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30"/>
  </p:notesMasterIdLst>
  <p:sldIdLst>
    <p:sldId id="256" r:id="rId2"/>
    <p:sldId id="260" r:id="rId3"/>
    <p:sldId id="275" r:id="rId4"/>
    <p:sldId id="266" r:id="rId5"/>
    <p:sldId id="292" r:id="rId6"/>
    <p:sldId id="265" r:id="rId7"/>
    <p:sldId id="281" r:id="rId8"/>
    <p:sldId id="282" r:id="rId9"/>
    <p:sldId id="276" r:id="rId10"/>
    <p:sldId id="258" r:id="rId11"/>
    <p:sldId id="287" r:id="rId12"/>
    <p:sldId id="294" r:id="rId13"/>
    <p:sldId id="284" r:id="rId14"/>
    <p:sldId id="285" r:id="rId15"/>
    <p:sldId id="286" r:id="rId16"/>
    <p:sldId id="277" r:id="rId17"/>
    <p:sldId id="268" r:id="rId18"/>
    <p:sldId id="267" r:id="rId19"/>
    <p:sldId id="288" r:id="rId20"/>
    <p:sldId id="261" r:id="rId21"/>
    <p:sldId id="278" r:id="rId22"/>
    <p:sldId id="271" r:id="rId23"/>
    <p:sldId id="291" r:id="rId24"/>
    <p:sldId id="289" r:id="rId25"/>
    <p:sldId id="290" r:id="rId26"/>
    <p:sldId id="264" r:id="rId27"/>
    <p:sldId id="295" r:id="rId28"/>
    <p:sldId id="259" r:id="rId29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3521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8A9E"/>
    <a:srgbClr val="2881A2"/>
    <a:srgbClr val="777671"/>
    <a:srgbClr val="6DB8DD"/>
    <a:srgbClr val="71BEE5"/>
    <a:srgbClr val="5DA6CF"/>
    <a:srgbClr val="61A7C0"/>
    <a:srgbClr val="5E9FB6"/>
    <a:srgbClr val="67ACC3"/>
    <a:srgbClr val="DA4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48" autoAdjust="0"/>
    <p:restoredTop sz="94693"/>
  </p:normalViewPr>
  <p:slideViewPr>
    <p:cSldViewPr snapToGrid="0" snapToObjects="1">
      <p:cViewPr>
        <p:scale>
          <a:sx n="48" d="100"/>
          <a:sy n="48" d="100"/>
        </p:scale>
        <p:origin x="420" y="516"/>
      </p:cViewPr>
      <p:guideLst>
        <p:guide pos="3840"/>
        <p:guide orient="horz" pos="2160"/>
        <p:guide orient="horz" pos="3521"/>
        <p:guide pos="211"/>
        <p:guide pos="7469"/>
        <p:guide orient="horz" pos="2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0E476-DBBF-42C4-9842-0751DB9A0A97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14805-A067-454A-9D69-29B08616F1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90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14805-A067-454A-9D69-29B08616F17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153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14805-A067-454A-9D69-29B08616F17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25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pattFill prst="dotGrid">
          <a:fgClr>
            <a:schemeClr val="bg1">
              <a:lumMod val="85000"/>
            </a:schemeClr>
          </a:fgClr>
          <a:bgClr>
            <a:srgbClr val="F5F0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19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pattFill prst="dotGrid">
          <a:fgClr>
            <a:schemeClr val="bg1">
              <a:lumMod val="85000"/>
            </a:schemeClr>
          </a:fgClr>
          <a:bgClr>
            <a:srgbClr val="F5F0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52400" y="139700"/>
            <a:ext cx="11874500" cy="6591300"/>
          </a:xfrm>
          <a:prstGeom prst="rect">
            <a:avLst/>
          </a:prstGeom>
          <a:noFill/>
          <a:ln w="38100">
            <a:solidFill>
              <a:srgbClr val="5D91A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82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/>
              <a:t>LOGO&amp;PIC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400" dirty="0">
                <a:solidFill>
                  <a:srgbClr val="FFFFFF"/>
                </a:solidFill>
                <a:latin typeface="Segoe UI Light"/>
                <a:cs typeface="Segoe UI Light"/>
              </a:rPr>
              <a:t>Calibri</a:t>
            </a: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400" dirty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400" dirty="0" err="1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cn.bing.com</a:t>
            </a: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400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本网站所提供的任何信息内容（包括但不限于 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PPT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模板、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Word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文档、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Excel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图表、图片素材等）均受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中华人民共和国著作权法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信息网络传播权保护条例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(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包括图片或图表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)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prstClr val="white"/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9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9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62" r:id="rId3"/>
    <p:sldLayoutId id="2147483664" r:id="rId4"/>
    <p:sldLayoutId id="2147483663" r:id="rId5"/>
    <p:sldLayoutId id="214748366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3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microsoft.com/office/2007/relationships/hdphoto" Target="../media/hdphoto4.wdp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6.jpg"/><Relationship Id="rId7" Type="http://schemas.openxmlformats.org/officeDocument/2006/relationships/image" Target="../media/image68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9.png"/><Relationship Id="rId4" Type="http://schemas.openxmlformats.org/officeDocument/2006/relationships/image" Target="../media/image6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266806"/>
            <a:ext cx="12193057" cy="159119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3545" y="910683"/>
            <a:ext cx="10064910" cy="1150770"/>
          </a:xfrm>
          <a:prstGeom prst="rect">
            <a:avLst/>
          </a:prstGeom>
        </p:spPr>
      </p:pic>
      <p:sp>
        <p:nvSpPr>
          <p:cNvPr id="30" name="任意多边形 29"/>
          <p:cNvSpPr/>
          <p:nvPr/>
        </p:nvSpPr>
        <p:spPr>
          <a:xfrm>
            <a:off x="125378" y="5499101"/>
            <a:ext cx="11941243" cy="1259002"/>
          </a:xfrm>
          <a:custGeom>
            <a:avLst/>
            <a:gdLst>
              <a:gd name="connsiteX0" fmla="*/ 6096000 w 12192000"/>
              <a:gd name="connsiteY0" fmla="*/ 0 h 1591193"/>
              <a:gd name="connsiteX1" fmla="*/ 6410502 w 12192000"/>
              <a:gd name="connsiteY1" fmla="*/ 322781 h 1591193"/>
              <a:gd name="connsiteX2" fmla="*/ 12192000 w 12192000"/>
              <a:gd name="connsiteY2" fmla="*/ 322781 h 1591193"/>
              <a:gd name="connsiteX3" fmla="*/ 12192000 w 12192000"/>
              <a:gd name="connsiteY3" fmla="*/ 1591193 h 1591193"/>
              <a:gd name="connsiteX4" fmla="*/ 0 w 12192000"/>
              <a:gd name="connsiteY4" fmla="*/ 1591193 h 1591193"/>
              <a:gd name="connsiteX5" fmla="*/ 0 w 12192000"/>
              <a:gd name="connsiteY5" fmla="*/ 322781 h 1591193"/>
              <a:gd name="connsiteX6" fmla="*/ 5781498 w 12192000"/>
              <a:gd name="connsiteY6" fmla="*/ 322781 h 159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91193">
                <a:moveTo>
                  <a:pt x="6096000" y="0"/>
                </a:moveTo>
                <a:lnTo>
                  <a:pt x="6410502" y="322781"/>
                </a:lnTo>
                <a:lnTo>
                  <a:pt x="12192000" y="322781"/>
                </a:lnTo>
                <a:lnTo>
                  <a:pt x="12192000" y="1591193"/>
                </a:lnTo>
                <a:lnTo>
                  <a:pt x="0" y="1591193"/>
                </a:lnTo>
                <a:lnTo>
                  <a:pt x="0" y="322781"/>
                </a:lnTo>
                <a:lnTo>
                  <a:pt x="5781498" y="322781"/>
                </a:lnTo>
                <a:close/>
              </a:path>
            </a:pathLst>
          </a:custGeom>
          <a:noFill/>
          <a:ln w="19050">
            <a:solidFill>
              <a:srgbClr val="F5F0E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圖片 3" descr="未命名-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541" y="2658514"/>
            <a:ext cx="5273040" cy="1109472"/>
          </a:xfrm>
          <a:prstGeom prst="rect">
            <a:avLst/>
          </a:prstGeom>
        </p:spPr>
      </p:pic>
      <p:pic>
        <p:nvPicPr>
          <p:cNvPr id="2" name="圖片 1" descr="1-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89" y="1003797"/>
            <a:ext cx="5419344" cy="652272"/>
          </a:xfrm>
          <a:prstGeom prst="rect">
            <a:avLst/>
          </a:prstGeom>
        </p:spPr>
      </p:pic>
      <p:pic>
        <p:nvPicPr>
          <p:cNvPr id="5" name="圖片 4" descr="未命名-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00" y="3747523"/>
            <a:ext cx="3078480" cy="65227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746911" y="6062403"/>
            <a:ext cx="269817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隊伍編號：</a:t>
            </a:r>
            <a:r>
              <a:rPr lang="en-US" altLang="zh-TW" sz="2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1809</a:t>
            </a:r>
            <a:endParaRPr lang="zh-TW" altLang="en-US" sz="28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97"/>
            <a:ext cx="5194242" cy="685859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56691" y="-297"/>
            <a:ext cx="335309" cy="6858594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136037" y="177800"/>
            <a:ext cx="4922168" cy="6502400"/>
          </a:xfrm>
          <a:custGeom>
            <a:avLst/>
            <a:gdLst>
              <a:gd name="connsiteX0" fmla="*/ 0 w 5191349"/>
              <a:gd name="connsiteY0" fmla="*/ 0 h 6858000"/>
              <a:gd name="connsiteX1" fmla="*/ 4882718 w 5191349"/>
              <a:gd name="connsiteY1" fmla="*/ 0 h 6858000"/>
              <a:gd name="connsiteX2" fmla="*/ 4882718 w 5191349"/>
              <a:gd name="connsiteY2" fmla="*/ 3113151 h 6858000"/>
              <a:gd name="connsiteX3" fmla="*/ 5191349 w 5191349"/>
              <a:gd name="connsiteY3" fmla="*/ 3429000 h 6858000"/>
              <a:gd name="connsiteX4" fmla="*/ 4882718 w 5191349"/>
              <a:gd name="connsiteY4" fmla="*/ 3744848 h 6858000"/>
              <a:gd name="connsiteX5" fmla="*/ 4882718 w 5191349"/>
              <a:gd name="connsiteY5" fmla="*/ 6858000 h 6858000"/>
              <a:gd name="connsiteX6" fmla="*/ 0 w 519134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1349" h="6858000">
                <a:moveTo>
                  <a:pt x="0" y="0"/>
                </a:moveTo>
                <a:lnTo>
                  <a:pt x="4882718" y="0"/>
                </a:lnTo>
                <a:lnTo>
                  <a:pt x="4882718" y="3113151"/>
                </a:lnTo>
                <a:lnTo>
                  <a:pt x="5191349" y="3429000"/>
                </a:lnTo>
                <a:lnTo>
                  <a:pt x="4882718" y="3744848"/>
                </a:lnTo>
                <a:lnTo>
                  <a:pt x="4882718" y="6858000"/>
                </a:lnTo>
                <a:lnTo>
                  <a:pt x="0" y="6858000"/>
                </a:lnTo>
                <a:close/>
              </a:path>
            </a:pathLst>
          </a:custGeom>
          <a:noFill/>
          <a:ln w="19050">
            <a:solidFill>
              <a:srgbClr val="F5F0E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12032650" y="177800"/>
            <a:ext cx="0" cy="6502400"/>
          </a:xfrm>
          <a:prstGeom prst="line">
            <a:avLst/>
          </a:prstGeom>
          <a:ln w="19050">
            <a:solidFill>
              <a:srgbClr val="F5F0E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 descr="2-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24" y="2353646"/>
            <a:ext cx="2663952" cy="1621536"/>
          </a:xfrm>
          <a:prstGeom prst="rect">
            <a:avLst/>
          </a:prstGeom>
        </p:spPr>
      </p:pic>
      <p:pic>
        <p:nvPicPr>
          <p:cNvPr id="3" name="圖片 2" descr="2-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24" y="3766595"/>
            <a:ext cx="3121152" cy="676656"/>
          </a:xfrm>
          <a:prstGeom prst="rect">
            <a:avLst/>
          </a:prstGeom>
        </p:spPr>
      </p:pic>
      <p:pic>
        <p:nvPicPr>
          <p:cNvPr id="4" name="圖片 3" descr="2-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47" y="1597325"/>
            <a:ext cx="6638544" cy="719328"/>
          </a:xfrm>
          <a:prstGeom prst="rect">
            <a:avLst/>
          </a:prstGeom>
        </p:spPr>
      </p:pic>
      <p:pic>
        <p:nvPicPr>
          <p:cNvPr id="5" name="圖片 4" descr="2-4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47" y="2605986"/>
            <a:ext cx="6638544" cy="725424"/>
          </a:xfrm>
          <a:prstGeom prst="rect">
            <a:avLst/>
          </a:prstGeom>
        </p:spPr>
      </p:pic>
      <p:pic>
        <p:nvPicPr>
          <p:cNvPr id="6" name="圖片 5" descr="2-5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47" y="3620743"/>
            <a:ext cx="5821680" cy="725424"/>
          </a:xfrm>
          <a:prstGeom prst="rect">
            <a:avLst/>
          </a:prstGeom>
        </p:spPr>
      </p:pic>
      <p:pic>
        <p:nvPicPr>
          <p:cNvPr id="7" name="圖片 6" descr="2-6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47" y="4635500"/>
            <a:ext cx="5821680" cy="72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2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0"/>
            <a:ext cx="12193057" cy="6078239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 rot="10800000">
            <a:off x="178065" y="142981"/>
            <a:ext cx="11835867" cy="5718804"/>
          </a:xfrm>
          <a:custGeom>
            <a:avLst/>
            <a:gdLst>
              <a:gd name="connsiteX0" fmla="*/ 12192000 w 12192000"/>
              <a:gd name="connsiteY0" fmla="*/ 6074228 h 6074228"/>
              <a:gd name="connsiteX1" fmla="*/ 0 w 12192000"/>
              <a:gd name="connsiteY1" fmla="*/ 6074228 h 6074228"/>
              <a:gd name="connsiteX2" fmla="*/ 0 w 12192000"/>
              <a:gd name="connsiteY2" fmla="*/ 293914 h 6074228"/>
              <a:gd name="connsiteX3" fmla="*/ 5632768 w 12192000"/>
              <a:gd name="connsiteY3" fmla="*/ 293914 h 6074228"/>
              <a:gd name="connsiteX4" fmla="*/ 6096002 w 12192000"/>
              <a:gd name="connsiteY4" fmla="*/ 0 h 6074228"/>
              <a:gd name="connsiteX5" fmla="*/ 6559235 w 12192000"/>
              <a:gd name="connsiteY5" fmla="*/ 293914 h 6074228"/>
              <a:gd name="connsiteX6" fmla="*/ 12192000 w 12192000"/>
              <a:gd name="connsiteY6" fmla="*/ 293914 h 607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74228">
                <a:moveTo>
                  <a:pt x="12192000" y="6074228"/>
                </a:moveTo>
                <a:lnTo>
                  <a:pt x="0" y="6074228"/>
                </a:lnTo>
                <a:lnTo>
                  <a:pt x="0" y="293914"/>
                </a:lnTo>
                <a:lnTo>
                  <a:pt x="5632768" y="293914"/>
                </a:lnTo>
                <a:lnTo>
                  <a:pt x="6096002" y="0"/>
                </a:lnTo>
                <a:lnTo>
                  <a:pt x="6559235" y="293914"/>
                </a:lnTo>
                <a:lnTo>
                  <a:pt x="12192000" y="293914"/>
                </a:lnTo>
                <a:close/>
              </a:path>
            </a:pathLst>
          </a:custGeom>
          <a:noFill/>
          <a:ln w="19050">
            <a:solidFill>
              <a:srgbClr val="F5F0E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5" name="组合 144"/>
          <p:cNvGrpSpPr/>
          <p:nvPr/>
        </p:nvGrpSpPr>
        <p:grpSpPr>
          <a:xfrm>
            <a:off x="3683902" y="345797"/>
            <a:ext cx="4820918" cy="4822970"/>
            <a:chOff x="4170953" y="833056"/>
            <a:chExt cx="3846813" cy="3848451"/>
          </a:xfrm>
        </p:grpSpPr>
        <p:grpSp>
          <p:nvGrpSpPr>
            <p:cNvPr id="131" name="组合 130"/>
            <p:cNvGrpSpPr/>
            <p:nvPr/>
          </p:nvGrpSpPr>
          <p:grpSpPr>
            <a:xfrm>
              <a:off x="4170953" y="833056"/>
              <a:ext cx="3846813" cy="3848451"/>
              <a:chOff x="4170953" y="833056"/>
              <a:chExt cx="3846813" cy="3848451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4273247" y="926495"/>
                <a:ext cx="3645505" cy="3645505"/>
                <a:chOff x="3651549" y="975481"/>
                <a:chExt cx="2929467" cy="2929467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3651549" y="975481"/>
                  <a:ext cx="2929467" cy="2929467"/>
                </a:xfrm>
                <a:prstGeom prst="ellipse">
                  <a:avLst/>
                </a:prstGeom>
                <a:solidFill>
                  <a:srgbClr val="F5F0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3856282" y="1186757"/>
                  <a:ext cx="2520000" cy="2519829"/>
                </a:xfrm>
                <a:prstGeom prst="ellipse">
                  <a:avLst/>
                </a:prstGeom>
                <a:solidFill>
                  <a:srgbClr val="79A5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rot="-5400000" flipH="1">
                <a:off x="4224639" y="255943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rot="-4976471" flipH="1">
                <a:off x="4237730" y="234718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rot="-4552941" flipH="1">
                <a:off x="4276806" y="21381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rot="-4129412" flipH="1">
                <a:off x="4341273" y="193550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-3705882" flipH="1">
                <a:off x="4430155" y="174231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rot="-3282353" flipH="1">
                <a:off x="4542104" y="156150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-2858823" flipH="1">
                <a:off x="4675423" y="139583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-2435294" flipH="1">
                <a:off x="4828091" y="124779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rot="-2011765" flipH="1">
                <a:off x="4997794" y="111963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-1588235" flipH="1">
                <a:off x="5181960" y="101331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rot="-1164706" flipH="1">
                <a:off x="5377796" y="93042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rot="-741177" flipH="1">
                <a:off x="5582334" y="8722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-317647" flipH="1">
                <a:off x="5792473" y="83960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rot="105883" flipH="1">
                <a:off x="6005028" y="83305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rot="529412" flipH="1">
                <a:off x="6216777" y="85267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rot="952941" flipH="1">
                <a:off x="6424510" y="8981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rot="1376471" flipH="1">
                <a:off x="6625077" y="9688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rot="1800000" flipH="1">
                <a:off x="6815439" y="10636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rot="2223529" flipH="1">
                <a:off x="6992710" y="11811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rot="2647059" flipH="1">
                <a:off x="7154201" y="13194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rot="3070588" flipH="1">
                <a:off x="7297467" y="147661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3494117" flipH="1">
                <a:off x="7420334" y="165018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3917647" flipH="1">
                <a:off x="7520940" y="18375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rot="4341176" flipH="1">
                <a:off x="7597760" y="203583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4764706" flipH="1">
                <a:off x="7649630" y="22420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rot="5188236" flipH="1">
                <a:off x="7675763" y="24531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rot="5611765" flipH="1">
                <a:off x="7675763" y="26657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rot="6035294" flipH="1">
                <a:off x="7649630" y="28768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rot="6458824" flipH="1">
                <a:off x="7597760" y="308304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rot="6882353" flipH="1">
                <a:off x="7520940" y="32813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 rot="7305883" flipH="1">
                <a:off x="7420334" y="346869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rot="7729412" flipH="1">
                <a:off x="7297467" y="36422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rot="8152941" flipH="1">
                <a:off x="7154201" y="379941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rot="8576471" flipH="1">
                <a:off x="6992710" y="39377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rot="9000000" flipH="1">
                <a:off x="6815439" y="40552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rot="9423529" flipH="1">
                <a:off x="6625077" y="41500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rot="9847059" flipH="1">
                <a:off x="6424509" y="42207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rot="10270589" flipH="1">
                <a:off x="6216777" y="426619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10694117" flipH="1">
                <a:off x="6005028" y="428581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rot="11117648" flipH="1">
                <a:off x="5792473" y="42792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rot="11541176" flipH="1">
                <a:off x="5582334" y="42466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rot="11964706" flipH="1">
                <a:off x="5377796" y="418845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rot="12388235" flipH="1">
                <a:off x="5181960" y="410556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 rot="12811765" flipH="1">
                <a:off x="4997794" y="399923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rot="13235294" flipH="1">
                <a:off x="4828092" y="387108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13658824" flipH="1">
                <a:off x="4675423" y="372304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14082352" flipH="1">
                <a:off x="4542104" y="35573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14505883" flipH="1">
                <a:off x="4430155" y="337656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14929413" flipH="1">
                <a:off x="4341273" y="318337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15352941" flipH="1">
                <a:off x="4276806" y="29807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15776472" flipH="1">
                <a:off x="4237730" y="277168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组合 136"/>
            <p:cNvGrpSpPr/>
            <p:nvPr/>
          </p:nvGrpSpPr>
          <p:grpSpPr>
            <a:xfrm>
              <a:off x="5093797" y="2186051"/>
              <a:ext cx="1999050" cy="158900"/>
              <a:chOff x="5010088" y="1993966"/>
              <a:chExt cx="1999050" cy="158900"/>
            </a:xfrm>
          </p:grpSpPr>
          <p:cxnSp>
            <p:nvCxnSpPr>
              <p:cNvPr id="133" name="直接连接符 132"/>
              <p:cNvCxnSpPr/>
              <p:nvPr/>
            </p:nvCxnSpPr>
            <p:spPr>
              <a:xfrm>
                <a:off x="5010088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6109586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椭圆 135"/>
              <p:cNvSpPr/>
              <p:nvPr/>
            </p:nvSpPr>
            <p:spPr>
              <a:xfrm>
                <a:off x="5932484" y="1993966"/>
                <a:ext cx="158900" cy="158900"/>
              </a:xfrm>
              <a:prstGeom prst="ellipse">
                <a:avLst/>
              </a:prstGeom>
              <a:noFill/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40" name="Group 67"/>
            <p:cNvGrpSpPr>
              <a:grpSpLocks noChangeAspect="1"/>
            </p:cNvGrpSpPr>
            <p:nvPr/>
          </p:nvGrpSpPr>
          <p:grpSpPr bwMode="auto">
            <a:xfrm>
              <a:off x="5486103" y="3161047"/>
              <a:ext cx="1214438" cy="898525"/>
              <a:chOff x="6149" y="2123"/>
              <a:chExt cx="765" cy="566"/>
            </a:xfrm>
            <a:solidFill>
              <a:srgbClr val="F5F0EA"/>
            </a:solidFill>
          </p:grpSpPr>
          <p:sp>
            <p:nvSpPr>
              <p:cNvPr id="141" name="Freeform 68"/>
              <p:cNvSpPr>
                <a:spLocks/>
              </p:cNvSpPr>
              <p:nvPr/>
            </p:nvSpPr>
            <p:spPr bwMode="auto">
              <a:xfrm>
                <a:off x="6281" y="2401"/>
                <a:ext cx="501" cy="288"/>
              </a:xfrm>
              <a:custGeom>
                <a:avLst/>
                <a:gdLst>
                  <a:gd name="T0" fmla="*/ 485 w 524"/>
                  <a:gd name="T1" fmla="*/ 56 h 300"/>
                  <a:gd name="T2" fmla="*/ 473 w 524"/>
                  <a:gd name="T3" fmla="*/ 36 h 300"/>
                  <a:gd name="T4" fmla="*/ 450 w 524"/>
                  <a:gd name="T5" fmla="*/ 26 h 300"/>
                  <a:gd name="T6" fmla="*/ 318 w 524"/>
                  <a:gd name="T7" fmla="*/ 0 h 300"/>
                  <a:gd name="T8" fmla="*/ 356 w 524"/>
                  <a:gd name="T9" fmla="*/ 25 h 300"/>
                  <a:gd name="T10" fmla="*/ 296 w 524"/>
                  <a:gd name="T11" fmla="*/ 215 h 300"/>
                  <a:gd name="T12" fmla="*/ 262 w 524"/>
                  <a:gd name="T13" fmla="*/ 74 h 300"/>
                  <a:gd name="T14" fmla="*/ 228 w 524"/>
                  <a:gd name="T15" fmla="*/ 215 h 300"/>
                  <a:gd name="T16" fmla="*/ 168 w 524"/>
                  <a:gd name="T17" fmla="*/ 25 h 300"/>
                  <a:gd name="T18" fmla="*/ 206 w 524"/>
                  <a:gd name="T19" fmla="*/ 0 h 300"/>
                  <a:gd name="T20" fmla="*/ 74 w 524"/>
                  <a:gd name="T21" fmla="*/ 26 h 300"/>
                  <a:gd name="T22" fmla="*/ 51 w 524"/>
                  <a:gd name="T23" fmla="*/ 36 h 300"/>
                  <a:gd name="T24" fmla="*/ 39 w 524"/>
                  <a:gd name="T25" fmla="*/ 56 h 300"/>
                  <a:gd name="T26" fmla="*/ 0 w 524"/>
                  <a:gd name="T27" fmla="*/ 228 h 300"/>
                  <a:gd name="T28" fmla="*/ 73 w 524"/>
                  <a:gd name="T29" fmla="*/ 254 h 300"/>
                  <a:gd name="T30" fmla="*/ 249 w 524"/>
                  <a:gd name="T31" fmla="*/ 300 h 300"/>
                  <a:gd name="T32" fmla="*/ 262 w 524"/>
                  <a:gd name="T33" fmla="*/ 300 h 300"/>
                  <a:gd name="T34" fmla="*/ 275 w 524"/>
                  <a:gd name="T35" fmla="*/ 300 h 300"/>
                  <a:gd name="T36" fmla="*/ 451 w 524"/>
                  <a:gd name="T37" fmla="*/ 254 h 300"/>
                  <a:gd name="T38" fmla="*/ 524 w 524"/>
                  <a:gd name="T39" fmla="*/ 228 h 300"/>
                  <a:gd name="T40" fmla="*/ 485 w 524"/>
                  <a:gd name="T41" fmla="*/ 56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4" h="300">
                    <a:moveTo>
                      <a:pt x="485" y="56"/>
                    </a:moveTo>
                    <a:cubicBezTo>
                      <a:pt x="484" y="48"/>
                      <a:pt x="479" y="41"/>
                      <a:pt x="473" y="36"/>
                    </a:cubicBezTo>
                    <a:cubicBezTo>
                      <a:pt x="467" y="30"/>
                      <a:pt x="459" y="27"/>
                      <a:pt x="450" y="2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296" y="215"/>
                      <a:pt x="296" y="215"/>
                      <a:pt x="296" y="215"/>
                    </a:cubicBezTo>
                    <a:cubicBezTo>
                      <a:pt x="262" y="74"/>
                      <a:pt x="262" y="74"/>
                      <a:pt x="262" y="74"/>
                    </a:cubicBezTo>
                    <a:cubicBezTo>
                      <a:pt x="228" y="215"/>
                      <a:pt x="228" y="215"/>
                      <a:pt x="228" y="215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65" y="27"/>
                      <a:pt x="57" y="30"/>
                      <a:pt x="51" y="36"/>
                    </a:cubicBezTo>
                    <a:cubicBezTo>
                      <a:pt x="45" y="41"/>
                      <a:pt x="40" y="48"/>
                      <a:pt x="39" y="56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98" y="279"/>
                      <a:pt x="167" y="298"/>
                      <a:pt x="249" y="300"/>
                    </a:cubicBezTo>
                    <a:cubicBezTo>
                      <a:pt x="262" y="300"/>
                      <a:pt x="262" y="300"/>
                      <a:pt x="262" y="300"/>
                    </a:cubicBezTo>
                    <a:cubicBezTo>
                      <a:pt x="275" y="300"/>
                      <a:pt x="275" y="300"/>
                      <a:pt x="275" y="300"/>
                    </a:cubicBezTo>
                    <a:cubicBezTo>
                      <a:pt x="357" y="298"/>
                      <a:pt x="426" y="279"/>
                      <a:pt x="451" y="254"/>
                    </a:cubicBezTo>
                    <a:cubicBezTo>
                      <a:pt x="524" y="228"/>
                      <a:pt x="524" y="228"/>
                      <a:pt x="524" y="228"/>
                    </a:cubicBezTo>
                    <a:lnTo>
                      <a:pt x="48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69"/>
              <p:cNvSpPr>
                <a:spLocks/>
              </p:cNvSpPr>
              <p:nvPr/>
            </p:nvSpPr>
            <p:spPr bwMode="auto">
              <a:xfrm>
                <a:off x="6503" y="2419"/>
                <a:ext cx="57" cy="53"/>
              </a:xfrm>
              <a:custGeom>
                <a:avLst/>
                <a:gdLst>
                  <a:gd name="T0" fmla="*/ 29 w 57"/>
                  <a:gd name="T1" fmla="*/ 0 h 53"/>
                  <a:gd name="T2" fmla="*/ 0 w 57"/>
                  <a:gd name="T3" fmla="*/ 11 h 53"/>
                  <a:gd name="T4" fmla="*/ 29 w 57"/>
                  <a:gd name="T5" fmla="*/ 53 h 53"/>
                  <a:gd name="T6" fmla="*/ 57 w 57"/>
                  <a:gd name="T7" fmla="*/ 11 h 53"/>
                  <a:gd name="T8" fmla="*/ 29 w 5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3">
                    <a:moveTo>
                      <a:pt x="29" y="0"/>
                    </a:moveTo>
                    <a:lnTo>
                      <a:pt x="0" y="11"/>
                    </a:lnTo>
                    <a:lnTo>
                      <a:pt x="29" y="53"/>
                    </a:lnTo>
                    <a:lnTo>
                      <a:pt x="57" y="11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70"/>
              <p:cNvSpPr>
                <a:spLocks/>
              </p:cNvSpPr>
              <p:nvPr/>
            </p:nvSpPr>
            <p:spPr bwMode="auto">
              <a:xfrm>
                <a:off x="6410" y="2123"/>
                <a:ext cx="243" cy="292"/>
              </a:xfrm>
              <a:custGeom>
                <a:avLst/>
                <a:gdLst>
                  <a:gd name="T0" fmla="*/ 240 w 254"/>
                  <a:gd name="T1" fmla="*/ 140 h 304"/>
                  <a:gd name="T2" fmla="*/ 127 w 254"/>
                  <a:gd name="T3" fmla="*/ 0 h 304"/>
                  <a:gd name="T4" fmla="*/ 14 w 254"/>
                  <a:gd name="T5" fmla="*/ 140 h 304"/>
                  <a:gd name="T6" fmla="*/ 8 w 254"/>
                  <a:gd name="T7" fmla="*/ 177 h 304"/>
                  <a:gd name="T8" fmla="*/ 26 w 254"/>
                  <a:gd name="T9" fmla="*/ 202 h 304"/>
                  <a:gd name="T10" fmla="*/ 127 w 254"/>
                  <a:gd name="T11" fmla="*/ 304 h 304"/>
                  <a:gd name="T12" fmla="*/ 228 w 254"/>
                  <a:gd name="T13" fmla="*/ 202 h 304"/>
                  <a:gd name="T14" fmla="*/ 246 w 254"/>
                  <a:gd name="T15" fmla="*/ 177 h 304"/>
                  <a:gd name="T16" fmla="*/ 240 w 254"/>
                  <a:gd name="T17" fmla="*/ 14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4" h="304">
                    <a:moveTo>
                      <a:pt x="240" y="140"/>
                    </a:moveTo>
                    <a:cubicBezTo>
                      <a:pt x="240" y="61"/>
                      <a:pt x="208" y="0"/>
                      <a:pt x="127" y="0"/>
                    </a:cubicBezTo>
                    <a:cubicBezTo>
                      <a:pt x="46" y="0"/>
                      <a:pt x="14" y="62"/>
                      <a:pt x="14" y="140"/>
                    </a:cubicBezTo>
                    <a:cubicBezTo>
                      <a:pt x="5" y="144"/>
                      <a:pt x="0" y="154"/>
                      <a:pt x="8" y="177"/>
                    </a:cubicBezTo>
                    <a:cubicBezTo>
                      <a:pt x="12" y="188"/>
                      <a:pt x="20" y="197"/>
                      <a:pt x="26" y="202"/>
                    </a:cubicBezTo>
                    <a:cubicBezTo>
                      <a:pt x="49" y="260"/>
                      <a:pt x="94" y="304"/>
                      <a:pt x="127" y="304"/>
                    </a:cubicBezTo>
                    <a:cubicBezTo>
                      <a:pt x="160" y="304"/>
                      <a:pt x="205" y="260"/>
                      <a:pt x="228" y="202"/>
                    </a:cubicBezTo>
                    <a:cubicBezTo>
                      <a:pt x="234" y="197"/>
                      <a:pt x="242" y="188"/>
                      <a:pt x="246" y="177"/>
                    </a:cubicBezTo>
                    <a:cubicBezTo>
                      <a:pt x="254" y="154"/>
                      <a:pt x="249" y="144"/>
                      <a:pt x="240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71"/>
              <p:cNvSpPr>
                <a:spLocks noEditPoints="1"/>
              </p:cNvSpPr>
              <p:nvPr/>
            </p:nvSpPr>
            <p:spPr bwMode="auto">
              <a:xfrm>
                <a:off x="6149" y="2218"/>
                <a:ext cx="765" cy="365"/>
              </a:xfrm>
              <a:custGeom>
                <a:avLst/>
                <a:gdLst>
                  <a:gd name="T0" fmla="*/ 128 w 800"/>
                  <a:gd name="T1" fmla="*/ 380 h 380"/>
                  <a:gd name="T2" fmla="*/ 48 w 800"/>
                  <a:gd name="T3" fmla="*/ 352 h 380"/>
                  <a:gd name="T4" fmla="*/ 0 w 800"/>
                  <a:gd name="T5" fmla="*/ 336 h 380"/>
                  <a:gd name="T6" fmla="*/ 25 w 800"/>
                  <a:gd name="T7" fmla="*/ 224 h 380"/>
                  <a:gd name="T8" fmla="*/ 33 w 800"/>
                  <a:gd name="T9" fmla="*/ 211 h 380"/>
                  <a:gd name="T10" fmla="*/ 48 w 800"/>
                  <a:gd name="T11" fmla="*/ 204 h 380"/>
                  <a:gd name="T12" fmla="*/ 141 w 800"/>
                  <a:gd name="T13" fmla="*/ 183 h 380"/>
                  <a:gd name="T14" fmla="*/ 105 w 800"/>
                  <a:gd name="T15" fmla="*/ 131 h 380"/>
                  <a:gd name="T16" fmla="*/ 93 w 800"/>
                  <a:gd name="T17" fmla="*/ 114 h 380"/>
                  <a:gd name="T18" fmla="*/ 97 w 800"/>
                  <a:gd name="T19" fmla="*/ 90 h 380"/>
                  <a:gd name="T20" fmla="*/ 170 w 800"/>
                  <a:gd name="T21" fmla="*/ 0 h 380"/>
                  <a:gd name="T22" fmla="*/ 170 w 800"/>
                  <a:gd name="T23" fmla="*/ 0 h 380"/>
                  <a:gd name="T24" fmla="*/ 244 w 800"/>
                  <a:gd name="T25" fmla="*/ 90 h 380"/>
                  <a:gd name="T26" fmla="*/ 247 w 800"/>
                  <a:gd name="T27" fmla="*/ 114 h 380"/>
                  <a:gd name="T28" fmla="*/ 236 w 800"/>
                  <a:gd name="T29" fmla="*/ 131 h 380"/>
                  <a:gd name="T30" fmla="*/ 199 w 800"/>
                  <a:gd name="T31" fmla="*/ 183 h 380"/>
                  <a:gd name="T32" fmla="*/ 240 w 800"/>
                  <a:gd name="T33" fmla="*/ 192 h 380"/>
                  <a:gd name="T34" fmla="*/ 209 w 800"/>
                  <a:gd name="T35" fmla="*/ 199 h 380"/>
                  <a:gd name="T36" fmla="*/ 177 w 800"/>
                  <a:gd name="T37" fmla="*/ 213 h 380"/>
                  <a:gd name="T38" fmla="*/ 159 w 800"/>
                  <a:gd name="T39" fmla="*/ 243 h 380"/>
                  <a:gd name="T40" fmla="*/ 128 w 800"/>
                  <a:gd name="T41" fmla="*/ 380 h 380"/>
                  <a:gd name="T42" fmla="*/ 775 w 800"/>
                  <a:gd name="T43" fmla="*/ 224 h 380"/>
                  <a:gd name="T44" fmla="*/ 767 w 800"/>
                  <a:gd name="T45" fmla="*/ 211 h 380"/>
                  <a:gd name="T46" fmla="*/ 752 w 800"/>
                  <a:gd name="T47" fmla="*/ 204 h 380"/>
                  <a:gd name="T48" fmla="*/ 659 w 800"/>
                  <a:gd name="T49" fmla="*/ 183 h 380"/>
                  <a:gd name="T50" fmla="*/ 695 w 800"/>
                  <a:gd name="T51" fmla="*/ 131 h 380"/>
                  <a:gd name="T52" fmla="*/ 707 w 800"/>
                  <a:gd name="T53" fmla="*/ 114 h 380"/>
                  <a:gd name="T54" fmla="*/ 703 w 800"/>
                  <a:gd name="T55" fmla="*/ 90 h 380"/>
                  <a:gd name="T56" fmla="*/ 630 w 800"/>
                  <a:gd name="T57" fmla="*/ 0 h 380"/>
                  <a:gd name="T58" fmla="*/ 630 w 800"/>
                  <a:gd name="T59" fmla="*/ 0 h 380"/>
                  <a:gd name="T60" fmla="*/ 556 w 800"/>
                  <a:gd name="T61" fmla="*/ 90 h 380"/>
                  <a:gd name="T62" fmla="*/ 553 w 800"/>
                  <a:gd name="T63" fmla="*/ 114 h 380"/>
                  <a:gd name="T64" fmla="*/ 564 w 800"/>
                  <a:gd name="T65" fmla="*/ 131 h 380"/>
                  <a:gd name="T66" fmla="*/ 601 w 800"/>
                  <a:gd name="T67" fmla="*/ 183 h 380"/>
                  <a:gd name="T68" fmla="*/ 560 w 800"/>
                  <a:gd name="T69" fmla="*/ 192 h 380"/>
                  <a:gd name="T70" fmla="*/ 591 w 800"/>
                  <a:gd name="T71" fmla="*/ 199 h 380"/>
                  <a:gd name="T72" fmla="*/ 623 w 800"/>
                  <a:gd name="T73" fmla="*/ 213 h 380"/>
                  <a:gd name="T74" fmla="*/ 641 w 800"/>
                  <a:gd name="T75" fmla="*/ 243 h 380"/>
                  <a:gd name="T76" fmla="*/ 672 w 800"/>
                  <a:gd name="T77" fmla="*/ 380 h 380"/>
                  <a:gd name="T78" fmla="*/ 752 w 800"/>
                  <a:gd name="T79" fmla="*/ 352 h 380"/>
                  <a:gd name="T80" fmla="*/ 800 w 800"/>
                  <a:gd name="T81" fmla="*/ 336 h 380"/>
                  <a:gd name="T82" fmla="*/ 775 w 800"/>
                  <a:gd name="T83" fmla="*/ 224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0" h="380">
                    <a:moveTo>
                      <a:pt x="128" y="380"/>
                    </a:moveTo>
                    <a:cubicBezTo>
                      <a:pt x="90" y="375"/>
                      <a:pt x="60" y="365"/>
                      <a:pt x="48" y="352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25" y="224"/>
                      <a:pt x="25" y="224"/>
                      <a:pt x="25" y="224"/>
                    </a:cubicBezTo>
                    <a:cubicBezTo>
                      <a:pt x="27" y="219"/>
                      <a:pt x="29" y="215"/>
                      <a:pt x="33" y="211"/>
                    </a:cubicBezTo>
                    <a:cubicBezTo>
                      <a:pt x="38" y="207"/>
                      <a:pt x="43" y="205"/>
                      <a:pt x="48" y="204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127" y="171"/>
                      <a:pt x="113" y="152"/>
                      <a:pt x="105" y="131"/>
                    </a:cubicBezTo>
                    <a:cubicBezTo>
                      <a:pt x="101" y="128"/>
                      <a:pt x="96" y="122"/>
                      <a:pt x="93" y="114"/>
                    </a:cubicBezTo>
                    <a:cubicBezTo>
                      <a:pt x="88" y="100"/>
                      <a:pt x="91" y="93"/>
                      <a:pt x="97" y="90"/>
                    </a:cubicBezTo>
                    <a:cubicBezTo>
                      <a:pt x="97" y="40"/>
                      <a:pt x="118" y="0"/>
                      <a:pt x="17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223" y="0"/>
                      <a:pt x="244" y="40"/>
                      <a:pt x="244" y="90"/>
                    </a:cubicBezTo>
                    <a:cubicBezTo>
                      <a:pt x="249" y="93"/>
                      <a:pt x="253" y="100"/>
                      <a:pt x="247" y="114"/>
                    </a:cubicBezTo>
                    <a:cubicBezTo>
                      <a:pt x="245" y="122"/>
                      <a:pt x="240" y="128"/>
                      <a:pt x="236" y="131"/>
                    </a:cubicBezTo>
                    <a:cubicBezTo>
                      <a:pt x="227" y="152"/>
                      <a:pt x="213" y="171"/>
                      <a:pt x="199" y="183"/>
                    </a:cubicBezTo>
                    <a:cubicBezTo>
                      <a:pt x="240" y="192"/>
                      <a:pt x="240" y="192"/>
                      <a:pt x="240" y="192"/>
                    </a:cubicBezTo>
                    <a:cubicBezTo>
                      <a:pt x="209" y="199"/>
                      <a:pt x="209" y="199"/>
                      <a:pt x="209" y="199"/>
                    </a:cubicBezTo>
                    <a:cubicBezTo>
                      <a:pt x="197" y="200"/>
                      <a:pt x="186" y="205"/>
                      <a:pt x="177" y="213"/>
                    </a:cubicBezTo>
                    <a:cubicBezTo>
                      <a:pt x="168" y="221"/>
                      <a:pt x="162" y="231"/>
                      <a:pt x="159" y="243"/>
                    </a:cubicBezTo>
                    <a:lnTo>
                      <a:pt x="128" y="380"/>
                    </a:lnTo>
                    <a:close/>
                    <a:moveTo>
                      <a:pt x="775" y="224"/>
                    </a:moveTo>
                    <a:cubicBezTo>
                      <a:pt x="773" y="219"/>
                      <a:pt x="771" y="215"/>
                      <a:pt x="767" y="211"/>
                    </a:cubicBezTo>
                    <a:cubicBezTo>
                      <a:pt x="762" y="207"/>
                      <a:pt x="757" y="205"/>
                      <a:pt x="752" y="204"/>
                    </a:cubicBezTo>
                    <a:cubicBezTo>
                      <a:pt x="659" y="183"/>
                      <a:pt x="659" y="183"/>
                      <a:pt x="659" y="183"/>
                    </a:cubicBezTo>
                    <a:cubicBezTo>
                      <a:pt x="673" y="171"/>
                      <a:pt x="687" y="152"/>
                      <a:pt x="695" y="131"/>
                    </a:cubicBezTo>
                    <a:cubicBezTo>
                      <a:pt x="699" y="128"/>
                      <a:pt x="704" y="121"/>
                      <a:pt x="707" y="114"/>
                    </a:cubicBezTo>
                    <a:cubicBezTo>
                      <a:pt x="712" y="100"/>
                      <a:pt x="709" y="93"/>
                      <a:pt x="703" y="90"/>
                    </a:cubicBezTo>
                    <a:cubicBezTo>
                      <a:pt x="703" y="40"/>
                      <a:pt x="682" y="0"/>
                      <a:pt x="630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577" y="0"/>
                      <a:pt x="556" y="40"/>
                      <a:pt x="556" y="90"/>
                    </a:cubicBezTo>
                    <a:cubicBezTo>
                      <a:pt x="551" y="93"/>
                      <a:pt x="547" y="100"/>
                      <a:pt x="553" y="114"/>
                    </a:cubicBezTo>
                    <a:cubicBezTo>
                      <a:pt x="555" y="121"/>
                      <a:pt x="560" y="128"/>
                      <a:pt x="564" y="131"/>
                    </a:cubicBezTo>
                    <a:cubicBezTo>
                      <a:pt x="573" y="152"/>
                      <a:pt x="587" y="171"/>
                      <a:pt x="601" y="183"/>
                    </a:cubicBezTo>
                    <a:cubicBezTo>
                      <a:pt x="560" y="192"/>
                      <a:pt x="560" y="192"/>
                      <a:pt x="560" y="192"/>
                    </a:cubicBezTo>
                    <a:cubicBezTo>
                      <a:pt x="591" y="199"/>
                      <a:pt x="591" y="199"/>
                      <a:pt x="591" y="199"/>
                    </a:cubicBezTo>
                    <a:cubicBezTo>
                      <a:pt x="603" y="200"/>
                      <a:pt x="614" y="205"/>
                      <a:pt x="623" y="213"/>
                    </a:cubicBezTo>
                    <a:cubicBezTo>
                      <a:pt x="632" y="221"/>
                      <a:pt x="638" y="231"/>
                      <a:pt x="641" y="243"/>
                    </a:cubicBezTo>
                    <a:cubicBezTo>
                      <a:pt x="672" y="380"/>
                      <a:pt x="672" y="380"/>
                      <a:pt x="672" y="380"/>
                    </a:cubicBezTo>
                    <a:cubicBezTo>
                      <a:pt x="710" y="375"/>
                      <a:pt x="740" y="365"/>
                      <a:pt x="752" y="352"/>
                    </a:cubicBezTo>
                    <a:cubicBezTo>
                      <a:pt x="800" y="336"/>
                      <a:pt x="800" y="336"/>
                      <a:pt x="800" y="336"/>
                    </a:cubicBezTo>
                    <a:lnTo>
                      <a:pt x="775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2" name="圖片 1" descr="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44" y="1350012"/>
            <a:ext cx="6339840" cy="157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99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1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887693" y="3228877"/>
            <a:ext cx="6389807" cy="2929575"/>
            <a:chOff x="1611683" y="1446502"/>
            <a:chExt cx="5920633" cy="3027758"/>
          </a:xfrm>
          <a:solidFill>
            <a:schemeClr val="bg1">
              <a:lumMod val="85000"/>
            </a:schemeClr>
          </a:solidFill>
        </p:grpSpPr>
        <p:sp>
          <p:nvSpPr>
            <p:cNvPr id="18" name="Freeform 559"/>
            <p:cNvSpPr>
              <a:spLocks/>
            </p:cNvSpPr>
            <p:nvPr/>
          </p:nvSpPr>
          <p:spPr bwMode="auto">
            <a:xfrm>
              <a:off x="4299491" y="2445520"/>
              <a:ext cx="75667" cy="117338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560"/>
            <p:cNvSpPr>
              <a:spLocks/>
            </p:cNvSpPr>
            <p:nvPr/>
          </p:nvSpPr>
          <p:spPr bwMode="auto">
            <a:xfrm>
              <a:off x="4364192" y="2347921"/>
              <a:ext cx="128304" cy="247835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561"/>
            <p:cNvSpPr>
              <a:spLocks/>
            </p:cNvSpPr>
            <p:nvPr/>
          </p:nvSpPr>
          <p:spPr bwMode="auto">
            <a:xfrm>
              <a:off x="5342373" y="1479400"/>
              <a:ext cx="300473" cy="375043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62"/>
            <p:cNvSpPr>
              <a:spLocks/>
            </p:cNvSpPr>
            <p:nvPr/>
          </p:nvSpPr>
          <p:spPr bwMode="auto">
            <a:xfrm>
              <a:off x="4299491" y="2445520"/>
              <a:ext cx="75667" cy="117338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563"/>
            <p:cNvSpPr>
              <a:spLocks/>
            </p:cNvSpPr>
            <p:nvPr/>
          </p:nvSpPr>
          <p:spPr bwMode="auto">
            <a:xfrm>
              <a:off x="5342373" y="1479400"/>
              <a:ext cx="300473" cy="375043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564"/>
            <p:cNvSpPr>
              <a:spLocks/>
            </p:cNvSpPr>
            <p:nvPr/>
          </p:nvSpPr>
          <p:spPr bwMode="auto">
            <a:xfrm>
              <a:off x="5194330" y="3786681"/>
              <a:ext cx="107468" cy="236869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565"/>
            <p:cNvSpPr>
              <a:spLocks/>
            </p:cNvSpPr>
            <p:nvPr/>
          </p:nvSpPr>
          <p:spPr bwMode="auto">
            <a:xfrm>
              <a:off x="5825981" y="3421508"/>
              <a:ext cx="31802" cy="43865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66"/>
            <p:cNvSpPr>
              <a:spLocks/>
            </p:cNvSpPr>
            <p:nvPr/>
          </p:nvSpPr>
          <p:spPr bwMode="auto">
            <a:xfrm>
              <a:off x="6319458" y="3228504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567"/>
            <p:cNvSpPr>
              <a:spLocks/>
            </p:cNvSpPr>
            <p:nvPr/>
          </p:nvSpPr>
          <p:spPr bwMode="auto">
            <a:xfrm>
              <a:off x="5825981" y="3421508"/>
              <a:ext cx="31802" cy="43865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568"/>
            <p:cNvSpPr>
              <a:spLocks/>
            </p:cNvSpPr>
            <p:nvPr/>
          </p:nvSpPr>
          <p:spPr bwMode="auto">
            <a:xfrm>
              <a:off x="6319458" y="3228504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569"/>
            <p:cNvSpPr>
              <a:spLocks/>
            </p:cNvSpPr>
            <p:nvPr/>
          </p:nvSpPr>
          <p:spPr bwMode="auto">
            <a:xfrm>
              <a:off x="6512463" y="3132002"/>
              <a:ext cx="21932" cy="6470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570"/>
            <p:cNvSpPr>
              <a:spLocks/>
            </p:cNvSpPr>
            <p:nvPr/>
          </p:nvSpPr>
          <p:spPr bwMode="auto">
            <a:xfrm>
              <a:off x="6673666" y="2970799"/>
              <a:ext cx="31802" cy="42768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571"/>
            <p:cNvSpPr>
              <a:spLocks/>
            </p:cNvSpPr>
            <p:nvPr/>
          </p:nvSpPr>
          <p:spPr bwMode="auto">
            <a:xfrm>
              <a:off x="6512463" y="3132002"/>
              <a:ext cx="21932" cy="6470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572"/>
            <p:cNvSpPr>
              <a:spLocks/>
            </p:cNvSpPr>
            <p:nvPr/>
          </p:nvSpPr>
          <p:spPr bwMode="auto">
            <a:xfrm>
              <a:off x="6673666" y="2970799"/>
              <a:ext cx="31802" cy="42768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573"/>
            <p:cNvSpPr>
              <a:spLocks/>
            </p:cNvSpPr>
            <p:nvPr/>
          </p:nvSpPr>
          <p:spPr bwMode="auto">
            <a:xfrm>
              <a:off x="6716433" y="2724060"/>
              <a:ext cx="235773" cy="257704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574"/>
            <p:cNvSpPr>
              <a:spLocks/>
            </p:cNvSpPr>
            <p:nvPr/>
          </p:nvSpPr>
          <p:spPr bwMode="auto">
            <a:xfrm>
              <a:off x="6877636" y="2488287"/>
              <a:ext cx="42768" cy="203971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575"/>
            <p:cNvSpPr>
              <a:spLocks/>
            </p:cNvSpPr>
            <p:nvPr/>
          </p:nvSpPr>
          <p:spPr bwMode="auto">
            <a:xfrm>
              <a:off x="7306413" y="4333893"/>
              <a:ext cx="118435" cy="140367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576"/>
            <p:cNvSpPr>
              <a:spLocks/>
            </p:cNvSpPr>
            <p:nvPr/>
          </p:nvSpPr>
          <p:spPr bwMode="auto">
            <a:xfrm>
              <a:off x="6877636" y="2488287"/>
              <a:ext cx="42768" cy="203971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577"/>
            <p:cNvSpPr>
              <a:spLocks/>
            </p:cNvSpPr>
            <p:nvPr/>
          </p:nvSpPr>
          <p:spPr bwMode="auto">
            <a:xfrm>
              <a:off x="7306413" y="4333893"/>
              <a:ext cx="118435" cy="140367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578"/>
            <p:cNvSpPr>
              <a:spLocks/>
            </p:cNvSpPr>
            <p:nvPr/>
          </p:nvSpPr>
          <p:spPr bwMode="auto">
            <a:xfrm>
              <a:off x="7413881" y="4205589"/>
              <a:ext cx="86633" cy="139271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579"/>
            <p:cNvSpPr>
              <a:spLocks/>
            </p:cNvSpPr>
            <p:nvPr/>
          </p:nvSpPr>
          <p:spPr bwMode="auto">
            <a:xfrm>
              <a:off x="6394028" y="3775715"/>
              <a:ext cx="676613" cy="515410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580"/>
            <p:cNvSpPr>
              <a:spLocks/>
            </p:cNvSpPr>
            <p:nvPr/>
          </p:nvSpPr>
          <p:spPr bwMode="auto">
            <a:xfrm>
              <a:off x="7413881" y="4205589"/>
              <a:ext cx="86633" cy="139271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581"/>
            <p:cNvSpPr>
              <a:spLocks/>
            </p:cNvSpPr>
            <p:nvPr/>
          </p:nvSpPr>
          <p:spPr bwMode="auto">
            <a:xfrm>
              <a:off x="6394028" y="3775715"/>
              <a:ext cx="676613" cy="515410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41" name="Freeform 582"/>
            <p:cNvSpPr>
              <a:spLocks/>
            </p:cNvSpPr>
            <p:nvPr/>
          </p:nvSpPr>
          <p:spPr bwMode="auto">
            <a:xfrm>
              <a:off x="6931370" y="4324023"/>
              <a:ext cx="53735" cy="74570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583"/>
            <p:cNvSpPr>
              <a:spLocks/>
            </p:cNvSpPr>
            <p:nvPr/>
          </p:nvSpPr>
          <p:spPr bwMode="auto">
            <a:xfrm>
              <a:off x="6104521" y="3486208"/>
              <a:ext cx="172169" cy="183135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84"/>
            <p:cNvSpPr>
              <a:spLocks/>
            </p:cNvSpPr>
            <p:nvPr/>
          </p:nvSpPr>
          <p:spPr bwMode="auto">
            <a:xfrm>
              <a:off x="6330424" y="3454407"/>
              <a:ext cx="160106" cy="182038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585"/>
            <p:cNvSpPr>
              <a:spLocks/>
            </p:cNvSpPr>
            <p:nvPr/>
          </p:nvSpPr>
          <p:spPr bwMode="auto">
            <a:xfrm>
              <a:off x="6694501" y="3582710"/>
              <a:ext cx="311439" cy="172169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86"/>
            <p:cNvSpPr>
              <a:spLocks/>
            </p:cNvSpPr>
            <p:nvPr/>
          </p:nvSpPr>
          <p:spPr bwMode="auto">
            <a:xfrm>
              <a:off x="6330424" y="3454407"/>
              <a:ext cx="160106" cy="182038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87"/>
            <p:cNvSpPr>
              <a:spLocks/>
            </p:cNvSpPr>
            <p:nvPr/>
          </p:nvSpPr>
          <p:spPr bwMode="auto">
            <a:xfrm>
              <a:off x="6694501" y="3582710"/>
              <a:ext cx="311439" cy="172169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88"/>
            <p:cNvSpPr>
              <a:spLocks/>
            </p:cNvSpPr>
            <p:nvPr/>
          </p:nvSpPr>
          <p:spPr bwMode="auto">
            <a:xfrm>
              <a:off x="6501497" y="3261402"/>
              <a:ext cx="96502" cy="128304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89"/>
            <p:cNvSpPr>
              <a:spLocks/>
            </p:cNvSpPr>
            <p:nvPr/>
          </p:nvSpPr>
          <p:spPr bwMode="auto">
            <a:xfrm>
              <a:off x="6544265" y="3411638"/>
              <a:ext cx="75666" cy="63604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90"/>
            <p:cNvSpPr>
              <a:spLocks/>
            </p:cNvSpPr>
            <p:nvPr/>
          </p:nvSpPr>
          <p:spPr bwMode="auto">
            <a:xfrm>
              <a:off x="6505883" y="3261402"/>
              <a:ext cx="96502" cy="128304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91"/>
            <p:cNvSpPr>
              <a:spLocks/>
            </p:cNvSpPr>
            <p:nvPr/>
          </p:nvSpPr>
          <p:spPr bwMode="auto">
            <a:xfrm>
              <a:off x="6544265" y="3411638"/>
              <a:ext cx="75666" cy="63604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92"/>
            <p:cNvSpPr>
              <a:spLocks/>
            </p:cNvSpPr>
            <p:nvPr/>
          </p:nvSpPr>
          <p:spPr bwMode="auto">
            <a:xfrm>
              <a:off x="6490530" y="3550909"/>
              <a:ext cx="97599" cy="118435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93"/>
            <p:cNvSpPr>
              <a:spLocks/>
            </p:cNvSpPr>
            <p:nvPr/>
          </p:nvSpPr>
          <p:spPr bwMode="auto">
            <a:xfrm>
              <a:off x="6265724" y="3690179"/>
              <a:ext cx="182038" cy="42768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94"/>
            <p:cNvSpPr>
              <a:spLocks/>
            </p:cNvSpPr>
            <p:nvPr/>
          </p:nvSpPr>
          <p:spPr bwMode="auto">
            <a:xfrm>
              <a:off x="3462773" y="2551891"/>
              <a:ext cx="107468" cy="12940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95"/>
            <p:cNvSpPr>
              <a:spLocks/>
            </p:cNvSpPr>
            <p:nvPr/>
          </p:nvSpPr>
          <p:spPr bwMode="auto">
            <a:xfrm>
              <a:off x="3012063" y="3174769"/>
              <a:ext cx="193004" cy="53735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96"/>
            <p:cNvSpPr>
              <a:spLocks/>
            </p:cNvSpPr>
            <p:nvPr/>
          </p:nvSpPr>
          <p:spPr bwMode="auto">
            <a:xfrm>
              <a:off x="3205068" y="3239470"/>
              <a:ext cx="117338" cy="31802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97"/>
            <p:cNvSpPr>
              <a:spLocks/>
            </p:cNvSpPr>
            <p:nvPr/>
          </p:nvSpPr>
          <p:spPr bwMode="auto">
            <a:xfrm>
              <a:off x="3462773" y="2551891"/>
              <a:ext cx="107468" cy="12940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98"/>
            <p:cNvSpPr>
              <a:spLocks/>
            </p:cNvSpPr>
            <p:nvPr/>
          </p:nvSpPr>
          <p:spPr bwMode="auto">
            <a:xfrm>
              <a:off x="3205068" y="3239470"/>
              <a:ext cx="117338" cy="31802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99"/>
            <p:cNvSpPr>
              <a:spLocks/>
            </p:cNvSpPr>
            <p:nvPr/>
          </p:nvSpPr>
          <p:spPr bwMode="auto">
            <a:xfrm>
              <a:off x="4665761" y="2874296"/>
              <a:ext cx="53735" cy="32898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00"/>
            <p:cNvSpPr>
              <a:spLocks/>
            </p:cNvSpPr>
            <p:nvPr/>
          </p:nvSpPr>
          <p:spPr bwMode="auto">
            <a:xfrm>
              <a:off x="4612027" y="2809596"/>
              <a:ext cx="21932" cy="43865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01"/>
            <p:cNvSpPr>
              <a:spLocks/>
            </p:cNvSpPr>
            <p:nvPr/>
          </p:nvSpPr>
          <p:spPr bwMode="auto">
            <a:xfrm>
              <a:off x="4665761" y="2874296"/>
              <a:ext cx="53735" cy="32898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02"/>
            <p:cNvSpPr>
              <a:spLocks/>
            </p:cNvSpPr>
            <p:nvPr/>
          </p:nvSpPr>
          <p:spPr bwMode="auto">
            <a:xfrm>
              <a:off x="4612027" y="2809596"/>
              <a:ext cx="21932" cy="43865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03"/>
            <p:cNvSpPr>
              <a:spLocks/>
            </p:cNvSpPr>
            <p:nvPr/>
          </p:nvSpPr>
          <p:spPr bwMode="auto">
            <a:xfrm>
              <a:off x="4602157" y="2766828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04"/>
            <p:cNvSpPr>
              <a:spLocks/>
            </p:cNvSpPr>
            <p:nvPr/>
          </p:nvSpPr>
          <p:spPr bwMode="auto">
            <a:xfrm>
              <a:off x="5160335" y="2896229"/>
              <a:ext cx="31802" cy="1096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05"/>
            <p:cNvSpPr>
              <a:spLocks/>
            </p:cNvSpPr>
            <p:nvPr/>
          </p:nvSpPr>
          <p:spPr bwMode="auto">
            <a:xfrm>
              <a:off x="4602157" y="2766828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06"/>
            <p:cNvSpPr>
              <a:spLocks/>
            </p:cNvSpPr>
            <p:nvPr/>
          </p:nvSpPr>
          <p:spPr bwMode="auto">
            <a:xfrm>
              <a:off x="5160335" y="2896229"/>
              <a:ext cx="31802" cy="1096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607"/>
            <p:cNvSpPr>
              <a:spLocks noChangeArrowheads="1"/>
            </p:cNvSpPr>
            <p:nvPr/>
          </p:nvSpPr>
          <p:spPr bwMode="auto">
            <a:xfrm>
              <a:off x="5062736" y="3057432"/>
              <a:ext cx="0" cy="0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67" name="Freeform 608"/>
            <p:cNvSpPr>
              <a:spLocks/>
            </p:cNvSpPr>
            <p:nvPr/>
          </p:nvSpPr>
          <p:spPr bwMode="auto">
            <a:xfrm>
              <a:off x="4912500" y="2799726"/>
              <a:ext cx="311439" cy="117338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609"/>
            <p:cNvSpPr>
              <a:spLocks/>
            </p:cNvSpPr>
            <p:nvPr/>
          </p:nvSpPr>
          <p:spPr bwMode="auto">
            <a:xfrm>
              <a:off x="5062736" y="2896229"/>
              <a:ext cx="118435" cy="107468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610"/>
            <p:cNvSpPr>
              <a:spLocks/>
            </p:cNvSpPr>
            <p:nvPr/>
          </p:nvSpPr>
          <p:spPr bwMode="auto">
            <a:xfrm>
              <a:off x="5041900" y="2981765"/>
              <a:ext cx="85536" cy="7566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611"/>
            <p:cNvSpPr>
              <a:spLocks/>
            </p:cNvSpPr>
            <p:nvPr/>
          </p:nvSpPr>
          <p:spPr bwMode="auto">
            <a:xfrm>
              <a:off x="5062736" y="2896229"/>
              <a:ext cx="118435" cy="107468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612"/>
            <p:cNvSpPr>
              <a:spLocks/>
            </p:cNvSpPr>
            <p:nvPr/>
          </p:nvSpPr>
          <p:spPr bwMode="auto">
            <a:xfrm>
              <a:off x="5041900" y="2981765"/>
              <a:ext cx="85536" cy="7566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613"/>
            <p:cNvSpPr>
              <a:spLocks/>
            </p:cNvSpPr>
            <p:nvPr/>
          </p:nvSpPr>
          <p:spPr bwMode="auto">
            <a:xfrm>
              <a:off x="5342373" y="3132002"/>
              <a:ext cx="85536" cy="53734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614"/>
            <p:cNvSpPr>
              <a:spLocks/>
            </p:cNvSpPr>
            <p:nvPr/>
          </p:nvSpPr>
          <p:spPr bwMode="auto">
            <a:xfrm>
              <a:off x="5353340" y="3153934"/>
              <a:ext cx="128304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15"/>
            <p:cNvSpPr>
              <a:spLocks/>
            </p:cNvSpPr>
            <p:nvPr/>
          </p:nvSpPr>
          <p:spPr bwMode="auto">
            <a:xfrm>
              <a:off x="5192137" y="3250436"/>
              <a:ext cx="182038" cy="107468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6"/>
            <p:cNvSpPr>
              <a:spLocks/>
            </p:cNvSpPr>
            <p:nvPr/>
          </p:nvSpPr>
          <p:spPr bwMode="auto">
            <a:xfrm>
              <a:off x="5062736" y="3003697"/>
              <a:ext cx="344338" cy="289507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17"/>
            <p:cNvSpPr>
              <a:spLocks/>
            </p:cNvSpPr>
            <p:nvPr/>
          </p:nvSpPr>
          <p:spPr bwMode="auto">
            <a:xfrm>
              <a:off x="5353340" y="3185735"/>
              <a:ext cx="53734" cy="64701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18"/>
            <p:cNvSpPr>
              <a:spLocks/>
            </p:cNvSpPr>
            <p:nvPr/>
          </p:nvSpPr>
          <p:spPr bwMode="auto">
            <a:xfrm>
              <a:off x="5127437" y="2896229"/>
              <a:ext cx="172168" cy="17107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19"/>
            <p:cNvSpPr>
              <a:spLocks/>
            </p:cNvSpPr>
            <p:nvPr/>
          </p:nvSpPr>
          <p:spPr bwMode="auto">
            <a:xfrm>
              <a:off x="5342373" y="3132002"/>
              <a:ext cx="85536" cy="53734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20"/>
            <p:cNvSpPr>
              <a:spLocks/>
            </p:cNvSpPr>
            <p:nvPr/>
          </p:nvSpPr>
          <p:spPr bwMode="auto">
            <a:xfrm>
              <a:off x="5127437" y="2896229"/>
              <a:ext cx="172168" cy="17107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21"/>
            <p:cNvSpPr>
              <a:spLocks/>
            </p:cNvSpPr>
            <p:nvPr/>
          </p:nvSpPr>
          <p:spPr bwMode="auto">
            <a:xfrm>
              <a:off x="5223939" y="2842495"/>
              <a:ext cx="322405" cy="300473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22"/>
            <p:cNvSpPr>
              <a:spLocks/>
            </p:cNvSpPr>
            <p:nvPr/>
          </p:nvSpPr>
          <p:spPr bwMode="auto">
            <a:xfrm>
              <a:off x="5503576" y="2907195"/>
              <a:ext cx="278541" cy="256608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23"/>
            <p:cNvSpPr>
              <a:spLocks/>
            </p:cNvSpPr>
            <p:nvPr/>
          </p:nvSpPr>
          <p:spPr bwMode="auto">
            <a:xfrm>
              <a:off x="5622010" y="2928031"/>
              <a:ext cx="493477" cy="515410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24"/>
            <p:cNvSpPr>
              <a:spLocks/>
            </p:cNvSpPr>
            <p:nvPr/>
          </p:nvSpPr>
          <p:spPr bwMode="auto">
            <a:xfrm>
              <a:off x="5492609" y="2874296"/>
              <a:ext cx="246739" cy="183135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625"/>
            <p:cNvSpPr>
              <a:spLocks/>
            </p:cNvSpPr>
            <p:nvPr/>
          </p:nvSpPr>
          <p:spPr bwMode="auto">
            <a:xfrm>
              <a:off x="6039821" y="3078267"/>
              <a:ext cx="203971" cy="472642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626"/>
            <p:cNvSpPr>
              <a:spLocks/>
            </p:cNvSpPr>
            <p:nvPr/>
          </p:nvSpPr>
          <p:spPr bwMode="auto">
            <a:xfrm>
              <a:off x="5622010" y="2928031"/>
              <a:ext cx="493477" cy="515410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627"/>
            <p:cNvSpPr>
              <a:spLocks/>
            </p:cNvSpPr>
            <p:nvPr/>
          </p:nvSpPr>
          <p:spPr bwMode="auto">
            <a:xfrm>
              <a:off x="6039821" y="3078267"/>
              <a:ext cx="203971" cy="472642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628"/>
            <p:cNvSpPr>
              <a:spLocks/>
            </p:cNvSpPr>
            <p:nvPr/>
          </p:nvSpPr>
          <p:spPr bwMode="auto">
            <a:xfrm>
              <a:off x="6136324" y="3217538"/>
              <a:ext cx="129401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629"/>
            <p:cNvSpPr>
              <a:spLocks/>
            </p:cNvSpPr>
            <p:nvPr/>
          </p:nvSpPr>
          <p:spPr bwMode="auto">
            <a:xfrm>
              <a:off x="5954285" y="3121035"/>
              <a:ext cx="85536" cy="7566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630"/>
            <p:cNvSpPr>
              <a:spLocks/>
            </p:cNvSpPr>
            <p:nvPr/>
          </p:nvSpPr>
          <p:spPr bwMode="auto">
            <a:xfrm>
              <a:off x="6136324" y="3217538"/>
              <a:ext cx="129401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31"/>
            <p:cNvSpPr>
              <a:spLocks/>
            </p:cNvSpPr>
            <p:nvPr/>
          </p:nvSpPr>
          <p:spPr bwMode="auto">
            <a:xfrm>
              <a:off x="5954285" y="3121035"/>
              <a:ext cx="85536" cy="7566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632"/>
            <p:cNvSpPr>
              <a:spLocks/>
            </p:cNvSpPr>
            <p:nvPr/>
          </p:nvSpPr>
          <p:spPr bwMode="auto">
            <a:xfrm>
              <a:off x="4815998" y="2412621"/>
              <a:ext cx="107468" cy="75666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33"/>
            <p:cNvSpPr>
              <a:spLocks/>
            </p:cNvSpPr>
            <p:nvPr/>
          </p:nvSpPr>
          <p:spPr bwMode="auto">
            <a:xfrm>
              <a:off x="4869731" y="2316119"/>
              <a:ext cx="75667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634"/>
            <p:cNvSpPr>
              <a:spLocks/>
            </p:cNvSpPr>
            <p:nvPr/>
          </p:nvSpPr>
          <p:spPr bwMode="auto">
            <a:xfrm>
              <a:off x="4858765" y="2423587"/>
              <a:ext cx="161203" cy="139270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635"/>
            <p:cNvSpPr>
              <a:spLocks/>
            </p:cNvSpPr>
            <p:nvPr/>
          </p:nvSpPr>
          <p:spPr bwMode="auto">
            <a:xfrm>
              <a:off x="4826964" y="2358887"/>
              <a:ext cx="129401" cy="75667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636"/>
            <p:cNvSpPr>
              <a:spLocks/>
            </p:cNvSpPr>
            <p:nvPr/>
          </p:nvSpPr>
          <p:spPr bwMode="auto">
            <a:xfrm>
              <a:off x="4202989" y="3357905"/>
              <a:ext cx="129401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637"/>
            <p:cNvSpPr>
              <a:spLocks/>
            </p:cNvSpPr>
            <p:nvPr/>
          </p:nvSpPr>
          <p:spPr bwMode="auto">
            <a:xfrm>
              <a:off x="4171187" y="3293204"/>
              <a:ext cx="107468" cy="745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638"/>
            <p:cNvSpPr>
              <a:spLocks/>
            </p:cNvSpPr>
            <p:nvPr/>
          </p:nvSpPr>
          <p:spPr bwMode="auto">
            <a:xfrm>
              <a:off x="4869731" y="2316119"/>
              <a:ext cx="75667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639"/>
            <p:cNvSpPr>
              <a:spLocks/>
            </p:cNvSpPr>
            <p:nvPr/>
          </p:nvSpPr>
          <p:spPr bwMode="auto">
            <a:xfrm>
              <a:off x="4171187" y="3293204"/>
              <a:ext cx="107468" cy="745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640"/>
            <p:cNvSpPr>
              <a:spLocks/>
            </p:cNvSpPr>
            <p:nvPr/>
          </p:nvSpPr>
          <p:spPr bwMode="auto">
            <a:xfrm>
              <a:off x="4182153" y="3100199"/>
              <a:ext cx="203971" cy="224807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641"/>
            <p:cNvSpPr>
              <a:spLocks/>
            </p:cNvSpPr>
            <p:nvPr/>
          </p:nvSpPr>
          <p:spPr bwMode="auto">
            <a:xfrm>
              <a:off x="4880698" y="3013567"/>
              <a:ext cx="193004" cy="183135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642"/>
            <p:cNvSpPr>
              <a:spLocks/>
            </p:cNvSpPr>
            <p:nvPr/>
          </p:nvSpPr>
          <p:spPr bwMode="auto">
            <a:xfrm>
              <a:off x="4622993" y="2981765"/>
              <a:ext cx="279637" cy="268671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643"/>
            <p:cNvSpPr>
              <a:spLocks/>
            </p:cNvSpPr>
            <p:nvPr/>
          </p:nvSpPr>
          <p:spPr bwMode="auto">
            <a:xfrm>
              <a:off x="4591191" y="2896229"/>
              <a:ext cx="74570" cy="139271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644"/>
            <p:cNvSpPr>
              <a:spLocks/>
            </p:cNvSpPr>
            <p:nvPr/>
          </p:nvSpPr>
          <p:spPr bwMode="auto">
            <a:xfrm>
              <a:off x="4245757" y="2928031"/>
              <a:ext cx="203971" cy="161202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645"/>
            <p:cNvSpPr>
              <a:spLocks/>
            </p:cNvSpPr>
            <p:nvPr/>
          </p:nvSpPr>
          <p:spPr bwMode="auto">
            <a:xfrm>
              <a:off x="4591191" y="2896229"/>
              <a:ext cx="74570" cy="139271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646"/>
            <p:cNvSpPr>
              <a:spLocks/>
            </p:cNvSpPr>
            <p:nvPr/>
          </p:nvSpPr>
          <p:spPr bwMode="auto">
            <a:xfrm>
              <a:off x="4245757" y="2928031"/>
              <a:ext cx="203971" cy="161202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647"/>
            <p:cNvSpPr>
              <a:spLocks/>
            </p:cNvSpPr>
            <p:nvPr/>
          </p:nvSpPr>
          <p:spPr bwMode="auto">
            <a:xfrm>
              <a:off x="4182153" y="3089233"/>
              <a:ext cx="139270" cy="118435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648"/>
            <p:cNvSpPr>
              <a:spLocks/>
            </p:cNvSpPr>
            <p:nvPr/>
          </p:nvSpPr>
          <p:spPr bwMode="auto">
            <a:xfrm>
              <a:off x="4192022" y="3357905"/>
              <a:ext cx="42768" cy="31802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649"/>
            <p:cNvSpPr>
              <a:spLocks/>
            </p:cNvSpPr>
            <p:nvPr/>
          </p:nvSpPr>
          <p:spPr bwMode="auto">
            <a:xfrm>
              <a:off x="4837930" y="3174769"/>
              <a:ext cx="278541" cy="344338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650"/>
            <p:cNvSpPr>
              <a:spLocks/>
            </p:cNvSpPr>
            <p:nvPr/>
          </p:nvSpPr>
          <p:spPr bwMode="auto">
            <a:xfrm>
              <a:off x="4321423" y="3400672"/>
              <a:ext cx="107468" cy="96502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651"/>
            <p:cNvSpPr>
              <a:spLocks/>
            </p:cNvSpPr>
            <p:nvPr/>
          </p:nvSpPr>
          <p:spPr bwMode="auto">
            <a:xfrm>
              <a:off x="4267689" y="3432474"/>
              <a:ext cx="74570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652"/>
            <p:cNvSpPr>
              <a:spLocks/>
            </p:cNvSpPr>
            <p:nvPr/>
          </p:nvSpPr>
          <p:spPr bwMode="auto">
            <a:xfrm>
              <a:off x="4234791" y="3411638"/>
              <a:ext cx="53734" cy="53735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653"/>
            <p:cNvSpPr>
              <a:spLocks/>
            </p:cNvSpPr>
            <p:nvPr/>
          </p:nvSpPr>
          <p:spPr bwMode="auto">
            <a:xfrm>
              <a:off x="4196409" y="3357905"/>
              <a:ext cx="42768" cy="31802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654"/>
            <p:cNvSpPr>
              <a:spLocks/>
            </p:cNvSpPr>
            <p:nvPr/>
          </p:nvSpPr>
          <p:spPr bwMode="auto">
            <a:xfrm>
              <a:off x="4239177" y="3411638"/>
              <a:ext cx="53734" cy="53735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55"/>
            <p:cNvSpPr>
              <a:spLocks/>
            </p:cNvSpPr>
            <p:nvPr/>
          </p:nvSpPr>
          <p:spPr bwMode="auto">
            <a:xfrm>
              <a:off x="4321423" y="3089233"/>
              <a:ext cx="1097" cy="10966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656"/>
            <p:cNvSpPr>
              <a:spLocks/>
            </p:cNvSpPr>
            <p:nvPr/>
          </p:nvSpPr>
          <p:spPr bwMode="auto">
            <a:xfrm>
              <a:off x="4321423" y="2896229"/>
              <a:ext cx="344338" cy="354207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657"/>
            <p:cNvSpPr>
              <a:spLocks noChangeArrowheads="1"/>
            </p:cNvSpPr>
            <p:nvPr/>
          </p:nvSpPr>
          <p:spPr bwMode="auto">
            <a:xfrm>
              <a:off x="4321423" y="3089233"/>
              <a:ext cx="0" cy="10966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17" name="Freeform 658"/>
            <p:cNvSpPr>
              <a:spLocks/>
            </p:cNvSpPr>
            <p:nvPr/>
          </p:nvSpPr>
          <p:spPr bwMode="auto">
            <a:xfrm>
              <a:off x="4321423" y="2896229"/>
              <a:ext cx="344338" cy="354207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659"/>
            <p:cNvSpPr>
              <a:spLocks/>
            </p:cNvSpPr>
            <p:nvPr/>
          </p:nvSpPr>
          <p:spPr bwMode="auto">
            <a:xfrm>
              <a:off x="4342259" y="2874296"/>
              <a:ext cx="10966" cy="1097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660"/>
            <p:cNvSpPr>
              <a:spLocks/>
            </p:cNvSpPr>
            <p:nvPr/>
          </p:nvSpPr>
          <p:spPr bwMode="auto">
            <a:xfrm>
              <a:off x="4353225" y="279972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661"/>
            <p:cNvSpPr>
              <a:spLocks noChangeArrowheads="1"/>
            </p:cNvSpPr>
            <p:nvPr/>
          </p:nvSpPr>
          <p:spPr bwMode="auto">
            <a:xfrm>
              <a:off x="4342259" y="2874296"/>
              <a:ext cx="10966" cy="0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21" name="Freeform 662"/>
            <p:cNvSpPr>
              <a:spLocks/>
            </p:cNvSpPr>
            <p:nvPr/>
          </p:nvSpPr>
          <p:spPr bwMode="auto">
            <a:xfrm>
              <a:off x="4353225" y="279972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663"/>
            <p:cNvSpPr>
              <a:spLocks/>
            </p:cNvSpPr>
            <p:nvPr/>
          </p:nvSpPr>
          <p:spPr bwMode="auto">
            <a:xfrm>
              <a:off x="4310457" y="2755862"/>
              <a:ext cx="203971" cy="161203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664"/>
            <p:cNvSpPr>
              <a:spLocks/>
            </p:cNvSpPr>
            <p:nvPr/>
          </p:nvSpPr>
          <p:spPr bwMode="auto">
            <a:xfrm>
              <a:off x="4310457" y="2788760"/>
              <a:ext cx="53735" cy="10746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665"/>
            <p:cNvSpPr>
              <a:spLocks/>
            </p:cNvSpPr>
            <p:nvPr/>
          </p:nvSpPr>
          <p:spPr bwMode="auto">
            <a:xfrm>
              <a:off x="4353225" y="2799726"/>
              <a:ext cx="10966" cy="42768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666"/>
            <p:cNvSpPr>
              <a:spLocks/>
            </p:cNvSpPr>
            <p:nvPr/>
          </p:nvSpPr>
          <p:spPr bwMode="auto">
            <a:xfrm>
              <a:off x="4310457" y="2788760"/>
              <a:ext cx="53735" cy="10746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667"/>
            <p:cNvSpPr>
              <a:spLocks/>
            </p:cNvSpPr>
            <p:nvPr/>
          </p:nvSpPr>
          <p:spPr bwMode="auto">
            <a:xfrm>
              <a:off x="4353225" y="2799726"/>
              <a:ext cx="10966" cy="42768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668"/>
            <p:cNvSpPr>
              <a:spLocks/>
            </p:cNvSpPr>
            <p:nvPr/>
          </p:nvSpPr>
          <p:spPr bwMode="auto">
            <a:xfrm>
              <a:off x="4342259" y="2874296"/>
              <a:ext cx="2193" cy="21932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669"/>
            <p:cNvSpPr>
              <a:spLocks/>
            </p:cNvSpPr>
            <p:nvPr/>
          </p:nvSpPr>
          <p:spPr bwMode="auto">
            <a:xfrm>
              <a:off x="4342259" y="2842495"/>
              <a:ext cx="10966" cy="2083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670"/>
            <p:cNvSpPr>
              <a:spLocks/>
            </p:cNvSpPr>
            <p:nvPr/>
          </p:nvSpPr>
          <p:spPr bwMode="auto">
            <a:xfrm>
              <a:off x="4342259" y="2863330"/>
              <a:ext cx="2193" cy="1096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671"/>
            <p:cNvSpPr>
              <a:spLocks/>
            </p:cNvSpPr>
            <p:nvPr/>
          </p:nvSpPr>
          <p:spPr bwMode="auto">
            <a:xfrm>
              <a:off x="4342259" y="2842495"/>
              <a:ext cx="10966" cy="2083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672"/>
            <p:cNvSpPr>
              <a:spLocks/>
            </p:cNvSpPr>
            <p:nvPr/>
          </p:nvSpPr>
          <p:spPr bwMode="auto">
            <a:xfrm>
              <a:off x="4342259" y="2863330"/>
              <a:ext cx="2193" cy="1096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673"/>
            <p:cNvSpPr>
              <a:spLocks/>
            </p:cNvSpPr>
            <p:nvPr/>
          </p:nvSpPr>
          <p:spPr bwMode="auto">
            <a:xfrm>
              <a:off x="5320441" y="2896229"/>
              <a:ext cx="10966" cy="1096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674"/>
            <p:cNvSpPr>
              <a:spLocks/>
            </p:cNvSpPr>
            <p:nvPr/>
          </p:nvSpPr>
          <p:spPr bwMode="auto">
            <a:xfrm>
              <a:off x="5288639" y="2863330"/>
              <a:ext cx="10966" cy="21932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675"/>
            <p:cNvSpPr>
              <a:spLocks/>
            </p:cNvSpPr>
            <p:nvPr/>
          </p:nvSpPr>
          <p:spPr bwMode="auto">
            <a:xfrm>
              <a:off x="5320441" y="2896229"/>
              <a:ext cx="10966" cy="1096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676"/>
            <p:cNvSpPr>
              <a:spLocks/>
            </p:cNvSpPr>
            <p:nvPr/>
          </p:nvSpPr>
          <p:spPr bwMode="auto">
            <a:xfrm>
              <a:off x="5288639" y="2863330"/>
              <a:ext cx="10966" cy="21932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677"/>
            <p:cNvSpPr>
              <a:spLocks/>
            </p:cNvSpPr>
            <p:nvPr/>
          </p:nvSpPr>
          <p:spPr bwMode="auto">
            <a:xfrm>
              <a:off x="6169222" y="3196702"/>
              <a:ext cx="128304" cy="203971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678"/>
            <p:cNvSpPr>
              <a:spLocks/>
            </p:cNvSpPr>
            <p:nvPr/>
          </p:nvSpPr>
          <p:spPr bwMode="auto">
            <a:xfrm>
              <a:off x="6211990" y="3174769"/>
              <a:ext cx="118435" cy="246739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679"/>
            <p:cNvSpPr>
              <a:spLocks/>
            </p:cNvSpPr>
            <p:nvPr/>
          </p:nvSpPr>
          <p:spPr bwMode="auto">
            <a:xfrm>
              <a:off x="6169222" y="3196702"/>
              <a:ext cx="128304" cy="203971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680"/>
            <p:cNvSpPr>
              <a:spLocks/>
            </p:cNvSpPr>
            <p:nvPr/>
          </p:nvSpPr>
          <p:spPr bwMode="auto">
            <a:xfrm>
              <a:off x="6216376" y="3174769"/>
              <a:ext cx="118435" cy="246739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681"/>
            <p:cNvSpPr>
              <a:spLocks/>
            </p:cNvSpPr>
            <p:nvPr/>
          </p:nvSpPr>
          <p:spPr bwMode="auto">
            <a:xfrm>
              <a:off x="5825981" y="3046465"/>
              <a:ext cx="139271" cy="6470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682"/>
            <p:cNvSpPr>
              <a:spLocks/>
            </p:cNvSpPr>
            <p:nvPr/>
          </p:nvSpPr>
          <p:spPr bwMode="auto">
            <a:xfrm>
              <a:off x="5728382" y="2509124"/>
              <a:ext cx="1030819" cy="719380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683"/>
            <p:cNvSpPr>
              <a:spLocks/>
            </p:cNvSpPr>
            <p:nvPr/>
          </p:nvSpPr>
          <p:spPr bwMode="auto">
            <a:xfrm>
              <a:off x="5965252" y="2542022"/>
              <a:ext cx="536245" cy="26757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684"/>
            <p:cNvSpPr>
              <a:spLocks/>
            </p:cNvSpPr>
            <p:nvPr/>
          </p:nvSpPr>
          <p:spPr bwMode="auto">
            <a:xfrm>
              <a:off x="5825981" y="3046465"/>
              <a:ext cx="139271" cy="6470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685"/>
            <p:cNvSpPr>
              <a:spLocks/>
            </p:cNvSpPr>
            <p:nvPr/>
          </p:nvSpPr>
          <p:spPr bwMode="auto">
            <a:xfrm>
              <a:off x="5965252" y="2542022"/>
              <a:ext cx="536245" cy="26757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686"/>
            <p:cNvSpPr>
              <a:spLocks/>
            </p:cNvSpPr>
            <p:nvPr/>
          </p:nvSpPr>
          <p:spPr bwMode="auto">
            <a:xfrm>
              <a:off x="4815998" y="1897212"/>
              <a:ext cx="183135" cy="398071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687"/>
            <p:cNvSpPr>
              <a:spLocks/>
            </p:cNvSpPr>
            <p:nvPr/>
          </p:nvSpPr>
          <p:spPr bwMode="auto">
            <a:xfrm>
              <a:off x="5010098" y="2531056"/>
              <a:ext cx="9870" cy="10966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688"/>
            <p:cNvSpPr>
              <a:spLocks/>
            </p:cNvSpPr>
            <p:nvPr/>
          </p:nvSpPr>
          <p:spPr bwMode="auto">
            <a:xfrm>
              <a:off x="4934432" y="1446502"/>
              <a:ext cx="2597884" cy="1395993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148" name="Freeform 689"/>
            <p:cNvSpPr>
              <a:spLocks/>
            </p:cNvSpPr>
            <p:nvPr/>
          </p:nvSpPr>
          <p:spPr bwMode="auto">
            <a:xfrm>
              <a:off x="5331407" y="2896229"/>
              <a:ext cx="53734" cy="10966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690"/>
            <p:cNvSpPr>
              <a:spLocks/>
            </p:cNvSpPr>
            <p:nvPr/>
          </p:nvSpPr>
          <p:spPr bwMode="auto">
            <a:xfrm>
              <a:off x="5256837" y="2445520"/>
              <a:ext cx="697448" cy="493477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691"/>
            <p:cNvSpPr>
              <a:spLocks/>
            </p:cNvSpPr>
            <p:nvPr/>
          </p:nvSpPr>
          <p:spPr bwMode="auto">
            <a:xfrm>
              <a:off x="5299605" y="2885263"/>
              <a:ext cx="20836" cy="1096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692"/>
            <p:cNvSpPr>
              <a:spLocks/>
            </p:cNvSpPr>
            <p:nvPr/>
          </p:nvSpPr>
          <p:spPr bwMode="auto">
            <a:xfrm>
              <a:off x="4741428" y="2627558"/>
              <a:ext cx="10966" cy="1096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693"/>
            <p:cNvSpPr>
              <a:spLocks/>
            </p:cNvSpPr>
            <p:nvPr/>
          </p:nvSpPr>
          <p:spPr bwMode="auto">
            <a:xfrm>
              <a:off x="5299605" y="2885263"/>
              <a:ext cx="20836" cy="1096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Rectangle 694"/>
            <p:cNvSpPr>
              <a:spLocks noChangeArrowheads="1"/>
            </p:cNvSpPr>
            <p:nvPr/>
          </p:nvSpPr>
          <p:spPr bwMode="auto">
            <a:xfrm>
              <a:off x="4741428" y="2627558"/>
              <a:ext cx="10966" cy="0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54" name="Freeform 695"/>
            <p:cNvSpPr>
              <a:spLocks/>
            </p:cNvSpPr>
            <p:nvPr/>
          </p:nvSpPr>
          <p:spPr bwMode="auto">
            <a:xfrm>
              <a:off x="4622993" y="2627558"/>
              <a:ext cx="129401" cy="53734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696"/>
            <p:cNvSpPr>
              <a:spLocks/>
            </p:cNvSpPr>
            <p:nvPr/>
          </p:nvSpPr>
          <p:spPr bwMode="auto">
            <a:xfrm>
              <a:off x="4386124" y="2562857"/>
              <a:ext cx="216033" cy="225903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697"/>
            <p:cNvSpPr>
              <a:spLocks/>
            </p:cNvSpPr>
            <p:nvPr/>
          </p:nvSpPr>
          <p:spPr bwMode="auto">
            <a:xfrm>
              <a:off x="4580225" y="2681292"/>
              <a:ext cx="203971" cy="19300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698"/>
            <p:cNvSpPr>
              <a:spLocks/>
            </p:cNvSpPr>
            <p:nvPr/>
          </p:nvSpPr>
          <p:spPr bwMode="auto">
            <a:xfrm>
              <a:off x="4557196" y="2455389"/>
              <a:ext cx="162299" cy="203971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699"/>
            <p:cNvSpPr>
              <a:spLocks/>
            </p:cNvSpPr>
            <p:nvPr/>
          </p:nvSpPr>
          <p:spPr bwMode="auto">
            <a:xfrm>
              <a:off x="4525394" y="2499254"/>
              <a:ext cx="65797" cy="7457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700"/>
            <p:cNvSpPr>
              <a:spLocks/>
            </p:cNvSpPr>
            <p:nvPr/>
          </p:nvSpPr>
          <p:spPr bwMode="auto">
            <a:xfrm>
              <a:off x="4580225" y="2681292"/>
              <a:ext cx="203971" cy="19300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701"/>
            <p:cNvSpPr>
              <a:spLocks/>
            </p:cNvSpPr>
            <p:nvPr/>
          </p:nvSpPr>
          <p:spPr bwMode="auto">
            <a:xfrm>
              <a:off x="4525394" y="2499254"/>
              <a:ext cx="65797" cy="7457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702"/>
            <p:cNvSpPr>
              <a:spLocks/>
            </p:cNvSpPr>
            <p:nvPr/>
          </p:nvSpPr>
          <p:spPr bwMode="auto">
            <a:xfrm>
              <a:off x="4806128" y="2799726"/>
              <a:ext cx="106372" cy="107468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703"/>
            <p:cNvSpPr>
              <a:spLocks/>
            </p:cNvSpPr>
            <p:nvPr/>
          </p:nvSpPr>
          <p:spPr bwMode="auto">
            <a:xfrm>
              <a:off x="4546230" y="1833608"/>
              <a:ext cx="441936" cy="525279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704"/>
            <p:cNvSpPr>
              <a:spLocks/>
            </p:cNvSpPr>
            <p:nvPr/>
          </p:nvSpPr>
          <p:spPr bwMode="auto">
            <a:xfrm>
              <a:off x="4654795" y="1941076"/>
              <a:ext cx="214937" cy="504443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705"/>
            <p:cNvSpPr>
              <a:spLocks/>
            </p:cNvSpPr>
            <p:nvPr/>
          </p:nvSpPr>
          <p:spPr bwMode="auto">
            <a:xfrm>
              <a:off x="4837930" y="2531056"/>
              <a:ext cx="311439" cy="203971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706"/>
            <p:cNvSpPr>
              <a:spLocks/>
            </p:cNvSpPr>
            <p:nvPr/>
          </p:nvSpPr>
          <p:spPr bwMode="auto">
            <a:xfrm>
              <a:off x="5019968" y="2531056"/>
              <a:ext cx="32898" cy="2083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707"/>
            <p:cNvSpPr>
              <a:spLocks/>
            </p:cNvSpPr>
            <p:nvPr/>
          </p:nvSpPr>
          <p:spPr bwMode="auto">
            <a:xfrm>
              <a:off x="4806128" y="2799726"/>
              <a:ext cx="106372" cy="107468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708"/>
            <p:cNvSpPr>
              <a:spLocks/>
            </p:cNvSpPr>
            <p:nvPr/>
          </p:nvSpPr>
          <p:spPr bwMode="auto">
            <a:xfrm>
              <a:off x="5019968" y="2531056"/>
              <a:ext cx="32898" cy="2083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709"/>
            <p:cNvSpPr>
              <a:spLocks/>
            </p:cNvSpPr>
            <p:nvPr/>
          </p:nvSpPr>
          <p:spPr bwMode="auto">
            <a:xfrm>
              <a:off x="4806128" y="2638524"/>
              <a:ext cx="171072" cy="117338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710"/>
            <p:cNvSpPr>
              <a:spLocks/>
            </p:cNvSpPr>
            <p:nvPr/>
          </p:nvSpPr>
          <p:spPr bwMode="auto">
            <a:xfrm>
              <a:off x="4806128" y="2692258"/>
              <a:ext cx="42768" cy="53735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711"/>
            <p:cNvSpPr>
              <a:spLocks/>
            </p:cNvSpPr>
            <p:nvPr/>
          </p:nvSpPr>
          <p:spPr bwMode="auto">
            <a:xfrm>
              <a:off x="4665761" y="2573824"/>
              <a:ext cx="118435" cy="64701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712"/>
            <p:cNvSpPr>
              <a:spLocks/>
            </p:cNvSpPr>
            <p:nvPr/>
          </p:nvSpPr>
          <p:spPr bwMode="auto">
            <a:xfrm>
              <a:off x="4741428" y="2638524"/>
              <a:ext cx="107468" cy="64700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713"/>
            <p:cNvSpPr>
              <a:spLocks/>
            </p:cNvSpPr>
            <p:nvPr/>
          </p:nvSpPr>
          <p:spPr bwMode="auto">
            <a:xfrm>
              <a:off x="4752394" y="2605626"/>
              <a:ext cx="96502" cy="43865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714"/>
            <p:cNvSpPr>
              <a:spLocks/>
            </p:cNvSpPr>
            <p:nvPr/>
          </p:nvSpPr>
          <p:spPr bwMode="auto">
            <a:xfrm>
              <a:off x="4806128" y="2692258"/>
              <a:ext cx="42768" cy="53735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715"/>
            <p:cNvSpPr>
              <a:spLocks/>
            </p:cNvSpPr>
            <p:nvPr/>
          </p:nvSpPr>
          <p:spPr bwMode="auto">
            <a:xfrm>
              <a:off x="4752394" y="2605626"/>
              <a:ext cx="96502" cy="43865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716"/>
            <p:cNvSpPr>
              <a:spLocks/>
            </p:cNvSpPr>
            <p:nvPr/>
          </p:nvSpPr>
          <p:spPr bwMode="auto">
            <a:xfrm>
              <a:off x="4848896" y="2745993"/>
              <a:ext cx="117338" cy="9650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717"/>
            <p:cNvSpPr>
              <a:spLocks/>
            </p:cNvSpPr>
            <p:nvPr/>
          </p:nvSpPr>
          <p:spPr bwMode="auto">
            <a:xfrm>
              <a:off x="4773229" y="2692258"/>
              <a:ext cx="85536" cy="150237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718"/>
            <p:cNvSpPr>
              <a:spLocks/>
            </p:cNvSpPr>
            <p:nvPr/>
          </p:nvSpPr>
          <p:spPr bwMode="auto">
            <a:xfrm>
              <a:off x="4698659" y="2670326"/>
              <a:ext cx="96502" cy="118435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719"/>
            <p:cNvSpPr>
              <a:spLocks/>
            </p:cNvSpPr>
            <p:nvPr/>
          </p:nvSpPr>
          <p:spPr bwMode="auto">
            <a:xfrm>
              <a:off x="4806128" y="2445520"/>
              <a:ext cx="52638" cy="31802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720"/>
            <p:cNvSpPr>
              <a:spLocks/>
            </p:cNvSpPr>
            <p:nvPr/>
          </p:nvSpPr>
          <p:spPr bwMode="auto">
            <a:xfrm>
              <a:off x="4848896" y="2745993"/>
              <a:ext cx="117338" cy="9650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721"/>
            <p:cNvSpPr>
              <a:spLocks/>
            </p:cNvSpPr>
            <p:nvPr/>
          </p:nvSpPr>
          <p:spPr bwMode="auto">
            <a:xfrm>
              <a:off x="4806128" y="2445520"/>
              <a:ext cx="52638" cy="31802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722"/>
            <p:cNvSpPr>
              <a:spLocks/>
            </p:cNvSpPr>
            <p:nvPr/>
          </p:nvSpPr>
          <p:spPr bwMode="auto">
            <a:xfrm>
              <a:off x="4708529" y="2466355"/>
              <a:ext cx="161202" cy="150237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723"/>
            <p:cNvSpPr>
              <a:spLocks/>
            </p:cNvSpPr>
            <p:nvPr/>
          </p:nvSpPr>
          <p:spPr bwMode="auto">
            <a:xfrm>
              <a:off x="4569258" y="2659360"/>
              <a:ext cx="75667" cy="43865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724"/>
            <p:cNvSpPr>
              <a:spLocks/>
            </p:cNvSpPr>
            <p:nvPr/>
          </p:nvSpPr>
          <p:spPr bwMode="auto">
            <a:xfrm>
              <a:off x="4602157" y="2380819"/>
              <a:ext cx="52638" cy="85536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725"/>
            <p:cNvSpPr>
              <a:spLocks/>
            </p:cNvSpPr>
            <p:nvPr/>
          </p:nvSpPr>
          <p:spPr bwMode="auto">
            <a:xfrm>
              <a:off x="4514428" y="2551891"/>
              <a:ext cx="54831" cy="53735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726"/>
            <p:cNvSpPr>
              <a:spLocks/>
            </p:cNvSpPr>
            <p:nvPr/>
          </p:nvSpPr>
          <p:spPr bwMode="auto">
            <a:xfrm>
              <a:off x="4569258" y="2659360"/>
              <a:ext cx="75667" cy="43865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727"/>
            <p:cNvSpPr>
              <a:spLocks/>
            </p:cNvSpPr>
            <p:nvPr/>
          </p:nvSpPr>
          <p:spPr bwMode="auto">
            <a:xfrm>
              <a:off x="4514428" y="2551891"/>
              <a:ext cx="54831" cy="53735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728"/>
            <p:cNvSpPr>
              <a:spLocks/>
            </p:cNvSpPr>
            <p:nvPr/>
          </p:nvSpPr>
          <p:spPr bwMode="auto">
            <a:xfrm>
              <a:off x="4471660" y="3163803"/>
              <a:ext cx="269768" cy="203971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729"/>
            <p:cNvSpPr>
              <a:spLocks/>
            </p:cNvSpPr>
            <p:nvPr/>
          </p:nvSpPr>
          <p:spPr bwMode="auto">
            <a:xfrm>
              <a:off x="4256723" y="3142968"/>
              <a:ext cx="279637" cy="257704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730"/>
            <p:cNvSpPr>
              <a:spLocks/>
            </p:cNvSpPr>
            <p:nvPr/>
          </p:nvSpPr>
          <p:spPr bwMode="auto">
            <a:xfrm>
              <a:off x="5170204" y="3378740"/>
              <a:ext cx="161203" cy="225903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731"/>
            <p:cNvSpPr>
              <a:spLocks/>
            </p:cNvSpPr>
            <p:nvPr/>
          </p:nvSpPr>
          <p:spPr bwMode="auto">
            <a:xfrm>
              <a:off x="4471660" y="3163803"/>
              <a:ext cx="269768" cy="203971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732"/>
            <p:cNvSpPr>
              <a:spLocks/>
            </p:cNvSpPr>
            <p:nvPr/>
          </p:nvSpPr>
          <p:spPr bwMode="auto">
            <a:xfrm>
              <a:off x="5170204" y="3378740"/>
              <a:ext cx="161203" cy="225903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733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734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735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736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737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738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739"/>
            <p:cNvSpPr>
              <a:spLocks/>
            </p:cNvSpPr>
            <p:nvPr/>
          </p:nvSpPr>
          <p:spPr bwMode="auto">
            <a:xfrm>
              <a:off x="4752394" y="3958850"/>
              <a:ext cx="267574" cy="246738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740"/>
            <p:cNvSpPr>
              <a:spLocks/>
            </p:cNvSpPr>
            <p:nvPr/>
          </p:nvSpPr>
          <p:spPr bwMode="auto">
            <a:xfrm>
              <a:off x="4806128" y="3883183"/>
              <a:ext cx="160106" cy="16120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741"/>
            <p:cNvSpPr>
              <a:spLocks/>
            </p:cNvSpPr>
            <p:nvPr/>
          </p:nvSpPr>
          <p:spPr bwMode="auto">
            <a:xfrm>
              <a:off x="4977200" y="3754880"/>
              <a:ext cx="183135" cy="289507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742"/>
            <p:cNvSpPr>
              <a:spLocks/>
            </p:cNvSpPr>
            <p:nvPr/>
          </p:nvSpPr>
          <p:spPr bwMode="auto">
            <a:xfrm>
              <a:off x="4977200" y="3593677"/>
              <a:ext cx="172169" cy="182038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743"/>
            <p:cNvSpPr>
              <a:spLocks/>
            </p:cNvSpPr>
            <p:nvPr/>
          </p:nvSpPr>
          <p:spPr bwMode="auto">
            <a:xfrm>
              <a:off x="4676727" y="3679213"/>
              <a:ext cx="203971" cy="203971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744"/>
            <p:cNvSpPr>
              <a:spLocks/>
            </p:cNvSpPr>
            <p:nvPr/>
          </p:nvSpPr>
          <p:spPr bwMode="auto">
            <a:xfrm>
              <a:off x="4676727" y="3486208"/>
              <a:ext cx="311439" cy="311439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745"/>
            <p:cNvSpPr>
              <a:spLocks/>
            </p:cNvSpPr>
            <p:nvPr/>
          </p:nvSpPr>
          <p:spPr bwMode="auto">
            <a:xfrm>
              <a:off x="5030934" y="3271271"/>
              <a:ext cx="246738" cy="236869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746"/>
            <p:cNvSpPr>
              <a:spLocks/>
            </p:cNvSpPr>
            <p:nvPr/>
          </p:nvSpPr>
          <p:spPr bwMode="auto">
            <a:xfrm>
              <a:off x="5041900" y="3497174"/>
              <a:ext cx="139270" cy="161203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747"/>
            <p:cNvSpPr>
              <a:spLocks/>
            </p:cNvSpPr>
            <p:nvPr/>
          </p:nvSpPr>
          <p:spPr bwMode="auto">
            <a:xfrm>
              <a:off x="4891664" y="3840416"/>
              <a:ext cx="128304" cy="129401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748"/>
            <p:cNvSpPr>
              <a:spLocks/>
            </p:cNvSpPr>
            <p:nvPr/>
          </p:nvSpPr>
          <p:spPr bwMode="auto">
            <a:xfrm>
              <a:off x="4848896" y="3508141"/>
              <a:ext cx="224806" cy="375043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749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750"/>
            <p:cNvSpPr>
              <a:spLocks/>
            </p:cNvSpPr>
            <p:nvPr/>
          </p:nvSpPr>
          <p:spPr bwMode="auto">
            <a:xfrm>
              <a:off x="4797355" y="3883183"/>
              <a:ext cx="160106" cy="16120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751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752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753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754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755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756"/>
            <p:cNvSpPr>
              <a:spLocks/>
            </p:cNvSpPr>
            <p:nvPr/>
          </p:nvSpPr>
          <p:spPr bwMode="auto">
            <a:xfrm>
              <a:off x="4417925" y="3389706"/>
              <a:ext cx="64701" cy="96502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757"/>
            <p:cNvSpPr>
              <a:spLocks/>
            </p:cNvSpPr>
            <p:nvPr/>
          </p:nvSpPr>
          <p:spPr bwMode="auto">
            <a:xfrm>
              <a:off x="4514428" y="3325006"/>
              <a:ext cx="205068" cy="18313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758"/>
            <p:cNvSpPr>
              <a:spLocks/>
            </p:cNvSpPr>
            <p:nvPr/>
          </p:nvSpPr>
          <p:spPr bwMode="auto">
            <a:xfrm>
              <a:off x="4719495" y="3389706"/>
              <a:ext cx="214937" cy="12940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759"/>
            <p:cNvSpPr>
              <a:spLocks/>
            </p:cNvSpPr>
            <p:nvPr/>
          </p:nvSpPr>
          <p:spPr bwMode="auto">
            <a:xfrm>
              <a:off x="4514428" y="3325006"/>
              <a:ext cx="205068" cy="18313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760"/>
            <p:cNvSpPr>
              <a:spLocks/>
            </p:cNvSpPr>
            <p:nvPr/>
          </p:nvSpPr>
          <p:spPr bwMode="auto">
            <a:xfrm>
              <a:off x="4719495" y="3389706"/>
              <a:ext cx="214937" cy="12940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761"/>
            <p:cNvSpPr>
              <a:spLocks/>
            </p:cNvSpPr>
            <p:nvPr/>
          </p:nvSpPr>
          <p:spPr bwMode="auto">
            <a:xfrm>
              <a:off x="4654795" y="3508141"/>
              <a:ext cx="129401" cy="161203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762"/>
            <p:cNvSpPr>
              <a:spLocks/>
            </p:cNvSpPr>
            <p:nvPr/>
          </p:nvSpPr>
          <p:spPr bwMode="auto">
            <a:xfrm>
              <a:off x="4622993" y="3539943"/>
              <a:ext cx="85536" cy="9650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763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764"/>
            <p:cNvSpPr>
              <a:spLocks/>
            </p:cNvSpPr>
            <p:nvPr/>
          </p:nvSpPr>
          <p:spPr bwMode="auto">
            <a:xfrm>
              <a:off x="4622993" y="3539943"/>
              <a:ext cx="85536" cy="9650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765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766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767"/>
            <p:cNvSpPr>
              <a:spLocks/>
            </p:cNvSpPr>
            <p:nvPr/>
          </p:nvSpPr>
          <p:spPr bwMode="auto">
            <a:xfrm>
              <a:off x="4482626" y="3357905"/>
              <a:ext cx="42768" cy="107468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768"/>
            <p:cNvSpPr>
              <a:spLocks/>
            </p:cNvSpPr>
            <p:nvPr/>
          </p:nvSpPr>
          <p:spPr bwMode="auto">
            <a:xfrm>
              <a:off x="4471660" y="3389706"/>
              <a:ext cx="31802" cy="8553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769"/>
            <p:cNvSpPr>
              <a:spLocks/>
            </p:cNvSpPr>
            <p:nvPr/>
          </p:nvSpPr>
          <p:spPr bwMode="auto">
            <a:xfrm>
              <a:off x="4482626" y="3357905"/>
              <a:ext cx="42768" cy="107468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770"/>
            <p:cNvSpPr>
              <a:spLocks/>
            </p:cNvSpPr>
            <p:nvPr/>
          </p:nvSpPr>
          <p:spPr bwMode="auto">
            <a:xfrm>
              <a:off x="4471660" y="3389706"/>
              <a:ext cx="31802" cy="8553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771"/>
            <p:cNvSpPr>
              <a:spLocks/>
            </p:cNvSpPr>
            <p:nvPr/>
          </p:nvSpPr>
          <p:spPr bwMode="auto">
            <a:xfrm>
              <a:off x="4665761" y="3862348"/>
              <a:ext cx="225903" cy="224806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772"/>
            <p:cNvSpPr>
              <a:spLocks/>
            </p:cNvSpPr>
            <p:nvPr/>
          </p:nvSpPr>
          <p:spPr bwMode="auto">
            <a:xfrm>
              <a:off x="4482626" y="3250436"/>
              <a:ext cx="53734" cy="64700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774"/>
            <p:cNvSpPr>
              <a:spLocks/>
            </p:cNvSpPr>
            <p:nvPr/>
          </p:nvSpPr>
          <p:spPr bwMode="auto">
            <a:xfrm>
              <a:off x="4665761" y="3862348"/>
              <a:ext cx="225903" cy="224806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775"/>
            <p:cNvSpPr>
              <a:spLocks/>
            </p:cNvSpPr>
            <p:nvPr/>
          </p:nvSpPr>
          <p:spPr bwMode="auto">
            <a:xfrm>
              <a:off x="1611683" y="1831415"/>
              <a:ext cx="461675" cy="632747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777"/>
            <p:cNvSpPr>
              <a:spLocks/>
            </p:cNvSpPr>
            <p:nvPr/>
          </p:nvSpPr>
          <p:spPr bwMode="auto">
            <a:xfrm>
              <a:off x="2346417" y="2627558"/>
              <a:ext cx="975989" cy="504443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779"/>
            <p:cNvSpPr>
              <a:spLocks/>
            </p:cNvSpPr>
            <p:nvPr/>
          </p:nvSpPr>
          <p:spPr bwMode="auto">
            <a:xfrm>
              <a:off x="2346417" y="2627558"/>
              <a:ext cx="975989" cy="504443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236" name="Freeform 780"/>
            <p:cNvSpPr>
              <a:spLocks/>
            </p:cNvSpPr>
            <p:nvPr/>
          </p:nvSpPr>
          <p:spPr bwMode="auto">
            <a:xfrm>
              <a:off x="2968199" y="3315136"/>
              <a:ext cx="75667" cy="7457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781"/>
            <p:cNvSpPr>
              <a:spLocks/>
            </p:cNvSpPr>
            <p:nvPr/>
          </p:nvSpPr>
          <p:spPr bwMode="auto">
            <a:xfrm>
              <a:off x="3001097" y="3389706"/>
              <a:ext cx="63604" cy="42768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782"/>
            <p:cNvSpPr>
              <a:spLocks/>
            </p:cNvSpPr>
            <p:nvPr/>
          </p:nvSpPr>
          <p:spPr bwMode="auto">
            <a:xfrm>
              <a:off x="3054832" y="3411638"/>
              <a:ext cx="96502" cy="42768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783"/>
            <p:cNvSpPr>
              <a:spLocks/>
            </p:cNvSpPr>
            <p:nvPr/>
          </p:nvSpPr>
          <p:spPr bwMode="auto">
            <a:xfrm>
              <a:off x="3118435" y="3367774"/>
              <a:ext cx="203971" cy="214937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784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785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786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787"/>
            <p:cNvSpPr>
              <a:spLocks/>
            </p:cNvSpPr>
            <p:nvPr/>
          </p:nvSpPr>
          <p:spPr bwMode="auto">
            <a:xfrm>
              <a:off x="3420004" y="3432474"/>
              <a:ext cx="85536" cy="118435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788"/>
            <p:cNvSpPr>
              <a:spLocks/>
            </p:cNvSpPr>
            <p:nvPr/>
          </p:nvSpPr>
          <p:spPr bwMode="auto">
            <a:xfrm>
              <a:off x="3537343" y="3475242"/>
              <a:ext cx="53734" cy="6470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789"/>
            <p:cNvSpPr>
              <a:spLocks/>
            </p:cNvSpPr>
            <p:nvPr/>
          </p:nvSpPr>
          <p:spPr bwMode="auto">
            <a:xfrm>
              <a:off x="3420004" y="3432474"/>
              <a:ext cx="85536" cy="118435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790"/>
            <p:cNvSpPr>
              <a:spLocks/>
            </p:cNvSpPr>
            <p:nvPr/>
          </p:nvSpPr>
          <p:spPr bwMode="auto">
            <a:xfrm>
              <a:off x="3537343" y="3475242"/>
              <a:ext cx="53734" cy="6470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792"/>
            <p:cNvSpPr>
              <a:spLocks/>
            </p:cNvSpPr>
            <p:nvPr/>
          </p:nvSpPr>
          <p:spPr bwMode="auto">
            <a:xfrm>
              <a:off x="3398072" y="3916082"/>
              <a:ext cx="150237" cy="139271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793"/>
            <p:cNvSpPr>
              <a:spLocks/>
            </p:cNvSpPr>
            <p:nvPr/>
          </p:nvSpPr>
          <p:spPr bwMode="auto">
            <a:xfrm>
              <a:off x="3472642" y="4109086"/>
              <a:ext cx="86633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794"/>
            <p:cNvSpPr>
              <a:spLocks/>
            </p:cNvSpPr>
            <p:nvPr/>
          </p:nvSpPr>
          <p:spPr bwMode="auto">
            <a:xfrm>
              <a:off x="3279638" y="3743913"/>
              <a:ext cx="193004" cy="225903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795"/>
            <p:cNvSpPr>
              <a:spLocks/>
            </p:cNvSpPr>
            <p:nvPr/>
          </p:nvSpPr>
          <p:spPr bwMode="auto">
            <a:xfrm>
              <a:off x="3216034" y="3486208"/>
              <a:ext cx="654680" cy="697448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251" name="Freeform 796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797"/>
            <p:cNvSpPr>
              <a:spLocks/>
            </p:cNvSpPr>
            <p:nvPr/>
          </p:nvSpPr>
          <p:spPr bwMode="auto">
            <a:xfrm>
              <a:off x="3472642" y="4109086"/>
              <a:ext cx="86633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798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799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800"/>
            <p:cNvSpPr>
              <a:spLocks/>
            </p:cNvSpPr>
            <p:nvPr/>
          </p:nvSpPr>
          <p:spPr bwMode="auto">
            <a:xfrm>
              <a:off x="3483608" y="3465373"/>
              <a:ext cx="64701" cy="7457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801"/>
            <p:cNvSpPr>
              <a:spLocks/>
            </p:cNvSpPr>
            <p:nvPr/>
          </p:nvSpPr>
          <p:spPr bwMode="auto">
            <a:xfrm>
              <a:off x="3225904" y="3367774"/>
              <a:ext cx="225903" cy="194101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802"/>
            <p:cNvSpPr>
              <a:spLocks/>
            </p:cNvSpPr>
            <p:nvPr/>
          </p:nvSpPr>
          <p:spPr bwMode="auto">
            <a:xfrm>
              <a:off x="3075667" y="3582710"/>
              <a:ext cx="214937" cy="300473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803"/>
            <p:cNvSpPr>
              <a:spLocks/>
            </p:cNvSpPr>
            <p:nvPr/>
          </p:nvSpPr>
          <p:spPr bwMode="auto">
            <a:xfrm>
              <a:off x="3483608" y="3465373"/>
              <a:ext cx="64701" cy="7457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804"/>
            <p:cNvSpPr>
              <a:spLocks/>
            </p:cNvSpPr>
            <p:nvPr/>
          </p:nvSpPr>
          <p:spPr bwMode="auto">
            <a:xfrm>
              <a:off x="3075667" y="3582710"/>
              <a:ext cx="214937" cy="300473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805"/>
            <p:cNvSpPr>
              <a:spLocks/>
            </p:cNvSpPr>
            <p:nvPr/>
          </p:nvSpPr>
          <p:spPr bwMode="auto">
            <a:xfrm>
              <a:off x="3097599" y="3550909"/>
              <a:ext cx="85536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806"/>
            <p:cNvSpPr>
              <a:spLocks/>
            </p:cNvSpPr>
            <p:nvPr/>
          </p:nvSpPr>
          <p:spPr bwMode="auto">
            <a:xfrm>
              <a:off x="2947363" y="3304170"/>
              <a:ext cx="96502" cy="42768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807"/>
            <p:cNvSpPr>
              <a:spLocks/>
            </p:cNvSpPr>
            <p:nvPr/>
          </p:nvSpPr>
          <p:spPr bwMode="auto">
            <a:xfrm>
              <a:off x="2893629" y="3271271"/>
              <a:ext cx="74570" cy="6470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808"/>
            <p:cNvSpPr>
              <a:spLocks/>
            </p:cNvSpPr>
            <p:nvPr/>
          </p:nvSpPr>
          <p:spPr bwMode="auto">
            <a:xfrm>
              <a:off x="2474721" y="2992731"/>
              <a:ext cx="515410" cy="33227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809"/>
            <p:cNvSpPr>
              <a:spLocks/>
            </p:cNvSpPr>
            <p:nvPr/>
          </p:nvSpPr>
          <p:spPr bwMode="auto">
            <a:xfrm>
              <a:off x="3097599" y="3550909"/>
              <a:ext cx="85536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810"/>
            <p:cNvSpPr>
              <a:spLocks/>
            </p:cNvSpPr>
            <p:nvPr/>
          </p:nvSpPr>
          <p:spPr bwMode="auto">
            <a:xfrm>
              <a:off x="2474721" y="2992731"/>
              <a:ext cx="515410" cy="33227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778"/>
            <p:cNvSpPr>
              <a:spLocks/>
            </p:cNvSpPr>
            <p:nvPr/>
          </p:nvSpPr>
          <p:spPr bwMode="auto">
            <a:xfrm>
              <a:off x="2071166" y="1789743"/>
              <a:ext cx="1449727" cy="999017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7" name="圖片 6" descr="taco-salad-avocado-lime-dressing-0725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45" y="4174276"/>
            <a:ext cx="3583331" cy="2066829"/>
          </a:xfrm>
          <a:prstGeom prst="rect">
            <a:avLst/>
          </a:prstGeom>
        </p:spPr>
      </p:pic>
      <p:pic>
        <p:nvPicPr>
          <p:cNvPr id="9" name="圖片 8" descr="weaving-side-way-garden-0-40-x-0-70-m-2015-artist-halawa-hasan-cotton-warp-fine-cotton-wef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0" t="10902" r="3668" b="14329"/>
          <a:stretch/>
        </p:blipFill>
        <p:spPr>
          <a:xfrm>
            <a:off x="3679740" y="1289074"/>
            <a:ext cx="3558561" cy="2375898"/>
          </a:xfrm>
          <a:prstGeom prst="rect">
            <a:avLst/>
          </a:prstGeom>
        </p:spPr>
      </p:pic>
      <p:pic>
        <p:nvPicPr>
          <p:cNvPr id="11" name="圖片 10" descr="america-melting-pot-flags-extend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88" y="1611010"/>
            <a:ext cx="2917680" cy="4341508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583588" y="600051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圖一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  <p:sp>
        <p:nvSpPr>
          <p:cNvPr id="274" name="文字方塊 273"/>
          <p:cNvSpPr txBox="1"/>
          <p:nvPr/>
        </p:nvSpPr>
        <p:spPr>
          <a:xfrm>
            <a:off x="6742560" y="366497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圖二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  <p:sp>
        <p:nvSpPr>
          <p:cNvPr id="275" name="文字方塊 274"/>
          <p:cNvSpPr txBox="1"/>
          <p:nvPr/>
        </p:nvSpPr>
        <p:spPr>
          <a:xfrm>
            <a:off x="6787633" y="624110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圖三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  <p:pic>
        <p:nvPicPr>
          <p:cNvPr id="2" name="圖片 1" descr="4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52" t="7915"/>
          <a:stretch/>
        </p:blipFill>
        <p:spPr>
          <a:xfrm>
            <a:off x="7736560" y="676489"/>
            <a:ext cx="3830833" cy="5304766"/>
          </a:xfrm>
          <a:prstGeom prst="rect">
            <a:avLst/>
          </a:prstGeom>
        </p:spPr>
      </p:pic>
      <p:pic>
        <p:nvPicPr>
          <p:cNvPr id="267" name="圖片 266" descr="4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85" b="89366"/>
          <a:stretch/>
        </p:blipFill>
        <p:spPr>
          <a:xfrm>
            <a:off x="1257699" y="263546"/>
            <a:ext cx="2646407" cy="612585"/>
          </a:xfrm>
          <a:prstGeom prst="rect">
            <a:avLst/>
          </a:prstGeom>
        </p:spPr>
      </p:pic>
      <p:pic>
        <p:nvPicPr>
          <p:cNvPr id="8" name="圖片 7" descr="螢幕快照 2018-04-28 00.12.17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" t="80964" r="69779" b="10595"/>
          <a:stretch/>
        </p:blipFill>
        <p:spPr>
          <a:xfrm>
            <a:off x="8292814" y="5130288"/>
            <a:ext cx="358606" cy="1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13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419E59F1-AC3A-415B-9B79-8C8D7F1A1394}"/>
              </a:ext>
            </a:extLst>
          </p:cNvPr>
          <p:cNvCxnSpPr/>
          <p:nvPr/>
        </p:nvCxnSpPr>
        <p:spPr>
          <a:xfrm flipV="1">
            <a:off x="2366338" y="3504195"/>
            <a:ext cx="7819571" cy="54430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8A53A85A-C1EC-4C59-B26C-1ABC0596090C}"/>
              </a:ext>
            </a:extLst>
          </p:cNvPr>
          <p:cNvCxnSpPr/>
          <p:nvPr/>
        </p:nvCxnSpPr>
        <p:spPr>
          <a:xfrm>
            <a:off x="10185909" y="2299848"/>
            <a:ext cx="0" cy="2490336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圖片 5" descr="阻礙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064" y="2255531"/>
            <a:ext cx="682752" cy="2578608"/>
          </a:xfrm>
          <a:prstGeom prst="rect">
            <a:avLst/>
          </a:prstGeom>
        </p:spPr>
      </p:pic>
      <p:sp>
        <p:nvSpPr>
          <p:cNvPr id="5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1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8" name="圖片 7" descr="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44" b="85514"/>
          <a:stretch/>
        </p:blipFill>
        <p:spPr>
          <a:xfrm>
            <a:off x="1171418" y="197056"/>
            <a:ext cx="2780822" cy="67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3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1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3" name="圖片 2" descr="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44" b="85514"/>
          <a:stretch/>
        </p:blipFill>
        <p:spPr>
          <a:xfrm>
            <a:off x="1171418" y="197056"/>
            <a:ext cx="2780822" cy="679075"/>
          </a:xfrm>
          <a:prstGeom prst="rect">
            <a:avLst/>
          </a:prstGeom>
        </p:spPr>
      </p:pic>
      <p:pic>
        <p:nvPicPr>
          <p:cNvPr id="17" name="圖片 16" descr="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9" t="52040" b="7143"/>
          <a:stretch/>
        </p:blipFill>
        <p:spPr>
          <a:xfrm>
            <a:off x="2374899" y="2349500"/>
            <a:ext cx="7063475" cy="2624667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4555000" y="2079738"/>
            <a:ext cx="0" cy="296333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7749083" y="1047977"/>
            <a:ext cx="0" cy="502685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888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螢幕快照 2018-04-26 03.17.38.png">
            <a:extLst>
              <a:ext uri="{FF2B5EF4-FFF2-40B4-BE49-F238E27FC236}">
                <a16:creationId xmlns:a16="http://schemas.microsoft.com/office/drawing/2014/main" id="{34828270-17E4-4E6D-BA17-6AB545052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15" y="434232"/>
            <a:ext cx="9606191" cy="599688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14AB09A-ABBF-4652-B5CE-777367553534}"/>
              </a:ext>
            </a:extLst>
          </p:cNvPr>
          <p:cNvSpPr/>
          <p:nvPr/>
        </p:nvSpPr>
        <p:spPr>
          <a:xfrm>
            <a:off x="4898570" y="1658836"/>
            <a:ext cx="6146123" cy="373164"/>
          </a:xfrm>
          <a:prstGeom prst="rect">
            <a:avLst/>
          </a:prstGeom>
          <a:noFill/>
          <a:ln w="57150" cmpd="sng">
            <a:solidFill>
              <a:srgbClr val="288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10888607" y="615412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表一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5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螢幕快照 2018-04-26 03.13.44.png">
            <a:extLst>
              <a:ext uri="{FF2B5EF4-FFF2-40B4-BE49-F238E27FC236}">
                <a16:creationId xmlns:a16="http://schemas.microsoft.com/office/drawing/2014/main" id="{F10758E9-53FF-4CD0-BDB5-BAFC150FA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350" y="342508"/>
            <a:ext cx="9515300" cy="617298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76C2F3B-8173-4557-9337-9D9475308F9A}"/>
              </a:ext>
            </a:extLst>
          </p:cNvPr>
          <p:cNvSpPr/>
          <p:nvPr/>
        </p:nvSpPr>
        <p:spPr>
          <a:xfrm>
            <a:off x="5146676" y="1019628"/>
            <a:ext cx="5258254" cy="1030515"/>
          </a:xfrm>
          <a:prstGeom prst="rect">
            <a:avLst/>
          </a:prstGeom>
          <a:noFill/>
          <a:ln w="57150" cmpd="sng">
            <a:solidFill>
              <a:srgbClr val="2881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10888607" y="623849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表二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612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0"/>
            <a:ext cx="12193057" cy="6078239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 rot="10800000">
            <a:off x="178065" y="142981"/>
            <a:ext cx="11835867" cy="5718804"/>
          </a:xfrm>
          <a:custGeom>
            <a:avLst/>
            <a:gdLst>
              <a:gd name="connsiteX0" fmla="*/ 12192000 w 12192000"/>
              <a:gd name="connsiteY0" fmla="*/ 6074228 h 6074228"/>
              <a:gd name="connsiteX1" fmla="*/ 0 w 12192000"/>
              <a:gd name="connsiteY1" fmla="*/ 6074228 h 6074228"/>
              <a:gd name="connsiteX2" fmla="*/ 0 w 12192000"/>
              <a:gd name="connsiteY2" fmla="*/ 293914 h 6074228"/>
              <a:gd name="connsiteX3" fmla="*/ 5632768 w 12192000"/>
              <a:gd name="connsiteY3" fmla="*/ 293914 h 6074228"/>
              <a:gd name="connsiteX4" fmla="*/ 6096002 w 12192000"/>
              <a:gd name="connsiteY4" fmla="*/ 0 h 6074228"/>
              <a:gd name="connsiteX5" fmla="*/ 6559235 w 12192000"/>
              <a:gd name="connsiteY5" fmla="*/ 293914 h 6074228"/>
              <a:gd name="connsiteX6" fmla="*/ 12192000 w 12192000"/>
              <a:gd name="connsiteY6" fmla="*/ 293914 h 607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74228">
                <a:moveTo>
                  <a:pt x="12192000" y="6074228"/>
                </a:moveTo>
                <a:lnTo>
                  <a:pt x="0" y="6074228"/>
                </a:lnTo>
                <a:lnTo>
                  <a:pt x="0" y="293914"/>
                </a:lnTo>
                <a:lnTo>
                  <a:pt x="5632768" y="293914"/>
                </a:lnTo>
                <a:lnTo>
                  <a:pt x="6096002" y="0"/>
                </a:lnTo>
                <a:lnTo>
                  <a:pt x="6559235" y="293914"/>
                </a:lnTo>
                <a:lnTo>
                  <a:pt x="12192000" y="293914"/>
                </a:lnTo>
                <a:close/>
              </a:path>
            </a:pathLst>
          </a:custGeom>
          <a:noFill/>
          <a:ln w="19050">
            <a:solidFill>
              <a:srgbClr val="F5F0E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5" name="组合 144"/>
          <p:cNvGrpSpPr/>
          <p:nvPr/>
        </p:nvGrpSpPr>
        <p:grpSpPr>
          <a:xfrm>
            <a:off x="3683901" y="345797"/>
            <a:ext cx="4820918" cy="4822970"/>
            <a:chOff x="4170953" y="833056"/>
            <a:chExt cx="3846813" cy="3848451"/>
          </a:xfrm>
        </p:grpSpPr>
        <p:grpSp>
          <p:nvGrpSpPr>
            <p:cNvPr id="131" name="组合 130"/>
            <p:cNvGrpSpPr/>
            <p:nvPr/>
          </p:nvGrpSpPr>
          <p:grpSpPr>
            <a:xfrm>
              <a:off x="4170953" y="833056"/>
              <a:ext cx="3846813" cy="3848451"/>
              <a:chOff x="4170953" y="833056"/>
              <a:chExt cx="3846813" cy="3848451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4273247" y="926495"/>
                <a:ext cx="3645505" cy="3645505"/>
                <a:chOff x="3651549" y="975481"/>
                <a:chExt cx="2929467" cy="2929467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3651549" y="975481"/>
                  <a:ext cx="2929467" cy="2929467"/>
                </a:xfrm>
                <a:prstGeom prst="ellipse">
                  <a:avLst/>
                </a:prstGeom>
                <a:solidFill>
                  <a:srgbClr val="F5F0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3856282" y="1186757"/>
                  <a:ext cx="2520000" cy="2519829"/>
                </a:xfrm>
                <a:prstGeom prst="ellipse">
                  <a:avLst/>
                </a:prstGeom>
                <a:solidFill>
                  <a:srgbClr val="79A5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rot="-5400000" flipH="1">
                <a:off x="4224639" y="255943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rot="-4976471" flipH="1">
                <a:off x="4237730" y="234718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rot="-4552941" flipH="1">
                <a:off x="4276806" y="21381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rot="-4129412" flipH="1">
                <a:off x="4341273" y="193550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-3705882" flipH="1">
                <a:off x="4430155" y="174231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rot="-3282353" flipH="1">
                <a:off x="4542104" y="156150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-2858823" flipH="1">
                <a:off x="4675423" y="139583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-2435294" flipH="1">
                <a:off x="4828091" y="124779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rot="-2011765" flipH="1">
                <a:off x="4997794" y="111963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-1588235" flipH="1">
                <a:off x="5181960" y="101331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rot="-1164706" flipH="1">
                <a:off x="5377796" y="93042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rot="-741177" flipH="1">
                <a:off x="5582334" y="8722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-317647" flipH="1">
                <a:off x="5792473" y="83960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rot="105883" flipH="1">
                <a:off x="6005028" y="83305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rot="529412" flipH="1">
                <a:off x="6216777" y="85267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rot="952941" flipH="1">
                <a:off x="6424510" y="8981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rot="1376471" flipH="1">
                <a:off x="6625077" y="9688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rot="1800000" flipH="1">
                <a:off x="6815439" y="10636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rot="2223529" flipH="1">
                <a:off x="6992710" y="11811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rot="2647059" flipH="1">
                <a:off x="7154201" y="13194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rot="3070588" flipH="1">
                <a:off x="7297467" y="147661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3494117" flipH="1">
                <a:off x="7420334" y="165018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3917647" flipH="1">
                <a:off x="7520940" y="18375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rot="4341176" flipH="1">
                <a:off x="7597760" y="203583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4764706" flipH="1">
                <a:off x="7649630" y="22420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rot="5188236" flipH="1">
                <a:off x="7675763" y="24531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rot="5611765" flipH="1">
                <a:off x="7675763" y="26657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rot="6035294" flipH="1">
                <a:off x="7649630" y="28768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rot="6458824" flipH="1">
                <a:off x="7597760" y="308304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rot="6882353" flipH="1">
                <a:off x="7520940" y="32813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 rot="7305883" flipH="1">
                <a:off x="7420334" y="346869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rot="7729412" flipH="1">
                <a:off x="7297467" y="36422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rot="8152941" flipH="1">
                <a:off x="7154201" y="379941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rot="8576471" flipH="1">
                <a:off x="6992710" y="39377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rot="9000000" flipH="1">
                <a:off x="6815439" y="40552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rot="9423529" flipH="1">
                <a:off x="6625077" y="41500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rot="9847059" flipH="1">
                <a:off x="6424509" y="42207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rot="10270589" flipH="1">
                <a:off x="6216777" y="426619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10694117" flipH="1">
                <a:off x="6005028" y="428581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rot="11117648" flipH="1">
                <a:off x="5792473" y="42792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rot="11541176" flipH="1">
                <a:off x="5582334" y="42466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rot="11964706" flipH="1">
                <a:off x="5377796" y="418845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rot="12388235" flipH="1">
                <a:off x="5181960" y="410556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 rot="12811765" flipH="1">
                <a:off x="4997794" y="399923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rot="13235294" flipH="1">
                <a:off x="4828092" y="387108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13658824" flipH="1">
                <a:off x="4675423" y="372304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14082352" flipH="1">
                <a:off x="4542104" y="35573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14505883" flipH="1">
                <a:off x="4430155" y="337656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14929413" flipH="1">
                <a:off x="4341273" y="318337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15352941" flipH="1">
                <a:off x="4276806" y="29807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15776472" flipH="1">
                <a:off x="4237730" y="277168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组合 136"/>
            <p:cNvGrpSpPr/>
            <p:nvPr/>
          </p:nvGrpSpPr>
          <p:grpSpPr>
            <a:xfrm>
              <a:off x="5093797" y="2186051"/>
              <a:ext cx="1999050" cy="158900"/>
              <a:chOff x="5010088" y="1993966"/>
              <a:chExt cx="1999050" cy="158900"/>
            </a:xfrm>
          </p:grpSpPr>
          <p:cxnSp>
            <p:nvCxnSpPr>
              <p:cNvPr id="133" name="直接连接符 132"/>
              <p:cNvCxnSpPr/>
              <p:nvPr/>
            </p:nvCxnSpPr>
            <p:spPr>
              <a:xfrm>
                <a:off x="5010088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6109586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椭圆 135"/>
              <p:cNvSpPr/>
              <p:nvPr/>
            </p:nvSpPr>
            <p:spPr>
              <a:xfrm>
                <a:off x="5932484" y="1993966"/>
                <a:ext cx="158900" cy="158900"/>
              </a:xfrm>
              <a:prstGeom prst="ellipse">
                <a:avLst/>
              </a:prstGeom>
              <a:noFill/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40" name="Group 67"/>
            <p:cNvGrpSpPr>
              <a:grpSpLocks noChangeAspect="1"/>
            </p:cNvGrpSpPr>
            <p:nvPr/>
          </p:nvGrpSpPr>
          <p:grpSpPr bwMode="auto">
            <a:xfrm>
              <a:off x="5486103" y="3161047"/>
              <a:ext cx="1214438" cy="898525"/>
              <a:chOff x="6149" y="2123"/>
              <a:chExt cx="765" cy="566"/>
            </a:xfrm>
            <a:solidFill>
              <a:srgbClr val="F5F0EA"/>
            </a:solidFill>
          </p:grpSpPr>
          <p:sp>
            <p:nvSpPr>
              <p:cNvPr id="141" name="Freeform 68"/>
              <p:cNvSpPr>
                <a:spLocks/>
              </p:cNvSpPr>
              <p:nvPr/>
            </p:nvSpPr>
            <p:spPr bwMode="auto">
              <a:xfrm>
                <a:off x="6281" y="2401"/>
                <a:ext cx="501" cy="288"/>
              </a:xfrm>
              <a:custGeom>
                <a:avLst/>
                <a:gdLst>
                  <a:gd name="T0" fmla="*/ 485 w 524"/>
                  <a:gd name="T1" fmla="*/ 56 h 300"/>
                  <a:gd name="T2" fmla="*/ 473 w 524"/>
                  <a:gd name="T3" fmla="*/ 36 h 300"/>
                  <a:gd name="T4" fmla="*/ 450 w 524"/>
                  <a:gd name="T5" fmla="*/ 26 h 300"/>
                  <a:gd name="T6" fmla="*/ 318 w 524"/>
                  <a:gd name="T7" fmla="*/ 0 h 300"/>
                  <a:gd name="T8" fmla="*/ 356 w 524"/>
                  <a:gd name="T9" fmla="*/ 25 h 300"/>
                  <a:gd name="T10" fmla="*/ 296 w 524"/>
                  <a:gd name="T11" fmla="*/ 215 h 300"/>
                  <a:gd name="T12" fmla="*/ 262 w 524"/>
                  <a:gd name="T13" fmla="*/ 74 h 300"/>
                  <a:gd name="T14" fmla="*/ 228 w 524"/>
                  <a:gd name="T15" fmla="*/ 215 h 300"/>
                  <a:gd name="T16" fmla="*/ 168 w 524"/>
                  <a:gd name="T17" fmla="*/ 25 h 300"/>
                  <a:gd name="T18" fmla="*/ 206 w 524"/>
                  <a:gd name="T19" fmla="*/ 0 h 300"/>
                  <a:gd name="T20" fmla="*/ 74 w 524"/>
                  <a:gd name="T21" fmla="*/ 26 h 300"/>
                  <a:gd name="T22" fmla="*/ 51 w 524"/>
                  <a:gd name="T23" fmla="*/ 36 h 300"/>
                  <a:gd name="T24" fmla="*/ 39 w 524"/>
                  <a:gd name="T25" fmla="*/ 56 h 300"/>
                  <a:gd name="T26" fmla="*/ 0 w 524"/>
                  <a:gd name="T27" fmla="*/ 228 h 300"/>
                  <a:gd name="T28" fmla="*/ 73 w 524"/>
                  <a:gd name="T29" fmla="*/ 254 h 300"/>
                  <a:gd name="T30" fmla="*/ 249 w 524"/>
                  <a:gd name="T31" fmla="*/ 300 h 300"/>
                  <a:gd name="T32" fmla="*/ 262 w 524"/>
                  <a:gd name="T33" fmla="*/ 300 h 300"/>
                  <a:gd name="T34" fmla="*/ 275 w 524"/>
                  <a:gd name="T35" fmla="*/ 300 h 300"/>
                  <a:gd name="T36" fmla="*/ 451 w 524"/>
                  <a:gd name="T37" fmla="*/ 254 h 300"/>
                  <a:gd name="T38" fmla="*/ 524 w 524"/>
                  <a:gd name="T39" fmla="*/ 228 h 300"/>
                  <a:gd name="T40" fmla="*/ 485 w 524"/>
                  <a:gd name="T41" fmla="*/ 56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4" h="300">
                    <a:moveTo>
                      <a:pt x="485" y="56"/>
                    </a:moveTo>
                    <a:cubicBezTo>
                      <a:pt x="484" y="48"/>
                      <a:pt x="479" y="41"/>
                      <a:pt x="473" y="36"/>
                    </a:cubicBezTo>
                    <a:cubicBezTo>
                      <a:pt x="467" y="30"/>
                      <a:pt x="459" y="27"/>
                      <a:pt x="450" y="2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296" y="215"/>
                      <a:pt x="296" y="215"/>
                      <a:pt x="296" y="215"/>
                    </a:cubicBezTo>
                    <a:cubicBezTo>
                      <a:pt x="262" y="74"/>
                      <a:pt x="262" y="74"/>
                      <a:pt x="262" y="74"/>
                    </a:cubicBezTo>
                    <a:cubicBezTo>
                      <a:pt x="228" y="215"/>
                      <a:pt x="228" y="215"/>
                      <a:pt x="228" y="215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65" y="27"/>
                      <a:pt x="57" y="30"/>
                      <a:pt x="51" y="36"/>
                    </a:cubicBezTo>
                    <a:cubicBezTo>
                      <a:pt x="45" y="41"/>
                      <a:pt x="40" y="48"/>
                      <a:pt x="39" y="56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98" y="279"/>
                      <a:pt x="167" y="298"/>
                      <a:pt x="249" y="300"/>
                    </a:cubicBezTo>
                    <a:cubicBezTo>
                      <a:pt x="262" y="300"/>
                      <a:pt x="262" y="300"/>
                      <a:pt x="262" y="300"/>
                    </a:cubicBezTo>
                    <a:cubicBezTo>
                      <a:pt x="275" y="300"/>
                      <a:pt x="275" y="300"/>
                      <a:pt x="275" y="300"/>
                    </a:cubicBezTo>
                    <a:cubicBezTo>
                      <a:pt x="357" y="298"/>
                      <a:pt x="426" y="279"/>
                      <a:pt x="451" y="254"/>
                    </a:cubicBezTo>
                    <a:cubicBezTo>
                      <a:pt x="524" y="228"/>
                      <a:pt x="524" y="228"/>
                      <a:pt x="524" y="228"/>
                    </a:cubicBezTo>
                    <a:lnTo>
                      <a:pt x="48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69"/>
              <p:cNvSpPr>
                <a:spLocks/>
              </p:cNvSpPr>
              <p:nvPr/>
            </p:nvSpPr>
            <p:spPr bwMode="auto">
              <a:xfrm>
                <a:off x="6503" y="2419"/>
                <a:ext cx="57" cy="53"/>
              </a:xfrm>
              <a:custGeom>
                <a:avLst/>
                <a:gdLst>
                  <a:gd name="T0" fmla="*/ 29 w 57"/>
                  <a:gd name="T1" fmla="*/ 0 h 53"/>
                  <a:gd name="T2" fmla="*/ 0 w 57"/>
                  <a:gd name="T3" fmla="*/ 11 h 53"/>
                  <a:gd name="T4" fmla="*/ 29 w 57"/>
                  <a:gd name="T5" fmla="*/ 53 h 53"/>
                  <a:gd name="T6" fmla="*/ 57 w 57"/>
                  <a:gd name="T7" fmla="*/ 11 h 53"/>
                  <a:gd name="T8" fmla="*/ 29 w 5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3">
                    <a:moveTo>
                      <a:pt x="29" y="0"/>
                    </a:moveTo>
                    <a:lnTo>
                      <a:pt x="0" y="11"/>
                    </a:lnTo>
                    <a:lnTo>
                      <a:pt x="29" y="53"/>
                    </a:lnTo>
                    <a:lnTo>
                      <a:pt x="57" y="11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70"/>
              <p:cNvSpPr>
                <a:spLocks/>
              </p:cNvSpPr>
              <p:nvPr/>
            </p:nvSpPr>
            <p:spPr bwMode="auto">
              <a:xfrm>
                <a:off x="6410" y="2123"/>
                <a:ext cx="243" cy="292"/>
              </a:xfrm>
              <a:custGeom>
                <a:avLst/>
                <a:gdLst>
                  <a:gd name="T0" fmla="*/ 240 w 254"/>
                  <a:gd name="T1" fmla="*/ 140 h 304"/>
                  <a:gd name="T2" fmla="*/ 127 w 254"/>
                  <a:gd name="T3" fmla="*/ 0 h 304"/>
                  <a:gd name="T4" fmla="*/ 14 w 254"/>
                  <a:gd name="T5" fmla="*/ 140 h 304"/>
                  <a:gd name="T6" fmla="*/ 8 w 254"/>
                  <a:gd name="T7" fmla="*/ 177 h 304"/>
                  <a:gd name="T8" fmla="*/ 26 w 254"/>
                  <a:gd name="T9" fmla="*/ 202 h 304"/>
                  <a:gd name="T10" fmla="*/ 127 w 254"/>
                  <a:gd name="T11" fmla="*/ 304 h 304"/>
                  <a:gd name="T12" fmla="*/ 228 w 254"/>
                  <a:gd name="T13" fmla="*/ 202 h 304"/>
                  <a:gd name="T14" fmla="*/ 246 w 254"/>
                  <a:gd name="T15" fmla="*/ 177 h 304"/>
                  <a:gd name="T16" fmla="*/ 240 w 254"/>
                  <a:gd name="T17" fmla="*/ 14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4" h="304">
                    <a:moveTo>
                      <a:pt x="240" y="140"/>
                    </a:moveTo>
                    <a:cubicBezTo>
                      <a:pt x="240" y="61"/>
                      <a:pt x="208" y="0"/>
                      <a:pt x="127" y="0"/>
                    </a:cubicBezTo>
                    <a:cubicBezTo>
                      <a:pt x="46" y="0"/>
                      <a:pt x="14" y="62"/>
                      <a:pt x="14" y="140"/>
                    </a:cubicBezTo>
                    <a:cubicBezTo>
                      <a:pt x="5" y="144"/>
                      <a:pt x="0" y="154"/>
                      <a:pt x="8" y="177"/>
                    </a:cubicBezTo>
                    <a:cubicBezTo>
                      <a:pt x="12" y="188"/>
                      <a:pt x="20" y="197"/>
                      <a:pt x="26" y="202"/>
                    </a:cubicBezTo>
                    <a:cubicBezTo>
                      <a:pt x="49" y="260"/>
                      <a:pt x="94" y="304"/>
                      <a:pt x="127" y="304"/>
                    </a:cubicBezTo>
                    <a:cubicBezTo>
                      <a:pt x="160" y="304"/>
                      <a:pt x="205" y="260"/>
                      <a:pt x="228" y="202"/>
                    </a:cubicBezTo>
                    <a:cubicBezTo>
                      <a:pt x="234" y="197"/>
                      <a:pt x="242" y="188"/>
                      <a:pt x="246" y="177"/>
                    </a:cubicBezTo>
                    <a:cubicBezTo>
                      <a:pt x="254" y="154"/>
                      <a:pt x="249" y="144"/>
                      <a:pt x="240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71"/>
              <p:cNvSpPr>
                <a:spLocks noEditPoints="1"/>
              </p:cNvSpPr>
              <p:nvPr/>
            </p:nvSpPr>
            <p:spPr bwMode="auto">
              <a:xfrm>
                <a:off x="6149" y="2218"/>
                <a:ext cx="765" cy="365"/>
              </a:xfrm>
              <a:custGeom>
                <a:avLst/>
                <a:gdLst>
                  <a:gd name="T0" fmla="*/ 128 w 800"/>
                  <a:gd name="T1" fmla="*/ 380 h 380"/>
                  <a:gd name="T2" fmla="*/ 48 w 800"/>
                  <a:gd name="T3" fmla="*/ 352 h 380"/>
                  <a:gd name="T4" fmla="*/ 0 w 800"/>
                  <a:gd name="T5" fmla="*/ 336 h 380"/>
                  <a:gd name="T6" fmla="*/ 25 w 800"/>
                  <a:gd name="T7" fmla="*/ 224 h 380"/>
                  <a:gd name="T8" fmla="*/ 33 w 800"/>
                  <a:gd name="T9" fmla="*/ 211 h 380"/>
                  <a:gd name="T10" fmla="*/ 48 w 800"/>
                  <a:gd name="T11" fmla="*/ 204 h 380"/>
                  <a:gd name="T12" fmla="*/ 141 w 800"/>
                  <a:gd name="T13" fmla="*/ 183 h 380"/>
                  <a:gd name="T14" fmla="*/ 105 w 800"/>
                  <a:gd name="T15" fmla="*/ 131 h 380"/>
                  <a:gd name="T16" fmla="*/ 93 w 800"/>
                  <a:gd name="T17" fmla="*/ 114 h 380"/>
                  <a:gd name="T18" fmla="*/ 97 w 800"/>
                  <a:gd name="T19" fmla="*/ 90 h 380"/>
                  <a:gd name="T20" fmla="*/ 170 w 800"/>
                  <a:gd name="T21" fmla="*/ 0 h 380"/>
                  <a:gd name="T22" fmla="*/ 170 w 800"/>
                  <a:gd name="T23" fmla="*/ 0 h 380"/>
                  <a:gd name="T24" fmla="*/ 244 w 800"/>
                  <a:gd name="T25" fmla="*/ 90 h 380"/>
                  <a:gd name="T26" fmla="*/ 247 w 800"/>
                  <a:gd name="T27" fmla="*/ 114 h 380"/>
                  <a:gd name="T28" fmla="*/ 236 w 800"/>
                  <a:gd name="T29" fmla="*/ 131 h 380"/>
                  <a:gd name="T30" fmla="*/ 199 w 800"/>
                  <a:gd name="T31" fmla="*/ 183 h 380"/>
                  <a:gd name="T32" fmla="*/ 240 w 800"/>
                  <a:gd name="T33" fmla="*/ 192 h 380"/>
                  <a:gd name="T34" fmla="*/ 209 w 800"/>
                  <a:gd name="T35" fmla="*/ 199 h 380"/>
                  <a:gd name="T36" fmla="*/ 177 w 800"/>
                  <a:gd name="T37" fmla="*/ 213 h 380"/>
                  <a:gd name="T38" fmla="*/ 159 w 800"/>
                  <a:gd name="T39" fmla="*/ 243 h 380"/>
                  <a:gd name="T40" fmla="*/ 128 w 800"/>
                  <a:gd name="T41" fmla="*/ 380 h 380"/>
                  <a:gd name="T42" fmla="*/ 775 w 800"/>
                  <a:gd name="T43" fmla="*/ 224 h 380"/>
                  <a:gd name="T44" fmla="*/ 767 w 800"/>
                  <a:gd name="T45" fmla="*/ 211 h 380"/>
                  <a:gd name="T46" fmla="*/ 752 w 800"/>
                  <a:gd name="T47" fmla="*/ 204 h 380"/>
                  <a:gd name="T48" fmla="*/ 659 w 800"/>
                  <a:gd name="T49" fmla="*/ 183 h 380"/>
                  <a:gd name="T50" fmla="*/ 695 w 800"/>
                  <a:gd name="T51" fmla="*/ 131 h 380"/>
                  <a:gd name="T52" fmla="*/ 707 w 800"/>
                  <a:gd name="T53" fmla="*/ 114 h 380"/>
                  <a:gd name="T54" fmla="*/ 703 w 800"/>
                  <a:gd name="T55" fmla="*/ 90 h 380"/>
                  <a:gd name="T56" fmla="*/ 630 w 800"/>
                  <a:gd name="T57" fmla="*/ 0 h 380"/>
                  <a:gd name="T58" fmla="*/ 630 w 800"/>
                  <a:gd name="T59" fmla="*/ 0 h 380"/>
                  <a:gd name="T60" fmla="*/ 556 w 800"/>
                  <a:gd name="T61" fmla="*/ 90 h 380"/>
                  <a:gd name="T62" fmla="*/ 553 w 800"/>
                  <a:gd name="T63" fmla="*/ 114 h 380"/>
                  <a:gd name="T64" fmla="*/ 564 w 800"/>
                  <a:gd name="T65" fmla="*/ 131 h 380"/>
                  <a:gd name="T66" fmla="*/ 601 w 800"/>
                  <a:gd name="T67" fmla="*/ 183 h 380"/>
                  <a:gd name="T68" fmla="*/ 560 w 800"/>
                  <a:gd name="T69" fmla="*/ 192 h 380"/>
                  <a:gd name="T70" fmla="*/ 591 w 800"/>
                  <a:gd name="T71" fmla="*/ 199 h 380"/>
                  <a:gd name="T72" fmla="*/ 623 w 800"/>
                  <a:gd name="T73" fmla="*/ 213 h 380"/>
                  <a:gd name="T74" fmla="*/ 641 w 800"/>
                  <a:gd name="T75" fmla="*/ 243 h 380"/>
                  <a:gd name="T76" fmla="*/ 672 w 800"/>
                  <a:gd name="T77" fmla="*/ 380 h 380"/>
                  <a:gd name="T78" fmla="*/ 752 w 800"/>
                  <a:gd name="T79" fmla="*/ 352 h 380"/>
                  <a:gd name="T80" fmla="*/ 800 w 800"/>
                  <a:gd name="T81" fmla="*/ 336 h 380"/>
                  <a:gd name="T82" fmla="*/ 775 w 800"/>
                  <a:gd name="T83" fmla="*/ 224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0" h="380">
                    <a:moveTo>
                      <a:pt x="128" y="380"/>
                    </a:moveTo>
                    <a:cubicBezTo>
                      <a:pt x="90" y="375"/>
                      <a:pt x="60" y="365"/>
                      <a:pt x="48" y="352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25" y="224"/>
                      <a:pt x="25" y="224"/>
                      <a:pt x="25" y="224"/>
                    </a:cubicBezTo>
                    <a:cubicBezTo>
                      <a:pt x="27" y="219"/>
                      <a:pt x="29" y="215"/>
                      <a:pt x="33" y="211"/>
                    </a:cubicBezTo>
                    <a:cubicBezTo>
                      <a:pt x="38" y="207"/>
                      <a:pt x="43" y="205"/>
                      <a:pt x="48" y="204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127" y="171"/>
                      <a:pt x="113" y="152"/>
                      <a:pt x="105" y="131"/>
                    </a:cubicBezTo>
                    <a:cubicBezTo>
                      <a:pt x="101" y="128"/>
                      <a:pt x="96" y="122"/>
                      <a:pt x="93" y="114"/>
                    </a:cubicBezTo>
                    <a:cubicBezTo>
                      <a:pt x="88" y="100"/>
                      <a:pt x="91" y="93"/>
                      <a:pt x="97" y="90"/>
                    </a:cubicBezTo>
                    <a:cubicBezTo>
                      <a:pt x="97" y="40"/>
                      <a:pt x="118" y="0"/>
                      <a:pt x="17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223" y="0"/>
                      <a:pt x="244" y="40"/>
                      <a:pt x="244" y="90"/>
                    </a:cubicBezTo>
                    <a:cubicBezTo>
                      <a:pt x="249" y="93"/>
                      <a:pt x="253" y="100"/>
                      <a:pt x="247" y="114"/>
                    </a:cubicBezTo>
                    <a:cubicBezTo>
                      <a:pt x="245" y="122"/>
                      <a:pt x="240" y="128"/>
                      <a:pt x="236" y="131"/>
                    </a:cubicBezTo>
                    <a:cubicBezTo>
                      <a:pt x="227" y="152"/>
                      <a:pt x="213" y="171"/>
                      <a:pt x="199" y="183"/>
                    </a:cubicBezTo>
                    <a:cubicBezTo>
                      <a:pt x="240" y="192"/>
                      <a:pt x="240" y="192"/>
                      <a:pt x="240" y="192"/>
                    </a:cubicBezTo>
                    <a:cubicBezTo>
                      <a:pt x="209" y="199"/>
                      <a:pt x="209" y="199"/>
                      <a:pt x="209" y="199"/>
                    </a:cubicBezTo>
                    <a:cubicBezTo>
                      <a:pt x="197" y="200"/>
                      <a:pt x="186" y="205"/>
                      <a:pt x="177" y="213"/>
                    </a:cubicBezTo>
                    <a:cubicBezTo>
                      <a:pt x="168" y="221"/>
                      <a:pt x="162" y="231"/>
                      <a:pt x="159" y="243"/>
                    </a:cubicBezTo>
                    <a:lnTo>
                      <a:pt x="128" y="380"/>
                    </a:lnTo>
                    <a:close/>
                    <a:moveTo>
                      <a:pt x="775" y="224"/>
                    </a:moveTo>
                    <a:cubicBezTo>
                      <a:pt x="773" y="219"/>
                      <a:pt x="771" y="215"/>
                      <a:pt x="767" y="211"/>
                    </a:cubicBezTo>
                    <a:cubicBezTo>
                      <a:pt x="762" y="207"/>
                      <a:pt x="757" y="205"/>
                      <a:pt x="752" y="204"/>
                    </a:cubicBezTo>
                    <a:cubicBezTo>
                      <a:pt x="659" y="183"/>
                      <a:pt x="659" y="183"/>
                      <a:pt x="659" y="183"/>
                    </a:cubicBezTo>
                    <a:cubicBezTo>
                      <a:pt x="673" y="171"/>
                      <a:pt x="687" y="152"/>
                      <a:pt x="695" y="131"/>
                    </a:cubicBezTo>
                    <a:cubicBezTo>
                      <a:pt x="699" y="128"/>
                      <a:pt x="704" y="121"/>
                      <a:pt x="707" y="114"/>
                    </a:cubicBezTo>
                    <a:cubicBezTo>
                      <a:pt x="712" y="100"/>
                      <a:pt x="709" y="93"/>
                      <a:pt x="703" y="90"/>
                    </a:cubicBezTo>
                    <a:cubicBezTo>
                      <a:pt x="703" y="40"/>
                      <a:pt x="682" y="0"/>
                      <a:pt x="630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577" y="0"/>
                      <a:pt x="556" y="40"/>
                      <a:pt x="556" y="90"/>
                    </a:cubicBezTo>
                    <a:cubicBezTo>
                      <a:pt x="551" y="93"/>
                      <a:pt x="547" y="100"/>
                      <a:pt x="553" y="114"/>
                    </a:cubicBezTo>
                    <a:cubicBezTo>
                      <a:pt x="555" y="121"/>
                      <a:pt x="560" y="128"/>
                      <a:pt x="564" y="131"/>
                    </a:cubicBezTo>
                    <a:cubicBezTo>
                      <a:pt x="573" y="152"/>
                      <a:pt x="587" y="171"/>
                      <a:pt x="601" y="183"/>
                    </a:cubicBezTo>
                    <a:cubicBezTo>
                      <a:pt x="560" y="192"/>
                      <a:pt x="560" y="192"/>
                      <a:pt x="560" y="192"/>
                    </a:cubicBezTo>
                    <a:cubicBezTo>
                      <a:pt x="591" y="199"/>
                      <a:pt x="591" y="199"/>
                      <a:pt x="591" y="199"/>
                    </a:cubicBezTo>
                    <a:cubicBezTo>
                      <a:pt x="603" y="200"/>
                      <a:pt x="614" y="205"/>
                      <a:pt x="623" y="213"/>
                    </a:cubicBezTo>
                    <a:cubicBezTo>
                      <a:pt x="632" y="221"/>
                      <a:pt x="638" y="231"/>
                      <a:pt x="641" y="243"/>
                    </a:cubicBezTo>
                    <a:cubicBezTo>
                      <a:pt x="672" y="380"/>
                      <a:pt x="672" y="380"/>
                      <a:pt x="672" y="380"/>
                    </a:cubicBezTo>
                    <a:cubicBezTo>
                      <a:pt x="710" y="375"/>
                      <a:pt x="740" y="365"/>
                      <a:pt x="752" y="352"/>
                    </a:cubicBezTo>
                    <a:cubicBezTo>
                      <a:pt x="800" y="336"/>
                      <a:pt x="800" y="336"/>
                      <a:pt x="800" y="336"/>
                    </a:cubicBezTo>
                    <a:lnTo>
                      <a:pt x="775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2" name="矩形 81"/>
          <p:cNvSpPr/>
          <p:nvPr/>
        </p:nvSpPr>
        <p:spPr>
          <a:xfrm>
            <a:off x="3948885" y="2305612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5F0E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研究各項可行政策</a:t>
            </a:r>
            <a:r>
              <a:rPr lang="en-US" altLang="zh-CN" sz="3200" b="1" dirty="0">
                <a:solidFill>
                  <a:srgbClr val="F5F0E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</a:p>
        </p:txBody>
      </p:sp>
      <p:sp>
        <p:nvSpPr>
          <p:cNvPr id="83" name="矩形 82"/>
          <p:cNvSpPr/>
          <p:nvPr/>
        </p:nvSpPr>
        <p:spPr>
          <a:xfrm>
            <a:off x="5077398" y="1327262"/>
            <a:ext cx="203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3600" b="1" kern="0" dirty="0">
                <a:solidFill>
                  <a:srgbClr val="F5F0E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</a:t>
            </a:r>
            <a:r>
              <a:rPr lang="zh-TW" altLang="en-US" sz="3600" b="1" kern="0" dirty="0">
                <a:solidFill>
                  <a:srgbClr val="F5F0E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步驟</a:t>
            </a:r>
            <a:endParaRPr lang="zh-CN" altLang="en-US" sz="3600" b="1" kern="0" dirty="0">
              <a:solidFill>
                <a:srgbClr val="F5F0EA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567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2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2376885" y="1869013"/>
            <a:ext cx="2492309" cy="2499993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90" name="组合 89"/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142" name="椭圆 141"/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91" name="直接连接符 90"/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组合 144"/>
          <p:cNvGrpSpPr/>
          <p:nvPr/>
        </p:nvGrpSpPr>
        <p:grpSpPr>
          <a:xfrm>
            <a:off x="3157863" y="4286857"/>
            <a:ext cx="2494481" cy="2510696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146" name="组合 145"/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198" name="椭圆 197"/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椭圆 198"/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椭圆 199"/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47" name="直接连接符 146"/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组合 200"/>
          <p:cNvGrpSpPr/>
          <p:nvPr/>
        </p:nvGrpSpPr>
        <p:grpSpPr>
          <a:xfrm>
            <a:off x="4437671" y="432205"/>
            <a:ext cx="2498212" cy="2429655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202" name="组合 201"/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254" name="椭圆 253"/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椭圆 255"/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03" name="直接连接符 202"/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接连接符 217"/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/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连接符 219"/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接连接符 223"/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连接符 225"/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接连接符 235"/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接连接符 236"/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接连接符 239"/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接连接符 240"/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接连接符 241"/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接连接符 243"/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接连接符 248"/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接连接符 249"/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接连接符 250"/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直接连接符 252"/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组合 256"/>
          <p:cNvGrpSpPr/>
          <p:nvPr/>
        </p:nvGrpSpPr>
        <p:grpSpPr>
          <a:xfrm>
            <a:off x="6440556" y="1984176"/>
            <a:ext cx="2451694" cy="2441185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258" name="组合 257"/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310" name="椭圆 309"/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1" name="椭圆 310"/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椭圆 311"/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59" name="直接连接符 258"/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接连接符 259"/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接连接符 260"/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直接连接符 261"/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接连接符 262"/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接连接符 263"/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接连接符 264"/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接连接符 265"/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连接符 266"/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接连接符 267"/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接连接符 268"/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接连接符 269"/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/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接连接符 271"/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接连接符 272"/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接连接符 273"/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接连接符 274"/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接连接符 275"/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直接连接符 276"/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直接连接符 277"/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接连接符 278"/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接连接符 279"/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接连接符 280"/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接连接符 281"/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连接符 282"/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连接符 283"/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接连接符 284"/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直接连接符 285"/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连接符 286"/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接连接符 287"/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直接连接符 288"/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直接连接符 289"/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连接符 290"/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接连接符 291"/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接连接符 292"/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直接连接符 293"/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直接连接符 294"/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/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6" name="Shape 94">
            <a:extLst>
              <a:ext uri="{FF2B5EF4-FFF2-40B4-BE49-F238E27FC236}">
                <a16:creationId xmlns:a16="http://schemas.microsoft.com/office/drawing/2014/main" id="{D706F92A-869B-49FF-8D5E-9C7B0E3CC72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080150" y="1112479"/>
            <a:ext cx="1201200" cy="12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Shape 89">
            <a:extLst>
              <a:ext uri="{FF2B5EF4-FFF2-40B4-BE49-F238E27FC236}">
                <a16:creationId xmlns:a16="http://schemas.microsoft.com/office/drawing/2014/main" id="{30B063FF-E44A-4372-AC10-7ADEB498958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3043237" y="2532787"/>
            <a:ext cx="1274921" cy="1237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Shape 90">
            <a:extLst>
              <a:ext uri="{FF2B5EF4-FFF2-40B4-BE49-F238E27FC236}">
                <a16:creationId xmlns:a16="http://schemas.microsoft.com/office/drawing/2014/main" id="{995A9DAB-AFEA-49A6-803A-26C5B32C8BCA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3795236" y="4819769"/>
            <a:ext cx="1324360" cy="132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Shape 92">
            <a:extLst>
              <a:ext uri="{FF2B5EF4-FFF2-40B4-BE49-F238E27FC236}">
                <a16:creationId xmlns:a16="http://schemas.microsoft.com/office/drawing/2014/main" id="{F3675855-4C27-4AC5-A6FE-5A956AADE287}"/>
              </a:ext>
            </a:extLst>
          </p:cNvPr>
          <p:cNvPicPr preferRelativeResize="0"/>
          <p:nvPr/>
        </p:nvPicPr>
        <p:blipFill rotWithShape="1">
          <a:blip r:embed="rId5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7021439" y="2526564"/>
            <a:ext cx="1298779" cy="1406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" name="组合 77">
            <a:extLst>
              <a:ext uri="{FF2B5EF4-FFF2-40B4-BE49-F238E27FC236}">
                <a16:creationId xmlns:a16="http://schemas.microsoft.com/office/drawing/2014/main" id="{D128789D-083E-4DE7-86D0-C7D459330E16}"/>
              </a:ext>
            </a:extLst>
          </p:cNvPr>
          <p:cNvGrpSpPr/>
          <p:nvPr/>
        </p:nvGrpSpPr>
        <p:grpSpPr>
          <a:xfrm>
            <a:off x="5793191" y="4379805"/>
            <a:ext cx="2452051" cy="2383539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355" name="组合 89">
              <a:extLst>
                <a:ext uri="{FF2B5EF4-FFF2-40B4-BE49-F238E27FC236}">
                  <a16:creationId xmlns:a16="http://schemas.microsoft.com/office/drawing/2014/main" id="{3C4F9EDA-7B6A-4BCE-950B-94CBED2A90EA}"/>
                </a:ext>
              </a:extLst>
            </p:cNvPr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407" name="椭圆 141">
                <a:extLst>
                  <a:ext uri="{FF2B5EF4-FFF2-40B4-BE49-F238E27FC236}">
                    <a16:creationId xmlns:a16="http://schemas.microsoft.com/office/drawing/2014/main" id="{C799EAD9-D187-4B4B-9AEB-61AB2185271F}"/>
                  </a:ext>
                </a:extLst>
              </p:cNvPr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8" name="椭圆 142">
                <a:extLst>
                  <a:ext uri="{FF2B5EF4-FFF2-40B4-BE49-F238E27FC236}">
                    <a16:creationId xmlns:a16="http://schemas.microsoft.com/office/drawing/2014/main" id="{70E33D1F-DDF9-438F-88EC-26F267D52C0B}"/>
                  </a:ext>
                </a:extLst>
              </p:cNvPr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9" name="椭圆 143">
                <a:extLst>
                  <a:ext uri="{FF2B5EF4-FFF2-40B4-BE49-F238E27FC236}">
                    <a16:creationId xmlns:a16="http://schemas.microsoft.com/office/drawing/2014/main" id="{1ECA87D7-C3A3-446A-97D7-4BA93D3F7259}"/>
                  </a:ext>
                </a:extLst>
              </p:cNvPr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56" name="直接连接符 90">
              <a:extLst>
                <a:ext uri="{FF2B5EF4-FFF2-40B4-BE49-F238E27FC236}">
                  <a16:creationId xmlns:a16="http://schemas.microsoft.com/office/drawing/2014/main" id="{015F7818-8B6E-4BE6-BEC1-6B4787B42E1D}"/>
                </a:ext>
              </a:extLst>
            </p:cNvPr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接连接符 91">
              <a:extLst>
                <a:ext uri="{FF2B5EF4-FFF2-40B4-BE49-F238E27FC236}">
                  <a16:creationId xmlns:a16="http://schemas.microsoft.com/office/drawing/2014/main" id="{D9A9012E-EA11-443B-93D4-590E78F55215}"/>
                </a:ext>
              </a:extLst>
            </p:cNvPr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接连接符 92">
              <a:extLst>
                <a:ext uri="{FF2B5EF4-FFF2-40B4-BE49-F238E27FC236}">
                  <a16:creationId xmlns:a16="http://schemas.microsoft.com/office/drawing/2014/main" id="{8F401B2F-D550-4849-B895-438C59BA5750}"/>
                </a:ext>
              </a:extLst>
            </p:cNvPr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接连接符 93">
              <a:extLst>
                <a:ext uri="{FF2B5EF4-FFF2-40B4-BE49-F238E27FC236}">
                  <a16:creationId xmlns:a16="http://schemas.microsoft.com/office/drawing/2014/main" id="{3756EB30-ED0A-4156-8994-4A19A1F04115}"/>
                </a:ext>
              </a:extLst>
            </p:cNvPr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接连接符 94">
              <a:extLst>
                <a:ext uri="{FF2B5EF4-FFF2-40B4-BE49-F238E27FC236}">
                  <a16:creationId xmlns:a16="http://schemas.microsoft.com/office/drawing/2014/main" id="{CD43F13D-DEE7-40E6-8619-1F67304A9F8B}"/>
                </a:ext>
              </a:extLst>
            </p:cNvPr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接连接符 95">
              <a:extLst>
                <a:ext uri="{FF2B5EF4-FFF2-40B4-BE49-F238E27FC236}">
                  <a16:creationId xmlns:a16="http://schemas.microsoft.com/office/drawing/2014/main" id="{D0B38C77-2A5B-4A3B-ACE8-2E4C832E1847}"/>
                </a:ext>
              </a:extLst>
            </p:cNvPr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96">
              <a:extLst>
                <a:ext uri="{FF2B5EF4-FFF2-40B4-BE49-F238E27FC236}">
                  <a16:creationId xmlns:a16="http://schemas.microsoft.com/office/drawing/2014/main" id="{DE975EB7-7C10-4AAE-B186-C41A4FA0E2BD}"/>
                </a:ext>
              </a:extLst>
            </p:cNvPr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直接连接符 97">
              <a:extLst>
                <a:ext uri="{FF2B5EF4-FFF2-40B4-BE49-F238E27FC236}">
                  <a16:creationId xmlns:a16="http://schemas.microsoft.com/office/drawing/2014/main" id="{CCD7A750-306D-4086-8F0F-99B5E2EE078B}"/>
                </a:ext>
              </a:extLst>
            </p:cNvPr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直接连接符 98">
              <a:extLst>
                <a:ext uri="{FF2B5EF4-FFF2-40B4-BE49-F238E27FC236}">
                  <a16:creationId xmlns:a16="http://schemas.microsoft.com/office/drawing/2014/main" id="{B6C81C2E-64A1-45CE-AC99-5ED334183EA6}"/>
                </a:ext>
              </a:extLst>
            </p:cNvPr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接连接符 99">
              <a:extLst>
                <a:ext uri="{FF2B5EF4-FFF2-40B4-BE49-F238E27FC236}">
                  <a16:creationId xmlns:a16="http://schemas.microsoft.com/office/drawing/2014/main" id="{073F93FC-DD8F-498F-89C5-1C2F67EB0CFD}"/>
                </a:ext>
              </a:extLst>
            </p:cNvPr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100">
              <a:extLst>
                <a:ext uri="{FF2B5EF4-FFF2-40B4-BE49-F238E27FC236}">
                  <a16:creationId xmlns:a16="http://schemas.microsoft.com/office/drawing/2014/main" id="{4D8C5612-8269-4E12-A8EE-51868AD66680}"/>
                </a:ext>
              </a:extLst>
            </p:cNvPr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101">
              <a:extLst>
                <a:ext uri="{FF2B5EF4-FFF2-40B4-BE49-F238E27FC236}">
                  <a16:creationId xmlns:a16="http://schemas.microsoft.com/office/drawing/2014/main" id="{0BE0F195-E627-4278-86FE-35D816658594}"/>
                </a:ext>
              </a:extLst>
            </p:cNvPr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102">
              <a:extLst>
                <a:ext uri="{FF2B5EF4-FFF2-40B4-BE49-F238E27FC236}">
                  <a16:creationId xmlns:a16="http://schemas.microsoft.com/office/drawing/2014/main" id="{5144580F-EC54-44CF-B65A-EF25BEDD7654}"/>
                </a:ext>
              </a:extLst>
            </p:cNvPr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103">
              <a:extLst>
                <a:ext uri="{FF2B5EF4-FFF2-40B4-BE49-F238E27FC236}">
                  <a16:creationId xmlns:a16="http://schemas.microsoft.com/office/drawing/2014/main" id="{42656E97-459D-4C9C-9717-37F20C5B8D82}"/>
                </a:ext>
              </a:extLst>
            </p:cNvPr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104">
              <a:extLst>
                <a:ext uri="{FF2B5EF4-FFF2-40B4-BE49-F238E27FC236}">
                  <a16:creationId xmlns:a16="http://schemas.microsoft.com/office/drawing/2014/main" id="{9C7CEDA4-02DA-4389-B0F6-0E549A27E374}"/>
                </a:ext>
              </a:extLst>
            </p:cNvPr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105">
              <a:extLst>
                <a:ext uri="{FF2B5EF4-FFF2-40B4-BE49-F238E27FC236}">
                  <a16:creationId xmlns:a16="http://schemas.microsoft.com/office/drawing/2014/main" id="{2429E097-6641-4861-995F-7E755CDB9728}"/>
                </a:ext>
              </a:extLst>
            </p:cNvPr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106">
              <a:extLst>
                <a:ext uri="{FF2B5EF4-FFF2-40B4-BE49-F238E27FC236}">
                  <a16:creationId xmlns:a16="http://schemas.microsoft.com/office/drawing/2014/main" id="{CE678AC8-4BC8-40EF-925E-DDAD4259E848}"/>
                </a:ext>
              </a:extLst>
            </p:cNvPr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107">
              <a:extLst>
                <a:ext uri="{FF2B5EF4-FFF2-40B4-BE49-F238E27FC236}">
                  <a16:creationId xmlns:a16="http://schemas.microsoft.com/office/drawing/2014/main" id="{1F535AD8-F121-4B98-8758-4EB51AD63F69}"/>
                </a:ext>
              </a:extLst>
            </p:cNvPr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108">
              <a:extLst>
                <a:ext uri="{FF2B5EF4-FFF2-40B4-BE49-F238E27FC236}">
                  <a16:creationId xmlns:a16="http://schemas.microsoft.com/office/drawing/2014/main" id="{C609649E-EB40-4557-9500-35451F75454E}"/>
                </a:ext>
              </a:extLst>
            </p:cNvPr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109">
              <a:extLst>
                <a:ext uri="{FF2B5EF4-FFF2-40B4-BE49-F238E27FC236}">
                  <a16:creationId xmlns:a16="http://schemas.microsoft.com/office/drawing/2014/main" id="{6809B345-12F2-45DC-ABC4-F17242E25CC0}"/>
                </a:ext>
              </a:extLst>
            </p:cNvPr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110">
              <a:extLst>
                <a:ext uri="{FF2B5EF4-FFF2-40B4-BE49-F238E27FC236}">
                  <a16:creationId xmlns:a16="http://schemas.microsoft.com/office/drawing/2014/main" id="{DCDA690E-5574-494D-B29A-E56E1B608D2B}"/>
                </a:ext>
              </a:extLst>
            </p:cNvPr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111">
              <a:extLst>
                <a:ext uri="{FF2B5EF4-FFF2-40B4-BE49-F238E27FC236}">
                  <a16:creationId xmlns:a16="http://schemas.microsoft.com/office/drawing/2014/main" id="{9C4F3E0D-D68E-4A56-8A66-AA177B48D477}"/>
                </a:ext>
              </a:extLst>
            </p:cNvPr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112">
              <a:extLst>
                <a:ext uri="{FF2B5EF4-FFF2-40B4-BE49-F238E27FC236}">
                  <a16:creationId xmlns:a16="http://schemas.microsoft.com/office/drawing/2014/main" id="{7DFCED15-BB62-4DF7-ABA6-406C368BD947}"/>
                </a:ext>
              </a:extLst>
            </p:cNvPr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113">
              <a:extLst>
                <a:ext uri="{FF2B5EF4-FFF2-40B4-BE49-F238E27FC236}">
                  <a16:creationId xmlns:a16="http://schemas.microsoft.com/office/drawing/2014/main" id="{2CEDE15B-C141-41BD-8988-0BF20BFC287F}"/>
                </a:ext>
              </a:extLst>
            </p:cNvPr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直接连接符 114">
              <a:extLst>
                <a:ext uri="{FF2B5EF4-FFF2-40B4-BE49-F238E27FC236}">
                  <a16:creationId xmlns:a16="http://schemas.microsoft.com/office/drawing/2014/main" id="{1458D85C-4B1C-4606-90C3-7DD9E9891E33}"/>
                </a:ext>
              </a:extLst>
            </p:cNvPr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115">
              <a:extLst>
                <a:ext uri="{FF2B5EF4-FFF2-40B4-BE49-F238E27FC236}">
                  <a16:creationId xmlns:a16="http://schemas.microsoft.com/office/drawing/2014/main" id="{70629494-9381-4326-AED2-607F64355BF7}"/>
                </a:ext>
              </a:extLst>
            </p:cNvPr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116">
              <a:extLst>
                <a:ext uri="{FF2B5EF4-FFF2-40B4-BE49-F238E27FC236}">
                  <a16:creationId xmlns:a16="http://schemas.microsoft.com/office/drawing/2014/main" id="{1E9677C6-1ED4-469B-974D-DA3F7BA8BC8F}"/>
                </a:ext>
              </a:extLst>
            </p:cNvPr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117">
              <a:extLst>
                <a:ext uri="{FF2B5EF4-FFF2-40B4-BE49-F238E27FC236}">
                  <a16:creationId xmlns:a16="http://schemas.microsoft.com/office/drawing/2014/main" id="{68ABF641-81C6-4A58-BF72-57241142BEBB}"/>
                </a:ext>
              </a:extLst>
            </p:cNvPr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直接连接符 118">
              <a:extLst>
                <a:ext uri="{FF2B5EF4-FFF2-40B4-BE49-F238E27FC236}">
                  <a16:creationId xmlns:a16="http://schemas.microsoft.com/office/drawing/2014/main" id="{9FBFE519-8F1C-46B8-8D7C-7E76B1F7F57E}"/>
                </a:ext>
              </a:extLst>
            </p:cNvPr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直接连接符 119">
              <a:extLst>
                <a:ext uri="{FF2B5EF4-FFF2-40B4-BE49-F238E27FC236}">
                  <a16:creationId xmlns:a16="http://schemas.microsoft.com/office/drawing/2014/main" id="{5E394AC8-953B-47C6-997A-82461BCFA2E2}"/>
                </a:ext>
              </a:extLst>
            </p:cNvPr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直接连接符 120">
              <a:extLst>
                <a:ext uri="{FF2B5EF4-FFF2-40B4-BE49-F238E27FC236}">
                  <a16:creationId xmlns:a16="http://schemas.microsoft.com/office/drawing/2014/main" id="{C6A988CF-F7B8-467E-8925-1AE63552EBC5}"/>
                </a:ext>
              </a:extLst>
            </p:cNvPr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直接连接符 121">
              <a:extLst>
                <a:ext uri="{FF2B5EF4-FFF2-40B4-BE49-F238E27FC236}">
                  <a16:creationId xmlns:a16="http://schemas.microsoft.com/office/drawing/2014/main" id="{6A285D4C-AE75-4CC3-B49E-D5B32E375619}"/>
                </a:ext>
              </a:extLst>
            </p:cNvPr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直接连接符 122">
              <a:extLst>
                <a:ext uri="{FF2B5EF4-FFF2-40B4-BE49-F238E27FC236}">
                  <a16:creationId xmlns:a16="http://schemas.microsoft.com/office/drawing/2014/main" id="{A52D3202-C38D-4BC9-9639-A704723D7F17}"/>
                </a:ext>
              </a:extLst>
            </p:cNvPr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直接连接符 123">
              <a:extLst>
                <a:ext uri="{FF2B5EF4-FFF2-40B4-BE49-F238E27FC236}">
                  <a16:creationId xmlns:a16="http://schemas.microsoft.com/office/drawing/2014/main" id="{9B5C2967-CD74-4E86-A216-A9B901DADC8A}"/>
                </a:ext>
              </a:extLst>
            </p:cNvPr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直接连接符 124">
              <a:extLst>
                <a:ext uri="{FF2B5EF4-FFF2-40B4-BE49-F238E27FC236}">
                  <a16:creationId xmlns:a16="http://schemas.microsoft.com/office/drawing/2014/main" id="{C64025DD-5301-4DA8-B17E-38B1DCCC81E2}"/>
                </a:ext>
              </a:extLst>
            </p:cNvPr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直接连接符 125">
              <a:extLst>
                <a:ext uri="{FF2B5EF4-FFF2-40B4-BE49-F238E27FC236}">
                  <a16:creationId xmlns:a16="http://schemas.microsoft.com/office/drawing/2014/main" id="{C8504527-DF1A-437E-9931-8240558432B3}"/>
                </a:ext>
              </a:extLst>
            </p:cNvPr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直接连接符 126">
              <a:extLst>
                <a:ext uri="{FF2B5EF4-FFF2-40B4-BE49-F238E27FC236}">
                  <a16:creationId xmlns:a16="http://schemas.microsoft.com/office/drawing/2014/main" id="{B77E9A5D-BA4B-45F0-B990-A6318CF8116E}"/>
                </a:ext>
              </a:extLst>
            </p:cNvPr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直接连接符 127">
              <a:extLst>
                <a:ext uri="{FF2B5EF4-FFF2-40B4-BE49-F238E27FC236}">
                  <a16:creationId xmlns:a16="http://schemas.microsoft.com/office/drawing/2014/main" id="{9CCDA37D-4232-4147-9870-4FD8970DCD5F}"/>
                </a:ext>
              </a:extLst>
            </p:cNvPr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直接连接符 128">
              <a:extLst>
                <a:ext uri="{FF2B5EF4-FFF2-40B4-BE49-F238E27FC236}">
                  <a16:creationId xmlns:a16="http://schemas.microsoft.com/office/drawing/2014/main" id="{32796378-30AD-40C1-B5C9-7FF706DD0C6A}"/>
                </a:ext>
              </a:extLst>
            </p:cNvPr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直接连接符 129">
              <a:extLst>
                <a:ext uri="{FF2B5EF4-FFF2-40B4-BE49-F238E27FC236}">
                  <a16:creationId xmlns:a16="http://schemas.microsoft.com/office/drawing/2014/main" id="{BB33D5D7-3EA9-4634-A93B-5871FD127E26}"/>
                </a:ext>
              </a:extLst>
            </p:cNvPr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接连接符 130">
              <a:extLst>
                <a:ext uri="{FF2B5EF4-FFF2-40B4-BE49-F238E27FC236}">
                  <a16:creationId xmlns:a16="http://schemas.microsoft.com/office/drawing/2014/main" id="{8F3E9C56-C949-4EE9-90A2-29F75AB97D9F}"/>
                </a:ext>
              </a:extLst>
            </p:cNvPr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接连接符 131">
              <a:extLst>
                <a:ext uri="{FF2B5EF4-FFF2-40B4-BE49-F238E27FC236}">
                  <a16:creationId xmlns:a16="http://schemas.microsoft.com/office/drawing/2014/main" id="{53C1C510-701D-4F29-A51A-2C6A567903F5}"/>
                </a:ext>
              </a:extLst>
            </p:cNvPr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直接连接符 132">
              <a:extLst>
                <a:ext uri="{FF2B5EF4-FFF2-40B4-BE49-F238E27FC236}">
                  <a16:creationId xmlns:a16="http://schemas.microsoft.com/office/drawing/2014/main" id="{C9332B5B-A6C6-45CA-90F5-22879E094FEC}"/>
                </a:ext>
              </a:extLst>
            </p:cNvPr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直接连接符 133">
              <a:extLst>
                <a:ext uri="{FF2B5EF4-FFF2-40B4-BE49-F238E27FC236}">
                  <a16:creationId xmlns:a16="http://schemas.microsoft.com/office/drawing/2014/main" id="{4E517E18-E2A6-4AF5-B358-96AD8FFF69BE}"/>
                </a:ext>
              </a:extLst>
            </p:cNvPr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直接连接符 134">
              <a:extLst>
                <a:ext uri="{FF2B5EF4-FFF2-40B4-BE49-F238E27FC236}">
                  <a16:creationId xmlns:a16="http://schemas.microsoft.com/office/drawing/2014/main" id="{7FA79A23-86AB-45C9-B113-C8604123869C}"/>
                </a:ext>
              </a:extLst>
            </p:cNvPr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直接连接符 135">
              <a:extLst>
                <a:ext uri="{FF2B5EF4-FFF2-40B4-BE49-F238E27FC236}">
                  <a16:creationId xmlns:a16="http://schemas.microsoft.com/office/drawing/2014/main" id="{98997383-FC27-4793-9AD7-F1B098A01814}"/>
                </a:ext>
              </a:extLst>
            </p:cNvPr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直接连接符 136">
              <a:extLst>
                <a:ext uri="{FF2B5EF4-FFF2-40B4-BE49-F238E27FC236}">
                  <a16:creationId xmlns:a16="http://schemas.microsoft.com/office/drawing/2014/main" id="{2BFCF690-7818-4347-988A-B908DA598056}"/>
                </a:ext>
              </a:extLst>
            </p:cNvPr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直接连接符 137">
              <a:extLst>
                <a:ext uri="{FF2B5EF4-FFF2-40B4-BE49-F238E27FC236}">
                  <a16:creationId xmlns:a16="http://schemas.microsoft.com/office/drawing/2014/main" id="{CDF37AFE-3D7D-4911-A204-0C8CA6C587DF}"/>
                </a:ext>
              </a:extLst>
            </p:cNvPr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直接连接符 138">
              <a:extLst>
                <a:ext uri="{FF2B5EF4-FFF2-40B4-BE49-F238E27FC236}">
                  <a16:creationId xmlns:a16="http://schemas.microsoft.com/office/drawing/2014/main" id="{3C56385A-2A31-4A16-BF52-E09777451AA5}"/>
                </a:ext>
              </a:extLst>
            </p:cNvPr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直接连接符 139">
              <a:extLst>
                <a:ext uri="{FF2B5EF4-FFF2-40B4-BE49-F238E27FC236}">
                  <a16:creationId xmlns:a16="http://schemas.microsoft.com/office/drawing/2014/main" id="{4D204D2D-A938-4659-9ED4-17214249BAB3}"/>
                </a:ext>
              </a:extLst>
            </p:cNvPr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直接连接符 140">
              <a:extLst>
                <a:ext uri="{FF2B5EF4-FFF2-40B4-BE49-F238E27FC236}">
                  <a16:creationId xmlns:a16="http://schemas.microsoft.com/office/drawing/2014/main" id="{A11659D2-E4A4-4DBC-8B5E-C8125994ADDB}"/>
                </a:ext>
              </a:extLst>
            </p:cNvPr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2" name="Shape 91">
            <a:extLst>
              <a:ext uri="{FF2B5EF4-FFF2-40B4-BE49-F238E27FC236}">
                <a16:creationId xmlns:a16="http://schemas.microsoft.com/office/drawing/2014/main" id="{985D14BF-83D1-4040-8C85-983730B554EE}"/>
              </a:ext>
            </a:extLst>
          </p:cNvPr>
          <p:cNvPicPr preferRelativeResize="0"/>
          <p:nvPr/>
        </p:nvPicPr>
        <p:blipFill rotWithShape="1">
          <a:blip r:embed="rId6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371984" y="5000060"/>
            <a:ext cx="1223022" cy="120879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矩形 409">
            <a:extLst>
              <a:ext uri="{FF2B5EF4-FFF2-40B4-BE49-F238E27FC236}">
                <a16:creationId xmlns:a16="http://schemas.microsoft.com/office/drawing/2014/main" id="{8E8FE3DB-62B7-4226-8660-7B4D57040EE8}"/>
              </a:ext>
            </a:extLst>
          </p:cNvPr>
          <p:cNvSpPr/>
          <p:nvPr/>
        </p:nvSpPr>
        <p:spPr>
          <a:xfrm>
            <a:off x="6752616" y="46966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TW" altLang="en-US" sz="2800" b="1" kern="0" dirty="0">
                <a:solidFill>
                  <a:srgbClr val="6766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酢漿草志工隊</a:t>
            </a:r>
            <a:endParaRPr lang="zh-CN" altLang="en-US" sz="2800" b="1" kern="0" dirty="0">
              <a:solidFill>
                <a:srgbClr val="6766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1" name="矩形 410">
            <a:extLst>
              <a:ext uri="{FF2B5EF4-FFF2-40B4-BE49-F238E27FC236}">
                <a16:creationId xmlns:a16="http://schemas.microsoft.com/office/drawing/2014/main" id="{BC897F03-AAC0-497A-86AB-B1706259939D}"/>
              </a:ext>
            </a:extLst>
          </p:cNvPr>
          <p:cNvSpPr/>
          <p:nvPr/>
        </p:nvSpPr>
        <p:spPr>
          <a:xfrm>
            <a:off x="8290876" y="481502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TW" altLang="en-US" sz="2800" b="1" kern="0" dirty="0">
                <a:solidFill>
                  <a:srgbClr val="6766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校園巡迴演講</a:t>
            </a:r>
            <a:endParaRPr lang="zh-CN" altLang="en-US" sz="2800" b="1" kern="0" dirty="0">
              <a:solidFill>
                <a:srgbClr val="6766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2" name="矩形 411">
            <a:extLst>
              <a:ext uri="{FF2B5EF4-FFF2-40B4-BE49-F238E27FC236}">
                <a16:creationId xmlns:a16="http://schemas.microsoft.com/office/drawing/2014/main" id="{2C6EBB7A-8CD0-4094-9FCB-E0516799FB35}"/>
              </a:ext>
            </a:extLst>
          </p:cNvPr>
          <p:cNvSpPr/>
          <p:nvPr/>
        </p:nvSpPr>
        <p:spPr>
          <a:xfrm>
            <a:off x="217478" y="220414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TW" altLang="en-US" sz="2800" b="1" kern="0" dirty="0">
                <a:solidFill>
                  <a:srgbClr val="6766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資訊整合平台</a:t>
            </a:r>
            <a:endParaRPr lang="zh-CN" altLang="en-US" sz="2800" b="1" kern="0" dirty="0">
              <a:solidFill>
                <a:srgbClr val="6766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3" name="矩形 412">
            <a:extLst>
              <a:ext uri="{FF2B5EF4-FFF2-40B4-BE49-F238E27FC236}">
                <a16:creationId xmlns:a16="http://schemas.microsoft.com/office/drawing/2014/main" id="{13BA8203-7A59-452C-8071-3B5722CD2093}"/>
              </a:ext>
            </a:extLst>
          </p:cNvPr>
          <p:cNvSpPr/>
          <p:nvPr/>
        </p:nvSpPr>
        <p:spPr>
          <a:xfrm>
            <a:off x="1295043" y="464794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TW" altLang="en-US" sz="2800" b="1" kern="0" dirty="0">
                <a:solidFill>
                  <a:srgbClr val="6766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微電影出品</a:t>
            </a:r>
            <a:endParaRPr lang="zh-CN" altLang="en-US" sz="2800" b="1" kern="0" dirty="0">
              <a:solidFill>
                <a:srgbClr val="6766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4" name="矩形 413">
            <a:extLst>
              <a:ext uri="{FF2B5EF4-FFF2-40B4-BE49-F238E27FC236}">
                <a16:creationId xmlns:a16="http://schemas.microsoft.com/office/drawing/2014/main" id="{3E3C7BAE-D57A-47A2-AABC-6C87250DD725}"/>
              </a:ext>
            </a:extLst>
          </p:cNvPr>
          <p:cNvSpPr/>
          <p:nvPr/>
        </p:nvSpPr>
        <p:spPr>
          <a:xfrm>
            <a:off x="8742442" y="217143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TW" altLang="en-US" sz="2800" b="1" kern="0" dirty="0">
                <a:solidFill>
                  <a:srgbClr val="6766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民俗節慶同歡活動</a:t>
            </a:r>
            <a:endParaRPr lang="zh-CN" altLang="en-US" sz="2800" b="1" kern="0" dirty="0">
              <a:solidFill>
                <a:srgbClr val="6766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13" name="圖片 312" descr="1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32" b="91668"/>
          <a:stretch/>
        </p:blipFill>
        <p:spPr>
          <a:xfrm>
            <a:off x="1206141" y="203851"/>
            <a:ext cx="3439481" cy="53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24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5">
            <a:extLst>
              <a:ext uri="{FF2B5EF4-FFF2-40B4-BE49-F238E27FC236}">
                <a16:creationId xmlns:a16="http://schemas.microsoft.com/office/drawing/2014/main" id="{3127B12A-F204-4B68-93B3-0324B03800BA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24397EE-5328-425D-A63F-D46BADBF9936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2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5" name="组合 200">
            <a:extLst>
              <a:ext uri="{FF2B5EF4-FFF2-40B4-BE49-F238E27FC236}">
                <a16:creationId xmlns:a16="http://schemas.microsoft.com/office/drawing/2014/main" id="{A420FE95-ABD1-4D06-A113-82C3CADCF877}"/>
              </a:ext>
            </a:extLst>
          </p:cNvPr>
          <p:cNvGrpSpPr/>
          <p:nvPr/>
        </p:nvGrpSpPr>
        <p:grpSpPr>
          <a:xfrm>
            <a:off x="8748414" y="318764"/>
            <a:ext cx="2498212" cy="2429655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6" name="组合 201">
              <a:extLst>
                <a:ext uri="{FF2B5EF4-FFF2-40B4-BE49-F238E27FC236}">
                  <a16:creationId xmlns:a16="http://schemas.microsoft.com/office/drawing/2014/main" id="{1251073D-5CF6-477D-9828-8DBE5CC85B9C}"/>
                </a:ext>
              </a:extLst>
            </p:cNvPr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58" name="椭圆 253">
                <a:extLst>
                  <a:ext uri="{FF2B5EF4-FFF2-40B4-BE49-F238E27FC236}">
                    <a16:creationId xmlns:a16="http://schemas.microsoft.com/office/drawing/2014/main" id="{F786DD7A-D340-4A8E-9233-86CE59333680}"/>
                  </a:ext>
                </a:extLst>
              </p:cNvPr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254">
                <a:extLst>
                  <a:ext uri="{FF2B5EF4-FFF2-40B4-BE49-F238E27FC236}">
                    <a16:creationId xmlns:a16="http://schemas.microsoft.com/office/drawing/2014/main" id="{F5B323C3-736A-4427-B84C-2D1EA33F20DE}"/>
                  </a:ext>
                </a:extLst>
              </p:cNvPr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255">
                <a:extLst>
                  <a:ext uri="{FF2B5EF4-FFF2-40B4-BE49-F238E27FC236}">
                    <a16:creationId xmlns:a16="http://schemas.microsoft.com/office/drawing/2014/main" id="{4D5A6111-BEC1-4B2B-A095-B67217E43B1C}"/>
                  </a:ext>
                </a:extLst>
              </p:cNvPr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" name="直接连接符 202">
              <a:extLst>
                <a:ext uri="{FF2B5EF4-FFF2-40B4-BE49-F238E27FC236}">
                  <a16:creationId xmlns:a16="http://schemas.microsoft.com/office/drawing/2014/main" id="{A795749A-A4E8-44DA-A482-3772D2B3397B}"/>
                </a:ext>
              </a:extLst>
            </p:cNvPr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203">
              <a:extLst>
                <a:ext uri="{FF2B5EF4-FFF2-40B4-BE49-F238E27FC236}">
                  <a16:creationId xmlns:a16="http://schemas.microsoft.com/office/drawing/2014/main" id="{6CC2A106-C9DB-4B13-81EA-263875F0DB2F}"/>
                </a:ext>
              </a:extLst>
            </p:cNvPr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204">
              <a:extLst>
                <a:ext uri="{FF2B5EF4-FFF2-40B4-BE49-F238E27FC236}">
                  <a16:creationId xmlns:a16="http://schemas.microsoft.com/office/drawing/2014/main" id="{782ACF02-436A-447B-B839-1AD13DAFC63F}"/>
                </a:ext>
              </a:extLst>
            </p:cNvPr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205">
              <a:extLst>
                <a:ext uri="{FF2B5EF4-FFF2-40B4-BE49-F238E27FC236}">
                  <a16:creationId xmlns:a16="http://schemas.microsoft.com/office/drawing/2014/main" id="{F7C93AAA-D48C-4A5B-B7DE-C70EF426F4BA}"/>
                </a:ext>
              </a:extLst>
            </p:cNvPr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206">
              <a:extLst>
                <a:ext uri="{FF2B5EF4-FFF2-40B4-BE49-F238E27FC236}">
                  <a16:creationId xmlns:a16="http://schemas.microsoft.com/office/drawing/2014/main" id="{7A925FF8-0F5C-42BD-8FDC-CC0EF2AC85FA}"/>
                </a:ext>
              </a:extLst>
            </p:cNvPr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207">
              <a:extLst>
                <a:ext uri="{FF2B5EF4-FFF2-40B4-BE49-F238E27FC236}">
                  <a16:creationId xmlns:a16="http://schemas.microsoft.com/office/drawing/2014/main" id="{A902DF5E-AA38-4B2B-862E-FAADEB253AD7}"/>
                </a:ext>
              </a:extLst>
            </p:cNvPr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208">
              <a:extLst>
                <a:ext uri="{FF2B5EF4-FFF2-40B4-BE49-F238E27FC236}">
                  <a16:creationId xmlns:a16="http://schemas.microsoft.com/office/drawing/2014/main" id="{4E527548-49B9-4F0E-9B0B-2B8055381A60}"/>
                </a:ext>
              </a:extLst>
            </p:cNvPr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209">
              <a:extLst>
                <a:ext uri="{FF2B5EF4-FFF2-40B4-BE49-F238E27FC236}">
                  <a16:creationId xmlns:a16="http://schemas.microsoft.com/office/drawing/2014/main" id="{AA8B5B37-9282-4AB0-8CA3-D0321C1A60D8}"/>
                </a:ext>
              </a:extLst>
            </p:cNvPr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210">
              <a:extLst>
                <a:ext uri="{FF2B5EF4-FFF2-40B4-BE49-F238E27FC236}">
                  <a16:creationId xmlns:a16="http://schemas.microsoft.com/office/drawing/2014/main" id="{8B7FD2C0-806D-4B30-91BE-E689B3574E42}"/>
                </a:ext>
              </a:extLst>
            </p:cNvPr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211">
              <a:extLst>
                <a:ext uri="{FF2B5EF4-FFF2-40B4-BE49-F238E27FC236}">
                  <a16:creationId xmlns:a16="http://schemas.microsoft.com/office/drawing/2014/main" id="{E54DA467-77A5-492C-BA1E-C76A97897251}"/>
                </a:ext>
              </a:extLst>
            </p:cNvPr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212">
              <a:extLst>
                <a:ext uri="{FF2B5EF4-FFF2-40B4-BE49-F238E27FC236}">
                  <a16:creationId xmlns:a16="http://schemas.microsoft.com/office/drawing/2014/main" id="{EF1E9397-1335-4D98-9CCF-A49F1ECEBE95}"/>
                </a:ext>
              </a:extLst>
            </p:cNvPr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13">
              <a:extLst>
                <a:ext uri="{FF2B5EF4-FFF2-40B4-BE49-F238E27FC236}">
                  <a16:creationId xmlns:a16="http://schemas.microsoft.com/office/drawing/2014/main" id="{F5FB79DD-3E19-4660-89E1-5392F877D518}"/>
                </a:ext>
              </a:extLst>
            </p:cNvPr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214">
              <a:extLst>
                <a:ext uri="{FF2B5EF4-FFF2-40B4-BE49-F238E27FC236}">
                  <a16:creationId xmlns:a16="http://schemas.microsoft.com/office/drawing/2014/main" id="{725919BF-64CA-46D4-8FA1-970C67C24902}"/>
                </a:ext>
              </a:extLst>
            </p:cNvPr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215">
              <a:extLst>
                <a:ext uri="{FF2B5EF4-FFF2-40B4-BE49-F238E27FC236}">
                  <a16:creationId xmlns:a16="http://schemas.microsoft.com/office/drawing/2014/main" id="{50FF8CA7-C5A3-4ACE-8D1F-AF2E8B73BE3F}"/>
                </a:ext>
              </a:extLst>
            </p:cNvPr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16">
              <a:extLst>
                <a:ext uri="{FF2B5EF4-FFF2-40B4-BE49-F238E27FC236}">
                  <a16:creationId xmlns:a16="http://schemas.microsoft.com/office/drawing/2014/main" id="{6E8BF079-EB02-4542-A690-9C7024E9DD3C}"/>
                </a:ext>
              </a:extLst>
            </p:cNvPr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7">
              <a:extLst>
                <a:ext uri="{FF2B5EF4-FFF2-40B4-BE49-F238E27FC236}">
                  <a16:creationId xmlns:a16="http://schemas.microsoft.com/office/drawing/2014/main" id="{D7EB1A3C-C2D2-4D97-9349-5FE63BAAD718}"/>
                </a:ext>
              </a:extLst>
            </p:cNvPr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18">
              <a:extLst>
                <a:ext uri="{FF2B5EF4-FFF2-40B4-BE49-F238E27FC236}">
                  <a16:creationId xmlns:a16="http://schemas.microsoft.com/office/drawing/2014/main" id="{1A481506-4C42-45FB-A5EE-EACB7E389F8F}"/>
                </a:ext>
              </a:extLst>
            </p:cNvPr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19">
              <a:extLst>
                <a:ext uri="{FF2B5EF4-FFF2-40B4-BE49-F238E27FC236}">
                  <a16:creationId xmlns:a16="http://schemas.microsoft.com/office/drawing/2014/main" id="{232571FD-C0BB-4016-ABE6-5290C25E4E23}"/>
                </a:ext>
              </a:extLst>
            </p:cNvPr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20">
              <a:extLst>
                <a:ext uri="{FF2B5EF4-FFF2-40B4-BE49-F238E27FC236}">
                  <a16:creationId xmlns:a16="http://schemas.microsoft.com/office/drawing/2014/main" id="{43C9383D-F808-4F85-8161-CA74E42C3F64}"/>
                </a:ext>
              </a:extLst>
            </p:cNvPr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21">
              <a:extLst>
                <a:ext uri="{FF2B5EF4-FFF2-40B4-BE49-F238E27FC236}">
                  <a16:creationId xmlns:a16="http://schemas.microsoft.com/office/drawing/2014/main" id="{826D4E4E-6666-460E-B519-2E8E3154F85D}"/>
                </a:ext>
              </a:extLst>
            </p:cNvPr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22">
              <a:extLst>
                <a:ext uri="{FF2B5EF4-FFF2-40B4-BE49-F238E27FC236}">
                  <a16:creationId xmlns:a16="http://schemas.microsoft.com/office/drawing/2014/main" id="{6D2F2501-F359-46F4-A184-09F6A4C3DDAD}"/>
                </a:ext>
              </a:extLst>
            </p:cNvPr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23">
              <a:extLst>
                <a:ext uri="{FF2B5EF4-FFF2-40B4-BE49-F238E27FC236}">
                  <a16:creationId xmlns:a16="http://schemas.microsoft.com/office/drawing/2014/main" id="{F8F49F5A-4025-43E0-9BFF-E869F0DB01AF}"/>
                </a:ext>
              </a:extLst>
            </p:cNvPr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24">
              <a:extLst>
                <a:ext uri="{FF2B5EF4-FFF2-40B4-BE49-F238E27FC236}">
                  <a16:creationId xmlns:a16="http://schemas.microsoft.com/office/drawing/2014/main" id="{196C35F3-0712-4014-B450-B9A5E3C0F389}"/>
                </a:ext>
              </a:extLst>
            </p:cNvPr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25">
              <a:extLst>
                <a:ext uri="{FF2B5EF4-FFF2-40B4-BE49-F238E27FC236}">
                  <a16:creationId xmlns:a16="http://schemas.microsoft.com/office/drawing/2014/main" id="{28C0F514-8455-4197-8D06-CD083F63FDCD}"/>
                </a:ext>
              </a:extLst>
            </p:cNvPr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226">
              <a:extLst>
                <a:ext uri="{FF2B5EF4-FFF2-40B4-BE49-F238E27FC236}">
                  <a16:creationId xmlns:a16="http://schemas.microsoft.com/office/drawing/2014/main" id="{80B84E9B-7B19-4928-AE71-95D98E758C34}"/>
                </a:ext>
              </a:extLst>
            </p:cNvPr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227">
              <a:extLst>
                <a:ext uri="{FF2B5EF4-FFF2-40B4-BE49-F238E27FC236}">
                  <a16:creationId xmlns:a16="http://schemas.microsoft.com/office/drawing/2014/main" id="{2430138F-4D6E-40BA-9F8F-A1B1DA55F43D}"/>
                </a:ext>
              </a:extLst>
            </p:cNvPr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228">
              <a:extLst>
                <a:ext uri="{FF2B5EF4-FFF2-40B4-BE49-F238E27FC236}">
                  <a16:creationId xmlns:a16="http://schemas.microsoft.com/office/drawing/2014/main" id="{51595C2E-D2B3-40E8-9A6F-C1AA12A65AE2}"/>
                </a:ext>
              </a:extLst>
            </p:cNvPr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229">
              <a:extLst>
                <a:ext uri="{FF2B5EF4-FFF2-40B4-BE49-F238E27FC236}">
                  <a16:creationId xmlns:a16="http://schemas.microsoft.com/office/drawing/2014/main" id="{1248D0EA-7B9C-44D8-9893-E732C334BF31}"/>
                </a:ext>
              </a:extLst>
            </p:cNvPr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230">
              <a:extLst>
                <a:ext uri="{FF2B5EF4-FFF2-40B4-BE49-F238E27FC236}">
                  <a16:creationId xmlns:a16="http://schemas.microsoft.com/office/drawing/2014/main" id="{7F54683C-17E8-44B6-A7AC-C78B4DF3B476}"/>
                </a:ext>
              </a:extLst>
            </p:cNvPr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231">
              <a:extLst>
                <a:ext uri="{FF2B5EF4-FFF2-40B4-BE49-F238E27FC236}">
                  <a16:creationId xmlns:a16="http://schemas.microsoft.com/office/drawing/2014/main" id="{1B709EE1-1F4C-4454-9F59-E012470979DB}"/>
                </a:ext>
              </a:extLst>
            </p:cNvPr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232">
              <a:extLst>
                <a:ext uri="{FF2B5EF4-FFF2-40B4-BE49-F238E27FC236}">
                  <a16:creationId xmlns:a16="http://schemas.microsoft.com/office/drawing/2014/main" id="{BD3DC3B2-BEBA-4AAE-8138-33EE92123925}"/>
                </a:ext>
              </a:extLst>
            </p:cNvPr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233">
              <a:extLst>
                <a:ext uri="{FF2B5EF4-FFF2-40B4-BE49-F238E27FC236}">
                  <a16:creationId xmlns:a16="http://schemas.microsoft.com/office/drawing/2014/main" id="{4A5BBB77-6537-4807-9088-7364DF68B33E}"/>
                </a:ext>
              </a:extLst>
            </p:cNvPr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234">
              <a:extLst>
                <a:ext uri="{FF2B5EF4-FFF2-40B4-BE49-F238E27FC236}">
                  <a16:creationId xmlns:a16="http://schemas.microsoft.com/office/drawing/2014/main" id="{4ECCD4C4-DC22-4622-8938-A3FB9A8766AB}"/>
                </a:ext>
              </a:extLst>
            </p:cNvPr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235">
              <a:extLst>
                <a:ext uri="{FF2B5EF4-FFF2-40B4-BE49-F238E27FC236}">
                  <a16:creationId xmlns:a16="http://schemas.microsoft.com/office/drawing/2014/main" id="{B47A99FE-3A88-462F-99D6-661D1C66BFEA}"/>
                </a:ext>
              </a:extLst>
            </p:cNvPr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236">
              <a:extLst>
                <a:ext uri="{FF2B5EF4-FFF2-40B4-BE49-F238E27FC236}">
                  <a16:creationId xmlns:a16="http://schemas.microsoft.com/office/drawing/2014/main" id="{AA334A51-A96B-4DF1-BDEC-E51EA1686365}"/>
                </a:ext>
              </a:extLst>
            </p:cNvPr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237">
              <a:extLst>
                <a:ext uri="{FF2B5EF4-FFF2-40B4-BE49-F238E27FC236}">
                  <a16:creationId xmlns:a16="http://schemas.microsoft.com/office/drawing/2014/main" id="{006358C7-6332-47BF-8EA5-118C622B78A5}"/>
                </a:ext>
              </a:extLst>
            </p:cNvPr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238">
              <a:extLst>
                <a:ext uri="{FF2B5EF4-FFF2-40B4-BE49-F238E27FC236}">
                  <a16:creationId xmlns:a16="http://schemas.microsoft.com/office/drawing/2014/main" id="{045C2B0B-7434-4069-8733-BBBE02105D6C}"/>
                </a:ext>
              </a:extLst>
            </p:cNvPr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239">
              <a:extLst>
                <a:ext uri="{FF2B5EF4-FFF2-40B4-BE49-F238E27FC236}">
                  <a16:creationId xmlns:a16="http://schemas.microsoft.com/office/drawing/2014/main" id="{55BDDE68-3D3D-4814-9650-BCF982954B2C}"/>
                </a:ext>
              </a:extLst>
            </p:cNvPr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240">
              <a:extLst>
                <a:ext uri="{FF2B5EF4-FFF2-40B4-BE49-F238E27FC236}">
                  <a16:creationId xmlns:a16="http://schemas.microsoft.com/office/drawing/2014/main" id="{4FD1E5CC-CB55-4615-A78C-FFE7148F2339}"/>
                </a:ext>
              </a:extLst>
            </p:cNvPr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241">
              <a:extLst>
                <a:ext uri="{FF2B5EF4-FFF2-40B4-BE49-F238E27FC236}">
                  <a16:creationId xmlns:a16="http://schemas.microsoft.com/office/drawing/2014/main" id="{8F1B103F-A42E-44FC-959D-DD755EC68473}"/>
                </a:ext>
              </a:extLst>
            </p:cNvPr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242">
              <a:extLst>
                <a:ext uri="{FF2B5EF4-FFF2-40B4-BE49-F238E27FC236}">
                  <a16:creationId xmlns:a16="http://schemas.microsoft.com/office/drawing/2014/main" id="{D41233D3-605F-4A65-A774-E897CB82D3EA}"/>
                </a:ext>
              </a:extLst>
            </p:cNvPr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243">
              <a:extLst>
                <a:ext uri="{FF2B5EF4-FFF2-40B4-BE49-F238E27FC236}">
                  <a16:creationId xmlns:a16="http://schemas.microsoft.com/office/drawing/2014/main" id="{7309C3C0-9542-4CA0-8449-3465A5F4E5A4}"/>
                </a:ext>
              </a:extLst>
            </p:cNvPr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244">
              <a:extLst>
                <a:ext uri="{FF2B5EF4-FFF2-40B4-BE49-F238E27FC236}">
                  <a16:creationId xmlns:a16="http://schemas.microsoft.com/office/drawing/2014/main" id="{C98A9375-67C8-49A4-BF9F-AB9BBB11B4DF}"/>
                </a:ext>
              </a:extLst>
            </p:cNvPr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245">
              <a:extLst>
                <a:ext uri="{FF2B5EF4-FFF2-40B4-BE49-F238E27FC236}">
                  <a16:creationId xmlns:a16="http://schemas.microsoft.com/office/drawing/2014/main" id="{BF11AD7E-5CBE-4354-9089-C019525195AC}"/>
                </a:ext>
              </a:extLst>
            </p:cNvPr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246">
              <a:extLst>
                <a:ext uri="{FF2B5EF4-FFF2-40B4-BE49-F238E27FC236}">
                  <a16:creationId xmlns:a16="http://schemas.microsoft.com/office/drawing/2014/main" id="{5FB3A00A-76D6-448F-A20E-D099AA3AB342}"/>
                </a:ext>
              </a:extLst>
            </p:cNvPr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247">
              <a:extLst>
                <a:ext uri="{FF2B5EF4-FFF2-40B4-BE49-F238E27FC236}">
                  <a16:creationId xmlns:a16="http://schemas.microsoft.com/office/drawing/2014/main" id="{B2D35252-DE5B-41A5-9BB1-0FB5A94A4F43}"/>
                </a:ext>
              </a:extLst>
            </p:cNvPr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248">
              <a:extLst>
                <a:ext uri="{FF2B5EF4-FFF2-40B4-BE49-F238E27FC236}">
                  <a16:creationId xmlns:a16="http://schemas.microsoft.com/office/drawing/2014/main" id="{D6378BAF-E885-4670-A8EF-A0C0D6D5E39D}"/>
                </a:ext>
              </a:extLst>
            </p:cNvPr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249">
              <a:extLst>
                <a:ext uri="{FF2B5EF4-FFF2-40B4-BE49-F238E27FC236}">
                  <a16:creationId xmlns:a16="http://schemas.microsoft.com/office/drawing/2014/main" id="{84DA6A29-AD45-4900-8615-8BD32E85BDD1}"/>
                </a:ext>
              </a:extLst>
            </p:cNvPr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250">
              <a:extLst>
                <a:ext uri="{FF2B5EF4-FFF2-40B4-BE49-F238E27FC236}">
                  <a16:creationId xmlns:a16="http://schemas.microsoft.com/office/drawing/2014/main" id="{B1B382E6-EDC8-4B9C-B5A5-FA483A63DF68}"/>
                </a:ext>
              </a:extLst>
            </p:cNvPr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251">
              <a:extLst>
                <a:ext uri="{FF2B5EF4-FFF2-40B4-BE49-F238E27FC236}">
                  <a16:creationId xmlns:a16="http://schemas.microsoft.com/office/drawing/2014/main" id="{85EB593B-C92E-41E7-B8EF-E1DBD338D3F8}"/>
                </a:ext>
              </a:extLst>
            </p:cNvPr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252">
              <a:extLst>
                <a:ext uri="{FF2B5EF4-FFF2-40B4-BE49-F238E27FC236}">
                  <a16:creationId xmlns:a16="http://schemas.microsoft.com/office/drawing/2014/main" id="{C4809FC8-976F-4364-B944-966C2CAF3429}"/>
                </a:ext>
              </a:extLst>
            </p:cNvPr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Shape 94">
            <a:extLst>
              <a:ext uri="{FF2B5EF4-FFF2-40B4-BE49-F238E27FC236}">
                <a16:creationId xmlns:a16="http://schemas.microsoft.com/office/drawing/2014/main" id="{1DD19718-975C-4E29-8262-1E062558C40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390893" y="999038"/>
            <a:ext cx="1201200" cy="12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圖片 62" descr="1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32" b="91668"/>
          <a:stretch/>
        </p:blipFill>
        <p:spPr>
          <a:xfrm>
            <a:off x="1155530" y="274178"/>
            <a:ext cx="3439481" cy="536887"/>
          </a:xfrm>
          <a:prstGeom prst="rect">
            <a:avLst/>
          </a:prstGeom>
        </p:spPr>
      </p:pic>
      <p:pic>
        <p:nvPicPr>
          <p:cNvPr id="80" name="圖片 79" descr="1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5" b="58052"/>
          <a:stretch/>
        </p:blipFill>
        <p:spPr>
          <a:xfrm>
            <a:off x="8645070" y="243547"/>
            <a:ext cx="3202843" cy="2702853"/>
          </a:xfrm>
          <a:prstGeom prst="rect">
            <a:avLst/>
          </a:prstGeom>
        </p:spPr>
      </p:pic>
      <p:pic>
        <p:nvPicPr>
          <p:cNvPr id="284" name="圖片 283" descr="1234567890-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95" y="793875"/>
            <a:ext cx="7419300" cy="5360065"/>
          </a:xfrm>
          <a:prstGeom prst="rect">
            <a:avLst/>
          </a:prstGeom>
        </p:spPr>
      </p:pic>
      <p:sp>
        <p:nvSpPr>
          <p:cNvPr id="287" name="手繪多邊形 286"/>
          <p:cNvSpPr/>
          <p:nvPr/>
        </p:nvSpPr>
        <p:spPr>
          <a:xfrm>
            <a:off x="2540302" y="3396343"/>
            <a:ext cx="638327" cy="794848"/>
          </a:xfrm>
          <a:custGeom>
            <a:avLst/>
            <a:gdLst>
              <a:gd name="connsiteX0" fmla="*/ 663678 w 663678"/>
              <a:gd name="connsiteY0" fmla="*/ 0 h 786599"/>
              <a:gd name="connsiteX1" fmla="*/ 589936 w 663678"/>
              <a:gd name="connsiteY1" fmla="*/ 8194 h 786599"/>
              <a:gd name="connsiteX2" fmla="*/ 499807 w 663678"/>
              <a:gd name="connsiteY2" fmla="*/ 16388 h 786599"/>
              <a:gd name="connsiteX3" fmla="*/ 475226 w 663678"/>
              <a:gd name="connsiteY3" fmla="*/ 24581 h 786599"/>
              <a:gd name="connsiteX4" fmla="*/ 393291 w 663678"/>
              <a:gd name="connsiteY4" fmla="*/ 40968 h 786599"/>
              <a:gd name="connsiteX5" fmla="*/ 311355 w 663678"/>
              <a:gd name="connsiteY5" fmla="*/ 57355 h 786599"/>
              <a:gd name="connsiteX6" fmla="*/ 262194 w 663678"/>
              <a:gd name="connsiteY6" fmla="*/ 73742 h 786599"/>
              <a:gd name="connsiteX7" fmla="*/ 237613 w 663678"/>
              <a:gd name="connsiteY7" fmla="*/ 90129 h 786599"/>
              <a:gd name="connsiteX8" fmla="*/ 213033 w 663678"/>
              <a:gd name="connsiteY8" fmla="*/ 98323 h 786599"/>
              <a:gd name="connsiteX9" fmla="*/ 172065 w 663678"/>
              <a:gd name="connsiteY9" fmla="*/ 114710 h 786599"/>
              <a:gd name="connsiteX10" fmla="*/ 147484 w 663678"/>
              <a:gd name="connsiteY10" fmla="*/ 139291 h 786599"/>
              <a:gd name="connsiteX11" fmla="*/ 122904 w 663678"/>
              <a:gd name="connsiteY11" fmla="*/ 155678 h 786599"/>
              <a:gd name="connsiteX12" fmla="*/ 114710 w 663678"/>
              <a:gd name="connsiteY12" fmla="*/ 188452 h 786599"/>
              <a:gd name="connsiteX13" fmla="*/ 90129 w 663678"/>
              <a:gd name="connsiteY13" fmla="*/ 213033 h 786599"/>
              <a:gd name="connsiteX14" fmla="*/ 49162 w 663678"/>
              <a:gd name="connsiteY14" fmla="*/ 270388 h 786599"/>
              <a:gd name="connsiteX15" fmla="*/ 16387 w 663678"/>
              <a:gd name="connsiteY15" fmla="*/ 311355 h 786599"/>
              <a:gd name="connsiteX16" fmla="*/ 8194 w 663678"/>
              <a:gd name="connsiteY16" fmla="*/ 344129 h 786599"/>
              <a:gd name="connsiteX17" fmla="*/ 0 w 663678"/>
              <a:gd name="connsiteY17" fmla="*/ 417871 h 786599"/>
              <a:gd name="connsiteX18" fmla="*/ 16387 w 663678"/>
              <a:gd name="connsiteY18" fmla="*/ 589936 h 786599"/>
              <a:gd name="connsiteX19" fmla="*/ 49162 w 663678"/>
              <a:gd name="connsiteY19" fmla="*/ 663678 h 786599"/>
              <a:gd name="connsiteX20" fmla="*/ 98323 w 663678"/>
              <a:gd name="connsiteY20" fmla="*/ 696452 h 786599"/>
              <a:gd name="connsiteX21" fmla="*/ 114710 w 663678"/>
              <a:gd name="connsiteY21" fmla="*/ 721033 h 786599"/>
              <a:gd name="connsiteX22" fmla="*/ 163871 w 663678"/>
              <a:gd name="connsiteY22" fmla="*/ 753807 h 786599"/>
              <a:gd name="connsiteX23" fmla="*/ 221226 w 663678"/>
              <a:gd name="connsiteY23" fmla="*/ 770194 h 786599"/>
              <a:gd name="connsiteX24" fmla="*/ 262194 w 663678"/>
              <a:gd name="connsiteY24" fmla="*/ 786581 h 78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3678" h="786599">
                <a:moveTo>
                  <a:pt x="663678" y="0"/>
                </a:moveTo>
                <a:lnTo>
                  <a:pt x="589936" y="8194"/>
                </a:lnTo>
                <a:cubicBezTo>
                  <a:pt x="559919" y="11196"/>
                  <a:pt x="529671" y="12122"/>
                  <a:pt x="499807" y="16388"/>
                </a:cubicBezTo>
                <a:cubicBezTo>
                  <a:pt x="491257" y="17609"/>
                  <a:pt x="483642" y="22639"/>
                  <a:pt x="475226" y="24581"/>
                </a:cubicBezTo>
                <a:cubicBezTo>
                  <a:pt x="448087" y="30844"/>
                  <a:pt x="420765" y="36389"/>
                  <a:pt x="393291" y="40968"/>
                </a:cubicBezTo>
                <a:cubicBezTo>
                  <a:pt x="360078" y="46504"/>
                  <a:pt x="341907" y="48190"/>
                  <a:pt x="311355" y="57355"/>
                </a:cubicBezTo>
                <a:cubicBezTo>
                  <a:pt x="294810" y="62318"/>
                  <a:pt x="262194" y="73742"/>
                  <a:pt x="262194" y="73742"/>
                </a:cubicBezTo>
                <a:cubicBezTo>
                  <a:pt x="254000" y="79204"/>
                  <a:pt x="246421" y="85725"/>
                  <a:pt x="237613" y="90129"/>
                </a:cubicBezTo>
                <a:cubicBezTo>
                  <a:pt x="229888" y="93991"/>
                  <a:pt x="221120" y="95290"/>
                  <a:pt x="213033" y="98323"/>
                </a:cubicBezTo>
                <a:cubicBezTo>
                  <a:pt x="199262" y="103487"/>
                  <a:pt x="185721" y="109248"/>
                  <a:pt x="172065" y="114710"/>
                </a:cubicBezTo>
                <a:cubicBezTo>
                  <a:pt x="163871" y="122904"/>
                  <a:pt x="156386" y="131873"/>
                  <a:pt x="147484" y="139291"/>
                </a:cubicBezTo>
                <a:cubicBezTo>
                  <a:pt x="139919" y="145595"/>
                  <a:pt x="128366" y="147485"/>
                  <a:pt x="122904" y="155678"/>
                </a:cubicBezTo>
                <a:cubicBezTo>
                  <a:pt x="116658" y="165048"/>
                  <a:pt x="120297" y="178675"/>
                  <a:pt x="114710" y="188452"/>
                </a:cubicBezTo>
                <a:cubicBezTo>
                  <a:pt x="108961" y="198513"/>
                  <a:pt x="96864" y="203604"/>
                  <a:pt x="90129" y="213033"/>
                </a:cubicBezTo>
                <a:cubicBezTo>
                  <a:pt x="36202" y="288530"/>
                  <a:pt x="113076" y="206472"/>
                  <a:pt x="49162" y="270388"/>
                </a:cubicBezTo>
                <a:cubicBezTo>
                  <a:pt x="22373" y="350749"/>
                  <a:pt x="65806" y="237227"/>
                  <a:pt x="16387" y="311355"/>
                </a:cubicBezTo>
                <a:cubicBezTo>
                  <a:pt x="10141" y="320725"/>
                  <a:pt x="10925" y="333204"/>
                  <a:pt x="8194" y="344129"/>
                </a:cubicBezTo>
                <a:cubicBezTo>
                  <a:pt x="5463" y="368710"/>
                  <a:pt x="0" y="393139"/>
                  <a:pt x="0" y="417871"/>
                </a:cubicBezTo>
                <a:cubicBezTo>
                  <a:pt x="0" y="459278"/>
                  <a:pt x="2490" y="538982"/>
                  <a:pt x="16387" y="589936"/>
                </a:cubicBezTo>
                <a:cubicBezTo>
                  <a:pt x="21032" y="606969"/>
                  <a:pt x="31663" y="648367"/>
                  <a:pt x="49162" y="663678"/>
                </a:cubicBezTo>
                <a:cubicBezTo>
                  <a:pt x="63984" y="676647"/>
                  <a:pt x="98323" y="696452"/>
                  <a:pt x="98323" y="696452"/>
                </a:cubicBezTo>
                <a:cubicBezTo>
                  <a:pt x="103785" y="704646"/>
                  <a:pt x="107299" y="714548"/>
                  <a:pt x="114710" y="721033"/>
                </a:cubicBezTo>
                <a:cubicBezTo>
                  <a:pt x="129532" y="734002"/>
                  <a:pt x="144764" y="749031"/>
                  <a:pt x="163871" y="753807"/>
                </a:cubicBezTo>
                <a:cubicBezTo>
                  <a:pt x="180511" y="757967"/>
                  <a:pt x="204763" y="763138"/>
                  <a:pt x="221226" y="770194"/>
                </a:cubicBezTo>
                <a:cubicBezTo>
                  <a:pt x="262311" y="787802"/>
                  <a:pt x="240474" y="786581"/>
                  <a:pt x="262194" y="786581"/>
                </a:cubicBezTo>
              </a:path>
            </a:pathLst>
          </a:custGeom>
          <a:noFill/>
          <a:ln w="38100" cmpd="sng">
            <a:solidFill>
              <a:srgbClr val="F4B1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289" name="直線接點 288"/>
          <p:cNvCxnSpPr/>
          <p:nvPr/>
        </p:nvCxnSpPr>
        <p:spPr>
          <a:xfrm flipH="1">
            <a:off x="2583931" y="3532177"/>
            <a:ext cx="106516" cy="114710"/>
          </a:xfrm>
          <a:prstGeom prst="line">
            <a:avLst/>
          </a:prstGeom>
          <a:ln w="38100" cmpd="sng">
            <a:solidFill>
              <a:srgbClr val="F4B1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2" name="圖片 291" descr="新原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58" y="5992340"/>
            <a:ext cx="5107987" cy="617449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812292" y="1036104"/>
            <a:ext cx="615553" cy="53822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新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移民了解自身權益之資訊流通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503664" y="750753"/>
            <a:ext cx="863600" cy="51597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酢漿草志工隊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33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1178256-B9EE-493A-AD3F-7CE38D65F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177" y="408054"/>
            <a:ext cx="3447597" cy="257995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5669AEE-E6A8-440B-BAC4-28C088B52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072" y="3521071"/>
            <a:ext cx="4104332" cy="273622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C58E87D-4645-431B-96E7-8608A31CB6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8" t="6305" r="-408" b="3541"/>
          <a:stretch/>
        </p:blipFill>
        <p:spPr>
          <a:xfrm>
            <a:off x="6742778" y="3624472"/>
            <a:ext cx="3893820" cy="2632820"/>
          </a:xfrm>
          <a:prstGeom prst="rect">
            <a:avLst/>
          </a:prstGeom>
        </p:spPr>
      </p:pic>
      <p:sp>
        <p:nvSpPr>
          <p:cNvPr id="10" name="五边形 5">
            <a:extLst>
              <a:ext uri="{FF2B5EF4-FFF2-40B4-BE49-F238E27FC236}">
                <a16:creationId xmlns:a16="http://schemas.microsoft.com/office/drawing/2014/main" id="{200C5ECE-5D04-45CE-82E0-16B6D6999F9D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3">
            <a:extLst>
              <a:ext uri="{FF2B5EF4-FFF2-40B4-BE49-F238E27FC236}">
                <a16:creationId xmlns:a16="http://schemas.microsoft.com/office/drawing/2014/main" id="{D365EE78-5B4A-4456-A26C-396C3402CA86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2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11" name="组合 256">
            <a:extLst>
              <a:ext uri="{FF2B5EF4-FFF2-40B4-BE49-F238E27FC236}">
                <a16:creationId xmlns:a16="http://schemas.microsoft.com/office/drawing/2014/main" id="{79BE7FA8-95F4-490A-8DD6-97A670B5432F}"/>
              </a:ext>
            </a:extLst>
          </p:cNvPr>
          <p:cNvGrpSpPr/>
          <p:nvPr/>
        </p:nvGrpSpPr>
        <p:grpSpPr>
          <a:xfrm>
            <a:off x="8753560" y="449047"/>
            <a:ext cx="2451694" cy="2441185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12" name="组合 257">
              <a:extLst>
                <a:ext uri="{FF2B5EF4-FFF2-40B4-BE49-F238E27FC236}">
                  <a16:creationId xmlns:a16="http://schemas.microsoft.com/office/drawing/2014/main" id="{93DFDBD6-6D8F-4714-8272-A124DAD8CF4A}"/>
                </a:ext>
              </a:extLst>
            </p:cNvPr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64" name="椭圆 309">
                <a:extLst>
                  <a:ext uri="{FF2B5EF4-FFF2-40B4-BE49-F238E27FC236}">
                    <a16:creationId xmlns:a16="http://schemas.microsoft.com/office/drawing/2014/main" id="{98DF7F85-FA69-40EA-9C9C-2AE82A9927B2}"/>
                  </a:ext>
                </a:extLst>
              </p:cNvPr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310">
                <a:extLst>
                  <a:ext uri="{FF2B5EF4-FFF2-40B4-BE49-F238E27FC236}">
                    <a16:creationId xmlns:a16="http://schemas.microsoft.com/office/drawing/2014/main" id="{1D779711-5004-4D18-A282-319255C78A87}"/>
                  </a:ext>
                </a:extLst>
              </p:cNvPr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311">
                <a:extLst>
                  <a:ext uri="{FF2B5EF4-FFF2-40B4-BE49-F238E27FC236}">
                    <a16:creationId xmlns:a16="http://schemas.microsoft.com/office/drawing/2014/main" id="{9E348FC6-D234-4A93-8273-132E598B7766}"/>
                  </a:ext>
                </a:extLst>
              </p:cNvPr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" name="直接连接符 258">
              <a:extLst>
                <a:ext uri="{FF2B5EF4-FFF2-40B4-BE49-F238E27FC236}">
                  <a16:creationId xmlns:a16="http://schemas.microsoft.com/office/drawing/2014/main" id="{6E81C32F-56E7-463F-B5DE-1633887624A6}"/>
                </a:ext>
              </a:extLst>
            </p:cNvPr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259">
              <a:extLst>
                <a:ext uri="{FF2B5EF4-FFF2-40B4-BE49-F238E27FC236}">
                  <a16:creationId xmlns:a16="http://schemas.microsoft.com/office/drawing/2014/main" id="{F6BAA1BB-2D1B-4BA5-89B0-A2CF86405907}"/>
                </a:ext>
              </a:extLst>
            </p:cNvPr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260">
              <a:extLst>
                <a:ext uri="{FF2B5EF4-FFF2-40B4-BE49-F238E27FC236}">
                  <a16:creationId xmlns:a16="http://schemas.microsoft.com/office/drawing/2014/main" id="{4DAF8372-9CA1-4178-A1E8-59CF22776023}"/>
                </a:ext>
              </a:extLst>
            </p:cNvPr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261">
              <a:extLst>
                <a:ext uri="{FF2B5EF4-FFF2-40B4-BE49-F238E27FC236}">
                  <a16:creationId xmlns:a16="http://schemas.microsoft.com/office/drawing/2014/main" id="{19B6EC00-E395-4B0C-AE6D-984C85D911FD}"/>
                </a:ext>
              </a:extLst>
            </p:cNvPr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262">
              <a:extLst>
                <a:ext uri="{FF2B5EF4-FFF2-40B4-BE49-F238E27FC236}">
                  <a16:creationId xmlns:a16="http://schemas.microsoft.com/office/drawing/2014/main" id="{4612368A-8F11-42CC-841E-C798CAF502B5}"/>
                </a:ext>
              </a:extLst>
            </p:cNvPr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263">
              <a:extLst>
                <a:ext uri="{FF2B5EF4-FFF2-40B4-BE49-F238E27FC236}">
                  <a16:creationId xmlns:a16="http://schemas.microsoft.com/office/drawing/2014/main" id="{FFA739A3-5964-436D-B80F-7FD99AD44E21}"/>
                </a:ext>
              </a:extLst>
            </p:cNvPr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264">
              <a:extLst>
                <a:ext uri="{FF2B5EF4-FFF2-40B4-BE49-F238E27FC236}">
                  <a16:creationId xmlns:a16="http://schemas.microsoft.com/office/drawing/2014/main" id="{38114228-DA3F-419A-9B91-6CDEA17A2D8A}"/>
                </a:ext>
              </a:extLst>
            </p:cNvPr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265">
              <a:extLst>
                <a:ext uri="{FF2B5EF4-FFF2-40B4-BE49-F238E27FC236}">
                  <a16:creationId xmlns:a16="http://schemas.microsoft.com/office/drawing/2014/main" id="{C3C9FABE-BA28-4314-A29A-8919C30E8CA2}"/>
                </a:ext>
              </a:extLst>
            </p:cNvPr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66">
              <a:extLst>
                <a:ext uri="{FF2B5EF4-FFF2-40B4-BE49-F238E27FC236}">
                  <a16:creationId xmlns:a16="http://schemas.microsoft.com/office/drawing/2014/main" id="{7A08EE98-CEC3-4DD6-B74A-3C746C1B7DFC}"/>
                </a:ext>
              </a:extLst>
            </p:cNvPr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67">
              <a:extLst>
                <a:ext uri="{FF2B5EF4-FFF2-40B4-BE49-F238E27FC236}">
                  <a16:creationId xmlns:a16="http://schemas.microsoft.com/office/drawing/2014/main" id="{EE5F024C-4ED1-47B2-A546-FD4925F659C3}"/>
                </a:ext>
              </a:extLst>
            </p:cNvPr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68">
              <a:extLst>
                <a:ext uri="{FF2B5EF4-FFF2-40B4-BE49-F238E27FC236}">
                  <a16:creationId xmlns:a16="http://schemas.microsoft.com/office/drawing/2014/main" id="{50B9EA25-57CB-4490-B9CB-4DBAB73EF2FB}"/>
                </a:ext>
              </a:extLst>
            </p:cNvPr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69">
              <a:extLst>
                <a:ext uri="{FF2B5EF4-FFF2-40B4-BE49-F238E27FC236}">
                  <a16:creationId xmlns:a16="http://schemas.microsoft.com/office/drawing/2014/main" id="{37B7A710-298A-428B-A44F-7F55F24A5C64}"/>
                </a:ext>
              </a:extLst>
            </p:cNvPr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70">
              <a:extLst>
                <a:ext uri="{FF2B5EF4-FFF2-40B4-BE49-F238E27FC236}">
                  <a16:creationId xmlns:a16="http://schemas.microsoft.com/office/drawing/2014/main" id="{DC6ADD07-3703-4F59-99EE-07BE3485FA0C}"/>
                </a:ext>
              </a:extLst>
            </p:cNvPr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71">
              <a:extLst>
                <a:ext uri="{FF2B5EF4-FFF2-40B4-BE49-F238E27FC236}">
                  <a16:creationId xmlns:a16="http://schemas.microsoft.com/office/drawing/2014/main" id="{D300CF29-DB01-468A-B73D-FEDF6D6EEE97}"/>
                </a:ext>
              </a:extLst>
            </p:cNvPr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72">
              <a:extLst>
                <a:ext uri="{FF2B5EF4-FFF2-40B4-BE49-F238E27FC236}">
                  <a16:creationId xmlns:a16="http://schemas.microsoft.com/office/drawing/2014/main" id="{A135FFCC-6ACE-4F9D-9AF9-08C2EE95DB9C}"/>
                </a:ext>
              </a:extLst>
            </p:cNvPr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3">
              <a:extLst>
                <a:ext uri="{FF2B5EF4-FFF2-40B4-BE49-F238E27FC236}">
                  <a16:creationId xmlns:a16="http://schemas.microsoft.com/office/drawing/2014/main" id="{0BC84343-0856-4B9E-8038-1C197BC5E244}"/>
                </a:ext>
              </a:extLst>
            </p:cNvPr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74">
              <a:extLst>
                <a:ext uri="{FF2B5EF4-FFF2-40B4-BE49-F238E27FC236}">
                  <a16:creationId xmlns:a16="http://schemas.microsoft.com/office/drawing/2014/main" id="{198474E5-6B6F-46AF-B912-3A2A311E8DA2}"/>
                </a:ext>
              </a:extLst>
            </p:cNvPr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75">
              <a:extLst>
                <a:ext uri="{FF2B5EF4-FFF2-40B4-BE49-F238E27FC236}">
                  <a16:creationId xmlns:a16="http://schemas.microsoft.com/office/drawing/2014/main" id="{6DCA302D-5BF0-47A6-8A7C-CD0054CAF353}"/>
                </a:ext>
              </a:extLst>
            </p:cNvPr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276">
              <a:extLst>
                <a:ext uri="{FF2B5EF4-FFF2-40B4-BE49-F238E27FC236}">
                  <a16:creationId xmlns:a16="http://schemas.microsoft.com/office/drawing/2014/main" id="{AF6E68DA-B588-4071-8BE7-E276BDDB5013}"/>
                </a:ext>
              </a:extLst>
            </p:cNvPr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277">
              <a:extLst>
                <a:ext uri="{FF2B5EF4-FFF2-40B4-BE49-F238E27FC236}">
                  <a16:creationId xmlns:a16="http://schemas.microsoft.com/office/drawing/2014/main" id="{45526133-84F0-433A-B4A8-F3F2DD8046E9}"/>
                </a:ext>
              </a:extLst>
            </p:cNvPr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278">
              <a:extLst>
                <a:ext uri="{FF2B5EF4-FFF2-40B4-BE49-F238E27FC236}">
                  <a16:creationId xmlns:a16="http://schemas.microsoft.com/office/drawing/2014/main" id="{5DFAE600-3441-4694-BD3B-DBEA287BB161}"/>
                </a:ext>
              </a:extLst>
            </p:cNvPr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279">
              <a:extLst>
                <a:ext uri="{FF2B5EF4-FFF2-40B4-BE49-F238E27FC236}">
                  <a16:creationId xmlns:a16="http://schemas.microsoft.com/office/drawing/2014/main" id="{02B12F9C-1B72-4546-A76C-D1C94C108CCA}"/>
                </a:ext>
              </a:extLst>
            </p:cNvPr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280">
              <a:extLst>
                <a:ext uri="{FF2B5EF4-FFF2-40B4-BE49-F238E27FC236}">
                  <a16:creationId xmlns:a16="http://schemas.microsoft.com/office/drawing/2014/main" id="{6976AE27-1092-4AC9-A1F8-CE9504F437BC}"/>
                </a:ext>
              </a:extLst>
            </p:cNvPr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281">
              <a:extLst>
                <a:ext uri="{FF2B5EF4-FFF2-40B4-BE49-F238E27FC236}">
                  <a16:creationId xmlns:a16="http://schemas.microsoft.com/office/drawing/2014/main" id="{B034B18A-157B-437F-951C-30ED07948D23}"/>
                </a:ext>
              </a:extLst>
            </p:cNvPr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282">
              <a:extLst>
                <a:ext uri="{FF2B5EF4-FFF2-40B4-BE49-F238E27FC236}">
                  <a16:creationId xmlns:a16="http://schemas.microsoft.com/office/drawing/2014/main" id="{76DE7546-3068-40D9-BF29-07E4ECD8F55E}"/>
                </a:ext>
              </a:extLst>
            </p:cNvPr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283">
              <a:extLst>
                <a:ext uri="{FF2B5EF4-FFF2-40B4-BE49-F238E27FC236}">
                  <a16:creationId xmlns:a16="http://schemas.microsoft.com/office/drawing/2014/main" id="{875F0EAC-A6CA-4A97-B15E-B93E11BE9EF0}"/>
                </a:ext>
              </a:extLst>
            </p:cNvPr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284">
              <a:extLst>
                <a:ext uri="{FF2B5EF4-FFF2-40B4-BE49-F238E27FC236}">
                  <a16:creationId xmlns:a16="http://schemas.microsoft.com/office/drawing/2014/main" id="{14C33371-503D-4264-ADF0-391171807CF3}"/>
                </a:ext>
              </a:extLst>
            </p:cNvPr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285">
              <a:extLst>
                <a:ext uri="{FF2B5EF4-FFF2-40B4-BE49-F238E27FC236}">
                  <a16:creationId xmlns:a16="http://schemas.microsoft.com/office/drawing/2014/main" id="{16A83D93-CC55-4CB8-A1A4-778E595007A3}"/>
                </a:ext>
              </a:extLst>
            </p:cNvPr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286">
              <a:extLst>
                <a:ext uri="{FF2B5EF4-FFF2-40B4-BE49-F238E27FC236}">
                  <a16:creationId xmlns:a16="http://schemas.microsoft.com/office/drawing/2014/main" id="{EE2F8263-91C2-4BCB-9D02-FFEA89851B7A}"/>
                </a:ext>
              </a:extLst>
            </p:cNvPr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287">
              <a:extLst>
                <a:ext uri="{FF2B5EF4-FFF2-40B4-BE49-F238E27FC236}">
                  <a16:creationId xmlns:a16="http://schemas.microsoft.com/office/drawing/2014/main" id="{4F835696-8D27-4251-B46A-531CC7F00A64}"/>
                </a:ext>
              </a:extLst>
            </p:cNvPr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288">
              <a:extLst>
                <a:ext uri="{FF2B5EF4-FFF2-40B4-BE49-F238E27FC236}">
                  <a16:creationId xmlns:a16="http://schemas.microsoft.com/office/drawing/2014/main" id="{92F4172C-83C3-448B-8EBA-62B2CD2A7714}"/>
                </a:ext>
              </a:extLst>
            </p:cNvPr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289">
              <a:extLst>
                <a:ext uri="{FF2B5EF4-FFF2-40B4-BE49-F238E27FC236}">
                  <a16:creationId xmlns:a16="http://schemas.microsoft.com/office/drawing/2014/main" id="{591035AE-52DD-4544-ABEE-5F0EA3D8201D}"/>
                </a:ext>
              </a:extLst>
            </p:cNvPr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290">
              <a:extLst>
                <a:ext uri="{FF2B5EF4-FFF2-40B4-BE49-F238E27FC236}">
                  <a16:creationId xmlns:a16="http://schemas.microsoft.com/office/drawing/2014/main" id="{B7DFFF19-8FF8-4511-9269-003975AA6C88}"/>
                </a:ext>
              </a:extLst>
            </p:cNvPr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291">
              <a:extLst>
                <a:ext uri="{FF2B5EF4-FFF2-40B4-BE49-F238E27FC236}">
                  <a16:creationId xmlns:a16="http://schemas.microsoft.com/office/drawing/2014/main" id="{D20AAC29-C73F-4322-A22B-F4A859E5D0B1}"/>
                </a:ext>
              </a:extLst>
            </p:cNvPr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292">
              <a:extLst>
                <a:ext uri="{FF2B5EF4-FFF2-40B4-BE49-F238E27FC236}">
                  <a16:creationId xmlns:a16="http://schemas.microsoft.com/office/drawing/2014/main" id="{432C78B9-5757-4A37-813F-56E178590CCD}"/>
                </a:ext>
              </a:extLst>
            </p:cNvPr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293">
              <a:extLst>
                <a:ext uri="{FF2B5EF4-FFF2-40B4-BE49-F238E27FC236}">
                  <a16:creationId xmlns:a16="http://schemas.microsoft.com/office/drawing/2014/main" id="{84352636-6D4B-4AD4-8859-5FE35FF9DE02}"/>
                </a:ext>
              </a:extLst>
            </p:cNvPr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294">
              <a:extLst>
                <a:ext uri="{FF2B5EF4-FFF2-40B4-BE49-F238E27FC236}">
                  <a16:creationId xmlns:a16="http://schemas.microsoft.com/office/drawing/2014/main" id="{3CB232D1-FC6A-49D5-AD0B-5208F3AE4945}"/>
                </a:ext>
              </a:extLst>
            </p:cNvPr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295">
              <a:extLst>
                <a:ext uri="{FF2B5EF4-FFF2-40B4-BE49-F238E27FC236}">
                  <a16:creationId xmlns:a16="http://schemas.microsoft.com/office/drawing/2014/main" id="{D61777E9-1CC7-4866-AEDF-AAA3C52F8208}"/>
                </a:ext>
              </a:extLst>
            </p:cNvPr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296">
              <a:extLst>
                <a:ext uri="{FF2B5EF4-FFF2-40B4-BE49-F238E27FC236}">
                  <a16:creationId xmlns:a16="http://schemas.microsoft.com/office/drawing/2014/main" id="{A59385C0-483A-4556-B6F5-EA9334F43826}"/>
                </a:ext>
              </a:extLst>
            </p:cNvPr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297">
              <a:extLst>
                <a:ext uri="{FF2B5EF4-FFF2-40B4-BE49-F238E27FC236}">
                  <a16:creationId xmlns:a16="http://schemas.microsoft.com/office/drawing/2014/main" id="{F80420E1-9ED3-4DDC-BC92-35978F3264B7}"/>
                </a:ext>
              </a:extLst>
            </p:cNvPr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298">
              <a:extLst>
                <a:ext uri="{FF2B5EF4-FFF2-40B4-BE49-F238E27FC236}">
                  <a16:creationId xmlns:a16="http://schemas.microsoft.com/office/drawing/2014/main" id="{BEA9E722-1AEB-4743-B6D6-BD6973F43A51}"/>
                </a:ext>
              </a:extLst>
            </p:cNvPr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299">
              <a:extLst>
                <a:ext uri="{FF2B5EF4-FFF2-40B4-BE49-F238E27FC236}">
                  <a16:creationId xmlns:a16="http://schemas.microsoft.com/office/drawing/2014/main" id="{0A21F1E9-0B2C-4081-AAC1-CA6A54EE3F9B}"/>
                </a:ext>
              </a:extLst>
            </p:cNvPr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300">
              <a:extLst>
                <a:ext uri="{FF2B5EF4-FFF2-40B4-BE49-F238E27FC236}">
                  <a16:creationId xmlns:a16="http://schemas.microsoft.com/office/drawing/2014/main" id="{87BEBA76-37A6-4890-A950-3D2DCD5E9FAA}"/>
                </a:ext>
              </a:extLst>
            </p:cNvPr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301">
              <a:extLst>
                <a:ext uri="{FF2B5EF4-FFF2-40B4-BE49-F238E27FC236}">
                  <a16:creationId xmlns:a16="http://schemas.microsoft.com/office/drawing/2014/main" id="{89D68AE4-08E6-4962-A2D6-E9E783006D1E}"/>
                </a:ext>
              </a:extLst>
            </p:cNvPr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302">
              <a:extLst>
                <a:ext uri="{FF2B5EF4-FFF2-40B4-BE49-F238E27FC236}">
                  <a16:creationId xmlns:a16="http://schemas.microsoft.com/office/drawing/2014/main" id="{321C96B2-4BB2-4537-B091-BB805B1037DC}"/>
                </a:ext>
              </a:extLst>
            </p:cNvPr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303">
              <a:extLst>
                <a:ext uri="{FF2B5EF4-FFF2-40B4-BE49-F238E27FC236}">
                  <a16:creationId xmlns:a16="http://schemas.microsoft.com/office/drawing/2014/main" id="{9A00EA1A-2BBA-445E-9E06-42AC7BF60B87}"/>
                </a:ext>
              </a:extLst>
            </p:cNvPr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304">
              <a:extLst>
                <a:ext uri="{FF2B5EF4-FFF2-40B4-BE49-F238E27FC236}">
                  <a16:creationId xmlns:a16="http://schemas.microsoft.com/office/drawing/2014/main" id="{60341562-16F9-4992-A6DD-F3269A396DC5}"/>
                </a:ext>
              </a:extLst>
            </p:cNvPr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305">
              <a:extLst>
                <a:ext uri="{FF2B5EF4-FFF2-40B4-BE49-F238E27FC236}">
                  <a16:creationId xmlns:a16="http://schemas.microsoft.com/office/drawing/2014/main" id="{5C131E43-D326-4B3B-9A84-6185D8C5FB98}"/>
                </a:ext>
              </a:extLst>
            </p:cNvPr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306">
              <a:extLst>
                <a:ext uri="{FF2B5EF4-FFF2-40B4-BE49-F238E27FC236}">
                  <a16:creationId xmlns:a16="http://schemas.microsoft.com/office/drawing/2014/main" id="{CA59DFB0-52B5-4216-9329-A337A8DA28DE}"/>
                </a:ext>
              </a:extLst>
            </p:cNvPr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307">
              <a:extLst>
                <a:ext uri="{FF2B5EF4-FFF2-40B4-BE49-F238E27FC236}">
                  <a16:creationId xmlns:a16="http://schemas.microsoft.com/office/drawing/2014/main" id="{A50406F6-6F43-4875-87B8-C6605F410F61}"/>
                </a:ext>
              </a:extLst>
            </p:cNvPr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308">
              <a:extLst>
                <a:ext uri="{FF2B5EF4-FFF2-40B4-BE49-F238E27FC236}">
                  <a16:creationId xmlns:a16="http://schemas.microsoft.com/office/drawing/2014/main" id="{2D9A8482-07C6-4852-9183-112C609C226A}"/>
                </a:ext>
              </a:extLst>
            </p:cNvPr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Shape 92">
            <a:extLst>
              <a:ext uri="{FF2B5EF4-FFF2-40B4-BE49-F238E27FC236}">
                <a16:creationId xmlns:a16="http://schemas.microsoft.com/office/drawing/2014/main" id="{3D844A3D-D0F5-49B1-814F-272B8E75190B}"/>
              </a:ext>
            </a:extLst>
          </p:cNvPr>
          <p:cNvPicPr preferRelativeResize="0"/>
          <p:nvPr/>
        </p:nvPicPr>
        <p:blipFill rotWithShape="1">
          <a:blip r:embed="rId6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334443" y="991435"/>
            <a:ext cx="1298779" cy="140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圖片 1" descr="未命名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93" t="4905" b="50956"/>
          <a:stretch/>
        </p:blipFill>
        <p:spPr>
          <a:xfrm>
            <a:off x="11133259" y="442682"/>
            <a:ext cx="761605" cy="2868287"/>
          </a:xfrm>
          <a:prstGeom prst="rect">
            <a:avLst/>
          </a:prstGeom>
        </p:spPr>
      </p:pic>
      <p:pic>
        <p:nvPicPr>
          <p:cNvPr id="72" name="圖片 71" descr="未命名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165" r="73754" b="55502"/>
          <a:stretch/>
        </p:blipFill>
        <p:spPr>
          <a:xfrm>
            <a:off x="1516134" y="2127146"/>
            <a:ext cx="2812752" cy="931389"/>
          </a:xfrm>
          <a:prstGeom prst="rect">
            <a:avLst/>
          </a:prstGeom>
        </p:spPr>
      </p:pic>
      <p:pic>
        <p:nvPicPr>
          <p:cNvPr id="73" name="圖片 72" descr="未命名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22" b="85480"/>
          <a:stretch/>
        </p:blipFill>
        <p:spPr>
          <a:xfrm>
            <a:off x="1144205" y="189525"/>
            <a:ext cx="3609224" cy="943542"/>
          </a:xfrm>
          <a:prstGeom prst="rect">
            <a:avLst/>
          </a:prstGeom>
        </p:spPr>
      </p:pic>
      <p:pic>
        <p:nvPicPr>
          <p:cNvPr id="74" name="圖片 73" descr="未命名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3" r="55910"/>
          <a:stretch/>
        </p:blipFill>
        <p:spPr>
          <a:xfrm>
            <a:off x="1279072" y="6153891"/>
            <a:ext cx="4725009" cy="533970"/>
          </a:xfrm>
          <a:prstGeom prst="rect">
            <a:avLst/>
          </a:prstGeom>
        </p:spPr>
      </p:pic>
      <p:pic>
        <p:nvPicPr>
          <p:cNvPr id="76" name="圖片 75" descr="未命名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8" t="91413"/>
          <a:stretch/>
        </p:blipFill>
        <p:spPr>
          <a:xfrm>
            <a:off x="7349063" y="6129867"/>
            <a:ext cx="4168021" cy="557994"/>
          </a:xfrm>
          <a:prstGeom prst="rect">
            <a:avLst/>
          </a:prstGeom>
        </p:spPr>
      </p:pic>
      <p:sp>
        <p:nvSpPr>
          <p:cNvPr id="77" name="文字方塊 76"/>
          <p:cNvSpPr txBox="1"/>
          <p:nvPr/>
        </p:nvSpPr>
        <p:spPr>
          <a:xfrm>
            <a:off x="8013774" y="27110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圖四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10613836" y="597386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圖六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  <p:sp>
        <p:nvSpPr>
          <p:cNvPr id="79" name="文字方塊 78"/>
          <p:cNvSpPr txBox="1"/>
          <p:nvPr/>
        </p:nvSpPr>
        <p:spPr>
          <a:xfrm>
            <a:off x="5383404" y="598029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圖五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  <p:pic>
        <p:nvPicPr>
          <p:cNvPr id="80" name="圖片 79" descr="未命名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7" t="91118" r="44522"/>
          <a:stretch/>
        </p:blipFill>
        <p:spPr>
          <a:xfrm>
            <a:off x="6395763" y="6110682"/>
            <a:ext cx="1011808" cy="57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897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5">
            <a:extLst>
              <a:ext uri="{FF2B5EF4-FFF2-40B4-BE49-F238E27FC236}">
                <a16:creationId xmlns:a16="http://schemas.microsoft.com/office/drawing/2014/main" id="{B2728E2A-64F8-4208-87B1-EE96AC83C182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16C8CB2F-ACC6-4D75-95A6-BA15B4D85134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2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6" name="组合 144">
            <a:extLst>
              <a:ext uri="{FF2B5EF4-FFF2-40B4-BE49-F238E27FC236}">
                <a16:creationId xmlns:a16="http://schemas.microsoft.com/office/drawing/2014/main" id="{8C5FFFD0-7AF8-41F9-8273-4CA47B266086}"/>
              </a:ext>
            </a:extLst>
          </p:cNvPr>
          <p:cNvGrpSpPr/>
          <p:nvPr/>
        </p:nvGrpSpPr>
        <p:grpSpPr>
          <a:xfrm>
            <a:off x="8868513" y="421159"/>
            <a:ext cx="2494481" cy="2510696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7" name="组合 145">
              <a:extLst>
                <a:ext uri="{FF2B5EF4-FFF2-40B4-BE49-F238E27FC236}">
                  <a16:creationId xmlns:a16="http://schemas.microsoft.com/office/drawing/2014/main" id="{6FB80ACE-B013-4400-A30C-BB1C6770FCBD}"/>
                </a:ext>
              </a:extLst>
            </p:cNvPr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59" name="椭圆 197">
                <a:extLst>
                  <a:ext uri="{FF2B5EF4-FFF2-40B4-BE49-F238E27FC236}">
                    <a16:creationId xmlns:a16="http://schemas.microsoft.com/office/drawing/2014/main" id="{EAD59FAA-D820-4E1C-8D83-772CB1D3BACD}"/>
                  </a:ext>
                </a:extLst>
              </p:cNvPr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198">
                <a:extLst>
                  <a:ext uri="{FF2B5EF4-FFF2-40B4-BE49-F238E27FC236}">
                    <a16:creationId xmlns:a16="http://schemas.microsoft.com/office/drawing/2014/main" id="{872643AD-8F9F-43BD-BF2C-C1A732506515}"/>
                  </a:ext>
                </a:extLst>
              </p:cNvPr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199">
                <a:extLst>
                  <a:ext uri="{FF2B5EF4-FFF2-40B4-BE49-F238E27FC236}">
                    <a16:creationId xmlns:a16="http://schemas.microsoft.com/office/drawing/2014/main" id="{43232263-7D53-4A48-AD16-D62E77E923F2}"/>
                  </a:ext>
                </a:extLst>
              </p:cNvPr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8" name="直接连接符 146">
              <a:extLst>
                <a:ext uri="{FF2B5EF4-FFF2-40B4-BE49-F238E27FC236}">
                  <a16:creationId xmlns:a16="http://schemas.microsoft.com/office/drawing/2014/main" id="{D7F5ADB8-E351-46C1-ACDE-89239DD6B8AB}"/>
                </a:ext>
              </a:extLst>
            </p:cNvPr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47">
              <a:extLst>
                <a:ext uri="{FF2B5EF4-FFF2-40B4-BE49-F238E27FC236}">
                  <a16:creationId xmlns:a16="http://schemas.microsoft.com/office/drawing/2014/main" id="{FFC27CBF-C5BF-4486-AD46-0239A316EFC5}"/>
                </a:ext>
              </a:extLst>
            </p:cNvPr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48">
              <a:extLst>
                <a:ext uri="{FF2B5EF4-FFF2-40B4-BE49-F238E27FC236}">
                  <a16:creationId xmlns:a16="http://schemas.microsoft.com/office/drawing/2014/main" id="{7205C0A9-455B-4BC5-8D34-8A9D273740C0}"/>
                </a:ext>
              </a:extLst>
            </p:cNvPr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49">
              <a:extLst>
                <a:ext uri="{FF2B5EF4-FFF2-40B4-BE49-F238E27FC236}">
                  <a16:creationId xmlns:a16="http://schemas.microsoft.com/office/drawing/2014/main" id="{0BAD4C48-5397-43ED-A35C-23AD60D148C4}"/>
                </a:ext>
              </a:extLst>
            </p:cNvPr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50">
              <a:extLst>
                <a:ext uri="{FF2B5EF4-FFF2-40B4-BE49-F238E27FC236}">
                  <a16:creationId xmlns:a16="http://schemas.microsoft.com/office/drawing/2014/main" id="{0D6A3C06-17F2-4140-B5F2-8B389EC2A185}"/>
                </a:ext>
              </a:extLst>
            </p:cNvPr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51">
              <a:extLst>
                <a:ext uri="{FF2B5EF4-FFF2-40B4-BE49-F238E27FC236}">
                  <a16:creationId xmlns:a16="http://schemas.microsoft.com/office/drawing/2014/main" id="{FED02D1B-A0CC-4808-9713-D6966C80BED8}"/>
                </a:ext>
              </a:extLst>
            </p:cNvPr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52">
              <a:extLst>
                <a:ext uri="{FF2B5EF4-FFF2-40B4-BE49-F238E27FC236}">
                  <a16:creationId xmlns:a16="http://schemas.microsoft.com/office/drawing/2014/main" id="{E65CE259-9B10-45DD-8CA5-0BEF57D94273}"/>
                </a:ext>
              </a:extLst>
            </p:cNvPr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53">
              <a:extLst>
                <a:ext uri="{FF2B5EF4-FFF2-40B4-BE49-F238E27FC236}">
                  <a16:creationId xmlns:a16="http://schemas.microsoft.com/office/drawing/2014/main" id="{C90DF331-DC4E-4C14-AE68-022F7C509F92}"/>
                </a:ext>
              </a:extLst>
            </p:cNvPr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4">
              <a:extLst>
                <a:ext uri="{FF2B5EF4-FFF2-40B4-BE49-F238E27FC236}">
                  <a16:creationId xmlns:a16="http://schemas.microsoft.com/office/drawing/2014/main" id="{FBBF0DEA-4FA4-4ED4-9041-B20BA320410A}"/>
                </a:ext>
              </a:extLst>
            </p:cNvPr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55">
              <a:extLst>
                <a:ext uri="{FF2B5EF4-FFF2-40B4-BE49-F238E27FC236}">
                  <a16:creationId xmlns:a16="http://schemas.microsoft.com/office/drawing/2014/main" id="{D4B145A8-B13C-4C4B-AFA2-AEB544E59F62}"/>
                </a:ext>
              </a:extLst>
            </p:cNvPr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56">
              <a:extLst>
                <a:ext uri="{FF2B5EF4-FFF2-40B4-BE49-F238E27FC236}">
                  <a16:creationId xmlns:a16="http://schemas.microsoft.com/office/drawing/2014/main" id="{F8149581-476D-4D29-9766-BB064C723E84}"/>
                </a:ext>
              </a:extLst>
            </p:cNvPr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57">
              <a:extLst>
                <a:ext uri="{FF2B5EF4-FFF2-40B4-BE49-F238E27FC236}">
                  <a16:creationId xmlns:a16="http://schemas.microsoft.com/office/drawing/2014/main" id="{092F47A4-A2D7-455F-96EF-962892641281}"/>
                </a:ext>
              </a:extLst>
            </p:cNvPr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58">
              <a:extLst>
                <a:ext uri="{FF2B5EF4-FFF2-40B4-BE49-F238E27FC236}">
                  <a16:creationId xmlns:a16="http://schemas.microsoft.com/office/drawing/2014/main" id="{1CBC2490-E13F-43F3-AB58-5A652D527E72}"/>
                </a:ext>
              </a:extLst>
            </p:cNvPr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59">
              <a:extLst>
                <a:ext uri="{FF2B5EF4-FFF2-40B4-BE49-F238E27FC236}">
                  <a16:creationId xmlns:a16="http://schemas.microsoft.com/office/drawing/2014/main" id="{E246CBB5-ACC8-4641-B96D-07660A0153C2}"/>
                </a:ext>
              </a:extLst>
            </p:cNvPr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160">
              <a:extLst>
                <a:ext uri="{FF2B5EF4-FFF2-40B4-BE49-F238E27FC236}">
                  <a16:creationId xmlns:a16="http://schemas.microsoft.com/office/drawing/2014/main" id="{C5F5C87E-9833-4328-BEEB-389D5542AF36}"/>
                </a:ext>
              </a:extLst>
            </p:cNvPr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161">
              <a:extLst>
                <a:ext uri="{FF2B5EF4-FFF2-40B4-BE49-F238E27FC236}">
                  <a16:creationId xmlns:a16="http://schemas.microsoft.com/office/drawing/2014/main" id="{8DE471DF-925F-43DF-A612-CA27BA64679C}"/>
                </a:ext>
              </a:extLst>
            </p:cNvPr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162">
              <a:extLst>
                <a:ext uri="{FF2B5EF4-FFF2-40B4-BE49-F238E27FC236}">
                  <a16:creationId xmlns:a16="http://schemas.microsoft.com/office/drawing/2014/main" id="{A7681CA7-6D13-4FEA-856C-F4AF5E0B308E}"/>
                </a:ext>
              </a:extLst>
            </p:cNvPr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163">
              <a:extLst>
                <a:ext uri="{FF2B5EF4-FFF2-40B4-BE49-F238E27FC236}">
                  <a16:creationId xmlns:a16="http://schemas.microsoft.com/office/drawing/2014/main" id="{3F20FC46-E738-4B19-B8AA-0E7D26DD3DA0}"/>
                </a:ext>
              </a:extLst>
            </p:cNvPr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164">
              <a:extLst>
                <a:ext uri="{FF2B5EF4-FFF2-40B4-BE49-F238E27FC236}">
                  <a16:creationId xmlns:a16="http://schemas.microsoft.com/office/drawing/2014/main" id="{8043ACF8-59F3-4B9E-9DAE-E9B8F7D2FF85}"/>
                </a:ext>
              </a:extLst>
            </p:cNvPr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165">
              <a:extLst>
                <a:ext uri="{FF2B5EF4-FFF2-40B4-BE49-F238E27FC236}">
                  <a16:creationId xmlns:a16="http://schemas.microsoft.com/office/drawing/2014/main" id="{DC10FE8A-9DB8-40E7-95B9-D49EE73E824C}"/>
                </a:ext>
              </a:extLst>
            </p:cNvPr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166">
              <a:extLst>
                <a:ext uri="{FF2B5EF4-FFF2-40B4-BE49-F238E27FC236}">
                  <a16:creationId xmlns:a16="http://schemas.microsoft.com/office/drawing/2014/main" id="{FC794298-5FB3-4EB0-AC1D-D71E04DF276E}"/>
                </a:ext>
              </a:extLst>
            </p:cNvPr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167">
              <a:extLst>
                <a:ext uri="{FF2B5EF4-FFF2-40B4-BE49-F238E27FC236}">
                  <a16:creationId xmlns:a16="http://schemas.microsoft.com/office/drawing/2014/main" id="{EA99883E-699B-49D3-9409-4D119037DFA8}"/>
                </a:ext>
              </a:extLst>
            </p:cNvPr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68">
              <a:extLst>
                <a:ext uri="{FF2B5EF4-FFF2-40B4-BE49-F238E27FC236}">
                  <a16:creationId xmlns:a16="http://schemas.microsoft.com/office/drawing/2014/main" id="{29A1136A-21F4-4A7A-92A1-62B79A8145C6}"/>
                </a:ext>
              </a:extLst>
            </p:cNvPr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169">
              <a:extLst>
                <a:ext uri="{FF2B5EF4-FFF2-40B4-BE49-F238E27FC236}">
                  <a16:creationId xmlns:a16="http://schemas.microsoft.com/office/drawing/2014/main" id="{E1F531AC-7CB6-4555-A752-15F75E6C1167}"/>
                </a:ext>
              </a:extLst>
            </p:cNvPr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170">
              <a:extLst>
                <a:ext uri="{FF2B5EF4-FFF2-40B4-BE49-F238E27FC236}">
                  <a16:creationId xmlns:a16="http://schemas.microsoft.com/office/drawing/2014/main" id="{9B79BE8A-187B-4F54-8711-7B9CF5AEF465}"/>
                </a:ext>
              </a:extLst>
            </p:cNvPr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171">
              <a:extLst>
                <a:ext uri="{FF2B5EF4-FFF2-40B4-BE49-F238E27FC236}">
                  <a16:creationId xmlns:a16="http://schemas.microsoft.com/office/drawing/2014/main" id="{BC538FF2-E1F4-467B-A67E-7593E00751E3}"/>
                </a:ext>
              </a:extLst>
            </p:cNvPr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172">
              <a:extLst>
                <a:ext uri="{FF2B5EF4-FFF2-40B4-BE49-F238E27FC236}">
                  <a16:creationId xmlns:a16="http://schemas.microsoft.com/office/drawing/2014/main" id="{BB8302C9-5650-42C6-932D-0B93B3CCBDAD}"/>
                </a:ext>
              </a:extLst>
            </p:cNvPr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173">
              <a:extLst>
                <a:ext uri="{FF2B5EF4-FFF2-40B4-BE49-F238E27FC236}">
                  <a16:creationId xmlns:a16="http://schemas.microsoft.com/office/drawing/2014/main" id="{2E4D7770-BF05-4503-A81F-AA568AC6B666}"/>
                </a:ext>
              </a:extLst>
            </p:cNvPr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174">
              <a:extLst>
                <a:ext uri="{FF2B5EF4-FFF2-40B4-BE49-F238E27FC236}">
                  <a16:creationId xmlns:a16="http://schemas.microsoft.com/office/drawing/2014/main" id="{A666A1F8-EDE1-4D9D-94BE-1DA13B45FCFF}"/>
                </a:ext>
              </a:extLst>
            </p:cNvPr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175">
              <a:extLst>
                <a:ext uri="{FF2B5EF4-FFF2-40B4-BE49-F238E27FC236}">
                  <a16:creationId xmlns:a16="http://schemas.microsoft.com/office/drawing/2014/main" id="{5CDFCEC7-249A-4427-9637-F702E58F1F07}"/>
                </a:ext>
              </a:extLst>
            </p:cNvPr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176">
              <a:extLst>
                <a:ext uri="{FF2B5EF4-FFF2-40B4-BE49-F238E27FC236}">
                  <a16:creationId xmlns:a16="http://schemas.microsoft.com/office/drawing/2014/main" id="{86EA4441-C522-4F35-B157-5EC2D61553D6}"/>
                </a:ext>
              </a:extLst>
            </p:cNvPr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177">
              <a:extLst>
                <a:ext uri="{FF2B5EF4-FFF2-40B4-BE49-F238E27FC236}">
                  <a16:creationId xmlns:a16="http://schemas.microsoft.com/office/drawing/2014/main" id="{5BF58D71-6F30-44D1-BEAB-2003CE7153A2}"/>
                </a:ext>
              </a:extLst>
            </p:cNvPr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178">
              <a:extLst>
                <a:ext uri="{FF2B5EF4-FFF2-40B4-BE49-F238E27FC236}">
                  <a16:creationId xmlns:a16="http://schemas.microsoft.com/office/drawing/2014/main" id="{C47A3EED-42B4-4B76-982F-51B8FFD02018}"/>
                </a:ext>
              </a:extLst>
            </p:cNvPr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179">
              <a:extLst>
                <a:ext uri="{FF2B5EF4-FFF2-40B4-BE49-F238E27FC236}">
                  <a16:creationId xmlns:a16="http://schemas.microsoft.com/office/drawing/2014/main" id="{53EF06DD-2630-4E64-BC6C-51CF9D20A15C}"/>
                </a:ext>
              </a:extLst>
            </p:cNvPr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180">
              <a:extLst>
                <a:ext uri="{FF2B5EF4-FFF2-40B4-BE49-F238E27FC236}">
                  <a16:creationId xmlns:a16="http://schemas.microsoft.com/office/drawing/2014/main" id="{E7941BC3-6B36-4ACF-BE39-88C2B5FD0EBD}"/>
                </a:ext>
              </a:extLst>
            </p:cNvPr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181">
              <a:extLst>
                <a:ext uri="{FF2B5EF4-FFF2-40B4-BE49-F238E27FC236}">
                  <a16:creationId xmlns:a16="http://schemas.microsoft.com/office/drawing/2014/main" id="{127D9D29-4793-461D-9260-EA7835647E19}"/>
                </a:ext>
              </a:extLst>
            </p:cNvPr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182">
              <a:extLst>
                <a:ext uri="{FF2B5EF4-FFF2-40B4-BE49-F238E27FC236}">
                  <a16:creationId xmlns:a16="http://schemas.microsoft.com/office/drawing/2014/main" id="{38A5AE49-782A-49F3-9772-E454B77EEC22}"/>
                </a:ext>
              </a:extLst>
            </p:cNvPr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183">
              <a:extLst>
                <a:ext uri="{FF2B5EF4-FFF2-40B4-BE49-F238E27FC236}">
                  <a16:creationId xmlns:a16="http://schemas.microsoft.com/office/drawing/2014/main" id="{4D544C2A-DC71-4625-BE71-6806516ACAEB}"/>
                </a:ext>
              </a:extLst>
            </p:cNvPr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184">
              <a:extLst>
                <a:ext uri="{FF2B5EF4-FFF2-40B4-BE49-F238E27FC236}">
                  <a16:creationId xmlns:a16="http://schemas.microsoft.com/office/drawing/2014/main" id="{5EE9D70E-F934-4B42-8D64-DDEAA52D00B5}"/>
                </a:ext>
              </a:extLst>
            </p:cNvPr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185">
              <a:extLst>
                <a:ext uri="{FF2B5EF4-FFF2-40B4-BE49-F238E27FC236}">
                  <a16:creationId xmlns:a16="http://schemas.microsoft.com/office/drawing/2014/main" id="{B3996F1C-8760-42A2-801D-50FBD8113298}"/>
                </a:ext>
              </a:extLst>
            </p:cNvPr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186">
              <a:extLst>
                <a:ext uri="{FF2B5EF4-FFF2-40B4-BE49-F238E27FC236}">
                  <a16:creationId xmlns:a16="http://schemas.microsoft.com/office/drawing/2014/main" id="{EAAA2B8C-497D-4457-8AB0-F4B8F75497DC}"/>
                </a:ext>
              </a:extLst>
            </p:cNvPr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187">
              <a:extLst>
                <a:ext uri="{FF2B5EF4-FFF2-40B4-BE49-F238E27FC236}">
                  <a16:creationId xmlns:a16="http://schemas.microsoft.com/office/drawing/2014/main" id="{6DB3EF0A-7196-4D56-A1C9-36039D8D8517}"/>
                </a:ext>
              </a:extLst>
            </p:cNvPr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188">
              <a:extLst>
                <a:ext uri="{FF2B5EF4-FFF2-40B4-BE49-F238E27FC236}">
                  <a16:creationId xmlns:a16="http://schemas.microsoft.com/office/drawing/2014/main" id="{C50DA9D4-285A-4244-952D-2D12F5886C00}"/>
                </a:ext>
              </a:extLst>
            </p:cNvPr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189">
              <a:extLst>
                <a:ext uri="{FF2B5EF4-FFF2-40B4-BE49-F238E27FC236}">
                  <a16:creationId xmlns:a16="http://schemas.microsoft.com/office/drawing/2014/main" id="{9EF041F6-7D40-4C5D-9D62-F94A6B6A7CBD}"/>
                </a:ext>
              </a:extLst>
            </p:cNvPr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190">
              <a:extLst>
                <a:ext uri="{FF2B5EF4-FFF2-40B4-BE49-F238E27FC236}">
                  <a16:creationId xmlns:a16="http://schemas.microsoft.com/office/drawing/2014/main" id="{114BAE4F-5A8B-4AEA-A6AE-244DC75192EE}"/>
                </a:ext>
              </a:extLst>
            </p:cNvPr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191">
              <a:extLst>
                <a:ext uri="{FF2B5EF4-FFF2-40B4-BE49-F238E27FC236}">
                  <a16:creationId xmlns:a16="http://schemas.microsoft.com/office/drawing/2014/main" id="{7A86FFDD-0CF0-4C34-8D09-AFA2D5C7FF05}"/>
                </a:ext>
              </a:extLst>
            </p:cNvPr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192">
              <a:extLst>
                <a:ext uri="{FF2B5EF4-FFF2-40B4-BE49-F238E27FC236}">
                  <a16:creationId xmlns:a16="http://schemas.microsoft.com/office/drawing/2014/main" id="{D3CD2934-5188-4F75-B53F-304BBE0435C5}"/>
                </a:ext>
              </a:extLst>
            </p:cNvPr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193">
              <a:extLst>
                <a:ext uri="{FF2B5EF4-FFF2-40B4-BE49-F238E27FC236}">
                  <a16:creationId xmlns:a16="http://schemas.microsoft.com/office/drawing/2014/main" id="{8312C28C-80BE-405C-A83A-5B7BDC41DDE1}"/>
                </a:ext>
              </a:extLst>
            </p:cNvPr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194">
              <a:extLst>
                <a:ext uri="{FF2B5EF4-FFF2-40B4-BE49-F238E27FC236}">
                  <a16:creationId xmlns:a16="http://schemas.microsoft.com/office/drawing/2014/main" id="{B55D1DF5-51CD-400B-8F0C-ECF597D03EB6}"/>
                </a:ext>
              </a:extLst>
            </p:cNvPr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195">
              <a:extLst>
                <a:ext uri="{FF2B5EF4-FFF2-40B4-BE49-F238E27FC236}">
                  <a16:creationId xmlns:a16="http://schemas.microsoft.com/office/drawing/2014/main" id="{097C6C26-5D59-4800-9E82-949C3D7CF49B}"/>
                </a:ext>
              </a:extLst>
            </p:cNvPr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196">
              <a:extLst>
                <a:ext uri="{FF2B5EF4-FFF2-40B4-BE49-F238E27FC236}">
                  <a16:creationId xmlns:a16="http://schemas.microsoft.com/office/drawing/2014/main" id="{FA0D8B77-862F-46F1-B0E5-5E143314A9B0}"/>
                </a:ext>
              </a:extLst>
            </p:cNvPr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Shape 91">
            <a:extLst>
              <a:ext uri="{FF2B5EF4-FFF2-40B4-BE49-F238E27FC236}">
                <a16:creationId xmlns:a16="http://schemas.microsoft.com/office/drawing/2014/main" id="{6CCD39F4-2F0B-4228-8EC0-99FF02C41F1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601108" y="1027547"/>
            <a:ext cx="1223022" cy="120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D8A58AF4-93CF-42DA-8066-81C20425A2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2183"/>
          <a:stretch/>
        </p:blipFill>
        <p:spPr>
          <a:xfrm>
            <a:off x="383574" y="3031009"/>
            <a:ext cx="5180003" cy="4007738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1D7A1F96-7E82-4E03-B202-471206BC8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041" y="835600"/>
            <a:ext cx="7447460" cy="2218983"/>
          </a:xfrm>
          <a:prstGeom prst="rect">
            <a:avLst/>
          </a:prstGeom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22E5302A-B536-477F-8F88-7DBBFEF1A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574" y="849421"/>
            <a:ext cx="3602807" cy="2200187"/>
          </a:xfrm>
          <a:prstGeom prst="rect">
            <a:avLst/>
          </a:prstGeom>
        </p:spPr>
      </p:pic>
      <p:pic>
        <p:nvPicPr>
          <p:cNvPr id="2" name="圖片 1" descr="1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18" y="213793"/>
            <a:ext cx="10789920" cy="5443728"/>
          </a:xfrm>
          <a:prstGeom prst="rect">
            <a:avLst/>
          </a:prstGeom>
        </p:spPr>
      </p:pic>
      <p:sp>
        <p:nvSpPr>
          <p:cNvPr id="69" name="文字方塊 68"/>
          <p:cNvSpPr txBox="1"/>
          <p:nvPr/>
        </p:nvSpPr>
        <p:spPr>
          <a:xfrm>
            <a:off x="1914270" y="629262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1200" dirty="0" smtClean="0">
                <a:solidFill>
                  <a:srgbClr val="767171"/>
                </a:solidFill>
              </a:rPr>
              <a:t>圖七</a:t>
            </a:r>
            <a:endParaRPr kumimoji="1" lang="zh-TW" altLang="en-US" sz="1200" dirty="0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662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5">
            <a:extLst>
              <a:ext uri="{FF2B5EF4-FFF2-40B4-BE49-F238E27FC236}">
                <a16:creationId xmlns:a16="http://schemas.microsoft.com/office/drawing/2014/main" id="{B2728E2A-64F8-4208-87B1-EE96AC83C182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16C8CB2F-ACC6-4D75-95A6-BA15B4D85134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2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6" name="组合 144">
            <a:extLst>
              <a:ext uri="{FF2B5EF4-FFF2-40B4-BE49-F238E27FC236}">
                <a16:creationId xmlns:a16="http://schemas.microsoft.com/office/drawing/2014/main" id="{27437E1F-205D-49C3-BBC0-15DEE5963386}"/>
              </a:ext>
            </a:extLst>
          </p:cNvPr>
          <p:cNvGrpSpPr/>
          <p:nvPr/>
        </p:nvGrpSpPr>
        <p:grpSpPr>
          <a:xfrm>
            <a:off x="8801551" y="358787"/>
            <a:ext cx="2494481" cy="2510696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7" name="组合 145">
              <a:extLst>
                <a:ext uri="{FF2B5EF4-FFF2-40B4-BE49-F238E27FC236}">
                  <a16:creationId xmlns:a16="http://schemas.microsoft.com/office/drawing/2014/main" id="{F26684D3-C716-4587-B3B2-69D88001A55E}"/>
                </a:ext>
              </a:extLst>
            </p:cNvPr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59" name="椭圆 197">
                <a:extLst>
                  <a:ext uri="{FF2B5EF4-FFF2-40B4-BE49-F238E27FC236}">
                    <a16:creationId xmlns:a16="http://schemas.microsoft.com/office/drawing/2014/main" id="{68EC942C-9041-4FC6-8BB8-F9F1383F014F}"/>
                  </a:ext>
                </a:extLst>
              </p:cNvPr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198">
                <a:extLst>
                  <a:ext uri="{FF2B5EF4-FFF2-40B4-BE49-F238E27FC236}">
                    <a16:creationId xmlns:a16="http://schemas.microsoft.com/office/drawing/2014/main" id="{C024319C-EFE7-4CA0-9CB1-23ED67D00EDF}"/>
                  </a:ext>
                </a:extLst>
              </p:cNvPr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199">
                <a:extLst>
                  <a:ext uri="{FF2B5EF4-FFF2-40B4-BE49-F238E27FC236}">
                    <a16:creationId xmlns:a16="http://schemas.microsoft.com/office/drawing/2014/main" id="{6126C3DB-AC63-4D5E-82E3-E45910F48569}"/>
                  </a:ext>
                </a:extLst>
              </p:cNvPr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8" name="直接连接符 146">
              <a:extLst>
                <a:ext uri="{FF2B5EF4-FFF2-40B4-BE49-F238E27FC236}">
                  <a16:creationId xmlns:a16="http://schemas.microsoft.com/office/drawing/2014/main" id="{C094EC4A-C25C-462C-985F-35DB8C91FCC0}"/>
                </a:ext>
              </a:extLst>
            </p:cNvPr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47">
              <a:extLst>
                <a:ext uri="{FF2B5EF4-FFF2-40B4-BE49-F238E27FC236}">
                  <a16:creationId xmlns:a16="http://schemas.microsoft.com/office/drawing/2014/main" id="{0D1405A2-E9BF-43E8-B680-477551E9A208}"/>
                </a:ext>
              </a:extLst>
            </p:cNvPr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148">
              <a:extLst>
                <a:ext uri="{FF2B5EF4-FFF2-40B4-BE49-F238E27FC236}">
                  <a16:creationId xmlns:a16="http://schemas.microsoft.com/office/drawing/2014/main" id="{23FA6280-8C42-45E5-B785-479CC8C417FD}"/>
                </a:ext>
              </a:extLst>
            </p:cNvPr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49">
              <a:extLst>
                <a:ext uri="{FF2B5EF4-FFF2-40B4-BE49-F238E27FC236}">
                  <a16:creationId xmlns:a16="http://schemas.microsoft.com/office/drawing/2014/main" id="{9DA17BFB-9AD3-4330-ADFD-A43DE2A1629A}"/>
                </a:ext>
              </a:extLst>
            </p:cNvPr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50">
              <a:extLst>
                <a:ext uri="{FF2B5EF4-FFF2-40B4-BE49-F238E27FC236}">
                  <a16:creationId xmlns:a16="http://schemas.microsoft.com/office/drawing/2014/main" id="{DF651920-AD8E-4CA3-B5E3-1F31B92609CB}"/>
                </a:ext>
              </a:extLst>
            </p:cNvPr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51">
              <a:extLst>
                <a:ext uri="{FF2B5EF4-FFF2-40B4-BE49-F238E27FC236}">
                  <a16:creationId xmlns:a16="http://schemas.microsoft.com/office/drawing/2014/main" id="{3BF47D01-A6D4-4A1F-A106-D08432E37B42}"/>
                </a:ext>
              </a:extLst>
            </p:cNvPr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52">
              <a:extLst>
                <a:ext uri="{FF2B5EF4-FFF2-40B4-BE49-F238E27FC236}">
                  <a16:creationId xmlns:a16="http://schemas.microsoft.com/office/drawing/2014/main" id="{379C6E4F-2CFC-4EBA-A363-557B69A7049B}"/>
                </a:ext>
              </a:extLst>
            </p:cNvPr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53">
              <a:extLst>
                <a:ext uri="{FF2B5EF4-FFF2-40B4-BE49-F238E27FC236}">
                  <a16:creationId xmlns:a16="http://schemas.microsoft.com/office/drawing/2014/main" id="{316E0F41-E435-42AA-9886-48A952BD3BB6}"/>
                </a:ext>
              </a:extLst>
            </p:cNvPr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4">
              <a:extLst>
                <a:ext uri="{FF2B5EF4-FFF2-40B4-BE49-F238E27FC236}">
                  <a16:creationId xmlns:a16="http://schemas.microsoft.com/office/drawing/2014/main" id="{18D1C0EE-DA36-46FA-B290-B4459084455A}"/>
                </a:ext>
              </a:extLst>
            </p:cNvPr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55">
              <a:extLst>
                <a:ext uri="{FF2B5EF4-FFF2-40B4-BE49-F238E27FC236}">
                  <a16:creationId xmlns:a16="http://schemas.microsoft.com/office/drawing/2014/main" id="{1E00F83C-D6CE-496C-817D-4FFC215D0459}"/>
                </a:ext>
              </a:extLst>
            </p:cNvPr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56">
              <a:extLst>
                <a:ext uri="{FF2B5EF4-FFF2-40B4-BE49-F238E27FC236}">
                  <a16:creationId xmlns:a16="http://schemas.microsoft.com/office/drawing/2014/main" id="{C10199B1-E16E-478C-A107-B20CA27ABF6D}"/>
                </a:ext>
              </a:extLst>
            </p:cNvPr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57">
              <a:extLst>
                <a:ext uri="{FF2B5EF4-FFF2-40B4-BE49-F238E27FC236}">
                  <a16:creationId xmlns:a16="http://schemas.microsoft.com/office/drawing/2014/main" id="{D518BFB7-8765-40CF-A11B-2659C2E3C565}"/>
                </a:ext>
              </a:extLst>
            </p:cNvPr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58">
              <a:extLst>
                <a:ext uri="{FF2B5EF4-FFF2-40B4-BE49-F238E27FC236}">
                  <a16:creationId xmlns:a16="http://schemas.microsoft.com/office/drawing/2014/main" id="{FC0E11B1-0ACF-49B6-B597-81943AD4F7B5}"/>
                </a:ext>
              </a:extLst>
            </p:cNvPr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59">
              <a:extLst>
                <a:ext uri="{FF2B5EF4-FFF2-40B4-BE49-F238E27FC236}">
                  <a16:creationId xmlns:a16="http://schemas.microsoft.com/office/drawing/2014/main" id="{BF686F2F-F53A-4C01-ABAB-DB32B16B9FD5}"/>
                </a:ext>
              </a:extLst>
            </p:cNvPr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160">
              <a:extLst>
                <a:ext uri="{FF2B5EF4-FFF2-40B4-BE49-F238E27FC236}">
                  <a16:creationId xmlns:a16="http://schemas.microsoft.com/office/drawing/2014/main" id="{9D82588F-59AF-44C8-960A-057EEC5A68FB}"/>
                </a:ext>
              </a:extLst>
            </p:cNvPr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161">
              <a:extLst>
                <a:ext uri="{FF2B5EF4-FFF2-40B4-BE49-F238E27FC236}">
                  <a16:creationId xmlns:a16="http://schemas.microsoft.com/office/drawing/2014/main" id="{B08D97F0-A7ED-4DF1-9EFF-62D7F9DB8B4F}"/>
                </a:ext>
              </a:extLst>
            </p:cNvPr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162">
              <a:extLst>
                <a:ext uri="{FF2B5EF4-FFF2-40B4-BE49-F238E27FC236}">
                  <a16:creationId xmlns:a16="http://schemas.microsoft.com/office/drawing/2014/main" id="{21598737-F66E-4692-BEFF-6F7A3017E416}"/>
                </a:ext>
              </a:extLst>
            </p:cNvPr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163">
              <a:extLst>
                <a:ext uri="{FF2B5EF4-FFF2-40B4-BE49-F238E27FC236}">
                  <a16:creationId xmlns:a16="http://schemas.microsoft.com/office/drawing/2014/main" id="{AC3239F9-2E15-4741-A017-8B37F11B28F4}"/>
                </a:ext>
              </a:extLst>
            </p:cNvPr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164">
              <a:extLst>
                <a:ext uri="{FF2B5EF4-FFF2-40B4-BE49-F238E27FC236}">
                  <a16:creationId xmlns:a16="http://schemas.microsoft.com/office/drawing/2014/main" id="{653E568F-7BA2-407E-9D03-ADCC72E0E166}"/>
                </a:ext>
              </a:extLst>
            </p:cNvPr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165">
              <a:extLst>
                <a:ext uri="{FF2B5EF4-FFF2-40B4-BE49-F238E27FC236}">
                  <a16:creationId xmlns:a16="http://schemas.microsoft.com/office/drawing/2014/main" id="{646640D6-C958-4A57-B8BD-4982A59D2765}"/>
                </a:ext>
              </a:extLst>
            </p:cNvPr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166">
              <a:extLst>
                <a:ext uri="{FF2B5EF4-FFF2-40B4-BE49-F238E27FC236}">
                  <a16:creationId xmlns:a16="http://schemas.microsoft.com/office/drawing/2014/main" id="{82D159A6-4E52-4E8D-82BB-CBFEFA1CF21D}"/>
                </a:ext>
              </a:extLst>
            </p:cNvPr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167">
              <a:extLst>
                <a:ext uri="{FF2B5EF4-FFF2-40B4-BE49-F238E27FC236}">
                  <a16:creationId xmlns:a16="http://schemas.microsoft.com/office/drawing/2014/main" id="{0D14CF30-46AA-4FA5-B8DB-D3F20B3D98E6}"/>
                </a:ext>
              </a:extLst>
            </p:cNvPr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68">
              <a:extLst>
                <a:ext uri="{FF2B5EF4-FFF2-40B4-BE49-F238E27FC236}">
                  <a16:creationId xmlns:a16="http://schemas.microsoft.com/office/drawing/2014/main" id="{F3A82AE9-5C1D-4800-A7F5-916DFB31E4F6}"/>
                </a:ext>
              </a:extLst>
            </p:cNvPr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169">
              <a:extLst>
                <a:ext uri="{FF2B5EF4-FFF2-40B4-BE49-F238E27FC236}">
                  <a16:creationId xmlns:a16="http://schemas.microsoft.com/office/drawing/2014/main" id="{5FA8C024-4053-4881-9799-3AEF263CFFDC}"/>
                </a:ext>
              </a:extLst>
            </p:cNvPr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170">
              <a:extLst>
                <a:ext uri="{FF2B5EF4-FFF2-40B4-BE49-F238E27FC236}">
                  <a16:creationId xmlns:a16="http://schemas.microsoft.com/office/drawing/2014/main" id="{8660BBD8-455E-40B8-A60D-D9CFE84B159A}"/>
                </a:ext>
              </a:extLst>
            </p:cNvPr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171">
              <a:extLst>
                <a:ext uri="{FF2B5EF4-FFF2-40B4-BE49-F238E27FC236}">
                  <a16:creationId xmlns:a16="http://schemas.microsoft.com/office/drawing/2014/main" id="{6BAF78D4-A681-4D8B-8A0A-1A6B84A5F2BF}"/>
                </a:ext>
              </a:extLst>
            </p:cNvPr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172">
              <a:extLst>
                <a:ext uri="{FF2B5EF4-FFF2-40B4-BE49-F238E27FC236}">
                  <a16:creationId xmlns:a16="http://schemas.microsoft.com/office/drawing/2014/main" id="{5373BB30-1107-496A-BD21-E6F9D52D4B20}"/>
                </a:ext>
              </a:extLst>
            </p:cNvPr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173">
              <a:extLst>
                <a:ext uri="{FF2B5EF4-FFF2-40B4-BE49-F238E27FC236}">
                  <a16:creationId xmlns:a16="http://schemas.microsoft.com/office/drawing/2014/main" id="{E709F08D-D4BF-4C5F-9FA3-6A434C3E2E2C}"/>
                </a:ext>
              </a:extLst>
            </p:cNvPr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174">
              <a:extLst>
                <a:ext uri="{FF2B5EF4-FFF2-40B4-BE49-F238E27FC236}">
                  <a16:creationId xmlns:a16="http://schemas.microsoft.com/office/drawing/2014/main" id="{E3FD170E-74F7-4A03-91AB-0A3CBD0B649C}"/>
                </a:ext>
              </a:extLst>
            </p:cNvPr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175">
              <a:extLst>
                <a:ext uri="{FF2B5EF4-FFF2-40B4-BE49-F238E27FC236}">
                  <a16:creationId xmlns:a16="http://schemas.microsoft.com/office/drawing/2014/main" id="{C971082C-3C60-4CE7-A99D-B3634C6AC099}"/>
                </a:ext>
              </a:extLst>
            </p:cNvPr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176">
              <a:extLst>
                <a:ext uri="{FF2B5EF4-FFF2-40B4-BE49-F238E27FC236}">
                  <a16:creationId xmlns:a16="http://schemas.microsoft.com/office/drawing/2014/main" id="{E5D34180-62FA-4394-BE6C-75306BA82235}"/>
                </a:ext>
              </a:extLst>
            </p:cNvPr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177">
              <a:extLst>
                <a:ext uri="{FF2B5EF4-FFF2-40B4-BE49-F238E27FC236}">
                  <a16:creationId xmlns:a16="http://schemas.microsoft.com/office/drawing/2014/main" id="{3CE9EA06-FD5A-4708-93EF-1891684FBF70}"/>
                </a:ext>
              </a:extLst>
            </p:cNvPr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178">
              <a:extLst>
                <a:ext uri="{FF2B5EF4-FFF2-40B4-BE49-F238E27FC236}">
                  <a16:creationId xmlns:a16="http://schemas.microsoft.com/office/drawing/2014/main" id="{8C5056D5-C967-447E-B194-8D14C45D2CD2}"/>
                </a:ext>
              </a:extLst>
            </p:cNvPr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179">
              <a:extLst>
                <a:ext uri="{FF2B5EF4-FFF2-40B4-BE49-F238E27FC236}">
                  <a16:creationId xmlns:a16="http://schemas.microsoft.com/office/drawing/2014/main" id="{3B7D4D5C-27BC-4F12-8E2D-384DC9769765}"/>
                </a:ext>
              </a:extLst>
            </p:cNvPr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180">
              <a:extLst>
                <a:ext uri="{FF2B5EF4-FFF2-40B4-BE49-F238E27FC236}">
                  <a16:creationId xmlns:a16="http://schemas.microsoft.com/office/drawing/2014/main" id="{D55AEAE8-D48E-4063-9D60-155495E05EF6}"/>
                </a:ext>
              </a:extLst>
            </p:cNvPr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181">
              <a:extLst>
                <a:ext uri="{FF2B5EF4-FFF2-40B4-BE49-F238E27FC236}">
                  <a16:creationId xmlns:a16="http://schemas.microsoft.com/office/drawing/2014/main" id="{25429F2B-70DB-495E-BA88-B5D5DA6C9D38}"/>
                </a:ext>
              </a:extLst>
            </p:cNvPr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182">
              <a:extLst>
                <a:ext uri="{FF2B5EF4-FFF2-40B4-BE49-F238E27FC236}">
                  <a16:creationId xmlns:a16="http://schemas.microsoft.com/office/drawing/2014/main" id="{148833E8-2F81-45DA-80D4-28FFE3C79C8F}"/>
                </a:ext>
              </a:extLst>
            </p:cNvPr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183">
              <a:extLst>
                <a:ext uri="{FF2B5EF4-FFF2-40B4-BE49-F238E27FC236}">
                  <a16:creationId xmlns:a16="http://schemas.microsoft.com/office/drawing/2014/main" id="{9613388D-7C87-41DE-93E0-B0D5C421300E}"/>
                </a:ext>
              </a:extLst>
            </p:cNvPr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184">
              <a:extLst>
                <a:ext uri="{FF2B5EF4-FFF2-40B4-BE49-F238E27FC236}">
                  <a16:creationId xmlns:a16="http://schemas.microsoft.com/office/drawing/2014/main" id="{B97858BE-E933-4C95-8B8E-521A6673CCBE}"/>
                </a:ext>
              </a:extLst>
            </p:cNvPr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185">
              <a:extLst>
                <a:ext uri="{FF2B5EF4-FFF2-40B4-BE49-F238E27FC236}">
                  <a16:creationId xmlns:a16="http://schemas.microsoft.com/office/drawing/2014/main" id="{03FBFAFA-0B8C-422E-93FE-454927D34C14}"/>
                </a:ext>
              </a:extLst>
            </p:cNvPr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186">
              <a:extLst>
                <a:ext uri="{FF2B5EF4-FFF2-40B4-BE49-F238E27FC236}">
                  <a16:creationId xmlns:a16="http://schemas.microsoft.com/office/drawing/2014/main" id="{1E879905-79C8-48CC-A3AC-C5E84C3E3693}"/>
                </a:ext>
              </a:extLst>
            </p:cNvPr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187">
              <a:extLst>
                <a:ext uri="{FF2B5EF4-FFF2-40B4-BE49-F238E27FC236}">
                  <a16:creationId xmlns:a16="http://schemas.microsoft.com/office/drawing/2014/main" id="{BBACC411-339B-4D5F-A8D5-D87F7A544C47}"/>
                </a:ext>
              </a:extLst>
            </p:cNvPr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188">
              <a:extLst>
                <a:ext uri="{FF2B5EF4-FFF2-40B4-BE49-F238E27FC236}">
                  <a16:creationId xmlns:a16="http://schemas.microsoft.com/office/drawing/2014/main" id="{AF92E989-4808-4303-BF0D-C053C7E745C2}"/>
                </a:ext>
              </a:extLst>
            </p:cNvPr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189">
              <a:extLst>
                <a:ext uri="{FF2B5EF4-FFF2-40B4-BE49-F238E27FC236}">
                  <a16:creationId xmlns:a16="http://schemas.microsoft.com/office/drawing/2014/main" id="{54BE95B6-71B4-431E-9FBC-0CA88BAB8C80}"/>
                </a:ext>
              </a:extLst>
            </p:cNvPr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190">
              <a:extLst>
                <a:ext uri="{FF2B5EF4-FFF2-40B4-BE49-F238E27FC236}">
                  <a16:creationId xmlns:a16="http://schemas.microsoft.com/office/drawing/2014/main" id="{633EDDE7-2778-42CE-8ED9-19117B1E6679}"/>
                </a:ext>
              </a:extLst>
            </p:cNvPr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191">
              <a:extLst>
                <a:ext uri="{FF2B5EF4-FFF2-40B4-BE49-F238E27FC236}">
                  <a16:creationId xmlns:a16="http://schemas.microsoft.com/office/drawing/2014/main" id="{F901F9DD-0E73-4EBE-8B15-352206833D3E}"/>
                </a:ext>
              </a:extLst>
            </p:cNvPr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192">
              <a:extLst>
                <a:ext uri="{FF2B5EF4-FFF2-40B4-BE49-F238E27FC236}">
                  <a16:creationId xmlns:a16="http://schemas.microsoft.com/office/drawing/2014/main" id="{0357DCA4-3778-47BF-8195-E34C69E2322D}"/>
                </a:ext>
              </a:extLst>
            </p:cNvPr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193">
              <a:extLst>
                <a:ext uri="{FF2B5EF4-FFF2-40B4-BE49-F238E27FC236}">
                  <a16:creationId xmlns:a16="http://schemas.microsoft.com/office/drawing/2014/main" id="{AC2A76DC-9124-4409-9E26-278E1F841621}"/>
                </a:ext>
              </a:extLst>
            </p:cNvPr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194">
              <a:extLst>
                <a:ext uri="{FF2B5EF4-FFF2-40B4-BE49-F238E27FC236}">
                  <a16:creationId xmlns:a16="http://schemas.microsoft.com/office/drawing/2014/main" id="{3A2AF244-BB36-4A66-90D2-A0D75DA74B18}"/>
                </a:ext>
              </a:extLst>
            </p:cNvPr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195">
              <a:extLst>
                <a:ext uri="{FF2B5EF4-FFF2-40B4-BE49-F238E27FC236}">
                  <a16:creationId xmlns:a16="http://schemas.microsoft.com/office/drawing/2014/main" id="{2CB36C3A-AA90-40F9-8908-3F03394863C9}"/>
                </a:ext>
              </a:extLst>
            </p:cNvPr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196">
              <a:extLst>
                <a:ext uri="{FF2B5EF4-FFF2-40B4-BE49-F238E27FC236}">
                  <a16:creationId xmlns:a16="http://schemas.microsoft.com/office/drawing/2014/main" id="{0EF9E289-BEAF-40E4-9B01-07BD9338F86A}"/>
                </a:ext>
              </a:extLst>
            </p:cNvPr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2" name="Shape 90">
            <a:extLst>
              <a:ext uri="{FF2B5EF4-FFF2-40B4-BE49-F238E27FC236}">
                <a16:creationId xmlns:a16="http://schemas.microsoft.com/office/drawing/2014/main" id="{57C26438-FD1C-454A-BB18-8E0038F3915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438924" y="891699"/>
            <a:ext cx="1324360" cy="132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123">
            <a:extLst>
              <a:ext uri="{FF2B5EF4-FFF2-40B4-BE49-F238E27FC236}">
                <a16:creationId xmlns:a16="http://schemas.microsoft.com/office/drawing/2014/main" id="{F49593A2-1325-47F4-A908-CA020DA887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1" b="2398"/>
          <a:stretch/>
        </p:blipFill>
        <p:spPr>
          <a:xfrm>
            <a:off x="582581" y="1149790"/>
            <a:ext cx="7852289" cy="508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圖片 1" descr="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01" y="204018"/>
            <a:ext cx="3468624" cy="591312"/>
          </a:xfrm>
          <a:prstGeom prst="rect">
            <a:avLst/>
          </a:prstGeom>
        </p:spPr>
      </p:pic>
      <p:pic>
        <p:nvPicPr>
          <p:cNvPr id="65" name="圖片 64" descr="movi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925" y="731750"/>
            <a:ext cx="627888" cy="19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609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5">
            <a:extLst>
              <a:ext uri="{FF2B5EF4-FFF2-40B4-BE49-F238E27FC236}">
                <a16:creationId xmlns:a16="http://schemas.microsoft.com/office/drawing/2014/main" id="{9923C5A1-53E5-487C-8EC3-68355437F767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B5F7B80-BB0D-44CD-9784-7B5B5FE53C04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2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5" name="组合 77">
            <a:extLst>
              <a:ext uri="{FF2B5EF4-FFF2-40B4-BE49-F238E27FC236}">
                <a16:creationId xmlns:a16="http://schemas.microsoft.com/office/drawing/2014/main" id="{87C831CB-99C8-49EE-98A8-2599C93C54CE}"/>
              </a:ext>
            </a:extLst>
          </p:cNvPr>
          <p:cNvGrpSpPr/>
          <p:nvPr/>
        </p:nvGrpSpPr>
        <p:grpSpPr>
          <a:xfrm>
            <a:off x="8816874" y="354843"/>
            <a:ext cx="2492309" cy="2499993"/>
            <a:chOff x="4170953" y="833056"/>
            <a:chExt cx="3846813" cy="3848451"/>
          </a:xfrm>
          <a:solidFill>
            <a:srgbClr val="F5F0EA"/>
          </a:solidFill>
        </p:grpSpPr>
        <p:grpSp>
          <p:nvGrpSpPr>
            <p:cNvPr id="6" name="组合 89">
              <a:extLst>
                <a:ext uri="{FF2B5EF4-FFF2-40B4-BE49-F238E27FC236}">
                  <a16:creationId xmlns:a16="http://schemas.microsoft.com/office/drawing/2014/main" id="{ADB9DE1D-5585-4AAA-855D-6FFAF6ACAE7A}"/>
                </a:ext>
              </a:extLst>
            </p:cNvPr>
            <p:cNvGrpSpPr/>
            <p:nvPr/>
          </p:nvGrpSpPr>
          <p:grpSpPr>
            <a:xfrm>
              <a:off x="4273247" y="926495"/>
              <a:ext cx="3645505" cy="3645505"/>
              <a:chOff x="3651549" y="975481"/>
              <a:chExt cx="2929467" cy="2929467"/>
            </a:xfrm>
            <a:grpFill/>
          </p:grpSpPr>
          <p:sp>
            <p:nvSpPr>
              <p:cNvPr id="58" name="椭圆 141">
                <a:extLst>
                  <a:ext uri="{FF2B5EF4-FFF2-40B4-BE49-F238E27FC236}">
                    <a16:creationId xmlns:a16="http://schemas.microsoft.com/office/drawing/2014/main" id="{27E64CBA-A9F9-4A38-A1D5-BA431BD9DE16}"/>
                  </a:ext>
                </a:extLst>
              </p:cNvPr>
              <p:cNvSpPr/>
              <p:nvPr/>
            </p:nvSpPr>
            <p:spPr>
              <a:xfrm>
                <a:off x="3651549" y="975481"/>
                <a:ext cx="2929467" cy="2929467"/>
              </a:xfrm>
              <a:prstGeom prst="ellipse">
                <a:avLst/>
              </a:prstGeom>
              <a:solidFill>
                <a:srgbClr val="79A5B2"/>
              </a:solidFill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142">
                <a:extLst>
                  <a:ext uri="{FF2B5EF4-FFF2-40B4-BE49-F238E27FC236}">
                    <a16:creationId xmlns:a16="http://schemas.microsoft.com/office/drawing/2014/main" id="{70EF9E9F-4BF9-44D5-A322-C2C270ABCCBB}"/>
                  </a:ext>
                </a:extLst>
              </p:cNvPr>
              <p:cNvSpPr/>
              <p:nvPr/>
            </p:nvSpPr>
            <p:spPr>
              <a:xfrm>
                <a:off x="3856281" y="1186756"/>
                <a:ext cx="2520000" cy="2519828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143">
                <a:extLst>
                  <a:ext uri="{FF2B5EF4-FFF2-40B4-BE49-F238E27FC236}">
                    <a16:creationId xmlns:a16="http://schemas.microsoft.com/office/drawing/2014/main" id="{770FA106-BEAE-4904-9E05-42590D01B3CF}"/>
                  </a:ext>
                </a:extLst>
              </p:cNvPr>
              <p:cNvSpPr/>
              <p:nvPr/>
            </p:nvSpPr>
            <p:spPr>
              <a:xfrm>
                <a:off x="3884243" y="1243432"/>
                <a:ext cx="2436501" cy="2436335"/>
              </a:xfrm>
              <a:prstGeom prst="ellipse">
                <a:avLst/>
              </a:prstGeom>
              <a:grpFill/>
              <a:ln>
                <a:solidFill>
                  <a:srgbClr val="79A5B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7" name="直接连接符 90">
              <a:extLst>
                <a:ext uri="{FF2B5EF4-FFF2-40B4-BE49-F238E27FC236}">
                  <a16:creationId xmlns:a16="http://schemas.microsoft.com/office/drawing/2014/main" id="{FC81887E-ABE4-4296-A47A-C46BB70D99A7}"/>
                </a:ext>
              </a:extLst>
            </p:cNvPr>
            <p:cNvCxnSpPr/>
            <p:nvPr/>
          </p:nvCxnSpPr>
          <p:spPr>
            <a:xfrm rot="-5400000" flipH="1">
              <a:off x="4224639" y="255943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91">
              <a:extLst>
                <a:ext uri="{FF2B5EF4-FFF2-40B4-BE49-F238E27FC236}">
                  <a16:creationId xmlns:a16="http://schemas.microsoft.com/office/drawing/2014/main" id="{1E6058FD-13D2-4E0C-A848-1532522E58C0}"/>
                </a:ext>
              </a:extLst>
            </p:cNvPr>
            <p:cNvCxnSpPr/>
            <p:nvPr/>
          </p:nvCxnSpPr>
          <p:spPr>
            <a:xfrm rot="-4976471" flipH="1">
              <a:off x="4237730" y="234718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92">
              <a:extLst>
                <a:ext uri="{FF2B5EF4-FFF2-40B4-BE49-F238E27FC236}">
                  <a16:creationId xmlns:a16="http://schemas.microsoft.com/office/drawing/2014/main" id="{32D35B53-7961-4ACD-92A0-99EC773AA7DE}"/>
                </a:ext>
              </a:extLst>
            </p:cNvPr>
            <p:cNvCxnSpPr/>
            <p:nvPr/>
          </p:nvCxnSpPr>
          <p:spPr>
            <a:xfrm rot="-4552941" flipH="1">
              <a:off x="4276806" y="21381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3">
              <a:extLst>
                <a:ext uri="{FF2B5EF4-FFF2-40B4-BE49-F238E27FC236}">
                  <a16:creationId xmlns:a16="http://schemas.microsoft.com/office/drawing/2014/main" id="{75E46FEF-6D51-4136-821B-D931B91A26FE}"/>
                </a:ext>
              </a:extLst>
            </p:cNvPr>
            <p:cNvCxnSpPr/>
            <p:nvPr/>
          </p:nvCxnSpPr>
          <p:spPr>
            <a:xfrm rot="-4129412" flipH="1">
              <a:off x="4341273" y="193550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94">
              <a:extLst>
                <a:ext uri="{FF2B5EF4-FFF2-40B4-BE49-F238E27FC236}">
                  <a16:creationId xmlns:a16="http://schemas.microsoft.com/office/drawing/2014/main" id="{DAB36A97-ED82-4D0B-A9B6-47C704B12FDD}"/>
                </a:ext>
              </a:extLst>
            </p:cNvPr>
            <p:cNvCxnSpPr/>
            <p:nvPr/>
          </p:nvCxnSpPr>
          <p:spPr>
            <a:xfrm rot="-3705882" flipH="1">
              <a:off x="4430155" y="174231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95">
              <a:extLst>
                <a:ext uri="{FF2B5EF4-FFF2-40B4-BE49-F238E27FC236}">
                  <a16:creationId xmlns:a16="http://schemas.microsoft.com/office/drawing/2014/main" id="{010BBE60-3C4F-44EC-9D57-3A0ED8F503C5}"/>
                </a:ext>
              </a:extLst>
            </p:cNvPr>
            <p:cNvCxnSpPr/>
            <p:nvPr/>
          </p:nvCxnSpPr>
          <p:spPr>
            <a:xfrm rot="-3282353" flipH="1">
              <a:off x="4542104" y="156150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96">
              <a:extLst>
                <a:ext uri="{FF2B5EF4-FFF2-40B4-BE49-F238E27FC236}">
                  <a16:creationId xmlns:a16="http://schemas.microsoft.com/office/drawing/2014/main" id="{2B8835F1-9AD1-40B8-9AD6-AB9207824430}"/>
                </a:ext>
              </a:extLst>
            </p:cNvPr>
            <p:cNvCxnSpPr/>
            <p:nvPr/>
          </p:nvCxnSpPr>
          <p:spPr>
            <a:xfrm rot="-2858823" flipH="1">
              <a:off x="4675423" y="139583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97">
              <a:extLst>
                <a:ext uri="{FF2B5EF4-FFF2-40B4-BE49-F238E27FC236}">
                  <a16:creationId xmlns:a16="http://schemas.microsoft.com/office/drawing/2014/main" id="{96E8876F-15EF-4A83-81AA-86FF22320981}"/>
                </a:ext>
              </a:extLst>
            </p:cNvPr>
            <p:cNvCxnSpPr/>
            <p:nvPr/>
          </p:nvCxnSpPr>
          <p:spPr>
            <a:xfrm rot="-2435294" flipH="1">
              <a:off x="4828091" y="124779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98">
              <a:extLst>
                <a:ext uri="{FF2B5EF4-FFF2-40B4-BE49-F238E27FC236}">
                  <a16:creationId xmlns:a16="http://schemas.microsoft.com/office/drawing/2014/main" id="{CD603588-09F1-4773-B114-115A90170C81}"/>
                </a:ext>
              </a:extLst>
            </p:cNvPr>
            <p:cNvCxnSpPr/>
            <p:nvPr/>
          </p:nvCxnSpPr>
          <p:spPr>
            <a:xfrm rot="-2011765" flipH="1">
              <a:off x="4997794" y="111963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99">
              <a:extLst>
                <a:ext uri="{FF2B5EF4-FFF2-40B4-BE49-F238E27FC236}">
                  <a16:creationId xmlns:a16="http://schemas.microsoft.com/office/drawing/2014/main" id="{45EDA07F-4086-4199-A785-BA62031CE7F8}"/>
                </a:ext>
              </a:extLst>
            </p:cNvPr>
            <p:cNvCxnSpPr/>
            <p:nvPr/>
          </p:nvCxnSpPr>
          <p:spPr>
            <a:xfrm rot="-1588235" flipH="1">
              <a:off x="5181960" y="101331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00">
              <a:extLst>
                <a:ext uri="{FF2B5EF4-FFF2-40B4-BE49-F238E27FC236}">
                  <a16:creationId xmlns:a16="http://schemas.microsoft.com/office/drawing/2014/main" id="{52A9534D-15B3-418E-A392-5548A2A698D4}"/>
                </a:ext>
              </a:extLst>
            </p:cNvPr>
            <p:cNvCxnSpPr/>
            <p:nvPr/>
          </p:nvCxnSpPr>
          <p:spPr>
            <a:xfrm rot="-1164706" flipH="1">
              <a:off x="5377796" y="93042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01">
              <a:extLst>
                <a:ext uri="{FF2B5EF4-FFF2-40B4-BE49-F238E27FC236}">
                  <a16:creationId xmlns:a16="http://schemas.microsoft.com/office/drawing/2014/main" id="{2D49D2CC-C6E3-4F8E-9C98-1A321517CE23}"/>
                </a:ext>
              </a:extLst>
            </p:cNvPr>
            <p:cNvCxnSpPr/>
            <p:nvPr/>
          </p:nvCxnSpPr>
          <p:spPr>
            <a:xfrm rot="-741177" flipH="1">
              <a:off x="5582334" y="8722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02">
              <a:extLst>
                <a:ext uri="{FF2B5EF4-FFF2-40B4-BE49-F238E27FC236}">
                  <a16:creationId xmlns:a16="http://schemas.microsoft.com/office/drawing/2014/main" id="{5D430A16-C9D2-4A14-BFFB-CAEF6669598F}"/>
                </a:ext>
              </a:extLst>
            </p:cNvPr>
            <p:cNvCxnSpPr/>
            <p:nvPr/>
          </p:nvCxnSpPr>
          <p:spPr>
            <a:xfrm rot="-317647" flipH="1">
              <a:off x="5792473" y="83960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03">
              <a:extLst>
                <a:ext uri="{FF2B5EF4-FFF2-40B4-BE49-F238E27FC236}">
                  <a16:creationId xmlns:a16="http://schemas.microsoft.com/office/drawing/2014/main" id="{5E288E1B-5109-4C8A-B185-F8C8470422F8}"/>
                </a:ext>
              </a:extLst>
            </p:cNvPr>
            <p:cNvCxnSpPr/>
            <p:nvPr/>
          </p:nvCxnSpPr>
          <p:spPr>
            <a:xfrm rot="105883" flipH="1">
              <a:off x="6005028" y="83305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04">
              <a:extLst>
                <a:ext uri="{FF2B5EF4-FFF2-40B4-BE49-F238E27FC236}">
                  <a16:creationId xmlns:a16="http://schemas.microsoft.com/office/drawing/2014/main" id="{51B376CE-FEBB-45CA-B135-E7EA1E76855C}"/>
                </a:ext>
              </a:extLst>
            </p:cNvPr>
            <p:cNvCxnSpPr/>
            <p:nvPr/>
          </p:nvCxnSpPr>
          <p:spPr>
            <a:xfrm rot="529412" flipH="1">
              <a:off x="6216777" y="85267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105">
              <a:extLst>
                <a:ext uri="{FF2B5EF4-FFF2-40B4-BE49-F238E27FC236}">
                  <a16:creationId xmlns:a16="http://schemas.microsoft.com/office/drawing/2014/main" id="{83B1E466-5D47-4199-9E5F-7FBA487CAC57}"/>
                </a:ext>
              </a:extLst>
            </p:cNvPr>
            <p:cNvCxnSpPr/>
            <p:nvPr/>
          </p:nvCxnSpPr>
          <p:spPr>
            <a:xfrm rot="952941" flipH="1">
              <a:off x="6424510" y="8981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106">
              <a:extLst>
                <a:ext uri="{FF2B5EF4-FFF2-40B4-BE49-F238E27FC236}">
                  <a16:creationId xmlns:a16="http://schemas.microsoft.com/office/drawing/2014/main" id="{75B75488-18C5-4C67-91B7-B24B652B031D}"/>
                </a:ext>
              </a:extLst>
            </p:cNvPr>
            <p:cNvCxnSpPr/>
            <p:nvPr/>
          </p:nvCxnSpPr>
          <p:spPr>
            <a:xfrm rot="1376471" flipH="1">
              <a:off x="6625077" y="9688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107">
              <a:extLst>
                <a:ext uri="{FF2B5EF4-FFF2-40B4-BE49-F238E27FC236}">
                  <a16:creationId xmlns:a16="http://schemas.microsoft.com/office/drawing/2014/main" id="{CED76CFF-AB59-443A-B41F-19A9B9C1AAD0}"/>
                </a:ext>
              </a:extLst>
            </p:cNvPr>
            <p:cNvCxnSpPr/>
            <p:nvPr/>
          </p:nvCxnSpPr>
          <p:spPr>
            <a:xfrm rot="1800000" flipH="1">
              <a:off x="6815439" y="10636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108">
              <a:extLst>
                <a:ext uri="{FF2B5EF4-FFF2-40B4-BE49-F238E27FC236}">
                  <a16:creationId xmlns:a16="http://schemas.microsoft.com/office/drawing/2014/main" id="{EE2D8017-DF05-4AA5-A7DD-138F02A53805}"/>
                </a:ext>
              </a:extLst>
            </p:cNvPr>
            <p:cNvCxnSpPr/>
            <p:nvPr/>
          </p:nvCxnSpPr>
          <p:spPr>
            <a:xfrm rot="2223529" flipH="1">
              <a:off x="6992710" y="11811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109">
              <a:extLst>
                <a:ext uri="{FF2B5EF4-FFF2-40B4-BE49-F238E27FC236}">
                  <a16:creationId xmlns:a16="http://schemas.microsoft.com/office/drawing/2014/main" id="{1B8CA3CA-821A-4951-A8CC-6F04226BD865}"/>
                </a:ext>
              </a:extLst>
            </p:cNvPr>
            <p:cNvCxnSpPr/>
            <p:nvPr/>
          </p:nvCxnSpPr>
          <p:spPr>
            <a:xfrm rot="2647059" flipH="1">
              <a:off x="7154201" y="13194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110">
              <a:extLst>
                <a:ext uri="{FF2B5EF4-FFF2-40B4-BE49-F238E27FC236}">
                  <a16:creationId xmlns:a16="http://schemas.microsoft.com/office/drawing/2014/main" id="{5E71038C-57EA-4373-9A6E-9F53A58EF031}"/>
                </a:ext>
              </a:extLst>
            </p:cNvPr>
            <p:cNvCxnSpPr/>
            <p:nvPr/>
          </p:nvCxnSpPr>
          <p:spPr>
            <a:xfrm rot="3070588" flipH="1">
              <a:off x="7297467" y="147661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111">
              <a:extLst>
                <a:ext uri="{FF2B5EF4-FFF2-40B4-BE49-F238E27FC236}">
                  <a16:creationId xmlns:a16="http://schemas.microsoft.com/office/drawing/2014/main" id="{BC4880BF-24E3-4877-AB49-EB7812D4B8BB}"/>
                </a:ext>
              </a:extLst>
            </p:cNvPr>
            <p:cNvCxnSpPr/>
            <p:nvPr/>
          </p:nvCxnSpPr>
          <p:spPr>
            <a:xfrm rot="3494117" flipH="1">
              <a:off x="7420334" y="165018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112">
              <a:extLst>
                <a:ext uri="{FF2B5EF4-FFF2-40B4-BE49-F238E27FC236}">
                  <a16:creationId xmlns:a16="http://schemas.microsoft.com/office/drawing/2014/main" id="{3395FDFA-D082-4287-8ABC-06A626F1BD42}"/>
                </a:ext>
              </a:extLst>
            </p:cNvPr>
            <p:cNvCxnSpPr/>
            <p:nvPr/>
          </p:nvCxnSpPr>
          <p:spPr>
            <a:xfrm rot="3917647" flipH="1">
              <a:off x="7520940" y="18375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113">
              <a:extLst>
                <a:ext uri="{FF2B5EF4-FFF2-40B4-BE49-F238E27FC236}">
                  <a16:creationId xmlns:a16="http://schemas.microsoft.com/office/drawing/2014/main" id="{327224BD-8F93-4F32-94F6-935C2AC20E77}"/>
                </a:ext>
              </a:extLst>
            </p:cNvPr>
            <p:cNvCxnSpPr/>
            <p:nvPr/>
          </p:nvCxnSpPr>
          <p:spPr>
            <a:xfrm rot="4341176" flipH="1">
              <a:off x="7597760" y="203583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114">
              <a:extLst>
                <a:ext uri="{FF2B5EF4-FFF2-40B4-BE49-F238E27FC236}">
                  <a16:creationId xmlns:a16="http://schemas.microsoft.com/office/drawing/2014/main" id="{E753EE57-9E61-4C4A-9134-7DEA4E1B857D}"/>
                </a:ext>
              </a:extLst>
            </p:cNvPr>
            <p:cNvCxnSpPr/>
            <p:nvPr/>
          </p:nvCxnSpPr>
          <p:spPr>
            <a:xfrm rot="4764706" flipH="1">
              <a:off x="7649630" y="22420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115">
              <a:extLst>
                <a:ext uri="{FF2B5EF4-FFF2-40B4-BE49-F238E27FC236}">
                  <a16:creationId xmlns:a16="http://schemas.microsoft.com/office/drawing/2014/main" id="{4EA15AD5-CC48-43F0-AC0B-4714462B5D7E}"/>
                </a:ext>
              </a:extLst>
            </p:cNvPr>
            <p:cNvCxnSpPr/>
            <p:nvPr/>
          </p:nvCxnSpPr>
          <p:spPr>
            <a:xfrm rot="5188236" flipH="1">
              <a:off x="7675763" y="24531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116">
              <a:extLst>
                <a:ext uri="{FF2B5EF4-FFF2-40B4-BE49-F238E27FC236}">
                  <a16:creationId xmlns:a16="http://schemas.microsoft.com/office/drawing/2014/main" id="{C1972376-75EC-46DF-A524-CC4DDE937297}"/>
                </a:ext>
              </a:extLst>
            </p:cNvPr>
            <p:cNvCxnSpPr/>
            <p:nvPr/>
          </p:nvCxnSpPr>
          <p:spPr>
            <a:xfrm rot="5611765" flipH="1">
              <a:off x="7675763" y="266576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117">
              <a:extLst>
                <a:ext uri="{FF2B5EF4-FFF2-40B4-BE49-F238E27FC236}">
                  <a16:creationId xmlns:a16="http://schemas.microsoft.com/office/drawing/2014/main" id="{9FD6D82F-3CE2-497E-9068-091408B825D6}"/>
                </a:ext>
              </a:extLst>
            </p:cNvPr>
            <p:cNvCxnSpPr/>
            <p:nvPr/>
          </p:nvCxnSpPr>
          <p:spPr>
            <a:xfrm rot="6035294" flipH="1">
              <a:off x="7649630" y="287680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118">
              <a:extLst>
                <a:ext uri="{FF2B5EF4-FFF2-40B4-BE49-F238E27FC236}">
                  <a16:creationId xmlns:a16="http://schemas.microsoft.com/office/drawing/2014/main" id="{5B1A44B7-3A1C-4EF2-846D-5B23B7C77654}"/>
                </a:ext>
              </a:extLst>
            </p:cNvPr>
            <p:cNvCxnSpPr/>
            <p:nvPr/>
          </p:nvCxnSpPr>
          <p:spPr>
            <a:xfrm rot="6458824" flipH="1">
              <a:off x="7597760" y="308304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119">
              <a:extLst>
                <a:ext uri="{FF2B5EF4-FFF2-40B4-BE49-F238E27FC236}">
                  <a16:creationId xmlns:a16="http://schemas.microsoft.com/office/drawing/2014/main" id="{959DF2B7-BFEE-46AC-87F4-3133A8CB167F}"/>
                </a:ext>
              </a:extLst>
            </p:cNvPr>
            <p:cNvCxnSpPr/>
            <p:nvPr/>
          </p:nvCxnSpPr>
          <p:spPr>
            <a:xfrm rot="6882353" flipH="1">
              <a:off x="7520940" y="328133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120">
              <a:extLst>
                <a:ext uri="{FF2B5EF4-FFF2-40B4-BE49-F238E27FC236}">
                  <a16:creationId xmlns:a16="http://schemas.microsoft.com/office/drawing/2014/main" id="{96A603E2-43B3-4E60-817A-C0F6419ADBBC}"/>
                </a:ext>
              </a:extLst>
            </p:cNvPr>
            <p:cNvCxnSpPr/>
            <p:nvPr/>
          </p:nvCxnSpPr>
          <p:spPr>
            <a:xfrm rot="7305883" flipH="1">
              <a:off x="7420334" y="3468691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121">
              <a:extLst>
                <a:ext uri="{FF2B5EF4-FFF2-40B4-BE49-F238E27FC236}">
                  <a16:creationId xmlns:a16="http://schemas.microsoft.com/office/drawing/2014/main" id="{02571FD7-B8E2-42D4-9DDC-B174567183E9}"/>
                </a:ext>
              </a:extLst>
            </p:cNvPr>
            <p:cNvCxnSpPr/>
            <p:nvPr/>
          </p:nvCxnSpPr>
          <p:spPr>
            <a:xfrm rot="7729412" flipH="1">
              <a:off x="7297467" y="3642260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122">
              <a:extLst>
                <a:ext uri="{FF2B5EF4-FFF2-40B4-BE49-F238E27FC236}">
                  <a16:creationId xmlns:a16="http://schemas.microsoft.com/office/drawing/2014/main" id="{884EFD92-5BFA-46D6-B1B5-7FB1C27ED365}"/>
                </a:ext>
              </a:extLst>
            </p:cNvPr>
            <p:cNvCxnSpPr/>
            <p:nvPr/>
          </p:nvCxnSpPr>
          <p:spPr>
            <a:xfrm rot="8152941" flipH="1">
              <a:off x="7154201" y="379941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123">
              <a:extLst>
                <a:ext uri="{FF2B5EF4-FFF2-40B4-BE49-F238E27FC236}">
                  <a16:creationId xmlns:a16="http://schemas.microsoft.com/office/drawing/2014/main" id="{CCBA8166-3341-42B6-B505-F53F9684C796}"/>
                </a:ext>
              </a:extLst>
            </p:cNvPr>
            <p:cNvCxnSpPr/>
            <p:nvPr/>
          </p:nvCxnSpPr>
          <p:spPr>
            <a:xfrm rot="8576471" flipH="1">
              <a:off x="6992710" y="393777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124">
              <a:extLst>
                <a:ext uri="{FF2B5EF4-FFF2-40B4-BE49-F238E27FC236}">
                  <a16:creationId xmlns:a16="http://schemas.microsoft.com/office/drawing/2014/main" id="{94A7EFC2-AF78-47FC-8A19-32FDAFC22E4C}"/>
                </a:ext>
              </a:extLst>
            </p:cNvPr>
            <p:cNvCxnSpPr/>
            <p:nvPr/>
          </p:nvCxnSpPr>
          <p:spPr>
            <a:xfrm rot="9000000" flipH="1">
              <a:off x="6815439" y="4055236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125">
              <a:extLst>
                <a:ext uri="{FF2B5EF4-FFF2-40B4-BE49-F238E27FC236}">
                  <a16:creationId xmlns:a16="http://schemas.microsoft.com/office/drawing/2014/main" id="{7310A234-C632-4242-AC3C-0D3536C01853}"/>
                </a:ext>
              </a:extLst>
            </p:cNvPr>
            <p:cNvCxnSpPr/>
            <p:nvPr/>
          </p:nvCxnSpPr>
          <p:spPr>
            <a:xfrm rot="9423529" flipH="1">
              <a:off x="6625077" y="41500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126">
              <a:extLst>
                <a:ext uri="{FF2B5EF4-FFF2-40B4-BE49-F238E27FC236}">
                  <a16:creationId xmlns:a16="http://schemas.microsoft.com/office/drawing/2014/main" id="{C7BE4F9B-C6E5-4909-84BB-515E9D63ED51}"/>
                </a:ext>
              </a:extLst>
            </p:cNvPr>
            <p:cNvCxnSpPr/>
            <p:nvPr/>
          </p:nvCxnSpPr>
          <p:spPr>
            <a:xfrm rot="9847059" flipH="1">
              <a:off x="6424509" y="422070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127">
              <a:extLst>
                <a:ext uri="{FF2B5EF4-FFF2-40B4-BE49-F238E27FC236}">
                  <a16:creationId xmlns:a16="http://schemas.microsoft.com/office/drawing/2014/main" id="{AA97A303-B8A4-4416-B81B-146A9A72F35C}"/>
                </a:ext>
              </a:extLst>
            </p:cNvPr>
            <p:cNvCxnSpPr/>
            <p:nvPr/>
          </p:nvCxnSpPr>
          <p:spPr>
            <a:xfrm rot="10270589" flipH="1">
              <a:off x="6216777" y="4266197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128">
              <a:extLst>
                <a:ext uri="{FF2B5EF4-FFF2-40B4-BE49-F238E27FC236}">
                  <a16:creationId xmlns:a16="http://schemas.microsoft.com/office/drawing/2014/main" id="{A000760F-902C-402A-83F1-12B2A2C6A9E6}"/>
                </a:ext>
              </a:extLst>
            </p:cNvPr>
            <p:cNvCxnSpPr/>
            <p:nvPr/>
          </p:nvCxnSpPr>
          <p:spPr>
            <a:xfrm rot="10694117" flipH="1">
              <a:off x="6005028" y="4285818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129">
              <a:extLst>
                <a:ext uri="{FF2B5EF4-FFF2-40B4-BE49-F238E27FC236}">
                  <a16:creationId xmlns:a16="http://schemas.microsoft.com/office/drawing/2014/main" id="{1E8A8B26-4B20-4A3B-A4B6-4D237F90A94E}"/>
                </a:ext>
              </a:extLst>
            </p:cNvPr>
            <p:cNvCxnSpPr/>
            <p:nvPr/>
          </p:nvCxnSpPr>
          <p:spPr>
            <a:xfrm rot="11117648" flipH="1">
              <a:off x="5792473" y="42792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130">
              <a:extLst>
                <a:ext uri="{FF2B5EF4-FFF2-40B4-BE49-F238E27FC236}">
                  <a16:creationId xmlns:a16="http://schemas.microsoft.com/office/drawing/2014/main" id="{0D466645-8C8B-4229-B607-8F15D585E3E0}"/>
                </a:ext>
              </a:extLst>
            </p:cNvPr>
            <p:cNvCxnSpPr/>
            <p:nvPr/>
          </p:nvCxnSpPr>
          <p:spPr>
            <a:xfrm rot="11541176" flipH="1">
              <a:off x="5582334" y="424664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131">
              <a:extLst>
                <a:ext uri="{FF2B5EF4-FFF2-40B4-BE49-F238E27FC236}">
                  <a16:creationId xmlns:a16="http://schemas.microsoft.com/office/drawing/2014/main" id="{1FFBF5E1-4A35-45F0-AB1C-08FF17F29243}"/>
                </a:ext>
              </a:extLst>
            </p:cNvPr>
            <p:cNvCxnSpPr/>
            <p:nvPr/>
          </p:nvCxnSpPr>
          <p:spPr>
            <a:xfrm rot="11964706" flipH="1">
              <a:off x="5377796" y="418845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132">
              <a:extLst>
                <a:ext uri="{FF2B5EF4-FFF2-40B4-BE49-F238E27FC236}">
                  <a16:creationId xmlns:a16="http://schemas.microsoft.com/office/drawing/2014/main" id="{9BE33F9F-6D33-4F8B-A2F6-DED03ED95472}"/>
                </a:ext>
              </a:extLst>
            </p:cNvPr>
            <p:cNvCxnSpPr/>
            <p:nvPr/>
          </p:nvCxnSpPr>
          <p:spPr>
            <a:xfrm rot="12388235" flipH="1">
              <a:off x="5181960" y="410556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133">
              <a:extLst>
                <a:ext uri="{FF2B5EF4-FFF2-40B4-BE49-F238E27FC236}">
                  <a16:creationId xmlns:a16="http://schemas.microsoft.com/office/drawing/2014/main" id="{8AC9885D-3C84-4730-BCD5-D34986C51B85}"/>
                </a:ext>
              </a:extLst>
            </p:cNvPr>
            <p:cNvCxnSpPr/>
            <p:nvPr/>
          </p:nvCxnSpPr>
          <p:spPr>
            <a:xfrm rot="12811765" flipH="1">
              <a:off x="4997794" y="399923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134">
              <a:extLst>
                <a:ext uri="{FF2B5EF4-FFF2-40B4-BE49-F238E27FC236}">
                  <a16:creationId xmlns:a16="http://schemas.microsoft.com/office/drawing/2014/main" id="{BF239A06-B06F-45F6-8992-DD54652E5BC7}"/>
                </a:ext>
              </a:extLst>
            </p:cNvPr>
            <p:cNvCxnSpPr/>
            <p:nvPr/>
          </p:nvCxnSpPr>
          <p:spPr>
            <a:xfrm rot="13235294" flipH="1">
              <a:off x="4828092" y="3871082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135">
              <a:extLst>
                <a:ext uri="{FF2B5EF4-FFF2-40B4-BE49-F238E27FC236}">
                  <a16:creationId xmlns:a16="http://schemas.microsoft.com/office/drawing/2014/main" id="{4B6AC465-02C2-47A8-84F2-6CC394527154}"/>
                </a:ext>
              </a:extLst>
            </p:cNvPr>
            <p:cNvCxnSpPr/>
            <p:nvPr/>
          </p:nvCxnSpPr>
          <p:spPr>
            <a:xfrm rot="13658824" flipH="1">
              <a:off x="4675423" y="372304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136">
              <a:extLst>
                <a:ext uri="{FF2B5EF4-FFF2-40B4-BE49-F238E27FC236}">
                  <a16:creationId xmlns:a16="http://schemas.microsoft.com/office/drawing/2014/main" id="{D364948A-E50F-49D5-AA29-BEA62D18126B}"/>
                </a:ext>
              </a:extLst>
            </p:cNvPr>
            <p:cNvCxnSpPr/>
            <p:nvPr/>
          </p:nvCxnSpPr>
          <p:spPr>
            <a:xfrm rot="14082352" flipH="1">
              <a:off x="4542104" y="355736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137">
              <a:extLst>
                <a:ext uri="{FF2B5EF4-FFF2-40B4-BE49-F238E27FC236}">
                  <a16:creationId xmlns:a16="http://schemas.microsoft.com/office/drawing/2014/main" id="{BF632672-751E-4A67-BF92-352908114B76}"/>
                </a:ext>
              </a:extLst>
            </p:cNvPr>
            <p:cNvCxnSpPr/>
            <p:nvPr/>
          </p:nvCxnSpPr>
          <p:spPr>
            <a:xfrm rot="14505883" flipH="1">
              <a:off x="4430155" y="3376564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138">
              <a:extLst>
                <a:ext uri="{FF2B5EF4-FFF2-40B4-BE49-F238E27FC236}">
                  <a16:creationId xmlns:a16="http://schemas.microsoft.com/office/drawing/2014/main" id="{9B2EF8B8-EEB3-4D51-AC33-AEB505267296}"/>
                </a:ext>
              </a:extLst>
            </p:cNvPr>
            <p:cNvCxnSpPr/>
            <p:nvPr/>
          </p:nvCxnSpPr>
          <p:spPr>
            <a:xfrm rot="14929413" flipH="1">
              <a:off x="4341273" y="3183373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139">
              <a:extLst>
                <a:ext uri="{FF2B5EF4-FFF2-40B4-BE49-F238E27FC236}">
                  <a16:creationId xmlns:a16="http://schemas.microsoft.com/office/drawing/2014/main" id="{E836A493-02B7-4AAF-BF41-60ECF251F1AB}"/>
                </a:ext>
              </a:extLst>
            </p:cNvPr>
            <p:cNvCxnSpPr/>
            <p:nvPr/>
          </p:nvCxnSpPr>
          <p:spPr>
            <a:xfrm rot="15352941" flipH="1">
              <a:off x="4276806" y="2980725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140">
              <a:extLst>
                <a:ext uri="{FF2B5EF4-FFF2-40B4-BE49-F238E27FC236}">
                  <a16:creationId xmlns:a16="http://schemas.microsoft.com/office/drawing/2014/main" id="{5EC78E15-F703-425F-BC6E-E383400242C2}"/>
                </a:ext>
              </a:extLst>
            </p:cNvPr>
            <p:cNvCxnSpPr/>
            <p:nvPr/>
          </p:nvCxnSpPr>
          <p:spPr>
            <a:xfrm rot="15776472" flipH="1">
              <a:off x="4237730" y="2771689"/>
              <a:ext cx="288318" cy="395689"/>
            </a:xfrm>
            <a:prstGeom prst="line">
              <a:avLst/>
            </a:prstGeom>
            <a:grpFill/>
            <a:ln w="57150">
              <a:solidFill>
                <a:srgbClr val="F5F0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Shape 89">
            <a:extLst>
              <a:ext uri="{FF2B5EF4-FFF2-40B4-BE49-F238E27FC236}">
                <a16:creationId xmlns:a16="http://schemas.microsoft.com/office/drawing/2014/main" id="{D023158F-0C96-43C6-9AEC-6D5D7AD2D991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483226" y="1018617"/>
            <a:ext cx="1274921" cy="1237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135">
            <a:extLst>
              <a:ext uri="{FF2B5EF4-FFF2-40B4-BE49-F238E27FC236}">
                <a16:creationId xmlns:a16="http://schemas.microsoft.com/office/drawing/2014/main" id="{4C39B502-4F5C-4109-8F1B-EE834F3CAC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3727" r="13589" b="16342"/>
          <a:stretch/>
        </p:blipFill>
        <p:spPr>
          <a:xfrm>
            <a:off x="682781" y="1107068"/>
            <a:ext cx="7912506" cy="526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圖片 64" descr="1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8" b="76721"/>
          <a:stretch/>
        </p:blipFill>
        <p:spPr>
          <a:xfrm>
            <a:off x="1164601" y="215730"/>
            <a:ext cx="3507185" cy="590349"/>
          </a:xfrm>
          <a:prstGeom prst="rect">
            <a:avLst/>
          </a:prstGeom>
        </p:spPr>
      </p:pic>
      <p:pic>
        <p:nvPicPr>
          <p:cNvPr id="66" name="圖片 65" descr="15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004" y="438695"/>
            <a:ext cx="621792" cy="226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06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0"/>
            <a:ext cx="12193057" cy="6078239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 rot="10800000">
            <a:off x="178065" y="142981"/>
            <a:ext cx="11835867" cy="5718804"/>
          </a:xfrm>
          <a:custGeom>
            <a:avLst/>
            <a:gdLst>
              <a:gd name="connsiteX0" fmla="*/ 12192000 w 12192000"/>
              <a:gd name="connsiteY0" fmla="*/ 6074228 h 6074228"/>
              <a:gd name="connsiteX1" fmla="*/ 0 w 12192000"/>
              <a:gd name="connsiteY1" fmla="*/ 6074228 h 6074228"/>
              <a:gd name="connsiteX2" fmla="*/ 0 w 12192000"/>
              <a:gd name="connsiteY2" fmla="*/ 293914 h 6074228"/>
              <a:gd name="connsiteX3" fmla="*/ 5632768 w 12192000"/>
              <a:gd name="connsiteY3" fmla="*/ 293914 h 6074228"/>
              <a:gd name="connsiteX4" fmla="*/ 6096002 w 12192000"/>
              <a:gd name="connsiteY4" fmla="*/ 0 h 6074228"/>
              <a:gd name="connsiteX5" fmla="*/ 6559235 w 12192000"/>
              <a:gd name="connsiteY5" fmla="*/ 293914 h 6074228"/>
              <a:gd name="connsiteX6" fmla="*/ 12192000 w 12192000"/>
              <a:gd name="connsiteY6" fmla="*/ 293914 h 607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74228">
                <a:moveTo>
                  <a:pt x="12192000" y="6074228"/>
                </a:moveTo>
                <a:lnTo>
                  <a:pt x="0" y="6074228"/>
                </a:lnTo>
                <a:lnTo>
                  <a:pt x="0" y="293914"/>
                </a:lnTo>
                <a:lnTo>
                  <a:pt x="5632768" y="293914"/>
                </a:lnTo>
                <a:lnTo>
                  <a:pt x="6096002" y="0"/>
                </a:lnTo>
                <a:lnTo>
                  <a:pt x="6559235" y="293914"/>
                </a:lnTo>
                <a:lnTo>
                  <a:pt x="12192000" y="293914"/>
                </a:lnTo>
                <a:close/>
              </a:path>
            </a:pathLst>
          </a:custGeom>
          <a:noFill/>
          <a:ln w="19050">
            <a:solidFill>
              <a:srgbClr val="F5F0E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5" name="组合 144"/>
          <p:cNvGrpSpPr/>
          <p:nvPr/>
        </p:nvGrpSpPr>
        <p:grpSpPr>
          <a:xfrm>
            <a:off x="3683901" y="345797"/>
            <a:ext cx="4820918" cy="4822970"/>
            <a:chOff x="4170953" y="833056"/>
            <a:chExt cx="3846813" cy="3848451"/>
          </a:xfrm>
        </p:grpSpPr>
        <p:grpSp>
          <p:nvGrpSpPr>
            <p:cNvPr id="131" name="组合 130"/>
            <p:cNvGrpSpPr/>
            <p:nvPr/>
          </p:nvGrpSpPr>
          <p:grpSpPr>
            <a:xfrm>
              <a:off x="4170953" y="833056"/>
              <a:ext cx="3846813" cy="3848451"/>
              <a:chOff x="4170953" y="833056"/>
              <a:chExt cx="3846813" cy="3848451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4273247" y="926495"/>
                <a:ext cx="3645505" cy="3645505"/>
                <a:chOff x="3651549" y="975481"/>
                <a:chExt cx="2929467" cy="2929467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3651549" y="975481"/>
                  <a:ext cx="2929467" cy="2929467"/>
                </a:xfrm>
                <a:prstGeom prst="ellipse">
                  <a:avLst/>
                </a:prstGeom>
                <a:solidFill>
                  <a:srgbClr val="F5F0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3856282" y="1186757"/>
                  <a:ext cx="2520000" cy="2519829"/>
                </a:xfrm>
                <a:prstGeom prst="ellipse">
                  <a:avLst/>
                </a:prstGeom>
                <a:solidFill>
                  <a:srgbClr val="79A5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rot="-5400000" flipH="1">
                <a:off x="4224639" y="255943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rot="-4976471" flipH="1">
                <a:off x="4237730" y="234718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rot="-4552941" flipH="1">
                <a:off x="4276806" y="21381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rot="-4129412" flipH="1">
                <a:off x="4341273" y="193550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-3705882" flipH="1">
                <a:off x="4430155" y="174231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rot="-3282353" flipH="1">
                <a:off x="4542104" y="156150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-2858823" flipH="1">
                <a:off x="4675423" y="139583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-2435294" flipH="1">
                <a:off x="4828091" y="124779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rot="-2011765" flipH="1">
                <a:off x="4997794" y="111963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-1588235" flipH="1">
                <a:off x="5181960" y="101331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rot="-1164706" flipH="1">
                <a:off x="5377796" y="93042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rot="-741177" flipH="1">
                <a:off x="5582334" y="8722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-317647" flipH="1">
                <a:off x="5792473" y="83960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rot="105883" flipH="1">
                <a:off x="6005028" y="83305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rot="529412" flipH="1">
                <a:off x="6216777" y="85267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rot="952941" flipH="1">
                <a:off x="6424510" y="8981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rot="1376471" flipH="1">
                <a:off x="6625077" y="9688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rot="1800000" flipH="1">
                <a:off x="6815439" y="10636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rot="2223529" flipH="1">
                <a:off x="6992710" y="11811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rot="2647059" flipH="1">
                <a:off x="7154201" y="13194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rot="3070588" flipH="1">
                <a:off x="7297467" y="147661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3494117" flipH="1">
                <a:off x="7420334" y="165018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3917647" flipH="1">
                <a:off x="7520940" y="18375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rot="4341176" flipH="1">
                <a:off x="7597760" y="203583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4764706" flipH="1">
                <a:off x="7649630" y="22420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rot="5188236" flipH="1">
                <a:off x="7675763" y="24531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rot="5611765" flipH="1">
                <a:off x="7675763" y="26657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rot="6035294" flipH="1">
                <a:off x="7649630" y="28768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rot="6458824" flipH="1">
                <a:off x="7597760" y="308304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rot="6882353" flipH="1">
                <a:off x="7520940" y="32813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 rot="7305883" flipH="1">
                <a:off x="7420334" y="346869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rot="7729412" flipH="1">
                <a:off x="7297467" y="36422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rot="8152941" flipH="1">
                <a:off x="7154201" y="379941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rot="8576471" flipH="1">
                <a:off x="6992710" y="39377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rot="9000000" flipH="1">
                <a:off x="6815439" y="40552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rot="9423529" flipH="1">
                <a:off x="6625077" y="41500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rot="9847059" flipH="1">
                <a:off x="6424509" y="42207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rot="10270589" flipH="1">
                <a:off x="6216777" y="426619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10694117" flipH="1">
                <a:off x="6005028" y="428581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rot="11117648" flipH="1">
                <a:off x="5792473" y="42792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rot="11541176" flipH="1">
                <a:off x="5582334" y="42466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rot="11964706" flipH="1">
                <a:off x="5377796" y="418845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rot="12388235" flipH="1">
                <a:off x="5181960" y="410556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 rot="12811765" flipH="1">
                <a:off x="4997794" y="399923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rot="13235294" flipH="1">
                <a:off x="4828092" y="387108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13658824" flipH="1">
                <a:off x="4675423" y="372304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14082352" flipH="1">
                <a:off x="4542104" y="35573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14505883" flipH="1">
                <a:off x="4430155" y="337656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14929413" flipH="1">
                <a:off x="4341273" y="318337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15352941" flipH="1">
                <a:off x="4276806" y="29807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15776472" flipH="1">
                <a:off x="4237730" y="277168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组合 136"/>
            <p:cNvGrpSpPr/>
            <p:nvPr/>
          </p:nvGrpSpPr>
          <p:grpSpPr>
            <a:xfrm>
              <a:off x="5093797" y="2186051"/>
              <a:ext cx="1999050" cy="158900"/>
              <a:chOff x="5010088" y="1993966"/>
              <a:chExt cx="1999050" cy="158900"/>
            </a:xfrm>
          </p:grpSpPr>
          <p:cxnSp>
            <p:nvCxnSpPr>
              <p:cNvPr id="133" name="直接连接符 132"/>
              <p:cNvCxnSpPr/>
              <p:nvPr/>
            </p:nvCxnSpPr>
            <p:spPr>
              <a:xfrm>
                <a:off x="5010088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6109586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椭圆 135"/>
              <p:cNvSpPr/>
              <p:nvPr/>
            </p:nvSpPr>
            <p:spPr>
              <a:xfrm>
                <a:off x="5932484" y="1993966"/>
                <a:ext cx="158900" cy="158900"/>
              </a:xfrm>
              <a:prstGeom prst="ellipse">
                <a:avLst/>
              </a:prstGeom>
              <a:noFill/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40" name="Group 67"/>
            <p:cNvGrpSpPr>
              <a:grpSpLocks noChangeAspect="1"/>
            </p:cNvGrpSpPr>
            <p:nvPr/>
          </p:nvGrpSpPr>
          <p:grpSpPr bwMode="auto">
            <a:xfrm>
              <a:off x="5486103" y="3161047"/>
              <a:ext cx="1214438" cy="898525"/>
              <a:chOff x="6149" y="2123"/>
              <a:chExt cx="765" cy="566"/>
            </a:xfrm>
            <a:solidFill>
              <a:srgbClr val="F5F0EA"/>
            </a:solidFill>
          </p:grpSpPr>
          <p:sp>
            <p:nvSpPr>
              <p:cNvPr id="141" name="Freeform 68"/>
              <p:cNvSpPr>
                <a:spLocks/>
              </p:cNvSpPr>
              <p:nvPr/>
            </p:nvSpPr>
            <p:spPr bwMode="auto">
              <a:xfrm>
                <a:off x="6281" y="2401"/>
                <a:ext cx="501" cy="288"/>
              </a:xfrm>
              <a:custGeom>
                <a:avLst/>
                <a:gdLst>
                  <a:gd name="T0" fmla="*/ 485 w 524"/>
                  <a:gd name="T1" fmla="*/ 56 h 300"/>
                  <a:gd name="T2" fmla="*/ 473 w 524"/>
                  <a:gd name="T3" fmla="*/ 36 h 300"/>
                  <a:gd name="T4" fmla="*/ 450 w 524"/>
                  <a:gd name="T5" fmla="*/ 26 h 300"/>
                  <a:gd name="T6" fmla="*/ 318 w 524"/>
                  <a:gd name="T7" fmla="*/ 0 h 300"/>
                  <a:gd name="T8" fmla="*/ 356 w 524"/>
                  <a:gd name="T9" fmla="*/ 25 h 300"/>
                  <a:gd name="T10" fmla="*/ 296 w 524"/>
                  <a:gd name="T11" fmla="*/ 215 h 300"/>
                  <a:gd name="T12" fmla="*/ 262 w 524"/>
                  <a:gd name="T13" fmla="*/ 74 h 300"/>
                  <a:gd name="T14" fmla="*/ 228 w 524"/>
                  <a:gd name="T15" fmla="*/ 215 h 300"/>
                  <a:gd name="T16" fmla="*/ 168 w 524"/>
                  <a:gd name="T17" fmla="*/ 25 h 300"/>
                  <a:gd name="T18" fmla="*/ 206 w 524"/>
                  <a:gd name="T19" fmla="*/ 0 h 300"/>
                  <a:gd name="T20" fmla="*/ 74 w 524"/>
                  <a:gd name="T21" fmla="*/ 26 h 300"/>
                  <a:gd name="T22" fmla="*/ 51 w 524"/>
                  <a:gd name="T23" fmla="*/ 36 h 300"/>
                  <a:gd name="T24" fmla="*/ 39 w 524"/>
                  <a:gd name="T25" fmla="*/ 56 h 300"/>
                  <a:gd name="T26" fmla="*/ 0 w 524"/>
                  <a:gd name="T27" fmla="*/ 228 h 300"/>
                  <a:gd name="T28" fmla="*/ 73 w 524"/>
                  <a:gd name="T29" fmla="*/ 254 h 300"/>
                  <a:gd name="T30" fmla="*/ 249 w 524"/>
                  <a:gd name="T31" fmla="*/ 300 h 300"/>
                  <a:gd name="T32" fmla="*/ 262 w 524"/>
                  <a:gd name="T33" fmla="*/ 300 h 300"/>
                  <a:gd name="T34" fmla="*/ 275 w 524"/>
                  <a:gd name="T35" fmla="*/ 300 h 300"/>
                  <a:gd name="T36" fmla="*/ 451 w 524"/>
                  <a:gd name="T37" fmla="*/ 254 h 300"/>
                  <a:gd name="T38" fmla="*/ 524 w 524"/>
                  <a:gd name="T39" fmla="*/ 228 h 300"/>
                  <a:gd name="T40" fmla="*/ 485 w 524"/>
                  <a:gd name="T41" fmla="*/ 56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4" h="300">
                    <a:moveTo>
                      <a:pt x="485" y="56"/>
                    </a:moveTo>
                    <a:cubicBezTo>
                      <a:pt x="484" y="48"/>
                      <a:pt x="479" y="41"/>
                      <a:pt x="473" y="36"/>
                    </a:cubicBezTo>
                    <a:cubicBezTo>
                      <a:pt x="467" y="30"/>
                      <a:pt x="459" y="27"/>
                      <a:pt x="450" y="2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296" y="215"/>
                      <a:pt x="296" y="215"/>
                      <a:pt x="296" y="215"/>
                    </a:cubicBezTo>
                    <a:cubicBezTo>
                      <a:pt x="262" y="74"/>
                      <a:pt x="262" y="74"/>
                      <a:pt x="262" y="74"/>
                    </a:cubicBezTo>
                    <a:cubicBezTo>
                      <a:pt x="228" y="215"/>
                      <a:pt x="228" y="215"/>
                      <a:pt x="228" y="215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65" y="27"/>
                      <a:pt x="57" y="30"/>
                      <a:pt x="51" y="36"/>
                    </a:cubicBezTo>
                    <a:cubicBezTo>
                      <a:pt x="45" y="41"/>
                      <a:pt x="40" y="48"/>
                      <a:pt x="39" y="56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98" y="279"/>
                      <a:pt x="167" y="298"/>
                      <a:pt x="249" y="300"/>
                    </a:cubicBezTo>
                    <a:cubicBezTo>
                      <a:pt x="262" y="300"/>
                      <a:pt x="262" y="300"/>
                      <a:pt x="262" y="300"/>
                    </a:cubicBezTo>
                    <a:cubicBezTo>
                      <a:pt x="275" y="300"/>
                      <a:pt x="275" y="300"/>
                      <a:pt x="275" y="300"/>
                    </a:cubicBezTo>
                    <a:cubicBezTo>
                      <a:pt x="357" y="298"/>
                      <a:pt x="426" y="279"/>
                      <a:pt x="451" y="254"/>
                    </a:cubicBezTo>
                    <a:cubicBezTo>
                      <a:pt x="524" y="228"/>
                      <a:pt x="524" y="228"/>
                      <a:pt x="524" y="228"/>
                    </a:cubicBezTo>
                    <a:lnTo>
                      <a:pt x="48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69"/>
              <p:cNvSpPr>
                <a:spLocks/>
              </p:cNvSpPr>
              <p:nvPr/>
            </p:nvSpPr>
            <p:spPr bwMode="auto">
              <a:xfrm>
                <a:off x="6503" y="2419"/>
                <a:ext cx="57" cy="53"/>
              </a:xfrm>
              <a:custGeom>
                <a:avLst/>
                <a:gdLst>
                  <a:gd name="T0" fmla="*/ 29 w 57"/>
                  <a:gd name="T1" fmla="*/ 0 h 53"/>
                  <a:gd name="T2" fmla="*/ 0 w 57"/>
                  <a:gd name="T3" fmla="*/ 11 h 53"/>
                  <a:gd name="T4" fmla="*/ 29 w 57"/>
                  <a:gd name="T5" fmla="*/ 53 h 53"/>
                  <a:gd name="T6" fmla="*/ 57 w 57"/>
                  <a:gd name="T7" fmla="*/ 11 h 53"/>
                  <a:gd name="T8" fmla="*/ 29 w 5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3">
                    <a:moveTo>
                      <a:pt x="29" y="0"/>
                    </a:moveTo>
                    <a:lnTo>
                      <a:pt x="0" y="11"/>
                    </a:lnTo>
                    <a:lnTo>
                      <a:pt x="29" y="53"/>
                    </a:lnTo>
                    <a:lnTo>
                      <a:pt x="57" y="11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70"/>
              <p:cNvSpPr>
                <a:spLocks/>
              </p:cNvSpPr>
              <p:nvPr/>
            </p:nvSpPr>
            <p:spPr bwMode="auto">
              <a:xfrm>
                <a:off x="6410" y="2123"/>
                <a:ext cx="243" cy="292"/>
              </a:xfrm>
              <a:custGeom>
                <a:avLst/>
                <a:gdLst>
                  <a:gd name="T0" fmla="*/ 240 w 254"/>
                  <a:gd name="T1" fmla="*/ 140 h 304"/>
                  <a:gd name="T2" fmla="*/ 127 w 254"/>
                  <a:gd name="T3" fmla="*/ 0 h 304"/>
                  <a:gd name="T4" fmla="*/ 14 w 254"/>
                  <a:gd name="T5" fmla="*/ 140 h 304"/>
                  <a:gd name="T6" fmla="*/ 8 w 254"/>
                  <a:gd name="T7" fmla="*/ 177 h 304"/>
                  <a:gd name="T8" fmla="*/ 26 w 254"/>
                  <a:gd name="T9" fmla="*/ 202 h 304"/>
                  <a:gd name="T10" fmla="*/ 127 w 254"/>
                  <a:gd name="T11" fmla="*/ 304 h 304"/>
                  <a:gd name="T12" fmla="*/ 228 w 254"/>
                  <a:gd name="T13" fmla="*/ 202 h 304"/>
                  <a:gd name="T14" fmla="*/ 246 w 254"/>
                  <a:gd name="T15" fmla="*/ 177 h 304"/>
                  <a:gd name="T16" fmla="*/ 240 w 254"/>
                  <a:gd name="T17" fmla="*/ 14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4" h="304">
                    <a:moveTo>
                      <a:pt x="240" y="140"/>
                    </a:moveTo>
                    <a:cubicBezTo>
                      <a:pt x="240" y="61"/>
                      <a:pt x="208" y="0"/>
                      <a:pt x="127" y="0"/>
                    </a:cubicBezTo>
                    <a:cubicBezTo>
                      <a:pt x="46" y="0"/>
                      <a:pt x="14" y="62"/>
                      <a:pt x="14" y="140"/>
                    </a:cubicBezTo>
                    <a:cubicBezTo>
                      <a:pt x="5" y="144"/>
                      <a:pt x="0" y="154"/>
                      <a:pt x="8" y="177"/>
                    </a:cubicBezTo>
                    <a:cubicBezTo>
                      <a:pt x="12" y="188"/>
                      <a:pt x="20" y="197"/>
                      <a:pt x="26" y="202"/>
                    </a:cubicBezTo>
                    <a:cubicBezTo>
                      <a:pt x="49" y="260"/>
                      <a:pt x="94" y="304"/>
                      <a:pt x="127" y="304"/>
                    </a:cubicBezTo>
                    <a:cubicBezTo>
                      <a:pt x="160" y="304"/>
                      <a:pt x="205" y="260"/>
                      <a:pt x="228" y="202"/>
                    </a:cubicBezTo>
                    <a:cubicBezTo>
                      <a:pt x="234" y="197"/>
                      <a:pt x="242" y="188"/>
                      <a:pt x="246" y="177"/>
                    </a:cubicBezTo>
                    <a:cubicBezTo>
                      <a:pt x="254" y="154"/>
                      <a:pt x="249" y="144"/>
                      <a:pt x="240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71"/>
              <p:cNvSpPr>
                <a:spLocks noEditPoints="1"/>
              </p:cNvSpPr>
              <p:nvPr/>
            </p:nvSpPr>
            <p:spPr bwMode="auto">
              <a:xfrm>
                <a:off x="6149" y="2218"/>
                <a:ext cx="765" cy="365"/>
              </a:xfrm>
              <a:custGeom>
                <a:avLst/>
                <a:gdLst>
                  <a:gd name="T0" fmla="*/ 128 w 800"/>
                  <a:gd name="T1" fmla="*/ 380 h 380"/>
                  <a:gd name="T2" fmla="*/ 48 w 800"/>
                  <a:gd name="T3" fmla="*/ 352 h 380"/>
                  <a:gd name="T4" fmla="*/ 0 w 800"/>
                  <a:gd name="T5" fmla="*/ 336 h 380"/>
                  <a:gd name="T6" fmla="*/ 25 w 800"/>
                  <a:gd name="T7" fmla="*/ 224 h 380"/>
                  <a:gd name="T8" fmla="*/ 33 w 800"/>
                  <a:gd name="T9" fmla="*/ 211 h 380"/>
                  <a:gd name="T10" fmla="*/ 48 w 800"/>
                  <a:gd name="T11" fmla="*/ 204 h 380"/>
                  <a:gd name="T12" fmla="*/ 141 w 800"/>
                  <a:gd name="T13" fmla="*/ 183 h 380"/>
                  <a:gd name="T14" fmla="*/ 105 w 800"/>
                  <a:gd name="T15" fmla="*/ 131 h 380"/>
                  <a:gd name="T16" fmla="*/ 93 w 800"/>
                  <a:gd name="T17" fmla="*/ 114 h 380"/>
                  <a:gd name="T18" fmla="*/ 97 w 800"/>
                  <a:gd name="T19" fmla="*/ 90 h 380"/>
                  <a:gd name="T20" fmla="*/ 170 w 800"/>
                  <a:gd name="T21" fmla="*/ 0 h 380"/>
                  <a:gd name="T22" fmla="*/ 170 w 800"/>
                  <a:gd name="T23" fmla="*/ 0 h 380"/>
                  <a:gd name="T24" fmla="*/ 244 w 800"/>
                  <a:gd name="T25" fmla="*/ 90 h 380"/>
                  <a:gd name="T26" fmla="*/ 247 w 800"/>
                  <a:gd name="T27" fmla="*/ 114 h 380"/>
                  <a:gd name="T28" fmla="*/ 236 w 800"/>
                  <a:gd name="T29" fmla="*/ 131 h 380"/>
                  <a:gd name="T30" fmla="*/ 199 w 800"/>
                  <a:gd name="T31" fmla="*/ 183 h 380"/>
                  <a:gd name="T32" fmla="*/ 240 w 800"/>
                  <a:gd name="T33" fmla="*/ 192 h 380"/>
                  <a:gd name="T34" fmla="*/ 209 w 800"/>
                  <a:gd name="T35" fmla="*/ 199 h 380"/>
                  <a:gd name="T36" fmla="*/ 177 w 800"/>
                  <a:gd name="T37" fmla="*/ 213 h 380"/>
                  <a:gd name="T38" fmla="*/ 159 w 800"/>
                  <a:gd name="T39" fmla="*/ 243 h 380"/>
                  <a:gd name="T40" fmla="*/ 128 w 800"/>
                  <a:gd name="T41" fmla="*/ 380 h 380"/>
                  <a:gd name="T42" fmla="*/ 775 w 800"/>
                  <a:gd name="T43" fmla="*/ 224 h 380"/>
                  <a:gd name="T44" fmla="*/ 767 w 800"/>
                  <a:gd name="T45" fmla="*/ 211 h 380"/>
                  <a:gd name="T46" fmla="*/ 752 w 800"/>
                  <a:gd name="T47" fmla="*/ 204 h 380"/>
                  <a:gd name="T48" fmla="*/ 659 w 800"/>
                  <a:gd name="T49" fmla="*/ 183 h 380"/>
                  <a:gd name="T50" fmla="*/ 695 w 800"/>
                  <a:gd name="T51" fmla="*/ 131 h 380"/>
                  <a:gd name="T52" fmla="*/ 707 w 800"/>
                  <a:gd name="T53" fmla="*/ 114 h 380"/>
                  <a:gd name="T54" fmla="*/ 703 w 800"/>
                  <a:gd name="T55" fmla="*/ 90 h 380"/>
                  <a:gd name="T56" fmla="*/ 630 w 800"/>
                  <a:gd name="T57" fmla="*/ 0 h 380"/>
                  <a:gd name="T58" fmla="*/ 630 w 800"/>
                  <a:gd name="T59" fmla="*/ 0 h 380"/>
                  <a:gd name="T60" fmla="*/ 556 w 800"/>
                  <a:gd name="T61" fmla="*/ 90 h 380"/>
                  <a:gd name="T62" fmla="*/ 553 w 800"/>
                  <a:gd name="T63" fmla="*/ 114 h 380"/>
                  <a:gd name="T64" fmla="*/ 564 w 800"/>
                  <a:gd name="T65" fmla="*/ 131 h 380"/>
                  <a:gd name="T66" fmla="*/ 601 w 800"/>
                  <a:gd name="T67" fmla="*/ 183 h 380"/>
                  <a:gd name="T68" fmla="*/ 560 w 800"/>
                  <a:gd name="T69" fmla="*/ 192 h 380"/>
                  <a:gd name="T70" fmla="*/ 591 w 800"/>
                  <a:gd name="T71" fmla="*/ 199 h 380"/>
                  <a:gd name="T72" fmla="*/ 623 w 800"/>
                  <a:gd name="T73" fmla="*/ 213 h 380"/>
                  <a:gd name="T74" fmla="*/ 641 w 800"/>
                  <a:gd name="T75" fmla="*/ 243 h 380"/>
                  <a:gd name="T76" fmla="*/ 672 w 800"/>
                  <a:gd name="T77" fmla="*/ 380 h 380"/>
                  <a:gd name="T78" fmla="*/ 752 w 800"/>
                  <a:gd name="T79" fmla="*/ 352 h 380"/>
                  <a:gd name="T80" fmla="*/ 800 w 800"/>
                  <a:gd name="T81" fmla="*/ 336 h 380"/>
                  <a:gd name="T82" fmla="*/ 775 w 800"/>
                  <a:gd name="T83" fmla="*/ 224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0" h="380">
                    <a:moveTo>
                      <a:pt x="128" y="380"/>
                    </a:moveTo>
                    <a:cubicBezTo>
                      <a:pt x="90" y="375"/>
                      <a:pt x="60" y="365"/>
                      <a:pt x="48" y="352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25" y="224"/>
                      <a:pt x="25" y="224"/>
                      <a:pt x="25" y="224"/>
                    </a:cubicBezTo>
                    <a:cubicBezTo>
                      <a:pt x="27" y="219"/>
                      <a:pt x="29" y="215"/>
                      <a:pt x="33" y="211"/>
                    </a:cubicBezTo>
                    <a:cubicBezTo>
                      <a:pt x="38" y="207"/>
                      <a:pt x="43" y="205"/>
                      <a:pt x="48" y="204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127" y="171"/>
                      <a:pt x="113" y="152"/>
                      <a:pt x="105" y="131"/>
                    </a:cubicBezTo>
                    <a:cubicBezTo>
                      <a:pt x="101" y="128"/>
                      <a:pt x="96" y="122"/>
                      <a:pt x="93" y="114"/>
                    </a:cubicBezTo>
                    <a:cubicBezTo>
                      <a:pt x="88" y="100"/>
                      <a:pt x="91" y="93"/>
                      <a:pt x="97" y="90"/>
                    </a:cubicBezTo>
                    <a:cubicBezTo>
                      <a:pt x="97" y="40"/>
                      <a:pt x="118" y="0"/>
                      <a:pt x="17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223" y="0"/>
                      <a:pt x="244" y="40"/>
                      <a:pt x="244" y="90"/>
                    </a:cubicBezTo>
                    <a:cubicBezTo>
                      <a:pt x="249" y="93"/>
                      <a:pt x="253" y="100"/>
                      <a:pt x="247" y="114"/>
                    </a:cubicBezTo>
                    <a:cubicBezTo>
                      <a:pt x="245" y="122"/>
                      <a:pt x="240" y="128"/>
                      <a:pt x="236" y="131"/>
                    </a:cubicBezTo>
                    <a:cubicBezTo>
                      <a:pt x="227" y="152"/>
                      <a:pt x="213" y="171"/>
                      <a:pt x="199" y="183"/>
                    </a:cubicBezTo>
                    <a:cubicBezTo>
                      <a:pt x="240" y="192"/>
                      <a:pt x="240" y="192"/>
                      <a:pt x="240" y="192"/>
                    </a:cubicBezTo>
                    <a:cubicBezTo>
                      <a:pt x="209" y="199"/>
                      <a:pt x="209" y="199"/>
                      <a:pt x="209" y="199"/>
                    </a:cubicBezTo>
                    <a:cubicBezTo>
                      <a:pt x="197" y="200"/>
                      <a:pt x="186" y="205"/>
                      <a:pt x="177" y="213"/>
                    </a:cubicBezTo>
                    <a:cubicBezTo>
                      <a:pt x="168" y="221"/>
                      <a:pt x="162" y="231"/>
                      <a:pt x="159" y="243"/>
                    </a:cubicBezTo>
                    <a:lnTo>
                      <a:pt x="128" y="380"/>
                    </a:lnTo>
                    <a:close/>
                    <a:moveTo>
                      <a:pt x="775" y="224"/>
                    </a:moveTo>
                    <a:cubicBezTo>
                      <a:pt x="773" y="219"/>
                      <a:pt x="771" y="215"/>
                      <a:pt x="767" y="211"/>
                    </a:cubicBezTo>
                    <a:cubicBezTo>
                      <a:pt x="762" y="207"/>
                      <a:pt x="757" y="205"/>
                      <a:pt x="752" y="204"/>
                    </a:cubicBezTo>
                    <a:cubicBezTo>
                      <a:pt x="659" y="183"/>
                      <a:pt x="659" y="183"/>
                      <a:pt x="659" y="183"/>
                    </a:cubicBezTo>
                    <a:cubicBezTo>
                      <a:pt x="673" y="171"/>
                      <a:pt x="687" y="152"/>
                      <a:pt x="695" y="131"/>
                    </a:cubicBezTo>
                    <a:cubicBezTo>
                      <a:pt x="699" y="128"/>
                      <a:pt x="704" y="121"/>
                      <a:pt x="707" y="114"/>
                    </a:cubicBezTo>
                    <a:cubicBezTo>
                      <a:pt x="712" y="100"/>
                      <a:pt x="709" y="93"/>
                      <a:pt x="703" y="90"/>
                    </a:cubicBezTo>
                    <a:cubicBezTo>
                      <a:pt x="703" y="40"/>
                      <a:pt x="682" y="0"/>
                      <a:pt x="630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577" y="0"/>
                      <a:pt x="556" y="40"/>
                      <a:pt x="556" y="90"/>
                    </a:cubicBezTo>
                    <a:cubicBezTo>
                      <a:pt x="551" y="93"/>
                      <a:pt x="547" y="100"/>
                      <a:pt x="553" y="114"/>
                    </a:cubicBezTo>
                    <a:cubicBezTo>
                      <a:pt x="555" y="121"/>
                      <a:pt x="560" y="128"/>
                      <a:pt x="564" y="131"/>
                    </a:cubicBezTo>
                    <a:cubicBezTo>
                      <a:pt x="573" y="152"/>
                      <a:pt x="587" y="171"/>
                      <a:pt x="601" y="183"/>
                    </a:cubicBezTo>
                    <a:cubicBezTo>
                      <a:pt x="560" y="192"/>
                      <a:pt x="560" y="192"/>
                      <a:pt x="560" y="192"/>
                    </a:cubicBezTo>
                    <a:cubicBezTo>
                      <a:pt x="591" y="199"/>
                      <a:pt x="591" y="199"/>
                      <a:pt x="591" y="199"/>
                    </a:cubicBezTo>
                    <a:cubicBezTo>
                      <a:pt x="603" y="200"/>
                      <a:pt x="614" y="205"/>
                      <a:pt x="623" y="213"/>
                    </a:cubicBezTo>
                    <a:cubicBezTo>
                      <a:pt x="632" y="221"/>
                      <a:pt x="638" y="231"/>
                      <a:pt x="641" y="243"/>
                    </a:cubicBezTo>
                    <a:cubicBezTo>
                      <a:pt x="672" y="380"/>
                      <a:pt x="672" y="380"/>
                      <a:pt x="672" y="380"/>
                    </a:cubicBezTo>
                    <a:cubicBezTo>
                      <a:pt x="710" y="375"/>
                      <a:pt x="740" y="365"/>
                      <a:pt x="752" y="352"/>
                    </a:cubicBezTo>
                    <a:cubicBezTo>
                      <a:pt x="800" y="336"/>
                      <a:pt x="800" y="336"/>
                      <a:pt x="800" y="336"/>
                    </a:cubicBezTo>
                    <a:lnTo>
                      <a:pt x="775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2" name="圖片 1" descr="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08" y="1272992"/>
            <a:ext cx="4297680" cy="169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12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1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5"/>
          <a:stretch/>
        </p:blipFill>
        <p:spPr>
          <a:xfrm>
            <a:off x="354822" y="1031253"/>
            <a:ext cx="11663981" cy="5266268"/>
          </a:xfrm>
          <a:prstGeom prst="rect">
            <a:avLst/>
          </a:prstGeom>
        </p:spPr>
      </p:pic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3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20" name="Group 67"/>
          <p:cNvGrpSpPr>
            <a:grpSpLocks noChangeAspect="1"/>
          </p:cNvGrpSpPr>
          <p:nvPr/>
        </p:nvGrpSpPr>
        <p:grpSpPr bwMode="auto">
          <a:xfrm>
            <a:off x="9587561" y="1933970"/>
            <a:ext cx="1600013" cy="1183799"/>
            <a:chOff x="6149" y="2123"/>
            <a:chExt cx="765" cy="566"/>
          </a:xfrm>
          <a:solidFill>
            <a:srgbClr val="676661"/>
          </a:solidFill>
        </p:grpSpPr>
        <p:sp>
          <p:nvSpPr>
            <p:cNvPr id="21" name="Freeform 68"/>
            <p:cNvSpPr>
              <a:spLocks/>
            </p:cNvSpPr>
            <p:nvPr/>
          </p:nvSpPr>
          <p:spPr bwMode="auto">
            <a:xfrm>
              <a:off x="6281" y="2401"/>
              <a:ext cx="501" cy="288"/>
            </a:xfrm>
            <a:custGeom>
              <a:avLst/>
              <a:gdLst>
                <a:gd name="T0" fmla="*/ 485 w 524"/>
                <a:gd name="T1" fmla="*/ 56 h 300"/>
                <a:gd name="T2" fmla="*/ 473 w 524"/>
                <a:gd name="T3" fmla="*/ 36 h 300"/>
                <a:gd name="T4" fmla="*/ 450 w 524"/>
                <a:gd name="T5" fmla="*/ 26 h 300"/>
                <a:gd name="T6" fmla="*/ 318 w 524"/>
                <a:gd name="T7" fmla="*/ 0 h 300"/>
                <a:gd name="T8" fmla="*/ 356 w 524"/>
                <a:gd name="T9" fmla="*/ 25 h 300"/>
                <a:gd name="T10" fmla="*/ 296 w 524"/>
                <a:gd name="T11" fmla="*/ 215 h 300"/>
                <a:gd name="T12" fmla="*/ 262 w 524"/>
                <a:gd name="T13" fmla="*/ 74 h 300"/>
                <a:gd name="T14" fmla="*/ 228 w 524"/>
                <a:gd name="T15" fmla="*/ 215 h 300"/>
                <a:gd name="T16" fmla="*/ 168 w 524"/>
                <a:gd name="T17" fmla="*/ 25 h 300"/>
                <a:gd name="T18" fmla="*/ 206 w 524"/>
                <a:gd name="T19" fmla="*/ 0 h 300"/>
                <a:gd name="T20" fmla="*/ 74 w 524"/>
                <a:gd name="T21" fmla="*/ 26 h 300"/>
                <a:gd name="T22" fmla="*/ 51 w 524"/>
                <a:gd name="T23" fmla="*/ 36 h 300"/>
                <a:gd name="T24" fmla="*/ 39 w 524"/>
                <a:gd name="T25" fmla="*/ 56 h 300"/>
                <a:gd name="T26" fmla="*/ 0 w 524"/>
                <a:gd name="T27" fmla="*/ 228 h 300"/>
                <a:gd name="T28" fmla="*/ 73 w 524"/>
                <a:gd name="T29" fmla="*/ 254 h 300"/>
                <a:gd name="T30" fmla="*/ 249 w 524"/>
                <a:gd name="T31" fmla="*/ 300 h 300"/>
                <a:gd name="T32" fmla="*/ 262 w 524"/>
                <a:gd name="T33" fmla="*/ 300 h 300"/>
                <a:gd name="T34" fmla="*/ 275 w 524"/>
                <a:gd name="T35" fmla="*/ 300 h 300"/>
                <a:gd name="T36" fmla="*/ 451 w 524"/>
                <a:gd name="T37" fmla="*/ 254 h 300"/>
                <a:gd name="T38" fmla="*/ 524 w 524"/>
                <a:gd name="T39" fmla="*/ 228 h 300"/>
                <a:gd name="T40" fmla="*/ 485 w 524"/>
                <a:gd name="T41" fmla="*/ 5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4" h="300">
                  <a:moveTo>
                    <a:pt x="485" y="56"/>
                  </a:moveTo>
                  <a:cubicBezTo>
                    <a:pt x="484" y="48"/>
                    <a:pt x="479" y="41"/>
                    <a:pt x="473" y="36"/>
                  </a:cubicBezTo>
                  <a:cubicBezTo>
                    <a:pt x="467" y="30"/>
                    <a:pt x="459" y="27"/>
                    <a:pt x="450" y="26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356" y="25"/>
                    <a:pt x="356" y="25"/>
                    <a:pt x="356" y="2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65" y="27"/>
                    <a:pt x="57" y="30"/>
                    <a:pt x="51" y="36"/>
                  </a:cubicBezTo>
                  <a:cubicBezTo>
                    <a:pt x="45" y="41"/>
                    <a:pt x="40" y="48"/>
                    <a:pt x="39" y="5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73" y="254"/>
                    <a:pt x="73" y="254"/>
                    <a:pt x="73" y="254"/>
                  </a:cubicBezTo>
                  <a:cubicBezTo>
                    <a:pt x="98" y="279"/>
                    <a:pt x="167" y="298"/>
                    <a:pt x="249" y="300"/>
                  </a:cubicBezTo>
                  <a:cubicBezTo>
                    <a:pt x="262" y="300"/>
                    <a:pt x="262" y="300"/>
                    <a:pt x="262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357" y="298"/>
                    <a:pt x="426" y="279"/>
                    <a:pt x="451" y="254"/>
                  </a:cubicBezTo>
                  <a:cubicBezTo>
                    <a:pt x="524" y="228"/>
                    <a:pt x="524" y="228"/>
                    <a:pt x="524" y="228"/>
                  </a:cubicBezTo>
                  <a:lnTo>
                    <a:pt x="48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9"/>
            <p:cNvSpPr>
              <a:spLocks/>
            </p:cNvSpPr>
            <p:nvPr/>
          </p:nvSpPr>
          <p:spPr bwMode="auto">
            <a:xfrm>
              <a:off x="6503" y="2419"/>
              <a:ext cx="57" cy="53"/>
            </a:xfrm>
            <a:custGeom>
              <a:avLst/>
              <a:gdLst>
                <a:gd name="T0" fmla="*/ 29 w 57"/>
                <a:gd name="T1" fmla="*/ 0 h 53"/>
                <a:gd name="T2" fmla="*/ 0 w 57"/>
                <a:gd name="T3" fmla="*/ 11 h 53"/>
                <a:gd name="T4" fmla="*/ 29 w 57"/>
                <a:gd name="T5" fmla="*/ 53 h 53"/>
                <a:gd name="T6" fmla="*/ 57 w 57"/>
                <a:gd name="T7" fmla="*/ 11 h 53"/>
                <a:gd name="T8" fmla="*/ 29 w 5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29" y="0"/>
                  </a:moveTo>
                  <a:lnTo>
                    <a:pt x="0" y="11"/>
                  </a:lnTo>
                  <a:lnTo>
                    <a:pt x="29" y="53"/>
                  </a:lnTo>
                  <a:lnTo>
                    <a:pt x="57" y="11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0"/>
            <p:cNvSpPr>
              <a:spLocks/>
            </p:cNvSpPr>
            <p:nvPr/>
          </p:nvSpPr>
          <p:spPr bwMode="auto">
            <a:xfrm>
              <a:off x="6410" y="2123"/>
              <a:ext cx="243" cy="292"/>
            </a:xfrm>
            <a:custGeom>
              <a:avLst/>
              <a:gdLst>
                <a:gd name="T0" fmla="*/ 240 w 254"/>
                <a:gd name="T1" fmla="*/ 140 h 304"/>
                <a:gd name="T2" fmla="*/ 127 w 254"/>
                <a:gd name="T3" fmla="*/ 0 h 304"/>
                <a:gd name="T4" fmla="*/ 14 w 254"/>
                <a:gd name="T5" fmla="*/ 140 h 304"/>
                <a:gd name="T6" fmla="*/ 8 w 254"/>
                <a:gd name="T7" fmla="*/ 177 h 304"/>
                <a:gd name="T8" fmla="*/ 26 w 254"/>
                <a:gd name="T9" fmla="*/ 202 h 304"/>
                <a:gd name="T10" fmla="*/ 127 w 254"/>
                <a:gd name="T11" fmla="*/ 304 h 304"/>
                <a:gd name="T12" fmla="*/ 228 w 254"/>
                <a:gd name="T13" fmla="*/ 202 h 304"/>
                <a:gd name="T14" fmla="*/ 246 w 254"/>
                <a:gd name="T15" fmla="*/ 177 h 304"/>
                <a:gd name="T16" fmla="*/ 240 w 254"/>
                <a:gd name="T17" fmla="*/ 14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304">
                  <a:moveTo>
                    <a:pt x="240" y="140"/>
                  </a:moveTo>
                  <a:cubicBezTo>
                    <a:pt x="240" y="61"/>
                    <a:pt x="208" y="0"/>
                    <a:pt x="127" y="0"/>
                  </a:cubicBezTo>
                  <a:cubicBezTo>
                    <a:pt x="46" y="0"/>
                    <a:pt x="14" y="62"/>
                    <a:pt x="14" y="140"/>
                  </a:cubicBezTo>
                  <a:cubicBezTo>
                    <a:pt x="5" y="144"/>
                    <a:pt x="0" y="154"/>
                    <a:pt x="8" y="177"/>
                  </a:cubicBezTo>
                  <a:cubicBezTo>
                    <a:pt x="12" y="188"/>
                    <a:pt x="20" y="197"/>
                    <a:pt x="26" y="202"/>
                  </a:cubicBezTo>
                  <a:cubicBezTo>
                    <a:pt x="49" y="260"/>
                    <a:pt x="94" y="304"/>
                    <a:pt x="127" y="304"/>
                  </a:cubicBezTo>
                  <a:cubicBezTo>
                    <a:pt x="160" y="304"/>
                    <a:pt x="205" y="260"/>
                    <a:pt x="228" y="202"/>
                  </a:cubicBezTo>
                  <a:cubicBezTo>
                    <a:pt x="234" y="197"/>
                    <a:pt x="242" y="188"/>
                    <a:pt x="246" y="177"/>
                  </a:cubicBezTo>
                  <a:cubicBezTo>
                    <a:pt x="254" y="154"/>
                    <a:pt x="249" y="144"/>
                    <a:pt x="240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1"/>
            <p:cNvSpPr>
              <a:spLocks noEditPoints="1"/>
            </p:cNvSpPr>
            <p:nvPr/>
          </p:nvSpPr>
          <p:spPr bwMode="auto">
            <a:xfrm>
              <a:off x="6149" y="2218"/>
              <a:ext cx="765" cy="365"/>
            </a:xfrm>
            <a:custGeom>
              <a:avLst/>
              <a:gdLst>
                <a:gd name="T0" fmla="*/ 128 w 800"/>
                <a:gd name="T1" fmla="*/ 380 h 380"/>
                <a:gd name="T2" fmla="*/ 48 w 800"/>
                <a:gd name="T3" fmla="*/ 352 h 380"/>
                <a:gd name="T4" fmla="*/ 0 w 800"/>
                <a:gd name="T5" fmla="*/ 336 h 380"/>
                <a:gd name="T6" fmla="*/ 25 w 800"/>
                <a:gd name="T7" fmla="*/ 224 h 380"/>
                <a:gd name="T8" fmla="*/ 33 w 800"/>
                <a:gd name="T9" fmla="*/ 211 h 380"/>
                <a:gd name="T10" fmla="*/ 48 w 800"/>
                <a:gd name="T11" fmla="*/ 204 h 380"/>
                <a:gd name="T12" fmla="*/ 141 w 800"/>
                <a:gd name="T13" fmla="*/ 183 h 380"/>
                <a:gd name="T14" fmla="*/ 105 w 800"/>
                <a:gd name="T15" fmla="*/ 131 h 380"/>
                <a:gd name="T16" fmla="*/ 93 w 800"/>
                <a:gd name="T17" fmla="*/ 114 h 380"/>
                <a:gd name="T18" fmla="*/ 97 w 800"/>
                <a:gd name="T19" fmla="*/ 90 h 380"/>
                <a:gd name="T20" fmla="*/ 170 w 800"/>
                <a:gd name="T21" fmla="*/ 0 h 380"/>
                <a:gd name="T22" fmla="*/ 170 w 800"/>
                <a:gd name="T23" fmla="*/ 0 h 380"/>
                <a:gd name="T24" fmla="*/ 244 w 800"/>
                <a:gd name="T25" fmla="*/ 90 h 380"/>
                <a:gd name="T26" fmla="*/ 247 w 800"/>
                <a:gd name="T27" fmla="*/ 114 h 380"/>
                <a:gd name="T28" fmla="*/ 236 w 800"/>
                <a:gd name="T29" fmla="*/ 131 h 380"/>
                <a:gd name="T30" fmla="*/ 199 w 800"/>
                <a:gd name="T31" fmla="*/ 183 h 380"/>
                <a:gd name="T32" fmla="*/ 240 w 800"/>
                <a:gd name="T33" fmla="*/ 192 h 380"/>
                <a:gd name="T34" fmla="*/ 209 w 800"/>
                <a:gd name="T35" fmla="*/ 199 h 380"/>
                <a:gd name="T36" fmla="*/ 177 w 800"/>
                <a:gd name="T37" fmla="*/ 213 h 380"/>
                <a:gd name="T38" fmla="*/ 159 w 800"/>
                <a:gd name="T39" fmla="*/ 243 h 380"/>
                <a:gd name="T40" fmla="*/ 128 w 800"/>
                <a:gd name="T41" fmla="*/ 380 h 380"/>
                <a:gd name="T42" fmla="*/ 775 w 800"/>
                <a:gd name="T43" fmla="*/ 224 h 380"/>
                <a:gd name="T44" fmla="*/ 767 w 800"/>
                <a:gd name="T45" fmla="*/ 211 h 380"/>
                <a:gd name="T46" fmla="*/ 752 w 800"/>
                <a:gd name="T47" fmla="*/ 204 h 380"/>
                <a:gd name="T48" fmla="*/ 659 w 800"/>
                <a:gd name="T49" fmla="*/ 183 h 380"/>
                <a:gd name="T50" fmla="*/ 695 w 800"/>
                <a:gd name="T51" fmla="*/ 131 h 380"/>
                <a:gd name="T52" fmla="*/ 707 w 800"/>
                <a:gd name="T53" fmla="*/ 114 h 380"/>
                <a:gd name="T54" fmla="*/ 703 w 800"/>
                <a:gd name="T55" fmla="*/ 90 h 380"/>
                <a:gd name="T56" fmla="*/ 630 w 800"/>
                <a:gd name="T57" fmla="*/ 0 h 380"/>
                <a:gd name="T58" fmla="*/ 630 w 800"/>
                <a:gd name="T59" fmla="*/ 0 h 380"/>
                <a:gd name="T60" fmla="*/ 556 w 800"/>
                <a:gd name="T61" fmla="*/ 90 h 380"/>
                <a:gd name="T62" fmla="*/ 553 w 800"/>
                <a:gd name="T63" fmla="*/ 114 h 380"/>
                <a:gd name="T64" fmla="*/ 564 w 800"/>
                <a:gd name="T65" fmla="*/ 131 h 380"/>
                <a:gd name="T66" fmla="*/ 601 w 800"/>
                <a:gd name="T67" fmla="*/ 183 h 380"/>
                <a:gd name="T68" fmla="*/ 560 w 800"/>
                <a:gd name="T69" fmla="*/ 192 h 380"/>
                <a:gd name="T70" fmla="*/ 591 w 800"/>
                <a:gd name="T71" fmla="*/ 199 h 380"/>
                <a:gd name="T72" fmla="*/ 623 w 800"/>
                <a:gd name="T73" fmla="*/ 213 h 380"/>
                <a:gd name="T74" fmla="*/ 641 w 800"/>
                <a:gd name="T75" fmla="*/ 243 h 380"/>
                <a:gd name="T76" fmla="*/ 672 w 800"/>
                <a:gd name="T77" fmla="*/ 380 h 380"/>
                <a:gd name="T78" fmla="*/ 752 w 800"/>
                <a:gd name="T79" fmla="*/ 352 h 380"/>
                <a:gd name="T80" fmla="*/ 800 w 800"/>
                <a:gd name="T81" fmla="*/ 336 h 380"/>
                <a:gd name="T82" fmla="*/ 775 w 800"/>
                <a:gd name="T83" fmla="*/ 22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0" h="380">
                  <a:moveTo>
                    <a:pt x="128" y="380"/>
                  </a:moveTo>
                  <a:cubicBezTo>
                    <a:pt x="90" y="375"/>
                    <a:pt x="60" y="365"/>
                    <a:pt x="48" y="352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25" y="224"/>
                    <a:pt x="25" y="224"/>
                    <a:pt x="25" y="224"/>
                  </a:cubicBezTo>
                  <a:cubicBezTo>
                    <a:pt x="27" y="219"/>
                    <a:pt x="29" y="215"/>
                    <a:pt x="33" y="211"/>
                  </a:cubicBezTo>
                  <a:cubicBezTo>
                    <a:pt x="38" y="207"/>
                    <a:pt x="43" y="205"/>
                    <a:pt x="48" y="204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27" y="171"/>
                    <a:pt x="113" y="152"/>
                    <a:pt x="105" y="131"/>
                  </a:cubicBezTo>
                  <a:cubicBezTo>
                    <a:pt x="101" y="128"/>
                    <a:pt x="96" y="122"/>
                    <a:pt x="93" y="114"/>
                  </a:cubicBezTo>
                  <a:cubicBezTo>
                    <a:pt x="88" y="100"/>
                    <a:pt x="91" y="93"/>
                    <a:pt x="97" y="90"/>
                  </a:cubicBezTo>
                  <a:cubicBezTo>
                    <a:pt x="97" y="40"/>
                    <a:pt x="118" y="0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23" y="0"/>
                    <a:pt x="244" y="40"/>
                    <a:pt x="244" y="90"/>
                  </a:cubicBezTo>
                  <a:cubicBezTo>
                    <a:pt x="249" y="93"/>
                    <a:pt x="253" y="100"/>
                    <a:pt x="247" y="114"/>
                  </a:cubicBezTo>
                  <a:cubicBezTo>
                    <a:pt x="245" y="122"/>
                    <a:pt x="240" y="128"/>
                    <a:pt x="236" y="131"/>
                  </a:cubicBezTo>
                  <a:cubicBezTo>
                    <a:pt x="227" y="152"/>
                    <a:pt x="213" y="171"/>
                    <a:pt x="199" y="183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09" y="199"/>
                    <a:pt x="209" y="199"/>
                    <a:pt x="209" y="199"/>
                  </a:cubicBezTo>
                  <a:cubicBezTo>
                    <a:pt x="197" y="200"/>
                    <a:pt x="186" y="205"/>
                    <a:pt x="177" y="213"/>
                  </a:cubicBezTo>
                  <a:cubicBezTo>
                    <a:pt x="168" y="221"/>
                    <a:pt x="162" y="231"/>
                    <a:pt x="159" y="243"/>
                  </a:cubicBezTo>
                  <a:lnTo>
                    <a:pt x="128" y="380"/>
                  </a:lnTo>
                  <a:close/>
                  <a:moveTo>
                    <a:pt x="775" y="224"/>
                  </a:moveTo>
                  <a:cubicBezTo>
                    <a:pt x="773" y="219"/>
                    <a:pt x="771" y="215"/>
                    <a:pt x="767" y="211"/>
                  </a:cubicBezTo>
                  <a:cubicBezTo>
                    <a:pt x="762" y="207"/>
                    <a:pt x="757" y="205"/>
                    <a:pt x="752" y="204"/>
                  </a:cubicBezTo>
                  <a:cubicBezTo>
                    <a:pt x="659" y="183"/>
                    <a:pt x="659" y="183"/>
                    <a:pt x="659" y="183"/>
                  </a:cubicBezTo>
                  <a:cubicBezTo>
                    <a:pt x="673" y="171"/>
                    <a:pt x="687" y="152"/>
                    <a:pt x="695" y="131"/>
                  </a:cubicBezTo>
                  <a:cubicBezTo>
                    <a:pt x="699" y="128"/>
                    <a:pt x="704" y="121"/>
                    <a:pt x="707" y="114"/>
                  </a:cubicBezTo>
                  <a:cubicBezTo>
                    <a:pt x="712" y="100"/>
                    <a:pt x="709" y="93"/>
                    <a:pt x="703" y="90"/>
                  </a:cubicBezTo>
                  <a:cubicBezTo>
                    <a:pt x="703" y="40"/>
                    <a:pt x="682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577" y="0"/>
                    <a:pt x="556" y="40"/>
                    <a:pt x="556" y="90"/>
                  </a:cubicBezTo>
                  <a:cubicBezTo>
                    <a:pt x="551" y="93"/>
                    <a:pt x="547" y="100"/>
                    <a:pt x="553" y="114"/>
                  </a:cubicBezTo>
                  <a:cubicBezTo>
                    <a:pt x="555" y="121"/>
                    <a:pt x="560" y="128"/>
                    <a:pt x="564" y="131"/>
                  </a:cubicBezTo>
                  <a:cubicBezTo>
                    <a:pt x="573" y="152"/>
                    <a:pt x="587" y="171"/>
                    <a:pt x="601" y="183"/>
                  </a:cubicBezTo>
                  <a:cubicBezTo>
                    <a:pt x="560" y="192"/>
                    <a:pt x="560" y="192"/>
                    <a:pt x="560" y="192"/>
                  </a:cubicBezTo>
                  <a:cubicBezTo>
                    <a:pt x="591" y="199"/>
                    <a:pt x="591" y="199"/>
                    <a:pt x="591" y="199"/>
                  </a:cubicBezTo>
                  <a:cubicBezTo>
                    <a:pt x="603" y="200"/>
                    <a:pt x="614" y="205"/>
                    <a:pt x="623" y="213"/>
                  </a:cubicBezTo>
                  <a:cubicBezTo>
                    <a:pt x="632" y="221"/>
                    <a:pt x="638" y="231"/>
                    <a:pt x="641" y="243"/>
                  </a:cubicBezTo>
                  <a:cubicBezTo>
                    <a:pt x="672" y="380"/>
                    <a:pt x="672" y="380"/>
                    <a:pt x="672" y="380"/>
                  </a:cubicBezTo>
                  <a:cubicBezTo>
                    <a:pt x="710" y="375"/>
                    <a:pt x="740" y="365"/>
                    <a:pt x="752" y="352"/>
                  </a:cubicBezTo>
                  <a:cubicBezTo>
                    <a:pt x="800" y="336"/>
                    <a:pt x="800" y="336"/>
                    <a:pt x="800" y="336"/>
                  </a:cubicBezTo>
                  <a:lnTo>
                    <a:pt x="77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Group 159"/>
          <p:cNvGrpSpPr>
            <a:grpSpLocks noChangeAspect="1"/>
          </p:cNvGrpSpPr>
          <p:nvPr/>
        </p:nvGrpSpPr>
        <p:grpSpPr bwMode="auto">
          <a:xfrm>
            <a:off x="1164601" y="2121111"/>
            <a:ext cx="1007350" cy="974745"/>
            <a:chOff x="4535" y="2968"/>
            <a:chExt cx="587" cy="568"/>
          </a:xfrm>
          <a:solidFill>
            <a:srgbClr val="676661"/>
          </a:solidFill>
        </p:grpSpPr>
        <p:sp>
          <p:nvSpPr>
            <p:cNvPr id="26" name="Freeform 160"/>
            <p:cNvSpPr>
              <a:spLocks/>
            </p:cNvSpPr>
            <p:nvPr/>
          </p:nvSpPr>
          <p:spPr bwMode="auto">
            <a:xfrm>
              <a:off x="4535" y="3250"/>
              <a:ext cx="498" cy="286"/>
            </a:xfrm>
            <a:custGeom>
              <a:avLst/>
              <a:gdLst>
                <a:gd name="T0" fmla="*/ 628 w 679"/>
                <a:gd name="T1" fmla="*/ 72 h 388"/>
                <a:gd name="T2" fmla="*/ 612 w 679"/>
                <a:gd name="T3" fmla="*/ 46 h 388"/>
                <a:gd name="T4" fmla="*/ 583 w 679"/>
                <a:gd name="T5" fmla="*/ 33 h 388"/>
                <a:gd name="T6" fmla="*/ 412 w 679"/>
                <a:gd name="T7" fmla="*/ 0 h 388"/>
                <a:gd name="T8" fmla="*/ 461 w 679"/>
                <a:gd name="T9" fmla="*/ 33 h 388"/>
                <a:gd name="T10" fmla="*/ 383 w 679"/>
                <a:gd name="T11" fmla="*/ 278 h 388"/>
                <a:gd name="T12" fmla="*/ 339 w 679"/>
                <a:gd name="T13" fmla="*/ 96 h 388"/>
                <a:gd name="T14" fmla="*/ 295 w 679"/>
                <a:gd name="T15" fmla="*/ 278 h 388"/>
                <a:gd name="T16" fmla="*/ 217 w 679"/>
                <a:gd name="T17" fmla="*/ 33 h 388"/>
                <a:gd name="T18" fmla="*/ 267 w 679"/>
                <a:gd name="T19" fmla="*/ 0 h 388"/>
                <a:gd name="T20" fmla="*/ 96 w 679"/>
                <a:gd name="T21" fmla="*/ 33 h 388"/>
                <a:gd name="T22" fmla="*/ 67 w 679"/>
                <a:gd name="T23" fmla="*/ 46 h 388"/>
                <a:gd name="T24" fmla="*/ 51 w 679"/>
                <a:gd name="T25" fmla="*/ 72 h 388"/>
                <a:gd name="T26" fmla="*/ 0 w 679"/>
                <a:gd name="T27" fmla="*/ 295 h 388"/>
                <a:gd name="T28" fmla="*/ 96 w 679"/>
                <a:gd name="T29" fmla="*/ 328 h 388"/>
                <a:gd name="T30" fmla="*/ 323 w 679"/>
                <a:gd name="T31" fmla="*/ 388 h 388"/>
                <a:gd name="T32" fmla="*/ 339 w 679"/>
                <a:gd name="T33" fmla="*/ 388 h 388"/>
                <a:gd name="T34" fmla="*/ 356 w 679"/>
                <a:gd name="T35" fmla="*/ 388 h 388"/>
                <a:gd name="T36" fmla="*/ 583 w 679"/>
                <a:gd name="T37" fmla="*/ 328 h 388"/>
                <a:gd name="T38" fmla="*/ 679 w 679"/>
                <a:gd name="T39" fmla="*/ 295 h 388"/>
                <a:gd name="T40" fmla="*/ 628 w 679"/>
                <a:gd name="T41" fmla="*/ 7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9" h="388">
                  <a:moveTo>
                    <a:pt x="628" y="72"/>
                  </a:moveTo>
                  <a:cubicBezTo>
                    <a:pt x="626" y="63"/>
                    <a:pt x="621" y="54"/>
                    <a:pt x="612" y="46"/>
                  </a:cubicBezTo>
                  <a:cubicBezTo>
                    <a:pt x="604" y="39"/>
                    <a:pt x="594" y="35"/>
                    <a:pt x="583" y="33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461" y="33"/>
                    <a:pt x="461" y="33"/>
                    <a:pt x="461" y="33"/>
                  </a:cubicBezTo>
                  <a:cubicBezTo>
                    <a:pt x="383" y="278"/>
                    <a:pt x="383" y="278"/>
                    <a:pt x="383" y="278"/>
                  </a:cubicBezTo>
                  <a:cubicBezTo>
                    <a:pt x="339" y="96"/>
                    <a:pt x="339" y="96"/>
                    <a:pt x="339" y="96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85" y="35"/>
                    <a:pt x="75" y="39"/>
                    <a:pt x="67" y="46"/>
                  </a:cubicBezTo>
                  <a:cubicBezTo>
                    <a:pt x="58" y="54"/>
                    <a:pt x="53" y="63"/>
                    <a:pt x="51" y="72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96" y="328"/>
                    <a:pt x="96" y="328"/>
                    <a:pt x="96" y="328"/>
                  </a:cubicBezTo>
                  <a:cubicBezTo>
                    <a:pt x="127" y="361"/>
                    <a:pt x="216" y="385"/>
                    <a:pt x="323" y="388"/>
                  </a:cubicBezTo>
                  <a:cubicBezTo>
                    <a:pt x="339" y="388"/>
                    <a:pt x="339" y="388"/>
                    <a:pt x="339" y="388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463" y="385"/>
                    <a:pt x="551" y="361"/>
                    <a:pt x="583" y="328"/>
                  </a:cubicBezTo>
                  <a:cubicBezTo>
                    <a:pt x="679" y="295"/>
                    <a:pt x="679" y="295"/>
                    <a:pt x="679" y="295"/>
                  </a:cubicBezTo>
                  <a:lnTo>
                    <a:pt x="62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1"/>
            <p:cNvSpPr>
              <a:spLocks/>
            </p:cNvSpPr>
            <p:nvPr/>
          </p:nvSpPr>
          <p:spPr bwMode="auto">
            <a:xfrm>
              <a:off x="4755" y="3269"/>
              <a:ext cx="58" cy="52"/>
            </a:xfrm>
            <a:custGeom>
              <a:avLst/>
              <a:gdLst>
                <a:gd name="T0" fmla="*/ 29 w 58"/>
                <a:gd name="T1" fmla="*/ 0 h 52"/>
                <a:gd name="T2" fmla="*/ 0 w 58"/>
                <a:gd name="T3" fmla="*/ 10 h 52"/>
                <a:gd name="T4" fmla="*/ 29 w 58"/>
                <a:gd name="T5" fmla="*/ 52 h 52"/>
                <a:gd name="T6" fmla="*/ 58 w 58"/>
                <a:gd name="T7" fmla="*/ 10 h 52"/>
                <a:gd name="T8" fmla="*/ 29 w 5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2">
                  <a:moveTo>
                    <a:pt x="29" y="0"/>
                  </a:moveTo>
                  <a:lnTo>
                    <a:pt x="0" y="10"/>
                  </a:lnTo>
                  <a:lnTo>
                    <a:pt x="29" y="52"/>
                  </a:lnTo>
                  <a:lnTo>
                    <a:pt x="58" y="1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2"/>
            <p:cNvSpPr>
              <a:spLocks/>
            </p:cNvSpPr>
            <p:nvPr/>
          </p:nvSpPr>
          <p:spPr bwMode="auto">
            <a:xfrm>
              <a:off x="4663" y="2975"/>
              <a:ext cx="242" cy="289"/>
            </a:xfrm>
            <a:custGeom>
              <a:avLst/>
              <a:gdLst>
                <a:gd name="T0" fmla="*/ 311 w 329"/>
                <a:gd name="T1" fmla="*/ 181 h 393"/>
                <a:gd name="T2" fmla="*/ 164 w 329"/>
                <a:gd name="T3" fmla="*/ 0 h 393"/>
                <a:gd name="T4" fmla="*/ 18 w 329"/>
                <a:gd name="T5" fmla="*/ 181 h 393"/>
                <a:gd name="T6" fmla="*/ 11 w 329"/>
                <a:gd name="T7" fmla="*/ 229 h 393"/>
                <a:gd name="T8" fmla="*/ 34 w 329"/>
                <a:gd name="T9" fmla="*/ 261 h 393"/>
                <a:gd name="T10" fmla="*/ 164 w 329"/>
                <a:gd name="T11" fmla="*/ 393 h 393"/>
                <a:gd name="T12" fmla="*/ 295 w 329"/>
                <a:gd name="T13" fmla="*/ 261 h 393"/>
                <a:gd name="T14" fmla="*/ 318 w 329"/>
                <a:gd name="T15" fmla="*/ 229 h 393"/>
                <a:gd name="T16" fmla="*/ 311 w 329"/>
                <a:gd name="T17" fmla="*/ 18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393">
                  <a:moveTo>
                    <a:pt x="311" y="181"/>
                  </a:moveTo>
                  <a:cubicBezTo>
                    <a:pt x="311" y="80"/>
                    <a:pt x="269" y="0"/>
                    <a:pt x="164" y="0"/>
                  </a:cubicBezTo>
                  <a:cubicBezTo>
                    <a:pt x="60" y="0"/>
                    <a:pt x="18" y="80"/>
                    <a:pt x="18" y="181"/>
                  </a:cubicBezTo>
                  <a:cubicBezTo>
                    <a:pt x="7" y="186"/>
                    <a:pt x="0" y="200"/>
                    <a:pt x="11" y="229"/>
                  </a:cubicBezTo>
                  <a:cubicBezTo>
                    <a:pt x="16" y="243"/>
                    <a:pt x="26" y="255"/>
                    <a:pt x="34" y="261"/>
                  </a:cubicBezTo>
                  <a:cubicBezTo>
                    <a:pt x="64" y="336"/>
                    <a:pt x="122" y="393"/>
                    <a:pt x="164" y="393"/>
                  </a:cubicBezTo>
                  <a:cubicBezTo>
                    <a:pt x="206" y="393"/>
                    <a:pt x="265" y="336"/>
                    <a:pt x="295" y="261"/>
                  </a:cubicBezTo>
                  <a:cubicBezTo>
                    <a:pt x="303" y="255"/>
                    <a:pt x="313" y="243"/>
                    <a:pt x="318" y="229"/>
                  </a:cubicBezTo>
                  <a:cubicBezTo>
                    <a:pt x="329" y="200"/>
                    <a:pt x="322" y="186"/>
                    <a:pt x="311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3"/>
            <p:cNvSpPr>
              <a:spLocks/>
            </p:cNvSpPr>
            <p:nvPr/>
          </p:nvSpPr>
          <p:spPr bwMode="auto">
            <a:xfrm>
              <a:off x="4911" y="3078"/>
              <a:ext cx="56" cy="10"/>
            </a:xfrm>
            <a:custGeom>
              <a:avLst/>
              <a:gdLst>
                <a:gd name="T0" fmla="*/ 77 w 77"/>
                <a:gd name="T1" fmla="*/ 0 h 13"/>
                <a:gd name="T2" fmla="*/ 0 w 77"/>
                <a:gd name="T3" fmla="*/ 0 h 13"/>
                <a:gd name="T4" fmla="*/ 1 w 77"/>
                <a:gd name="T5" fmla="*/ 13 h 13"/>
                <a:gd name="T6" fmla="*/ 77 w 77"/>
                <a:gd name="T7" fmla="*/ 13 h 13"/>
                <a:gd name="T8" fmla="*/ 77 w 7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9"/>
                    <a:pt x="1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4"/>
            <p:cNvSpPr>
              <a:spLocks/>
            </p:cNvSpPr>
            <p:nvPr/>
          </p:nvSpPr>
          <p:spPr bwMode="auto">
            <a:xfrm>
              <a:off x="4904" y="3045"/>
              <a:ext cx="179" cy="9"/>
            </a:xfrm>
            <a:custGeom>
              <a:avLst/>
              <a:gdLst>
                <a:gd name="T0" fmla="*/ 245 w 245"/>
                <a:gd name="T1" fmla="*/ 0 h 13"/>
                <a:gd name="T2" fmla="*/ 0 w 245"/>
                <a:gd name="T3" fmla="*/ 0 h 13"/>
                <a:gd name="T4" fmla="*/ 4 w 245"/>
                <a:gd name="T5" fmla="*/ 13 h 13"/>
                <a:gd name="T6" fmla="*/ 245 w 245"/>
                <a:gd name="T7" fmla="*/ 13 h 13"/>
                <a:gd name="T8" fmla="*/ 245 w 24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">
                  <a:moveTo>
                    <a:pt x="2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3" y="8"/>
                    <a:pt x="4" y="13"/>
                  </a:cubicBezTo>
                  <a:cubicBezTo>
                    <a:pt x="245" y="13"/>
                    <a:pt x="245" y="13"/>
                    <a:pt x="245" y="13"/>
                  </a:cubicBezTo>
                  <a:lnTo>
                    <a:pt x="2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5"/>
            <p:cNvSpPr>
              <a:spLocks/>
            </p:cNvSpPr>
            <p:nvPr/>
          </p:nvSpPr>
          <p:spPr bwMode="auto">
            <a:xfrm>
              <a:off x="4846" y="2968"/>
              <a:ext cx="276" cy="279"/>
            </a:xfrm>
            <a:custGeom>
              <a:avLst/>
              <a:gdLst>
                <a:gd name="T0" fmla="*/ 368 w 377"/>
                <a:gd name="T1" fmla="*/ 9 h 379"/>
                <a:gd name="T2" fmla="*/ 346 w 377"/>
                <a:gd name="T3" fmla="*/ 0 h 379"/>
                <a:gd name="T4" fmla="*/ 0 w 377"/>
                <a:gd name="T5" fmla="*/ 0 h 379"/>
                <a:gd name="T6" fmla="*/ 40 w 377"/>
                <a:gd name="T7" fmla="*/ 32 h 379"/>
                <a:gd name="T8" fmla="*/ 346 w 377"/>
                <a:gd name="T9" fmla="*/ 32 h 379"/>
                <a:gd name="T10" fmla="*/ 346 w 377"/>
                <a:gd name="T11" fmla="*/ 252 h 379"/>
                <a:gd name="T12" fmla="*/ 261 w 377"/>
                <a:gd name="T13" fmla="*/ 252 h 379"/>
                <a:gd name="T14" fmla="*/ 198 w 377"/>
                <a:gd name="T15" fmla="*/ 315 h 379"/>
                <a:gd name="T16" fmla="*/ 198 w 377"/>
                <a:gd name="T17" fmla="*/ 252 h 379"/>
                <a:gd name="T18" fmla="*/ 95 w 377"/>
                <a:gd name="T19" fmla="*/ 252 h 379"/>
                <a:gd name="T20" fmla="*/ 75 w 377"/>
                <a:gd name="T21" fmla="*/ 283 h 379"/>
                <a:gd name="T22" fmla="*/ 166 w 377"/>
                <a:gd name="T23" fmla="*/ 283 h 379"/>
                <a:gd name="T24" fmla="*/ 166 w 377"/>
                <a:gd name="T25" fmla="*/ 370 h 379"/>
                <a:gd name="T26" fmla="*/ 172 w 377"/>
                <a:gd name="T27" fmla="*/ 378 h 379"/>
                <a:gd name="T28" fmla="*/ 182 w 377"/>
                <a:gd name="T29" fmla="*/ 376 h 379"/>
                <a:gd name="T30" fmla="*/ 274 w 377"/>
                <a:gd name="T31" fmla="*/ 283 h 379"/>
                <a:gd name="T32" fmla="*/ 346 w 377"/>
                <a:gd name="T33" fmla="*/ 283 h 379"/>
                <a:gd name="T34" fmla="*/ 368 w 377"/>
                <a:gd name="T35" fmla="*/ 274 h 379"/>
                <a:gd name="T36" fmla="*/ 377 w 377"/>
                <a:gd name="T37" fmla="*/ 252 h 379"/>
                <a:gd name="T38" fmla="*/ 377 w 377"/>
                <a:gd name="T39" fmla="*/ 32 h 379"/>
                <a:gd name="T40" fmla="*/ 368 w 377"/>
                <a:gd name="T41" fmla="*/ 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379">
                  <a:moveTo>
                    <a:pt x="368" y="9"/>
                  </a:moveTo>
                  <a:cubicBezTo>
                    <a:pt x="362" y="3"/>
                    <a:pt x="354" y="0"/>
                    <a:pt x="3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8"/>
                    <a:pt x="29" y="19"/>
                    <a:pt x="40" y="32"/>
                  </a:cubicBezTo>
                  <a:cubicBezTo>
                    <a:pt x="346" y="32"/>
                    <a:pt x="346" y="32"/>
                    <a:pt x="346" y="32"/>
                  </a:cubicBezTo>
                  <a:cubicBezTo>
                    <a:pt x="346" y="252"/>
                    <a:pt x="346" y="252"/>
                    <a:pt x="346" y="252"/>
                  </a:cubicBezTo>
                  <a:cubicBezTo>
                    <a:pt x="261" y="252"/>
                    <a:pt x="261" y="252"/>
                    <a:pt x="261" y="252"/>
                  </a:cubicBezTo>
                  <a:cubicBezTo>
                    <a:pt x="198" y="315"/>
                    <a:pt x="198" y="315"/>
                    <a:pt x="198" y="315"/>
                  </a:cubicBezTo>
                  <a:cubicBezTo>
                    <a:pt x="198" y="252"/>
                    <a:pt x="198" y="252"/>
                    <a:pt x="198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0" y="263"/>
                    <a:pt x="83" y="274"/>
                    <a:pt x="75" y="283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370"/>
                    <a:pt x="166" y="370"/>
                    <a:pt x="166" y="370"/>
                  </a:cubicBezTo>
                  <a:cubicBezTo>
                    <a:pt x="166" y="373"/>
                    <a:pt x="168" y="376"/>
                    <a:pt x="172" y="378"/>
                  </a:cubicBezTo>
                  <a:cubicBezTo>
                    <a:pt x="175" y="379"/>
                    <a:pt x="179" y="378"/>
                    <a:pt x="182" y="376"/>
                  </a:cubicBezTo>
                  <a:cubicBezTo>
                    <a:pt x="274" y="283"/>
                    <a:pt x="274" y="283"/>
                    <a:pt x="274" y="283"/>
                  </a:cubicBezTo>
                  <a:cubicBezTo>
                    <a:pt x="346" y="283"/>
                    <a:pt x="346" y="283"/>
                    <a:pt x="346" y="283"/>
                  </a:cubicBezTo>
                  <a:cubicBezTo>
                    <a:pt x="354" y="283"/>
                    <a:pt x="362" y="280"/>
                    <a:pt x="368" y="274"/>
                  </a:cubicBezTo>
                  <a:cubicBezTo>
                    <a:pt x="374" y="268"/>
                    <a:pt x="377" y="260"/>
                    <a:pt x="377" y="252"/>
                  </a:cubicBezTo>
                  <a:cubicBezTo>
                    <a:pt x="377" y="32"/>
                    <a:pt x="377" y="32"/>
                    <a:pt x="377" y="32"/>
                  </a:cubicBezTo>
                  <a:cubicBezTo>
                    <a:pt x="377" y="24"/>
                    <a:pt x="374" y="16"/>
                    <a:pt x="36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6"/>
            <p:cNvSpPr>
              <a:spLocks/>
            </p:cNvSpPr>
            <p:nvPr/>
          </p:nvSpPr>
          <p:spPr bwMode="auto">
            <a:xfrm>
              <a:off x="4889" y="3010"/>
              <a:ext cx="194" cy="10"/>
            </a:xfrm>
            <a:custGeom>
              <a:avLst/>
              <a:gdLst>
                <a:gd name="T0" fmla="*/ 265 w 265"/>
                <a:gd name="T1" fmla="*/ 0 h 14"/>
                <a:gd name="T2" fmla="*/ 0 w 265"/>
                <a:gd name="T3" fmla="*/ 0 h 14"/>
                <a:gd name="T4" fmla="*/ 8 w 265"/>
                <a:gd name="T5" fmla="*/ 14 h 14"/>
                <a:gd name="T6" fmla="*/ 265 w 265"/>
                <a:gd name="T7" fmla="*/ 14 h 14"/>
                <a:gd name="T8" fmla="*/ 265 w 265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4">
                  <a:moveTo>
                    <a:pt x="2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5" y="9"/>
                    <a:pt x="8" y="14"/>
                  </a:cubicBezTo>
                  <a:cubicBezTo>
                    <a:pt x="265" y="14"/>
                    <a:pt x="265" y="14"/>
                    <a:pt x="265" y="1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3" name="圖片 32" descr="1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9" t="55647" r="37265" b="31139"/>
          <a:stretch/>
        </p:blipFill>
        <p:spPr>
          <a:xfrm>
            <a:off x="3853466" y="3117769"/>
            <a:ext cx="1757286" cy="805423"/>
          </a:xfrm>
          <a:prstGeom prst="rect">
            <a:avLst/>
          </a:prstGeom>
        </p:spPr>
      </p:pic>
      <p:pic>
        <p:nvPicPr>
          <p:cNvPr id="34" name="圖片 33" descr="1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9" t="55647" r="37265" b="31139"/>
          <a:stretch/>
        </p:blipFill>
        <p:spPr>
          <a:xfrm>
            <a:off x="5892359" y="3594766"/>
            <a:ext cx="1757286" cy="80542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785267" y="2966560"/>
            <a:ext cx="1863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6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訊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5932161" y="3499725"/>
            <a:ext cx="1863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流通</a:t>
            </a:r>
            <a:endParaRPr lang="zh-TW" altLang="en-US" sz="6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6" name="圖片 35" descr="1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18" b="90331"/>
          <a:stretch/>
        </p:blipFill>
        <p:spPr>
          <a:xfrm>
            <a:off x="957133" y="265722"/>
            <a:ext cx="2976033" cy="54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1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任意多边形 15">
            <a:extLst>
              <a:ext uri="{FF2B5EF4-FFF2-40B4-BE49-F238E27FC236}">
                <a16:creationId xmlns:a16="http://schemas.microsoft.com/office/drawing/2014/main" id="{9154816D-2FFD-469E-B69E-422706131EDF}"/>
              </a:ext>
            </a:extLst>
          </p:cNvPr>
          <p:cNvSpPr/>
          <p:nvPr/>
        </p:nvSpPr>
        <p:spPr>
          <a:xfrm>
            <a:off x="9708582" y="355538"/>
            <a:ext cx="2031325" cy="1790935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  <a:solidFill>
            <a:srgbClr val="79A5B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65269" rIns="354429" bIns="365269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700" kern="1200"/>
          </a:p>
        </p:txBody>
      </p:sp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3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23" name="圖片 22" descr="23eyu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60" y="-11868"/>
            <a:ext cx="11344656" cy="6205728"/>
          </a:xfrm>
          <a:prstGeom prst="rect">
            <a:avLst/>
          </a:prstGeom>
        </p:spPr>
      </p:pic>
      <p:pic>
        <p:nvPicPr>
          <p:cNvPr id="67" name="圖片 66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t="41816" r="55705" b="32631"/>
          <a:stretch/>
        </p:blipFill>
        <p:spPr>
          <a:xfrm>
            <a:off x="5909235" y="1845235"/>
            <a:ext cx="2846295" cy="1314824"/>
          </a:xfrm>
          <a:prstGeom prst="rect">
            <a:avLst/>
          </a:prstGeom>
        </p:spPr>
      </p:pic>
      <p:pic>
        <p:nvPicPr>
          <p:cNvPr id="25" name="圖片 24" descr="螢幕快照 2018-04-28 00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53" y="2946401"/>
            <a:ext cx="640521" cy="736599"/>
          </a:xfrm>
          <a:prstGeom prst="rect">
            <a:avLst/>
          </a:prstGeom>
        </p:spPr>
      </p:pic>
      <p:pic>
        <p:nvPicPr>
          <p:cNvPr id="70" name="圖片 69" descr="螢幕快照 2018-04-28 00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74" y="3036048"/>
            <a:ext cx="364274" cy="418915"/>
          </a:xfrm>
          <a:prstGeom prst="rect">
            <a:avLst/>
          </a:prstGeom>
        </p:spPr>
      </p:pic>
      <p:pic>
        <p:nvPicPr>
          <p:cNvPr id="71" name="圖片 70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6252884" y="2146473"/>
            <a:ext cx="627528" cy="181070"/>
          </a:xfrm>
          <a:prstGeom prst="rect">
            <a:avLst/>
          </a:prstGeom>
        </p:spPr>
      </p:pic>
      <p:pic>
        <p:nvPicPr>
          <p:cNvPr id="73" name="圖片 72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6469531" y="2055938"/>
            <a:ext cx="627528" cy="181070"/>
          </a:xfrm>
          <a:prstGeom prst="rect">
            <a:avLst/>
          </a:prstGeom>
        </p:spPr>
      </p:pic>
      <p:pic>
        <p:nvPicPr>
          <p:cNvPr id="74" name="圖片 73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6880412" y="2055938"/>
            <a:ext cx="627528" cy="181070"/>
          </a:xfrm>
          <a:prstGeom prst="rect">
            <a:avLst/>
          </a:prstGeom>
        </p:spPr>
      </p:pic>
      <p:pic>
        <p:nvPicPr>
          <p:cNvPr id="75" name="圖片 74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6977530" y="2035940"/>
            <a:ext cx="627528" cy="181070"/>
          </a:xfrm>
          <a:prstGeom prst="rect">
            <a:avLst/>
          </a:prstGeom>
        </p:spPr>
      </p:pic>
      <p:pic>
        <p:nvPicPr>
          <p:cNvPr id="76" name="圖片 75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7194176" y="2053295"/>
            <a:ext cx="627528" cy="181070"/>
          </a:xfrm>
          <a:prstGeom prst="rect">
            <a:avLst/>
          </a:prstGeom>
        </p:spPr>
      </p:pic>
      <p:pic>
        <p:nvPicPr>
          <p:cNvPr id="77" name="圖片 76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7194176" y="2035940"/>
            <a:ext cx="627528" cy="181070"/>
          </a:xfrm>
          <a:prstGeom prst="rect">
            <a:avLst/>
          </a:prstGeom>
        </p:spPr>
      </p:pic>
      <p:pic>
        <p:nvPicPr>
          <p:cNvPr id="78" name="圖片 77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7222796" y="2041622"/>
            <a:ext cx="627528" cy="181070"/>
          </a:xfrm>
          <a:prstGeom prst="rect">
            <a:avLst/>
          </a:prstGeom>
        </p:spPr>
      </p:pic>
      <p:pic>
        <p:nvPicPr>
          <p:cNvPr id="79" name="圖片 78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7265725" y="2053295"/>
            <a:ext cx="627528" cy="181070"/>
          </a:xfrm>
          <a:prstGeom prst="rect">
            <a:avLst/>
          </a:prstGeom>
        </p:spPr>
      </p:pic>
      <p:pic>
        <p:nvPicPr>
          <p:cNvPr id="80" name="圖片 79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7291294" y="2055938"/>
            <a:ext cx="627528" cy="181070"/>
          </a:xfrm>
          <a:prstGeom prst="rect">
            <a:avLst/>
          </a:prstGeom>
        </p:spPr>
      </p:pic>
      <p:pic>
        <p:nvPicPr>
          <p:cNvPr id="81" name="圖片 80" descr="1234567890-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59228" r="63625" b="34007"/>
          <a:stretch/>
        </p:blipFill>
        <p:spPr>
          <a:xfrm>
            <a:off x="7265725" y="2041622"/>
            <a:ext cx="627528" cy="181070"/>
          </a:xfrm>
          <a:prstGeom prst="rect">
            <a:avLst/>
          </a:prstGeom>
        </p:spPr>
      </p:pic>
      <p:pic>
        <p:nvPicPr>
          <p:cNvPr id="82" name="圖片 81" descr="螢幕快照 2018-04-28 00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822" y="1319339"/>
            <a:ext cx="640521" cy="736599"/>
          </a:xfrm>
          <a:prstGeom prst="rect">
            <a:avLst/>
          </a:prstGeom>
        </p:spPr>
      </p:pic>
      <p:pic>
        <p:nvPicPr>
          <p:cNvPr id="83" name="圖片 82" descr="螢幕快照 2018-04-28 00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53" y="1319339"/>
            <a:ext cx="640521" cy="736599"/>
          </a:xfrm>
          <a:prstGeom prst="rect">
            <a:avLst/>
          </a:prstGeom>
        </p:spPr>
      </p:pic>
      <p:pic>
        <p:nvPicPr>
          <p:cNvPr id="84" name="圖片 83" descr="螢幕快照 2018-04-28 00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09" y="1320273"/>
            <a:ext cx="640521" cy="736599"/>
          </a:xfrm>
          <a:prstGeom prst="rect">
            <a:avLst/>
          </a:prstGeom>
        </p:spPr>
      </p:pic>
      <p:pic>
        <p:nvPicPr>
          <p:cNvPr id="85" name="圖片 84" descr="螢幕快照 2018-04-28 00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673" y="1331008"/>
            <a:ext cx="640521" cy="736599"/>
          </a:xfrm>
          <a:prstGeom prst="rect">
            <a:avLst/>
          </a:prstGeom>
        </p:spPr>
      </p:pic>
      <p:sp>
        <p:nvSpPr>
          <p:cNvPr id="30" name="文字方塊 29"/>
          <p:cNvSpPr txBox="1"/>
          <p:nvPr/>
        </p:nvSpPr>
        <p:spPr>
          <a:xfrm>
            <a:off x="596771" y="-139532"/>
            <a:ext cx="574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87750" y="1682750"/>
            <a:ext cx="772583" cy="2000250"/>
          </a:xfrm>
          <a:prstGeom prst="rect">
            <a:avLst/>
          </a:prstGeom>
          <a:solidFill>
            <a:srgbClr val="676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0B7D13EC-11FF-47A6-845F-B60590F36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9764" y="1605780"/>
            <a:ext cx="3305139" cy="2107026"/>
          </a:xfrm>
          <a:prstGeom prst="rect">
            <a:avLst/>
          </a:prstGeom>
        </p:spPr>
      </p:pic>
      <p:pic>
        <p:nvPicPr>
          <p:cNvPr id="32" name="Shape 92">
            <a:extLst>
              <a:ext uri="{FF2B5EF4-FFF2-40B4-BE49-F238E27FC236}">
                <a16:creationId xmlns:a16="http://schemas.microsoft.com/office/drawing/2014/main" id="{1B97798A-8750-4D34-9288-9F17428B6415}"/>
              </a:ext>
            </a:extLst>
          </p:cNvPr>
          <p:cNvPicPr preferRelativeResize="0"/>
          <p:nvPr/>
        </p:nvPicPr>
        <p:blipFill rotWithShape="1">
          <a:blip r:embed="rId6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14294" y="2659293"/>
            <a:ext cx="931564" cy="100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C6797BE0-03DC-485D-A9F2-5716970279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868" y="1644879"/>
            <a:ext cx="695521" cy="695521"/>
          </a:xfrm>
          <a:prstGeom prst="rect">
            <a:avLst/>
          </a:prstGeom>
        </p:spPr>
      </p:pic>
      <p:pic>
        <p:nvPicPr>
          <p:cNvPr id="36" name="圖片 35" descr="17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9" t="55647" r="37265" b="31139"/>
          <a:stretch/>
        </p:blipFill>
        <p:spPr>
          <a:xfrm>
            <a:off x="2974823" y="5200570"/>
            <a:ext cx="1757286" cy="624498"/>
          </a:xfrm>
          <a:prstGeom prst="rect">
            <a:avLst/>
          </a:prstGeom>
        </p:spPr>
      </p:pic>
      <p:pic>
        <p:nvPicPr>
          <p:cNvPr id="37" name="圖片 36" descr="17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9" t="55647" r="37265" b="31139"/>
          <a:stretch/>
        </p:blipFill>
        <p:spPr>
          <a:xfrm>
            <a:off x="5590888" y="5258435"/>
            <a:ext cx="1757286" cy="624498"/>
          </a:xfrm>
          <a:prstGeom prst="rect">
            <a:avLst/>
          </a:prstGeom>
        </p:spPr>
      </p:pic>
      <p:pic>
        <p:nvPicPr>
          <p:cNvPr id="38" name="圖片 37" descr="17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9" t="55647" r="37265" b="31139"/>
          <a:stretch/>
        </p:blipFill>
        <p:spPr>
          <a:xfrm>
            <a:off x="8188469" y="5358365"/>
            <a:ext cx="1590268" cy="624498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882333" y="5309074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里娘家使者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5479516" y="5334787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區</a:t>
            </a: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娘家使者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8076699" y="535971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市娘家使者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9396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15">
            <a:extLst>
              <a:ext uri="{FF2B5EF4-FFF2-40B4-BE49-F238E27FC236}">
                <a16:creationId xmlns:a16="http://schemas.microsoft.com/office/drawing/2014/main" id="{6A1643EA-1B43-4F83-9F73-FB64153DCBC5}"/>
              </a:ext>
            </a:extLst>
          </p:cNvPr>
          <p:cNvSpPr/>
          <p:nvPr/>
        </p:nvSpPr>
        <p:spPr>
          <a:xfrm>
            <a:off x="9564557" y="368299"/>
            <a:ext cx="2031325" cy="1790935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  <a:solidFill>
            <a:srgbClr val="79A5B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65269" rIns="354429" bIns="365269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700" kern="1200"/>
          </a:p>
        </p:txBody>
      </p:sp>
      <p:grpSp>
        <p:nvGrpSpPr>
          <p:cNvPr id="2" name="Group 67">
            <a:extLst>
              <a:ext uri="{FF2B5EF4-FFF2-40B4-BE49-F238E27FC236}">
                <a16:creationId xmlns:a16="http://schemas.microsoft.com/office/drawing/2014/main" id="{EBAD8790-7FD6-4E2C-8741-2FFDF905E2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840162" y="569881"/>
            <a:ext cx="1480113" cy="1095089"/>
            <a:chOff x="6149" y="2123"/>
            <a:chExt cx="765" cy="566"/>
          </a:xfrm>
          <a:solidFill>
            <a:srgbClr val="676661"/>
          </a:solidFill>
        </p:grpSpPr>
        <p:sp>
          <p:nvSpPr>
            <p:cNvPr id="3" name="Freeform 68">
              <a:extLst>
                <a:ext uri="{FF2B5EF4-FFF2-40B4-BE49-F238E27FC236}">
                  <a16:creationId xmlns:a16="http://schemas.microsoft.com/office/drawing/2014/main" id="{C4AFE2D0-2AF6-44BA-A857-4F133B5F4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" y="2401"/>
              <a:ext cx="501" cy="288"/>
            </a:xfrm>
            <a:custGeom>
              <a:avLst/>
              <a:gdLst>
                <a:gd name="T0" fmla="*/ 485 w 524"/>
                <a:gd name="T1" fmla="*/ 56 h 300"/>
                <a:gd name="T2" fmla="*/ 473 w 524"/>
                <a:gd name="T3" fmla="*/ 36 h 300"/>
                <a:gd name="T4" fmla="*/ 450 w 524"/>
                <a:gd name="T5" fmla="*/ 26 h 300"/>
                <a:gd name="T6" fmla="*/ 318 w 524"/>
                <a:gd name="T7" fmla="*/ 0 h 300"/>
                <a:gd name="T8" fmla="*/ 356 w 524"/>
                <a:gd name="T9" fmla="*/ 25 h 300"/>
                <a:gd name="T10" fmla="*/ 296 w 524"/>
                <a:gd name="T11" fmla="*/ 215 h 300"/>
                <a:gd name="T12" fmla="*/ 262 w 524"/>
                <a:gd name="T13" fmla="*/ 74 h 300"/>
                <a:gd name="T14" fmla="*/ 228 w 524"/>
                <a:gd name="T15" fmla="*/ 215 h 300"/>
                <a:gd name="T16" fmla="*/ 168 w 524"/>
                <a:gd name="T17" fmla="*/ 25 h 300"/>
                <a:gd name="T18" fmla="*/ 206 w 524"/>
                <a:gd name="T19" fmla="*/ 0 h 300"/>
                <a:gd name="T20" fmla="*/ 74 w 524"/>
                <a:gd name="T21" fmla="*/ 26 h 300"/>
                <a:gd name="T22" fmla="*/ 51 w 524"/>
                <a:gd name="T23" fmla="*/ 36 h 300"/>
                <a:gd name="T24" fmla="*/ 39 w 524"/>
                <a:gd name="T25" fmla="*/ 56 h 300"/>
                <a:gd name="T26" fmla="*/ 0 w 524"/>
                <a:gd name="T27" fmla="*/ 228 h 300"/>
                <a:gd name="T28" fmla="*/ 73 w 524"/>
                <a:gd name="T29" fmla="*/ 254 h 300"/>
                <a:gd name="T30" fmla="*/ 249 w 524"/>
                <a:gd name="T31" fmla="*/ 300 h 300"/>
                <a:gd name="T32" fmla="*/ 262 w 524"/>
                <a:gd name="T33" fmla="*/ 300 h 300"/>
                <a:gd name="T34" fmla="*/ 275 w 524"/>
                <a:gd name="T35" fmla="*/ 300 h 300"/>
                <a:gd name="T36" fmla="*/ 451 w 524"/>
                <a:gd name="T37" fmla="*/ 254 h 300"/>
                <a:gd name="T38" fmla="*/ 524 w 524"/>
                <a:gd name="T39" fmla="*/ 228 h 300"/>
                <a:gd name="T40" fmla="*/ 485 w 524"/>
                <a:gd name="T41" fmla="*/ 5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4" h="300">
                  <a:moveTo>
                    <a:pt x="485" y="56"/>
                  </a:moveTo>
                  <a:cubicBezTo>
                    <a:pt x="484" y="48"/>
                    <a:pt x="479" y="41"/>
                    <a:pt x="473" y="36"/>
                  </a:cubicBezTo>
                  <a:cubicBezTo>
                    <a:pt x="467" y="30"/>
                    <a:pt x="459" y="27"/>
                    <a:pt x="450" y="26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356" y="25"/>
                    <a:pt x="356" y="25"/>
                    <a:pt x="356" y="2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65" y="27"/>
                    <a:pt x="57" y="30"/>
                    <a:pt x="51" y="36"/>
                  </a:cubicBezTo>
                  <a:cubicBezTo>
                    <a:pt x="45" y="41"/>
                    <a:pt x="40" y="48"/>
                    <a:pt x="39" y="5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73" y="254"/>
                    <a:pt x="73" y="254"/>
                    <a:pt x="73" y="254"/>
                  </a:cubicBezTo>
                  <a:cubicBezTo>
                    <a:pt x="98" y="279"/>
                    <a:pt x="167" y="298"/>
                    <a:pt x="249" y="300"/>
                  </a:cubicBezTo>
                  <a:cubicBezTo>
                    <a:pt x="262" y="300"/>
                    <a:pt x="262" y="300"/>
                    <a:pt x="262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357" y="298"/>
                    <a:pt x="426" y="279"/>
                    <a:pt x="451" y="254"/>
                  </a:cubicBezTo>
                  <a:cubicBezTo>
                    <a:pt x="524" y="228"/>
                    <a:pt x="524" y="228"/>
                    <a:pt x="524" y="228"/>
                  </a:cubicBezTo>
                  <a:lnTo>
                    <a:pt x="48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9">
              <a:extLst>
                <a:ext uri="{FF2B5EF4-FFF2-40B4-BE49-F238E27FC236}">
                  <a16:creationId xmlns:a16="http://schemas.microsoft.com/office/drawing/2014/main" id="{71581433-A10F-4B16-81C9-9E1158B2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" y="2419"/>
              <a:ext cx="57" cy="53"/>
            </a:xfrm>
            <a:custGeom>
              <a:avLst/>
              <a:gdLst>
                <a:gd name="T0" fmla="*/ 29 w 57"/>
                <a:gd name="T1" fmla="*/ 0 h 53"/>
                <a:gd name="T2" fmla="*/ 0 w 57"/>
                <a:gd name="T3" fmla="*/ 11 h 53"/>
                <a:gd name="T4" fmla="*/ 29 w 57"/>
                <a:gd name="T5" fmla="*/ 53 h 53"/>
                <a:gd name="T6" fmla="*/ 57 w 57"/>
                <a:gd name="T7" fmla="*/ 11 h 53"/>
                <a:gd name="T8" fmla="*/ 29 w 5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29" y="0"/>
                  </a:moveTo>
                  <a:lnTo>
                    <a:pt x="0" y="11"/>
                  </a:lnTo>
                  <a:lnTo>
                    <a:pt x="29" y="53"/>
                  </a:lnTo>
                  <a:lnTo>
                    <a:pt x="57" y="11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0">
              <a:extLst>
                <a:ext uri="{FF2B5EF4-FFF2-40B4-BE49-F238E27FC236}">
                  <a16:creationId xmlns:a16="http://schemas.microsoft.com/office/drawing/2014/main" id="{8C28B277-DDE7-4031-8F57-57B446C21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" y="2123"/>
              <a:ext cx="243" cy="292"/>
            </a:xfrm>
            <a:custGeom>
              <a:avLst/>
              <a:gdLst>
                <a:gd name="T0" fmla="*/ 240 w 254"/>
                <a:gd name="T1" fmla="*/ 140 h 304"/>
                <a:gd name="T2" fmla="*/ 127 w 254"/>
                <a:gd name="T3" fmla="*/ 0 h 304"/>
                <a:gd name="T4" fmla="*/ 14 w 254"/>
                <a:gd name="T5" fmla="*/ 140 h 304"/>
                <a:gd name="T6" fmla="*/ 8 w 254"/>
                <a:gd name="T7" fmla="*/ 177 h 304"/>
                <a:gd name="T8" fmla="*/ 26 w 254"/>
                <a:gd name="T9" fmla="*/ 202 h 304"/>
                <a:gd name="T10" fmla="*/ 127 w 254"/>
                <a:gd name="T11" fmla="*/ 304 h 304"/>
                <a:gd name="T12" fmla="*/ 228 w 254"/>
                <a:gd name="T13" fmla="*/ 202 h 304"/>
                <a:gd name="T14" fmla="*/ 246 w 254"/>
                <a:gd name="T15" fmla="*/ 177 h 304"/>
                <a:gd name="T16" fmla="*/ 240 w 254"/>
                <a:gd name="T17" fmla="*/ 14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304">
                  <a:moveTo>
                    <a:pt x="240" y="140"/>
                  </a:moveTo>
                  <a:cubicBezTo>
                    <a:pt x="240" y="61"/>
                    <a:pt x="208" y="0"/>
                    <a:pt x="127" y="0"/>
                  </a:cubicBezTo>
                  <a:cubicBezTo>
                    <a:pt x="46" y="0"/>
                    <a:pt x="14" y="62"/>
                    <a:pt x="14" y="140"/>
                  </a:cubicBezTo>
                  <a:cubicBezTo>
                    <a:pt x="5" y="144"/>
                    <a:pt x="0" y="154"/>
                    <a:pt x="8" y="177"/>
                  </a:cubicBezTo>
                  <a:cubicBezTo>
                    <a:pt x="12" y="188"/>
                    <a:pt x="20" y="197"/>
                    <a:pt x="26" y="202"/>
                  </a:cubicBezTo>
                  <a:cubicBezTo>
                    <a:pt x="49" y="260"/>
                    <a:pt x="94" y="304"/>
                    <a:pt x="127" y="304"/>
                  </a:cubicBezTo>
                  <a:cubicBezTo>
                    <a:pt x="160" y="304"/>
                    <a:pt x="205" y="260"/>
                    <a:pt x="228" y="202"/>
                  </a:cubicBezTo>
                  <a:cubicBezTo>
                    <a:pt x="234" y="197"/>
                    <a:pt x="242" y="188"/>
                    <a:pt x="246" y="177"/>
                  </a:cubicBezTo>
                  <a:cubicBezTo>
                    <a:pt x="254" y="154"/>
                    <a:pt x="249" y="144"/>
                    <a:pt x="240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1">
              <a:extLst>
                <a:ext uri="{FF2B5EF4-FFF2-40B4-BE49-F238E27FC236}">
                  <a16:creationId xmlns:a16="http://schemas.microsoft.com/office/drawing/2014/main" id="{FC9FAAAD-2163-4D05-87AC-691562F052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9" y="2218"/>
              <a:ext cx="765" cy="365"/>
            </a:xfrm>
            <a:custGeom>
              <a:avLst/>
              <a:gdLst>
                <a:gd name="T0" fmla="*/ 128 w 800"/>
                <a:gd name="T1" fmla="*/ 380 h 380"/>
                <a:gd name="T2" fmla="*/ 48 w 800"/>
                <a:gd name="T3" fmla="*/ 352 h 380"/>
                <a:gd name="T4" fmla="*/ 0 w 800"/>
                <a:gd name="T5" fmla="*/ 336 h 380"/>
                <a:gd name="T6" fmla="*/ 25 w 800"/>
                <a:gd name="T7" fmla="*/ 224 h 380"/>
                <a:gd name="T8" fmla="*/ 33 w 800"/>
                <a:gd name="T9" fmla="*/ 211 h 380"/>
                <a:gd name="T10" fmla="*/ 48 w 800"/>
                <a:gd name="T11" fmla="*/ 204 h 380"/>
                <a:gd name="T12" fmla="*/ 141 w 800"/>
                <a:gd name="T13" fmla="*/ 183 h 380"/>
                <a:gd name="T14" fmla="*/ 105 w 800"/>
                <a:gd name="T15" fmla="*/ 131 h 380"/>
                <a:gd name="T16" fmla="*/ 93 w 800"/>
                <a:gd name="T17" fmla="*/ 114 h 380"/>
                <a:gd name="T18" fmla="*/ 97 w 800"/>
                <a:gd name="T19" fmla="*/ 90 h 380"/>
                <a:gd name="T20" fmla="*/ 170 w 800"/>
                <a:gd name="T21" fmla="*/ 0 h 380"/>
                <a:gd name="T22" fmla="*/ 170 w 800"/>
                <a:gd name="T23" fmla="*/ 0 h 380"/>
                <a:gd name="T24" fmla="*/ 244 w 800"/>
                <a:gd name="T25" fmla="*/ 90 h 380"/>
                <a:gd name="T26" fmla="*/ 247 w 800"/>
                <a:gd name="T27" fmla="*/ 114 h 380"/>
                <a:gd name="T28" fmla="*/ 236 w 800"/>
                <a:gd name="T29" fmla="*/ 131 h 380"/>
                <a:gd name="T30" fmla="*/ 199 w 800"/>
                <a:gd name="T31" fmla="*/ 183 h 380"/>
                <a:gd name="T32" fmla="*/ 240 w 800"/>
                <a:gd name="T33" fmla="*/ 192 h 380"/>
                <a:gd name="T34" fmla="*/ 209 w 800"/>
                <a:gd name="T35" fmla="*/ 199 h 380"/>
                <a:gd name="T36" fmla="*/ 177 w 800"/>
                <a:gd name="T37" fmla="*/ 213 h 380"/>
                <a:gd name="T38" fmla="*/ 159 w 800"/>
                <a:gd name="T39" fmla="*/ 243 h 380"/>
                <a:gd name="T40" fmla="*/ 128 w 800"/>
                <a:gd name="T41" fmla="*/ 380 h 380"/>
                <a:gd name="T42" fmla="*/ 775 w 800"/>
                <a:gd name="T43" fmla="*/ 224 h 380"/>
                <a:gd name="T44" fmla="*/ 767 w 800"/>
                <a:gd name="T45" fmla="*/ 211 h 380"/>
                <a:gd name="T46" fmla="*/ 752 w 800"/>
                <a:gd name="T47" fmla="*/ 204 h 380"/>
                <a:gd name="T48" fmla="*/ 659 w 800"/>
                <a:gd name="T49" fmla="*/ 183 h 380"/>
                <a:gd name="T50" fmla="*/ 695 w 800"/>
                <a:gd name="T51" fmla="*/ 131 h 380"/>
                <a:gd name="T52" fmla="*/ 707 w 800"/>
                <a:gd name="T53" fmla="*/ 114 h 380"/>
                <a:gd name="T54" fmla="*/ 703 w 800"/>
                <a:gd name="T55" fmla="*/ 90 h 380"/>
                <a:gd name="T56" fmla="*/ 630 w 800"/>
                <a:gd name="T57" fmla="*/ 0 h 380"/>
                <a:gd name="T58" fmla="*/ 630 w 800"/>
                <a:gd name="T59" fmla="*/ 0 h 380"/>
                <a:gd name="T60" fmla="*/ 556 w 800"/>
                <a:gd name="T61" fmla="*/ 90 h 380"/>
                <a:gd name="T62" fmla="*/ 553 w 800"/>
                <a:gd name="T63" fmla="*/ 114 h 380"/>
                <a:gd name="T64" fmla="*/ 564 w 800"/>
                <a:gd name="T65" fmla="*/ 131 h 380"/>
                <a:gd name="T66" fmla="*/ 601 w 800"/>
                <a:gd name="T67" fmla="*/ 183 h 380"/>
                <a:gd name="T68" fmla="*/ 560 w 800"/>
                <a:gd name="T69" fmla="*/ 192 h 380"/>
                <a:gd name="T70" fmla="*/ 591 w 800"/>
                <a:gd name="T71" fmla="*/ 199 h 380"/>
                <a:gd name="T72" fmla="*/ 623 w 800"/>
                <a:gd name="T73" fmla="*/ 213 h 380"/>
                <a:gd name="T74" fmla="*/ 641 w 800"/>
                <a:gd name="T75" fmla="*/ 243 h 380"/>
                <a:gd name="T76" fmla="*/ 672 w 800"/>
                <a:gd name="T77" fmla="*/ 380 h 380"/>
                <a:gd name="T78" fmla="*/ 752 w 800"/>
                <a:gd name="T79" fmla="*/ 352 h 380"/>
                <a:gd name="T80" fmla="*/ 800 w 800"/>
                <a:gd name="T81" fmla="*/ 336 h 380"/>
                <a:gd name="T82" fmla="*/ 775 w 800"/>
                <a:gd name="T83" fmla="*/ 22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0" h="380">
                  <a:moveTo>
                    <a:pt x="128" y="380"/>
                  </a:moveTo>
                  <a:cubicBezTo>
                    <a:pt x="90" y="375"/>
                    <a:pt x="60" y="365"/>
                    <a:pt x="48" y="352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25" y="224"/>
                    <a:pt x="25" y="224"/>
                    <a:pt x="25" y="224"/>
                  </a:cubicBezTo>
                  <a:cubicBezTo>
                    <a:pt x="27" y="219"/>
                    <a:pt x="29" y="215"/>
                    <a:pt x="33" y="211"/>
                  </a:cubicBezTo>
                  <a:cubicBezTo>
                    <a:pt x="38" y="207"/>
                    <a:pt x="43" y="205"/>
                    <a:pt x="48" y="204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27" y="171"/>
                    <a:pt x="113" y="152"/>
                    <a:pt x="105" y="131"/>
                  </a:cubicBezTo>
                  <a:cubicBezTo>
                    <a:pt x="101" y="128"/>
                    <a:pt x="96" y="122"/>
                    <a:pt x="93" y="114"/>
                  </a:cubicBezTo>
                  <a:cubicBezTo>
                    <a:pt x="88" y="100"/>
                    <a:pt x="91" y="93"/>
                    <a:pt x="97" y="90"/>
                  </a:cubicBezTo>
                  <a:cubicBezTo>
                    <a:pt x="97" y="40"/>
                    <a:pt x="118" y="0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23" y="0"/>
                    <a:pt x="244" y="40"/>
                    <a:pt x="244" y="90"/>
                  </a:cubicBezTo>
                  <a:cubicBezTo>
                    <a:pt x="249" y="93"/>
                    <a:pt x="253" y="100"/>
                    <a:pt x="247" y="114"/>
                  </a:cubicBezTo>
                  <a:cubicBezTo>
                    <a:pt x="245" y="122"/>
                    <a:pt x="240" y="128"/>
                    <a:pt x="236" y="131"/>
                  </a:cubicBezTo>
                  <a:cubicBezTo>
                    <a:pt x="227" y="152"/>
                    <a:pt x="213" y="171"/>
                    <a:pt x="199" y="183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09" y="199"/>
                    <a:pt x="209" y="199"/>
                    <a:pt x="209" y="199"/>
                  </a:cubicBezTo>
                  <a:cubicBezTo>
                    <a:pt x="197" y="200"/>
                    <a:pt x="186" y="205"/>
                    <a:pt x="177" y="213"/>
                  </a:cubicBezTo>
                  <a:cubicBezTo>
                    <a:pt x="168" y="221"/>
                    <a:pt x="162" y="231"/>
                    <a:pt x="159" y="243"/>
                  </a:cubicBezTo>
                  <a:lnTo>
                    <a:pt x="128" y="380"/>
                  </a:lnTo>
                  <a:close/>
                  <a:moveTo>
                    <a:pt x="775" y="224"/>
                  </a:moveTo>
                  <a:cubicBezTo>
                    <a:pt x="773" y="219"/>
                    <a:pt x="771" y="215"/>
                    <a:pt x="767" y="211"/>
                  </a:cubicBezTo>
                  <a:cubicBezTo>
                    <a:pt x="762" y="207"/>
                    <a:pt x="757" y="205"/>
                    <a:pt x="752" y="204"/>
                  </a:cubicBezTo>
                  <a:cubicBezTo>
                    <a:pt x="659" y="183"/>
                    <a:pt x="659" y="183"/>
                    <a:pt x="659" y="183"/>
                  </a:cubicBezTo>
                  <a:cubicBezTo>
                    <a:pt x="673" y="171"/>
                    <a:pt x="687" y="152"/>
                    <a:pt x="695" y="131"/>
                  </a:cubicBezTo>
                  <a:cubicBezTo>
                    <a:pt x="699" y="128"/>
                    <a:pt x="704" y="121"/>
                    <a:pt x="707" y="114"/>
                  </a:cubicBezTo>
                  <a:cubicBezTo>
                    <a:pt x="712" y="100"/>
                    <a:pt x="709" y="93"/>
                    <a:pt x="703" y="90"/>
                  </a:cubicBezTo>
                  <a:cubicBezTo>
                    <a:pt x="703" y="40"/>
                    <a:pt x="682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577" y="0"/>
                    <a:pt x="556" y="40"/>
                    <a:pt x="556" y="90"/>
                  </a:cubicBezTo>
                  <a:cubicBezTo>
                    <a:pt x="551" y="93"/>
                    <a:pt x="547" y="100"/>
                    <a:pt x="553" y="114"/>
                  </a:cubicBezTo>
                  <a:cubicBezTo>
                    <a:pt x="555" y="121"/>
                    <a:pt x="560" y="128"/>
                    <a:pt x="564" y="131"/>
                  </a:cubicBezTo>
                  <a:cubicBezTo>
                    <a:pt x="573" y="152"/>
                    <a:pt x="587" y="171"/>
                    <a:pt x="601" y="183"/>
                  </a:cubicBezTo>
                  <a:cubicBezTo>
                    <a:pt x="560" y="192"/>
                    <a:pt x="560" y="192"/>
                    <a:pt x="560" y="192"/>
                  </a:cubicBezTo>
                  <a:cubicBezTo>
                    <a:pt x="591" y="199"/>
                    <a:pt x="591" y="199"/>
                    <a:pt x="591" y="199"/>
                  </a:cubicBezTo>
                  <a:cubicBezTo>
                    <a:pt x="603" y="200"/>
                    <a:pt x="614" y="205"/>
                    <a:pt x="623" y="213"/>
                  </a:cubicBezTo>
                  <a:cubicBezTo>
                    <a:pt x="632" y="221"/>
                    <a:pt x="638" y="231"/>
                    <a:pt x="641" y="243"/>
                  </a:cubicBezTo>
                  <a:cubicBezTo>
                    <a:pt x="672" y="380"/>
                    <a:pt x="672" y="380"/>
                    <a:pt x="672" y="380"/>
                  </a:cubicBezTo>
                  <a:cubicBezTo>
                    <a:pt x="710" y="375"/>
                    <a:pt x="740" y="365"/>
                    <a:pt x="752" y="352"/>
                  </a:cubicBezTo>
                  <a:cubicBezTo>
                    <a:pt x="800" y="336"/>
                    <a:pt x="800" y="336"/>
                    <a:pt x="800" y="336"/>
                  </a:cubicBezTo>
                  <a:lnTo>
                    <a:pt x="77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五边形 5">
            <a:extLst>
              <a:ext uri="{FF2B5EF4-FFF2-40B4-BE49-F238E27FC236}">
                <a16:creationId xmlns:a16="http://schemas.microsoft.com/office/drawing/2014/main" id="{D3FAF486-C06A-48CE-B2B2-56BAD52565C3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3">
            <a:extLst>
              <a:ext uri="{FF2B5EF4-FFF2-40B4-BE49-F238E27FC236}">
                <a16:creationId xmlns:a16="http://schemas.microsoft.com/office/drawing/2014/main" id="{888B1141-A26C-47BB-8392-0A8863D0E788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3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24" name="圖片 23" descr="1234567890-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21" y="964292"/>
            <a:ext cx="7122361" cy="5145542"/>
          </a:xfrm>
          <a:prstGeom prst="rect">
            <a:avLst/>
          </a:prstGeom>
        </p:spPr>
      </p:pic>
      <p:pic>
        <p:nvPicPr>
          <p:cNvPr id="28" name="圖片 27" descr="新原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76" y="5999882"/>
            <a:ext cx="5303778" cy="641116"/>
          </a:xfrm>
          <a:prstGeom prst="rect">
            <a:avLst/>
          </a:prstGeom>
        </p:spPr>
      </p:pic>
      <p:pic>
        <p:nvPicPr>
          <p:cNvPr id="11" name="圖片 10" descr="asfghj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928" y="1674041"/>
            <a:ext cx="2785872" cy="2785872"/>
          </a:xfrm>
          <a:prstGeom prst="rect">
            <a:avLst/>
          </a:prstGeom>
        </p:spPr>
      </p:pic>
      <p:sp>
        <p:nvSpPr>
          <p:cNvPr id="29" name="手繪多邊形 28"/>
          <p:cNvSpPr/>
          <p:nvPr/>
        </p:nvSpPr>
        <p:spPr>
          <a:xfrm>
            <a:off x="2139710" y="3504119"/>
            <a:ext cx="663678" cy="786599"/>
          </a:xfrm>
          <a:custGeom>
            <a:avLst/>
            <a:gdLst>
              <a:gd name="connsiteX0" fmla="*/ 663678 w 663678"/>
              <a:gd name="connsiteY0" fmla="*/ 0 h 786599"/>
              <a:gd name="connsiteX1" fmla="*/ 589936 w 663678"/>
              <a:gd name="connsiteY1" fmla="*/ 8194 h 786599"/>
              <a:gd name="connsiteX2" fmla="*/ 499807 w 663678"/>
              <a:gd name="connsiteY2" fmla="*/ 16388 h 786599"/>
              <a:gd name="connsiteX3" fmla="*/ 475226 w 663678"/>
              <a:gd name="connsiteY3" fmla="*/ 24581 h 786599"/>
              <a:gd name="connsiteX4" fmla="*/ 393291 w 663678"/>
              <a:gd name="connsiteY4" fmla="*/ 40968 h 786599"/>
              <a:gd name="connsiteX5" fmla="*/ 311355 w 663678"/>
              <a:gd name="connsiteY5" fmla="*/ 57355 h 786599"/>
              <a:gd name="connsiteX6" fmla="*/ 262194 w 663678"/>
              <a:gd name="connsiteY6" fmla="*/ 73742 h 786599"/>
              <a:gd name="connsiteX7" fmla="*/ 237613 w 663678"/>
              <a:gd name="connsiteY7" fmla="*/ 90129 h 786599"/>
              <a:gd name="connsiteX8" fmla="*/ 213033 w 663678"/>
              <a:gd name="connsiteY8" fmla="*/ 98323 h 786599"/>
              <a:gd name="connsiteX9" fmla="*/ 172065 w 663678"/>
              <a:gd name="connsiteY9" fmla="*/ 114710 h 786599"/>
              <a:gd name="connsiteX10" fmla="*/ 147484 w 663678"/>
              <a:gd name="connsiteY10" fmla="*/ 139291 h 786599"/>
              <a:gd name="connsiteX11" fmla="*/ 122904 w 663678"/>
              <a:gd name="connsiteY11" fmla="*/ 155678 h 786599"/>
              <a:gd name="connsiteX12" fmla="*/ 114710 w 663678"/>
              <a:gd name="connsiteY12" fmla="*/ 188452 h 786599"/>
              <a:gd name="connsiteX13" fmla="*/ 90129 w 663678"/>
              <a:gd name="connsiteY13" fmla="*/ 213033 h 786599"/>
              <a:gd name="connsiteX14" fmla="*/ 49162 w 663678"/>
              <a:gd name="connsiteY14" fmla="*/ 270388 h 786599"/>
              <a:gd name="connsiteX15" fmla="*/ 16387 w 663678"/>
              <a:gd name="connsiteY15" fmla="*/ 311355 h 786599"/>
              <a:gd name="connsiteX16" fmla="*/ 8194 w 663678"/>
              <a:gd name="connsiteY16" fmla="*/ 344129 h 786599"/>
              <a:gd name="connsiteX17" fmla="*/ 0 w 663678"/>
              <a:gd name="connsiteY17" fmla="*/ 417871 h 786599"/>
              <a:gd name="connsiteX18" fmla="*/ 16387 w 663678"/>
              <a:gd name="connsiteY18" fmla="*/ 589936 h 786599"/>
              <a:gd name="connsiteX19" fmla="*/ 49162 w 663678"/>
              <a:gd name="connsiteY19" fmla="*/ 663678 h 786599"/>
              <a:gd name="connsiteX20" fmla="*/ 98323 w 663678"/>
              <a:gd name="connsiteY20" fmla="*/ 696452 h 786599"/>
              <a:gd name="connsiteX21" fmla="*/ 114710 w 663678"/>
              <a:gd name="connsiteY21" fmla="*/ 721033 h 786599"/>
              <a:gd name="connsiteX22" fmla="*/ 163871 w 663678"/>
              <a:gd name="connsiteY22" fmla="*/ 753807 h 786599"/>
              <a:gd name="connsiteX23" fmla="*/ 221226 w 663678"/>
              <a:gd name="connsiteY23" fmla="*/ 770194 h 786599"/>
              <a:gd name="connsiteX24" fmla="*/ 262194 w 663678"/>
              <a:gd name="connsiteY24" fmla="*/ 786581 h 78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3678" h="786599">
                <a:moveTo>
                  <a:pt x="663678" y="0"/>
                </a:moveTo>
                <a:lnTo>
                  <a:pt x="589936" y="8194"/>
                </a:lnTo>
                <a:cubicBezTo>
                  <a:pt x="559919" y="11196"/>
                  <a:pt x="529671" y="12122"/>
                  <a:pt x="499807" y="16388"/>
                </a:cubicBezTo>
                <a:cubicBezTo>
                  <a:pt x="491257" y="17609"/>
                  <a:pt x="483642" y="22639"/>
                  <a:pt x="475226" y="24581"/>
                </a:cubicBezTo>
                <a:cubicBezTo>
                  <a:pt x="448087" y="30844"/>
                  <a:pt x="420765" y="36389"/>
                  <a:pt x="393291" y="40968"/>
                </a:cubicBezTo>
                <a:cubicBezTo>
                  <a:pt x="360078" y="46504"/>
                  <a:pt x="341907" y="48190"/>
                  <a:pt x="311355" y="57355"/>
                </a:cubicBezTo>
                <a:cubicBezTo>
                  <a:pt x="294810" y="62318"/>
                  <a:pt x="262194" y="73742"/>
                  <a:pt x="262194" y="73742"/>
                </a:cubicBezTo>
                <a:cubicBezTo>
                  <a:pt x="254000" y="79204"/>
                  <a:pt x="246421" y="85725"/>
                  <a:pt x="237613" y="90129"/>
                </a:cubicBezTo>
                <a:cubicBezTo>
                  <a:pt x="229888" y="93991"/>
                  <a:pt x="221120" y="95290"/>
                  <a:pt x="213033" y="98323"/>
                </a:cubicBezTo>
                <a:cubicBezTo>
                  <a:pt x="199262" y="103487"/>
                  <a:pt x="185721" y="109248"/>
                  <a:pt x="172065" y="114710"/>
                </a:cubicBezTo>
                <a:cubicBezTo>
                  <a:pt x="163871" y="122904"/>
                  <a:pt x="156386" y="131873"/>
                  <a:pt x="147484" y="139291"/>
                </a:cubicBezTo>
                <a:cubicBezTo>
                  <a:pt x="139919" y="145595"/>
                  <a:pt x="128366" y="147485"/>
                  <a:pt x="122904" y="155678"/>
                </a:cubicBezTo>
                <a:cubicBezTo>
                  <a:pt x="116658" y="165048"/>
                  <a:pt x="120297" y="178675"/>
                  <a:pt x="114710" y="188452"/>
                </a:cubicBezTo>
                <a:cubicBezTo>
                  <a:pt x="108961" y="198513"/>
                  <a:pt x="96864" y="203604"/>
                  <a:pt x="90129" y="213033"/>
                </a:cubicBezTo>
                <a:cubicBezTo>
                  <a:pt x="36202" y="288530"/>
                  <a:pt x="113076" y="206472"/>
                  <a:pt x="49162" y="270388"/>
                </a:cubicBezTo>
                <a:cubicBezTo>
                  <a:pt x="22373" y="350749"/>
                  <a:pt x="65806" y="237227"/>
                  <a:pt x="16387" y="311355"/>
                </a:cubicBezTo>
                <a:cubicBezTo>
                  <a:pt x="10141" y="320725"/>
                  <a:pt x="10925" y="333204"/>
                  <a:pt x="8194" y="344129"/>
                </a:cubicBezTo>
                <a:cubicBezTo>
                  <a:pt x="5463" y="368710"/>
                  <a:pt x="0" y="393139"/>
                  <a:pt x="0" y="417871"/>
                </a:cubicBezTo>
                <a:cubicBezTo>
                  <a:pt x="0" y="459278"/>
                  <a:pt x="2490" y="538982"/>
                  <a:pt x="16387" y="589936"/>
                </a:cubicBezTo>
                <a:cubicBezTo>
                  <a:pt x="21032" y="606969"/>
                  <a:pt x="31663" y="648367"/>
                  <a:pt x="49162" y="663678"/>
                </a:cubicBezTo>
                <a:cubicBezTo>
                  <a:pt x="63984" y="676647"/>
                  <a:pt x="98323" y="696452"/>
                  <a:pt x="98323" y="696452"/>
                </a:cubicBezTo>
                <a:cubicBezTo>
                  <a:pt x="103785" y="704646"/>
                  <a:pt x="107299" y="714548"/>
                  <a:pt x="114710" y="721033"/>
                </a:cubicBezTo>
                <a:cubicBezTo>
                  <a:pt x="129532" y="734002"/>
                  <a:pt x="144764" y="749031"/>
                  <a:pt x="163871" y="753807"/>
                </a:cubicBezTo>
                <a:cubicBezTo>
                  <a:pt x="180511" y="757967"/>
                  <a:pt x="204763" y="763138"/>
                  <a:pt x="221226" y="770194"/>
                </a:cubicBezTo>
                <a:cubicBezTo>
                  <a:pt x="262311" y="787802"/>
                  <a:pt x="240474" y="786581"/>
                  <a:pt x="262194" y="786581"/>
                </a:cubicBezTo>
              </a:path>
            </a:pathLst>
          </a:custGeom>
          <a:noFill/>
          <a:ln w="38100" cmpd="sng">
            <a:solidFill>
              <a:srgbClr val="F4B1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30" name="直線接點 29"/>
          <p:cNvCxnSpPr/>
          <p:nvPr/>
        </p:nvCxnSpPr>
        <p:spPr>
          <a:xfrm flipH="1">
            <a:off x="2188883" y="3627023"/>
            <a:ext cx="106516" cy="114710"/>
          </a:xfrm>
          <a:prstGeom prst="line">
            <a:avLst/>
          </a:prstGeom>
          <a:ln w="38100" cmpd="sng">
            <a:solidFill>
              <a:srgbClr val="F4B1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圖片 30" descr="sfgfhh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7" y="162374"/>
            <a:ext cx="2651760" cy="591312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386354" y="1106784"/>
            <a:ext cx="615553" cy="53822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新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移民了解自身權益之資訊流通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94182" y="853945"/>
            <a:ext cx="863600" cy="51597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酢漿草志工隊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678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gwqpreiwhj;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46" b="6832"/>
          <a:stretch/>
        </p:blipFill>
        <p:spPr>
          <a:xfrm>
            <a:off x="590405" y="94200"/>
            <a:ext cx="8127261" cy="63894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3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sp>
        <p:nvSpPr>
          <p:cNvPr id="48" name="任意多边形 15">
            <a:extLst>
              <a:ext uri="{FF2B5EF4-FFF2-40B4-BE49-F238E27FC236}">
                <a16:creationId xmlns:a16="http://schemas.microsoft.com/office/drawing/2014/main" id="{6A1643EA-1B43-4F83-9F73-FB64153DCBC5}"/>
              </a:ext>
            </a:extLst>
          </p:cNvPr>
          <p:cNvSpPr/>
          <p:nvPr/>
        </p:nvSpPr>
        <p:spPr>
          <a:xfrm>
            <a:off x="9564557" y="368299"/>
            <a:ext cx="2031325" cy="1790935"/>
          </a:xfrm>
          <a:custGeom>
            <a:avLst/>
            <a:gdLst>
              <a:gd name="connsiteX0" fmla="*/ 0 w 2283968"/>
              <a:gd name="connsiteY0" fmla="*/ 984589 h 1969178"/>
              <a:gd name="connsiteX1" fmla="*/ 492295 w 2283968"/>
              <a:gd name="connsiteY1" fmla="*/ 0 h 1969178"/>
              <a:gd name="connsiteX2" fmla="*/ 1791674 w 2283968"/>
              <a:gd name="connsiteY2" fmla="*/ 0 h 1969178"/>
              <a:gd name="connsiteX3" fmla="*/ 2283968 w 2283968"/>
              <a:gd name="connsiteY3" fmla="*/ 984589 h 1969178"/>
              <a:gd name="connsiteX4" fmla="*/ 1791674 w 2283968"/>
              <a:gd name="connsiteY4" fmla="*/ 1969178 h 1969178"/>
              <a:gd name="connsiteX5" fmla="*/ 492295 w 2283968"/>
              <a:gd name="connsiteY5" fmla="*/ 1969178 h 1969178"/>
              <a:gd name="connsiteX6" fmla="*/ 0 w 2283968"/>
              <a:gd name="connsiteY6" fmla="*/ 984589 h 1969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3968" h="1969178">
                <a:moveTo>
                  <a:pt x="0" y="984589"/>
                </a:moveTo>
                <a:lnTo>
                  <a:pt x="492295" y="0"/>
                </a:lnTo>
                <a:lnTo>
                  <a:pt x="1791674" y="0"/>
                </a:lnTo>
                <a:lnTo>
                  <a:pt x="2283968" y="984589"/>
                </a:lnTo>
                <a:lnTo>
                  <a:pt x="1791674" y="1969178"/>
                </a:lnTo>
                <a:lnTo>
                  <a:pt x="492295" y="1969178"/>
                </a:lnTo>
                <a:lnTo>
                  <a:pt x="0" y="984589"/>
                </a:lnTo>
                <a:close/>
              </a:path>
            </a:pathLst>
          </a:custGeom>
          <a:solidFill>
            <a:srgbClr val="79A5B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4429" tIns="365269" rIns="354429" bIns="365269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700" kern="1200"/>
          </a:p>
        </p:txBody>
      </p:sp>
      <p:grpSp>
        <p:nvGrpSpPr>
          <p:cNvPr id="61" name="Group 67">
            <a:extLst>
              <a:ext uri="{FF2B5EF4-FFF2-40B4-BE49-F238E27FC236}">
                <a16:creationId xmlns:a16="http://schemas.microsoft.com/office/drawing/2014/main" id="{EBAD8790-7FD6-4E2C-8741-2FFDF905E2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840162" y="569881"/>
            <a:ext cx="1480113" cy="1095089"/>
            <a:chOff x="6149" y="2123"/>
            <a:chExt cx="765" cy="566"/>
          </a:xfrm>
          <a:solidFill>
            <a:srgbClr val="676661"/>
          </a:solidFill>
        </p:grpSpPr>
        <p:sp>
          <p:nvSpPr>
            <p:cNvPr id="62" name="Freeform 68">
              <a:extLst>
                <a:ext uri="{FF2B5EF4-FFF2-40B4-BE49-F238E27FC236}">
                  <a16:creationId xmlns:a16="http://schemas.microsoft.com/office/drawing/2014/main" id="{C4AFE2D0-2AF6-44BA-A857-4F133B5F4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" y="2401"/>
              <a:ext cx="501" cy="288"/>
            </a:xfrm>
            <a:custGeom>
              <a:avLst/>
              <a:gdLst>
                <a:gd name="T0" fmla="*/ 485 w 524"/>
                <a:gd name="T1" fmla="*/ 56 h 300"/>
                <a:gd name="T2" fmla="*/ 473 w 524"/>
                <a:gd name="T3" fmla="*/ 36 h 300"/>
                <a:gd name="T4" fmla="*/ 450 w 524"/>
                <a:gd name="T5" fmla="*/ 26 h 300"/>
                <a:gd name="T6" fmla="*/ 318 w 524"/>
                <a:gd name="T7" fmla="*/ 0 h 300"/>
                <a:gd name="T8" fmla="*/ 356 w 524"/>
                <a:gd name="T9" fmla="*/ 25 h 300"/>
                <a:gd name="T10" fmla="*/ 296 w 524"/>
                <a:gd name="T11" fmla="*/ 215 h 300"/>
                <a:gd name="T12" fmla="*/ 262 w 524"/>
                <a:gd name="T13" fmla="*/ 74 h 300"/>
                <a:gd name="T14" fmla="*/ 228 w 524"/>
                <a:gd name="T15" fmla="*/ 215 h 300"/>
                <a:gd name="T16" fmla="*/ 168 w 524"/>
                <a:gd name="T17" fmla="*/ 25 h 300"/>
                <a:gd name="T18" fmla="*/ 206 w 524"/>
                <a:gd name="T19" fmla="*/ 0 h 300"/>
                <a:gd name="T20" fmla="*/ 74 w 524"/>
                <a:gd name="T21" fmla="*/ 26 h 300"/>
                <a:gd name="T22" fmla="*/ 51 w 524"/>
                <a:gd name="T23" fmla="*/ 36 h 300"/>
                <a:gd name="T24" fmla="*/ 39 w 524"/>
                <a:gd name="T25" fmla="*/ 56 h 300"/>
                <a:gd name="T26" fmla="*/ 0 w 524"/>
                <a:gd name="T27" fmla="*/ 228 h 300"/>
                <a:gd name="T28" fmla="*/ 73 w 524"/>
                <a:gd name="T29" fmla="*/ 254 h 300"/>
                <a:gd name="T30" fmla="*/ 249 w 524"/>
                <a:gd name="T31" fmla="*/ 300 h 300"/>
                <a:gd name="T32" fmla="*/ 262 w 524"/>
                <a:gd name="T33" fmla="*/ 300 h 300"/>
                <a:gd name="T34" fmla="*/ 275 w 524"/>
                <a:gd name="T35" fmla="*/ 300 h 300"/>
                <a:gd name="T36" fmla="*/ 451 w 524"/>
                <a:gd name="T37" fmla="*/ 254 h 300"/>
                <a:gd name="T38" fmla="*/ 524 w 524"/>
                <a:gd name="T39" fmla="*/ 228 h 300"/>
                <a:gd name="T40" fmla="*/ 485 w 524"/>
                <a:gd name="T41" fmla="*/ 5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4" h="300">
                  <a:moveTo>
                    <a:pt x="485" y="56"/>
                  </a:moveTo>
                  <a:cubicBezTo>
                    <a:pt x="484" y="48"/>
                    <a:pt x="479" y="41"/>
                    <a:pt x="473" y="36"/>
                  </a:cubicBezTo>
                  <a:cubicBezTo>
                    <a:pt x="467" y="30"/>
                    <a:pt x="459" y="27"/>
                    <a:pt x="450" y="26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356" y="25"/>
                    <a:pt x="356" y="25"/>
                    <a:pt x="356" y="2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65" y="27"/>
                    <a:pt x="57" y="30"/>
                    <a:pt x="51" y="36"/>
                  </a:cubicBezTo>
                  <a:cubicBezTo>
                    <a:pt x="45" y="41"/>
                    <a:pt x="40" y="48"/>
                    <a:pt x="39" y="5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73" y="254"/>
                    <a:pt x="73" y="254"/>
                    <a:pt x="73" y="254"/>
                  </a:cubicBezTo>
                  <a:cubicBezTo>
                    <a:pt x="98" y="279"/>
                    <a:pt x="167" y="298"/>
                    <a:pt x="249" y="300"/>
                  </a:cubicBezTo>
                  <a:cubicBezTo>
                    <a:pt x="262" y="300"/>
                    <a:pt x="262" y="300"/>
                    <a:pt x="262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357" y="298"/>
                    <a:pt x="426" y="279"/>
                    <a:pt x="451" y="254"/>
                  </a:cubicBezTo>
                  <a:cubicBezTo>
                    <a:pt x="524" y="228"/>
                    <a:pt x="524" y="228"/>
                    <a:pt x="524" y="228"/>
                  </a:cubicBezTo>
                  <a:lnTo>
                    <a:pt x="48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69">
              <a:extLst>
                <a:ext uri="{FF2B5EF4-FFF2-40B4-BE49-F238E27FC236}">
                  <a16:creationId xmlns:a16="http://schemas.microsoft.com/office/drawing/2014/main" id="{71581433-A10F-4B16-81C9-9E1158B2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" y="2419"/>
              <a:ext cx="57" cy="53"/>
            </a:xfrm>
            <a:custGeom>
              <a:avLst/>
              <a:gdLst>
                <a:gd name="T0" fmla="*/ 29 w 57"/>
                <a:gd name="T1" fmla="*/ 0 h 53"/>
                <a:gd name="T2" fmla="*/ 0 w 57"/>
                <a:gd name="T3" fmla="*/ 11 h 53"/>
                <a:gd name="T4" fmla="*/ 29 w 57"/>
                <a:gd name="T5" fmla="*/ 53 h 53"/>
                <a:gd name="T6" fmla="*/ 57 w 57"/>
                <a:gd name="T7" fmla="*/ 11 h 53"/>
                <a:gd name="T8" fmla="*/ 29 w 5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29" y="0"/>
                  </a:moveTo>
                  <a:lnTo>
                    <a:pt x="0" y="11"/>
                  </a:lnTo>
                  <a:lnTo>
                    <a:pt x="29" y="53"/>
                  </a:lnTo>
                  <a:lnTo>
                    <a:pt x="57" y="11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0">
              <a:extLst>
                <a:ext uri="{FF2B5EF4-FFF2-40B4-BE49-F238E27FC236}">
                  <a16:creationId xmlns:a16="http://schemas.microsoft.com/office/drawing/2014/main" id="{8C28B277-DDE7-4031-8F57-57B446C21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" y="2123"/>
              <a:ext cx="243" cy="292"/>
            </a:xfrm>
            <a:custGeom>
              <a:avLst/>
              <a:gdLst>
                <a:gd name="T0" fmla="*/ 240 w 254"/>
                <a:gd name="T1" fmla="*/ 140 h 304"/>
                <a:gd name="T2" fmla="*/ 127 w 254"/>
                <a:gd name="T3" fmla="*/ 0 h 304"/>
                <a:gd name="T4" fmla="*/ 14 w 254"/>
                <a:gd name="T5" fmla="*/ 140 h 304"/>
                <a:gd name="T6" fmla="*/ 8 w 254"/>
                <a:gd name="T7" fmla="*/ 177 h 304"/>
                <a:gd name="T8" fmla="*/ 26 w 254"/>
                <a:gd name="T9" fmla="*/ 202 h 304"/>
                <a:gd name="T10" fmla="*/ 127 w 254"/>
                <a:gd name="T11" fmla="*/ 304 h 304"/>
                <a:gd name="T12" fmla="*/ 228 w 254"/>
                <a:gd name="T13" fmla="*/ 202 h 304"/>
                <a:gd name="T14" fmla="*/ 246 w 254"/>
                <a:gd name="T15" fmla="*/ 177 h 304"/>
                <a:gd name="T16" fmla="*/ 240 w 254"/>
                <a:gd name="T17" fmla="*/ 14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304">
                  <a:moveTo>
                    <a:pt x="240" y="140"/>
                  </a:moveTo>
                  <a:cubicBezTo>
                    <a:pt x="240" y="61"/>
                    <a:pt x="208" y="0"/>
                    <a:pt x="127" y="0"/>
                  </a:cubicBezTo>
                  <a:cubicBezTo>
                    <a:pt x="46" y="0"/>
                    <a:pt x="14" y="62"/>
                    <a:pt x="14" y="140"/>
                  </a:cubicBezTo>
                  <a:cubicBezTo>
                    <a:pt x="5" y="144"/>
                    <a:pt x="0" y="154"/>
                    <a:pt x="8" y="177"/>
                  </a:cubicBezTo>
                  <a:cubicBezTo>
                    <a:pt x="12" y="188"/>
                    <a:pt x="20" y="197"/>
                    <a:pt x="26" y="202"/>
                  </a:cubicBezTo>
                  <a:cubicBezTo>
                    <a:pt x="49" y="260"/>
                    <a:pt x="94" y="304"/>
                    <a:pt x="127" y="304"/>
                  </a:cubicBezTo>
                  <a:cubicBezTo>
                    <a:pt x="160" y="304"/>
                    <a:pt x="205" y="260"/>
                    <a:pt x="228" y="202"/>
                  </a:cubicBezTo>
                  <a:cubicBezTo>
                    <a:pt x="234" y="197"/>
                    <a:pt x="242" y="188"/>
                    <a:pt x="246" y="177"/>
                  </a:cubicBezTo>
                  <a:cubicBezTo>
                    <a:pt x="254" y="154"/>
                    <a:pt x="249" y="144"/>
                    <a:pt x="240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1">
              <a:extLst>
                <a:ext uri="{FF2B5EF4-FFF2-40B4-BE49-F238E27FC236}">
                  <a16:creationId xmlns:a16="http://schemas.microsoft.com/office/drawing/2014/main" id="{FC9FAAAD-2163-4D05-87AC-691562F052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9" y="2218"/>
              <a:ext cx="765" cy="365"/>
            </a:xfrm>
            <a:custGeom>
              <a:avLst/>
              <a:gdLst>
                <a:gd name="T0" fmla="*/ 128 w 800"/>
                <a:gd name="T1" fmla="*/ 380 h 380"/>
                <a:gd name="T2" fmla="*/ 48 w 800"/>
                <a:gd name="T3" fmla="*/ 352 h 380"/>
                <a:gd name="T4" fmla="*/ 0 w 800"/>
                <a:gd name="T5" fmla="*/ 336 h 380"/>
                <a:gd name="T6" fmla="*/ 25 w 800"/>
                <a:gd name="T7" fmla="*/ 224 h 380"/>
                <a:gd name="T8" fmla="*/ 33 w 800"/>
                <a:gd name="T9" fmla="*/ 211 h 380"/>
                <a:gd name="T10" fmla="*/ 48 w 800"/>
                <a:gd name="T11" fmla="*/ 204 h 380"/>
                <a:gd name="T12" fmla="*/ 141 w 800"/>
                <a:gd name="T13" fmla="*/ 183 h 380"/>
                <a:gd name="T14" fmla="*/ 105 w 800"/>
                <a:gd name="T15" fmla="*/ 131 h 380"/>
                <a:gd name="T16" fmla="*/ 93 w 800"/>
                <a:gd name="T17" fmla="*/ 114 h 380"/>
                <a:gd name="T18" fmla="*/ 97 w 800"/>
                <a:gd name="T19" fmla="*/ 90 h 380"/>
                <a:gd name="T20" fmla="*/ 170 w 800"/>
                <a:gd name="T21" fmla="*/ 0 h 380"/>
                <a:gd name="T22" fmla="*/ 170 w 800"/>
                <a:gd name="T23" fmla="*/ 0 h 380"/>
                <a:gd name="T24" fmla="*/ 244 w 800"/>
                <a:gd name="T25" fmla="*/ 90 h 380"/>
                <a:gd name="T26" fmla="*/ 247 w 800"/>
                <a:gd name="T27" fmla="*/ 114 h 380"/>
                <a:gd name="T28" fmla="*/ 236 w 800"/>
                <a:gd name="T29" fmla="*/ 131 h 380"/>
                <a:gd name="T30" fmla="*/ 199 w 800"/>
                <a:gd name="T31" fmla="*/ 183 h 380"/>
                <a:gd name="T32" fmla="*/ 240 w 800"/>
                <a:gd name="T33" fmla="*/ 192 h 380"/>
                <a:gd name="T34" fmla="*/ 209 w 800"/>
                <a:gd name="T35" fmla="*/ 199 h 380"/>
                <a:gd name="T36" fmla="*/ 177 w 800"/>
                <a:gd name="T37" fmla="*/ 213 h 380"/>
                <a:gd name="T38" fmla="*/ 159 w 800"/>
                <a:gd name="T39" fmla="*/ 243 h 380"/>
                <a:gd name="T40" fmla="*/ 128 w 800"/>
                <a:gd name="T41" fmla="*/ 380 h 380"/>
                <a:gd name="T42" fmla="*/ 775 w 800"/>
                <a:gd name="T43" fmla="*/ 224 h 380"/>
                <a:gd name="T44" fmla="*/ 767 w 800"/>
                <a:gd name="T45" fmla="*/ 211 h 380"/>
                <a:gd name="T46" fmla="*/ 752 w 800"/>
                <a:gd name="T47" fmla="*/ 204 h 380"/>
                <a:gd name="T48" fmla="*/ 659 w 800"/>
                <a:gd name="T49" fmla="*/ 183 h 380"/>
                <a:gd name="T50" fmla="*/ 695 w 800"/>
                <a:gd name="T51" fmla="*/ 131 h 380"/>
                <a:gd name="T52" fmla="*/ 707 w 800"/>
                <a:gd name="T53" fmla="*/ 114 h 380"/>
                <a:gd name="T54" fmla="*/ 703 w 800"/>
                <a:gd name="T55" fmla="*/ 90 h 380"/>
                <a:gd name="T56" fmla="*/ 630 w 800"/>
                <a:gd name="T57" fmla="*/ 0 h 380"/>
                <a:gd name="T58" fmla="*/ 630 w 800"/>
                <a:gd name="T59" fmla="*/ 0 h 380"/>
                <a:gd name="T60" fmla="*/ 556 w 800"/>
                <a:gd name="T61" fmla="*/ 90 h 380"/>
                <a:gd name="T62" fmla="*/ 553 w 800"/>
                <a:gd name="T63" fmla="*/ 114 h 380"/>
                <a:gd name="T64" fmla="*/ 564 w 800"/>
                <a:gd name="T65" fmla="*/ 131 h 380"/>
                <a:gd name="T66" fmla="*/ 601 w 800"/>
                <a:gd name="T67" fmla="*/ 183 h 380"/>
                <a:gd name="T68" fmla="*/ 560 w 800"/>
                <a:gd name="T69" fmla="*/ 192 h 380"/>
                <a:gd name="T70" fmla="*/ 591 w 800"/>
                <a:gd name="T71" fmla="*/ 199 h 380"/>
                <a:gd name="T72" fmla="*/ 623 w 800"/>
                <a:gd name="T73" fmla="*/ 213 h 380"/>
                <a:gd name="T74" fmla="*/ 641 w 800"/>
                <a:gd name="T75" fmla="*/ 243 h 380"/>
                <a:gd name="T76" fmla="*/ 672 w 800"/>
                <a:gd name="T77" fmla="*/ 380 h 380"/>
                <a:gd name="T78" fmla="*/ 752 w 800"/>
                <a:gd name="T79" fmla="*/ 352 h 380"/>
                <a:gd name="T80" fmla="*/ 800 w 800"/>
                <a:gd name="T81" fmla="*/ 336 h 380"/>
                <a:gd name="T82" fmla="*/ 775 w 800"/>
                <a:gd name="T83" fmla="*/ 22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0" h="380">
                  <a:moveTo>
                    <a:pt x="128" y="380"/>
                  </a:moveTo>
                  <a:cubicBezTo>
                    <a:pt x="90" y="375"/>
                    <a:pt x="60" y="365"/>
                    <a:pt x="48" y="352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25" y="224"/>
                    <a:pt x="25" y="224"/>
                    <a:pt x="25" y="224"/>
                  </a:cubicBezTo>
                  <a:cubicBezTo>
                    <a:pt x="27" y="219"/>
                    <a:pt x="29" y="215"/>
                    <a:pt x="33" y="211"/>
                  </a:cubicBezTo>
                  <a:cubicBezTo>
                    <a:pt x="38" y="207"/>
                    <a:pt x="43" y="205"/>
                    <a:pt x="48" y="204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27" y="171"/>
                    <a:pt x="113" y="152"/>
                    <a:pt x="105" y="131"/>
                  </a:cubicBezTo>
                  <a:cubicBezTo>
                    <a:pt x="101" y="128"/>
                    <a:pt x="96" y="122"/>
                    <a:pt x="93" y="114"/>
                  </a:cubicBezTo>
                  <a:cubicBezTo>
                    <a:pt x="88" y="100"/>
                    <a:pt x="91" y="93"/>
                    <a:pt x="97" y="90"/>
                  </a:cubicBezTo>
                  <a:cubicBezTo>
                    <a:pt x="97" y="40"/>
                    <a:pt x="118" y="0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23" y="0"/>
                    <a:pt x="244" y="40"/>
                    <a:pt x="244" y="90"/>
                  </a:cubicBezTo>
                  <a:cubicBezTo>
                    <a:pt x="249" y="93"/>
                    <a:pt x="253" y="100"/>
                    <a:pt x="247" y="114"/>
                  </a:cubicBezTo>
                  <a:cubicBezTo>
                    <a:pt x="245" y="122"/>
                    <a:pt x="240" y="128"/>
                    <a:pt x="236" y="131"/>
                  </a:cubicBezTo>
                  <a:cubicBezTo>
                    <a:pt x="227" y="152"/>
                    <a:pt x="213" y="171"/>
                    <a:pt x="199" y="183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09" y="199"/>
                    <a:pt x="209" y="199"/>
                    <a:pt x="209" y="199"/>
                  </a:cubicBezTo>
                  <a:cubicBezTo>
                    <a:pt x="197" y="200"/>
                    <a:pt x="186" y="205"/>
                    <a:pt x="177" y="213"/>
                  </a:cubicBezTo>
                  <a:cubicBezTo>
                    <a:pt x="168" y="221"/>
                    <a:pt x="162" y="231"/>
                    <a:pt x="159" y="243"/>
                  </a:cubicBezTo>
                  <a:lnTo>
                    <a:pt x="128" y="380"/>
                  </a:lnTo>
                  <a:close/>
                  <a:moveTo>
                    <a:pt x="775" y="224"/>
                  </a:moveTo>
                  <a:cubicBezTo>
                    <a:pt x="773" y="219"/>
                    <a:pt x="771" y="215"/>
                    <a:pt x="767" y="211"/>
                  </a:cubicBezTo>
                  <a:cubicBezTo>
                    <a:pt x="762" y="207"/>
                    <a:pt x="757" y="205"/>
                    <a:pt x="752" y="204"/>
                  </a:cubicBezTo>
                  <a:cubicBezTo>
                    <a:pt x="659" y="183"/>
                    <a:pt x="659" y="183"/>
                    <a:pt x="659" y="183"/>
                  </a:cubicBezTo>
                  <a:cubicBezTo>
                    <a:pt x="673" y="171"/>
                    <a:pt x="687" y="152"/>
                    <a:pt x="695" y="131"/>
                  </a:cubicBezTo>
                  <a:cubicBezTo>
                    <a:pt x="699" y="128"/>
                    <a:pt x="704" y="121"/>
                    <a:pt x="707" y="114"/>
                  </a:cubicBezTo>
                  <a:cubicBezTo>
                    <a:pt x="712" y="100"/>
                    <a:pt x="709" y="93"/>
                    <a:pt x="703" y="90"/>
                  </a:cubicBezTo>
                  <a:cubicBezTo>
                    <a:pt x="703" y="40"/>
                    <a:pt x="682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577" y="0"/>
                    <a:pt x="556" y="40"/>
                    <a:pt x="556" y="90"/>
                  </a:cubicBezTo>
                  <a:cubicBezTo>
                    <a:pt x="551" y="93"/>
                    <a:pt x="547" y="100"/>
                    <a:pt x="553" y="114"/>
                  </a:cubicBezTo>
                  <a:cubicBezTo>
                    <a:pt x="555" y="121"/>
                    <a:pt x="560" y="128"/>
                    <a:pt x="564" y="131"/>
                  </a:cubicBezTo>
                  <a:cubicBezTo>
                    <a:pt x="573" y="152"/>
                    <a:pt x="587" y="171"/>
                    <a:pt x="601" y="183"/>
                  </a:cubicBezTo>
                  <a:cubicBezTo>
                    <a:pt x="560" y="192"/>
                    <a:pt x="560" y="192"/>
                    <a:pt x="560" y="192"/>
                  </a:cubicBezTo>
                  <a:cubicBezTo>
                    <a:pt x="591" y="199"/>
                    <a:pt x="591" y="199"/>
                    <a:pt x="591" y="199"/>
                  </a:cubicBezTo>
                  <a:cubicBezTo>
                    <a:pt x="603" y="200"/>
                    <a:pt x="614" y="205"/>
                    <a:pt x="623" y="213"/>
                  </a:cubicBezTo>
                  <a:cubicBezTo>
                    <a:pt x="632" y="221"/>
                    <a:pt x="638" y="231"/>
                    <a:pt x="641" y="243"/>
                  </a:cubicBezTo>
                  <a:cubicBezTo>
                    <a:pt x="672" y="380"/>
                    <a:pt x="672" y="380"/>
                    <a:pt x="672" y="380"/>
                  </a:cubicBezTo>
                  <a:cubicBezTo>
                    <a:pt x="710" y="375"/>
                    <a:pt x="740" y="365"/>
                    <a:pt x="752" y="352"/>
                  </a:cubicBezTo>
                  <a:cubicBezTo>
                    <a:pt x="800" y="336"/>
                    <a:pt x="800" y="336"/>
                    <a:pt x="800" y="336"/>
                  </a:cubicBezTo>
                  <a:lnTo>
                    <a:pt x="77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7" name="圖片 86" descr="asfghj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928" y="1674041"/>
            <a:ext cx="2785872" cy="2785872"/>
          </a:xfrm>
          <a:prstGeom prst="rect">
            <a:avLst/>
          </a:prstGeom>
        </p:spPr>
      </p:pic>
      <p:pic>
        <p:nvPicPr>
          <p:cNvPr id="11" name="圖片 10" descr="gwqpreiwhj;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77355" r="56834" b="17670"/>
          <a:stretch/>
        </p:blipFill>
        <p:spPr>
          <a:xfrm>
            <a:off x="3504300" y="5465419"/>
            <a:ext cx="1727200" cy="366275"/>
          </a:xfrm>
          <a:prstGeom prst="rect">
            <a:avLst/>
          </a:prstGeom>
        </p:spPr>
      </p:pic>
      <p:pic>
        <p:nvPicPr>
          <p:cNvPr id="12" name="圖片 11" descr="gwqpreiwhj;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77715" r="70119" b="20197"/>
          <a:stretch/>
        </p:blipFill>
        <p:spPr>
          <a:xfrm>
            <a:off x="4368800" y="5718405"/>
            <a:ext cx="226577" cy="153749"/>
          </a:xfrm>
          <a:prstGeom prst="rect">
            <a:avLst/>
          </a:prstGeom>
        </p:spPr>
      </p:pic>
      <p:pic>
        <p:nvPicPr>
          <p:cNvPr id="13" name="圖片 12" descr="gwqpreiwhj;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5" t="78571" r="68627" b="17670"/>
          <a:stretch/>
        </p:blipFill>
        <p:spPr>
          <a:xfrm>
            <a:off x="3702780" y="5419699"/>
            <a:ext cx="1370926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95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0"/>
            <a:ext cx="12193057" cy="6078239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 rot="10800000">
            <a:off x="178065" y="142981"/>
            <a:ext cx="11835867" cy="5718804"/>
          </a:xfrm>
          <a:custGeom>
            <a:avLst/>
            <a:gdLst>
              <a:gd name="connsiteX0" fmla="*/ 12192000 w 12192000"/>
              <a:gd name="connsiteY0" fmla="*/ 6074228 h 6074228"/>
              <a:gd name="connsiteX1" fmla="*/ 0 w 12192000"/>
              <a:gd name="connsiteY1" fmla="*/ 6074228 h 6074228"/>
              <a:gd name="connsiteX2" fmla="*/ 0 w 12192000"/>
              <a:gd name="connsiteY2" fmla="*/ 293914 h 6074228"/>
              <a:gd name="connsiteX3" fmla="*/ 5632768 w 12192000"/>
              <a:gd name="connsiteY3" fmla="*/ 293914 h 6074228"/>
              <a:gd name="connsiteX4" fmla="*/ 6096002 w 12192000"/>
              <a:gd name="connsiteY4" fmla="*/ 0 h 6074228"/>
              <a:gd name="connsiteX5" fmla="*/ 6559235 w 12192000"/>
              <a:gd name="connsiteY5" fmla="*/ 293914 h 6074228"/>
              <a:gd name="connsiteX6" fmla="*/ 12192000 w 12192000"/>
              <a:gd name="connsiteY6" fmla="*/ 293914 h 607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74228">
                <a:moveTo>
                  <a:pt x="12192000" y="6074228"/>
                </a:moveTo>
                <a:lnTo>
                  <a:pt x="0" y="6074228"/>
                </a:lnTo>
                <a:lnTo>
                  <a:pt x="0" y="293914"/>
                </a:lnTo>
                <a:lnTo>
                  <a:pt x="5632768" y="293914"/>
                </a:lnTo>
                <a:lnTo>
                  <a:pt x="6096002" y="0"/>
                </a:lnTo>
                <a:lnTo>
                  <a:pt x="6559235" y="293914"/>
                </a:lnTo>
                <a:lnTo>
                  <a:pt x="12192000" y="293914"/>
                </a:lnTo>
                <a:close/>
              </a:path>
            </a:pathLst>
          </a:custGeom>
          <a:noFill/>
          <a:ln w="19050">
            <a:solidFill>
              <a:srgbClr val="F5F0E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5" name="组合 144"/>
          <p:cNvGrpSpPr/>
          <p:nvPr/>
        </p:nvGrpSpPr>
        <p:grpSpPr>
          <a:xfrm>
            <a:off x="3683901" y="345797"/>
            <a:ext cx="4820918" cy="4822970"/>
            <a:chOff x="4170953" y="833056"/>
            <a:chExt cx="3846813" cy="3848451"/>
          </a:xfrm>
        </p:grpSpPr>
        <p:grpSp>
          <p:nvGrpSpPr>
            <p:cNvPr id="131" name="组合 130"/>
            <p:cNvGrpSpPr/>
            <p:nvPr/>
          </p:nvGrpSpPr>
          <p:grpSpPr>
            <a:xfrm>
              <a:off x="4170953" y="833056"/>
              <a:ext cx="3846813" cy="3848451"/>
              <a:chOff x="4170953" y="833056"/>
              <a:chExt cx="3846813" cy="3848451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4273247" y="926495"/>
                <a:ext cx="3645505" cy="3645505"/>
                <a:chOff x="3651549" y="975481"/>
                <a:chExt cx="2929467" cy="2929467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3651549" y="975481"/>
                  <a:ext cx="2929467" cy="2929467"/>
                </a:xfrm>
                <a:prstGeom prst="ellipse">
                  <a:avLst/>
                </a:prstGeom>
                <a:solidFill>
                  <a:srgbClr val="F5F0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3856282" y="1186757"/>
                  <a:ext cx="2520000" cy="2519829"/>
                </a:xfrm>
                <a:prstGeom prst="ellipse">
                  <a:avLst/>
                </a:prstGeom>
                <a:solidFill>
                  <a:srgbClr val="79A5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rot="-5400000" flipH="1">
                <a:off x="4224639" y="255943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rot="-4976471" flipH="1">
                <a:off x="4237730" y="234718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rot="-4552941" flipH="1">
                <a:off x="4276806" y="21381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rot="-4129412" flipH="1">
                <a:off x="4341273" y="193550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-3705882" flipH="1">
                <a:off x="4430155" y="174231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rot="-3282353" flipH="1">
                <a:off x="4542104" y="156150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-2858823" flipH="1">
                <a:off x="4675423" y="139583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-2435294" flipH="1">
                <a:off x="4828091" y="124779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rot="-2011765" flipH="1">
                <a:off x="4997794" y="111963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-1588235" flipH="1">
                <a:off x="5181960" y="101331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rot="-1164706" flipH="1">
                <a:off x="5377796" y="93042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rot="-741177" flipH="1">
                <a:off x="5582334" y="8722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-317647" flipH="1">
                <a:off x="5792473" y="83960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rot="105883" flipH="1">
                <a:off x="6005028" y="83305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rot="529412" flipH="1">
                <a:off x="6216777" y="85267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rot="952941" flipH="1">
                <a:off x="6424510" y="8981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rot="1376471" flipH="1">
                <a:off x="6625077" y="9688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rot="1800000" flipH="1">
                <a:off x="6815439" y="10636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rot="2223529" flipH="1">
                <a:off x="6992710" y="11811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rot="2647059" flipH="1">
                <a:off x="7154201" y="13194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rot="3070588" flipH="1">
                <a:off x="7297467" y="147661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3494117" flipH="1">
                <a:off x="7420334" y="165018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3917647" flipH="1">
                <a:off x="7520940" y="18375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rot="4341176" flipH="1">
                <a:off x="7597760" y="203583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4764706" flipH="1">
                <a:off x="7649630" y="22420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rot="5188236" flipH="1">
                <a:off x="7675763" y="24531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rot="5611765" flipH="1">
                <a:off x="7675763" y="266576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rot="6035294" flipH="1">
                <a:off x="7649630" y="287680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rot="6458824" flipH="1">
                <a:off x="7597760" y="308304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rot="6882353" flipH="1">
                <a:off x="7520940" y="328133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 rot="7305883" flipH="1">
                <a:off x="7420334" y="3468691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rot="7729412" flipH="1">
                <a:off x="7297467" y="3642260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rot="8152941" flipH="1">
                <a:off x="7154201" y="379941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rot="8576471" flipH="1">
                <a:off x="6992710" y="393777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rot="9000000" flipH="1">
                <a:off x="6815439" y="4055236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rot="9423529" flipH="1">
                <a:off x="6625077" y="41500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rot="9847059" flipH="1">
                <a:off x="6424509" y="422070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rot="10270589" flipH="1">
                <a:off x="6216777" y="4266197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rot="10694117" flipH="1">
                <a:off x="6005028" y="4285818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rot="11117648" flipH="1">
                <a:off x="5792473" y="42792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rot="11541176" flipH="1">
                <a:off x="5582334" y="424664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rot="11964706" flipH="1">
                <a:off x="5377796" y="418845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rot="12388235" flipH="1">
                <a:off x="5181960" y="410556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 rot="12811765" flipH="1">
                <a:off x="4997794" y="399923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rot="13235294" flipH="1">
                <a:off x="4828092" y="3871082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13658824" flipH="1">
                <a:off x="4675423" y="372304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rot="14082352" flipH="1">
                <a:off x="4542104" y="355736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rot="14505883" flipH="1">
                <a:off x="4430155" y="3376564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rot="14929413" flipH="1">
                <a:off x="4341273" y="3183373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rot="15352941" flipH="1">
                <a:off x="4276806" y="2980725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rot="15776472" flipH="1">
                <a:off x="4237730" y="2771689"/>
                <a:ext cx="288318" cy="395689"/>
              </a:xfrm>
              <a:prstGeom prst="line">
                <a:avLst/>
              </a:prstGeom>
              <a:ln w="57150">
                <a:solidFill>
                  <a:srgbClr val="79A5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组合 136"/>
            <p:cNvGrpSpPr/>
            <p:nvPr/>
          </p:nvGrpSpPr>
          <p:grpSpPr>
            <a:xfrm>
              <a:off x="5093797" y="2186051"/>
              <a:ext cx="1999050" cy="158900"/>
              <a:chOff x="5010088" y="1993966"/>
              <a:chExt cx="1999050" cy="158900"/>
            </a:xfrm>
          </p:grpSpPr>
          <p:cxnSp>
            <p:nvCxnSpPr>
              <p:cNvPr id="133" name="直接连接符 132"/>
              <p:cNvCxnSpPr/>
              <p:nvPr/>
            </p:nvCxnSpPr>
            <p:spPr>
              <a:xfrm>
                <a:off x="5010088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6109586" y="2074746"/>
                <a:ext cx="899552" cy="0"/>
              </a:xfrm>
              <a:prstGeom prst="line">
                <a:avLst/>
              </a:prstGeom>
              <a:ln>
                <a:solidFill>
                  <a:srgbClr val="F5F0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椭圆 135"/>
              <p:cNvSpPr/>
              <p:nvPr/>
            </p:nvSpPr>
            <p:spPr>
              <a:xfrm>
                <a:off x="5932484" y="1993966"/>
                <a:ext cx="158900" cy="158900"/>
              </a:xfrm>
              <a:prstGeom prst="ellipse">
                <a:avLst/>
              </a:prstGeom>
              <a:noFill/>
              <a:ln>
                <a:solidFill>
                  <a:srgbClr val="F5F0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38" name="矩形 137"/>
            <p:cNvSpPr/>
            <p:nvPr/>
          </p:nvSpPr>
          <p:spPr>
            <a:xfrm>
              <a:off x="5282881" y="1616208"/>
              <a:ext cx="1620880" cy="5157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/>
              <a:r>
                <a:rPr lang="zh-CN" altLang="en-US" sz="3600" kern="0" dirty="0">
                  <a:solidFill>
                    <a:srgbClr val="F5F0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</a:t>
              </a:r>
              <a:r>
                <a:rPr lang="zh-TW" altLang="en-US" sz="3600" kern="0" dirty="0">
                  <a:solidFill>
                    <a:srgbClr val="F5F0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步驟</a:t>
              </a:r>
              <a:endParaRPr lang="zh-CN" altLang="en-US" sz="3600" kern="0" dirty="0">
                <a:solidFill>
                  <a:srgbClr val="F5F0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4341466" y="2396875"/>
              <a:ext cx="3503720" cy="6630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rgbClr val="F5F0EA"/>
                  </a:solidFill>
                </a:rPr>
                <a:t>『</a:t>
              </a:r>
              <a:r>
                <a:rPr lang="zh-TW" altLang="en-US" sz="4000" b="1" dirty="0">
                  <a:solidFill>
                    <a:srgbClr val="F5F0EA"/>
                  </a:solidFill>
                </a:rPr>
                <a:t>提出行動方案</a:t>
              </a:r>
              <a:r>
                <a:rPr lang="en-US" altLang="zh-CN" sz="4000" b="1" dirty="0">
                  <a:solidFill>
                    <a:srgbClr val="F5F0EA"/>
                  </a:solidFill>
                </a:rPr>
                <a:t>』</a:t>
              </a:r>
              <a:endParaRPr lang="en-US" altLang="zh-CN" sz="4800" b="1" dirty="0">
                <a:solidFill>
                  <a:srgbClr val="F5F0EA"/>
                </a:solidFill>
              </a:endParaRPr>
            </a:p>
          </p:txBody>
        </p:sp>
        <p:grpSp>
          <p:nvGrpSpPr>
            <p:cNvPr id="140" name="Group 67"/>
            <p:cNvGrpSpPr>
              <a:grpSpLocks noChangeAspect="1"/>
            </p:cNvGrpSpPr>
            <p:nvPr/>
          </p:nvGrpSpPr>
          <p:grpSpPr bwMode="auto">
            <a:xfrm>
              <a:off x="5486103" y="3161047"/>
              <a:ext cx="1214438" cy="898525"/>
              <a:chOff x="6149" y="2123"/>
              <a:chExt cx="765" cy="566"/>
            </a:xfrm>
            <a:solidFill>
              <a:srgbClr val="F5F0EA"/>
            </a:solidFill>
          </p:grpSpPr>
          <p:sp>
            <p:nvSpPr>
              <p:cNvPr id="141" name="Freeform 68"/>
              <p:cNvSpPr>
                <a:spLocks/>
              </p:cNvSpPr>
              <p:nvPr/>
            </p:nvSpPr>
            <p:spPr bwMode="auto">
              <a:xfrm>
                <a:off x="6281" y="2401"/>
                <a:ext cx="501" cy="288"/>
              </a:xfrm>
              <a:custGeom>
                <a:avLst/>
                <a:gdLst>
                  <a:gd name="T0" fmla="*/ 485 w 524"/>
                  <a:gd name="T1" fmla="*/ 56 h 300"/>
                  <a:gd name="T2" fmla="*/ 473 w 524"/>
                  <a:gd name="T3" fmla="*/ 36 h 300"/>
                  <a:gd name="T4" fmla="*/ 450 w 524"/>
                  <a:gd name="T5" fmla="*/ 26 h 300"/>
                  <a:gd name="T6" fmla="*/ 318 w 524"/>
                  <a:gd name="T7" fmla="*/ 0 h 300"/>
                  <a:gd name="T8" fmla="*/ 356 w 524"/>
                  <a:gd name="T9" fmla="*/ 25 h 300"/>
                  <a:gd name="T10" fmla="*/ 296 w 524"/>
                  <a:gd name="T11" fmla="*/ 215 h 300"/>
                  <a:gd name="T12" fmla="*/ 262 w 524"/>
                  <a:gd name="T13" fmla="*/ 74 h 300"/>
                  <a:gd name="T14" fmla="*/ 228 w 524"/>
                  <a:gd name="T15" fmla="*/ 215 h 300"/>
                  <a:gd name="T16" fmla="*/ 168 w 524"/>
                  <a:gd name="T17" fmla="*/ 25 h 300"/>
                  <a:gd name="T18" fmla="*/ 206 w 524"/>
                  <a:gd name="T19" fmla="*/ 0 h 300"/>
                  <a:gd name="T20" fmla="*/ 74 w 524"/>
                  <a:gd name="T21" fmla="*/ 26 h 300"/>
                  <a:gd name="T22" fmla="*/ 51 w 524"/>
                  <a:gd name="T23" fmla="*/ 36 h 300"/>
                  <a:gd name="T24" fmla="*/ 39 w 524"/>
                  <a:gd name="T25" fmla="*/ 56 h 300"/>
                  <a:gd name="T26" fmla="*/ 0 w 524"/>
                  <a:gd name="T27" fmla="*/ 228 h 300"/>
                  <a:gd name="T28" fmla="*/ 73 w 524"/>
                  <a:gd name="T29" fmla="*/ 254 h 300"/>
                  <a:gd name="T30" fmla="*/ 249 w 524"/>
                  <a:gd name="T31" fmla="*/ 300 h 300"/>
                  <a:gd name="T32" fmla="*/ 262 w 524"/>
                  <a:gd name="T33" fmla="*/ 300 h 300"/>
                  <a:gd name="T34" fmla="*/ 275 w 524"/>
                  <a:gd name="T35" fmla="*/ 300 h 300"/>
                  <a:gd name="T36" fmla="*/ 451 w 524"/>
                  <a:gd name="T37" fmla="*/ 254 h 300"/>
                  <a:gd name="T38" fmla="*/ 524 w 524"/>
                  <a:gd name="T39" fmla="*/ 228 h 300"/>
                  <a:gd name="T40" fmla="*/ 485 w 524"/>
                  <a:gd name="T41" fmla="*/ 56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4" h="300">
                    <a:moveTo>
                      <a:pt x="485" y="56"/>
                    </a:moveTo>
                    <a:cubicBezTo>
                      <a:pt x="484" y="48"/>
                      <a:pt x="479" y="41"/>
                      <a:pt x="473" y="36"/>
                    </a:cubicBezTo>
                    <a:cubicBezTo>
                      <a:pt x="467" y="30"/>
                      <a:pt x="459" y="27"/>
                      <a:pt x="450" y="2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296" y="215"/>
                      <a:pt x="296" y="215"/>
                      <a:pt x="296" y="215"/>
                    </a:cubicBezTo>
                    <a:cubicBezTo>
                      <a:pt x="262" y="74"/>
                      <a:pt x="262" y="74"/>
                      <a:pt x="262" y="74"/>
                    </a:cubicBezTo>
                    <a:cubicBezTo>
                      <a:pt x="228" y="215"/>
                      <a:pt x="228" y="215"/>
                      <a:pt x="228" y="215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65" y="27"/>
                      <a:pt x="57" y="30"/>
                      <a:pt x="51" y="36"/>
                    </a:cubicBezTo>
                    <a:cubicBezTo>
                      <a:pt x="45" y="41"/>
                      <a:pt x="40" y="48"/>
                      <a:pt x="39" y="56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98" y="279"/>
                      <a:pt x="167" y="298"/>
                      <a:pt x="249" y="300"/>
                    </a:cubicBezTo>
                    <a:cubicBezTo>
                      <a:pt x="262" y="300"/>
                      <a:pt x="262" y="300"/>
                      <a:pt x="262" y="300"/>
                    </a:cubicBezTo>
                    <a:cubicBezTo>
                      <a:pt x="275" y="300"/>
                      <a:pt x="275" y="300"/>
                      <a:pt x="275" y="300"/>
                    </a:cubicBezTo>
                    <a:cubicBezTo>
                      <a:pt x="357" y="298"/>
                      <a:pt x="426" y="279"/>
                      <a:pt x="451" y="254"/>
                    </a:cubicBezTo>
                    <a:cubicBezTo>
                      <a:pt x="524" y="228"/>
                      <a:pt x="524" y="228"/>
                      <a:pt x="524" y="228"/>
                    </a:cubicBezTo>
                    <a:lnTo>
                      <a:pt x="48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69"/>
              <p:cNvSpPr>
                <a:spLocks/>
              </p:cNvSpPr>
              <p:nvPr/>
            </p:nvSpPr>
            <p:spPr bwMode="auto">
              <a:xfrm>
                <a:off x="6503" y="2419"/>
                <a:ext cx="57" cy="53"/>
              </a:xfrm>
              <a:custGeom>
                <a:avLst/>
                <a:gdLst>
                  <a:gd name="T0" fmla="*/ 29 w 57"/>
                  <a:gd name="T1" fmla="*/ 0 h 53"/>
                  <a:gd name="T2" fmla="*/ 0 w 57"/>
                  <a:gd name="T3" fmla="*/ 11 h 53"/>
                  <a:gd name="T4" fmla="*/ 29 w 57"/>
                  <a:gd name="T5" fmla="*/ 53 h 53"/>
                  <a:gd name="T6" fmla="*/ 57 w 57"/>
                  <a:gd name="T7" fmla="*/ 11 h 53"/>
                  <a:gd name="T8" fmla="*/ 29 w 5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3">
                    <a:moveTo>
                      <a:pt x="29" y="0"/>
                    </a:moveTo>
                    <a:lnTo>
                      <a:pt x="0" y="11"/>
                    </a:lnTo>
                    <a:lnTo>
                      <a:pt x="29" y="53"/>
                    </a:lnTo>
                    <a:lnTo>
                      <a:pt x="57" y="11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70"/>
              <p:cNvSpPr>
                <a:spLocks/>
              </p:cNvSpPr>
              <p:nvPr/>
            </p:nvSpPr>
            <p:spPr bwMode="auto">
              <a:xfrm>
                <a:off x="6410" y="2123"/>
                <a:ext cx="243" cy="292"/>
              </a:xfrm>
              <a:custGeom>
                <a:avLst/>
                <a:gdLst>
                  <a:gd name="T0" fmla="*/ 240 w 254"/>
                  <a:gd name="T1" fmla="*/ 140 h 304"/>
                  <a:gd name="T2" fmla="*/ 127 w 254"/>
                  <a:gd name="T3" fmla="*/ 0 h 304"/>
                  <a:gd name="T4" fmla="*/ 14 w 254"/>
                  <a:gd name="T5" fmla="*/ 140 h 304"/>
                  <a:gd name="T6" fmla="*/ 8 w 254"/>
                  <a:gd name="T7" fmla="*/ 177 h 304"/>
                  <a:gd name="T8" fmla="*/ 26 w 254"/>
                  <a:gd name="T9" fmla="*/ 202 h 304"/>
                  <a:gd name="T10" fmla="*/ 127 w 254"/>
                  <a:gd name="T11" fmla="*/ 304 h 304"/>
                  <a:gd name="T12" fmla="*/ 228 w 254"/>
                  <a:gd name="T13" fmla="*/ 202 h 304"/>
                  <a:gd name="T14" fmla="*/ 246 w 254"/>
                  <a:gd name="T15" fmla="*/ 177 h 304"/>
                  <a:gd name="T16" fmla="*/ 240 w 254"/>
                  <a:gd name="T17" fmla="*/ 14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4" h="304">
                    <a:moveTo>
                      <a:pt x="240" y="140"/>
                    </a:moveTo>
                    <a:cubicBezTo>
                      <a:pt x="240" y="61"/>
                      <a:pt x="208" y="0"/>
                      <a:pt x="127" y="0"/>
                    </a:cubicBezTo>
                    <a:cubicBezTo>
                      <a:pt x="46" y="0"/>
                      <a:pt x="14" y="62"/>
                      <a:pt x="14" y="140"/>
                    </a:cubicBezTo>
                    <a:cubicBezTo>
                      <a:pt x="5" y="144"/>
                      <a:pt x="0" y="154"/>
                      <a:pt x="8" y="177"/>
                    </a:cubicBezTo>
                    <a:cubicBezTo>
                      <a:pt x="12" y="188"/>
                      <a:pt x="20" y="197"/>
                      <a:pt x="26" y="202"/>
                    </a:cubicBezTo>
                    <a:cubicBezTo>
                      <a:pt x="49" y="260"/>
                      <a:pt x="94" y="304"/>
                      <a:pt x="127" y="304"/>
                    </a:cubicBezTo>
                    <a:cubicBezTo>
                      <a:pt x="160" y="304"/>
                      <a:pt x="205" y="260"/>
                      <a:pt x="228" y="202"/>
                    </a:cubicBezTo>
                    <a:cubicBezTo>
                      <a:pt x="234" y="197"/>
                      <a:pt x="242" y="188"/>
                      <a:pt x="246" y="177"/>
                    </a:cubicBezTo>
                    <a:cubicBezTo>
                      <a:pt x="254" y="154"/>
                      <a:pt x="249" y="144"/>
                      <a:pt x="240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71"/>
              <p:cNvSpPr>
                <a:spLocks noEditPoints="1"/>
              </p:cNvSpPr>
              <p:nvPr/>
            </p:nvSpPr>
            <p:spPr bwMode="auto">
              <a:xfrm>
                <a:off x="6149" y="2218"/>
                <a:ext cx="765" cy="365"/>
              </a:xfrm>
              <a:custGeom>
                <a:avLst/>
                <a:gdLst>
                  <a:gd name="T0" fmla="*/ 128 w 800"/>
                  <a:gd name="T1" fmla="*/ 380 h 380"/>
                  <a:gd name="T2" fmla="*/ 48 w 800"/>
                  <a:gd name="T3" fmla="*/ 352 h 380"/>
                  <a:gd name="T4" fmla="*/ 0 w 800"/>
                  <a:gd name="T5" fmla="*/ 336 h 380"/>
                  <a:gd name="T6" fmla="*/ 25 w 800"/>
                  <a:gd name="T7" fmla="*/ 224 h 380"/>
                  <a:gd name="T8" fmla="*/ 33 w 800"/>
                  <a:gd name="T9" fmla="*/ 211 h 380"/>
                  <a:gd name="T10" fmla="*/ 48 w 800"/>
                  <a:gd name="T11" fmla="*/ 204 h 380"/>
                  <a:gd name="T12" fmla="*/ 141 w 800"/>
                  <a:gd name="T13" fmla="*/ 183 h 380"/>
                  <a:gd name="T14" fmla="*/ 105 w 800"/>
                  <a:gd name="T15" fmla="*/ 131 h 380"/>
                  <a:gd name="T16" fmla="*/ 93 w 800"/>
                  <a:gd name="T17" fmla="*/ 114 h 380"/>
                  <a:gd name="T18" fmla="*/ 97 w 800"/>
                  <a:gd name="T19" fmla="*/ 90 h 380"/>
                  <a:gd name="T20" fmla="*/ 170 w 800"/>
                  <a:gd name="T21" fmla="*/ 0 h 380"/>
                  <a:gd name="T22" fmla="*/ 170 w 800"/>
                  <a:gd name="T23" fmla="*/ 0 h 380"/>
                  <a:gd name="T24" fmla="*/ 244 w 800"/>
                  <a:gd name="T25" fmla="*/ 90 h 380"/>
                  <a:gd name="T26" fmla="*/ 247 w 800"/>
                  <a:gd name="T27" fmla="*/ 114 h 380"/>
                  <a:gd name="T28" fmla="*/ 236 w 800"/>
                  <a:gd name="T29" fmla="*/ 131 h 380"/>
                  <a:gd name="T30" fmla="*/ 199 w 800"/>
                  <a:gd name="T31" fmla="*/ 183 h 380"/>
                  <a:gd name="T32" fmla="*/ 240 w 800"/>
                  <a:gd name="T33" fmla="*/ 192 h 380"/>
                  <a:gd name="T34" fmla="*/ 209 w 800"/>
                  <a:gd name="T35" fmla="*/ 199 h 380"/>
                  <a:gd name="T36" fmla="*/ 177 w 800"/>
                  <a:gd name="T37" fmla="*/ 213 h 380"/>
                  <a:gd name="T38" fmla="*/ 159 w 800"/>
                  <a:gd name="T39" fmla="*/ 243 h 380"/>
                  <a:gd name="T40" fmla="*/ 128 w 800"/>
                  <a:gd name="T41" fmla="*/ 380 h 380"/>
                  <a:gd name="T42" fmla="*/ 775 w 800"/>
                  <a:gd name="T43" fmla="*/ 224 h 380"/>
                  <a:gd name="T44" fmla="*/ 767 w 800"/>
                  <a:gd name="T45" fmla="*/ 211 h 380"/>
                  <a:gd name="T46" fmla="*/ 752 w 800"/>
                  <a:gd name="T47" fmla="*/ 204 h 380"/>
                  <a:gd name="T48" fmla="*/ 659 w 800"/>
                  <a:gd name="T49" fmla="*/ 183 h 380"/>
                  <a:gd name="T50" fmla="*/ 695 w 800"/>
                  <a:gd name="T51" fmla="*/ 131 h 380"/>
                  <a:gd name="T52" fmla="*/ 707 w 800"/>
                  <a:gd name="T53" fmla="*/ 114 h 380"/>
                  <a:gd name="T54" fmla="*/ 703 w 800"/>
                  <a:gd name="T55" fmla="*/ 90 h 380"/>
                  <a:gd name="T56" fmla="*/ 630 w 800"/>
                  <a:gd name="T57" fmla="*/ 0 h 380"/>
                  <a:gd name="T58" fmla="*/ 630 w 800"/>
                  <a:gd name="T59" fmla="*/ 0 h 380"/>
                  <a:gd name="T60" fmla="*/ 556 w 800"/>
                  <a:gd name="T61" fmla="*/ 90 h 380"/>
                  <a:gd name="T62" fmla="*/ 553 w 800"/>
                  <a:gd name="T63" fmla="*/ 114 h 380"/>
                  <a:gd name="T64" fmla="*/ 564 w 800"/>
                  <a:gd name="T65" fmla="*/ 131 h 380"/>
                  <a:gd name="T66" fmla="*/ 601 w 800"/>
                  <a:gd name="T67" fmla="*/ 183 h 380"/>
                  <a:gd name="T68" fmla="*/ 560 w 800"/>
                  <a:gd name="T69" fmla="*/ 192 h 380"/>
                  <a:gd name="T70" fmla="*/ 591 w 800"/>
                  <a:gd name="T71" fmla="*/ 199 h 380"/>
                  <a:gd name="T72" fmla="*/ 623 w 800"/>
                  <a:gd name="T73" fmla="*/ 213 h 380"/>
                  <a:gd name="T74" fmla="*/ 641 w 800"/>
                  <a:gd name="T75" fmla="*/ 243 h 380"/>
                  <a:gd name="T76" fmla="*/ 672 w 800"/>
                  <a:gd name="T77" fmla="*/ 380 h 380"/>
                  <a:gd name="T78" fmla="*/ 752 w 800"/>
                  <a:gd name="T79" fmla="*/ 352 h 380"/>
                  <a:gd name="T80" fmla="*/ 800 w 800"/>
                  <a:gd name="T81" fmla="*/ 336 h 380"/>
                  <a:gd name="T82" fmla="*/ 775 w 800"/>
                  <a:gd name="T83" fmla="*/ 224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0" h="380">
                    <a:moveTo>
                      <a:pt x="128" y="380"/>
                    </a:moveTo>
                    <a:cubicBezTo>
                      <a:pt x="90" y="375"/>
                      <a:pt x="60" y="365"/>
                      <a:pt x="48" y="352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25" y="224"/>
                      <a:pt x="25" y="224"/>
                      <a:pt x="25" y="224"/>
                    </a:cubicBezTo>
                    <a:cubicBezTo>
                      <a:pt x="27" y="219"/>
                      <a:pt x="29" y="215"/>
                      <a:pt x="33" y="211"/>
                    </a:cubicBezTo>
                    <a:cubicBezTo>
                      <a:pt x="38" y="207"/>
                      <a:pt x="43" y="205"/>
                      <a:pt x="48" y="204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127" y="171"/>
                      <a:pt x="113" y="152"/>
                      <a:pt x="105" y="131"/>
                    </a:cubicBezTo>
                    <a:cubicBezTo>
                      <a:pt x="101" y="128"/>
                      <a:pt x="96" y="122"/>
                      <a:pt x="93" y="114"/>
                    </a:cubicBezTo>
                    <a:cubicBezTo>
                      <a:pt x="88" y="100"/>
                      <a:pt x="91" y="93"/>
                      <a:pt x="97" y="90"/>
                    </a:cubicBezTo>
                    <a:cubicBezTo>
                      <a:pt x="97" y="40"/>
                      <a:pt x="118" y="0"/>
                      <a:pt x="17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223" y="0"/>
                      <a:pt x="244" y="40"/>
                      <a:pt x="244" y="90"/>
                    </a:cubicBezTo>
                    <a:cubicBezTo>
                      <a:pt x="249" y="93"/>
                      <a:pt x="253" y="100"/>
                      <a:pt x="247" y="114"/>
                    </a:cubicBezTo>
                    <a:cubicBezTo>
                      <a:pt x="245" y="122"/>
                      <a:pt x="240" y="128"/>
                      <a:pt x="236" y="131"/>
                    </a:cubicBezTo>
                    <a:cubicBezTo>
                      <a:pt x="227" y="152"/>
                      <a:pt x="213" y="171"/>
                      <a:pt x="199" y="183"/>
                    </a:cubicBezTo>
                    <a:cubicBezTo>
                      <a:pt x="240" y="192"/>
                      <a:pt x="240" y="192"/>
                      <a:pt x="240" y="192"/>
                    </a:cubicBezTo>
                    <a:cubicBezTo>
                      <a:pt x="209" y="199"/>
                      <a:pt x="209" y="199"/>
                      <a:pt x="209" y="199"/>
                    </a:cubicBezTo>
                    <a:cubicBezTo>
                      <a:pt x="197" y="200"/>
                      <a:pt x="186" y="205"/>
                      <a:pt x="177" y="213"/>
                    </a:cubicBezTo>
                    <a:cubicBezTo>
                      <a:pt x="168" y="221"/>
                      <a:pt x="162" y="231"/>
                      <a:pt x="159" y="243"/>
                    </a:cubicBezTo>
                    <a:lnTo>
                      <a:pt x="128" y="380"/>
                    </a:lnTo>
                    <a:close/>
                    <a:moveTo>
                      <a:pt x="775" y="224"/>
                    </a:moveTo>
                    <a:cubicBezTo>
                      <a:pt x="773" y="219"/>
                      <a:pt x="771" y="215"/>
                      <a:pt x="767" y="211"/>
                    </a:cubicBezTo>
                    <a:cubicBezTo>
                      <a:pt x="762" y="207"/>
                      <a:pt x="757" y="205"/>
                      <a:pt x="752" y="204"/>
                    </a:cubicBezTo>
                    <a:cubicBezTo>
                      <a:pt x="659" y="183"/>
                      <a:pt x="659" y="183"/>
                      <a:pt x="659" y="183"/>
                    </a:cubicBezTo>
                    <a:cubicBezTo>
                      <a:pt x="673" y="171"/>
                      <a:pt x="687" y="152"/>
                      <a:pt x="695" y="131"/>
                    </a:cubicBezTo>
                    <a:cubicBezTo>
                      <a:pt x="699" y="128"/>
                      <a:pt x="704" y="121"/>
                      <a:pt x="707" y="114"/>
                    </a:cubicBezTo>
                    <a:cubicBezTo>
                      <a:pt x="712" y="100"/>
                      <a:pt x="709" y="93"/>
                      <a:pt x="703" y="90"/>
                    </a:cubicBezTo>
                    <a:cubicBezTo>
                      <a:pt x="703" y="40"/>
                      <a:pt x="682" y="0"/>
                      <a:pt x="630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577" y="0"/>
                      <a:pt x="556" y="40"/>
                      <a:pt x="556" y="90"/>
                    </a:cubicBezTo>
                    <a:cubicBezTo>
                      <a:pt x="551" y="93"/>
                      <a:pt x="547" y="100"/>
                      <a:pt x="553" y="114"/>
                    </a:cubicBezTo>
                    <a:cubicBezTo>
                      <a:pt x="555" y="121"/>
                      <a:pt x="560" y="128"/>
                      <a:pt x="564" y="131"/>
                    </a:cubicBezTo>
                    <a:cubicBezTo>
                      <a:pt x="573" y="152"/>
                      <a:pt x="587" y="171"/>
                      <a:pt x="601" y="183"/>
                    </a:cubicBezTo>
                    <a:cubicBezTo>
                      <a:pt x="560" y="192"/>
                      <a:pt x="560" y="192"/>
                      <a:pt x="560" y="192"/>
                    </a:cubicBezTo>
                    <a:cubicBezTo>
                      <a:pt x="591" y="199"/>
                      <a:pt x="591" y="199"/>
                      <a:pt x="591" y="199"/>
                    </a:cubicBezTo>
                    <a:cubicBezTo>
                      <a:pt x="603" y="200"/>
                      <a:pt x="614" y="205"/>
                      <a:pt x="623" y="213"/>
                    </a:cubicBezTo>
                    <a:cubicBezTo>
                      <a:pt x="632" y="221"/>
                      <a:pt x="638" y="231"/>
                      <a:pt x="641" y="243"/>
                    </a:cubicBezTo>
                    <a:cubicBezTo>
                      <a:pt x="672" y="380"/>
                      <a:pt x="672" y="380"/>
                      <a:pt x="672" y="380"/>
                    </a:cubicBezTo>
                    <a:cubicBezTo>
                      <a:pt x="710" y="375"/>
                      <a:pt x="740" y="365"/>
                      <a:pt x="752" y="352"/>
                    </a:cubicBezTo>
                    <a:cubicBezTo>
                      <a:pt x="800" y="336"/>
                      <a:pt x="800" y="336"/>
                      <a:pt x="800" y="336"/>
                    </a:cubicBezTo>
                    <a:lnTo>
                      <a:pt x="775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2" name="圖片 1" descr="etjryk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85" y="332038"/>
            <a:ext cx="4870704" cy="487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09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4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8" name="圖片 7" descr="asff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34" r="47636"/>
          <a:stretch/>
        </p:blipFill>
        <p:spPr>
          <a:xfrm>
            <a:off x="-302021" y="952500"/>
            <a:ext cx="6093714" cy="46313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91693" y="2276851"/>
            <a:ext cx="5038385" cy="562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拜訪執政黨立委與新移民立委</a:t>
            </a:r>
            <a:endParaRPr lang="zh-CN" altLang="en-US" sz="26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91693" y="3149752"/>
            <a:ext cx="637206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公共政策網路參與平台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寫信給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內政部長、行政院院長、總統府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新北市新住民家庭服務中心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恩典協會</a:t>
            </a:r>
          </a:p>
        </p:txBody>
      </p:sp>
      <p:sp>
        <p:nvSpPr>
          <p:cNvPr id="9" name="矩形 8"/>
          <p:cNvSpPr/>
          <p:nvPr/>
        </p:nvSpPr>
        <p:spPr>
          <a:xfrm>
            <a:off x="5791693" y="4595526"/>
            <a:ext cx="6352836" cy="562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採集問卷調查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街頭實測訪問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網路動畫</a:t>
            </a:r>
            <a:endParaRPr lang="zh-CN" altLang="en-US" sz="26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 descr="asff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913" b="81475"/>
          <a:stretch/>
        </p:blipFill>
        <p:spPr>
          <a:xfrm>
            <a:off x="583588" y="-139532"/>
            <a:ext cx="3733945" cy="109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22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5">
            <a:extLst>
              <a:ext uri="{FF2B5EF4-FFF2-40B4-BE49-F238E27FC236}">
                <a16:creationId xmlns:a16="http://schemas.microsoft.com/office/drawing/2014/main" id="{1FB17705-B820-4D08-8881-64393E61DE04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F5F117-0DE7-4C1C-A705-23B20AA58B30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4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23" name="圖片 22" descr="SF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14" r="59524" b="1"/>
          <a:stretch/>
        </p:blipFill>
        <p:spPr>
          <a:xfrm>
            <a:off x="427892" y="-237067"/>
            <a:ext cx="4660943" cy="6541007"/>
          </a:xfrm>
          <a:prstGeom prst="rect">
            <a:avLst/>
          </a:prstGeom>
        </p:spPr>
      </p:pic>
      <p:sp>
        <p:nvSpPr>
          <p:cNvPr id="5" name="椭圆 43">
            <a:extLst>
              <a:ext uri="{FF2B5EF4-FFF2-40B4-BE49-F238E27FC236}">
                <a16:creationId xmlns:a16="http://schemas.microsoft.com/office/drawing/2014/main" id="{C4CDC1EE-1213-449C-AF5D-FA356D09188A}"/>
              </a:ext>
            </a:extLst>
          </p:cNvPr>
          <p:cNvSpPr/>
          <p:nvPr/>
        </p:nvSpPr>
        <p:spPr>
          <a:xfrm>
            <a:off x="9789861" y="330261"/>
            <a:ext cx="2094970" cy="2078000"/>
          </a:xfrm>
          <a:prstGeom prst="ellipse">
            <a:avLst/>
          </a:prstGeom>
          <a:noFill/>
          <a:ln w="38100">
            <a:solidFill>
              <a:srgbClr val="67666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10">
            <a:extLst>
              <a:ext uri="{FF2B5EF4-FFF2-40B4-BE49-F238E27FC236}">
                <a16:creationId xmlns:a16="http://schemas.microsoft.com/office/drawing/2014/main" id="{2C984AA4-3BB8-4151-90E7-62970F757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9858383" y="1787363"/>
            <a:ext cx="2001274" cy="66661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8A7D949-FA13-4F49-A17F-3321BD9E4A91}"/>
              </a:ext>
            </a:extLst>
          </p:cNvPr>
          <p:cNvSpPr/>
          <p:nvPr/>
        </p:nvSpPr>
        <p:spPr>
          <a:xfrm>
            <a:off x="10061598" y="2067557"/>
            <a:ext cx="1662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585"/>
            <a:r>
              <a:rPr lang="zh-TW" altLang="en-US" b="1" dirty="0">
                <a:solidFill>
                  <a:srgbClr val="F5F0EA"/>
                </a:solidFill>
                <a:ea typeface="微软雅黑" charset="0"/>
              </a:rPr>
              <a:t>擴大能見度</a:t>
            </a:r>
            <a:endParaRPr lang="zh-CN" altLang="en-US" b="1" dirty="0">
              <a:solidFill>
                <a:srgbClr val="F5F0EA"/>
              </a:solidFill>
              <a:ea typeface="微软雅黑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FCBA32F-91F3-4CCE-A47A-C94F41E2EC0F}"/>
              </a:ext>
            </a:extLst>
          </p:cNvPr>
          <p:cNvSpPr txBox="1"/>
          <p:nvPr/>
        </p:nvSpPr>
        <p:spPr>
          <a:xfrm>
            <a:off x="9669734" y="2604002"/>
            <a:ext cx="23198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zh-TW" sz="24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採集問卷調查</a:t>
            </a:r>
            <a:endParaRPr lang="en-US" altLang="zh-TW" sz="2400" dirty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zh-TW" sz="24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街頭實測訪問</a:t>
            </a:r>
            <a:endParaRPr lang="en-US" altLang="zh-TW" sz="2400" dirty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24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網路動畫</a:t>
            </a:r>
            <a:endParaRPr lang="zh-CN" altLang="en-US" sz="2400" dirty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grpSp>
        <p:nvGrpSpPr>
          <p:cNvPr id="9" name="Group 121">
            <a:extLst>
              <a:ext uri="{FF2B5EF4-FFF2-40B4-BE49-F238E27FC236}">
                <a16:creationId xmlns:a16="http://schemas.microsoft.com/office/drawing/2014/main" id="{76C974E9-3706-4CCC-9088-C5028DFA78F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216302" y="760022"/>
            <a:ext cx="1262810" cy="1074812"/>
            <a:chOff x="515" y="3088"/>
            <a:chExt cx="665" cy="566"/>
          </a:xfrm>
          <a:solidFill>
            <a:srgbClr val="676661"/>
          </a:solidFill>
        </p:grpSpPr>
        <p:sp>
          <p:nvSpPr>
            <p:cNvPr id="10" name="Freeform 122">
              <a:extLst>
                <a:ext uri="{FF2B5EF4-FFF2-40B4-BE49-F238E27FC236}">
                  <a16:creationId xmlns:a16="http://schemas.microsoft.com/office/drawing/2014/main" id="{4C754B54-8C2C-40F3-AEEA-20525B587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550"/>
              <a:ext cx="283" cy="104"/>
            </a:xfrm>
            <a:custGeom>
              <a:avLst/>
              <a:gdLst>
                <a:gd name="T0" fmla="*/ 269 w 340"/>
                <a:gd name="T1" fmla="*/ 71 h 125"/>
                <a:gd name="T2" fmla="*/ 269 w 340"/>
                <a:gd name="T3" fmla="*/ 12 h 125"/>
                <a:gd name="T4" fmla="*/ 266 w 340"/>
                <a:gd name="T5" fmla="*/ 3 h 125"/>
                <a:gd name="T6" fmla="*/ 257 w 340"/>
                <a:gd name="T7" fmla="*/ 0 h 125"/>
                <a:gd name="T8" fmla="*/ 83 w 340"/>
                <a:gd name="T9" fmla="*/ 0 h 125"/>
                <a:gd name="T10" fmla="*/ 74 w 340"/>
                <a:gd name="T11" fmla="*/ 3 h 125"/>
                <a:gd name="T12" fmla="*/ 71 w 340"/>
                <a:gd name="T13" fmla="*/ 12 h 125"/>
                <a:gd name="T14" fmla="*/ 71 w 340"/>
                <a:gd name="T15" fmla="*/ 71 h 125"/>
                <a:gd name="T16" fmla="*/ 2 w 340"/>
                <a:gd name="T17" fmla="*/ 108 h 125"/>
                <a:gd name="T18" fmla="*/ 1 w 340"/>
                <a:gd name="T19" fmla="*/ 110 h 125"/>
                <a:gd name="T20" fmla="*/ 0 w 340"/>
                <a:gd name="T21" fmla="*/ 112 h 125"/>
                <a:gd name="T22" fmla="*/ 0 w 340"/>
                <a:gd name="T23" fmla="*/ 120 h 125"/>
                <a:gd name="T24" fmla="*/ 1 w 340"/>
                <a:gd name="T25" fmla="*/ 124 h 125"/>
                <a:gd name="T26" fmla="*/ 5 w 340"/>
                <a:gd name="T27" fmla="*/ 125 h 125"/>
                <a:gd name="T28" fmla="*/ 335 w 340"/>
                <a:gd name="T29" fmla="*/ 125 h 125"/>
                <a:gd name="T30" fmla="*/ 339 w 340"/>
                <a:gd name="T31" fmla="*/ 124 h 125"/>
                <a:gd name="T32" fmla="*/ 340 w 340"/>
                <a:gd name="T33" fmla="*/ 120 h 125"/>
                <a:gd name="T34" fmla="*/ 340 w 340"/>
                <a:gd name="T35" fmla="*/ 112 h 125"/>
                <a:gd name="T36" fmla="*/ 339 w 340"/>
                <a:gd name="T37" fmla="*/ 110 h 125"/>
                <a:gd name="T38" fmla="*/ 338 w 340"/>
                <a:gd name="T39" fmla="*/ 108 h 125"/>
                <a:gd name="T40" fmla="*/ 269 w 340"/>
                <a:gd name="T41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125">
                  <a:moveTo>
                    <a:pt x="269" y="71"/>
                  </a:moveTo>
                  <a:cubicBezTo>
                    <a:pt x="269" y="12"/>
                    <a:pt x="269" y="12"/>
                    <a:pt x="269" y="12"/>
                  </a:cubicBezTo>
                  <a:cubicBezTo>
                    <a:pt x="269" y="9"/>
                    <a:pt x="268" y="6"/>
                    <a:pt x="266" y="3"/>
                  </a:cubicBezTo>
                  <a:cubicBezTo>
                    <a:pt x="263" y="1"/>
                    <a:pt x="260" y="0"/>
                    <a:pt x="257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0" y="0"/>
                    <a:pt x="77" y="1"/>
                    <a:pt x="74" y="3"/>
                  </a:cubicBezTo>
                  <a:cubicBezTo>
                    <a:pt x="72" y="6"/>
                    <a:pt x="71" y="9"/>
                    <a:pt x="71" y="12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2" y="109"/>
                    <a:pt x="1" y="109"/>
                    <a:pt x="1" y="110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2"/>
                    <a:pt x="1" y="123"/>
                    <a:pt x="1" y="124"/>
                  </a:cubicBezTo>
                  <a:cubicBezTo>
                    <a:pt x="2" y="124"/>
                    <a:pt x="3" y="125"/>
                    <a:pt x="5" y="125"/>
                  </a:cubicBezTo>
                  <a:cubicBezTo>
                    <a:pt x="335" y="125"/>
                    <a:pt x="335" y="125"/>
                    <a:pt x="335" y="125"/>
                  </a:cubicBezTo>
                  <a:cubicBezTo>
                    <a:pt x="337" y="125"/>
                    <a:pt x="338" y="124"/>
                    <a:pt x="339" y="124"/>
                  </a:cubicBezTo>
                  <a:cubicBezTo>
                    <a:pt x="339" y="123"/>
                    <a:pt x="340" y="122"/>
                    <a:pt x="340" y="120"/>
                  </a:cubicBezTo>
                  <a:cubicBezTo>
                    <a:pt x="340" y="112"/>
                    <a:pt x="340" y="112"/>
                    <a:pt x="340" y="112"/>
                  </a:cubicBezTo>
                  <a:cubicBezTo>
                    <a:pt x="340" y="111"/>
                    <a:pt x="340" y="111"/>
                    <a:pt x="339" y="110"/>
                  </a:cubicBezTo>
                  <a:cubicBezTo>
                    <a:pt x="339" y="109"/>
                    <a:pt x="338" y="109"/>
                    <a:pt x="338" y="108"/>
                  </a:cubicBezTo>
                  <a:lnTo>
                    <a:pt x="26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3">
              <a:extLst>
                <a:ext uri="{FF2B5EF4-FFF2-40B4-BE49-F238E27FC236}">
                  <a16:creationId xmlns:a16="http://schemas.microsoft.com/office/drawing/2014/main" id="{471B7048-F0DC-4A9C-8FC7-BD53F6A1A6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" y="3088"/>
              <a:ext cx="665" cy="449"/>
            </a:xfrm>
            <a:custGeom>
              <a:avLst/>
              <a:gdLst>
                <a:gd name="T0" fmla="*/ 791 w 800"/>
                <a:gd name="T1" fmla="*/ 9 h 539"/>
                <a:gd name="T2" fmla="*/ 770 w 800"/>
                <a:gd name="T3" fmla="*/ 0 h 539"/>
                <a:gd name="T4" fmla="*/ 30 w 800"/>
                <a:gd name="T5" fmla="*/ 0 h 539"/>
                <a:gd name="T6" fmla="*/ 9 w 800"/>
                <a:gd name="T7" fmla="*/ 9 h 539"/>
                <a:gd name="T8" fmla="*/ 0 w 800"/>
                <a:gd name="T9" fmla="*/ 30 h 539"/>
                <a:gd name="T10" fmla="*/ 0 w 800"/>
                <a:gd name="T11" fmla="*/ 509 h 539"/>
                <a:gd name="T12" fmla="*/ 9 w 800"/>
                <a:gd name="T13" fmla="*/ 530 h 539"/>
                <a:gd name="T14" fmla="*/ 30 w 800"/>
                <a:gd name="T15" fmla="*/ 539 h 539"/>
                <a:gd name="T16" fmla="*/ 770 w 800"/>
                <a:gd name="T17" fmla="*/ 539 h 539"/>
                <a:gd name="T18" fmla="*/ 791 w 800"/>
                <a:gd name="T19" fmla="*/ 530 h 539"/>
                <a:gd name="T20" fmla="*/ 800 w 800"/>
                <a:gd name="T21" fmla="*/ 509 h 539"/>
                <a:gd name="T22" fmla="*/ 800 w 800"/>
                <a:gd name="T23" fmla="*/ 30 h 539"/>
                <a:gd name="T24" fmla="*/ 791 w 800"/>
                <a:gd name="T25" fmla="*/ 9 h 539"/>
                <a:gd name="T26" fmla="*/ 400 w 800"/>
                <a:gd name="T27" fmla="*/ 526 h 539"/>
                <a:gd name="T28" fmla="*/ 387 w 800"/>
                <a:gd name="T29" fmla="*/ 513 h 539"/>
                <a:gd name="T30" fmla="*/ 400 w 800"/>
                <a:gd name="T31" fmla="*/ 500 h 539"/>
                <a:gd name="T32" fmla="*/ 413 w 800"/>
                <a:gd name="T33" fmla="*/ 513 h 539"/>
                <a:gd name="T34" fmla="*/ 400 w 800"/>
                <a:gd name="T35" fmla="*/ 526 h 539"/>
                <a:gd name="T36" fmla="*/ 748 w 800"/>
                <a:gd name="T37" fmla="*/ 487 h 539"/>
                <a:gd name="T38" fmla="*/ 52 w 800"/>
                <a:gd name="T39" fmla="*/ 487 h 539"/>
                <a:gd name="T40" fmla="*/ 52 w 800"/>
                <a:gd name="T41" fmla="*/ 52 h 539"/>
                <a:gd name="T42" fmla="*/ 748 w 800"/>
                <a:gd name="T43" fmla="*/ 52 h 539"/>
                <a:gd name="T44" fmla="*/ 748 w 800"/>
                <a:gd name="T45" fmla="*/ 487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0" h="539">
                  <a:moveTo>
                    <a:pt x="791" y="9"/>
                  </a:moveTo>
                  <a:cubicBezTo>
                    <a:pt x="785" y="3"/>
                    <a:pt x="778" y="0"/>
                    <a:pt x="77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2" y="0"/>
                    <a:pt x="15" y="3"/>
                    <a:pt x="9" y="9"/>
                  </a:cubicBezTo>
                  <a:cubicBezTo>
                    <a:pt x="3" y="15"/>
                    <a:pt x="0" y="23"/>
                    <a:pt x="0" y="30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0" y="517"/>
                    <a:pt x="3" y="525"/>
                    <a:pt x="9" y="530"/>
                  </a:cubicBezTo>
                  <a:cubicBezTo>
                    <a:pt x="15" y="536"/>
                    <a:pt x="22" y="539"/>
                    <a:pt x="30" y="539"/>
                  </a:cubicBezTo>
                  <a:cubicBezTo>
                    <a:pt x="770" y="539"/>
                    <a:pt x="770" y="539"/>
                    <a:pt x="770" y="539"/>
                  </a:cubicBezTo>
                  <a:cubicBezTo>
                    <a:pt x="778" y="539"/>
                    <a:pt x="785" y="536"/>
                    <a:pt x="791" y="530"/>
                  </a:cubicBezTo>
                  <a:cubicBezTo>
                    <a:pt x="797" y="525"/>
                    <a:pt x="800" y="517"/>
                    <a:pt x="800" y="509"/>
                  </a:cubicBezTo>
                  <a:cubicBezTo>
                    <a:pt x="800" y="30"/>
                    <a:pt x="800" y="30"/>
                    <a:pt x="800" y="30"/>
                  </a:cubicBezTo>
                  <a:cubicBezTo>
                    <a:pt x="800" y="23"/>
                    <a:pt x="797" y="15"/>
                    <a:pt x="791" y="9"/>
                  </a:cubicBezTo>
                  <a:close/>
                  <a:moveTo>
                    <a:pt x="400" y="526"/>
                  </a:moveTo>
                  <a:cubicBezTo>
                    <a:pt x="393" y="526"/>
                    <a:pt x="387" y="521"/>
                    <a:pt x="387" y="513"/>
                  </a:cubicBezTo>
                  <a:cubicBezTo>
                    <a:pt x="387" y="506"/>
                    <a:pt x="393" y="500"/>
                    <a:pt x="400" y="500"/>
                  </a:cubicBezTo>
                  <a:cubicBezTo>
                    <a:pt x="407" y="500"/>
                    <a:pt x="413" y="506"/>
                    <a:pt x="413" y="513"/>
                  </a:cubicBezTo>
                  <a:cubicBezTo>
                    <a:pt x="413" y="521"/>
                    <a:pt x="407" y="526"/>
                    <a:pt x="400" y="526"/>
                  </a:cubicBezTo>
                  <a:close/>
                  <a:moveTo>
                    <a:pt x="748" y="487"/>
                  </a:moveTo>
                  <a:cubicBezTo>
                    <a:pt x="52" y="487"/>
                    <a:pt x="52" y="487"/>
                    <a:pt x="52" y="48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748" y="52"/>
                    <a:pt x="748" y="52"/>
                    <a:pt x="748" y="52"/>
                  </a:cubicBezTo>
                  <a:lnTo>
                    <a:pt x="748" y="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4">
              <a:extLst>
                <a:ext uri="{FF2B5EF4-FFF2-40B4-BE49-F238E27FC236}">
                  <a16:creationId xmlns:a16="http://schemas.microsoft.com/office/drawing/2014/main" id="{A53BC379-CCFA-4D66-8E7F-428B16E1E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" y="3459"/>
              <a:ext cx="56" cy="9"/>
            </a:xfrm>
            <a:custGeom>
              <a:avLst/>
              <a:gdLst>
                <a:gd name="T0" fmla="*/ 6 w 67"/>
                <a:gd name="T1" fmla="*/ 0 h 11"/>
                <a:gd name="T2" fmla="*/ 2 w 67"/>
                <a:gd name="T3" fmla="*/ 2 h 11"/>
                <a:gd name="T4" fmla="*/ 0 w 67"/>
                <a:gd name="T5" fmla="*/ 6 h 11"/>
                <a:gd name="T6" fmla="*/ 0 w 67"/>
                <a:gd name="T7" fmla="*/ 11 h 11"/>
                <a:gd name="T8" fmla="*/ 67 w 67"/>
                <a:gd name="T9" fmla="*/ 11 h 11"/>
                <a:gd name="T10" fmla="*/ 67 w 67"/>
                <a:gd name="T11" fmla="*/ 6 h 11"/>
                <a:gd name="T12" fmla="*/ 65 w 67"/>
                <a:gd name="T13" fmla="*/ 2 h 11"/>
                <a:gd name="T14" fmla="*/ 61 w 67"/>
                <a:gd name="T15" fmla="*/ 0 h 11"/>
                <a:gd name="T16" fmla="*/ 6 w 67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1">
                  <a:moveTo>
                    <a:pt x="6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1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5">
              <a:extLst>
                <a:ext uri="{FF2B5EF4-FFF2-40B4-BE49-F238E27FC236}">
                  <a16:creationId xmlns:a16="http://schemas.microsoft.com/office/drawing/2014/main" id="{FDA25E7D-92C3-441A-A43B-1E4BC4A96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3395"/>
              <a:ext cx="55" cy="73"/>
            </a:xfrm>
            <a:custGeom>
              <a:avLst/>
              <a:gdLst>
                <a:gd name="T0" fmla="*/ 6 w 67"/>
                <a:gd name="T1" fmla="*/ 0 h 88"/>
                <a:gd name="T2" fmla="*/ 2 w 67"/>
                <a:gd name="T3" fmla="*/ 1 h 88"/>
                <a:gd name="T4" fmla="*/ 0 w 67"/>
                <a:gd name="T5" fmla="*/ 6 h 88"/>
                <a:gd name="T6" fmla="*/ 0 w 67"/>
                <a:gd name="T7" fmla="*/ 88 h 88"/>
                <a:gd name="T8" fmla="*/ 67 w 67"/>
                <a:gd name="T9" fmla="*/ 88 h 88"/>
                <a:gd name="T10" fmla="*/ 67 w 67"/>
                <a:gd name="T11" fmla="*/ 6 h 88"/>
                <a:gd name="T12" fmla="*/ 65 w 67"/>
                <a:gd name="T13" fmla="*/ 1 h 88"/>
                <a:gd name="T14" fmla="*/ 61 w 67"/>
                <a:gd name="T15" fmla="*/ 0 h 88"/>
                <a:gd name="T16" fmla="*/ 6 w 67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88">
                  <a:moveTo>
                    <a:pt x="6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6">
              <a:extLst>
                <a:ext uri="{FF2B5EF4-FFF2-40B4-BE49-F238E27FC236}">
                  <a16:creationId xmlns:a16="http://schemas.microsoft.com/office/drawing/2014/main" id="{F4AF98EA-76D9-47D5-A866-16F057F75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" y="3368"/>
              <a:ext cx="55" cy="100"/>
            </a:xfrm>
            <a:custGeom>
              <a:avLst/>
              <a:gdLst>
                <a:gd name="T0" fmla="*/ 6 w 67"/>
                <a:gd name="T1" fmla="*/ 0 h 120"/>
                <a:gd name="T2" fmla="*/ 2 w 67"/>
                <a:gd name="T3" fmla="*/ 2 h 120"/>
                <a:gd name="T4" fmla="*/ 0 w 67"/>
                <a:gd name="T5" fmla="*/ 6 h 120"/>
                <a:gd name="T6" fmla="*/ 0 w 67"/>
                <a:gd name="T7" fmla="*/ 120 h 120"/>
                <a:gd name="T8" fmla="*/ 67 w 67"/>
                <a:gd name="T9" fmla="*/ 120 h 120"/>
                <a:gd name="T10" fmla="*/ 67 w 67"/>
                <a:gd name="T11" fmla="*/ 6 h 120"/>
                <a:gd name="T12" fmla="*/ 65 w 67"/>
                <a:gd name="T13" fmla="*/ 2 h 120"/>
                <a:gd name="T14" fmla="*/ 61 w 67"/>
                <a:gd name="T15" fmla="*/ 0 h 120"/>
                <a:gd name="T16" fmla="*/ 6 w 67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0">
                  <a:moveTo>
                    <a:pt x="6" y="0"/>
                  </a:moveTo>
                  <a:cubicBezTo>
                    <a:pt x="4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7">
              <a:extLst>
                <a:ext uri="{FF2B5EF4-FFF2-40B4-BE49-F238E27FC236}">
                  <a16:creationId xmlns:a16="http://schemas.microsoft.com/office/drawing/2014/main" id="{856AA1E2-27EE-41F9-93CA-BA6B321DD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" y="3379"/>
              <a:ext cx="56" cy="89"/>
            </a:xfrm>
            <a:custGeom>
              <a:avLst/>
              <a:gdLst>
                <a:gd name="T0" fmla="*/ 6 w 67"/>
                <a:gd name="T1" fmla="*/ 0 h 107"/>
                <a:gd name="T2" fmla="*/ 2 w 67"/>
                <a:gd name="T3" fmla="*/ 2 h 107"/>
                <a:gd name="T4" fmla="*/ 0 w 67"/>
                <a:gd name="T5" fmla="*/ 6 h 107"/>
                <a:gd name="T6" fmla="*/ 0 w 67"/>
                <a:gd name="T7" fmla="*/ 107 h 107"/>
                <a:gd name="T8" fmla="*/ 67 w 67"/>
                <a:gd name="T9" fmla="*/ 107 h 107"/>
                <a:gd name="T10" fmla="*/ 67 w 67"/>
                <a:gd name="T11" fmla="*/ 6 h 107"/>
                <a:gd name="T12" fmla="*/ 65 w 67"/>
                <a:gd name="T13" fmla="*/ 2 h 107"/>
                <a:gd name="T14" fmla="*/ 61 w 67"/>
                <a:gd name="T15" fmla="*/ 0 h 107"/>
                <a:gd name="T16" fmla="*/ 6 w 6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7">
                  <a:moveTo>
                    <a:pt x="6" y="0"/>
                  </a:move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8">
              <a:extLst>
                <a:ext uri="{FF2B5EF4-FFF2-40B4-BE49-F238E27FC236}">
                  <a16:creationId xmlns:a16="http://schemas.microsoft.com/office/drawing/2014/main" id="{2014FC64-55CB-48E2-9E7A-3F2F5A039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" y="3337"/>
              <a:ext cx="56" cy="131"/>
            </a:xfrm>
            <a:custGeom>
              <a:avLst/>
              <a:gdLst>
                <a:gd name="T0" fmla="*/ 6 w 67"/>
                <a:gd name="T1" fmla="*/ 0 h 158"/>
                <a:gd name="T2" fmla="*/ 2 w 67"/>
                <a:gd name="T3" fmla="*/ 1 h 158"/>
                <a:gd name="T4" fmla="*/ 0 w 67"/>
                <a:gd name="T5" fmla="*/ 6 h 158"/>
                <a:gd name="T6" fmla="*/ 0 w 67"/>
                <a:gd name="T7" fmla="*/ 158 h 158"/>
                <a:gd name="T8" fmla="*/ 67 w 67"/>
                <a:gd name="T9" fmla="*/ 158 h 158"/>
                <a:gd name="T10" fmla="*/ 67 w 67"/>
                <a:gd name="T11" fmla="*/ 6 h 158"/>
                <a:gd name="T12" fmla="*/ 65 w 67"/>
                <a:gd name="T13" fmla="*/ 1 h 158"/>
                <a:gd name="T14" fmla="*/ 61 w 67"/>
                <a:gd name="T15" fmla="*/ 0 h 158"/>
                <a:gd name="T16" fmla="*/ 6 w 6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8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67" y="158"/>
                    <a:pt x="67" y="158"/>
                    <a:pt x="67" y="15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9">
              <a:extLst>
                <a:ext uri="{FF2B5EF4-FFF2-40B4-BE49-F238E27FC236}">
                  <a16:creationId xmlns:a16="http://schemas.microsoft.com/office/drawing/2014/main" id="{EEC6D4C1-A479-4775-9895-C1607A8C7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" y="3284"/>
              <a:ext cx="56" cy="184"/>
            </a:xfrm>
            <a:custGeom>
              <a:avLst/>
              <a:gdLst>
                <a:gd name="T0" fmla="*/ 6 w 67"/>
                <a:gd name="T1" fmla="*/ 0 h 222"/>
                <a:gd name="T2" fmla="*/ 2 w 67"/>
                <a:gd name="T3" fmla="*/ 1 h 222"/>
                <a:gd name="T4" fmla="*/ 0 w 67"/>
                <a:gd name="T5" fmla="*/ 6 h 222"/>
                <a:gd name="T6" fmla="*/ 0 w 67"/>
                <a:gd name="T7" fmla="*/ 222 h 222"/>
                <a:gd name="T8" fmla="*/ 67 w 67"/>
                <a:gd name="T9" fmla="*/ 222 h 222"/>
                <a:gd name="T10" fmla="*/ 67 w 67"/>
                <a:gd name="T11" fmla="*/ 6 h 222"/>
                <a:gd name="T12" fmla="*/ 65 w 67"/>
                <a:gd name="T13" fmla="*/ 1 h 222"/>
                <a:gd name="T14" fmla="*/ 61 w 67"/>
                <a:gd name="T15" fmla="*/ 0 h 222"/>
                <a:gd name="T16" fmla="*/ 6 w 6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22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0">
              <a:extLst>
                <a:ext uri="{FF2B5EF4-FFF2-40B4-BE49-F238E27FC236}">
                  <a16:creationId xmlns:a16="http://schemas.microsoft.com/office/drawing/2014/main" id="{08F1640A-D5E6-49D9-B6CF-0BF2595C5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" y="3178"/>
              <a:ext cx="475" cy="289"/>
            </a:xfrm>
            <a:custGeom>
              <a:avLst/>
              <a:gdLst>
                <a:gd name="T0" fmla="*/ 572 w 572"/>
                <a:gd name="T1" fmla="*/ 7 h 347"/>
                <a:gd name="T2" fmla="*/ 571 w 572"/>
                <a:gd name="T3" fmla="*/ 2 h 347"/>
                <a:gd name="T4" fmla="*/ 567 w 572"/>
                <a:gd name="T5" fmla="*/ 1 h 347"/>
                <a:gd name="T6" fmla="*/ 500 w 572"/>
                <a:gd name="T7" fmla="*/ 20 h 347"/>
                <a:gd name="T8" fmla="*/ 497 w 572"/>
                <a:gd name="T9" fmla="*/ 23 h 347"/>
                <a:gd name="T10" fmla="*/ 498 w 572"/>
                <a:gd name="T11" fmla="*/ 27 h 347"/>
                <a:gd name="T12" fmla="*/ 506 w 572"/>
                <a:gd name="T13" fmla="*/ 37 h 347"/>
                <a:gd name="T14" fmla="*/ 302 w 572"/>
                <a:gd name="T15" fmla="*/ 196 h 347"/>
                <a:gd name="T16" fmla="*/ 190 w 572"/>
                <a:gd name="T17" fmla="*/ 148 h 347"/>
                <a:gd name="T18" fmla="*/ 2 w 572"/>
                <a:gd name="T19" fmla="*/ 327 h 347"/>
                <a:gd name="T20" fmla="*/ 0 w 572"/>
                <a:gd name="T21" fmla="*/ 331 h 347"/>
                <a:gd name="T22" fmla="*/ 2 w 572"/>
                <a:gd name="T23" fmla="*/ 336 h 347"/>
                <a:gd name="T24" fmla="*/ 10 w 572"/>
                <a:gd name="T25" fmla="*/ 345 h 347"/>
                <a:gd name="T26" fmla="*/ 15 w 572"/>
                <a:gd name="T27" fmla="*/ 347 h 347"/>
                <a:gd name="T28" fmla="*/ 19 w 572"/>
                <a:gd name="T29" fmla="*/ 345 h 347"/>
                <a:gd name="T30" fmla="*/ 195 w 572"/>
                <a:gd name="T31" fmla="*/ 178 h 347"/>
                <a:gd name="T32" fmla="*/ 306 w 572"/>
                <a:gd name="T33" fmla="*/ 225 h 347"/>
                <a:gd name="T34" fmla="*/ 521 w 572"/>
                <a:gd name="T35" fmla="*/ 57 h 347"/>
                <a:gd name="T36" fmla="*/ 529 w 572"/>
                <a:gd name="T37" fmla="*/ 68 h 347"/>
                <a:gd name="T38" fmla="*/ 533 w 572"/>
                <a:gd name="T39" fmla="*/ 69 h 347"/>
                <a:gd name="T40" fmla="*/ 536 w 572"/>
                <a:gd name="T41" fmla="*/ 67 h 347"/>
                <a:gd name="T42" fmla="*/ 572 w 572"/>
                <a:gd name="T43" fmla="*/ 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2" h="347">
                  <a:moveTo>
                    <a:pt x="572" y="7"/>
                  </a:moveTo>
                  <a:cubicBezTo>
                    <a:pt x="572" y="5"/>
                    <a:pt x="572" y="4"/>
                    <a:pt x="571" y="2"/>
                  </a:cubicBezTo>
                  <a:cubicBezTo>
                    <a:pt x="570" y="1"/>
                    <a:pt x="568" y="0"/>
                    <a:pt x="567" y="1"/>
                  </a:cubicBezTo>
                  <a:cubicBezTo>
                    <a:pt x="500" y="20"/>
                    <a:pt x="500" y="20"/>
                    <a:pt x="500" y="20"/>
                  </a:cubicBezTo>
                  <a:cubicBezTo>
                    <a:pt x="498" y="21"/>
                    <a:pt x="497" y="22"/>
                    <a:pt x="497" y="23"/>
                  </a:cubicBezTo>
                  <a:cubicBezTo>
                    <a:pt x="496" y="25"/>
                    <a:pt x="497" y="26"/>
                    <a:pt x="498" y="27"/>
                  </a:cubicBezTo>
                  <a:cubicBezTo>
                    <a:pt x="506" y="37"/>
                    <a:pt x="506" y="37"/>
                    <a:pt x="506" y="37"/>
                  </a:cubicBezTo>
                  <a:cubicBezTo>
                    <a:pt x="302" y="196"/>
                    <a:pt x="302" y="196"/>
                    <a:pt x="302" y="196"/>
                  </a:cubicBezTo>
                  <a:cubicBezTo>
                    <a:pt x="190" y="148"/>
                    <a:pt x="190" y="148"/>
                    <a:pt x="190" y="148"/>
                  </a:cubicBezTo>
                  <a:cubicBezTo>
                    <a:pt x="2" y="327"/>
                    <a:pt x="2" y="327"/>
                    <a:pt x="2" y="327"/>
                  </a:cubicBezTo>
                  <a:cubicBezTo>
                    <a:pt x="1" y="328"/>
                    <a:pt x="0" y="329"/>
                    <a:pt x="0" y="331"/>
                  </a:cubicBezTo>
                  <a:cubicBezTo>
                    <a:pt x="0" y="333"/>
                    <a:pt x="0" y="334"/>
                    <a:pt x="2" y="336"/>
                  </a:cubicBezTo>
                  <a:cubicBezTo>
                    <a:pt x="10" y="345"/>
                    <a:pt x="10" y="345"/>
                    <a:pt x="10" y="345"/>
                  </a:cubicBezTo>
                  <a:cubicBezTo>
                    <a:pt x="11" y="346"/>
                    <a:pt x="13" y="347"/>
                    <a:pt x="15" y="347"/>
                  </a:cubicBezTo>
                  <a:cubicBezTo>
                    <a:pt x="16" y="347"/>
                    <a:pt x="18" y="346"/>
                    <a:pt x="19" y="345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306" y="225"/>
                    <a:pt x="306" y="225"/>
                    <a:pt x="306" y="225"/>
                  </a:cubicBezTo>
                  <a:cubicBezTo>
                    <a:pt x="521" y="57"/>
                    <a:pt x="521" y="57"/>
                    <a:pt x="521" y="57"/>
                  </a:cubicBezTo>
                  <a:cubicBezTo>
                    <a:pt x="529" y="68"/>
                    <a:pt x="529" y="68"/>
                    <a:pt x="529" y="68"/>
                  </a:cubicBezTo>
                  <a:cubicBezTo>
                    <a:pt x="530" y="69"/>
                    <a:pt x="531" y="69"/>
                    <a:pt x="533" y="69"/>
                  </a:cubicBezTo>
                  <a:cubicBezTo>
                    <a:pt x="534" y="69"/>
                    <a:pt x="535" y="68"/>
                    <a:pt x="536" y="67"/>
                  </a:cubicBezTo>
                  <a:lnTo>
                    <a:pt x="57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0" name="圖片 19" descr="SF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8" t="58313" r="19162" b="1"/>
          <a:stretch/>
        </p:blipFill>
        <p:spPr>
          <a:xfrm>
            <a:off x="5029200" y="3617843"/>
            <a:ext cx="4707467" cy="2686097"/>
          </a:xfrm>
          <a:prstGeom prst="rect">
            <a:avLst/>
          </a:prstGeom>
        </p:spPr>
      </p:pic>
      <p:pic>
        <p:nvPicPr>
          <p:cNvPr id="21" name="圖片 20" descr="SF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37" t="18824" r="27243" b="40763"/>
          <a:stretch/>
        </p:blipFill>
        <p:spPr>
          <a:xfrm>
            <a:off x="4519898" y="1172817"/>
            <a:ext cx="3180523" cy="260405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0" t="6584"/>
          <a:stretch/>
        </p:blipFill>
        <p:spPr>
          <a:xfrm>
            <a:off x="7700421" y="1331842"/>
            <a:ext cx="1897803" cy="234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99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5">
            <a:extLst>
              <a:ext uri="{FF2B5EF4-FFF2-40B4-BE49-F238E27FC236}">
                <a16:creationId xmlns:a16="http://schemas.microsoft.com/office/drawing/2014/main" id="{CA9057B9-9169-4DF0-A683-265560FE337B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BC0C16-490B-4F15-A8E3-450E0A52EC73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4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33" name="image30.png">
            <a:extLst>
              <a:ext uri="{FF2B5EF4-FFF2-40B4-BE49-F238E27FC236}">
                <a16:creationId xmlns:a16="http://schemas.microsoft.com/office/drawing/2014/main" id="{65C06A42-E423-47B9-8BDD-6934FDCF6EE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20868" y="4297681"/>
            <a:ext cx="4316730" cy="1884230"/>
          </a:xfrm>
          <a:prstGeom prst="rect">
            <a:avLst/>
          </a:prstGeom>
          <a:ln/>
        </p:spPr>
      </p:pic>
      <p:pic>
        <p:nvPicPr>
          <p:cNvPr id="34" name="image71.jpg">
            <a:extLst>
              <a:ext uri="{FF2B5EF4-FFF2-40B4-BE49-F238E27FC236}">
                <a16:creationId xmlns:a16="http://schemas.microsoft.com/office/drawing/2014/main" id="{6AB21017-0BC5-44B2-8DE1-51ABE4F46A84}"/>
              </a:ext>
            </a:extLst>
          </p:cNvPr>
          <p:cNvPicPr/>
          <p:nvPr/>
        </p:nvPicPr>
        <p:blipFill rotWithShape="1">
          <a:blip r:embed="rId3"/>
          <a:srcRect b="13729"/>
          <a:stretch/>
        </p:blipFill>
        <p:spPr>
          <a:xfrm>
            <a:off x="751659" y="953820"/>
            <a:ext cx="2936421" cy="2795511"/>
          </a:xfrm>
          <a:prstGeom prst="rect">
            <a:avLst/>
          </a:prstGeom>
          <a:ln/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B5C59829-4BF9-43B5-93F1-A6646AFDE30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0"/>
          <a:stretch/>
        </p:blipFill>
        <p:spPr>
          <a:xfrm>
            <a:off x="590405" y="3850640"/>
            <a:ext cx="3209435" cy="2331270"/>
          </a:xfrm>
          <a:prstGeom prst="rect">
            <a:avLst/>
          </a:prstGeom>
        </p:spPr>
      </p:pic>
      <p:pic>
        <p:nvPicPr>
          <p:cNvPr id="8" name="圖片 7" descr="S__1399194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236" y="936737"/>
            <a:ext cx="2385060" cy="3181515"/>
          </a:xfrm>
          <a:prstGeom prst="rect">
            <a:avLst/>
          </a:prstGeom>
        </p:spPr>
      </p:pic>
      <p:pic>
        <p:nvPicPr>
          <p:cNvPr id="23" name="圖片 22" descr="SFG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" r="69951" b="84237"/>
          <a:stretch/>
        </p:blipFill>
        <p:spPr>
          <a:xfrm>
            <a:off x="447430" y="0"/>
            <a:ext cx="3460262" cy="876131"/>
          </a:xfrm>
          <a:prstGeom prst="rect">
            <a:avLst/>
          </a:prstGeom>
        </p:spPr>
      </p:pic>
      <p:sp>
        <p:nvSpPr>
          <p:cNvPr id="10" name="椭圆 43">
            <a:extLst>
              <a:ext uri="{FF2B5EF4-FFF2-40B4-BE49-F238E27FC236}">
                <a16:creationId xmlns:a16="http://schemas.microsoft.com/office/drawing/2014/main" id="{F5198BE2-4AC4-45E0-9CFB-F2336D27C13B}"/>
              </a:ext>
            </a:extLst>
          </p:cNvPr>
          <p:cNvSpPr/>
          <p:nvPr/>
        </p:nvSpPr>
        <p:spPr>
          <a:xfrm>
            <a:off x="9262566" y="330261"/>
            <a:ext cx="2094970" cy="2078000"/>
          </a:xfrm>
          <a:prstGeom prst="ellipse">
            <a:avLst/>
          </a:prstGeom>
          <a:noFill/>
          <a:ln w="38100">
            <a:solidFill>
              <a:srgbClr val="67666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DA29D1C-ECE0-4ABD-B94F-3AA92DC87B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10800000">
            <a:off x="9331088" y="1787363"/>
            <a:ext cx="2001274" cy="66661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F7B151E-546C-4255-B2FF-883AAABE4202}"/>
              </a:ext>
            </a:extLst>
          </p:cNvPr>
          <p:cNvSpPr/>
          <p:nvPr/>
        </p:nvSpPr>
        <p:spPr>
          <a:xfrm>
            <a:off x="9534303" y="2067557"/>
            <a:ext cx="1662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585"/>
            <a:r>
              <a:rPr lang="zh-TW" altLang="en-US" b="1" dirty="0">
                <a:solidFill>
                  <a:srgbClr val="F5F0EA"/>
                </a:solidFill>
                <a:ea typeface="微软雅黑" charset="0"/>
              </a:rPr>
              <a:t>服務之落實</a:t>
            </a:r>
            <a:endParaRPr lang="zh-CN" altLang="en-US" b="1" dirty="0">
              <a:solidFill>
                <a:srgbClr val="F5F0EA"/>
              </a:solidFill>
              <a:ea typeface="微软雅黑" charset="0"/>
            </a:endParaRPr>
          </a:p>
        </p:txBody>
      </p:sp>
      <p:grpSp>
        <p:nvGrpSpPr>
          <p:cNvPr id="13" name="Group 159">
            <a:extLst>
              <a:ext uri="{FF2B5EF4-FFF2-40B4-BE49-F238E27FC236}">
                <a16:creationId xmlns:a16="http://schemas.microsoft.com/office/drawing/2014/main" id="{A3042C50-5E0C-4CAB-8AE9-8B7A257398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881492" y="790585"/>
            <a:ext cx="1114169" cy="1078106"/>
            <a:chOff x="4535" y="2968"/>
            <a:chExt cx="587" cy="568"/>
          </a:xfrm>
          <a:solidFill>
            <a:srgbClr val="676661"/>
          </a:solidFill>
        </p:grpSpPr>
        <p:sp>
          <p:nvSpPr>
            <p:cNvPr id="14" name="Freeform 160">
              <a:extLst>
                <a:ext uri="{FF2B5EF4-FFF2-40B4-BE49-F238E27FC236}">
                  <a16:creationId xmlns:a16="http://schemas.microsoft.com/office/drawing/2014/main" id="{28913F83-2627-434F-AE39-DF98E312A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" y="3250"/>
              <a:ext cx="498" cy="286"/>
            </a:xfrm>
            <a:custGeom>
              <a:avLst/>
              <a:gdLst>
                <a:gd name="T0" fmla="*/ 628 w 679"/>
                <a:gd name="T1" fmla="*/ 72 h 388"/>
                <a:gd name="T2" fmla="*/ 612 w 679"/>
                <a:gd name="T3" fmla="*/ 46 h 388"/>
                <a:gd name="T4" fmla="*/ 583 w 679"/>
                <a:gd name="T5" fmla="*/ 33 h 388"/>
                <a:gd name="T6" fmla="*/ 412 w 679"/>
                <a:gd name="T7" fmla="*/ 0 h 388"/>
                <a:gd name="T8" fmla="*/ 461 w 679"/>
                <a:gd name="T9" fmla="*/ 33 h 388"/>
                <a:gd name="T10" fmla="*/ 383 w 679"/>
                <a:gd name="T11" fmla="*/ 278 h 388"/>
                <a:gd name="T12" fmla="*/ 339 w 679"/>
                <a:gd name="T13" fmla="*/ 96 h 388"/>
                <a:gd name="T14" fmla="*/ 295 w 679"/>
                <a:gd name="T15" fmla="*/ 278 h 388"/>
                <a:gd name="T16" fmla="*/ 217 w 679"/>
                <a:gd name="T17" fmla="*/ 33 h 388"/>
                <a:gd name="T18" fmla="*/ 267 w 679"/>
                <a:gd name="T19" fmla="*/ 0 h 388"/>
                <a:gd name="T20" fmla="*/ 96 w 679"/>
                <a:gd name="T21" fmla="*/ 33 h 388"/>
                <a:gd name="T22" fmla="*/ 67 w 679"/>
                <a:gd name="T23" fmla="*/ 46 h 388"/>
                <a:gd name="T24" fmla="*/ 51 w 679"/>
                <a:gd name="T25" fmla="*/ 72 h 388"/>
                <a:gd name="T26" fmla="*/ 0 w 679"/>
                <a:gd name="T27" fmla="*/ 295 h 388"/>
                <a:gd name="T28" fmla="*/ 96 w 679"/>
                <a:gd name="T29" fmla="*/ 328 h 388"/>
                <a:gd name="T30" fmla="*/ 323 w 679"/>
                <a:gd name="T31" fmla="*/ 388 h 388"/>
                <a:gd name="T32" fmla="*/ 339 w 679"/>
                <a:gd name="T33" fmla="*/ 388 h 388"/>
                <a:gd name="T34" fmla="*/ 356 w 679"/>
                <a:gd name="T35" fmla="*/ 388 h 388"/>
                <a:gd name="T36" fmla="*/ 583 w 679"/>
                <a:gd name="T37" fmla="*/ 328 h 388"/>
                <a:gd name="T38" fmla="*/ 679 w 679"/>
                <a:gd name="T39" fmla="*/ 295 h 388"/>
                <a:gd name="T40" fmla="*/ 628 w 679"/>
                <a:gd name="T41" fmla="*/ 72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9" h="388">
                  <a:moveTo>
                    <a:pt x="628" y="72"/>
                  </a:moveTo>
                  <a:cubicBezTo>
                    <a:pt x="626" y="63"/>
                    <a:pt x="621" y="54"/>
                    <a:pt x="612" y="46"/>
                  </a:cubicBezTo>
                  <a:cubicBezTo>
                    <a:pt x="604" y="39"/>
                    <a:pt x="594" y="35"/>
                    <a:pt x="583" y="33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461" y="33"/>
                    <a:pt x="461" y="33"/>
                    <a:pt x="461" y="33"/>
                  </a:cubicBezTo>
                  <a:cubicBezTo>
                    <a:pt x="383" y="278"/>
                    <a:pt x="383" y="278"/>
                    <a:pt x="383" y="278"/>
                  </a:cubicBezTo>
                  <a:cubicBezTo>
                    <a:pt x="339" y="96"/>
                    <a:pt x="339" y="96"/>
                    <a:pt x="339" y="96"/>
                  </a:cubicBezTo>
                  <a:cubicBezTo>
                    <a:pt x="295" y="278"/>
                    <a:pt x="295" y="278"/>
                    <a:pt x="295" y="278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85" y="35"/>
                    <a:pt x="75" y="39"/>
                    <a:pt x="67" y="46"/>
                  </a:cubicBezTo>
                  <a:cubicBezTo>
                    <a:pt x="58" y="54"/>
                    <a:pt x="53" y="63"/>
                    <a:pt x="51" y="72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96" y="328"/>
                    <a:pt x="96" y="328"/>
                    <a:pt x="96" y="328"/>
                  </a:cubicBezTo>
                  <a:cubicBezTo>
                    <a:pt x="127" y="361"/>
                    <a:pt x="216" y="385"/>
                    <a:pt x="323" y="388"/>
                  </a:cubicBezTo>
                  <a:cubicBezTo>
                    <a:pt x="339" y="388"/>
                    <a:pt x="339" y="388"/>
                    <a:pt x="339" y="388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463" y="385"/>
                    <a:pt x="551" y="361"/>
                    <a:pt x="583" y="328"/>
                  </a:cubicBezTo>
                  <a:cubicBezTo>
                    <a:pt x="679" y="295"/>
                    <a:pt x="679" y="295"/>
                    <a:pt x="679" y="295"/>
                  </a:cubicBezTo>
                  <a:lnTo>
                    <a:pt x="62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1">
              <a:extLst>
                <a:ext uri="{FF2B5EF4-FFF2-40B4-BE49-F238E27FC236}">
                  <a16:creationId xmlns:a16="http://schemas.microsoft.com/office/drawing/2014/main" id="{58B5BD4B-365F-4FB8-B363-C07B7AFC0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" y="3269"/>
              <a:ext cx="58" cy="52"/>
            </a:xfrm>
            <a:custGeom>
              <a:avLst/>
              <a:gdLst>
                <a:gd name="T0" fmla="*/ 29 w 58"/>
                <a:gd name="T1" fmla="*/ 0 h 52"/>
                <a:gd name="T2" fmla="*/ 0 w 58"/>
                <a:gd name="T3" fmla="*/ 10 h 52"/>
                <a:gd name="T4" fmla="*/ 29 w 58"/>
                <a:gd name="T5" fmla="*/ 52 h 52"/>
                <a:gd name="T6" fmla="*/ 58 w 58"/>
                <a:gd name="T7" fmla="*/ 10 h 52"/>
                <a:gd name="T8" fmla="*/ 29 w 5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2">
                  <a:moveTo>
                    <a:pt x="29" y="0"/>
                  </a:moveTo>
                  <a:lnTo>
                    <a:pt x="0" y="10"/>
                  </a:lnTo>
                  <a:lnTo>
                    <a:pt x="29" y="52"/>
                  </a:lnTo>
                  <a:lnTo>
                    <a:pt x="58" y="1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2">
              <a:extLst>
                <a:ext uri="{FF2B5EF4-FFF2-40B4-BE49-F238E27FC236}">
                  <a16:creationId xmlns:a16="http://schemas.microsoft.com/office/drawing/2014/main" id="{C5CDBE52-A3E2-4E86-9102-202E4CD2F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3" y="2975"/>
              <a:ext cx="242" cy="289"/>
            </a:xfrm>
            <a:custGeom>
              <a:avLst/>
              <a:gdLst>
                <a:gd name="T0" fmla="*/ 311 w 329"/>
                <a:gd name="T1" fmla="*/ 181 h 393"/>
                <a:gd name="T2" fmla="*/ 164 w 329"/>
                <a:gd name="T3" fmla="*/ 0 h 393"/>
                <a:gd name="T4" fmla="*/ 18 w 329"/>
                <a:gd name="T5" fmla="*/ 181 h 393"/>
                <a:gd name="T6" fmla="*/ 11 w 329"/>
                <a:gd name="T7" fmla="*/ 229 h 393"/>
                <a:gd name="T8" fmla="*/ 34 w 329"/>
                <a:gd name="T9" fmla="*/ 261 h 393"/>
                <a:gd name="T10" fmla="*/ 164 w 329"/>
                <a:gd name="T11" fmla="*/ 393 h 393"/>
                <a:gd name="T12" fmla="*/ 295 w 329"/>
                <a:gd name="T13" fmla="*/ 261 h 393"/>
                <a:gd name="T14" fmla="*/ 318 w 329"/>
                <a:gd name="T15" fmla="*/ 229 h 393"/>
                <a:gd name="T16" fmla="*/ 311 w 329"/>
                <a:gd name="T17" fmla="*/ 18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393">
                  <a:moveTo>
                    <a:pt x="311" y="181"/>
                  </a:moveTo>
                  <a:cubicBezTo>
                    <a:pt x="311" y="80"/>
                    <a:pt x="269" y="0"/>
                    <a:pt x="164" y="0"/>
                  </a:cubicBezTo>
                  <a:cubicBezTo>
                    <a:pt x="60" y="0"/>
                    <a:pt x="18" y="80"/>
                    <a:pt x="18" y="181"/>
                  </a:cubicBezTo>
                  <a:cubicBezTo>
                    <a:pt x="7" y="186"/>
                    <a:pt x="0" y="200"/>
                    <a:pt x="11" y="229"/>
                  </a:cubicBezTo>
                  <a:cubicBezTo>
                    <a:pt x="16" y="243"/>
                    <a:pt x="26" y="255"/>
                    <a:pt x="34" y="261"/>
                  </a:cubicBezTo>
                  <a:cubicBezTo>
                    <a:pt x="64" y="336"/>
                    <a:pt x="122" y="393"/>
                    <a:pt x="164" y="393"/>
                  </a:cubicBezTo>
                  <a:cubicBezTo>
                    <a:pt x="206" y="393"/>
                    <a:pt x="265" y="336"/>
                    <a:pt x="295" y="261"/>
                  </a:cubicBezTo>
                  <a:cubicBezTo>
                    <a:pt x="303" y="255"/>
                    <a:pt x="313" y="243"/>
                    <a:pt x="318" y="229"/>
                  </a:cubicBezTo>
                  <a:cubicBezTo>
                    <a:pt x="329" y="200"/>
                    <a:pt x="322" y="186"/>
                    <a:pt x="311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63">
              <a:extLst>
                <a:ext uri="{FF2B5EF4-FFF2-40B4-BE49-F238E27FC236}">
                  <a16:creationId xmlns:a16="http://schemas.microsoft.com/office/drawing/2014/main" id="{27979CAF-474F-4C1D-A860-DED9169B3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1" y="3078"/>
              <a:ext cx="56" cy="10"/>
            </a:xfrm>
            <a:custGeom>
              <a:avLst/>
              <a:gdLst>
                <a:gd name="T0" fmla="*/ 77 w 77"/>
                <a:gd name="T1" fmla="*/ 0 h 13"/>
                <a:gd name="T2" fmla="*/ 0 w 77"/>
                <a:gd name="T3" fmla="*/ 0 h 13"/>
                <a:gd name="T4" fmla="*/ 1 w 77"/>
                <a:gd name="T5" fmla="*/ 13 h 13"/>
                <a:gd name="T6" fmla="*/ 77 w 77"/>
                <a:gd name="T7" fmla="*/ 13 h 13"/>
                <a:gd name="T8" fmla="*/ 77 w 7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9"/>
                    <a:pt x="1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4">
              <a:extLst>
                <a:ext uri="{FF2B5EF4-FFF2-40B4-BE49-F238E27FC236}">
                  <a16:creationId xmlns:a16="http://schemas.microsoft.com/office/drawing/2014/main" id="{3F8E7DA7-1034-4A93-B99A-BAE8C62A9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3045"/>
              <a:ext cx="179" cy="9"/>
            </a:xfrm>
            <a:custGeom>
              <a:avLst/>
              <a:gdLst>
                <a:gd name="T0" fmla="*/ 245 w 245"/>
                <a:gd name="T1" fmla="*/ 0 h 13"/>
                <a:gd name="T2" fmla="*/ 0 w 245"/>
                <a:gd name="T3" fmla="*/ 0 h 13"/>
                <a:gd name="T4" fmla="*/ 4 w 245"/>
                <a:gd name="T5" fmla="*/ 13 h 13"/>
                <a:gd name="T6" fmla="*/ 245 w 245"/>
                <a:gd name="T7" fmla="*/ 13 h 13"/>
                <a:gd name="T8" fmla="*/ 245 w 24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3">
                  <a:moveTo>
                    <a:pt x="2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3" y="8"/>
                    <a:pt x="4" y="13"/>
                  </a:cubicBezTo>
                  <a:cubicBezTo>
                    <a:pt x="245" y="13"/>
                    <a:pt x="245" y="13"/>
                    <a:pt x="245" y="13"/>
                  </a:cubicBezTo>
                  <a:lnTo>
                    <a:pt x="2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5">
              <a:extLst>
                <a:ext uri="{FF2B5EF4-FFF2-40B4-BE49-F238E27FC236}">
                  <a16:creationId xmlns:a16="http://schemas.microsoft.com/office/drawing/2014/main" id="{A8822394-0BEB-49B0-9DCA-103644772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" y="2968"/>
              <a:ext cx="276" cy="279"/>
            </a:xfrm>
            <a:custGeom>
              <a:avLst/>
              <a:gdLst>
                <a:gd name="T0" fmla="*/ 368 w 377"/>
                <a:gd name="T1" fmla="*/ 9 h 379"/>
                <a:gd name="T2" fmla="*/ 346 w 377"/>
                <a:gd name="T3" fmla="*/ 0 h 379"/>
                <a:gd name="T4" fmla="*/ 0 w 377"/>
                <a:gd name="T5" fmla="*/ 0 h 379"/>
                <a:gd name="T6" fmla="*/ 40 w 377"/>
                <a:gd name="T7" fmla="*/ 32 h 379"/>
                <a:gd name="T8" fmla="*/ 346 w 377"/>
                <a:gd name="T9" fmla="*/ 32 h 379"/>
                <a:gd name="T10" fmla="*/ 346 w 377"/>
                <a:gd name="T11" fmla="*/ 252 h 379"/>
                <a:gd name="T12" fmla="*/ 261 w 377"/>
                <a:gd name="T13" fmla="*/ 252 h 379"/>
                <a:gd name="T14" fmla="*/ 198 w 377"/>
                <a:gd name="T15" fmla="*/ 315 h 379"/>
                <a:gd name="T16" fmla="*/ 198 w 377"/>
                <a:gd name="T17" fmla="*/ 252 h 379"/>
                <a:gd name="T18" fmla="*/ 95 w 377"/>
                <a:gd name="T19" fmla="*/ 252 h 379"/>
                <a:gd name="T20" fmla="*/ 75 w 377"/>
                <a:gd name="T21" fmla="*/ 283 h 379"/>
                <a:gd name="T22" fmla="*/ 166 w 377"/>
                <a:gd name="T23" fmla="*/ 283 h 379"/>
                <a:gd name="T24" fmla="*/ 166 w 377"/>
                <a:gd name="T25" fmla="*/ 370 h 379"/>
                <a:gd name="T26" fmla="*/ 172 w 377"/>
                <a:gd name="T27" fmla="*/ 378 h 379"/>
                <a:gd name="T28" fmla="*/ 182 w 377"/>
                <a:gd name="T29" fmla="*/ 376 h 379"/>
                <a:gd name="T30" fmla="*/ 274 w 377"/>
                <a:gd name="T31" fmla="*/ 283 h 379"/>
                <a:gd name="T32" fmla="*/ 346 w 377"/>
                <a:gd name="T33" fmla="*/ 283 h 379"/>
                <a:gd name="T34" fmla="*/ 368 w 377"/>
                <a:gd name="T35" fmla="*/ 274 h 379"/>
                <a:gd name="T36" fmla="*/ 377 w 377"/>
                <a:gd name="T37" fmla="*/ 252 h 379"/>
                <a:gd name="T38" fmla="*/ 377 w 377"/>
                <a:gd name="T39" fmla="*/ 32 h 379"/>
                <a:gd name="T40" fmla="*/ 368 w 377"/>
                <a:gd name="T41" fmla="*/ 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379">
                  <a:moveTo>
                    <a:pt x="368" y="9"/>
                  </a:moveTo>
                  <a:cubicBezTo>
                    <a:pt x="362" y="3"/>
                    <a:pt x="354" y="0"/>
                    <a:pt x="3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8"/>
                    <a:pt x="29" y="19"/>
                    <a:pt x="40" y="32"/>
                  </a:cubicBezTo>
                  <a:cubicBezTo>
                    <a:pt x="346" y="32"/>
                    <a:pt x="346" y="32"/>
                    <a:pt x="346" y="32"/>
                  </a:cubicBezTo>
                  <a:cubicBezTo>
                    <a:pt x="346" y="252"/>
                    <a:pt x="346" y="252"/>
                    <a:pt x="346" y="252"/>
                  </a:cubicBezTo>
                  <a:cubicBezTo>
                    <a:pt x="261" y="252"/>
                    <a:pt x="261" y="252"/>
                    <a:pt x="261" y="252"/>
                  </a:cubicBezTo>
                  <a:cubicBezTo>
                    <a:pt x="198" y="315"/>
                    <a:pt x="198" y="315"/>
                    <a:pt x="198" y="315"/>
                  </a:cubicBezTo>
                  <a:cubicBezTo>
                    <a:pt x="198" y="252"/>
                    <a:pt x="198" y="252"/>
                    <a:pt x="198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0" y="263"/>
                    <a:pt x="83" y="274"/>
                    <a:pt x="75" y="283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370"/>
                    <a:pt x="166" y="370"/>
                    <a:pt x="166" y="370"/>
                  </a:cubicBezTo>
                  <a:cubicBezTo>
                    <a:pt x="166" y="373"/>
                    <a:pt x="168" y="376"/>
                    <a:pt x="172" y="378"/>
                  </a:cubicBezTo>
                  <a:cubicBezTo>
                    <a:pt x="175" y="379"/>
                    <a:pt x="179" y="378"/>
                    <a:pt x="182" y="376"/>
                  </a:cubicBezTo>
                  <a:cubicBezTo>
                    <a:pt x="274" y="283"/>
                    <a:pt x="274" y="283"/>
                    <a:pt x="274" y="283"/>
                  </a:cubicBezTo>
                  <a:cubicBezTo>
                    <a:pt x="346" y="283"/>
                    <a:pt x="346" y="283"/>
                    <a:pt x="346" y="283"/>
                  </a:cubicBezTo>
                  <a:cubicBezTo>
                    <a:pt x="354" y="283"/>
                    <a:pt x="362" y="280"/>
                    <a:pt x="368" y="274"/>
                  </a:cubicBezTo>
                  <a:cubicBezTo>
                    <a:pt x="374" y="268"/>
                    <a:pt x="377" y="260"/>
                    <a:pt x="377" y="252"/>
                  </a:cubicBezTo>
                  <a:cubicBezTo>
                    <a:pt x="377" y="32"/>
                    <a:pt x="377" y="32"/>
                    <a:pt x="377" y="32"/>
                  </a:cubicBezTo>
                  <a:cubicBezTo>
                    <a:pt x="377" y="24"/>
                    <a:pt x="374" y="16"/>
                    <a:pt x="36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6">
              <a:extLst>
                <a:ext uri="{FF2B5EF4-FFF2-40B4-BE49-F238E27FC236}">
                  <a16:creationId xmlns:a16="http://schemas.microsoft.com/office/drawing/2014/main" id="{B62EA6F8-C209-4A62-8655-248C97DC5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010"/>
              <a:ext cx="194" cy="10"/>
            </a:xfrm>
            <a:custGeom>
              <a:avLst/>
              <a:gdLst>
                <a:gd name="T0" fmla="*/ 265 w 265"/>
                <a:gd name="T1" fmla="*/ 0 h 14"/>
                <a:gd name="T2" fmla="*/ 0 w 265"/>
                <a:gd name="T3" fmla="*/ 0 h 14"/>
                <a:gd name="T4" fmla="*/ 8 w 265"/>
                <a:gd name="T5" fmla="*/ 14 h 14"/>
                <a:gd name="T6" fmla="*/ 265 w 265"/>
                <a:gd name="T7" fmla="*/ 14 h 14"/>
                <a:gd name="T8" fmla="*/ 265 w 265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4">
                  <a:moveTo>
                    <a:pt x="2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5" y="9"/>
                    <a:pt x="8" y="14"/>
                  </a:cubicBezTo>
                  <a:cubicBezTo>
                    <a:pt x="265" y="14"/>
                    <a:pt x="265" y="14"/>
                    <a:pt x="265" y="1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37F63AF-2F15-49A5-9DDB-40A1A1A77E55}"/>
              </a:ext>
            </a:extLst>
          </p:cNvPr>
          <p:cNvSpPr txBox="1"/>
          <p:nvPr/>
        </p:nvSpPr>
        <p:spPr>
          <a:xfrm>
            <a:off x="8761541" y="2607127"/>
            <a:ext cx="32944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zh-TW" sz="22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公共政策網路參與平台</a:t>
            </a:r>
            <a:endParaRPr lang="en-US" altLang="zh-TW" sz="2200" dirty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22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寫信給</a:t>
            </a:r>
            <a:r>
              <a:rPr lang="zh-TW" altLang="zh-TW" sz="22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內政部長</a:t>
            </a:r>
            <a:r>
              <a:rPr lang="zh-TW" altLang="zh-TW" sz="2200" dirty="0" smtClean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2200" dirty="0" smtClean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200" dirty="0" smtClean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sz="2200" dirty="0" smtClean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總統府、行政院</a:t>
            </a:r>
            <a:r>
              <a:rPr lang="zh-TW" altLang="zh-TW" sz="22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院長</a:t>
            </a:r>
            <a:endParaRPr lang="en-US" altLang="zh-TW" sz="2200" dirty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2200" dirty="0" smtClean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拜訪恩典協會</a:t>
            </a:r>
            <a:endParaRPr lang="en-US" altLang="zh-TW" sz="2200" dirty="0" smtClean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2200" dirty="0" smtClean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拜訪新移民</a:t>
            </a:r>
            <a:endParaRPr lang="en-US" altLang="zh-TW" sz="2200" dirty="0">
              <a:solidFill>
                <a:srgbClr val="77767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5373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5">
            <a:extLst>
              <a:ext uri="{FF2B5EF4-FFF2-40B4-BE49-F238E27FC236}">
                <a16:creationId xmlns:a16="http://schemas.microsoft.com/office/drawing/2014/main" id="{EE08CFB1-B3CB-4724-BD2A-5A119668250C}"/>
              </a:ext>
            </a:extLst>
          </p:cNvPr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F8090B-8199-43F2-9D35-BA78834D5ECE}"/>
              </a:ext>
            </a:extLst>
          </p:cNvPr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4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pic>
        <p:nvPicPr>
          <p:cNvPr id="12" name="image26.jpg">
            <a:extLst>
              <a:ext uri="{FF2B5EF4-FFF2-40B4-BE49-F238E27FC236}">
                <a16:creationId xmlns:a16="http://schemas.microsoft.com/office/drawing/2014/main" id="{B4E735F0-CC9E-44F6-8F55-F9E4505BD44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17773" y="3824255"/>
            <a:ext cx="1991492" cy="2651669"/>
          </a:xfrm>
          <a:prstGeom prst="rect">
            <a:avLst/>
          </a:prstGeom>
          <a:ln/>
        </p:spPr>
      </p:pic>
      <p:pic>
        <p:nvPicPr>
          <p:cNvPr id="13" name="image29.jpg">
            <a:extLst>
              <a:ext uri="{FF2B5EF4-FFF2-40B4-BE49-F238E27FC236}">
                <a16:creationId xmlns:a16="http://schemas.microsoft.com/office/drawing/2014/main" id="{C64D4C36-E366-4651-88D8-49D29FE6841F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202355" y="929876"/>
            <a:ext cx="3018699" cy="5504506"/>
          </a:xfrm>
          <a:prstGeom prst="rect">
            <a:avLst/>
          </a:prstGeom>
          <a:ln/>
        </p:spPr>
      </p:pic>
      <p:pic>
        <p:nvPicPr>
          <p:cNvPr id="14" name="image27.jpg">
            <a:extLst>
              <a:ext uri="{FF2B5EF4-FFF2-40B4-BE49-F238E27FC236}">
                <a16:creationId xmlns:a16="http://schemas.microsoft.com/office/drawing/2014/main" id="{ADE53E8F-9965-4B79-A2C0-AE578E2D4B89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954218" y="3819092"/>
            <a:ext cx="1991492" cy="2651669"/>
          </a:xfrm>
          <a:prstGeom prst="rect">
            <a:avLst/>
          </a:prstGeom>
          <a:ln/>
        </p:spPr>
      </p:pic>
      <p:pic>
        <p:nvPicPr>
          <p:cNvPr id="20" name="圖片 19" descr="SFG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" r="69951" b="84237"/>
          <a:stretch/>
        </p:blipFill>
        <p:spPr>
          <a:xfrm>
            <a:off x="427892" y="0"/>
            <a:ext cx="3460262" cy="876131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9156563" y="360421"/>
            <a:ext cx="2094970" cy="2123721"/>
            <a:chOff x="9128581" y="290764"/>
            <a:chExt cx="2094970" cy="2123721"/>
          </a:xfrm>
        </p:grpSpPr>
        <p:sp>
          <p:nvSpPr>
            <p:cNvPr id="19" name="椭圆 43">
              <a:extLst>
                <a:ext uri="{FF2B5EF4-FFF2-40B4-BE49-F238E27FC236}">
                  <a16:creationId xmlns:a16="http://schemas.microsoft.com/office/drawing/2014/main" id="{531408D9-8134-4E17-BF3A-99371A5B0906}"/>
                </a:ext>
              </a:extLst>
            </p:cNvPr>
            <p:cNvSpPr/>
            <p:nvPr/>
          </p:nvSpPr>
          <p:spPr>
            <a:xfrm>
              <a:off x="9128581" y="290764"/>
              <a:ext cx="2094970" cy="2078000"/>
            </a:xfrm>
            <a:prstGeom prst="ellipse">
              <a:avLst/>
            </a:prstGeom>
            <a:noFill/>
            <a:ln w="38100">
              <a:solidFill>
                <a:srgbClr val="67666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10">
              <a:extLst>
                <a:ext uri="{FF2B5EF4-FFF2-40B4-BE49-F238E27FC236}">
                  <a16:creationId xmlns:a16="http://schemas.microsoft.com/office/drawing/2014/main" id="{5B96C7D4-56FA-427E-8F5D-71E8B3C46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rot="10800000">
              <a:off x="9197103" y="1747866"/>
              <a:ext cx="2001274" cy="666619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31E47FA-C085-42F6-9A35-F9B52BA2709E}"/>
                </a:ext>
              </a:extLst>
            </p:cNvPr>
            <p:cNvSpPr/>
            <p:nvPr/>
          </p:nvSpPr>
          <p:spPr>
            <a:xfrm>
              <a:off x="9400318" y="2028060"/>
              <a:ext cx="166212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/>
              <a:r>
                <a:rPr lang="zh-TW" altLang="en-US" b="1" dirty="0">
                  <a:solidFill>
                    <a:srgbClr val="F5F0EA"/>
                  </a:solidFill>
                  <a:ea typeface="微软雅黑" charset="0"/>
                </a:rPr>
                <a:t>立法倡議</a:t>
              </a:r>
              <a:endParaRPr lang="zh-CN" altLang="en-US" b="1" dirty="0">
                <a:solidFill>
                  <a:srgbClr val="F5F0EA"/>
                </a:solidFill>
                <a:ea typeface="微软雅黑" charset="0"/>
              </a:endParaRPr>
            </a:p>
          </p:txBody>
        </p:sp>
        <p:sp>
          <p:nvSpPr>
            <p:cNvPr id="24" name="Freeform 68">
              <a:extLst>
                <a:ext uri="{FF2B5EF4-FFF2-40B4-BE49-F238E27FC236}">
                  <a16:creationId xmlns:a16="http://schemas.microsoft.com/office/drawing/2014/main" id="{C4B52AD9-14A1-4A1F-966E-3ACFF5BA2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5065" y="1199697"/>
              <a:ext cx="996737" cy="572974"/>
            </a:xfrm>
            <a:custGeom>
              <a:avLst/>
              <a:gdLst>
                <a:gd name="T0" fmla="*/ 485 w 524"/>
                <a:gd name="T1" fmla="*/ 56 h 300"/>
                <a:gd name="T2" fmla="*/ 473 w 524"/>
                <a:gd name="T3" fmla="*/ 36 h 300"/>
                <a:gd name="T4" fmla="*/ 450 w 524"/>
                <a:gd name="T5" fmla="*/ 26 h 300"/>
                <a:gd name="T6" fmla="*/ 318 w 524"/>
                <a:gd name="T7" fmla="*/ 0 h 300"/>
                <a:gd name="T8" fmla="*/ 356 w 524"/>
                <a:gd name="T9" fmla="*/ 25 h 300"/>
                <a:gd name="T10" fmla="*/ 296 w 524"/>
                <a:gd name="T11" fmla="*/ 215 h 300"/>
                <a:gd name="T12" fmla="*/ 262 w 524"/>
                <a:gd name="T13" fmla="*/ 74 h 300"/>
                <a:gd name="T14" fmla="*/ 228 w 524"/>
                <a:gd name="T15" fmla="*/ 215 h 300"/>
                <a:gd name="T16" fmla="*/ 168 w 524"/>
                <a:gd name="T17" fmla="*/ 25 h 300"/>
                <a:gd name="T18" fmla="*/ 206 w 524"/>
                <a:gd name="T19" fmla="*/ 0 h 300"/>
                <a:gd name="T20" fmla="*/ 74 w 524"/>
                <a:gd name="T21" fmla="*/ 26 h 300"/>
                <a:gd name="T22" fmla="*/ 51 w 524"/>
                <a:gd name="T23" fmla="*/ 36 h 300"/>
                <a:gd name="T24" fmla="*/ 39 w 524"/>
                <a:gd name="T25" fmla="*/ 56 h 300"/>
                <a:gd name="T26" fmla="*/ 0 w 524"/>
                <a:gd name="T27" fmla="*/ 228 h 300"/>
                <a:gd name="T28" fmla="*/ 73 w 524"/>
                <a:gd name="T29" fmla="*/ 254 h 300"/>
                <a:gd name="T30" fmla="*/ 249 w 524"/>
                <a:gd name="T31" fmla="*/ 300 h 300"/>
                <a:gd name="T32" fmla="*/ 262 w 524"/>
                <a:gd name="T33" fmla="*/ 300 h 300"/>
                <a:gd name="T34" fmla="*/ 275 w 524"/>
                <a:gd name="T35" fmla="*/ 300 h 300"/>
                <a:gd name="T36" fmla="*/ 451 w 524"/>
                <a:gd name="T37" fmla="*/ 254 h 300"/>
                <a:gd name="T38" fmla="*/ 524 w 524"/>
                <a:gd name="T39" fmla="*/ 228 h 300"/>
                <a:gd name="T40" fmla="*/ 485 w 524"/>
                <a:gd name="T41" fmla="*/ 5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4" h="300">
                  <a:moveTo>
                    <a:pt x="485" y="56"/>
                  </a:moveTo>
                  <a:cubicBezTo>
                    <a:pt x="484" y="48"/>
                    <a:pt x="479" y="41"/>
                    <a:pt x="473" y="36"/>
                  </a:cubicBezTo>
                  <a:cubicBezTo>
                    <a:pt x="467" y="30"/>
                    <a:pt x="459" y="27"/>
                    <a:pt x="450" y="26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356" y="25"/>
                    <a:pt x="356" y="25"/>
                    <a:pt x="356" y="25"/>
                  </a:cubicBezTo>
                  <a:cubicBezTo>
                    <a:pt x="296" y="215"/>
                    <a:pt x="296" y="215"/>
                    <a:pt x="296" y="21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65" y="27"/>
                    <a:pt x="57" y="30"/>
                    <a:pt x="51" y="36"/>
                  </a:cubicBezTo>
                  <a:cubicBezTo>
                    <a:pt x="45" y="41"/>
                    <a:pt x="40" y="48"/>
                    <a:pt x="39" y="5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73" y="254"/>
                    <a:pt x="73" y="254"/>
                    <a:pt x="73" y="254"/>
                  </a:cubicBezTo>
                  <a:cubicBezTo>
                    <a:pt x="98" y="279"/>
                    <a:pt x="167" y="298"/>
                    <a:pt x="249" y="300"/>
                  </a:cubicBezTo>
                  <a:cubicBezTo>
                    <a:pt x="262" y="300"/>
                    <a:pt x="262" y="300"/>
                    <a:pt x="262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357" y="298"/>
                    <a:pt x="426" y="279"/>
                    <a:pt x="451" y="254"/>
                  </a:cubicBezTo>
                  <a:cubicBezTo>
                    <a:pt x="524" y="228"/>
                    <a:pt x="524" y="228"/>
                    <a:pt x="524" y="228"/>
                  </a:cubicBezTo>
                  <a:lnTo>
                    <a:pt x="485" y="5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70">
              <a:extLst>
                <a:ext uri="{FF2B5EF4-FFF2-40B4-BE49-F238E27FC236}">
                  <a16:creationId xmlns:a16="http://schemas.microsoft.com/office/drawing/2014/main" id="{C2BE1831-077C-45B6-9E35-EB608E8CD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1710" y="646618"/>
              <a:ext cx="483447" cy="580932"/>
            </a:xfrm>
            <a:custGeom>
              <a:avLst/>
              <a:gdLst>
                <a:gd name="T0" fmla="*/ 240 w 254"/>
                <a:gd name="T1" fmla="*/ 140 h 304"/>
                <a:gd name="T2" fmla="*/ 127 w 254"/>
                <a:gd name="T3" fmla="*/ 0 h 304"/>
                <a:gd name="T4" fmla="*/ 14 w 254"/>
                <a:gd name="T5" fmla="*/ 140 h 304"/>
                <a:gd name="T6" fmla="*/ 8 w 254"/>
                <a:gd name="T7" fmla="*/ 177 h 304"/>
                <a:gd name="T8" fmla="*/ 26 w 254"/>
                <a:gd name="T9" fmla="*/ 202 h 304"/>
                <a:gd name="T10" fmla="*/ 127 w 254"/>
                <a:gd name="T11" fmla="*/ 304 h 304"/>
                <a:gd name="T12" fmla="*/ 228 w 254"/>
                <a:gd name="T13" fmla="*/ 202 h 304"/>
                <a:gd name="T14" fmla="*/ 246 w 254"/>
                <a:gd name="T15" fmla="*/ 177 h 304"/>
                <a:gd name="T16" fmla="*/ 240 w 254"/>
                <a:gd name="T17" fmla="*/ 14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304">
                  <a:moveTo>
                    <a:pt x="240" y="140"/>
                  </a:moveTo>
                  <a:cubicBezTo>
                    <a:pt x="240" y="61"/>
                    <a:pt x="208" y="0"/>
                    <a:pt x="127" y="0"/>
                  </a:cubicBezTo>
                  <a:cubicBezTo>
                    <a:pt x="46" y="0"/>
                    <a:pt x="14" y="62"/>
                    <a:pt x="14" y="140"/>
                  </a:cubicBezTo>
                  <a:cubicBezTo>
                    <a:pt x="5" y="144"/>
                    <a:pt x="0" y="154"/>
                    <a:pt x="8" y="177"/>
                  </a:cubicBezTo>
                  <a:cubicBezTo>
                    <a:pt x="12" y="188"/>
                    <a:pt x="20" y="197"/>
                    <a:pt x="26" y="202"/>
                  </a:cubicBezTo>
                  <a:cubicBezTo>
                    <a:pt x="49" y="260"/>
                    <a:pt x="94" y="304"/>
                    <a:pt x="127" y="304"/>
                  </a:cubicBezTo>
                  <a:cubicBezTo>
                    <a:pt x="160" y="304"/>
                    <a:pt x="205" y="260"/>
                    <a:pt x="228" y="202"/>
                  </a:cubicBezTo>
                  <a:cubicBezTo>
                    <a:pt x="234" y="197"/>
                    <a:pt x="242" y="188"/>
                    <a:pt x="246" y="177"/>
                  </a:cubicBezTo>
                  <a:cubicBezTo>
                    <a:pt x="254" y="154"/>
                    <a:pt x="249" y="144"/>
                    <a:pt x="240" y="1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71">
              <a:extLst>
                <a:ext uri="{FF2B5EF4-FFF2-40B4-BE49-F238E27FC236}">
                  <a16:creationId xmlns:a16="http://schemas.microsoft.com/office/drawing/2014/main" id="{FF33DAA8-DEAA-4AE6-AD59-803315724C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2452" y="835620"/>
              <a:ext cx="1521963" cy="726165"/>
            </a:xfrm>
            <a:custGeom>
              <a:avLst/>
              <a:gdLst>
                <a:gd name="T0" fmla="*/ 128 w 800"/>
                <a:gd name="T1" fmla="*/ 380 h 380"/>
                <a:gd name="T2" fmla="*/ 48 w 800"/>
                <a:gd name="T3" fmla="*/ 352 h 380"/>
                <a:gd name="T4" fmla="*/ 0 w 800"/>
                <a:gd name="T5" fmla="*/ 336 h 380"/>
                <a:gd name="T6" fmla="*/ 25 w 800"/>
                <a:gd name="T7" fmla="*/ 224 h 380"/>
                <a:gd name="T8" fmla="*/ 33 w 800"/>
                <a:gd name="T9" fmla="*/ 211 h 380"/>
                <a:gd name="T10" fmla="*/ 48 w 800"/>
                <a:gd name="T11" fmla="*/ 204 h 380"/>
                <a:gd name="T12" fmla="*/ 141 w 800"/>
                <a:gd name="T13" fmla="*/ 183 h 380"/>
                <a:gd name="T14" fmla="*/ 105 w 800"/>
                <a:gd name="T15" fmla="*/ 131 h 380"/>
                <a:gd name="T16" fmla="*/ 93 w 800"/>
                <a:gd name="T17" fmla="*/ 114 h 380"/>
                <a:gd name="T18" fmla="*/ 97 w 800"/>
                <a:gd name="T19" fmla="*/ 90 h 380"/>
                <a:gd name="T20" fmla="*/ 170 w 800"/>
                <a:gd name="T21" fmla="*/ 0 h 380"/>
                <a:gd name="T22" fmla="*/ 170 w 800"/>
                <a:gd name="T23" fmla="*/ 0 h 380"/>
                <a:gd name="T24" fmla="*/ 244 w 800"/>
                <a:gd name="T25" fmla="*/ 90 h 380"/>
                <a:gd name="T26" fmla="*/ 247 w 800"/>
                <a:gd name="T27" fmla="*/ 114 h 380"/>
                <a:gd name="T28" fmla="*/ 236 w 800"/>
                <a:gd name="T29" fmla="*/ 131 h 380"/>
                <a:gd name="T30" fmla="*/ 199 w 800"/>
                <a:gd name="T31" fmla="*/ 183 h 380"/>
                <a:gd name="T32" fmla="*/ 240 w 800"/>
                <a:gd name="T33" fmla="*/ 192 h 380"/>
                <a:gd name="T34" fmla="*/ 209 w 800"/>
                <a:gd name="T35" fmla="*/ 199 h 380"/>
                <a:gd name="T36" fmla="*/ 177 w 800"/>
                <a:gd name="T37" fmla="*/ 213 h 380"/>
                <a:gd name="T38" fmla="*/ 159 w 800"/>
                <a:gd name="T39" fmla="*/ 243 h 380"/>
                <a:gd name="T40" fmla="*/ 128 w 800"/>
                <a:gd name="T41" fmla="*/ 380 h 380"/>
                <a:gd name="T42" fmla="*/ 775 w 800"/>
                <a:gd name="T43" fmla="*/ 224 h 380"/>
                <a:gd name="T44" fmla="*/ 767 w 800"/>
                <a:gd name="T45" fmla="*/ 211 h 380"/>
                <a:gd name="T46" fmla="*/ 752 w 800"/>
                <a:gd name="T47" fmla="*/ 204 h 380"/>
                <a:gd name="T48" fmla="*/ 659 w 800"/>
                <a:gd name="T49" fmla="*/ 183 h 380"/>
                <a:gd name="T50" fmla="*/ 695 w 800"/>
                <a:gd name="T51" fmla="*/ 131 h 380"/>
                <a:gd name="T52" fmla="*/ 707 w 800"/>
                <a:gd name="T53" fmla="*/ 114 h 380"/>
                <a:gd name="T54" fmla="*/ 703 w 800"/>
                <a:gd name="T55" fmla="*/ 90 h 380"/>
                <a:gd name="T56" fmla="*/ 630 w 800"/>
                <a:gd name="T57" fmla="*/ 0 h 380"/>
                <a:gd name="T58" fmla="*/ 630 w 800"/>
                <a:gd name="T59" fmla="*/ 0 h 380"/>
                <a:gd name="T60" fmla="*/ 556 w 800"/>
                <a:gd name="T61" fmla="*/ 90 h 380"/>
                <a:gd name="T62" fmla="*/ 553 w 800"/>
                <a:gd name="T63" fmla="*/ 114 h 380"/>
                <a:gd name="T64" fmla="*/ 564 w 800"/>
                <a:gd name="T65" fmla="*/ 131 h 380"/>
                <a:gd name="T66" fmla="*/ 601 w 800"/>
                <a:gd name="T67" fmla="*/ 183 h 380"/>
                <a:gd name="T68" fmla="*/ 560 w 800"/>
                <a:gd name="T69" fmla="*/ 192 h 380"/>
                <a:gd name="T70" fmla="*/ 591 w 800"/>
                <a:gd name="T71" fmla="*/ 199 h 380"/>
                <a:gd name="T72" fmla="*/ 623 w 800"/>
                <a:gd name="T73" fmla="*/ 213 h 380"/>
                <a:gd name="T74" fmla="*/ 641 w 800"/>
                <a:gd name="T75" fmla="*/ 243 h 380"/>
                <a:gd name="T76" fmla="*/ 672 w 800"/>
                <a:gd name="T77" fmla="*/ 380 h 380"/>
                <a:gd name="T78" fmla="*/ 752 w 800"/>
                <a:gd name="T79" fmla="*/ 352 h 380"/>
                <a:gd name="T80" fmla="*/ 800 w 800"/>
                <a:gd name="T81" fmla="*/ 336 h 380"/>
                <a:gd name="T82" fmla="*/ 775 w 800"/>
                <a:gd name="T83" fmla="*/ 22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0" h="380">
                  <a:moveTo>
                    <a:pt x="128" y="380"/>
                  </a:moveTo>
                  <a:cubicBezTo>
                    <a:pt x="90" y="375"/>
                    <a:pt x="60" y="365"/>
                    <a:pt x="48" y="352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25" y="224"/>
                    <a:pt x="25" y="224"/>
                    <a:pt x="25" y="224"/>
                  </a:cubicBezTo>
                  <a:cubicBezTo>
                    <a:pt x="27" y="219"/>
                    <a:pt x="29" y="215"/>
                    <a:pt x="33" y="211"/>
                  </a:cubicBezTo>
                  <a:cubicBezTo>
                    <a:pt x="38" y="207"/>
                    <a:pt x="43" y="205"/>
                    <a:pt x="48" y="204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27" y="171"/>
                    <a:pt x="113" y="152"/>
                    <a:pt x="105" y="131"/>
                  </a:cubicBezTo>
                  <a:cubicBezTo>
                    <a:pt x="101" y="128"/>
                    <a:pt x="96" y="122"/>
                    <a:pt x="93" y="114"/>
                  </a:cubicBezTo>
                  <a:cubicBezTo>
                    <a:pt x="88" y="100"/>
                    <a:pt x="91" y="93"/>
                    <a:pt x="97" y="90"/>
                  </a:cubicBezTo>
                  <a:cubicBezTo>
                    <a:pt x="97" y="40"/>
                    <a:pt x="118" y="0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23" y="0"/>
                    <a:pt x="244" y="40"/>
                    <a:pt x="244" y="90"/>
                  </a:cubicBezTo>
                  <a:cubicBezTo>
                    <a:pt x="249" y="93"/>
                    <a:pt x="253" y="100"/>
                    <a:pt x="247" y="114"/>
                  </a:cubicBezTo>
                  <a:cubicBezTo>
                    <a:pt x="245" y="122"/>
                    <a:pt x="240" y="128"/>
                    <a:pt x="236" y="131"/>
                  </a:cubicBezTo>
                  <a:cubicBezTo>
                    <a:pt x="227" y="152"/>
                    <a:pt x="213" y="171"/>
                    <a:pt x="199" y="183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09" y="199"/>
                    <a:pt x="209" y="199"/>
                    <a:pt x="209" y="199"/>
                  </a:cubicBezTo>
                  <a:cubicBezTo>
                    <a:pt x="197" y="200"/>
                    <a:pt x="186" y="205"/>
                    <a:pt x="177" y="213"/>
                  </a:cubicBezTo>
                  <a:cubicBezTo>
                    <a:pt x="168" y="221"/>
                    <a:pt x="162" y="231"/>
                    <a:pt x="159" y="243"/>
                  </a:cubicBezTo>
                  <a:lnTo>
                    <a:pt x="128" y="380"/>
                  </a:lnTo>
                  <a:close/>
                  <a:moveTo>
                    <a:pt x="775" y="224"/>
                  </a:moveTo>
                  <a:cubicBezTo>
                    <a:pt x="773" y="219"/>
                    <a:pt x="771" y="215"/>
                    <a:pt x="767" y="211"/>
                  </a:cubicBezTo>
                  <a:cubicBezTo>
                    <a:pt x="762" y="207"/>
                    <a:pt x="757" y="205"/>
                    <a:pt x="752" y="204"/>
                  </a:cubicBezTo>
                  <a:cubicBezTo>
                    <a:pt x="659" y="183"/>
                    <a:pt x="659" y="183"/>
                    <a:pt x="659" y="183"/>
                  </a:cubicBezTo>
                  <a:cubicBezTo>
                    <a:pt x="673" y="171"/>
                    <a:pt x="687" y="152"/>
                    <a:pt x="695" y="131"/>
                  </a:cubicBezTo>
                  <a:cubicBezTo>
                    <a:pt x="699" y="128"/>
                    <a:pt x="704" y="121"/>
                    <a:pt x="707" y="114"/>
                  </a:cubicBezTo>
                  <a:cubicBezTo>
                    <a:pt x="712" y="100"/>
                    <a:pt x="709" y="93"/>
                    <a:pt x="703" y="90"/>
                  </a:cubicBezTo>
                  <a:cubicBezTo>
                    <a:pt x="703" y="40"/>
                    <a:pt x="682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577" y="0"/>
                    <a:pt x="556" y="40"/>
                    <a:pt x="556" y="90"/>
                  </a:cubicBezTo>
                  <a:cubicBezTo>
                    <a:pt x="551" y="93"/>
                    <a:pt x="547" y="100"/>
                    <a:pt x="553" y="114"/>
                  </a:cubicBezTo>
                  <a:cubicBezTo>
                    <a:pt x="555" y="121"/>
                    <a:pt x="560" y="128"/>
                    <a:pt x="564" y="131"/>
                  </a:cubicBezTo>
                  <a:cubicBezTo>
                    <a:pt x="573" y="152"/>
                    <a:pt x="587" y="171"/>
                    <a:pt x="601" y="183"/>
                  </a:cubicBezTo>
                  <a:cubicBezTo>
                    <a:pt x="560" y="192"/>
                    <a:pt x="560" y="192"/>
                    <a:pt x="560" y="192"/>
                  </a:cubicBezTo>
                  <a:cubicBezTo>
                    <a:pt x="591" y="199"/>
                    <a:pt x="591" y="199"/>
                    <a:pt x="591" y="199"/>
                  </a:cubicBezTo>
                  <a:cubicBezTo>
                    <a:pt x="603" y="200"/>
                    <a:pt x="614" y="205"/>
                    <a:pt x="623" y="213"/>
                  </a:cubicBezTo>
                  <a:cubicBezTo>
                    <a:pt x="632" y="221"/>
                    <a:pt x="638" y="231"/>
                    <a:pt x="641" y="243"/>
                  </a:cubicBezTo>
                  <a:cubicBezTo>
                    <a:pt x="672" y="380"/>
                    <a:pt x="672" y="380"/>
                    <a:pt x="672" y="380"/>
                  </a:cubicBezTo>
                  <a:cubicBezTo>
                    <a:pt x="710" y="375"/>
                    <a:pt x="740" y="365"/>
                    <a:pt x="752" y="352"/>
                  </a:cubicBezTo>
                  <a:cubicBezTo>
                    <a:pt x="800" y="336"/>
                    <a:pt x="800" y="336"/>
                    <a:pt x="800" y="336"/>
                  </a:cubicBezTo>
                  <a:lnTo>
                    <a:pt x="775" y="22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8669899" y="2550412"/>
            <a:ext cx="2999904" cy="4338637"/>
            <a:chOff x="8654199" y="2480755"/>
            <a:chExt cx="2999904" cy="4338637"/>
          </a:xfrm>
        </p:grpSpPr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CA1F137B-49F0-426D-9906-C6B44F0949C9}"/>
                </a:ext>
              </a:extLst>
            </p:cNvPr>
            <p:cNvSpPr txBox="1"/>
            <p:nvPr/>
          </p:nvSpPr>
          <p:spPr>
            <a:xfrm>
              <a:off x="8654199" y="2480755"/>
              <a:ext cx="299990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zh-TW" sz="2400" dirty="0">
                  <a:solidFill>
                    <a:srgbClr val="77767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拜訪執政黨立委</a:t>
              </a:r>
              <a:endParaRPr lang="en-US" altLang="zh-TW" sz="24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zh-TW" sz="2400" dirty="0">
                  <a:solidFill>
                    <a:srgbClr val="77767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拜訪新移民立委</a:t>
              </a:r>
              <a:endParaRPr lang="zh-CN" altLang="en-US" sz="2400" dirty="0">
                <a:solidFill>
                  <a:srgbClr val="77767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endParaRPr lang="zh-TW" altLang="en-US" dirty="0"/>
            </a:p>
          </p:txBody>
        </p:sp>
        <p:sp>
          <p:nvSpPr>
            <p:cNvPr id="2" name="文字方塊 1"/>
            <p:cNvSpPr txBox="1"/>
            <p:nvPr/>
          </p:nvSpPr>
          <p:spPr>
            <a:xfrm>
              <a:off x="11053401" y="3331145"/>
              <a:ext cx="553998" cy="34882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dirty="0" smtClean="0">
                  <a:solidFill>
                    <a:srgbClr val="508A9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推派代表至立法院實習</a:t>
              </a:r>
              <a:endParaRPr lang="zh-TW" altLang="en-US" sz="2400" dirty="0">
                <a:solidFill>
                  <a:srgbClr val="508A9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7" name="圖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422" y="3400584"/>
            <a:ext cx="2326975" cy="310263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5" y="994827"/>
            <a:ext cx="4101481" cy="269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23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0405" y="-13953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</a:rPr>
              <a:t>4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480214" y="1424460"/>
            <a:ext cx="4779987" cy="4174710"/>
            <a:chOff x="2843867" y="643035"/>
            <a:chExt cx="6157756" cy="5378016"/>
          </a:xfrm>
        </p:grpSpPr>
        <p:sp>
          <p:nvSpPr>
            <p:cNvPr id="33" name="任意多边形 32"/>
            <p:cNvSpPr/>
            <p:nvPr/>
          </p:nvSpPr>
          <p:spPr>
            <a:xfrm flipV="1">
              <a:off x="2843868" y="4869923"/>
              <a:ext cx="5913184" cy="1151128"/>
            </a:xfrm>
            <a:custGeom>
              <a:avLst/>
              <a:gdLst>
                <a:gd name="connsiteX0" fmla="*/ 5910895 w 5913184"/>
                <a:gd name="connsiteY0" fmla="*/ 0 h 1151128"/>
                <a:gd name="connsiteX1" fmla="*/ 4594724 w 5913184"/>
                <a:gd name="connsiteY1" fmla="*/ 0 h 1151128"/>
                <a:gd name="connsiteX2" fmla="*/ 4594724 w 5913184"/>
                <a:gd name="connsiteY2" fmla="*/ 1216 h 1151128"/>
                <a:gd name="connsiteX3" fmla="*/ 781200 w 5913184"/>
                <a:gd name="connsiteY3" fmla="*/ 1216 h 1151128"/>
                <a:gd name="connsiteX4" fmla="*/ 684172 w 5913184"/>
                <a:gd name="connsiteY4" fmla="*/ 1216 h 1151128"/>
                <a:gd name="connsiteX5" fmla="*/ 541838 w 5913184"/>
                <a:gd name="connsiteY5" fmla="*/ 23173 h 1151128"/>
                <a:gd name="connsiteX6" fmla="*/ 487763 w 5913184"/>
                <a:gd name="connsiteY6" fmla="*/ 45600 h 1151128"/>
                <a:gd name="connsiteX7" fmla="*/ 477122 w 5913184"/>
                <a:gd name="connsiteY7" fmla="*/ 48123 h 1151128"/>
                <a:gd name="connsiteX8" fmla="*/ 0 w 5913184"/>
                <a:gd name="connsiteY8" fmla="*/ 598116 h 1151128"/>
                <a:gd name="connsiteX9" fmla="*/ 0 w 5913184"/>
                <a:gd name="connsiteY9" fmla="*/ 1151128 h 1151128"/>
                <a:gd name="connsiteX10" fmla="*/ 623761 w 5913184"/>
                <a:gd name="connsiteY10" fmla="*/ 566354 h 1151128"/>
                <a:gd name="connsiteX11" fmla="*/ 706043 w 5913184"/>
                <a:gd name="connsiteY11" fmla="*/ 560016 h 1151128"/>
                <a:gd name="connsiteX12" fmla="*/ 4594724 w 5913184"/>
                <a:gd name="connsiteY12" fmla="*/ 560016 h 1151128"/>
                <a:gd name="connsiteX13" fmla="*/ 4594724 w 5913184"/>
                <a:gd name="connsiteY13" fmla="*/ 561600 h 1151128"/>
                <a:gd name="connsiteX14" fmla="*/ 5913184 w 5913184"/>
                <a:gd name="connsiteY14" fmla="*/ 561600 h 1151128"/>
                <a:gd name="connsiteX15" fmla="*/ 5631240 w 5913184"/>
                <a:gd name="connsiteY15" fmla="*/ 279656 h 115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13184" h="1151128">
                  <a:moveTo>
                    <a:pt x="5910895" y="0"/>
                  </a:moveTo>
                  <a:lnTo>
                    <a:pt x="4594724" y="0"/>
                  </a:lnTo>
                  <a:lnTo>
                    <a:pt x="4594724" y="1216"/>
                  </a:lnTo>
                  <a:lnTo>
                    <a:pt x="781200" y="1216"/>
                  </a:lnTo>
                  <a:lnTo>
                    <a:pt x="684172" y="1216"/>
                  </a:lnTo>
                  <a:cubicBezTo>
                    <a:pt x="633684" y="1216"/>
                    <a:pt x="585586" y="9034"/>
                    <a:pt x="541838" y="23173"/>
                  </a:cubicBezTo>
                  <a:lnTo>
                    <a:pt x="487763" y="45600"/>
                  </a:lnTo>
                  <a:lnTo>
                    <a:pt x="477122" y="48123"/>
                  </a:lnTo>
                  <a:cubicBezTo>
                    <a:pt x="196737" y="138738"/>
                    <a:pt x="0" y="350872"/>
                    <a:pt x="0" y="598116"/>
                  </a:cubicBezTo>
                  <a:lnTo>
                    <a:pt x="0" y="1151128"/>
                  </a:lnTo>
                  <a:cubicBezTo>
                    <a:pt x="0" y="862676"/>
                    <a:pt x="267781" y="622013"/>
                    <a:pt x="623761" y="566354"/>
                  </a:cubicBezTo>
                  <a:lnTo>
                    <a:pt x="706043" y="560016"/>
                  </a:lnTo>
                  <a:lnTo>
                    <a:pt x="4594724" y="560016"/>
                  </a:lnTo>
                  <a:lnTo>
                    <a:pt x="4594724" y="561600"/>
                  </a:lnTo>
                  <a:lnTo>
                    <a:pt x="5913184" y="561600"/>
                  </a:lnTo>
                  <a:lnTo>
                    <a:pt x="5631240" y="279656"/>
                  </a:lnTo>
                  <a:close/>
                </a:path>
              </a:pathLst>
            </a:custGeom>
            <a:solidFill>
              <a:srgbClr val="466E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2843868" y="2473480"/>
              <a:ext cx="6157754" cy="1741024"/>
            </a:xfrm>
            <a:custGeom>
              <a:avLst/>
              <a:gdLst>
                <a:gd name="connsiteX0" fmla="*/ 4705033 w 4705033"/>
                <a:gd name="connsiteY0" fmla="*/ 0 h 1741024"/>
                <a:gd name="connsiteX1" fmla="*/ 4705033 w 4705033"/>
                <a:gd name="connsiteY1" fmla="*/ 553012 h 1741024"/>
                <a:gd name="connsiteX2" fmla="*/ 4228428 w 4705033"/>
                <a:gd name="connsiteY2" fmla="*/ 1137785 h 1741024"/>
                <a:gd name="connsiteX3" fmla="*/ 4186776 w 4705033"/>
                <a:gd name="connsiteY3" fmla="*/ 1141984 h 1741024"/>
                <a:gd name="connsiteX4" fmla="*/ 4179523 w 4705033"/>
                <a:gd name="connsiteY4" fmla="*/ 1144236 h 1741024"/>
                <a:gd name="connsiteX5" fmla="*/ 4123214 w 4705033"/>
                <a:gd name="connsiteY5" fmla="*/ 1149912 h 1741024"/>
                <a:gd name="connsiteX6" fmla="*/ 4108132 w 4705033"/>
                <a:gd name="connsiteY6" fmla="*/ 1149912 h 1741024"/>
                <a:gd name="connsiteX7" fmla="*/ 539475 w 4705033"/>
                <a:gd name="connsiteY7" fmla="*/ 1149912 h 1741024"/>
                <a:gd name="connsiteX8" fmla="*/ 476605 w 4705033"/>
                <a:gd name="connsiteY8" fmla="*/ 1156250 h 1741024"/>
                <a:gd name="connsiteX9" fmla="*/ 0 w 4705033"/>
                <a:gd name="connsiteY9" fmla="*/ 1741024 h 1741024"/>
                <a:gd name="connsiteX10" fmla="*/ 0 w 4705033"/>
                <a:gd name="connsiteY10" fmla="*/ 1188012 h 1741024"/>
                <a:gd name="connsiteX11" fmla="*/ 364561 w 4705033"/>
                <a:gd name="connsiteY11" fmla="*/ 638019 h 1741024"/>
                <a:gd name="connsiteX12" fmla="*/ 372691 w 4705033"/>
                <a:gd name="connsiteY12" fmla="*/ 635496 h 1741024"/>
                <a:gd name="connsiteX13" fmla="*/ 414009 w 4705033"/>
                <a:gd name="connsiteY13" fmla="*/ 613069 h 1741024"/>
                <a:gd name="connsiteX14" fmla="*/ 522764 w 4705033"/>
                <a:gd name="connsiteY14" fmla="*/ 591112 h 1741024"/>
                <a:gd name="connsiteX15" fmla="*/ 596901 w 4705033"/>
                <a:gd name="connsiteY15" fmla="*/ 591112 h 1741024"/>
                <a:gd name="connsiteX16" fmla="*/ 4123214 w 4705033"/>
                <a:gd name="connsiteY16" fmla="*/ 591112 h 1741024"/>
                <a:gd name="connsiteX17" fmla="*/ 4144386 w 4705033"/>
                <a:gd name="connsiteY17" fmla="*/ 593246 h 1741024"/>
                <a:gd name="connsiteX18" fmla="*/ 4228428 w 4705033"/>
                <a:gd name="connsiteY18" fmla="*/ 584774 h 1741024"/>
                <a:gd name="connsiteX19" fmla="*/ 4705033 w 4705033"/>
                <a:gd name="connsiteY19" fmla="*/ 0 h 174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5033" h="1741024">
                  <a:moveTo>
                    <a:pt x="4705033" y="0"/>
                  </a:moveTo>
                  <a:lnTo>
                    <a:pt x="4705033" y="553012"/>
                  </a:lnTo>
                  <a:cubicBezTo>
                    <a:pt x="4705033" y="841464"/>
                    <a:pt x="4500426" y="1082127"/>
                    <a:pt x="4228428" y="1137785"/>
                  </a:cubicBezTo>
                  <a:lnTo>
                    <a:pt x="4186776" y="1141984"/>
                  </a:lnTo>
                  <a:lnTo>
                    <a:pt x="4179523" y="1144236"/>
                  </a:lnTo>
                  <a:cubicBezTo>
                    <a:pt x="4161335" y="1147958"/>
                    <a:pt x="4142503" y="1149912"/>
                    <a:pt x="4123214" y="1149912"/>
                  </a:cubicBezTo>
                  <a:lnTo>
                    <a:pt x="4108132" y="1149912"/>
                  </a:lnTo>
                  <a:lnTo>
                    <a:pt x="539475" y="1149912"/>
                  </a:lnTo>
                  <a:lnTo>
                    <a:pt x="476605" y="1156250"/>
                  </a:lnTo>
                  <a:cubicBezTo>
                    <a:pt x="204607" y="1211909"/>
                    <a:pt x="0" y="1452572"/>
                    <a:pt x="0" y="1741024"/>
                  </a:cubicBezTo>
                  <a:lnTo>
                    <a:pt x="0" y="1188012"/>
                  </a:lnTo>
                  <a:cubicBezTo>
                    <a:pt x="0" y="940768"/>
                    <a:pt x="150323" y="728634"/>
                    <a:pt x="364561" y="638019"/>
                  </a:cubicBezTo>
                  <a:lnTo>
                    <a:pt x="372691" y="635496"/>
                  </a:lnTo>
                  <a:lnTo>
                    <a:pt x="414009" y="613069"/>
                  </a:lnTo>
                  <a:cubicBezTo>
                    <a:pt x="447436" y="598930"/>
                    <a:pt x="484187" y="591112"/>
                    <a:pt x="522764" y="591112"/>
                  </a:cubicBezTo>
                  <a:lnTo>
                    <a:pt x="596901" y="591112"/>
                  </a:lnTo>
                  <a:lnTo>
                    <a:pt x="4123214" y="591112"/>
                  </a:lnTo>
                  <a:lnTo>
                    <a:pt x="4144386" y="593246"/>
                  </a:lnTo>
                  <a:lnTo>
                    <a:pt x="4228428" y="584774"/>
                  </a:lnTo>
                  <a:cubicBezTo>
                    <a:pt x="4500426" y="529115"/>
                    <a:pt x="4705033" y="288452"/>
                    <a:pt x="4705033" y="0"/>
                  </a:cubicBezTo>
                  <a:close/>
                </a:path>
              </a:pathLst>
            </a:custGeom>
            <a:solidFill>
              <a:srgbClr val="466E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flipH="1">
              <a:off x="3088438" y="801652"/>
              <a:ext cx="5913184" cy="1151128"/>
            </a:xfrm>
            <a:custGeom>
              <a:avLst/>
              <a:gdLst>
                <a:gd name="connsiteX0" fmla="*/ 5910895 w 5913184"/>
                <a:gd name="connsiteY0" fmla="*/ 0 h 1151128"/>
                <a:gd name="connsiteX1" fmla="*/ 4594724 w 5913184"/>
                <a:gd name="connsiteY1" fmla="*/ 0 h 1151128"/>
                <a:gd name="connsiteX2" fmla="*/ 4594724 w 5913184"/>
                <a:gd name="connsiteY2" fmla="*/ 1216 h 1151128"/>
                <a:gd name="connsiteX3" fmla="*/ 781200 w 5913184"/>
                <a:gd name="connsiteY3" fmla="*/ 1216 h 1151128"/>
                <a:gd name="connsiteX4" fmla="*/ 684172 w 5913184"/>
                <a:gd name="connsiteY4" fmla="*/ 1216 h 1151128"/>
                <a:gd name="connsiteX5" fmla="*/ 541838 w 5913184"/>
                <a:gd name="connsiteY5" fmla="*/ 23173 h 1151128"/>
                <a:gd name="connsiteX6" fmla="*/ 487763 w 5913184"/>
                <a:gd name="connsiteY6" fmla="*/ 45600 h 1151128"/>
                <a:gd name="connsiteX7" fmla="*/ 477122 w 5913184"/>
                <a:gd name="connsiteY7" fmla="*/ 48123 h 1151128"/>
                <a:gd name="connsiteX8" fmla="*/ 0 w 5913184"/>
                <a:gd name="connsiteY8" fmla="*/ 598116 h 1151128"/>
                <a:gd name="connsiteX9" fmla="*/ 0 w 5913184"/>
                <a:gd name="connsiteY9" fmla="*/ 1151128 h 1151128"/>
                <a:gd name="connsiteX10" fmla="*/ 623761 w 5913184"/>
                <a:gd name="connsiteY10" fmla="*/ 566354 h 1151128"/>
                <a:gd name="connsiteX11" fmla="*/ 706043 w 5913184"/>
                <a:gd name="connsiteY11" fmla="*/ 560016 h 1151128"/>
                <a:gd name="connsiteX12" fmla="*/ 4594724 w 5913184"/>
                <a:gd name="connsiteY12" fmla="*/ 560016 h 1151128"/>
                <a:gd name="connsiteX13" fmla="*/ 4594724 w 5913184"/>
                <a:gd name="connsiteY13" fmla="*/ 561600 h 1151128"/>
                <a:gd name="connsiteX14" fmla="*/ 5913184 w 5913184"/>
                <a:gd name="connsiteY14" fmla="*/ 561600 h 1151128"/>
                <a:gd name="connsiteX15" fmla="*/ 5631240 w 5913184"/>
                <a:gd name="connsiteY15" fmla="*/ 279656 h 115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13184" h="1151128">
                  <a:moveTo>
                    <a:pt x="5910895" y="0"/>
                  </a:moveTo>
                  <a:lnTo>
                    <a:pt x="4594724" y="0"/>
                  </a:lnTo>
                  <a:lnTo>
                    <a:pt x="4594724" y="1216"/>
                  </a:lnTo>
                  <a:lnTo>
                    <a:pt x="781200" y="1216"/>
                  </a:lnTo>
                  <a:lnTo>
                    <a:pt x="684172" y="1216"/>
                  </a:lnTo>
                  <a:cubicBezTo>
                    <a:pt x="633684" y="1216"/>
                    <a:pt x="585586" y="9034"/>
                    <a:pt x="541838" y="23173"/>
                  </a:cubicBezTo>
                  <a:lnTo>
                    <a:pt x="487763" y="45600"/>
                  </a:lnTo>
                  <a:lnTo>
                    <a:pt x="477122" y="48123"/>
                  </a:lnTo>
                  <a:cubicBezTo>
                    <a:pt x="196737" y="138738"/>
                    <a:pt x="0" y="350872"/>
                    <a:pt x="0" y="598116"/>
                  </a:cubicBezTo>
                  <a:lnTo>
                    <a:pt x="0" y="1151128"/>
                  </a:lnTo>
                  <a:cubicBezTo>
                    <a:pt x="0" y="862676"/>
                    <a:pt x="267781" y="622013"/>
                    <a:pt x="623761" y="566354"/>
                  </a:cubicBezTo>
                  <a:lnTo>
                    <a:pt x="706043" y="560016"/>
                  </a:lnTo>
                  <a:lnTo>
                    <a:pt x="4594724" y="560016"/>
                  </a:lnTo>
                  <a:lnTo>
                    <a:pt x="4594724" y="561600"/>
                  </a:lnTo>
                  <a:lnTo>
                    <a:pt x="5913184" y="561600"/>
                  </a:lnTo>
                  <a:lnTo>
                    <a:pt x="5631240" y="279656"/>
                  </a:lnTo>
                  <a:close/>
                </a:path>
              </a:pathLst>
            </a:custGeom>
            <a:solidFill>
              <a:srgbClr val="466E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71746" y="643035"/>
              <a:ext cx="5168884" cy="5168884"/>
              <a:chOff x="115601" y="285647"/>
              <a:chExt cx="5848985" cy="5848985"/>
            </a:xfrm>
            <a:effectLst>
              <a:outerShdw dist="88900" dir="2700000" algn="tl" rotWithShape="0">
                <a:prstClr val="black">
                  <a:alpha val="8000"/>
                </a:prstClr>
              </a:outerShdw>
            </a:effectLst>
          </p:grpSpPr>
          <p:sp>
            <p:nvSpPr>
              <p:cNvPr id="21" name="椭圆 20"/>
              <p:cNvSpPr/>
              <p:nvPr/>
            </p:nvSpPr>
            <p:spPr>
              <a:xfrm>
                <a:off x="118408" y="310643"/>
                <a:ext cx="5845838" cy="5820991"/>
              </a:xfrm>
              <a:prstGeom prst="ellipse">
                <a:avLst/>
              </a:prstGeom>
              <a:solidFill>
                <a:srgbClr val="466E7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22" name="Group 4"/>
              <p:cNvGrpSpPr>
                <a:grpSpLocks noChangeAspect="1"/>
              </p:cNvGrpSpPr>
              <p:nvPr/>
            </p:nvGrpSpPr>
            <p:grpSpPr bwMode="auto">
              <a:xfrm>
                <a:off x="115601" y="285647"/>
                <a:ext cx="5848985" cy="5848985"/>
                <a:chOff x="0" y="5"/>
                <a:chExt cx="291" cy="291"/>
              </a:xfrm>
              <a:solidFill>
                <a:srgbClr val="0378B0"/>
              </a:solidFill>
            </p:grpSpPr>
            <p:sp>
              <p:nvSpPr>
                <p:cNvPr id="23" name="Freeform 5"/>
                <p:cNvSpPr>
                  <a:spLocks/>
                </p:cNvSpPr>
                <p:nvPr/>
              </p:nvSpPr>
              <p:spPr bwMode="auto">
                <a:xfrm>
                  <a:off x="0" y="41"/>
                  <a:ext cx="194" cy="255"/>
                </a:xfrm>
                <a:custGeom>
                  <a:avLst/>
                  <a:gdLst>
                    <a:gd name="T0" fmla="*/ 80 w 80"/>
                    <a:gd name="T1" fmla="*/ 85 h 105"/>
                    <a:gd name="T2" fmla="*/ 74 w 80"/>
                    <a:gd name="T3" fmla="*/ 80 h 105"/>
                    <a:gd name="T4" fmla="*/ 72 w 80"/>
                    <a:gd name="T5" fmla="*/ 69 h 105"/>
                    <a:gd name="T6" fmla="*/ 75 w 80"/>
                    <a:gd name="T7" fmla="*/ 63 h 105"/>
                    <a:gd name="T8" fmla="*/ 72 w 80"/>
                    <a:gd name="T9" fmla="*/ 63 h 105"/>
                    <a:gd name="T10" fmla="*/ 67 w 80"/>
                    <a:gd name="T11" fmla="*/ 57 h 105"/>
                    <a:gd name="T12" fmla="*/ 63 w 80"/>
                    <a:gd name="T13" fmla="*/ 55 h 105"/>
                    <a:gd name="T14" fmla="*/ 53 w 80"/>
                    <a:gd name="T15" fmla="*/ 52 h 105"/>
                    <a:gd name="T16" fmla="*/ 45 w 80"/>
                    <a:gd name="T17" fmla="*/ 39 h 105"/>
                    <a:gd name="T18" fmla="*/ 41 w 80"/>
                    <a:gd name="T19" fmla="*/ 31 h 105"/>
                    <a:gd name="T20" fmla="*/ 42 w 80"/>
                    <a:gd name="T21" fmla="*/ 20 h 105"/>
                    <a:gd name="T22" fmla="*/ 36 w 80"/>
                    <a:gd name="T23" fmla="*/ 10 h 105"/>
                    <a:gd name="T24" fmla="*/ 29 w 80"/>
                    <a:gd name="T25" fmla="*/ 8 h 105"/>
                    <a:gd name="T26" fmla="*/ 25 w 80"/>
                    <a:gd name="T27" fmla="*/ 12 h 105"/>
                    <a:gd name="T28" fmla="*/ 19 w 80"/>
                    <a:gd name="T29" fmla="*/ 19 h 105"/>
                    <a:gd name="T30" fmla="*/ 22 w 80"/>
                    <a:gd name="T31" fmla="*/ 12 h 105"/>
                    <a:gd name="T32" fmla="*/ 20 w 80"/>
                    <a:gd name="T33" fmla="*/ 13 h 105"/>
                    <a:gd name="T34" fmla="*/ 19 w 80"/>
                    <a:gd name="T35" fmla="*/ 9 h 105"/>
                    <a:gd name="T36" fmla="*/ 23 w 80"/>
                    <a:gd name="T37" fmla="*/ 5 h 105"/>
                    <a:gd name="T38" fmla="*/ 20 w 80"/>
                    <a:gd name="T39" fmla="*/ 5 h 105"/>
                    <a:gd name="T40" fmla="*/ 20 w 80"/>
                    <a:gd name="T41" fmla="*/ 2 h 105"/>
                    <a:gd name="T42" fmla="*/ 23 w 80"/>
                    <a:gd name="T43" fmla="*/ 2 h 105"/>
                    <a:gd name="T44" fmla="*/ 21 w 80"/>
                    <a:gd name="T45" fmla="*/ 0 h 105"/>
                    <a:gd name="T46" fmla="*/ 0 w 80"/>
                    <a:gd name="T47" fmla="*/ 45 h 105"/>
                    <a:gd name="T48" fmla="*/ 60 w 80"/>
                    <a:gd name="T49" fmla="*/ 105 h 105"/>
                    <a:gd name="T50" fmla="*/ 72 w 80"/>
                    <a:gd name="T51" fmla="*/ 104 h 105"/>
                    <a:gd name="T52" fmla="*/ 80 w 80"/>
                    <a:gd name="T53" fmla="*/ 8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0" h="105">
                      <a:moveTo>
                        <a:pt x="80" y="85"/>
                      </a:moveTo>
                      <a:cubicBezTo>
                        <a:pt x="78" y="83"/>
                        <a:pt x="76" y="82"/>
                        <a:pt x="74" y="80"/>
                      </a:cubicBezTo>
                      <a:cubicBezTo>
                        <a:pt x="73" y="77"/>
                        <a:pt x="73" y="73"/>
                        <a:pt x="72" y="69"/>
                      </a:cubicBezTo>
                      <a:cubicBezTo>
                        <a:pt x="73" y="67"/>
                        <a:pt x="74" y="65"/>
                        <a:pt x="75" y="63"/>
                      </a:cubicBezTo>
                      <a:cubicBezTo>
                        <a:pt x="74" y="63"/>
                        <a:pt x="73" y="63"/>
                        <a:pt x="72" y="63"/>
                      </a:cubicBezTo>
                      <a:cubicBezTo>
                        <a:pt x="70" y="61"/>
                        <a:pt x="69" y="59"/>
                        <a:pt x="67" y="57"/>
                      </a:cubicBezTo>
                      <a:cubicBezTo>
                        <a:pt x="66" y="56"/>
                        <a:pt x="64" y="56"/>
                        <a:pt x="63" y="55"/>
                      </a:cubicBezTo>
                      <a:cubicBezTo>
                        <a:pt x="60" y="54"/>
                        <a:pt x="56" y="53"/>
                        <a:pt x="53" y="52"/>
                      </a:cubicBezTo>
                      <a:cubicBezTo>
                        <a:pt x="50" y="47"/>
                        <a:pt x="48" y="43"/>
                        <a:pt x="45" y="39"/>
                      </a:cubicBezTo>
                      <a:cubicBezTo>
                        <a:pt x="44" y="36"/>
                        <a:pt x="42" y="33"/>
                        <a:pt x="41" y="31"/>
                      </a:cubicBezTo>
                      <a:cubicBezTo>
                        <a:pt x="41" y="27"/>
                        <a:pt x="41" y="23"/>
                        <a:pt x="42" y="20"/>
                      </a:cubicBezTo>
                      <a:cubicBezTo>
                        <a:pt x="40" y="16"/>
                        <a:pt x="38" y="13"/>
                        <a:pt x="36" y="10"/>
                      </a:cubicBezTo>
                      <a:cubicBezTo>
                        <a:pt x="34" y="9"/>
                        <a:pt x="31" y="9"/>
                        <a:pt x="29" y="8"/>
                      </a:cubicBezTo>
                      <a:cubicBezTo>
                        <a:pt x="28" y="9"/>
                        <a:pt x="26" y="10"/>
                        <a:pt x="25" y="12"/>
                      </a:cubicBezTo>
                      <a:cubicBezTo>
                        <a:pt x="22" y="14"/>
                        <a:pt x="20" y="16"/>
                        <a:pt x="19" y="19"/>
                      </a:cubicBezTo>
                      <a:cubicBezTo>
                        <a:pt x="20" y="16"/>
                        <a:pt x="21" y="14"/>
                        <a:pt x="22" y="12"/>
                      </a:cubicBezTo>
                      <a:cubicBezTo>
                        <a:pt x="22" y="12"/>
                        <a:pt x="21" y="13"/>
                        <a:pt x="20" y="13"/>
                      </a:cubicBezTo>
                      <a:cubicBezTo>
                        <a:pt x="20" y="11"/>
                        <a:pt x="20" y="10"/>
                        <a:pt x="19" y="9"/>
                      </a:cubicBezTo>
                      <a:cubicBezTo>
                        <a:pt x="20" y="7"/>
                        <a:pt x="21" y="6"/>
                        <a:pt x="23" y="5"/>
                      </a:cubicBezTo>
                      <a:cubicBezTo>
                        <a:pt x="21" y="5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21" y="2"/>
                        <a:pt x="22" y="2"/>
                        <a:pt x="23" y="2"/>
                      </a:cubicBezTo>
                      <a:cubicBezTo>
                        <a:pt x="22" y="1"/>
                        <a:pt x="22" y="0"/>
                        <a:pt x="21" y="0"/>
                      </a:cubicBezTo>
                      <a:cubicBezTo>
                        <a:pt x="8" y="11"/>
                        <a:pt x="0" y="27"/>
                        <a:pt x="0" y="45"/>
                      </a:cubicBezTo>
                      <a:cubicBezTo>
                        <a:pt x="0" y="78"/>
                        <a:pt x="27" y="105"/>
                        <a:pt x="60" y="105"/>
                      </a:cubicBezTo>
                      <a:cubicBezTo>
                        <a:pt x="64" y="105"/>
                        <a:pt x="68" y="105"/>
                        <a:pt x="72" y="104"/>
                      </a:cubicBezTo>
                      <a:cubicBezTo>
                        <a:pt x="74" y="100"/>
                        <a:pt x="77" y="93"/>
                        <a:pt x="80" y="85"/>
                      </a:cubicBezTo>
                      <a:close/>
                    </a:path>
                  </a:pathLst>
                </a:custGeom>
                <a:solidFill>
                  <a:srgbClr val="CDCA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</a:endParaRPr>
                </a:p>
              </p:txBody>
            </p:sp>
            <p:sp>
              <p:nvSpPr>
                <p:cNvPr id="24" name="Freeform 6"/>
                <p:cNvSpPr>
                  <a:spLocks/>
                </p:cNvSpPr>
                <p:nvPr/>
              </p:nvSpPr>
              <p:spPr bwMode="auto">
                <a:xfrm>
                  <a:off x="67" y="5"/>
                  <a:ext cx="224" cy="283"/>
                </a:xfrm>
                <a:custGeom>
                  <a:avLst/>
                  <a:gdLst>
                    <a:gd name="T0" fmla="*/ 32 w 92"/>
                    <a:gd name="T1" fmla="*/ 0 h 117"/>
                    <a:gd name="T2" fmla="*/ 0 w 92"/>
                    <a:gd name="T3" fmla="*/ 10 h 117"/>
                    <a:gd name="T4" fmla="*/ 11 w 92"/>
                    <a:gd name="T5" fmla="*/ 13 h 117"/>
                    <a:gd name="T6" fmla="*/ 17 w 92"/>
                    <a:gd name="T7" fmla="*/ 11 h 117"/>
                    <a:gd name="T8" fmla="*/ 26 w 92"/>
                    <a:gd name="T9" fmla="*/ 13 h 117"/>
                    <a:gd name="T10" fmla="*/ 47 w 92"/>
                    <a:gd name="T11" fmla="*/ 13 h 117"/>
                    <a:gd name="T12" fmla="*/ 49 w 92"/>
                    <a:gd name="T13" fmla="*/ 19 h 117"/>
                    <a:gd name="T14" fmla="*/ 40 w 92"/>
                    <a:gd name="T15" fmla="*/ 20 h 117"/>
                    <a:gd name="T16" fmla="*/ 38 w 92"/>
                    <a:gd name="T17" fmla="*/ 24 h 117"/>
                    <a:gd name="T18" fmla="*/ 48 w 92"/>
                    <a:gd name="T19" fmla="*/ 32 h 117"/>
                    <a:gd name="T20" fmla="*/ 50 w 92"/>
                    <a:gd name="T21" fmla="*/ 32 h 117"/>
                    <a:gd name="T22" fmla="*/ 50 w 92"/>
                    <a:gd name="T23" fmla="*/ 22 h 117"/>
                    <a:gd name="T24" fmla="*/ 56 w 92"/>
                    <a:gd name="T25" fmla="*/ 23 h 117"/>
                    <a:gd name="T26" fmla="*/ 59 w 92"/>
                    <a:gd name="T27" fmla="*/ 29 h 117"/>
                    <a:gd name="T28" fmla="*/ 61 w 92"/>
                    <a:gd name="T29" fmla="*/ 28 h 117"/>
                    <a:gd name="T30" fmla="*/ 67 w 92"/>
                    <a:gd name="T31" fmla="*/ 43 h 117"/>
                    <a:gd name="T32" fmla="*/ 60 w 92"/>
                    <a:gd name="T33" fmla="*/ 45 h 117"/>
                    <a:gd name="T34" fmla="*/ 53 w 92"/>
                    <a:gd name="T35" fmla="*/ 49 h 117"/>
                    <a:gd name="T36" fmla="*/ 48 w 92"/>
                    <a:gd name="T37" fmla="*/ 57 h 117"/>
                    <a:gd name="T38" fmla="*/ 48 w 92"/>
                    <a:gd name="T39" fmla="*/ 61 h 117"/>
                    <a:gd name="T40" fmla="*/ 45 w 92"/>
                    <a:gd name="T41" fmla="*/ 62 h 117"/>
                    <a:gd name="T42" fmla="*/ 44 w 92"/>
                    <a:gd name="T43" fmla="*/ 57 h 117"/>
                    <a:gd name="T44" fmla="*/ 34 w 92"/>
                    <a:gd name="T45" fmla="*/ 58 h 117"/>
                    <a:gd name="T46" fmla="*/ 32 w 92"/>
                    <a:gd name="T47" fmla="*/ 64 h 117"/>
                    <a:gd name="T48" fmla="*/ 35 w 92"/>
                    <a:gd name="T49" fmla="*/ 68 h 117"/>
                    <a:gd name="T50" fmla="*/ 38 w 92"/>
                    <a:gd name="T51" fmla="*/ 65 h 117"/>
                    <a:gd name="T52" fmla="*/ 42 w 92"/>
                    <a:gd name="T53" fmla="*/ 65 h 117"/>
                    <a:gd name="T54" fmla="*/ 40 w 92"/>
                    <a:gd name="T55" fmla="*/ 70 h 117"/>
                    <a:gd name="T56" fmla="*/ 44 w 92"/>
                    <a:gd name="T57" fmla="*/ 70 h 117"/>
                    <a:gd name="T58" fmla="*/ 45 w 92"/>
                    <a:gd name="T59" fmla="*/ 76 h 117"/>
                    <a:gd name="T60" fmla="*/ 48 w 92"/>
                    <a:gd name="T61" fmla="*/ 76 h 117"/>
                    <a:gd name="T62" fmla="*/ 50 w 92"/>
                    <a:gd name="T63" fmla="*/ 73 h 117"/>
                    <a:gd name="T64" fmla="*/ 62 w 92"/>
                    <a:gd name="T65" fmla="*/ 74 h 117"/>
                    <a:gd name="T66" fmla="*/ 68 w 92"/>
                    <a:gd name="T67" fmla="*/ 79 h 117"/>
                    <a:gd name="T68" fmla="*/ 68 w 92"/>
                    <a:gd name="T69" fmla="*/ 84 h 117"/>
                    <a:gd name="T70" fmla="*/ 73 w 92"/>
                    <a:gd name="T71" fmla="*/ 86 h 117"/>
                    <a:gd name="T72" fmla="*/ 70 w 92"/>
                    <a:gd name="T73" fmla="*/ 99 h 117"/>
                    <a:gd name="T74" fmla="*/ 66 w 92"/>
                    <a:gd name="T75" fmla="*/ 101 h 117"/>
                    <a:gd name="T76" fmla="*/ 65 w 92"/>
                    <a:gd name="T77" fmla="*/ 105 h 117"/>
                    <a:gd name="T78" fmla="*/ 53 w 92"/>
                    <a:gd name="T79" fmla="*/ 116 h 117"/>
                    <a:gd name="T80" fmla="*/ 53 w 92"/>
                    <a:gd name="T81" fmla="*/ 117 h 117"/>
                    <a:gd name="T82" fmla="*/ 92 w 92"/>
                    <a:gd name="T83" fmla="*/ 60 h 117"/>
                    <a:gd name="T84" fmla="*/ 32 w 92"/>
                    <a:gd name="T85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2" h="117">
                      <a:moveTo>
                        <a:pt x="32" y="0"/>
                      </a:moveTo>
                      <a:cubicBezTo>
                        <a:pt x="20" y="0"/>
                        <a:pt x="9" y="4"/>
                        <a:pt x="0" y="10"/>
                      </a:cubicBezTo>
                      <a:cubicBezTo>
                        <a:pt x="4" y="11"/>
                        <a:pt x="7" y="12"/>
                        <a:pt x="11" y="13"/>
                      </a:cubicBezTo>
                      <a:cubicBezTo>
                        <a:pt x="13" y="12"/>
                        <a:pt x="15" y="11"/>
                        <a:pt x="17" y="11"/>
                      </a:cubicBezTo>
                      <a:cubicBezTo>
                        <a:pt x="20" y="11"/>
                        <a:pt x="23" y="12"/>
                        <a:pt x="26" y="13"/>
                      </a:cubicBezTo>
                      <a:cubicBezTo>
                        <a:pt x="34" y="13"/>
                        <a:pt x="41" y="12"/>
                        <a:pt x="47" y="13"/>
                      </a:cubicBezTo>
                      <a:cubicBezTo>
                        <a:pt x="48" y="14"/>
                        <a:pt x="48" y="17"/>
                        <a:pt x="49" y="19"/>
                      </a:cubicBezTo>
                      <a:cubicBezTo>
                        <a:pt x="46" y="19"/>
                        <a:pt x="43" y="20"/>
                        <a:pt x="40" y="20"/>
                      </a:cubicBezTo>
                      <a:cubicBezTo>
                        <a:pt x="39" y="21"/>
                        <a:pt x="39" y="22"/>
                        <a:pt x="38" y="24"/>
                      </a:cubicBezTo>
                      <a:cubicBezTo>
                        <a:pt x="41" y="26"/>
                        <a:pt x="45" y="29"/>
                        <a:pt x="48" y="32"/>
                      </a:cubicBezTo>
                      <a:cubicBezTo>
                        <a:pt x="48" y="32"/>
                        <a:pt x="49" y="32"/>
                        <a:pt x="50" y="32"/>
                      </a:cubicBezTo>
                      <a:cubicBezTo>
                        <a:pt x="50" y="29"/>
                        <a:pt x="50" y="25"/>
                        <a:pt x="50" y="22"/>
                      </a:cubicBezTo>
                      <a:cubicBezTo>
                        <a:pt x="52" y="23"/>
                        <a:pt x="54" y="23"/>
                        <a:pt x="56" y="23"/>
                      </a:cubicBezTo>
                      <a:cubicBezTo>
                        <a:pt x="57" y="25"/>
                        <a:pt x="58" y="27"/>
                        <a:pt x="59" y="29"/>
                      </a:cubicBezTo>
                      <a:cubicBezTo>
                        <a:pt x="59" y="29"/>
                        <a:pt x="60" y="28"/>
                        <a:pt x="61" y="28"/>
                      </a:cubicBezTo>
                      <a:cubicBezTo>
                        <a:pt x="63" y="33"/>
                        <a:pt x="65" y="38"/>
                        <a:pt x="67" y="43"/>
                      </a:cubicBezTo>
                      <a:cubicBezTo>
                        <a:pt x="65" y="43"/>
                        <a:pt x="63" y="44"/>
                        <a:pt x="60" y="45"/>
                      </a:cubicBezTo>
                      <a:cubicBezTo>
                        <a:pt x="58" y="46"/>
                        <a:pt x="56" y="47"/>
                        <a:pt x="53" y="49"/>
                      </a:cubicBezTo>
                      <a:cubicBezTo>
                        <a:pt x="52" y="51"/>
                        <a:pt x="50" y="54"/>
                        <a:pt x="48" y="57"/>
                      </a:cubicBezTo>
                      <a:cubicBezTo>
                        <a:pt x="48" y="58"/>
                        <a:pt x="48" y="60"/>
                        <a:pt x="48" y="61"/>
                      </a:cubicBezTo>
                      <a:cubicBezTo>
                        <a:pt x="47" y="61"/>
                        <a:pt x="46" y="62"/>
                        <a:pt x="45" y="62"/>
                      </a:cubicBezTo>
                      <a:cubicBezTo>
                        <a:pt x="45" y="60"/>
                        <a:pt x="44" y="58"/>
                        <a:pt x="44" y="57"/>
                      </a:cubicBezTo>
                      <a:cubicBezTo>
                        <a:pt x="41" y="57"/>
                        <a:pt x="37" y="58"/>
                        <a:pt x="34" y="58"/>
                      </a:cubicBezTo>
                      <a:cubicBezTo>
                        <a:pt x="34" y="60"/>
                        <a:pt x="33" y="62"/>
                        <a:pt x="32" y="64"/>
                      </a:cubicBezTo>
                      <a:cubicBezTo>
                        <a:pt x="33" y="65"/>
                        <a:pt x="34" y="66"/>
                        <a:pt x="35" y="68"/>
                      </a:cubicBezTo>
                      <a:cubicBezTo>
                        <a:pt x="36" y="67"/>
                        <a:pt x="37" y="66"/>
                        <a:pt x="38" y="65"/>
                      </a:cubicBezTo>
                      <a:cubicBezTo>
                        <a:pt x="39" y="65"/>
                        <a:pt x="41" y="65"/>
                        <a:pt x="42" y="65"/>
                      </a:cubicBezTo>
                      <a:cubicBezTo>
                        <a:pt x="41" y="67"/>
                        <a:pt x="41" y="68"/>
                        <a:pt x="40" y="70"/>
                      </a:cubicBezTo>
                      <a:cubicBezTo>
                        <a:pt x="41" y="70"/>
                        <a:pt x="43" y="70"/>
                        <a:pt x="44" y="70"/>
                      </a:cubicBezTo>
                      <a:cubicBezTo>
                        <a:pt x="45" y="72"/>
                        <a:pt x="45" y="74"/>
                        <a:pt x="45" y="76"/>
                      </a:cubicBezTo>
                      <a:cubicBezTo>
                        <a:pt x="46" y="76"/>
                        <a:pt x="47" y="76"/>
                        <a:pt x="48" y="76"/>
                      </a:cubicBezTo>
                      <a:cubicBezTo>
                        <a:pt x="49" y="75"/>
                        <a:pt x="49" y="74"/>
                        <a:pt x="50" y="73"/>
                      </a:cubicBezTo>
                      <a:cubicBezTo>
                        <a:pt x="54" y="73"/>
                        <a:pt x="58" y="74"/>
                        <a:pt x="62" y="74"/>
                      </a:cubicBezTo>
                      <a:cubicBezTo>
                        <a:pt x="64" y="76"/>
                        <a:pt x="66" y="78"/>
                        <a:pt x="68" y="79"/>
                      </a:cubicBezTo>
                      <a:cubicBezTo>
                        <a:pt x="68" y="81"/>
                        <a:pt x="68" y="82"/>
                        <a:pt x="68" y="84"/>
                      </a:cubicBezTo>
                      <a:cubicBezTo>
                        <a:pt x="70" y="85"/>
                        <a:pt x="72" y="86"/>
                        <a:pt x="73" y="86"/>
                      </a:cubicBezTo>
                      <a:cubicBezTo>
                        <a:pt x="72" y="90"/>
                        <a:pt x="71" y="94"/>
                        <a:pt x="70" y="99"/>
                      </a:cubicBezTo>
                      <a:cubicBezTo>
                        <a:pt x="69" y="99"/>
                        <a:pt x="68" y="100"/>
                        <a:pt x="66" y="101"/>
                      </a:cubicBezTo>
                      <a:cubicBezTo>
                        <a:pt x="66" y="103"/>
                        <a:pt x="65" y="104"/>
                        <a:pt x="65" y="105"/>
                      </a:cubicBezTo>
                      <a:cubicBezTo>
                        <a:pt x="62" y="109"/>
                        <a:pt x="58" y="113"/>
                        <a:pt x="53" y="116"/>
                      </a:cubicBezTo>
                      <a:cubicBezTo>
                        <a:pt x="53" y="116"/>
                        <a:pt x="53" y="116"/>
                        <a:pt x="53" y="117"/>
                      </a:cubicBezTo>
                      <a:cubicBezTo>
                        <a:pt x="76" y="108"/>
                        <a:pt x="92" y="86"/>
                        <a:pt x="92" y="60"/>
                      </a:cubicBezTo>
                      <a:cubicBezTo>
                        <a:pt x="92" y="27"/>
                        <a:pt x="65" y="0"/>
                        <a:pt x="32" y="0"/>
                      </a:cubicBezTo>
                      <a:close/>
                    </a:path>
                  </a:pathLst>
                </a:custGeom>
                <a:solidFill>
                  <a:srgbClr val="CDCA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26" name="任意多边形 25"/>
            <p:cNvSpPr/>
            <p:nvPr/>
          </p:nvSpPr>
          <p:spPr>
            <a:xfrm>
              <a:off x="2843867" y="1359826"/>
              <a:ext cx="6157754" cy="1741024"/>
            </a:xfrm>
            <a:custGeom>
              <a:avLst/>
              <a:gdLst>
                <a:gd name="connsiteX0" fmla="*/ 4705033 w 4705033"/>
                <a:gd name="connsiteY0" fmla="*/ 0 h 1741024"/>
                <a:gd name="connsiteX1" fmla="*/ 4705033 w 4705033"/>
                <a:gd name="connsiteY1" fmla="*/ 553012 h 1741024"/>
                <a:gd name="connsiteX2" fmla="*/ 4228428 w 4705033"/>
                <a:gd name="connsiteY2" fmla="*/ 1137785 h 1741024"/>
                <a:gd name="connsiteX3" fmla="*/ 4186776 w 4705033"/>
                <a:gd name="connsiteY3" fmla="*/ 1141984 h 1741024"/>
                <a:gd name="connsiteX4" fmla="*/ 4179523 w 4705033"/>
                <a:gd name="connsiteY4" fmla="*/ 1144236 h 1741024"/>
                <a:gd name="connsiteX5" fmla="*/ 4123214 w 4705033"/>
                <a:gd name="connsiteY5" fmla="*/ 1149912 h 1741024"/>
                <a:gd name="connsiteX6" fmla="*/ 4108132 w 4705033"/>
                <a:gd name="connsiteY6" fmla="*/ 1149912 h 1741024"/>
                <a:gd name="connsiteX7" fmla="*/ 539475 w 4705033"/>
                <a:gd name="connsiteY7" fmla="*/ 1149912 h 1741024"/>
                <a:gd name="connsiteX8" fmla="*/ 476605 w 4705033"/>
                <a:gd name="connsiteY8" fmla="*/ 1156250 h 1741024"/>
                <a:gd name="connsiteX9" fmla="*/ 0 w 4705033"/>
                <a:gd name="connsiteY9" fmla="*/ 1741024 h 1741024"/>
                <a:gd name="connsiteX10" fmla="*/ 0 w 4705033"/>
                <a:gd name="connsiteY10" fmla="*/ 1188012 h 1741024"/>
                <a:gd name="connsiteX11" fmla="*/ 364561 w 4705033"/>
                <a:gd name="connsiteY11" fmla="*/ 638019 h 1741024"/>
                <a:gd name="connsiteX12" fmla="*/ 372691 w 4705033"/>
                <a:gd name="connsiteY12" fmla="*/ 635496 h 1741024"/>
                <a:gd name="connsiteX13" fmla="*/ 414009 w 4705033"/>
                <a:gd name="connsiteY13" fmla="*/ 613069 h 1741024"/>
                <a:gd name="connsiteX14" fmla="*/ 522764 w 4705033"/>
                <a:gd name="connsiteY14" fmla="*/ 591112 h 1741024"/>
                <a:gd name="connsiteX15" fmla="*/ 596901 w 4705033"/>
                <a:gd name="connsiteY15" fmla="*/ 591112 h 1741024"/>
                <a:gd name="connsiteX16" fmla="*/ 4123214 w 4705033"/>
                <a:gd name="connsiteY16" fmla="*/ 591112 h 1741024"/>
                <a:gd name="connsiteX17" fmla="*/ 4144386 w 4705033"/>
                <a:gd name="connsiteY17" fmla="*/ 593246 h 1741024"/>
                <a:gd name="connsiteX18" fmla="*/ 4228428 w 4705033"/>
                <a:gd name="connsiteY18" fmla="*/ 584774 h 1741024"/>
                <a:gd name="connsiteX19" fmla="*/ 4705033 w 4705033"/>
                <a:gd name="connsiteY19" fmla="*/ 0 h 174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5033" h="1741024">
                  <a:moveTo>
                    <a:pt x="4705033" y="0"/>
                  </a:moveTo>
                  <a:lnTo>
                    <a:pt x="4705033" y="553012"/>
                  </a:lnTo>
                  <a:cubicBezTo>
                    <a:pt x="4705033" y="841464"/>
                    <a:pt x="4500426" y="1082127"/>
                    <a:pt x="4228428" y="1137785"/>
                  </a:cubicBezTo>
                  <a:lnTo>
                    <a:pt x="4186776" y="1141984"/>
                  </a:lnTo>
                  <a:lnTo>
                    <a:pt x="4179523" y="1144236"/>
                  </a:lnTo>
                  <a:cubicBezTo>
                    <a:pt x="4161335" y="1147958"/>
                    <a:pt x="4142503" y="1149912"/>
                    <a:pt x="4123214" y="1149912"/>
                  </a:cubicBezTo>
                  <a:lnTo>
                    <a:pt x="4108132" y="1149912"/>
                  </a:lnTo>
                  <a:lnTo>
                    <a:pt x="539475" y="1149912"/>
                  </a:lnTo>
                  <a:lnTo>
                    <a:pt x="476605" y="1156250"/>
                  </a:lnTo>
                  <a:cubicBezTo>
                    <a:pt x="204607" y="1211909"/>
                    <a:pt x="0" y="1452572"/>
                    <a:pt x="0" y="1741024"/>
                  </a:cubicBezTo>
                  <a:lnTo>
                    <a:pt x="0" y="1188012"/>
                  </a:lnTo>
                  <a:cubicBezTo>
                    <a:pt x="0" y="940768"/>
                    <a:pt x="150323" y="728634"/>
                    <a:pt x="364561" y="638019"/>
                  </a:cubicBezTo>
                  <a:lnTo>
                    <a:pt x="372691" y="635496"/>
                  </a:lnTo>
                  <a:lnTo>
                    <a:pt x="414009" y="613069"/>
                  </a:lnTo>
                  <a:cubicBezTo>
                    <a:pt x="447436" y="598930"/>
                    <a:pt x="484187" y="591112"/>
                    <a:pt x="522764" y="591112"/>
                  </a:cubicBezTo>
                  <a:lnTo>
                    <a:pt x="596901" y="591112"/>
                  </a:lnTo>
                  <a:lnTo>
                    <a:pt x="4123214" y="591112"/>
                  </a:lnTo>
                  <a:lnTo>
                    <a:pt x="4144386" y="593246"/>
                  </a:lnTo>
                  <a:lnTo>
                    <a:pt x="4228428" y="584774"/>
                  </a:lnTo>
                  <a:cubicBezTo>
                    <a:pt x="4500426" y="529115"/>
                    <a:pt x="4705033" y="288452"/>
                    <a:pt x="4705033" y="0"/>
                  </a:cubicBezTo>
                  <a:close/>
                </a:path>
              </a:pathLst>
            </a:custGeom>
            <a:solidFill>
              <a:srgbClr val="79A5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843869" y="3604342"/>
              <a:ext cx="6157754" cy="1741024"/>
            </a:xfrm>
            <a:custGeom>
              <a:avLst/>
              <a:gdLst>
                <a:gd name="connsiteX0" fmla="*/ 4705033 w 4705033"/>
                <a:gd name="connsiteY0" fmla="*/ 0 h 1741024"/>
                <a:gd name="connsiteX1" fmla="*/ 4705033 w 4705033"/>
                <a:gd name="connsiteY1" fmla="*/ 553012 h 1741024"/>
                <a:gd name="connsiteX2" fmla="*/ 4228428 w 4705033"/>
                <a:gd name="connsiteY2" fmla="*/ 1137785 h 1741024"/>
                <a:gd name="connsiteX3" fmla="*/ 4186776 w 4705033"/>
                <a:gd name="connsiteY3" fmla="*/ 1141984 h 1741024"/>
                <a:gd name="connsiteX4" fmla="*/ 4179523 w 4705033"/>
                <a:gd name="connsiteY4" fmla="*/ 1144236 h 1741024"/>
                <a:gd name="connsiteX5" fmla="*/ 4123214 w 4705033"/>
                <a:gd name="connsiteY5" fmla="*/ 1149912 h 1741024"/>
                <a:gd name="connsiteX6" fmla="*/ 4108132 w 4705033"/>
                <a:gd name="connsiteY6" fmla="*/ 1149912 h 1741024"/>
                <a:gd name="connsiteX7" fmla="*/ 539475 w 4705033"/>
                <a:gd name="connsiteY7" fmla="*/ 1149912 h 1741024"/>
                <a:gd name="connsiteX8" fmla="*/ 476605 w 4705033"/>
                <a:gd name="connsiteY8" fmla="*/ 1156250 h 1741024"/>
                <a:gd name="connsiteX9" fmla="*/ 0 w 4705033"/>
                <a:gd name="connsiteY9" fmla="*/ 1741024 h 1741024"/>
                <a:gd name="connsiteX10" fmla="*/ 0 w 4705033"/>
                <a:gd name="connsiteY10" fmla="*/ 1188012 h 1741024"/>
                <a:gd name="connsiteX11" fmla="*/ 364561 w 4705033"/>
                <a:gd name="connsiteY11" fmla="*/ 638019 h 1741024"/>
                <a:gd name="connsiteX12" fmla="*/ 372691 w 4705033"/>
                <a:gd name="connsiteY12" fmla="*/ 635496 h 1741024"/>
                <a:gd name="connsiteX13" fmla="*/ 414009 w 4705033"/>
                <a:gd name="connsiteY13" fmla="*/ 613069 h 1741024"/>
                <a:gd name="connsiteX14" fmla="*/ 522764 w 4705033"/>
                <a:gd name="connsiteY14" fmla="*/ 591112 h 1741024"/>
                <a:gd name="connsiteX15" fmla="*/ 596901 w 4705033"/>
                <a:gd name="connsiteY15" fmla="*/ 591112 h 1741024"/>
                <a:gd name="connsiteX16" fmla="*/ 4123214 w 4705033"/>
                <a:gd name="connsiteY16" fmla="*/ 591112 h 1741024"/>
                <a:gd name="connsiteX17" fmla="*/ 4144386 w 4705033"/>
                <a:gd name="connsiteY17" fmla="*/ 593246 h 1741024"/>
                <a:gd name="connsiteX18" fmla="*/ 4228428 w 4705033"/>
                <a:gd name="connsiteY18" fmla="*/ 584774 h 1741024"/>
                <a:gd name="connsiteX19" fmla="*/ 4705033 w 4705033"/>
                <a:gd name="connsiteY19" fmla="*/ 0 h 174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05033" h="1741024">
                  <a:moveTo>
                    <a:pt x="4705033" y="0"/>
                  </a:moveTo>
                  <a:lnTo>
                    <a:pt x="4705033" y="553012"/>
                  </a:lnTo>
                  <a:cubicBezTo>
                    <a:pt x="4705033" y="841464"/>
                    <a:pt x="4500426" y="1082127"/>
                    <a:pt x="4228428" y="1137785"/>
                  </a:cubicBezTo>
                  <a:lnTo>
                    <a:pt x="4186776" y="1141984"/>
                  </a:lnTo>
                  <a:lnTo>
                    <a:pt x="4179523" y="1144236"/>
                  </a:lnTo>
                  <a:cubicBezTo>
                    <a:pt x="4161335" y="1147958"/>
                    <a:pt x="4142503" y="1149912"/>
                    <a:pt x="4123214" y="1149912"/>
                  </a:cubicBezTo>
                  <a:lnTo>
                    <a:pt x="4108132" y="1149912"/>
                  </a:lnTo>
                  <a:lnTo>
                    <a:pt x="539475" y="1149912"/>
                  </a:lnTo>
                  <a:lnTo>
                    <a:pt x="476605" y="1156250"/>
                  </a:lnTo>
                  <a:cubicBezTo>
                    <a:pt x="204607" y="1211909"/>
                    <a:pt x="0" y="1452572"/>
                    <a:pt x="0" y="1741024"/>
                  </a:cubicBezTo>
                  <a:lnTo>
                    <a:pt x="0" y="1188012"/>
                  </a:lnTo>
                  <a:cubicBezTo>
                    <a:pt x="0" y="940768"/>
                    <a:pt x="150323" y="728634"/>
                    <a:pt x="364561" y="638019"/>
                  </a:cubicBezTo>
                  <a:lnTo>
                    <a:pt x="372691" y="635496"/>
                  </a:lnTo>
                  <a:lnTo>
                    <a:pt x="414009" y="613069"/>
                  </a:lnTo>
                  <a:cubicBezTo>
                    <a:pt x="447436" y="598930"/>
                    <a:pt x="484187" y="591112"/>
                    <a:pt x="522764" y="591112"/>
                  </a:cubicBezTo>
                  <a:lnTo>
                    <a:pt x="596901" y="591112"/>
                  </a:lnTo>
                  <a:lnTo>
                    <a:pt x="4123214" y="591112"/>
                  </a:lnTo>
                  <a:lnTo>
                    <a:pt x="4144386" y="593246"/>
                  </a:lnTo>
                  <a:lnTo>
                    <a:pt x="4228428" y="584774"/>
                  </a:lnTo>
                  <a:cubicBezTo>
                    <a:pt x="4500426" y="529115"/>
                    <a:pt x="4705033" y="288452"/>
                    <a:pt x="4705033" y="0"/>
                  </a:cubicBezTo>
                  <a:close/>
                </a:path>
              </a:pathLst>
            </a:custGeom>
            <a:solidFill>
              <a:srgbClr val="79A5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4081528" y="2929356"/>
            <a:ext cx="5223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</a:t>
            </a:r>
            <a:r>
              <a:rPr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one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2032650" y="177800"/>
            <a:ext cx="0" cy="6502400"/>
          </a:xfrm>
          <a:prstGeom prst="line">
            <a:avLst/>
          </a:prstGeom>
          <a:ln w="19050">
            <a:solidFill>
              <a:srgbClr val="F5F0E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1067">
            <a:extLst>
              <a:ext uri="{FF2B5EF4-FFF2-40B4-BE49-F238E27FC236}">
                <a16:creationId xmlns:a16="http://schemas.microsoft.com/office/drawing/2014/main" id="{7493EB33-8DC0-40AE-9F4B-ECAA48719BB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22891" y="217631"/>
            <a:ext cx="1481378" cy="3876675"/>
            <a:chOff x="5481" y="388"/>
            <a:chExt cx="1287" cy="33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AutoShape 1066">
              <a:extLst>
                <a:ext uri="{FF2B5EF4-FFF2-40B4-BE49-F238E27FC236}">
                  <a16:creationId xmlns:a16="http://schemas.microsoft.com/office/drawing/2014/main" id="{C70B3B94-C17F-4679-B2BC-B3748E72B7B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488" y="388"/>
              <a:ext cx="1280" cy="3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9" name="Group 1268">
              <a:extLst>
                <a:ext uri="{FF2B5EF4-FFF2-40B4-BE49-F238E27FC236}">
                  <a16:creationId xmlns:a16="http://schemas.microsoft.com/office/drawing/2014/main" id="{DC75D2C6-E710-468B-8A8C-69DE6A6FB4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1" y="1081"/>
              <a:ext cx="1090" cy="2675"/>
              <a:chOff x="5671" y="1081"/>
              <a:chExt cx="1090" cy="2675"/>
            </a:xfrm>
          </p:grpSpPr>
          <p:sp>
            <p:nvSpPr>
              <p:cNvPr id="899" name="Freeform 1068">
                <a:extLst>
                  <a:ext uri="{FF2B5EF4-FFF2-40B4-BE49-F238E27FC236}">
                    <a16:creationId xmlns:a16="http://schemas.microsoft.com/office/drawing/2014/main" id="{7A13FCC3-B2A8-4427-BD63-A926DE547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424"/>
                <a:ext cx="198" cy="332"/>
              </a:xfrm>
              <a:custGeom>
                <a:avLst/>
                <a:gdLst>
                  <a:gd name="T0" fmla="*/ 19 w 26"/>
                  <a:gd name="T1" fmla="*/ 8 h 44"/>
                  <a:gd name="T2" fmla="*/ 19 w 26"/>
                  <a:gd name="T3" fmla="*/ 22 h 44"/>
                  <a:gd name="T4" fmla="*/ 25 w 26"/>
                  <a:gd name="T5" fmla="*/ 39 h 44"/>
                  <a:gd name="T6" fmla="*/ 22 w 26"/>
                  <a:gd name="T7" fmla="*/ 43 h 44"/>
                  <a:gd name="T8" fmla="*/ 4 w 26"/>
                  <a:gd name="T9" fmla="*/ 44 h 44"/>
                  <a:gd name="T10" fmla="*/ 2 w 26"/>
                  <a:gd name="T11" fmla="*/ 38 h 44"/>
                  <a:gd name="T12" fmla="*/ 6 w 26"/>
                  <a:gd name="T13" fmla="*/ 22 h 44"/>
                  <a:gd name="T14" fmla="*/ 4 w 26"/>
                  <a:gd name="T15" fmla="*/ 0 h 44"/>
                  <a:gd name="T16" fmla="*/ 18 w 26"/>
                  <a:gd name="T17" fmla="*/ 0 h 44"/>
                  <a:gd name="T18" fmla="*/ 19 w 26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4">
                    <a:moveTo>
                      <a:pt x="19" y="8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24" y="36"/>
                      <a:pt x="25" y="39"/>
                    </a:cubicBezTo>
                    <a:cubicBezTo>
                      <a:pt x="25" y="39"/>
                      <a:pt x="26" y="42"/>
                      <a:pt x="22" y="43"/>
                    </a:cubicBezTo>
                    <a:cubicBezTo>
                      <a:pt x="20" y="44"/>
                      <a:pt x="9" y="44"/>
                      <a:pt x="4" y="44"/>
                    </a:cubicBezTo>
                    <a:cubicBezTo>
                      <a:pt x="0" y="43"/>
                      <a:pt x="1" y="42"/>
                      <a:pt x="2" y="38"/>
                    </a:cubicBezTo>
                    <a:cubicBezTo>
                      <a:pt x="5" y="29"/>
                      <a:pt x="6" y="22"/>
                      <a:pt x="6" y="2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8"/>
                      <a:pt x="19" y="8"/>
                      <a:pt x="19" y="8"/>
                    </a:cubicBezTo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1069">
                <a:extLst>
                  <a:ext uri="{FF2B5EF4-FFF2-40B4-BE49-F238E27FC236}">
                    <a16:creationId xmlns:a16="http://schemas.microsoft.com/office/drawing/2014/main" id="{7BB9F11A-4088-43A8-9057-9D0A55529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" y="3424"/>
                <a:ext cx="229" cy="332"/>
              </a:xfrm>
              <a:custGeom>
                <a:avLst/>
                <a:gdLst>
                  <a:gd name="T0" fmla="*/ 6 w 30"/>
                  <a:gd name="T1" fmla="*/ 8 h 44"/>
                  <a:gd name="T2" fmla="*/ 6 w 30"/>
                  <a:gd name="T3" fmla="*/ 22 h 44"/>
                  <a:gd name="T4" fmla="*/ 0 w 30"/>
                  <a:gd name="T5" fmla="*/ 39 h 44"/>
                  <a:gd name="T6" fmla="*/ 5 w 30"/>
                  <a:gd name="T7" fmla="*/ 44 h 44"/>
                  <a:gd name="T8" fmla="*/ 24 w 30"/>
                  <a:gd name="T9" fmla="*/ 44 h 44"/>
                  <a:gd name="T10" fmla="*/ 26 w 30"/>
                  <a:gd name="T11" fmla="*/ 38 h 44"/>
                  <a:gd name="T12" fmla="*/ 19 w 30"/>
                  <a:gd name="T13" fmla="*/ 22 h 44"/>
                  <a:gd name="T14" fmla="*/ 21 w 30"/>
                  <a:gd name="T15" fmla="*/ 0 h 44"/>
                  <a:gd name="T16" fmla="*/ 7 w 30"/>
                  <a:gd name="T17" fmla="*/ 0 h 44"/>
                  <a:gd name="T18" fmla="*/ 6 w 30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4">
                    <a:moveTo>
                      <a:pt x="6" y="8"/>
                    </a:move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1" y="36"/>
                      <a:pt x="0" y="39"/>
                    </a:cubicBezTo>
                    <a:cubicBezTo>
                      <a:pt x="0" y="39"/>
                      <a:pt x="0" y="43"/>
                      <a:pt x="5" y="44"/>
                    </a:cubicBezTo>
                    <a:cubicBezTo>
                      <a:pt x="9" y="44"/>
                      <a:pt x="19" y="44"/>
                      <a:pt x="24" y="44"/>
                    </a:cubicBezTo>
                    <a:cubicBezTo>
                      <a:pt x="28" y="43"/>
                      <a:pt x="30" y="40"/>
                      <a:pt x="26" y="38"/>
                    </a:cubicBezTo>
                    <a:cubicBezTo>
                      <a:pt x="19" y="34"/>
                      <a:pt x="19" y="22"/>
                      <a:pt x="19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8"/>
                      <a:pt x="6" y="8"/>
                      <a:pt x="6" y="8"/>
                    </a:cubicBezTo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1070">
                <a:extLst>
                  <a:ext uri="{FF2B5EF4-FFF2-40B4-BE49-F238E27FC236}">
                    <a16:creationId xmlns:a16="http://schemas.microsoft.com/office/drawing/2014/main" id="{0F19F28C-BCFC-438A-8C62-0011EA1B7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2" y="3424"/>
                <a:ext cx="114" cy="174"/>
              </a:xfrm>
              <a:custGeom>
                <a:avLst/>
                <a:gdLst>
                  <a:gd name="T0" fmla="*/ 1 w 15"/>
                  <a:gd name="T1" fmla="*/ 0 h 23"/>
                  <a:gd name="T2" fmla="*/ 0 w 15"/>
                  <a:gd name="T3" fmla="*/ 8 h 23"/>
                  <a:gd name="T4" fmla="*/ 0 w 15"/>
                  <a:gd name="T5" fmla="*/ 19 h 23"/>
                  <a:gd name="T6" fmla="*/ 13 w 15"/>
                  <a:gd name="T7" fmla="*/ 23 h 23"/>
                  <a:gd name="T8" fmla="*/ 13 w 15"/>
                  <a:gd name="T9" fmla="*/ 22 h 23"/>
                  <a:gd name="T10" fmla="*/ 15 w 15"/>
                  <a:gd name="T11" fmla="*/ 0 h 23"/>
                  <a:gd name="T12" fmla="*/ 1 w 15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2"/>
                      <a:pt x="13" y="2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Freeform 1071">
                <a:extLst>
                  <a:ext uri="{FF2B5EF4-FFF2-40B4-BE49-F238E27FC236}">
                    <a16:creationId xmlns:a16="http://schemas.microsoft.com/office/drawing/2014/main" id="{751A217D-BF4B-4ED4-A2F7-64BE3DE42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3424"/>
                <a:ext cx="114" cy="174"/>
              </a:xfrm>
              <a:custGeom>
                <a:avLst/>
                <a:gdLst>
                  <a:gd name="T0" fmla="*/ 15 w 15"/>
                  <a:gd name="T1" fmla="*/ 20 h 23"/>
                  <a:gd name="T2" fmla="*/ 15 w 15"/>
                  <a:gd name="T3" fmla="*/ 8 h 23"/>
                  <a:gd name="T4" fmla="*/ 14 w 15"/>
                  <a:gd name="T5" fmla="*/ 0 h 23"/>
                  <a:gd name="T6" fmla="*/ 0 w 15"/>
                  <a:gd name="T7" fmla="*/ 0 h 23"/>
                  <a:gd name="T8" fmla="*/ 2 w 15"/>
                  <a:gd name="T9" fmla="*/ 22 h 23"/>
                  <a:gd name="T10" fmla="*/ 2 w 15"/>
                  <a:gd name="T11" fmla="*/ 23 h 23"/>
                  <a:gd name="T12" fmla="*/ 15 w 15"/>
                  <a:gd name="T13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5" y="2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15" y="20"/>
                      <a:pt x="15" y="20"/>
                      <a:pt x="15" y="2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1072">
                <a:extLst>
                  <a:ext uri="{FF2B5EF4-FFF2-40B4-BE49-F238E27FC236}">
                    <a16:creationId xmlns:a16="http://schemas.microsoft.com/office/drawing/2014/main" id="{8373840D-9D4D-432A-BB4F-14AD47211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1" y="1081"/>
                <a:ext cx="480" cy="603"/>
              </a:xfrm>
              <a:custGeom>
                <a:avLst/>
                <a:gdLst>
                  <a:gd name="T0" fmla="*/ 62 w 63"/>
                  <a:gd name="T1" fmla="*/ 28 h 80"/>
                  <a:gd name="T2" fmla="*/ 49 w 63"/>
                  <a:gd name="T3" fmla="*/ 72 h 80"/>
                  <a:gd name="T4" fmla="*/ 39 w 63"/>
                  <a:gd name="T5" fmla="*/ 79 h 80"/>
                  <a:gd name="T6" fmla="*/ 20 w 63"/>
                  <a:gd name="T7" fmla="*/ 78 h 80"/>
                  <a:gd name="T8" fmla="*/ 10 w 63"/>
                  <a:gd name="T9" fmla="*/ 78 h 80"/>
                  <a:gd name="T10" fmla="*/ 0 w 63"/>
                  <a:gd name="T11" fmla="*/ 77 h 80"/>
                  <a:gd name="T12" fmla="*/ 13 w 63"/>
                  <a:gd name="T13" fmla="*/ 62 h 80"/>
                  <a:gd name="T14" fmla="*/ 17 w 63"/>
                  <a:gd name="T15" fmla="*/ 59 h 80"/>
                  <a:gd name="T16" fmla="*/ 23 w 63"/>
                  <a:gd name="T17" fmla="*/ 60 h 80"/>
                  <a:gd name="T18" fmla="*/ 31 w 63"/>
                  <a:gd name="T19" fmla="*/ 62 h 80"/>
                  <a:gd name="T20" fmla="*/ 40 w 63"/>
                  <a:gd name="T21" fmla="*/ 57 h 80"/>
                  <a:gd name="T22" fmla="*/ 50 w 63"/>
                  <a:gd name="T23" fmla="*/ 27 h 80"/>
                  <a:gd name="T24" fmla="*/ 47 w 63"/>
                  <a:gd name="T25" fmla="*/ 19 h 80"/>
                  <a:gd name="T26" fmla="*/ 28 w 63"/>
                  <a:gd name="T27" fmla="*/ 4 h 80"/>
                  <a:gd name="T28" fmla="*/ 30 w 63"/>
                  <a:gd name="T29" fmla="*/ 0 h 80"/>
                  <a:gd name="T30" fmla="*/ 45 w 63"/>
                  <a:gd name="T31" fmla="*/ 5 h 80"/>
                  <a:gd name="T32" fmla="*/ 62 w 63"/>
                  <a:gd name="T33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80">
                    <a:moveTo>
                      <a:pt x="62" y="28"/>
                    </a:move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7"/>
                      <a:pt x="44" y="80"/>
                      <a:pt x="39" y="79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5" y="63"/>
                      <a:pt x="39" y="61"/>
                      <a:pt x="40" y="5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33" y="3"/>
                      <a:pt x="28" y="4"/>
                    </a:cubicBezTo>
                    <a:cubicBezTo>
                      <a:pt x="28" y="4"/>
                      <a:pt x="26" y="0"/>
                      <a:pt x="30" y="0"/>
                    </a:cubicBezTo>
                    <a:cubicBezTo>
                      <a:pt x="33" y="0"/>
                      <a:pt x="43" y="4"/>
                      <a:pt x="45" y="5"/>
                    </a:cubicBezTo>
                    <a:cubicBezTo>
                      <a:pt x="45" y="5"/>
                      <a:pt x="63" y="17"/>
                      <a:pt x="62" y="28"/>
                    </a:cubicBezTo>
                    <a:close/>
                  </a:path>
                </a:pathLst>
              </a:cu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Freeform 1073">
                <a:extLst>
                  <a:ext uri="{FF2B5EF4-FFF2-40B4-BE49-F238E27FC236}">
                    <a16:creationId xmlns:a16="http://schemas.microsoft.com/office/drawing/2014/main" id="{F22ED5E2-243F-43DC-BF89-DC73E7A5C7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" y="1525"/>
                <a:ext cx="99" cy="144"/>
              </a:xfrm>
              <a:custGeom>
                <a:avLst/>
                <a:gdLst>
                  <a:gd name="T0" fmla="*/ 99 w 99"/>
                  <a:gd name="T1" fmla="*/ 8 h 144"/>
                  <a:gd name="T2" fmla="*/ 76 w 99"/>
                  <a:gd name="T3" fmla="*/ 144 h 144"/>
                  <a:gd name="T4" fmla="*/ 0 w 99"/>
                  <a:gd name="T5" fmla="*/ 144 h 144"/>
                  <a:gd name="T6" fmla="*/ 23 w 99"/>
                  <a:gd name="T7" fmla="*/ 23 h 144"/>
                  <a:gd name="T8" fmla="*/ 53 w 99"/>
                  <a:gd name="T9" fmla="*/ 0 h 144"/>
                  <a:gd name="T10" fmla="*/ 99 w 99"/>
                  <a:gd name="T11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144">
                    <a:moveTo>
                      <a:pt x="99" y="8"/>
                    </a:moveTo>
                    <a:lnTo>
                      <a:pt x="76" y="144"/>
                    </a:lnTo>
                    <a:lnTo>
                      <a:pt x="0" y="144"/>
                    </a:lnTo>
                    <a:lnTo>
                      <a:pt x="23" y="23"/>
                    </a:lnTo>
                    <a:lnTo>
                      <a:pt x="53" y="0"/>
                    </a:lnTo>
                    <a:lnTo>
                      <a:pt x="99" y="8"/>
                    </a:lnTo>
                    <a:close/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Freeform 1074">
                <a:extLst>
                  <a:ext uri="{FF2B5EF4-FFF2-40B4-BE49-F238E27FC236}">
                    <a16:creationId xmlns:a16="http://schemas.microsoft.com/office/drawing/2014/main" id="{FBC13541-FDBB-46A6-AF09-9EACA9E4F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1" y="2128"/>
                <a:ext cx="251" cy="1439"/>
              </a:xfrm>
              <a:custGeom>
                <a:avLst/>
                <a:gdLst>
                  <a:gd name="T0" fmla="*/ 33 w 33"/>
                  <a:gd name="T1" fmla="*/ 6 h 191"/>
                  <a:gd name="T2" fmla="*/ 32 w 33"/>
                  <a:gd name="T3" fmla="*/ 18 h 191"/>
                  <a:gd name="T4" fmla="*/ 32 w 33"/>
                  <a:gd name="T5" fmla="*/ 30 h 191"/>
                  <a:gd name="T6" fmla="*/ 31 w 33"/>
                  <a:gd name="T7" fmla="*/ 33 h 191"/>
                  <a:gd name="T8" fmla="*/ 31 w 33"/>
                  <a:gd name="T9" fmla="*/ 43 h 191"/>
                  <a:gd name="T10" fmla="*/ 31 w 33"/>
                  <a:gd name="T11" fmla="*/ 48 h 191"/>
                  <a:gd name="T12" fmla="*/ 30 w 33"/>
                  <a:gd name="T13" fmla="*/ 58 h 191"/>
                  <a:gd name="T14" fmla="*/ 30 w 33"/>
                  <a:gd name="T15" fmla="*/ 64 h 191"/>
                  <a:gd name="T16" fmla="*/ 29 w 33"/>
                  <a:gd name="T17" fmla="*/ 77 h 191"/>
                  <a:gd name="T18" fmla="*/ 29 w 33"/>
                  <a:gd name="T19" fmla="*/ 85 h 191"/>
                  <a:gd name="T20" fmla="*/ 28 w 33"/>
                  <a:gd name="T21" fmla="*/ 96 h 191"/>
                  <a:gd name="T22" fmla="*/ 28 w 33"/>
                  <a:gd name="T23" fmla="*/ 109 h 191"/>
                  <a:gd name="T24" fmla="*/ 28 w 33"/>
                  <a:gd name="T25" fmla="*/ 111 h 191"/>
                  <a:gd name="T26" fmla="*/ 27 w 33"/>
                  <a:gd name="T27" fmla="*/ 125 h 191"/>
                  <a:gd name="T28" fmla="*/ 26 w 33"/>
                  <a:gd name="T29" fmla="*/ 137 h 191"/>
                  <a:gd name="T30" fmla="*/ 26 w 33"/>
                  <a:gd name="T31" fmla="*/ 149 h 191"/>
                  <a:gd name="T32" fmla="*/ 26 w 33"/>
                  <a:gd name="T33" fmla="*/ 152 h 191"/>
                  <a:gd name="T34" fmla="*/ 25 w 33"/>
                  <a:gd name="T35" fmla="*/ 162 h 191"/>
                  <a:gd name="T36" fmla="*/ 25 w 33"/>
                  <a:gd name="T37" fmla="*/ 169 h 191"/>
                  <a:gd name="T38" fmla="*/ 24 w 33"/>
                  <a:gd name="T39" fmla="*/ 177 h 191"/>
                  <a:gd name="T40" fmla="*/ 24 w 33"/>
                  <a:gd name="T41" fmla="*/ 181 h 191"/>
                  <a:gd name="T42" fmla="*/ 24 w 33"/>
                  <a:gd name="T43" fmla="*/ 187 h 191"/>
                  <a:gd name="T44" fmla="*/ 17 w 33"/>
                  <a:gd name="T45" fmla="*/ 189 h 191"/>
                  <a:gd name="T46" fmla="*/ 8 w 33"/>
                  <a:gd name="T47" fmla="*/ 187 h 191"/>
                  <a:gd name="T48" fmla="*/ 1 w 33"/>
                  <a:gd name="T49" fmla="*/ 182 h 191"/>
                  <a:gd name="T50" fmla="*/ 1 w 33"/>
                  <a:gd name="T51" fmla="*/ 177 h 191"/>
                  <a:gd name="T52" fmla="*/ 2 w 33"/>
                  <a:gd name="T53" fmla="*/ 172 h 191"/>
                  <a:gd name="T54" fmla="*/ 2 w 33"/>
                  <a:gd name="T55" fmla="*/ 164 h 191"/>
                  <a:gd name="T56" fmla="*/ 2 w 33"/>
                  <a:gd name="T57" fmla="*/ 154 h 191"/>
                  <a:gd name="T58" fmla="*/ 2 w 33"/>
                  <a:gd name="T59" fmla="*/ 148 h 191"/>
                  <a:gd name="T60" fmla="*/ 3 w 33"/>
                  <a:gd name="T61" fmla="*/ 136 h 191"/>
                  <a:gd name="T62" fmla="*/ 3 w 33"/>
                  <a:gd name="T63" fmla="*/ 122 h 191"/>
                  <a:gd name="T64" fmla="*/ 2 w 33"/>
                  <a:gd name="T65" fmla="*/ 112 h 191"/>
                  <a:gd name="T66" fmla="*/ 2 w 33"/>
                  <a:gd name="T67" fmla="*/ 106 h 191"/>
                  <a:gd name="T68" fmla="*/ 2 w 33"/>
                  <a:gd name="T69" fmla="*/ 94 h 191"/>
                  <a:gd name="T70" fmla="*/ 2 w 33"/>
                  <a:gd name="T71" fmla="*/ 80 h 191"/>
                  <a:gd name="T72" fmla="*/ 2 w 33"/>
                  <a:gd name="T73" fmla="*/ 64 h 191"/>
                  <a:gd name="T74" fmla="*/ 2 w 33"/>
                  <a:gd name="T75" fmla="*/ 52 h 191"/>
                  <a:gd name="T76" fmla="*/ 2 w 33"/>
                  <a:gd name="T77" fmla="*/ 48 h 191"/>
                  <a:gd name="T78" fmla="*/ 3 w 33"/>
                  <a:gd name="T79" fmla="*/ 39 h 191"/>
                  <a:gd name="T80" fmla="*/ 3 w 33"/>
                  <a:gd name="T81" fmla="*/ 37 h 191"/>
                  <a:gd name="T82" fmla="*/ 5 w 33"/>
                  <a:gd name="T83" fmla="*/ 24 h 191"/>
                  <a:gd name="T84" fmla="*/ 7 w 33"/>
                  <a:gd name="T85" fmla="*/ 15 h 191"/>
                  <a:gd name="T86" fmla="*/ 15 w 33"/>
                  <a:gd name="T87" fmla="*/ 0 h 191"/>
                  <a:gd name="T88" fmla="*/ 23 w 33"/>
                  <a:gd name="T89" fmla="*/ 1 h 191"/>
                  <a:gd name="T90" fmla="*/ 30 w 33"/>
                  <a:gd name="T91" fmla="*/ 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3" h="191">
                    <a:moveTo>
                      <a:pt x="33" y="2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25"/>
                      <a:pt x="27" y="125"/>
                      <a:pt x="27" y="125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9"/>
                      <a:pt x="26" y="139"/>
                      <a:pt x="26" y="139"/>
                    </a:cubicBezTo>
                    <a:cubicBezTo>
                      <a:pt x="26" y="149"/>
                      <a:pt x="26" y="149"/>
                      <a:pt x="26" y="149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5" y="162"/>
                      <a:pt x="25" y="162"/>
                      <a:pt x="25" y="162"/>
                    </a:cubicBezTo>
                    <a:cubicBezTo>
                      <a:pt x="25" y="164"/>
                      <a:pt x="25" y="164"/>
                      <a:pt x="25" y="164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4" y="175"/>
                      <a:pt x="24" y="175"/>
                      <a:pt x="24" y="175"/>
                    </a:cubicBezTo>
                    <a:cubicBezTo>
                      <a:pt x="24" y="175"/>
                      <a:pt x="24" y="175"/>
                      <a:pt x="24" y="175"/>
                    </a:cubicBezTo>
                    <a:cubicBezTo>
                      <a:pt x="24" y="177"/>
                      <a:pt x="24" y="177"/>
                      <a:pt x="24" y="177"/>
                    </a:cubicBezTo>
                    <a:cubicBezTo>
                      <a:pt x="24" y="177"/>
                      <a:pt x="24" y="177"/>
                      <a:pt x="24" y="177"/>
                    </a:cubicBezTo>
                    <a:cubicBezTo>
                      <a:pt x="24" y="181"/>
                      <a:pt x="24" y="181"/>
                      <a:pt x="24" y="181"/>
                    </a:cubicBezTo>
                    <a:cubicBezTo>
                      <a:pt x="24" y="181"/>
                      <a:pt x="24" y="181"/>
                      <a:pt x="24" y="181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24" y="187"/>
                      <a:pt x="24" y="187"/>
                      <a:pt x="24" y="187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91"/>
                      <a:pt x="24" y="191"/>
                      <a:pt x="24" y="191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8" y="187"/>
                      <a:pt x="8" y="187"/>
                      <a:pt x="8" y="18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5"/>
                      <a:pt x="0" y="185"/>
                      <a:pt x="0" y="184"/>
                    </a:cubicBezTo>
                    <a:cubicBezTo>
                      <a:pt x="0" y="183"/>
                      <a:pt x="1" y="183"/>
                      <a:pt x="1" y="182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1" y="180"/>
                      <a:pt x="1" y="179"/>
                      <a:pt x="1" y="178"/>
                    </a:cubicBezTo>
                    <a:cubicBezTo>
                      <a:pt x="1" y="177"/>
                      <a:pt x="1" y="177"/>
                      <a:pt x="1" y="177"/>
                    </a:cubicBezTo>
                    <a:cubicBezTo>
                      <a:pt x="1" y="176"/>
                      <a:pt x="1" y="176"/>
                      <a:pt x="1" y="176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4"/>
                      <a:pt x="2" y="173"/>
                      <a:pt x="2" y="172"/>
                    </a:cubicBezTo>
                    <a:cubicBezTo>
                      <a:pt x="2" y="171"/>
                      <a:pt x="2" y="169"/>
                      <a:pt x="2" y="168"/>
                    </a:cubicBezTo>
                    <a:cubicBezTo>
                      <a:pt x="2" y="168"/>
                      <a:pt x="2" y="167"/>
                      <a:pt x="2" y="167"/>
                    </a:cubicBezTo>
                    <a:cubicBezTo>
                      <a:pt x="2" y="166"/>
                      <a:pt x="2" y="165"/>
                      <a:pt x="2" y="164"/>
                    </a:cubicBezTo>
                    <a:cubicBezTo>
                      <a:pt x="2" y="163"/>
                      <a:pt x="2" y="163"/>
                      <a:pt x="2" y="162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59"/>
                      <a:pt x="2" y="157"/>
                      <a:pt x="2" y="154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1"/>
                      <a:pt x="2" y="151"/>
                      <a:pt x="2" y="150"/>
                    </a:cubicBezTo>
                    <a:cubicBezTo>
                      <a:pt x="2" y="150"/>
                      <a:pt x="2" y="149"/>
                      <a:pt x="2" y="148"/>
                    </a:cubicBezTo>
                    <a:cubicBezTo>
                      <a:pt x="3" y="146"/>
                      <a:pt x="3" y="143"/>
                      <a:pt x="3" y="140"/>
                    </a:cubicBezTo>
                    <a:cubicBezTo>
                      <a:pt x="3" y="139"/>
                      <a:pt x="3" y="138"/>
                      <a:pt x="3" y="138"/>
                    </a:cubicBezTo>
                    <a:cubicBezTo>
                      <a:pt x="3" y="137"/>
                      <a:pt x="3" y="137"/>
                      <a:pt x="3" y="136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3" y="125"/>
                      <a:pt x="3" y="124"/>
                      <a:pt x="3" y="124"/>
                    </a:cubicBezTo>
                    <a:cubicBezTo>
                      <a:pt x="3" y="123"/>
                      <a:pt x="3" y="123"/>
                      <a:pt x="3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3" y="118"/>
                      <a:pt x="2" y="115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1"/>
                      <a:pt x="2" y="111"/>
                      <a:pt x="2" y="110"/>
                    </a:cubicBezTo>
                    <a:cubicBezTo>
                      <a:pt x="2" y="109"/>
                      <a:pt x="2" y="109"/>
                      <a:pt x="2" y="108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4"/>
                      <a:pt x="2" y="101"/>
                      <a:pt x="2" y="98"/>
                    </a:cubicBezTo>
                    <a:cubicBezTo>
                      <a:pt x="2" y="97"/>
                      <a:pt x="2" y="97"/>
                      <a:pt x="2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2" y="94"/>
                      <a:pt x="2" y="93"/>
                      <a:pt x="2" y="92"/>
                    </a:cubicBezTo>
                    <a:cubicBezTo>
                      <a:pt x="2" y="89"/>
                      <a:pt x="2" y="87"/>
                      <a:pt x="2" y="84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79"/>
                      <a:pt x="2" y="79"/>
                      <a:pt x="2" y="7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5"/>
                      <a:pt x="2" y="65"/>
                      <a:pt x="2" y="64"/>
                    </a:cubicBezTo>
                    <a:cubicBezTo>
                      <a:pt x="2" y="61"/>
                      <a:pt x="2" y="59"/>
                      <a:pt x="2" y="56"/>
                    </a:cubicBezTo>
                    <a:cubicBezTo>
                      <a:pt x="2" y="55"/>
                      <a:pt x="2" y="55"/>
                      <a:pt x="2" y="54"/>
                    </a:cubicBezTo>
                    <a:cubicBezTo>
                      <a:pt x="2" y="53"/>
                      <a:pt x="2" y="53"/>
                      <a:pt x="2" y="52"/>
                    </a:cubicBezTo>
                    <a:cubicBezTo>
                      <a:pt x="2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0"/>
                      <a:pt x="2" y="49"/>
                      <a:pt x="2" y="48"/>
                    </a:cubicBezTo>
                    <a:cubicBezTo>
                      <a:pt x="3" y="46"/>
                      <a:pt x="3" y="43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1"/>
                      <a:pt x="3" y="40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8"/>
                      <a:pt x="3" y="38"/>
                      <a:pt x="3" y="37"/>
                    </a:cubicBezTo>
                    <a:cubicBezTo>
                      <a:pt x="3" y="34"/>
                      <a:pt x="4" y="30"/>
                      <a:pt x="4" y="27"/>
                    </a:cubicBezTo>
                    <a:cubicBezTo>
                      <a:pt x="5" y="27"/>
                      <a:pt x="5" y="26"/>
                      <a:pt x="5" y="26"/>
                    </a:cubicBezTo>
                    <a:cubicBezTo>
                      <a:pt x="5" y="25"/>
                      <a:pt x="5" y="25"/>
                      <a:pt x="5" y="24"/>
                    </a:cubicBezTo>
                    <a:cubicBezTo>
                      <a:pt x="5" y="23"/>
                      <a:pt x="5" y="23"/>
                      <a:pt x="5" y="22"/>
                    </a:cubicBezTo>
                    <a:cubicBezTo>
                      <a:pt x="6" y="20"/>
                      <a:pt x="6" y="18"/>
                      <a:pt x="7" y="16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1"/>
                      <a:pt x="9" y="9"/>
                      <a:pt x="10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3" y="1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2"/>
                      <a:pt x="33" y="2"/>
                    </a:cubicBezTo>
                  </a:path>
                </a:pathLst>
              </a:custGeom>
              <a:solidFill>
                <a:srgbClr val="4B6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1075">
                <a:extLst>
                  <a:ext uri="{FF2B5EF4-FFF2-40B4-BE49-F238E27FC236}">
                    <a16:creationId xmlns:a16="http://schemas.microsoft.com/office/drawing/2014/main" id="{8984A95B-03CD-4C04-9303-67BFAA49F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829"/>
                <a:ext cx="8" cy="15"/>
              </a:xfrm>
              <a:custGeom>
                <a:avLst/>
                <a:gdLst>
                  <a:gd name="T0" fmla="*/ 8 w 8"/>
                  <a:gd name="T1" fmla="*/ 8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8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Freeform 1076">
                <a:extLst>
                  <a:ext uri="{FF2B5EF4-FFF2-40B4-BE49-F238E27FC236}">
                    <a16:creationId xmlns:a16="http://schemas.microsoft.com/office/drawing/2014/main" id="{E4F54182-20B2-4DA9-B029-30274D9F3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8" name="Freeform 1077">
                <a:extLst>
                  <a:ext uri="{FF2B5EF4-FFF2-40B4-BE49-F238E27FC236}">
                    <a16:creationId xmlns:a16="http://schemas.microsoft.com/office/drawing/2014/main" id="{D869FD98-0F32-4D2A-9A9D-F2C3CDE84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Freeform 1078">
                <a:extLst>
                  <a:ext uri="{FF2B5EF4-FFF2-40B4-BE49-F238E27FC236}">
                    <a16:creationId xmlns:a16="http://schemas.microsoft.com/office/drawing/2014/main" id="{CC0F03DA-1807-487B-A5B7-61EA2044C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1079">
                <a:extLst>
                  <a:ext uri="{FF2B5EF4-FFF2-40B4-BE49-F238E27FC236}">
                    <a16:creationId xmlns:a16="http://schemas.microsoft.com/office/drawing/2014/main" id="{72585ABD-8F88-4E08-A5E6-088E6EA92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1080">
                <a:extLst>
                  <a:ext uri="{FF2B5EF4-FFF2-40B4-BE49-F238E27FC236}">
                    <a16:creationId xmlns:a16="http://schemas.microsoft.com/office/drawing/2014/main" id="{230BDB7A-C162-4C3E-8DE3-A71FB5B4D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829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15 h 15"/>
                  <a:gd name="T4" fmla="*/ 0 w 8"/>
                  <a:gd name="T5" fmla="*/ 8 h 15"/>
                  <a:gd name="T6" fmla="*/ 8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15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1081">
                <a:extLst>
                  <a:ext uri="{FF2B5EF4-FFF2-40B4-BE49-F238E27FC236}">
                    <a16:creationId xmlns:a16="http://schemas.microsoft.com/office/drawing/2014/main" id="{B1C3C8A2-E37F-4C87-924D-89FCCCC51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829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15 h 15"/>
                  <a:gd name="T4" fmla="*/ 0 w 8"/>
                  <a:gd name="T5" fmla="*/ 8 h 15"/>
                  <a:gd name="T6" fmla="*/ 8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15"/>
                    </a:lnTo>
                    <a:lnTo>
                      <a:pt x="0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1082">
                <a:extLst>
                  <a:ext uri="{FF2B5EF4-FFF2-40B4-BE49-F238E27FC236}">
                    <a16:creationId xmlns:a16="http://schemas.microsoft.com/office/drawing/2014/main" id="{F04487C3-1001-49A7-9DB2-1AE8F203F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844"/>
                <a:ext cx="53" cy="83"/>
              </a:xfrm>
              <a:custGeom>
                <a:avLst/>
                <a:gdLst>
                  <a:gd name="T0" fmla="*/ 7 w 7"/>
                  <a:gd name="T1" fmla="*/ 6 h 11"/>
                  <a:gd name="T2" fmla="*/ 2 w 7"/>
                  <a:gd name="T3" fmla="*/ 11 h 11"/>
                  <a:gd name="T4" fmla="*/ 1 w 7"/>
                  <a:gd name="T5" fmla="*/ 10 h 11"/>
                  <a:gd name="T6" fmla="*/ 1 w 7"/>
                  <a:gd name="T7" fmla="*/ 10 h 11"/>
                  <a:gd name="T8" fmla="*/ 0 w 7"/>
                  <a:gd name="T9" fmla="*/ 2 h 11"/>
                  <a:gd name="T10" fmla="*/ 2 w 7"/>
                  <a:gd name="T11" fmla="*/ 0 h 11"/>
                  <a:gd name="T12" fmla="*/ 7 w 7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7" y="6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7"/>
                      <a:pt x="0" y="5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1083">
                <a:extLst>
                  <a:ext uri="{FF2B5EF4-FFF2-40B4-BE49-F238E27FC236}">
                    <a16:creationId xmlns:a16="http://schemas.microsoft.com/office/drawing/2014/main" id="{18011072-B698-4A7E-9523-2C866EAC7B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844"/>
                <a:ext cx="76" cy="83"/>
              </a:xfrm>
              <a:custGeom>
                <a:avLst/>
                <a:gdLst>
                  <a:gd name="T0" fmla="*/ 38 w 76"/>
                  <a:gd name="T1" fmla="*/ 83 h 83"/>
                  <a:gd name="T2" fmla="*/ 76 w 76"/>
                  <a:gd name="T3" fmla="*/ 45 h 83"/>
                  <a:gd name="T4" fmla="*/ 38 w 76"/>
                  <a:gd name="T5" fmla="*/ 0 h 83"/>
                  <a:gd name="T6" fmla="*/ 0 w 76"/>
                  <a:gd name="T7" fmla="*/ 45 h 83"/>
                  <a:gd name="T8" fmla="*/ 38 w 7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83"/>
                    </a:moveTo>
                    <a:lnTo>
                      <a:pt x="76" y="45"/>
                    </a:ln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1084">
                <a:extLst>
                  <a:ext uri="{FF2B5EF4-FFF2-40B4-BE49-F238E27FC236}">
                    <a16:creationId xmlns:a16="http://schemas.microsoft.com/office/drawing/2014/main" id="{ECEF8D42-4947-400C-9482-7BBF83ABE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844"/>
                <a:ext cx="76" cy="83"/>
              </a:xfrm>
              <a:custGeom>
                <a:avLst/>
                <a:gdLst>
                  <a:gd name="T0" fmla="*/ 38 w 76"/>
                  <a:gd name="T1" fmla="*/ 83 h 83"/>
                  <a:gd name="T2" fmla="*/ 76 w 76"/>
                  <a:gd name="T3" fmla="*/ 45 h 83"/>
                  <a:gd name="T4" fmla="*/ 38 w 76"/>
                  <a:gd name="T5" fmla="*/ 0 h 83"/>
                  <a:gd name="T6" fmla="*/ 0 w 76"/>
                  <a:gd name="T7" fmla="*/ 45 h 83"/>
                  <a:gd name="T8" fmla="*/ 38 w 7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83"/>
                    </a:moveTo>
                    <a:lnTo>
                      <a:pt x="76" y="45"/>
                    </a:ln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Freeform 1085">
                <a:extLst>
                  <a:ext uri="{FF2B5EF4-FFF2-40B4-BE49-F238E27FC236}">
                    <a16:creationId xmlns:a16="http://schemas.microsoft.com/office/drawing/2014/main" id="{800BEBC5-C224-4103-A7CD-38DD8245D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844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45 w 53"/>
                  <a:gd name="T3" fmla="*/ 75 h 83"/>
                  <a:gd name="T4" fmla="*/ 38 w 53"/>
                  <a:gd name="T5" fmla="*/ 83 h 83"/>
                  <a:gd name="T6" fmla="*/ 0 w 53"/>
                  <a:gd name="T7" fmla="*/ 45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45" y="7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1086">
                <a:extLst>
                  <a:ext uri="{FF2B5EF4-FFF2-40B4-BE49-F238E27FC236}">
                    <a16:creationId xmlns:a16="http://schemas.microsoft.com/office/drawing/2014/main" id="{E08BC0B7-84E6-4595-A6E1-164CC7162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844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45 w 53"/>
                  <a:gd name="T3" fmla="*/ 75 h 83"/>
                  <a:gd name="T4" fmla="*/ 38 w 53"/>
                  <a:gd name="T5" fmla="*/ 83 h 83"/>
                  <a:gd name="T6" fmla="*/ 0 w 53"/>
                  <a:gd name="T7" fmla="*/ 45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45" y="7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53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Freeform 1087">
                <a:extLst>
                  <a:ext uri="{FF2B5EF4-FFF2-40B4-BE49-F238E27FC236}">
                    <a16:creationId xmlns:a16="http://schemas.microsoft.com/office/drawing/2014/main" id="{D653222E-F84A-4BEF-8371-4E46A275F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935"/>
                <a:ext cx="0" cy="15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1088">
                <a:extLst>
                  <a:ext uri="{FF2B5EF4-FFF2-40B4-BE49-F238E27FC236}">
                    <a16:creationId xmlns:a16="http://schemas.microsoft.com/office/drawing/2014/main" id="{F4F02057-9DA7-457B-8C56-5D26CA2C7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897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83 h 83"/>
                  <a:gd name="T4" fmla="*/ 84 w 84"/>
                  <a:gd name="T5" fmla="*/ 45 h 83"/>
                  <a:gd name="T6" fmla="*/ 38 w 84"/>
                  <a:gd name="T7" fmla="*/ 0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1089">
                <a:extLst>
                  <a:ext uri="{FF2B5EF4-FFF2-40B4-BE49-F238E27FC236}">
                    <a16:creationId xmlns:a16="http://schemas.microsoft.com/office/drawing/2014/main" id="{29A21E48-8AB0-4696-AFD9-1BB51017C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897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83 h 83"/>
                  <a:gd name="T4" fmla="*/ 84 w 84"/>
                  <a:gd name="T5" fmla="*/ 45 h 83"/>
                  <a:gd name="T6" fmla="*/ 38 w 84"/>
                  <a:gd name="T7" fmla="*/ 0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1090">
                <a:extLst>
                  <a:ext uri="{FF2B5EF4-FFF2-40B4-BE49-F238E27FC236}">
                    <a16:creationId xmlns:a16="http://schemas.microsoft.com/office/drawing/2014/main" id="{33ABE105-9769-47CA-BD25-B1EBD969B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97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Freeform 1091">
                <a:extLst>
                  <a:ext uri="{FF2B5EF4-FFF2-40B4-BE49-F238E27FC236}">
                    <a16:creationId xmlns:a16="http://schemas.microsoft.com/office/drawing/2014/main" id="{AEA7B270-6995-4336-9853-A3227E324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97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Rectangle 1092">
                <a:extLst>
                  <a:ext uri="{FF2B5EF4-FFF2-40B4-BE49-F238E27FC236}">
                    <a16:creationId xmlns:a16="http://schemas.microsoft.com/office/drawing/2014/main" id="{F5CBD173-D3D4-4A02-8164-2634EFAA1B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4" y="2935"/>
                <a:ext cx="1" cy="7"/>
              </a:xfrm>
              <a:prstGeom prst="rect">
                <a:avLst/>
              </a:pr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1093">
                <a:extLst>
                  <a:ext uri="{FF2B5EF4-FFF2-40B4-BE49-F238E27FC236}">
                    <a16:creationId xmlns:a16="http://schemas.microsoft.com/office/drawing/2014/main" id="{FA2AA4D4-227C-4BDC-BA44-054D34EF0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935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1094">
                <a:extLst>
                  <a:ext uri="{FF2B5EF4-FFF2-40B4-BE49-F238E27FC236}">
                    <a16:creationId xmlns:a16="http://schemas.microsoft.com/office/drawing/2014/main" id="{C5E98AF6-2BF2-474B-BE88-10E960E29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950"/>
                <a:ext cx="45" cy="82"/>
              </a:xfrm>
              <a:custGeom>
                <a:avLst/>
                <a:gdLst>
                  <a:gd name="T0" fmla="*/ 6 w 6"/>
                  <a:gd name="T1" fmla="*/ 5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 h 11"/>
                  <a:gd name="T8" fmla="*/ 0 w 6"/>
                  <a:gd name="T9" fmla="*/ 1 h 11"/>
                  <a:gd name="T10" fmla="*/ 1 w 6"/>
                  <a:gd name="T11" fmla="*/ 0 h 11"/>
                  <a:gd name="T12" fmla="*/ 6 w 6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6" y="5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Freeform 1095">
                <a:extLst>
                  <a:ext uri="{FF2B5EF4-FFF2-40B4-BE49-F238E27FC236}">
                    <a16:creationId xmlns:a16="http://schemas.microsoft.com/office/drawing/2014/main" id="{60B2F32D-511E-4712-82D3-7BD3A4181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950"/>
                <a:ext cx="76" cy="82"/>
              </a:xfrm>
              <a:custGeom>
                <a:avLst/>
                <a:gdLst>
                  <a:gd name="T0" fmla="*/ 0 w 76"/>
                  <a:gd name="T1" fmla="*/ 37 h 82"/>
                  <a:gd name="T2" fmla="*/ 38 w 76"/>
                  <a:gd name="T3" fmla="*/ 82 h 82"/>
                  <a:gd name="T4" fmla="*/ 76 w 76"/>
                  <a:gd name="T5" fmla="*/ 37 h 82"/>
                  <a:gd name="T6" fmla="*/ 38 w 76"/>
                  <a:gd name="T7" fmla="*/ 0 h 82"/>
                  <a:gd name="T8" fmla="*/ 0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0" y="37"/>
                    </a:moveTo>
                    <a:lnTo>
                      <a:pt x="38" y="82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1096">
                <a:extLst>
                  <a:ext uri="{FF2B5EF4-FFF2-40B4-BE49-F238E27FC236}">
                    <a16:creationId xmlns:a16="http://schemas.microsoft.com/office/drawing/2014/main" id="{E48FA009-DCCB-4B0C-A7EB-A3B2BBC4C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950"/>
                <a:ext cx="76" cy="82"/>
              </a:xfrm>
              <a:custGeom>
                <a:avLst/>
                <a:gdLst>
                  <a:gd name="T0" fmla="*/ 0 w 76"/>
                  <a:gd name="T1" fmla="*/ 37 h 82"/>
                  <a:gd name="T2" fmla="*/ 38 w 76"/>
                  <a:gd name="T3" fmla="*/ 82 h 82"/>
                  <a:gd name="T4" fmla="*/ 76 w 76"/>
                  <a:gd name="T5" fmla="*/ 37 h 82"/>
                  <a:gd name="T6" fmla="*/ 38 w 76"/>
                  <a:gd name="T7" fmla="*/ 0 h 82"/>
                  <a:gd name="T8" fmla="*/ 0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0" y="37"/>
                    </a:moveTo>
                    <a:lnTo>
                      <a:pt x="38" y="82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Freeform 1097">
                <a:extLst>
                  <a:ext uri="{FF2B5EF4-FFF2-40B4-BE49-F238E27FC236}">
                    <a16:creationId xmlns:a16="http://schemas.microsoft.com/office/drawing/2014/main" id="{49A21A79-B00B-43CC-9885-CAE398E46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950"/>
                <a:ext cx="45" cy="82"/>
              </a:xfrm>
              <a:custGeom>
                <a:avLst/>
                <a:gdLst>
                  <a:gd name="T0" fmla="*/ 45 w 45"/>
                  <a:gd name="T1" fmla="*/ 7 h 82"/>
                  <a:gd name="T2" fmla="*/ 45 w 45"/>
                  <a:gd name="T3" fmla="*/ 7 h 82"/>
                  <a:gd name="T4" fmla="*/ 45 w 45"/>
                  <a:gd name="T5" fmla="*/ 82 h 82"/>
                  <a:gd name="T6" fmla="*/ 45 w 45"/>
                  <a:gd name="T7" fmla="*/ 82 h 82"/>
                  <a:gd name="T8" fmla="*/ 38 w 45"/>
                  <a:gd name="T9" fmla="*/ 82 h 82"/>
                  <a:gd name="T10" fmla="*/ 0 w 45"/>
                  <a:gd name="T11" fmla="*/ 37 h 82"/>
                  <a:gd name="T12" fmla="*/ 38 w 45"/>
                  <a:gd name="T13" fmla="*/ 0 h 82"/>
                  <a:gd name="T14" fmla="*/ 45 w 45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82">
                    <a:moveTo>
                      <a:pt x="45" y="7"/>
                    </a:moveTo>
                    <a:lnTo>
                      <a:pt x="45" y="7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45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Freeform 1098">
                <a:extLst>
                  <a:ext uri="{FF2B5EF4-FFF2-40B4-BE49-F238E27FC236}">
                    <a16:creationId xmlns:a16="http://schemas.microsoft.com/office/drawing/2014/main" id="{D3B63235-47EB-49EA-B8B8-B5708006E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950"/>
                <a:ext cx="45" cy="82"/>
              </a:xfrm>
              <a:custGeom>
                <a:avLst/>
                <a:gdLst>
                  <a:gd name="T0" fmla="*/ 45 w 45"/>
                  <a:gd name="T1" fmla="*/ 7 h 82"/>
                  <a:gd name="T2" fmla="*/ 45 w 45"/>
                  <a:gd name="T3" fmla="*/ 7 h 82"/>
                  <a:gd name="T4" fmla="*/ 45 w 45"/>
                  <a:gd name="T5" fmla="*/ 82 h 82"/>
                  <a:gd name="T6" fmla="*/ 45 w 45"/>
                  <a:gd name="T7" fmla="*/ 82 h 82"/>
                  <a:gd name="T8" fmla="*/ 38 w 45"/>
                  <a:gd name="T9" fmla="*/ 82 h 82"/>
                  <a:gd name="T10" fmla="*/ 0 w 45"/>
                  <a:gd name="T11" fmla="*/ 37 h 82"/>
                  <a:gd name="T12" fmla="*/ 38 w 45"/>
                  <a:gd name="T13" fmla="*/ 0 h 82"/>
                  <a:gd name="T14" fmla="*/ 45 w 45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82">
                    <a:moveTo>
                      <a:pt x="45" y="7"/>
                    </a:moveTo>
                    <a:lnTo>
                      <a:pt x="45" y="7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45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Freeform 1099">
                <a:extLst>
                  <a:ext uri="{FF2B5EF4-FFF2-40B4-BE49-F238E27FC236}">
                    <a16:creationId xmlns:a16="http://schemas.microsoft.com/office/drawing/2014/main" id="{57E0ADA4-8754-4425-B455-858D5CC3A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040"/>
                <a:ext cx="0" cy="8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Freeform 1100">
                <a:extLst>
                  <a:ext uri="{FF2B5EF4-FFF2-40B4-BE49-F238E27FC236}">
                    <a16:creationId xmlns:a16="http://schemas.microsoft.com/office/drawing/2014/main" id="{0F823843-0050-4D32-AA1B-802CF31954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002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83 h 83"/>
                  <a:gd name="T4" fmla="*/ 84 w 84"/>
                  <a:gd name="T5" fmla="*/ 38 h 83"/>
                  <a:gd name="T6" fmla="*/ 38 w 84"/>
                  <a:gd name="T7" fmla="*/ 0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Freeform 1101">
                <a:extLst>
                  <a:ext uri="{FF2B5EF4-FFF2-40B4-BE49-F238E27FC236}">
                    <a16:creationId xmlns:a16="http://schemas.microsoft.com/office/drawing/2014/main" id="{2B23641F-8C44-4EA5-92BA-12C07C42C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002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83 h 83"/>
                  <a:gd name="T4" fmla="*/ 84 w 84"/>
                  <a:gd name="T5" fmla="*/ 38 h 83"/>
                  <a:gd name="T6" fmla="*/ 38 w 84"/>
                  <a:gd name="T7" fmla="*/ 0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Freeform 1102">
                <a:extLst>
                  <a:ext uri="{FF2B5EF4-FFF2-40B4-BE49-F238E27FC236}">
                    <a16:creationId xmlns:a16="http://schemas.microsoft.com/office/drawing/2014/main" id="{5655D92C-C798-4CE7-A851-3A85487C4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02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Freeform 1103">
                <a:extLst>
                  <a:ext uri="{FF2B5EF4-FFF2-40B4-BE49-F238E27FC236}">
                    <a16:creationId xmlns:a16="http://schemas.microsoft.com/office/drawing/2014/main" id="{849DBDE9-520B-43D0-993B-CD87DCC10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02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Freeform 1104">
                <a:extLst>
                  <a:ext uri="{FF2B5EF4-FFF2-40B4-BE49-F238E27FC236}">
                    <a16:creationId xmlns:a16="http://schemas.microsoft.com/office/drawing/2014/main" id="{9A8321B3-8DB6-4617-9FD7-9CDF6110E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055"/>
                <a:ext cx="45" cy="75"/>
              </a:xfrm>
              <a:custGeom>
                <a:avLst/>
                <a:gdLst>
                  <a:gd name="T0" fmla="*/ 45 w 45"/>
                  <a:gd name="T1" fmla="*/ 38 h 75"/>
                  <a:gd name="T2" fmla="*/ 7 w 45"/>
                  <a:gd name="T3" fmla="*/ 75 h 75"/>
                  <a:gd name="T4" fmla="*/ 0 w 45"/>
                  <a:gd name="T5" fmla="*/ 68 h 75"/>
                  <a:gd name="T6" fmla="*/ 0 w 45"/>
                  <a:gd name="T7" fmla="*/ 8 h 75"/>
                  <a:gd name="T8" fmla="*/ 7 w 45"/>
                  <a:gd name="T9" fmla="*/ 0 h 75"/>
                  <a:gd name="T10" fmla="*/ 45 w 45"/>
                  <a:gd name="T1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75">
                    <a:moveTo>
                      <a:pt x="45" y="38"/>
                    </a:moveTo>
                    <a:lnTo>
                      <a:pt x="7" y="75"/>
                    </a:lnTo>
                    <a:lnTo>
                      <a:pt x="0" y="6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45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Freeform 1105">
                <a:extLst>
                  <a:ext uri="{FF2B5EF4-FFF2-40B4-BE49-F238E27FC236}">
                    <a16:creationId xmlns:a16="http://schemas.microsoft.com/office/drawing/2014/main" id="{0D839F20-9784-4F2E-85F6-FF3632EAB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055"/>
                <a:ext cx="76" cy="75"/>
              </a:xfrm>
              <a:custGeom>
                <a:avLst/>
                <a:gdLst>
                  <a:gd name="T0" fmla="*/ 38 w 76"/>
                  <a:gd name="T1" fmla="*/ 0 h 75"/>
                  <a:gd name="T2" fmla="*/ 0 w 76"/>
                  <a:gd name="T3" fmla="*/ 38 h 75"/>
                  <a:gd name="T4" fmla="*/ 38 w 76"/>
                  <a:gd name="T5" fmla="*/ 75 h 75"/>
                  <a:gd name="T6" fmla="*/ 76 w 76"/>
                  <a:gd name="T7" fmla="*/ 38 h 75"/>
                  <a:gd name="T8" fmla="*/ 38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38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6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Freeform 1106">
                <a:extLst>
                  <a:ext uri="{FF2B5EF4-FFF2-40B4-BE49-F238E27FC236}">
                    <a16:creationId xmlns:a16="http://schemas.microsoft.com/office/drawing/2014/main" id="{BB9F5116-0B64-4193-AEC3-05272C1FD6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055"/>
                <a:ext cx="76" cy="75"/>
              </a:xfrm>
              <a:custGeom>
                <a:avLst/>
                <a:gdLst>
                  <a:gd name="T0" fmla="*/ 38 w 76"/>
                  <a:gd name="T1" fmla="*/ 0 h 75"/>
                  <a:gd name="T2" fmla="*/ 0 w 76"/>
                  <a:gd name="T3" fmla="*/ 38 h 75"/>
                  <a:gd name="T4" fmla="*/ 38 w 76"/>
                  <a:gd name="T5" fmla="*/ 75 h 75"/>
                  <a:gd name="T6" fmla="*/ 76 w 76"/>
                  <a:gd name="T7" fmla="*/ 38 h 75"/>
                  <a:gd name="T8" fmla="*/ 38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38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6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Freeform 1107">
                <a:extLst>
                  <a:ext uri="{FF2B5EF4-FFF2-40B4-BE49-F238E27FC236}">
                    <a16:creationId xmlns:a16="http://schemas.microsoft.com/office/drawing/2014/main" id="{997D12BA-AEEE-4A03-B97E-8735B5BEC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055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Freeform 1108">
                <a:extLst>
                  <a:ext uri="{FF2B5EF4-FFF2-40B4-BE49-F238E27FC236}">
                    <a16:creationId xmlns:a16="http://schemas.microsoft.com/office/drawing/2014/main" id="{DE3BA698-A4A2-43E7-8CC9-1306B51ED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055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Freeform 1109">
                <a:extLst>
                  <a:ext uri="{FF2B5EF4-FFF2-40B4-BE49-F238E27FC236}">
                    <a16:creationId xmlns:a16="http://schemas.microsoft.com/office/drawing/2014/main" id="{EF70D5CA-9C0C-4F80-88EB-149EFBBF3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138"/>
                <a:ext cx="0" cy="15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Freeform 1110">
                <a:extLst>
                  <a:ext uri="{FF2B5EF4-FFF2-40B4-BE49-F238E27FC236}">
                    <a16:creationId xmlns:a16="http://schemas.microsoft.com/office/drawing/2014/main" id="{6DC5D363-A545-4985-985F-900BAFEA9D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100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Freeform 1111">
                <a:extLst>
                  <a:ext uri="{FF2B5EF4-FFF2-40B4-BE49-F238E27FC236}">
                    <a16:creationId xmlns:a16="http://schemas.microsoft.com/office/drawing/2014/main" id="{16CFB7E3-2EC4-4D5C-A236-1068B7B08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100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Freeform 1112">
                <a:extLst>
                  <a:ext uri="{FF2B5EF4-FFF2-40B4-BE49-F238E27FC236}">
                    <a16:creationId xmlns:a16="http://schemas.microsoft.com/office/drawing/2014/main" id="{5A158037-D30B-42CB-8F3B-3D9876630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00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4" name="Freeform 1113">
                <a:extLst>
                  <a:ext uri="{FF2B5EF4-FFF2-40B4-BE49-F238E27FC236}">
                    <a16:creationId xmlns:a16="http://schemas.microsoft.com/office/drawing/2014/main" id="{81D58625-B8C3-4609-932E-8D26FEA64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00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Freeform 1114">
                <a:extLst>
                  <a:ext uri="{FF2B5EF4-FFF2-40B4-BE49-F238E27FC236}">
                    <a16:creationId xmlns:a16="http://schemas.microsoft.com/office/drawing/2014/main" id="{D3B369B0-74D9-408B-AB26-8C28C5F096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153"/>
                <a:ext cx="45" cy="83"/>
              </a:xfrm>
              <a:custGeom>
                <a:avLst/>
                <a:gdLst>
                  <a:gd name="T0" fmla="*/ 6 w 6"/>
                  <a:gd name="T1" fmla="*/ 6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 h 11"/>
                  <a:gd name="T8" fmla="*/ 1 w 6"/>
                  <a:gd name="T9" fmla="*/ 0 h 11"/>
                  <a:gd name="T10" fmla="*/ 6 w 6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6" y="6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Freeform 1115">
                <a:extLst>
                  <a:ext uri="{FF2B5EF4-FFF2-40B4-BE49-F238E27FC236}">
                    <a16:creationId xmlns:a16="http://schemas.microsoft.com/office/drawing/2014/main" id="{3A623EF8-C64C-4594-8574-150EB455E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153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Freeform 1116">
                <a:extLst>
                  <a:ext uri="{FF2B5EF4-FFF2-40B4-BE49-F238E27FC236}">
                    <a16:creationId xmlns:a16="http://schemas.microsoft.com/office/drawing/2014/main" id="{78E93067-8A21-4CEE-9D4E-6B82A547D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153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1117">
                <a:extLst>
                  <a:ext uri="{FF2B5EF4-FFF2-40B4-BE49-F238E27FC236}">
                    <a16:creationId xmlns:a16="http://schemas.microsoft.com/office/drawing/2014/main" id="{95AC447B-004A-4416-9573-A9EF0481F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161"/>
                <a:ext cx="38" cy="67"/>
              </a:xfrm>
              <a:custGeom>
                <a:avLst/>
                <a:gdLst>
                  <a:gd name="T0" fmla="*/ 38 w 38"/>
                  <a:gd name="T1" fmla="*/ 0 h 67"/>
                  <a:gd name="T2" fmla="*/ 30 w 38"/>
                  <a:gd name="T3" fmla="*/ 67 h 67"/>
                  <a:gd name="T4" fmla="*/ 0 w 38"/>
                  <a:gd name="T5" fmla="*/ 37 h 67"/>
                  <a:gd name="T6" fmla="*/ 38 w 3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7">
                    <a:moveTo>
                      <a:pt x="38" y="0"/>
                    </a:moveTo>
                    <a:lnTo>
                      <a:pt x="30" y="67"/>
                    </a:lnTo>
                    <a:lnTo>
                      <a:pt x="0" y="3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Freeform 1118">
                <a:extLst>
                  <a:ext uri="{FF2B5EF4-FFF2-40B4-BE49-F238E27FC236}">
                    <a16:creationId xmlns:a16="http://schemas.microsoft.com/office/drawing/2014/main" id="{22901DE8-9E02-4F45-A5AF-0A5742EBC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161"/>
                <a:ext cx="38" cy="67"/>
              </a:xfrm>
              <a:custGeom>
                <a:avLst/>
                <a:gdLst>
                  <a:gd name="T0" fmla="*/ 38 w 38"/>
                  <a:gd name="T1" fmla="*/ 0 h 67"/>
                  <a:gd name="T2" fmla="*/ 30 w 38"/>
                  <a:gd name="T3" fmla="*/ 67 h 67"/>
                  <a:gd name="T4" fmla="*/ 0 w 38"/>
                  <a:gd name="T5" fmla="*/ 37 h 67"/>
                  <a:gd name="T6" fmla="*/ 38 w 3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7">
                    <a:moveTo>
                      <a:pt x="38" y="0"/>
                    </a:moveTo>
                    <a:lnTo>
                      <a:pt x="30" y="67"/>
                    </a:lnTo>
                    <a:lnTo>
                      <a:pt x="0" y="3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Freeform 1119">
                <a:extLst>
                  <a:ext uri="{FF2B5EF4-FFF2-40B4-BE49-F238E27FC236}">
                    <a16:creationId xmlns:a16="http://schemas.microsoft.com/office/drawing/2014/main" id="{FCAD4168-89F3-4503-88CA-FA68C5B15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3243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1120">
                <a:extLst>
                  <a:ext uri="{FF2B5EF4-FFF2-40B4-BE49-F238E27FC236}">
                    <a16:creationId xmlns:a16="http://schemas.microsoft.com/office/drawing/2014/main" id="{1A67840A-5A38-4C99-B6B2-CDE6DF86C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0 h 83"/>
                  <a:gd name="T4" fmla="*/ 0 w 84"/>
                  <a:gd name="T5" fmla="*/ 37 h 83"/>
                  <a:gd name="T6" fmla="*/ 38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3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1121">
                <a:extLst>
                  <a:ext uri="{FF2B5EF4-FFF2-40B4-BE49-F238E27FC236}">
                    <a16:creationId xmlns:a16="http://schemas.microsoft.com/office/drawing/2014/main" id="{AA291EB9-A2B8-4678-846C-A42F5ECD9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0 h 83"/>
                  <a:gd name="T4" fmla="*/ 0 w 84"/>
                  <a:gd name="T5" fmla="*/ 37 h 83"/>
                  <a:gd name="T6" fmla="*/ 38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3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1122">
                <a:extLst>
                  <a:ext uri="{FF2B5EF4-FFF2-40B4-BE49-F238E27FC236}">
                    <a16:creationId xmlns:a16="http://schemas.microsoft.com/office/drawing/2014/main" id="{49394FB7-AC3C-4FCE-91D6-A3178CAA1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46 w 84"/>
                  <a:gd name="T3" fmla="*/ 0 h 83"/>
                  <a:gd name="T4" fmla="*/ 0 w 84"/>
                  <a:gd name="T5" fmla="*/ 37 h 83"/>
                  <a:gd name="T6" fmla="*/ 46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46" y="0"/>
                    </a:lnTo>
                    <a:lnTo>
                      <a:pt x="0" y="37"/>
                    </a:lnTo>
                    <a:lnTo>
                      <a:pt x="46" y="83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Freeform 1123">
                <a:extLst>
                  <a:ext uri="{FF2B5EF4-FFF2-40B4-BE49-F238E27FC236}">
                    <a16:creationId xmlns:a16="http://schemas.microsoft.com/office/drawing/2014/main" id="{8332EB66-5701-4932-8637-8EAFBCC68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46 w 84"/>
                  <a:gd name="T3" fmla="*/ 0 h 83"/>
                  <a:gd name="T4" fmla="*/ 0 w 84"/>
                  <a:gd name="T5" fmla="*/ 37 h 83"/>
                  <a:gd name="T6" fmla="*/ 46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46" y="0"/>
                    </a:lnTo>
                    <a:lnTo>
                      <a:pt x="0" y="37"/>
                    </a:lnTo>
                    <a:lnTo>
                      <a:pt x="46" y="83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Freeform 1124">
                <a:extLst>
                  <a:ext uri="{FF2B5EF4-FFF2-40B4-BE49-F238E27FC236}">
                    <a16:creationId xmlns:a16="http://schemas.microsoft.com/office/drawing/2014/main" id="{8461FAAB-6911-406B-B0AD-B82DECF87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3259"/>
                <a:ext cx="53" cy="82"/>
              </a:xfrm>
              <a:custGeom>
                <a:avLst/>
                <a:gdLst>
                  <a:gd name="T0" fmla="*/ 7 w 7"/>
                  <a:gd name="T1" fmla="*/ 5 h 11"/>
                  <a:gd name="T2" fmla="*/ 2 w 7"/>
                  <a:gd name="T3" fmla="*/ 11 h 11"/>
                  <a:gd name="T4" fmla="*/ 0 w 7"/>
                  <a:gd name="T5" fmla="*/ 9 h 11"/>
                  <a:gd name="T6" fmla="*/ 0 w 7"/>
                  <a:gd name="T7" fmla="*/ 9 h 11"/>
                  <a:gd name="T8" fmla="*/ 0 w 7"/>
                  <a:gd name="T9" fmla="*/ 1 h 11"/>
                  <a:gd name="T10" fmla="*/ 2 w 7"/>
                  <a:gd name="T11" fmla="*/ 0 h 11"/>
                  <a:gd name="T12" fmla="*/ 7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Freeform 1125">
                <a:extLst>
                  <a:ext uri="{FF2B5EF4-FFF2-40B4-BE49-F238E27FC236}">
                    <a16:creationId xmlns:a16="http://schemas.microsoft.com/office/drawing/2014/main" id="{30C6BFD5-B5FE-4997-91E9-2F9E1413CF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259"/>
                <a:ext cx="76" cy="82"/>
              </a:xfrm>
              <a:custGeom>
                <a:avLst/>
                <a:gdLst>
                  <a:gd name="T0" fmla="*/ 76 w 76"/>
                  <a:gd name="T1" fmla="*/ 37 h 82"/>
                  <a:gd name="T2" fmla="*/ 38 w 76"/>
                  <a:gd name="T3" fmla="*/ 0 h 82"/>
                  <a:gd name="T4" fmla="*/ 0 w 76"/>
                  <a:gd name="T5" fmla="*/ 37 h 82"/>
                  <a:gd name="T6" fmla="*/ 38 w 76"/>
                  <a:gd name="T7" fmla="*/ 82 h 82"/>
                  <a:gd name="T8" fmla="*/ 76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2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Freeform 1126">
                <a:extLst>
                  <a:ext uri="{FF2B5EF4-FFF2-40B4-BE49-F238E27FC236}">
                    <a16:creationId xmlns:a16="http://schemas.microsoft.com/office/drawing/2014/main" id="{01677C7E-DDF0-4FDA-8DBC-D2E81F928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259"/>
                <a:ext cx="76" cy="82"/>
              </a:xfrm>
              <a:custGeom>
                <a:avLst/>
                <a:gdLst>
                  <a:gd name="T0" fmla="*/ 76 w 76"/>
                  <a:gd name="T1" fmla="*/ 37 h 82"/>
                  <a:gd name="T2" fmla="*/ 38 w 76"/>
                  <a:gd name="T3" fmla="*/ 0 h 82"/>
                  <a:gd name="T4" fmla="*/ 0 w 76"/>
                  <a:gd name="T5" fmla="*/ 37 h 82"/>
                  <a:gd name="T6" fmla="*/ 38 w 76"/>
                  <a:gd name="T7" fmla="*/ 82 h 82"/>
                  <a:gd name="T8" fmla="*/ 76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2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1127">
                <a:extLst>
                  <a:ext uri="{FF2B5EF4-FFF2-40B4-BE49-F238E27FC236}">
                    <a16:creationId xmlns:a16="http://schemas.microsoft.com/office/drawing/2014/main" id="{D732E611-FABE-485F-9FB5-3FB854172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266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30 w 30"/>
                  <a:gd name="T3" fmla="*/ 60 h 60"/>
                  <a:gd name="T4" fmla="*/ 0 w 30"/>
                  <a:gd name="T5" fmla="*/ 3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30" y="60"/>
                    </a:lnTo>
                    <a:lnTo>
                      <a:pt x="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1128">
                <a:extLst>
                  <a:ext uri="{FF2B5EF4-FFF2-40B4-BE49-F238E27FC236}">
                    <a16:creationId xmlns:a16="http://schemas.microsoft.com/office/drawing/2014/main" id="{787FBECF-284A-4E20-9E93-385F64D49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266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30 w 30"/>
                  <a:gd name="T3" fmla="*/ 60 h 60"/>
                  <a:gd name="T4" fmla="*/ 0 w 30"/>
                  <a:gd name="T5" fmla="*/ 3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30" y="60"/>
                    </a:lnTo>
                    <a:lnTo>
                      <a:pt x="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0" name="Freeform 1129">
                <a:extLst>
                  <a:ext uri="{FF2B5EF4-FFF2-40B4-BE49-F238E27FC236}">
                    <a16:creationId xmlns:a16="http://schemas.microsoft.com/office/drawing/2014/main" id="{D6D6DD6F-A89C-419A-8C8B-E9F5B4E00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3341"/>
                <a:ext cx="8" cy="1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Freeform 1130">
                <a:extLst>
                  <a:ext uri="{FF2B5EF4-FFF2-40B4-BE49-F238E27FC236}">
                    <a16:creationId xmlns:a16="http://schemas.microsoft.com/office/drawing/2014/main" id="{31158988-642D-4598-9DDB-A79B59EF1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311"/>
                <a:ext cx="84" cy="76"/>
              </a:xfrm>
              <a:custGeom>
                <a:avLst/>
                <a:gdLst>
                  <a:gd name="T0" fmla="*/ 84 w 84"/>
                  <a:gd name="T1" fmla="*/ 38 h 76"/>
                  <a:gd name="T2" fmla="*/ 38 w 84"/>
                  <a:gd name="T3" fmla="*/ 0 h 76"/>
                  <a:gd name="T4" fmla="*/ 0 w 84"/>
                  <a:gd name="T5" fmla="*/ 38 h 76"/>
                  <a:gd name="T6" fmla="*/ 38 w 84"/>
                  <a:gd name="T7" fmla="*/ 76 h 76"/>
                  <a:gd name="T8" fmla="*/ 84 w 84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76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Freeform 1131">
                <a:extLst>
                  <a:ext uri="{FF2B5EF4-FFF2-40B4-BE49-F238E27FC236}">
                    <a16:creationId xmlns:a16="http://schemas.microsoft.com/office/drawing/2014/main" id="{831D9308-9AEF-43E1-87FC-81CAA7C1D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311"/>
                <a:ext cx="84" cy="76"/>
              </a:xfrm>
              <a:custGeom>
                <a:avLst/>
                <a:gdLst>
                  <a:gd name="T0" fmla="*/ 84 w 84"/>
                  <a:gd name="T1" fmla="*/ 38 h 76"/>
                  <a:gd name="T2" fmla="*/ 38 w 84"/>
                  <a:gd name="T3" fmla="*/ 0 h 76"/>
                  <a:gd name="T4" fmla="*/ 0 w 84"/>
                  <a:gd name="T5" fmla="*/ 38 h 76"/>
                  <a:gd name="T6" fmla="*/ 38 w 84"/>
                  <a:gd name="T7" fmla="*/ 76 h 76"/>
                  <a:gd name="T8" fmla="*/ 84 w 84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76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Freeform 1132">
                <a:extLst>
                  <a:ext uri="{FF2B5EF4-FFF2-40B4-BE49-F238E27FC236}">
                    <a16:creationId xmlns:a16="http://schemas.microsoft.com/office/drawing/2014/main" id="{3450FAE1-8FDC-4B3E-8D47-6FDDA4D93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1"/>
                <a:ext cx="76" cy="76"/>
              </a:xfrm>
              <a:custGeom>
                <a:avLst/>
                <a:gdLst>
                  <a:gd name="T0" fmla="*/ 76 w 76"/>
                  <a:gd name="T1" fmla="*/ 30 h 76"/>
                  <a:gd name="T2" fmla="*/ 69 w 76"/>
                  <a:gd name="T3" fmla="*/ 53 h 76"/>
                  <a:gd name="T4" fmla="*/ 46 w 76"/>
                  <a:gd name="T5" fmla="*/ 76 h 76"/>
                  <a:gd name="T6" fmla="*/ 0 w 76"/>
                  <a:gd name="T7" fmla="*/ 38 h 76"/>
                  <a:gd name="T8" fmla="*/ 46 w 76"/>
                  <a:gd name="T9" fmla="*/ 0 h 76"/>
                  <a:gd name="T10" fmla="*/ 76 w 76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6">
                    <a:moveTo>
                      <a:pt x="76" y="30"/>
                    </a:moveTo>
                    <a:lnTo>
                      <a:pt x="69" y="53"/>
                    </a:lnTo>
                    <a:lnTo>
                      <a:pt x="46" y="76"/>
                    </a:lnTo>
                    <a:lnTo>
                      <a:pt x="0" y="38"/>
                    </a:lnTo>
                    <a:lnTo>
                      <a:pt x="46" y="0"/>
                    </a:lnTo>
                    <a:lnTo>
                      <a:pt x="76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Freeform 1133">
                <a:extLst>
                  <a:ext uri="{FF2B5EF4-FFF2-40B4-BE49-F238E27FC236}">
                    <a16:creationId xmlns:a16="http://schemas.microsoft.com/office/drawing/2014/main" id="{D291C2C1-DE7E-4C74-990E-FDA717501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1"/>
                <a:ext cx="76" cy="76"/>
              </a:xfrm>
              <a:custGeom>
                <a:avLst/>
                <a:gdLst>
                  <a:gd name="T0" fmla="*/ 76 w 76"/>
                  <a:gd name="T1" fmla="*/ 30 h 76"/>
                  <a:gd name="T2" fmla="*/ 69 w 76"/>
                  <a:gd name="T3" fmla="*/ 53 h 76"/>
                  <a:gd name="T4" fmla="*/ 46 w 76"/>
                  <a:gd name="T5" fmla="*/ 76 h 76"/>
                  <a:gd name="T6" fmla="*/ 0 w 76"/>
                  <a:gd name="T7" fmla="*/ 38 h 76"/>
                  <a:gd name="T8" fmla="*/ 46 w 76"/>
                  <a:gd name="T9" fmla="*/ 0 h 76"/>
                  <a:gd name="T10" fmla="*/ 76 w 76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6">
                    <a:moveTo>
                      <a:pt x="76" y="30"/>
                    </a:moveTo>
                    <a:lnTo>
                      <a:pt x="69" y="53"/>
                    </a:lnTo>
                    <a:lnTo>
                      <a:pt x="46" y="76"/>
                    </a:lnTo>
                    <a:lnTo>
                      <a:pt x="0" y="38"/>
                    </a:lnTo>
                    <a:lnTo>
                      <a:pt x="46" y="0"/>
                    </a:lnTo>
                    <a:lnTo>
                      <a:pt x="7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Freeform 1134">
                <a:extLst>
                  <a:ext uri="{FF2B5EF4-FFF2-40B4-BE49-F238E27FC236}">
                    <a16:creationId xmlns:a16="http://schemas.microsoft.com/office/drawing/2014/main" id="{94177401-777B-45CB-B58E-7042A3583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" y="3356"/>
                <a:ext cx="61" cy="83"/>
              </a:xfrm>
              <a:custGeom>
                <a:avLst/>
                <a:gdLst>
                  <a:gd name="T0" fmla="*/ 8 w 8"/>
                  <a:gd name="T1" fmla="*/ 6 h 11"/>
                  <a:gd name="T2" fmla="*/ 3 w 8"/>
                  <a:gd name="T3" fmla="*/ 11 h 11"/>
                  <a:gd name="T4" fmla="*/ 0 w 8"/>
                  <a:gd name="T5" fmla="*/ 9 h 11"/>
                  <a:gd name="T6" fmla="*/ 1 w 8"/>
                  <a:gd name="T7" fmla="*/ 5 h 11"/>
                  <a:gd name="T8" fmla="*/ 1 w 8"/>
                  <a:gd name="T9" fmla="*/ 2 h 11"/>
                  <a:gd name="T10" fmla="*/ 3 w 8"/>
                  <a:gd name="T11" fmla="*/ 0 h 11"/>
                  <a:gd name="T12" fmla="*/ 8 w 8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8" y="6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Freeform 1135">
                <a:extLst>
                  <a:ext uri="{FF2B5EF4-FFF2-40B4-BE49-F238E27FC236}">
                    <a16:creationId xmlns:a16="http://schemas.microsoft.com/office/drawing/2014/main" id="{14609E22-57E0-4D60-9565-AE31A1336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356"/>
                <a:ext cx="76" cy="83"/>
              </a:xfrm>
              <a:custGeom>
                <a:avLst/>
                <a:gdLst>
                  <a:gd name="T0" fmla="*/ 76 w 76"/>
                  <a:gd name="T1" fmla="*/ 46 h 83"/>
                  <a:gd name="T2" fmla="*/ 38 w 76"/>
                  <a:gd name="T3" fmla="*/ 0 h 83"/>
                  <a:gd name="T4" fmla="*/ 0 w 76"/>
                  <a:gd name="T5" fmla="*/ 46 h 83"/>
                  <a:gd name="T6" fmla="*/ 38 w 76"/>
                  <a:gd name="T7" fmla="*/ 83 h 83"/>
                  <a:gd name="T8" fmla="*/ 76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76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Freeform 1136">
                <a:extLst>
                  <a:ext uri="{FF2B5EF4-FFF2-40B4-BE49-F238E27FC236}">
                    <a16:creationId xmlns:a16="http://schemas.microsoft.com/office/drawing/2014/main" id="{3B1FA1D9-AA5B-4D9A-8749-17108A9D7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356"/>
                <a:ext cx="76" cy="83"/>
              </a:xfrm>
              <a:custGeom>
                <a:avLst/>
                <a:gdLst>
                  <a:gd name="T0" fmla="*/ 76 w 76"/>
                  <a:gd name="T1" fmla="*/ 46 h 83"/>
                  <a:gd name="T2" fmla="*/ 38 w 76"/>
                  <a:gd name="T3" fmla="*/ 0 h 83"/>
                  <a:gd name="T4" fmla="*/ 0 w 76"/>
                  <a:gd name="T5" fmla="*/ 46 h 83"/>
                  <a:gd name="T6" fmla="*/ 38 w 76"/>
                  <a:gd name="T7" fmla="*/ 83 h 83"/>
                  <a:gd name="T8" fmla="*/ 76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76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Freeform 1137">
                <a:extLst>
                  <a:ext uri="{FF2B5EF4-FFF2-40B4-BE49-F238E27FC236}">
                    <a16:creationId xmlns:a16="http://schemas.microsoft.com/office/drawing/2014/main" id="{D2BADD85-DAED-45FB-A3DF-45B58C8F3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37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3 w 23"/>
                  <a:gd name="T3" fmla="*/ 52 h 52"/>
                  <a:gd name="T4" fmla="*/ 0 w 23"/>
                  <a:gd name="T5" fmla="*/ 30 h 52"/>
                  <a:gd name="T6" fmla="*/ 23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3" y="52"/>
                    </a:lnTo>
                    <a:lnTo>
                      <a:pt x="0" y="3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Freeform 1138">
                <a:extLst>
                  <a:ext uri="{FF2B5EF4-FFF2-40B4-BE49-F238E27FC236}">
                    <a16:creationId xmlns:a16="http://schemas.microsoft.com/office/drawing/2014/main" id="{EB279B56-076B-467F-B695-752D7B5C0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37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3 w 23"/>
                  <a:gd name="T3" fmla="*/ 52 h 52"/>
                  <a:gd name="T4" fmla="*/ 0 w 23"/>
                  <a:gd name="T5" fmla="*/ 30 h 52"/>
                  <a:gd name="T6" fmla="*/ 23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3" y="52"/>
                    </a:lnTo>
                    <a:lnTo>
                      <a:pt x="0" y="3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Freeform 1139">
                <a:extLst>
                  <a:ext uri="{FF2B5EF4-FFF2-40B4-BE49-F238E27FC236}">
                    <a16:creationId xmlns:a16="http://schemas.microsoft.com/office/drawing/2014/main" id="{944407B6-C246-4339-98FC-B7B7D0495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" y="3439"/>
                <a:ext cx="16" cy="30"/>
              </a:xfrm>
              <a:custGeom>
                <a:avLst/>
                <a:gdLst>
                  <a:gd name="T0" fmla="*/ 2 w 2"/>
                  <a:gd name="T1" fmla="*/ 2 h 4"/>
                  <a:gd name="T2" fmla="*/ 0 w 2"/>
                  <a:gd name="T3" fmla="*/ 4 h 4"/>
                  <a:gd name="T4" fmla="*/ 0 w 2"/>
                  <a:gd name="T5" fmla="*/ 0 h 4"/>
                  <a:gd name="T6" fmla="*/ 0 w 2"/>
                  <a:gd name="T7" fmla="*/ 0 h 4"/>
                  <a:gd name="T8" fmla="*/ 2 w 2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2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Freeform 1140">
                <a:extLst>
                  <a:ext uri="{FF2B5EF4-FFF2-40B4-BE49-F238E27FC236}">
                    <a16:creationId xmlns:a16="http://schemas.microsoft.com/office/drawing/2014/main" id="{96BA5A41-BEDE-45EF-B4FA-78901DD09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409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45 h 83"/>
                  <a:gd name="T4" fmla="*/ 38 w 84"/>
                  <a:gd name="T5" fmla="*/ 83 h 83"/>
                  <a:gd name="T6" fmla="*/ 84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1141">
                <a:extLst>
                  <a:ext uri="{FF2B5EF4-FFF2-40B4-BE49-F238E27FC236}">
                    <a16:creationId xmlns:a16="http://schemas.microsoft.com/office/drawing/2014/main" id="{F152696C-63B0-4252-8C2C-B52059124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409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45 h 83"/>
                  <a:gd name="T4" fmla="*/ 38 w 84"/>
                  <a:gd name="T5" fmla="*/ 83 h 83"/>
                  <a:gd name="T6" fmla="*/ 84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Freeform 1142">
                <a:extLst>
                  <a:ext uri="{FF2B5EF4-FFF2-40B4-BE49-F238E27FC236}">
                    <a16:creationId xmlns:a16="http://schemas.microsoft.com/office/drawing/2014/main" id="{60C3C10C-8429-40E1-BE52-BED908D9B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09"/>
                <a:ext cx="69" cy="83"/>
              </a:xfrm>
              <a:custGeom>
                <a:avLst/>
                <a:gdLst>
                  <a:gd name="T0" fmla="*/ 69 w 69"/>
                  <a:gd name="T1" fmla="*/ 30 h 83"/>
                  <a:gd name="T2" fmla="*/ 69 w 69"/>
                  <a:gd name="T3" fmla="*/ 53 h 83"/>
                  <a:gd name="T4" fmla="*/ 69 w 69"/>
                  <a:gd name="T5" fmla="*/ 60 h 83"/>
                  <a:gd name="T6" fmla="*/ 46 w 69"/>
                  <a:gd name="T7" fmla="*/ 83 h 83"/>
                  <a:gd name="T8" fmla="*/ 0 w 69"/>
                  <a:gd name="T9" fmla="*/ 45 h 83"/>
                  <a:gd name="T10" fmla="*/ 46 w 69"/>
                  <a:gd name="T11" fmla="*/ 0 h 83"/>
                  <a:gd name="T12" fmla="*/ 69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69" y="30"/>
                    </a:moveTo>
                    <a:lnTo>
                      <a:pt x="69" y="53"/>
                    </a:lnTo>
                    <a:lnTo>
                      <a:pt x="69" y="60"/>
                    </a:lnTo>
                    <a:lnTo>
                      <a:pt x="46" y="83"/>
                    </a:lnTo>
                    <a:lnTo>
                      <a:pt x="0" y="45"/>
                    </a:lnTo>
                    <a:lnTo>
                      <a:pt x="46" y="0"/>
                    </a:lnTo>
                    <a:lnTo>
                      <a:pt x="69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Freeform 1143">
                <a:extLst>
                  <a:ext uri="{FF2B5EF4-FFF2-40B4-BE49-F238E27FC236}">
                    <a16:creationId xmlns:a16="http://schemas.microsoft.com/office/drawing/2014/main" id="{366C93FB-5F7A-4AF8-80E7-F60882D41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09"/>
                <a:ext cx="69" cy="83"/>
              </a:xfrm>
              <a:custGeom>
                <a:avLst/>
                <a:gdLst>
                  <a:gd name="T0" fmla="*/ 69 w 69"/>
                  <a:gd name="T1" fmla="*/ 30 h 83"/>
                  <a:gd name="T2" fmla="*/ 69 w 69"/>
                  <a:gd name="T3" fmla="*/ 53 h 83"/>
                  <a:gd name="T4" fmla="*/ 69 w 69"/>
                  <a:gd name="T5" fmla="*/ 60 h 83"/>
                  <a:gd name="T6" fmla="*/ 46 w 69"/>
                  <a:gd name="T7" fmla="*/ 83 h 83"/>
                  <a:gd name="T8" fmla="*/ 0 w 69"/>
                  <a:gd name="T9" fmla="*/ 45 h 83"/>
                  <a:gd name="T10" fmla="*/ 46 w 69"/>
                  <a:gd name="T11" fmla="*/ 0 h 83"/>
                  <a:gd name="T12" fmla="*/ 69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69" y="30"/>
                    </a:moveTo>
                    <a:lnTo>
                      <a:pt x="69" y="53"/>
                    </a:lnTo>
                    <a:lnTo>
                      <a:pt x="69" y="60"/>
                    </a:lnTo>
                    <a:lnTo>
                      <a:pt x="46" y="83"/>
                    </a:lnTo>
                    <a:lnTo>
                      <a:pt x="0" y="45"/>
                    </a:lnTo>
                    <a:lnTo>
                      <a:pt x="46" y="0"/>
                    </a:lnTo>
                    <a:lnTo>
                      <a:pt x="69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1144">
                <a:extLst>
                  <a:ext uri="{FF2B5EF4-FFF2-40B4-BE49-F238E27FC236}">
                    <a16:creationId xmlns:a16="http://schemas.microsoft.com/office/drawing/2014/main" id="{8E479F71-2E1E-4869-BC97-8567C7BC5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462"/>
                <a:ext cx="68" cy="53"/>
              </a:xfrm>
              <a:custGeom>
                <a:avLst/>
                <a:gdLst>
                  <a:gd name="T0" fmla="*/ 9 w 9"/>
                  <a:gd name="T1" fmla="*/ 5 h 7"/>
                  <a:gd name="T2" fmla="*/ 8 w 9"/>
                  <a:gd name="T3" fmla="*/ 7 h 7"/>
                  <a:gd name="T4" fmla="*/ 0 w 9"/>
                  <a:gd name="T5" fmla="*/ 5 h 7"/>
                  <a:gd name="T6" fmla="*/ 0 w 9"/>
                  <a:gd name="T7" fmla="*/ 3 h 7"/>
                  <a:gd name="T8" fmla="*/ 4 w 9"/>
                  <a:gd name="T9" fmla="*/ 0 h 7"/>
                  <a:gd name="T10" fmla="*/ 9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1145">
                <a:extLst>
                  <a:ext uri="{FF2B5EF4-FFF2-40B4-BE49-F238E27FC236}">
                    <a16:creationId xmlns:a16="http://schemas.microsoft.com/office/drawing/2014/main" id="{1DF87EBE-A0DF-4163-A171-E3DB7CFA6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462"/>
                <a:ext cx="76" cy="68"/>
              </a:xfrm>
              <a:custGeom>
                <a:avLst/>
                <a:gdLst>
                  <a:gd name="T0" fmla="*/ 76 w 76"/>
                  <a:gd name="T1" fmla="*/ 38 h 68"/>
                  <a:gd name="T2" fmla="*/ 53 w 76"/>
                  <a:gd name="T3" fmla="*/ 68 h 68"/>
                  <a:gd name="T4" fmla="*/ 15 w 76"/>
                  <a:gd name="T5" fmla="*/ 60 h 68"/>
                  <a:gd name="T6" fmla="*/ 15 w 76"/>
                  <a:gd name="T7" fmla="*/ 60 h 68"/>
                  <a:gd name="T8" fmla="*/ 0 w 76"/>
                  <a:gd name="T9" fmla="*/ 38 h 68"/>
                  <a:gd name="T10" fmla="*/ 38 w 76"/>
                  <a:gd name="T11" fmla="*/ 0 h 68"/>
                  <a:gd name="T12" fmla="*/ 76 w 76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8">
                    <a:moveTo>
                      <a:pt x="76" y="38"/>
                    </a:moveTo>
                    <a:lnTo>
                      <a:pt x="53" y="68"/>
                    </a:lnTo>
                    <a:lnTo>
                      <a:pt x="15" y="60"/>
                    </a:lnTo>
                    <a:lnTo>
                      <a:pt x="15" y="60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Freeform 1146">
                <a:extLst>
                  <a:ext uri="{FF2B5EF4-FFF2-40B4-BE49-F238E27FC236}">
                    <a16:creationId xmlns:a16="http://schemas.microsoft.com/office/drawing/2014/main" id="{543D7DAB-4E77-428E-A48E-D4647E06D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462"/>
                <a:ext cx="76" cy="68"/>
              </a:xfrm>
              <a:custGeom>
                <a:avLst/>
                <a:gdLst>
                  <a:gd name="T0" fmla="*/ 76 w 76"/>
                  <a:gd name="T1" fmla="*/ 38 h 68"/>
                  <a:gd name="T2" fmla="*/ 53 w 76"/>
                  <a:gd name="T3" fmla="*/ 68 h 68"/>
                  <a:gd name="T4" fmla="*/ 15 w 76"/>
                  <a:gd name="T5" fmla="*/ 60 h 68"/>
                  <a:gd name="T6" fmla="*/ 15 w 76"/>
                  <a:gd name="T7" fmla="*/ 60 h 68"/>
                  <a:gd name="T8" fmla="*/ 0 w 76"/>
                  <a:gd name="T9" fmla="*/ 38 h 68"/>
                  <a:gd name="T10" fmla="*/ 38 w 76"/>
                  <a:gd name="T11" fmla="*/ 0 h 68"/>
                  <a:gd name="T12" fmla="*/ 76 w 76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8">
                    <a:moveTo>
                      <a:pt x="76" y="38"/>
                    </a:moveTo>
                    <a:lnTo>
                      <a:pt x="53" y="68"/>
                    </a:lnTo>
                    <a:lnTo>
                      <a:pt x="15" y="60"/>
                    </a:lnTo>
                    <a:lnTo>
                      <a:pt x="15" y="60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Freeform 1147">
                <a:extLst>
                  <a:ext uri="{FF2B5EF4-FFF2-40B4-BE49-F238E27FC236}">
                    <a16:creationId xmlns:a16="http://schemas.microsoft.com/office/drawing/2014/main" id="{3D2D615A-EEBC-43BD-B3AE-E4AEB8FC9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485"/>
                <a:ext cx="23" cy="37"/>
              </a:xfrm>
              <a:custGeom>
                <a:avLst/>
                <a:gdLst>
                  <a:gd name="T0" fmla="*/ 23 w 23"/>
                  <a:gd name="T1" fmla="*/ 0 h 37"/>
                  <a:gd name="T2" fmla="*/ 15 w 23"/>
                  <a:gd name="T3" fmla="*/ 22 h 37"/>
                  <a:gd name="T4" fmla="*/ 15 w 23"/>
                  <a:gd name="T5" fmla="*/ 37 h 37"/>
                  <a:gd name="T6" fmla="*/ 0 w 23"/>
                  <a:gd name="T7" fmla="*/ 15 h 37"/>
                  <a:gd name="T8" fmla="*/ 23 w 2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15" y="22"/>
                    </a:lnTo>
                    <a:lnTo>
                      <a:pt x="15" y="37"/>
                    </a:lnTo>
                    <a:lnTo>
                      <a:pt x="0" y="1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Freeform 1148">
                <a:extLst>
                  <a:ext uri="{FF2B5EF4-FFF2-40B4-BE49-F238E27FC236}">
                    <a16:creationId xmlns:a16="http://schemas.microsoft.com/office/drawing/2014/main" id="{6CB67006-D5E3-4907-BDC0-C79F2B7D7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485"/>
                <a:ext cx="23" cy="37"/>
              </a:xfrm>
              <a:custGeom>
                <a:avLst/>
                <a:gdLst>
                  <a:gd name="T0" fmla="*/ 23 w 23"/>
                  <a:gd name="T1" fmla="*/ 0 h 37"/>
                  <a:gd name="T2" fmla="*/ 15 w 23"/>
                  <a:gd name="T3" fmla="*/ 22 h 37"/>
                  <a:gd name="T4" fmla="*/ 15 w 23"/>
                  <a:gd name="T5" fmla="*/ 37 h 37"/>
                  <a:gd name="T6" fmla="*/ 0 w 23"/>
                  <a:gd name="T7" fmla="*/ 15 h 37"/>
                  <a:gd name="T8" fmla="*/ 23 w 2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15" y="22"/>
                    </a:lnTo>
                    <a:lnTo>
                      <a:pt x="15" y="37"/>
                    </a:lnTo>
                    <a:lnTo>
                      <a:pt x="0" y="15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Freeform 1149">
                <a:extLst>
                  <a:ext uri="{FF2B5EF4-FFF2-40B4-BE49-F238E27FC236}">
                    <a16:creationId xmlns:a16="http://schemas.microsoft.com/office/drawing/2014/main" id="{A6D235D5-9ACA-4474-AD8C-FA0E4535F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2143"/>
                <a:ext cx="38" cy="15"/>
              </a:xfrm>
              <a:custGeom>
                <a:avLst/>
                <a:gdLst>
                  <a:gd name="T0" fmla="*/ 38 w 38"/>
                  <a:gd name="T1" fmla="*/ 0 h 15"/>
                  <a:gd name="T2" fmla="*/ 23 w 38"/>
                  <a:gd name="T3" fmla="*/ 15 h 15"/>
                  <a:gd name="T4" fmla="*/ 0 w 38"/>
                  <a:gd name="T5" fmla="*/ 0 h 15"/>
                  <a:gd name="T6" fmla="*/ 38 w 3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38" y="0"/>
                    </a:moveTo>
                    <a:lnTo>
                      <a:pt x="23" y="15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Freeform 1150">
                <a:extLst>
                  <a:ext uri="{FF2B5EF4-FFF2-40B4-BE49-F238E27FC236}">
                    <a16:creationId xmlns:a16="http://schemas.microsoft.com/office/drawing/2014/main" id="{EAAF33BF-A2E8-41B1-8EDF-B00BC8FBA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2143"/>
                <a:ext cx="38" cy="15"/>
              </a:xfrm>
              <a:custGeom>
                <a:avLst/>
                <a:gdLst>
                  <a:gd name="T0" fmla="*/ 38 w 38"/>
                  <a:gd name="T1" fmla="*/ 0 h 15"/>
                  <a:gd name="T2" fmla="*/ 23 w 38"/>
                  <a:gd name="T3" fmla="*/ 15 h 15"/>
                  <a:gd name="T4" fmla="*/ 0 w 38"/>
                  <a:gd name="T5" fmla="*/ 0 h 15"/>
                  <a:gd name="T6" fmla="*/ 38 w 3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38" y="0"/>
                    </a:moveTo>
                    <a:lnTo>
                      <a:pt x="23" y="15"/>
                    </a:ln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Freeform 1151">
                <a:extLst>
                  <a:ext uri="{FF2B5EF4-FFF2-40B4-BE49-F238E27FC236}">
                    <a16:creationId xmlns:a16="http://schemas.microsoft.com/office/drawing/2014/main" id="{97F554A1-55A7-4421-BAFC-9C0E616CB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" y="2158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7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Freeform 1152">
                <a:extLst>
                  <a:ext uri="{FF2B5EF4-FFF2-40B4-BE49-F238E27FC236}">
                    <a16:creationId xmlns:a16="http://schemas.microsoft.com/office/drawing/2014/main" id="{73211539-582D-4238-9B44-E81213433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" y="2158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7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Freeform 1153">
                <a:extLst>
                  <a:ext uri="{FF2B5EF4-FFF2-40B4-BE49-F238E27FC236}">
                    <a16:creationId xmlns:a16="http://schemas.microsoft.com/office/drawing/2014/main" id="{A2213302-99D7-4AA6-A5D5-EA062321F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" y="2136"/>
                <a:ext cx="69" cy="75"/>
              </a:xfrm>
              <a:custGeom>
                <a:avLst/>
                <a:gdLst>
                  <a:gd name="T0" fmla="*/ 9 w 9"/>
                  <a:gd name="T1" fmla="*/ 5 h 10"/>
                  <a:gd name="T2" fmla="*/ 4 w 9"/>
                  <a:gd name="T3" fmla="*/ 10 h 10"/>
                  <a:gd name="T4" fmla="*/ 0 w 9"/>
                  <a:gd name="T5" fmla="*/ 6 h 10"/>
                  <a:gd name="T6" fmla="*/ 4 w 9"/>
                  <a:gd name="T7" fmla="*/ 0 h 10"/>
                  <a:gd name="T8" fmla="*/ 5 w 9"/>
                  <a:gd name="T9" fmla="*/ 0 h 10"/>
                  <a:gd name="T10" fmla="*/ 9 w 9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9" y="5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2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5"/>
                      <a:pt x="9" y="5"/>
                      <a:pt x="9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Freeform 1154">
                <a:extLst>
                  <a:ext uri="{FF2B5EF4-FFF2-40B4-BE49-F238E27FC236}">
                    <a16:creationId xmlns:a16="http://schemas.microsoft.com/office/drawing/2014/main" id="{9B23C8CE-7C6F-4B4A-8CD1-A84E24BD9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143"/>
                <a:ext cx="83" cy="68"/>
              </a:xfrm>
              <a:custGeom>
                <a:avLst/>
                <a:gdLst>
                  <a:gd name="T0" fmla="*/ 83 w 83"/>
                  <a:gd name="T1" fmla="*/ 30 h 68"/>
                  <a:gd name="T2" fmla="*/ 38 w 83"/>
                  <a:gd name="T3" fmla="*/ 68 h 68"/>
                  <a:gd name="T4" fmla="*/ 0 w 83"/>
                  <a:gd name="T5" fmla="*/ 30 h 68"/>
                  <a:gd name="T6" fmla="*/ 23 w 83"/>
                  <a:gd name="T7" fmla="*/ 0 h 68"/>
                  <a:gd name="T8" fmla="*/ 23 w 83"/>
                  <a:gd name="T9" fmla="*/ 0 h 68"/>
                  <a:gd name="T10" fmla="*/ 61 w 83"/>
                  <a:gd name="T11" fmla="*/ 8 h 68"/>
                  <a:gd name="T12" fmla="*/ 83 w 83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68">
                    <a:moveTo>
                      <a:pt x="83" y="30"/>
                    </a:moveTo>
                    <a:lnTo>
                      <a:pt x="38" y="68"/>
                    </a:lnTo>
                    <a:lnTo>
                      <a:pt x="0" y="3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61" y="8"/>
                    </a:lnTo>
                    <a:lnTo>
                      <a:pt x="83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Freeform 1155">
                <a:extLst>
                  <a:ext uri="{FF2B5EF4-FFF2-40B4-BE49-F238E27FC236}">
                    <a16:creationId xmlns:a16="http://schemas.microsoft.com/office/drawing/2014/main" id="{FFBDDB82-B05F-4140-B960-567EB069E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143"/>
                <a:ext cx="83" cy="68"/>
              </a:xfrm>
              <a:custGeom>
                <a:avLst/>
                <a:gdLst>
                  <a:gd name="T0" fmla="*/ 83 w 83"/>
                  <a:gd name="T1" fmla="*/ 30 h 68"/>
                  <a:gd name="T2" fmla="*/ 38 w 83"/>
                  <a:gd name="T3" fmla="*/ 68 h 68"/>
                  <a:gd name="T4" fmla="*/ 0 w 83"/>
                  <a:gd name="T5" fmla="*/ 30 h 68"/>
                  <a:gd name="T6" fmla="*/ 23 w 83"/>
                  <a:gd name="T7" fmla="*/ 0 h 68"/>
                  <a:gd name="T8" fmla="*/ 23 w 83"/>
                  <a:gd name="T9" fmla="*/ 0 h 68"/>
                  <a:gd name="T10" fmla="*/ 61 w 83"/>
                  <a:gd name="T11" fmla="*/ 8 h 68"/>
                  <a:gd name="T12" fmla="*/ 83 w 83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68">
                    <a:moveTo>
                      <a:pt x="83" y="30"/>
                    </a:moveTo>
                    <a:lnTo>
                      <a:pt x="38" y="68"/>
                    </a:lnTo>
                    <a:lnTo>
                      <a:pt x="0" y="3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61" y="8"/>
                    </a:lnTo>
                    <a:lnTo>
                      <a:pt x="83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Freeform 1156">
                <a:extLst>
                  <a:ext uri="{FF2B5EF4-FFF2-40B4-BE49-F238E27FC236}">
                    <a16:creationId xmlns:a16="http://schemas.microsoft.com/office/drawing/2014/main" id="{FDADE157-F3CC-46D9-AF61-D3C180BDA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2" y="2189"/>
                <a:ext cx="61" cy="75"/>
              </a:xfrm>
              <a:custGeom>
                <a:avLst/>
                <a:gdLst>
                  <a:gd name="T0" fmla="*/ 8 w 8"/>
                  <a:gd name="T1" fmla="*/ 4 h 10"/>
                  <a:gd name="T2" fmla="*/ 2 w 8"/>
                  <a:gd name="T3" fmla="*/ 10 h 10"/>
                  <a:gd name="T4" fmla="*/ 0 w 8"/>
                  <a:gd name="T5" fmla="*/ 8 h 10"/>
                  <a:gd name="T6" fmla="*/ 3 w 8"/>
                  <a:gd name="T7" fmla="*/ 0 h 10"/>
                  <a:gd name="T8" fmla="*/ 8 w 8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8" y="4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5"/>
                      <a:pt x="2" y="2"/>
                      <a:pt x="3" y="0"/>
                    </a:cubicBez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Freeform 1157">
                <a:extLst>
                  <a:ext uri="{FF2B5EF4-FFF2-40B4-BE49-F238E27FC236}">
                    <a16:creationId xmlns:a16="http://schemas.microsoft.com/office/drawing/2014/main" id="{26BF9F6A-289A-4BD9-90AA-AA79ACAA5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81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Freeform 1158">
                <a:extLst>
                  <a:ext uri="{FF2B5EF4-FFF2-40B4-BE49-F238E27FC236}">
                    <a16:creationId xmlns:a16="http://schemas.microsoft.com/office/drawing/2014/main" id="{5D0F20A6-2F9E-45F3-931E-5DE3C568A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81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1159">
                <a:extLst>
                  <a:ext uri="{FF2B5EF4-FFF2-40B4-BE49-F238E27FC236}">
                    <a16:creationId xmlns:a16="http://schemas.microsoft.com/office/drawing/2014/main" id="{D8E0D6CA-D2B4-43FD-9270-7CA8835C6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181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1160">
                <a:extLst>
                  <a:ext uri="{FF2B5EF4-FFF2-40B4-BE49-F238E27FC236}">
                    <a16:creationId xmlns:a16="http://schemas.microsoft.com/office/drawing/2014/main" id="{CDF8813E-EAD1-4437-9606-1D8126E94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181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1161">
                <a:extLst>
                  <a:ext uri="{FF2B5EF4-FFF2-40B4-BE49-F238E27FC236}">
                    <a16:creationId xmlns:a16="http://schemas.microsoft.com/office/drawing/2014/main" id="{9EAFD3AF-90D9-4811-9AAB-2FC9C175D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" y="2256"/>
                <a:ext cx="30" cy="46"/>
              </a:xfrm>
              <a:custGeom>
                <a:avLst/>
                <a:gdLst>
                  <a:gd name="T0" fmla="*/ 4 w 4"/>
                  <a:gd name="T1" fmla="*/ 2 h 6"/>
                  <a:gd name="T2" fmla="*/ 0 w 4"/>
                  <a:gd name="T3" fmla="*/ 6 h 6"/>
                  <a:gd name="T4" fmla="*/ 2 w 4"/>
                  <a:gd name="T5" fmla="*/ 0 h 6"/>
                  <a:gd name="T6" fmla="*/ 4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1" y="2"/>
                      <a:pt x="2" y="0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Freeform 1162">
                <a:extLst>
                  <a:ext uri="{FF2B5EF4-FFF2-40B4-BE49-F238E27FC236}">
                    <a16:creationId xmlns:a16="http://schemas.microsoft.com/office/drawing/2014/main" id="{22D72478-0643-467A-88F5-5F21C2CA7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234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83 h 83"/>
                  <a:gd name="T4" fmla="*/ 76 w 76"/>
                  <a:gd name="T5" fmla="*/ 37 h 83"/>
                  <a:gd name="T6" fmla="*/ 38 w 76"/>
                  <a:gd name="T7" fmla="*/ 0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83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Freeform 1163">
                <a:extLst>
                  <a:ext uri="{FF2B5EF4-FFF2-40B4-BE49-F238E27FC236}">
                    <a16:creationId xmlns:a16="http://schemas.microsoft.com/office/drawing/2014/main" id="{38D12D45-9983-4DCB-ABD2-B7D62CB41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234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83 h 83"/>
                  <a:gd name="T4" fmla="*/ 76 w 76"/>
                  <a:gd name="T5" fmla="*/ 37 h 83"/>
                  <a:gd name="T6" fmla="*/ 38 w 76"/>
                  <a:gd name="T7" fmla="*/ 0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83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Freeform 1164">
                <a:extLst>
                  <a:ext uri="{FF2B5EF4-FFF2-40B4-BE49-F238E27FC236}">
                    <a16:creationId xmlns:a16="http://schemas.microsoft.com/office/drawing/2014/main" id="{771B77A8-CCEB-4A28-ACC3-E43172E75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234"/>
                <a:ext cx="83" cy="83"/>
              </a:xfrm>
              <a:custGeom>
                <a:avLst/>
                <a:gdLst>
                  <a:gd name="T0" fmla="*/ 38 w 83"/>
                  <a:gd name="T1" fmla="*/ 0 h 83"/>
                  <a:gd name="T2" fmla="*/ 0 w 83"/>
                  <a:gd name="T3" fmla="*/ 37 h 83"/>
                  <a:gd name="T4" fmla="*/ 38 w 83"/>
                  <a:gd name="T5" fmla="*/ 83 h 83"/>
                  <a:gd name="T6" fmla="*/ 83 w 83"/>
                  <a:gd name="T7" fmla="*/ 37 h 83"/>
                  <a:gd name="T8" fmla="*/ 38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38" y="0"/>
                    </a:moveTo>
                    <a:lnTo>
                      <a:pt x="0" y="37"/>
                    </a:lnTo>
                    <a:lnTo>
                      <a:pt x="38" y="83"/>
                    </a:lnTo>
                    <a:lnTo>
                      <a:pt x="83" y="3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Freeform 1165">
                <a:extLst>
                  <a:ext uri="{FF2B5EF4-FFF2-40B4-BE49-F238E27FC236}">
                    <a16:creationId xmlns:a16="http://schemas.microsoft.com/office/drawing/2014/main" id="{404AD0AD-FCCB-4E95-B927-EE6771136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234"/>
                <a:ext cx="83" cy="83"/>
              </a:xfrm>
              <a:custGeom>
                <a:avLst/>
                <a:gdLst>
                  <a:gd name="T0" fmla="*/ 38 w 83"/>
                  <a:gd name="T1" fmla="*/ 0 h 83"/>
                  <a:gd name="T2" fmla="*/ 0 w 83"/>
                  <a:gd name="T3" fmla="*/ 37 h 83"/>
                  <a:gd name="T4" fmla="*/ 38 w 83"/>
                  <a:gd name="T5" fmla="*/ 83 h 83"/>
                  <a:gd name="T6" fmla="*/ 83 w 83"/>
                  <a:gd name="T7" fmla="*/ 37 h 83"/>
                  <a:gd name="T8" fmla="*/ 38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38" y="0"/>
                    </a:moveTo>
                    <a:lnTo>
                      <a:pt x="0" y="37"/>
                    </a:lnTo>
                    <a:lnTo>
                      <a:pt x="38" y="83"/>
                    </a:lnTo>
                    <a:lnTo>
                      <a:pt x="83" y="3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Freeform 1166">
                <a:extLst>
                  <a:ext uri="{FF2B5EF4-FFF2-40B4-BE49-F238E27FC236}">
                    <a16:creationId xmlns:a16="http://schemas.microsoft.com/office/drawing/2014/main" id="{A7D32C5B-C9B7-4D88-86CF-20C95378C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" y="2286"/>
                <a:ext cx="76" cy="76"/>
              </a:xfrm>
              <a:custGeom>
                <a:avLst/>
                <a:gdLst>
                  <a:gd name="T0" fmla="*/ 10 w 10"/>
                  <a:gd name="T1" fmla="*/ 5 h 10"/>
                  <a:gd name="T2" fmla="*/ 4 w 10"/>
                  <a:gd name="T3" fmla="*/ 10 h 10"/>
                  <a:gd name="T4" fmla="*/ 0 w 10"/>
                  <a:gd name="T5" fmla="*/ 6 h 10"/>
                  <a:gd name="T6" fmla="*/ 0 w 10"/>
                  <a:gd name="T7" fmla="*/ 4 h 10"/>
                  <a:gd name="T8" fmla="*/ 4 w 10"/>
                  <a:gd name="T9" fmla="*/ 0 h 10"/>
                  <a:gd name="T10" fmla="*/ 10 w 10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10" y="5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Freeform 1167">
                <a:extLst>
                  <a:ext uri="{FF2B5EF4-FFF2-40B4-BE49-F238E27FC236}">
                    <a16:creationId xmlns:a16="http://schemas.microsoft.com/office/drawing/2014/main" id="{903006CF-CB7F-425C-8FDC-70863ECCA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86"/>
                <a:ext cx="84" cy="76"/>
              </a:xfrm>
              <a:custGeom>
                <a:avLst/>
                <a:gdLst>
                  <a:gd name="T0" fmla="*/ 46 w 84"/>
                  <a:gd name="T1" fmla="*/ 0 h 76"/>
                  <a:gd name="T2" fmla="*/ 0 w 84"/>
                  <a:gd name="T3" fmla="*/ 38 h 76"/>
                  <a:gd name="T4" fmla="*/ 46 w 84"/>
                  <a:gd name="T5" fmla="*/ 76 h 76"/>
                  <a:gd name="T6" fmla="*/ 84 w 84"/>
                  <a:gd name="T7" fmla="*/ 38 h 76"/>
                  <a:gd name="T8" fmla="*/ 46 w 8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46" y="0"/>
                    </a:moveTo>
                    <a:lnTo>
                      <a:pt x="0" y="38"/>
                    </a:lnTo>
                    <a:lnTo>
                      <a:pt x="46" y="76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1168">
                <a:extLst>
                  <a:ext uri="{FF2B5EF4-FFF2-40B4-BE49-F238E27FC236}">
                    <a16:creationId xmlns:a16="http://schemas.microsoft.com/office/drawing/2014/main" id="{C28306E0-AAB7-4D7C-AD61-FB6879DE6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86"/>
                <a:ext cx="84" cy="76"/>
              </a:xfrm>
              <a:custGeom>
                <a:avLst/>
                <a:gdLst>
                  <a:gd name="T0" fmla="*/ 46 w 84"/>
                  <a:gd name="T1" fmla="*/ 0 h 76"/>
                  <a:gd name="T2" fmla="*/ 0 w 84"/>
                  <a:gd name="T3" fmla="*/ 38 h 76"/>
                  <a:gd name="T4" fmla="*/ 46 w 84"/>
                  <a:gd name="T5" fmla="*/ 76 h 76"/>
                  <a:gd name="T6" fmla="*/ 84 w 84"/>
                  <a:gd name="T7" fmla="*/ 38 h 76"/>
                  <a:gd name="T8" fmla="*/ 46 w 8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46" y="0"/>
                    </a:moveTo>
                    <a:lnTo>
                      <a:pt x="0" y="38"/>
                    </a:lnTo>
                    <a:lnTo>
                      <a:pt x="46" y="76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Freeform 1169">
                <a:extLst>
                  <a:ext uri="{FF2B5EF4-FFF2-40B4-BE49-F238E27FC236}">
                    <a16:creationId xmlns:a16="http://schemas.microsoft.com/office/drawing/2014/main" id="{6BCC25F1-DB34-450F-AC63-DEB595CAF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286"/>
                <a:ext cx="31" cy="68"/>
              </a:xfrm>
              <a:custGeom>
                <a:avLst/>
                <a:gdLst>
                  <a:gd name="T0" fmla="*/ 31 w 31"/>
                  <a:gd name="T1" fmla="*/ 0 h 68"/>
                  <a:gd name="T2" fmla="*/ 31 w 31"/>
                  <a:gd name="T3" fmla="*/ 68 h 68"/>
                  <a:gd name="T4" fmla="*/ 0 w 31"/>
                  <a:gd name="T5" fmla="*/ 38 h 68"/>
                  <a:gd name="T6" fmla="*/ 31 w 31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8">
                    <a:moveTo>
                      <a:pt x="31" y="0"/>
                    </a:moveTo>
                    <a:lnTo>
                      <a:pt x="31" y="68"/>
                    </a:lnTo>
                    <a:lnTo>
                      <a:pt x="0" y="38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Freeform 1170">
                <a:extLst>
                  <a:ext uri="{FF2B5EF4-FFF2-40B4-BE49-F238E27FC236}">
                    <a16:creationId xmlns:a16="http://schemas.microsoft.com/office/drawing/2014/main" id="{55F50FE5-D9D8-4AB7-85DF-ED47A0504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286"/>
                <a:ext cx="31" cy="68"/>
              </a:xfrm>
              <a:custGeom>
                <a:avLst/>
                <a:gdLst>
                  <a:gd name="T0" fmla="*/ 31 w 31"/>
                  <a:gd name="T1" fmla="*/ 0 h 68"/>
                  <a:gd name="T2" fmla="*/ 31 w 31"/>
                  <a:gd name="T3" fmla="*/ 68 h 68"/>
                  <a:gd name="T4" fmla="*/ 0 w 31"/>
                  <a:gd name="T5" fmla="*/ 38 h 68"/>
                  <a:gd name="T6" fmla="*/ 31 w 31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8">
                    <a:moveTo>
                      <a:pt x="31" y="0"/>
                    </a:moveTo>
                    <a:lnTo>
                      <a:pt x="31" y="68"/>
                    </a:lnTo>
                    <a:lnTo>
                      <a:pt x="0" y="38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Freeform 1171">
                <a:extLst>
                  <a:ext uri="{FF2B5EF4-FFF2-40B4-BE49-F238E27FC236}">
                    <a16:creationId xmlns:a16="http://schemas.microsoft.com/office/drawing/2014/main" id="{0AEE09C0-86E6-4293-A135-388206E5F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339"/>
                <a:ext cx="45" cy="76"/>
              </a:xfrm>
              <a:custGeom>
                <a:avLst/>
                <a:gdLst>
                  <a:gd name="T0" fmla="*/ 6 w 6"/>
                  <a:gd name="T1" fmla="*/ 5 h 10"/>
                  <a:gd name="T2" fmla="*/ 1 w 6"/>
                  <a:gd name="T3" fmla="*/ 10 h 10"/>
                  <a:gd name="T4" fmla="*/ 0 w 6"/>
                  <a:gd name="T5" fmla="*/ 10 h 10"/>
                  <a:gd name="T6" fmla="*/ 1 w 6"/>
                  <a:gd name="T7" fmla="*/ 0 h 10"/>
                  <a:gd name="T8" fmla="*/ 6 w 6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6" y="5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6"/>
                      <a:pt x="1" y="3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Freeform 1172">
                <a:extLst>
                  <a:ext uri="{FF2B5EF4-FFF2-40B4-BE49-F238E27FC236}">
                    <a16:creationId xmlns:a16="http://schemas.microsoft.com/office/drawing/2014/main" id="{566E7D43-C1E8-44CA-AD29-973E630CD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332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0 w 76"/>
                  <a:gd name="T3" fmla="*/ 45 h 83"/>
                  <a:gd name="T4" fmla="*/ 38 w 76"/>
                  <a:gd name="T5" fmla="*/ 83 h 83"/>
                  <a:gd name="T6" fmla="*/ 76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Freeform 1173">
                <a:extLst>
                  <a:ext uri="{FF2B5EF4-FFF2-40B4-BE49-F238E27FC236}">
                    <a16:creationId xmlns:a16="http://schemas.microsoft.com/office/drawing/2014/main" id="{146A7BDF-1EC6-47C2-A166-B0FD050F6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332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0 w 76"/>
                  <a:gd name="T3" fmla="*/ 45 h 83"/>
                  <a:gd name="T4" fmla="*/ 38 w 76"/>
                  <a:gd name="T5" fmla="*/ 83 h 83"/>
                  <a:gd name="T6" fmla="*/ 76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Freeform 1174">
                <a:extLst>
                  <a:ext uri="{FF2B5EF4-FFF2-40B4-BE49-F238E27FC236}">
                    <a16:creationId xmlns:a16="http://schemas.microsoft.com/office/drawing/2014/main" id="{ABC96F3D-32BC-40F4-9F4A-D0680F2C3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332"/>
                <a:ext cx="76" cy="83"/>
              </a:xfrm>
              <a:custGeom>
                <a:avLst/>
                <a:gdLst>
                  <a:gd name="T0" fmla="*/ 76 w 76"/>
                  <a:gd name="T1" fmla="*/ 37 h 83"/>
                  <a:gd name="T2" fmla="*/ 76 w 76"/>
                  <a:gd name="T3" fmla="*/ 52 h 83"/>
                  <a:gd name="T4" fmla="*/ 76 w 76"/>
                  <a:gd name="T5" fmla="*/ 52 h 83"/>
                  <a:gd name="T6" fmla="*/ 38 w 76"/>
                  <a:gd name="T7" fmla="*/ 83 h 83"/>
                  <a:gd name="T8" fmla="*/ 0 w 76"/>
                  <a:gd name="T9" fmla="*/ 45 h 83"/>
                  <a:gd name="T10" fmla="*/ 38 w 76"/>
                  <a:gd name="T11" fmla="*/ 0 h 83"/>
                  <a:gd name="T12" fmla="*/ 76 w 76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3">
                    <a:moveTo>
                      <a:pt x="76" y="37"/>
                    </a:moveTo>
                    <a:lnTo>
                      <a:pt x="76" y="52"/>
                    </a:lnTo>
                    <a:lnTo>
                      <a:pt x="76" y="52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Freeform 1175">
                <a:extLst>
                  <a:ext uri="{FF2B5EF4-FFF2-40B4-BE49-F238E27FC236}">
                    <a16:creationId xmlns:a16="http://schemas.microsoft.com/office/drawing/2014/main" id="{58F58518-19DB-41F1-BB5B-06979CE43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332"/>
                <a:ext cx="76" cy="83"/>
              </a:xfrm>
              <a:custGeom>
                <a:avLst/>
                <a:gdLst>
                  <a:gd name="T0" fmla="*/ 76 w 76"/>
                  <a:gd name="T1" fmla="*/ 37 h 83"/>
                  <a:gd name="T2" fmla="*/ 76 w 76"/>
                  <a:gd name="T3" fmla="*/ 52 h 83"/>
                  <a:gd name="T4" fmla="*/ 76 w 76"/>
                  <a:gd name="T5" fmla="*/ 52 h 83"/>
                  <a:gd name="T6" fmla="*/ 38 w 76"/>
                  <a:gd name="T7" fmla="*/ 83 h 83"/>
                  <a:gd name="T8" fmla="*/ 0 w 76"/>
                  <a:gd name="T9" fmla="*/ 45 h 83"/>
                  <a:gd name="T10" fmla="*/ 38 w 76"/>
                  <a:gd name="T11" fmla="*/ 0 h 83"/>
                  <a:gd name="T12" fmla="*/ 76 w 76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3">
                    <a:moveTo>
                      <a:pt x="76" y="37"/>
                    </a:moveTo>
                    <a:lnTo>
                      <a:pt x="76" y="52"/>
                    </a:lnTo>
                    <a:lnTo>
                      <a:pt x="76" y="52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Freeform 1176">
                <a:extLst>
                  <a:ext uri="{FF2B5EF4-FFF2-40B4-BE49-F238E27FC236}">
                    <a16:creationId xmlns:a16="http://schemas.microsoft.com/office/drawing/2014/main" id="{536E8E4E-778A-47F8-86F4-4FF22E85C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422"/>
                <a:ext cx="0" cy="8"/>
              </a:xfrm>
              <a:custGeom>
                <a:avLst/>
                <a:gdLst>
                  <a:gd name="T0" fmla="*/ 8 h 8"/>
                  <a:gd name="T1" fmla="*/ 8 h 8"/>
                  <a:gd name="T2" fmla="*/ 0 h 8"/>
                  <a:gd name="T3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Freeform 1177">
                <a:extLst>
                  <a:ext uri="{FF2B5EF4-FFF2-40B4-BE49-F238E27FC236}">
                    <a16:creationId xmlns:a16="http://schemas.microsoft.com/office/drawing/2014/main" id="{D40222CA-74FC-411C-8C8B-3F2BB00B1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384"/>
                <a:ext cx="84" cy="83"/>
              </a:xfrm>
              <a:custGeom>
                <a:avLst/>
                <a:gdLst>
                  <a:gd name="T0" fmla="*/ 84 w 84"/>
                  <a:gd name="T1" fmla="*/ 46 h 83"/>
                  <a:gd name="T2" fmla="*/ 38 w 84"/>
                  <a:gd name="T3" fmla="*/ 0 h 83"/>
                  <a:gd name="T4" fmla="*/ 0 w 84"/>
                  <a:gd name="T5" fmla="*/ 46 h 83"/>
                  <a:gd name="T6" fmla="*/ 38 w 84"/>
                  <a:gd name="T7" fmla="*/ 83 h 83"/>
                  <a:gd name="T8" fmla="*/ 84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84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Freeform 1178">
                <a:extLst>
                  <a:ext uri="{FF2B5EF4-FFF2-40B4-BE49-F238E27FC236}">
                    <a16:creationId xmlns:a16="http://schemas.microsoft.com/office/drawing/2014/main" id="{672834A9-5A00-4F2C-8748-6BA7CF01E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384"/>
                <a:ext cx="84" cy="83"/>
              </a:xfrm>
              <a:custGeom>
                <a:avLst/>
                <a:gdLst>
                  <a:gd name="T0" fmla="*/ 84 w 84"/>
                  <a:gd name="T1" fmla="*/ 46 h 83"/>
                  <a:gd name="T2" fmla="*/ 38 w 84"/>
                  <a:gd name="T3" fmla="*/ 0 h 83"/>
                  <a:gd name="T4" fmla="*/ 0 w 84"/>
                  <a:gd name="T5" fmla="*/ 46 h 83"/>
                  <a:gd name="T6" fmla="*/ 38 w 84"/>
                  <a:gd name="T7" fmla="*/ 83 h 83"/>
                  <a:gd name="T8" fmla="*/ 84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84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Freeform 1179">
                <a:extLst>
                  <a:ext uri="{FF2B5EF4-FFF2-40B4-BE49-F238E27FC236}">
                    <a16:creationId xmlns:a16="http://schemas.microsoft.com/office/drawing/2014/main" id="{00CD3969-3ABA-46C2-86B4-0E6C30EC6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84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6 h 83"/>
                  <a:gd name="T4" fmla="*/ 46 w 84"/>
                  <a:gd name="T5" fmla="*/ 83 h 83"/>
                  <a:gd name="T6" fmla="*/ 84 w 84"/>
                  <a:gd name="T7" fmla="*/ 46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6"/>
                    </a:lnTo>
                    <a:lnTo>
                      <a:pt x="46" y="83"/>
                    </a:lnTo>
                    <a:lnTo>
                      <a:pt x="84" y="4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1180">
                <a:extLst>
                  <a:ext uri="{FF2B5EF4-FFF2-40B4-BE49-F238E27FC236}">
                    <a16:creationId xmlns:a16="http://schemas.microsoft.com/office/drawing/2014/main" id="{7174EF1D-8FA5-4E88-A569-42097CE87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84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6 h 83"/>
                  <a:gd name="T4" fmla="*/ 46 w 84"/>
                  <a:gd name="T5" fmla="*/ 83 h 83"/>
                  <a:gd name="T6" fmla="*/ 84 w 84"/>
                  <a:gd name="T7" fmla="*/ 46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6"/>
                    </a:lnTo>
                    <a:lnTo>
                      <a:pt x="46" y="83"/>
                    </a:lnTo>
                    <a:lnTo>
                      <a:pt x="84" y="46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1181">
                <a:extLst>
                  <a:ext uri="{FF2B5EF4-FFF2-40B4-BE49-F238E27FC236}">
                    <a16:creationId xmlns:a16="http://schemas.microsoft.com/office/drawing/2014/main" id="{8BD4F5CE-2FBC-495C-AFC3-922183AC5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392"/>
                <a:ext cx="31" cy="60"/>
              </a:xfrm>
              <a:custGeom>
                <a:avLst/>
                <a:gdLst>
                  <a:gd name="T0" fmla="*/ 31 w 31"/>
                  <a:gd name="T1" fmla="*/ 0 h 60"/>
                  <a:gd name="T2" fmla="*/ 23 w 31"/>
                  <a:gd name="T3" fmla="*/ 60 h 60"/>
                  <a:gd name="T4" fmla="*/ 0 w 31"/>
                  <a:gd name="T5" fmla="*/ 38 h 60"/>
                  <a:gd name="T6" fmla="*/ 31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31" y="0"/>
                    </a:moveTo>
                    <a:lnTo>
                      <a:pt x="23" y="60"/>
                    </a:lnTo>
                    <a:lnTo>
                      <a:pt x="0" y="38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1182">
                <a:extLst>
                  <a:ext uri="{FF2B5EF4-FFF2-40B4-BE49-F238E27FC236}">
                    <a16:creationId xmlns:a16="http://schemas.microsoft.com/office/drawing/2014/main" id="{257594B2-7F1D-4CFB-8188-D6BD4E0A7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392"/>
                <a:ext cx="31" cy="60"/>
              </a:xfrm>
              <a:custGeom>
                <a:avLst/>
                <a:gdLst>
                  <a:gd name="T0" fmla="*/ 31 w 31"/>
                  <a:gd name="T1" fmla="*/ 0 h 60"/>
                  <a:gd name="T2" fmla="*/ 23 w 31"/>
                  <a:gd name="T3" fmla="*/ 60 h 60"/>
                  <a:gd name="T4" fmla="*/ 0 w 31"/>
                  <a:gd name="T5" fmla="*/ 38 h 60"/>
                  <a:gd name="T6" fmla="*/ 31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31" y="0"/>
                    </a:moveTo>
                    <a:lnTo>
                      <a:pt x="23" y="60"/>
                    </a:lnTo>
                    <a:lnTo>
                      <a:pt x="0" y="38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1183">
                <a:extLst>
                  <a:ext uri="{FF2B5EF4-FFF2-40B4-BE49-F238E27FC236}">
                    <a16:creationId xmlns:a16="http://schemas.microsoft.com/office/drawing/2014/main" id="{DE1F9ED6-CA08-4DC0-8650-51A2953CF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437"/>
                <a:ext cx="45" cy="83"/>
              </a:xfrm>
              <a:custGeom>
                <a:avLst/>
                <a:gdLst>
                  <a:gd name="T0" fmla="*/ 6 w 6"/>
                  <a:gd name="T1" fmla="*/ 5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0 h 11"/>
                  <a:gd name="T8" fmla="*/ 0 w 6"/>
                  <a:gd name="T9" fmla="*/ 7 h 11"/>
                  <a:gd name="T10" fmla="*/ 0 w 6"/>
                  <a:gd name="T11" fmla="*/ 1 h 11"/>
                  <a:gd name="T12" fmla="*/ 0 w 6"/>
                  <a:gd name="T13" fmla="*/ 1 h 11"/>
                  <a:gd name="T14" fmla="*/ 1 w 6"/>
                  <a:gd name="T15" fmla="*/ 0 h 11"/>
                  <a:gd name="T16" fmla="*/ 6 w 6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6" y="5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5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1184">
                <a:extLst>
                  <a:ext uri="{FF2B5EF4-FFF2-40B4-BE49-F238E27FC236}">
                    <a16:creationId xmlns:a16="http://schemas.microsoft.com/office/drawing/2014/main" id="{6E0A2C88-3BFD-4647-AC11-AE9334E61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437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0 h 83"/>
                  <a:gd name="T4" fmla="*/ 0 w 76"/>
                  <a:gd name="T5" fmla="*/ 38 h 83"/>
                  <a:gd name="T6" fmla="*/ 38 w 76"/>
                  <a:gd name="T7" fmla="*/ 83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Freeform 1185">
                <a:extLst>
                  <a:ext uri="{FF2B5EF4-FFF2-40B4-BE49-F238E27FC236}">
                    <a16:creationId xmlns:a16="http://schemas.microsoft.com/office/drawing/2014/main" id="{6B29D6ED-82C8-41D0-BDB5-D62A0A2CA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437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0 h 83"/>
                  <a:gd name="T4" fmla="*/ 0 w 76"/>
                  <a:gd name="T5" fmla="*/ 38 h 83"/>
                  <a:gd name="T6" fmla="*/ 38 w 76"/>
                  <a:gd name="T7" fmla="*/ 83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1186">
                <a:extLst>
                  <a:ext uri="{FF2B5EF4-FFF2-40B4-BE49-F238E27FC236}">
                    <a16:creationId xmlns:a16="http://schemas.microsoft.com/office/drawing/2014/main" id="{43919712-1F66-484A-A446-2EF495EF7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437"/>
                <a:ext cx="68" cy="83"/>
              </a:xfrm>
              <a:custGeom>
                <a:avLst/>
                <a:gdLst>
                  <a:gd name="T0" fmla="*/ 68 w 68"/>
                  <a:gd name="T1" fmla="*/ 30 h 83"/>
                  <a:gd name="T2" fmla="*/ 68 w 68"/>
                  <a:gd name="T3" fmla="*/ 53 h 83"/>
                  <a:gd name="T4" fmla="*/ 68 w 68"/>
                  <a:gd name="T5" fmla="*/ 53 h 83"/>
                  <a:gd name="T6" fmla="*/ 38 w 68"/>
                  <a:gd name="T7" fmla="*/ 83 h 83"/>
                  <a:gd name="T8" fmla="*/ 0 w 68"/>
                  <a:gd name="T9" fmla="*/ 38 h 83"/>
                  <a:gd name="T10" fmla="*/ 38 w 68"/>
                  <a:gd name="T11" fmla="*/ 0 h 83"/>
                  <a:gd name="T12" fmla="*/ 68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68" y="30"/>
                    </a:moveTo>
                    <a:lnTo>
                      <a:pt x="68" y="53"/>
                    </a:lnTo>
                    <a:lnTo>
                      <a:pt x="68" y="53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68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1187">
                <a:extLst>
                  <a:ext uri="{FF2B5EF4-FFF2-40B4-BE49-F238E27FC236}">
                    <a16:creationId xmlns:a16="http://schemas.microsoft.com/office/drawing/2014/main" id="{7241F859-26FB-46CE-AA82-55FC28C62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437"/>
                <a:ext cx="68" cy="83"/>
              </a:xfrm>
              <a:custGeom>
                <a:avLst/>
                <a:gdLst>
                  <a:gd name="T0" fmla="*/ 68 w 68"/>
                  <a:gd name="T1" fmla="*/ 30 h 83"/>
                  <a:gd name="T2" fmla="*/ 68 w 68"/>
                  <a:gd name="T3" fmla="*/ 53 h 83"/>
                  <a:gd name="T4" fmla="*/ 68 w 68"/>
                  <a:gd name="T5" fmla="*/ 53 h 83"/>
                  <a:gd name="T6" fmla="*/ 38 w 68"/>
                  <a:gd name="T7" fmla="*/ 83 h 83"/>
                  <a:gd name="T8" fmla="*/ 0 w 68"/>
                  <a:gd name="T9" fmla="*/ 38 h 83"/>
                  <a:gd name="T10" fmla="*/ 38 w 68"/>
                  <a:gd name="T11" fmla="*/ 0 h 83"/>
                  <a:gd name="T12" fmla="*/ 68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68" y="30"/>
                    </a:moveTo>
                    <a:lnTo>
                      <a:pt x="68" y="53"/>
                    </a:lnTo>
                    <a:lnTo>
                      <a:pt x="68" y="53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68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Freeform 1188">
                <a:extLst>
                  <a:ext uri="{FF2B5EF4-FFF2-40B4-BE49-F238E27FC236}">
                    <a16:creationId xmlns:a16="http://schemas.microsoft.com/office/drawing/2014/main" id="{355E553B-DD2A-4024-AD6D-61EFABE87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520"/>
                <a:ext cx="8" cy="1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Freeform 1189">
                <a:extLst>
                  <a:ext uri="{FF2B5EF4-FFF2-40B4-BE49-F238E27FC236}">
                    <a16:creationId xmlns:a16="http://schemas.microsoft.com/office/drawing/2014/main" id="{757DC375-ABBC-4961-A9F7-BB0249FDB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Freeform 1190">
                <a:extLst>
                  <a:ext uri="{FF2B5EF4-FFF2-40B4-BE49-F238E27FC236}">
                    <a16:creationId xmlns:a16="http://schemas.microsoft.com/office/drawing/2014/main" id="{C8C72FD1-8DAC-4272-B9D8-A7FFD77D2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1191">
                <a:extLst>
                  <a:ext uri="{FF2B5EF4-FFF2-40B4-BE49-F238E27FC236}">
                    <a16:creationId xmlns:a16="http://schemas.microsoft.com/office/drawing/2014/main" id="{16D4D3C5-03F4-4E1C-ABA3-AB14685CD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1192">
                <a:extLst>
                  <a:ext uri="{FF2B5EF4-FFF2-40B4-BE49-F238E27FC236}">
                    <a16:creationId xmlns:a16="http://schemas.microsoft.com/office/drawing/2014/main" id="{DD03FDF9-CBB0-41E9-90D7-11A9E57DA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1193">
                <a:extLst>
                  <a:ext uri="{FF2B5EF4-FFF2-40B4-BE49-F238E27FC236}">
                    <a16:creationId xmlns:a16="http://schemas.microsoft.com/office/drawing/2014/main" id="{0404C82C-C6DC-467D-8DF2-5325AE273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505"/>
                <a:ext cx="23" cy="45"/>
              </a:xfrm>
              <a:custGeom>
                <a:avLst/>
                <a:gdLst>
                  <a:gd name="T0" fmla="*/ 23 w 23"/>
                  <a:gd name="T1" fmla="*/ 0 h 45"/>
                  <a:gd name="T2" fmla="*/ 23 w 23"/>
                  <a:gd name="T3" fmla="*/ 45 h 45"/>
                  <a:gd name="T4" fmla="*/ 0 w 23"/>
                  <a:gd name="T5" fmla="*/ 23 h 45"/>
                  <a:gd name="T6" fmla="*/ 23 w 2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5">
                    <a:moveTo>
                      <a:pt x="23" y="0"/>
                    </a:moveTo>
                    <a:lnTo>
                      <a:pt x="23" y="45"/>
                    </a:lnTo>
                    <a:lnTo>
                      <a:pt x="0" y="2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1194">
                <a:extLst>
                  <a:ext uri="{FF2B5EF4-FFF2-40B4-BE49-F238E27FC236}">
                    <a16:creationId xmlns:a16="http://schemas.microsoft.com/office/drawing/2014/main" id="{47969442-20B5-4FCA-A4D1-1FB16237F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505"/>
                <a:ext cx="23" cy="45"/>
              </a:xfrm>
              <a:custGeom>
                <a:avLst/>
                <a:gdLst>
                  <a:gd name="T0" fmla="*/ 23 w 23"/>
                  <a:gd name="T1" fmla="*/ 0 h 45"/>
                  <a:gd name="T2" fmla="*/ 23 w 23"/>
                  <a:gd name="T3" fmla="*/ 45 h 45"/>
                  <a:gd name="T4" fmla="*/ 0 w 23"/>
                  <a:gd name="T5" fmla="*/ 23 h 45"/>
                  <a:gd name="T6" fmla="*/ 23 w 2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5">
                    <a:moveTo>
                      <a:pt x="23" y="0"/>
                    </a:moveTo>
                    <a:lnTo>
                      <a:pt x="23" y="45"/>
                    </a:lnTo>
                    <a:lnTo>
                      <a:pt x="0" y="23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1195">
                <a:extLst>
                  <a:ext uri="{FF2B5EF4-FFF2-40B4-BE49-F238E27FC236}">
                    <a16:creationId xmlns:a16="http://schemas.microsoft.com/office/drawing/2014/main" id="{EC527656-8E5B-4A10-96E1-851538511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543"/>
                <a:ext cx="53" cy="75"/>
              </a:xfrm>
              <a:custGeom>
                <a:avLst/>
                <a:gdLst>
                  <a:gd name="T0" fmla="*/ 7 w 7"/>
                  <a:gd name="T1" fmla="*/ 5 h 10"/>
                  <a:gd name="T2" fmla="*/ 2 w 7"/>
                  <a:gd name="T3" fmla="*/ 10 h 10"/>
                  <a:gd name="T4" fmla="*/ 0 w 7"/>
                  <a:gd name="T5" fmla="*/ 9 h 10"/>
                  <a:gd name="T6" fmla="*/ 0 w 7"/>
                  <a:gd name="T7" fmla="*/ 1 h 10"/>
                  <a:gd name="T8" fmla="*/ 2 w 7"/>
                  <a:gd name="T9" fmla="*/ 0 h 10"/>
                  <a:gd name="T10" fmla="*/ 7 w 7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0">
                    <a:moveTo>
                      <a:pt x="7" y="5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1196">
                <a:extLst>
                  <a:ext uri="{FF2B5EF4-FFF2-40B4-BE49-F238E27FC236}">
                    <a16:creationId xmlns:a16="http://schemas.microsoft.com/office/drawing/2014/main" id="{7B534532-422C-4E7C-AB49-AF75D8570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543"/>
                <a:ext cx="76" cy="75"/>
              </a:xfrm>
              <a:custGeom>
                <a:avLst/>
                <a:gdLst>
                  <a:gd name="T0" fmla="*/ 76 w 76"/>
                  <a:gd name="T1" fmla="*/ 37 h 75"/>
                  <a:gd name="T2" fmla="*/ 38 w 76"/>
                  <a:gd name="T3" fmla="*/ 0 h 75"/>
                  <a:gd name="T4" fmla="*/ 0 w 76"/>
                  <a:gd name="T5" fmla="*/ 37 h 75"/>
                  <a:gd name="T6" fmla="*/ 38 w 76"/>
                  <a:gd name="T7" fmla="*/ 75 h 75"/>
                  <a:gd name="T8" fmla="*/ 76 w 76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75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1197">
                <a:extLst>
                  <a:ext uri="{FF2B5EF4-FFF2-40B4-BE49-F238E27FC236}">
                    <a16:creationId xmlns:a16="http://schemas.microsoft.com/office/drawing/2014/main" id="{84648DC1-D486-4A79-92D8-FF0846CC6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543"/>
                <a:ext cx="76" cy="75"/>
              </a:xfrm>
              <a:custGeom>
                <a:avLst/>
                <a:gdLst>
                  <a:gd name="T0" fmla="*/ 76 w 76"/>
                  <a:gd name="T1" fmla="*/ 37 h 75"/>
                  <a:gd name="T2" fmla="*/ 38 w 76"/>
                  <a:gd name="T3" fmla="*/ 0 h 75"/>
                  <a:gd name="T4" fmla="*/ 0 w 76"/>
                  <a:gd name="T5" fmla="*/ 37 h 75"/>
                  <a:gd name="T6" fmla="*/ 38 w 76"/>
                  <a:gd name="T7" fmla="*/ 75 h 75"/>
                  <a:gd name="T8" fmla="*/ 76 w 76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75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1198">
                <a:extLst>
                  <a:ext uri="{FF2B5EF4-FFF2-40B4-BE49-F238E27FC236}">
                    <a16:creationId xmlns:a16="http://schemas.microsoft.com/office/drawing/2014/main" id="{AF52E003-0F36-489D-A416-F17A49A89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543"/>
                <a:ext cx="68" cy="75"/>
              </a:xfrm>
              <a:custGeom>
                <a:avLst/>
                <a:gdLst>
                  <a:gd name="T0" fmla="*/ 68 w 68"/>
                  <a:gd name="T1" fmla="*/ 22 h 75"/>
                  <a:gd name="T2" fmla="*/ 61 w 68"/>
                  <a:gd name="T3" fmla="*/ 52 h 75"/>
                  <a:gd name="T4" fmla="*/ 38 w 68"/>
                  <a:gd name="T5" fmla="*/ 75 h 75"/>
                  <a:gd name="T6" fmla="*/ 0 w 68"/>
                  <a:gd name="T7" fmla="*/ 37 h 75"/>
                  <a:gd name="T8" fmla="*/ 38 w 68"/>
                  <a:gd name="T9" fmla="*/ 0 h 75"/>
                  <a:gd name="T10" fmla="*/ 68 w 68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5">
                    <a:moveTo>
                      <a:pt x="68" y="22"/>
                    </a:moveTo>
                    <a:lnTo>
                      <a:pt x="61" y="52"/>
                    </a:lnTo>
                    <a:lnTo>
                      <a:pt x="38" y="75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68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1199">
                <a:extLst>
                  <a:ext uri="{FF2B5EF4-FFF2-40B4-BE49-F238E27FC236}">
                    <a16:creationId xmlns:a16="http://schemas.microsoft.com/office/drawing/2014/main" id="{861D7CF1-EC1F-4BDB-9A34-26BAA5A2F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543"/>
                <a:ext cx="68" cy="75"/>
              </a:xfrm>
              <a:custGeom>
                <a:avLst/>
                <a:gdLst>
                  <a:gd name="T0" fmla="*/ 68 w 68"/>
                  <a:gd name="T1" fmla="*/ 22 h 75"/>
                  <a:gd name="T2" fmla="*/ 61 w 68"/>
                  <a:gd name="T3" fmla="*/ 52 h 75"/>
                  <a:gd name="T4" fmla="*/ 38 w 68"/>
                  <a:gd name="T5" fmla="*/ 75 h 75"/>
                  <a:gd name="T6" fmla="*/ 0 w 68"/>
                  <a:gd name="T7" fmla="*/ 37 h 75"/>
                  <a:gd name="T8" fmla="*/ 38 w 68"/>
                  <a:gd name="T9" fmla="*/ 0 h 75"/>
                  <a:gd name="T10" fmla="*/ 68 w 68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5">
                    <a:moveTo>
                      <a:pt x="68" y="22"/>
                    </a:moveTo>
                    <a:lnTo>
                      <a:pt x="61" y="52"/>
                    </a:lnTo>
                    <a:lnTo>
                      <a:pt x="38" y="75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68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1200">
                <a:extLst>
                  <a:ext uri="{FF2B5EF4-FFF2-40B4-BE49-F238E27FC236}">
                    <a16:creationId xmlns:a16="http://schemas.microsoft.com/office/drawing/2014/main" id="{39F97A32-0958-4008-8266-4F2894DFB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626"/>
                <a:ext cx="8" cy="15"/>
              </a:xfrm>
              <a:custGeom>
                <a:avLst/>
                <a:gdLst>
                  <a:gd name="T0" fmla="*/ 8 w 8"/>
                  <a:gd name="T1" fmla="*/ 7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7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1201">
                <a:extLst>
                  <a:ext uri="{FF2B5EF4-FFF2-40B4-BE49-F238E27FC236}">
                    <a16:creationId xmlns:a16="http://schemas.microsoft.com/office/drawing/2014/main" id="{9FE07159-5C19-4975-BD2C-5DF31C8D8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1202">
                <a:extLst>
                  <a:ext uri="{FF2B5EF4-FFF2-40B4-BE49-F238E27FC236}">
                    <a16:creationId xmlns:a16="http://schemas.microsoft.com/office/drawing/2014/main" id="{F91435B4-39F5-446F-A055-6195A31AC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1203">
                <a:extLst>
                  <a:ext uri="{FF2B5EF4-FFF2-40B4-BE49-F238E27FC236}">
                    <a16:creationId xmlns:a16="http://schemas.microsoft.com/office/drawing/2014/main" id="{90D98CFC-C18D-465A-9E82-36DF5DDEB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46 w 84"/>
                  <a:gd name="T3" fmla="*/ 0 h 83"/>
                  <a:gd name="T4" fmla="*/ 0 w 84"/>
                  <a:gd name="T5" fmla="*/ 45 h 83"/>
                  <a:gd name="T6" fmla="*/ 46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46" y="0"/>
                    </a:ln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1204">
                <a:extLst>
                  <a:ext uri="{FF2B5EF4-FFF2-40B4-BE49-F238E27FC236}">
                    <a16:creationId xmlns:a16="http://schemas.microsoft.com/office/drawing/2014/main" id="{FCE4BC04-8643-4F25-8547-03477B118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46 w 84"/>
                  <a:gd name="T3" fmla="*/ 0 h 83"/>
                  <a:gd name="T4" fmla="*/ 0 w 84"/>
                  <a:gd name="T5" fmla="*/ 45 h 83"/>
                  <a:gd name="T6" fmla="*/ 46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46" y="0"/>
                    </a:ln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1205">
                <a:extLst>
                  <a:ext uri="{FF2B5EF4-FFF2-40B4-BE49-F238E27FC236}">
                    <a16:creationId xmlns:a16="http://schemas.microsoft.com/office/drawing/2014/main" id="{E942EC17-AD6A-4035-B79B-2C29FEE70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610"/>
                <a:ext cx="16" cy="38"/>
              </a:xfrm>
              <a:custGeom>
                <a:avLst/>
                <a:gdLst>
                  <a:gd name="T0" fmla="*/ 16 w 16"/>
                  <a:gd name="T1" fmla="*/ 0 h 38"/>
                  <a:gd name="T2" fmla="*/ 16 w 16"/>
                  <a:gd name="T3" fmla="*/ 38 h 38"/>
                  <a:gd name="T4" fmla="*/ 0 w 16"/>
                  <a:gd name="T5" fmla="*/ 23 h 38"/>
                  <a:gd name="T6" fmla="*/ 16 w 16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8">
                    <a:moveTo>
                      <a:pt x="16" y="0"/>
                    </a:moveTo>
                    <a:lnTo>
                      <a:pt x="16" y="38"/>
                    </a:lnTo>
                    <a:lnTo>
                      <a:pt x="0" y="2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1206">
                <a:extLst>
                  <a:ext uri="{FF2B5EF4-FFF2-40B4-BE49-F238E27FC236}">
                    <a16:creationId xmlns:a16="http://schemas.microsoft.com/office/drawing/2014/main" id="{11DE81ED-541D-4AB9-A059-15DBE476C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610"/>
                <a:ext cx="16" cy="38"/>
              </a:xfrm>
              <a:custGeom>
                <a:avLst/>
                <a:gdLst>
                  <a:gd name="T0" fmla="*/ 16 w 16"/>
                  <a:gd name="T1" fmla="*/ 0 h 38"/>
                  <a:gd name="T2" fmla="*/ 16 w 16"/>
                  <a:gd name="T3" fmla="*/ 38 h 38"/>
                  <a:gd name="T4" fmla="*/ 0 w 16"/>
                  <a:gd name="T5" fmla="*/ 23 h 38"/>
                  <a:gd name="T6" fmla="*/ 16 w 16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8">
                    <a:moveTo>
                      <a:pt x="16" y="0"/>
                    </a:moveTo>
                    <a:lnTo>
                      <a:pt x="16" y="38"/>
                    </a:lnTo>
                    <a:lnTo>
                      <a:pt x="0" y="23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1207">
                <a:extLst>
                  <a:ext uri="{FF2B5EF4-FFF2-40B4-BE49-F238E27FC236}">
                    <a16:creationId xmlns:a16="http://schemas.microsoft.com/office/drawing/2014/main" id="{E6BE8498-700C-409B-A93D-F810CCB00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641"/>
                <a:ext cx="53" cy="83"/>
              </a:xfrm>
              <a:custGeom>
                <a:avLst/>
                <a:gdLst>
                  <a:gd name="T0" fmla="*/ 53 w 53"/>
                  <a:gd name="T1" fmla="*/ 45 h 83"/>
                  <a:gd name="T2" fmla="*/ 15 w 53"/>
                  <a:gd name="T3" fmla="*/ 83 h 83"/>
                  <a:gd name="T4" fmla="*/ 0 w 53"/>
                  <a:gd name="T5" fmla="*/ 75 h 83"/>
                  <a:gd name="T6" fmla="*/ 0 w 53"/>
                  <a:gd name="T7" fmla="*/ 15 h 83"/>
                  <a:gd name="T8" fmla="*/ 15 w 53"/>
                  <a:gd name="T9" fmla="*/ 0 h 83"/>
                  <a:gd name="T10" fmla="*/ 53 w 53"/>
                  <a:gd name="T11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45"/>
                    </a:moveTo>
                    <a:lnTo>
                      <a:pt x="15" y="83"/>
                    </a:lnTo>
                    <a:lnTo>
                      <a:pt x="0" y="75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53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1208">
                <a:extLst>
                  <a:ext uri="{FF2B5EF4-FFF2-40B4-BE49-F238E27FC236}">
                    <a16:creationId xmlns:a16="http://schemas.microsoft.com/office/drawing/2014/main" id="{B9ACB781-9E1D-42CF-A913-0882FA5FB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641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1209">
                <a:extLst>
                  <a:ext uri="{FF2B5EF4-FFF2-40B4-BE49-F238E27FC236}">
                    <a16:creationId xmlns:a16="http://schemas.microsoft.com/office/drawing/2014/main" id="{C2F862D8-F8F8-4FE5-81E8-D7A68F4AD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641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1210">
                <a:extLst>
                  <a:ext uri="{FF2B5EF4-FFF2-40B4-BE49-F238E27FC236}">
                    <a16:creationId xmlns:a16="http://schemas.microsoft.com/office/drawing/2014/main" id="{0B23F050-E16B-4D24-853C-B0035E713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641"/>
                <a:ext cx="61" cy="83"/>
              </a:xfrm>
              <a:custGeom>
                <a:avLst/>
                <a:gdLst>
                  <a:gd name="T0" fmla="*/ 61 w 61"/>
                  <a:gd name="T1" fmla="*/ 22 h 83"/>
                  <a:gd name="T2" fmla="*/ 61 w 61"/>
                  <a:gd name="T3" fmla="*/ 67 h 83"/>
                  <a:gd name="T4" fmla="*/ 38 w 61"/>
                  <a:gd name="T5" fmla="*/ 83 h 83"/>
                  <a:gd name="T6" fmla="*/ 0 w 61"/>
                  <a:gd name="T7" fmla="*/ 45 h 83"/>
                  <a:gd name="T8" fmla="*/ 38 w 61"/>
                  <a:gd name="T9" fmla="*/ 0 h 83"/>
                  <a:gd name="T10" fmla="*/ 61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61" y="22"/>
                    </a:moveTo>
                    <a:lnTo>
                      <a:pt x="61" y="67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61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1211">
                <a:extLst>
                  <a:ext uri="{FF2B5EF4-FFF2-40B4-BE49-F238E27FC236}">
                    <a16:creationId xmlns:a16="http://schemas.microsoft.com/office/drawing/2014/main" id="{A748B5E7-4DA9-489E-B5A8-9D4648D55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641"/>
                <a:ext cx="61" cy="83"/>
              </a:xfrm>
              <a:custGeom>
                <a:avLst/>
                <a:gdLst>
                  <a:gd name="T0" fmla="*/ 61 w 61"/>
                  <a:gd name="T1" fmla="*/ 22 h 83"/>
                  <a:gd name="T2" fmla="*/ 61 w 61"/>
                  <a:gd name="T3" fmla="*/ 67 h 83"/>
                  <a:gd name="T4" fmla="*/ 38 w 61"/>
                  <a:gd name="T5" fmla="*/ 83 h 83"/>
                  <a:gd name="T6" fmla="*/ 0 w 61"/>
                  <a:gd name="T7" fmla="*/ 45 h 83"/>
                  <a:gd name="T8" fmla="*/ 38 w 61"/>
                  <a:gd name="T9" fmla="*/ 0 h 83"/>
                  <a:gd name="T10" fmla="*/ 61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61" y="22"/>
                    </a:moveTo>
                    <a:lnTo>
                      <a:pt x="61" y="67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61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1212">
                <a:extLst>
                  <a:ext uri="{FF2B5EF4-FFF2-40B4-BE49-F238E27FC236}">
                    <a16:creationId xmlns:a16="http://schemas.microsoft.com/office/drawing/2014/main" id="{040C83A9-2EBF-4466-8D00-0BE18A2A6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724"/>
                <a:ext cx="8" cy="15"/>
              </a:xfrm>
              <a:custGeom>
                <a:avLst/>
                <a:gdLst>
                  <a:gd name="T0" fmla="*/ 8 w 8"/>
                  <a:gd name="T1" fmla="*/ 7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7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Freeform 1213">
                <a:extLst>
                  <a:ext uri="{FF2B5EF4-FFF2-40B4-BE49-F238E27FC236}">
                    <a16:creationId xmlns:a16="http://schemas.microsoft.com/office/drawing/2014/main" id="{B92BDC8C-548F-43CC-96F2-E005302A1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693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38 h 83"/>
                  <a:gd name="T4" fmla="*/ 38 w 84"/>
                  <a:gd name="T5" fmla="*/ 83 h 83"/>
                  <a:gd name="T6" fmla="*/ 84 w 84"/>
                  <a:gd name="T7" fmla="*/ 38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Freeform 1214">
                <a:extLst>
                  <a:ext uri="{FF2B5EF4-FFF2-40B4-BE49-F238E27FC236}">
                    <a16:creationId xmlns:a16="http://schemas.microsoft.com/office/drawing/2014/main" id="{F495A71A-CDD2-4302-A4AA-71AA221C8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693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38 h 83"/>
                  <a:gd name="T4" fmla="*/ 38 w 84"/>
                  <a:gd name="T5" fmla="*/ 83 h 83"/>
                  <a:gd name="T6" fmla="*/ 84 w 84"/>
                  <a:gd name="T7" fmla="*/ 38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1215">
                <a:extLst>
                  <a:ext uri="{FF2B5EF4-FFF2-40B4-BE49-F238E27FC236}">
                    <a16:creationId xmlns:a16="http://schemas.microsoft.com/office/drawing/2014/main" id="{813B72BD-5F48-4D85-8A13-D406ECB4E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93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1216">
                <a:extLst>
                  <a:ext uri="{FF2B5EF4-FFF2-40B4-BE49-F238E27FC236}">
                    <a16:creationId xmlns:a16="http://schemas.microsoft.com/office/drawing/2014/main" id="{26DE0457-4087-43AD-9BB7-23CA9B1CD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93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Freeform 1217">
                <a:extLst>
                  <a:ext uri="{FF2B5EF4-FFF2-40B4-BE49-F238E27FC236}">
                    <a16:creationId xmlns:a16="http://schemas.microsoft.com/office/drawing/2014/main" id="{B743413F-F17F-413F-984C-D43C04C98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716"/>
                <a:ext cx="16" cy="30"/>
              </a:xfrm>
              <a:custGeom>
                <a:avLst/>
                <a:gdLst>
                  <a:gd name="T0" fmla="*/ 16 w 16"/>
                  <a:gd name="T1" fmla="*/ 0 h 30"/>
                  <a:gd name="T2" fmla="*/ 8 w 16"/>
                  <a:gd name="T3" fmla="*/ 30 h 30"/>
                  <a:gd name="T4" fmla="*/ 0 w 16"/>
                  <a:gd name="T5" fmla="*/ 15 h 30"/>
                  <a:gd name="T6" fmla="*/ 16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0"/>
                    </a:moveTo>
                    <a:lnTo>
                      <a:pt x="8" y="30"/>
                    </a:lnTo>
                    <a:lnTo>
                      <a:pt x="0" y="1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Freeform 1218">
                <a:extLst>
                  <a:ext uri="{FF2B5EF4-FFF2-40B4-BE49-F238E27FC236}">
                    <a16:creationId xmlns:a16="http://schemas.microsoft.com/office/drawing/2014/main" id="{7846A68D-21B5-4E0B-8856-753DC5EF5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716"/>
                <a:ext cx="16" cy="30"/>
              </a:xfrm>
              <a:custGeom>
                <a:avLst/>
                <a:gdLst>
                  <a:gd name="T0" fmla="*/ 16 w 16"/>
                  <a:gd name="T1" fmla="*/ 0 h 30"/>
                  <a:gd name="T2" fmla="*/ 8 w 16"/>
                  <a:gd name="T3" fmla="*/ 30 h 30"/>
                  <a:gd name="T4" fmla="*/ 0 w 16"/>
                  <a:gd name="T5" fmla="*/ 15 h 30"/>
                  <a:gd name="T6" fmla="*/ 16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0"/>
                    </a:moveTo>
                    <a:lnTo>
                      <a:pt x="8" y="30"/>
                    </a:lnTo>
                    <a:lnTo>
                      <a:pt x="0" y="15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1219">
                <a:extLst>
                  <a:ext uri="{FF2B5EF4-FFF2-40B4-BE49-F238E27FC236}">
                    <a16:creationId xmlns:a16="http://schemas.microsoft.com/office/drawing/2014/main" id="{E6BEDF31-A5ED-4D64-9B8E-88DB9AD44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746"/>
                <a:ext cx="53" cy="83"/>
              </a:xfrm>
              <a:custGeom>
                <a:avLst/>
                <a:gdLst>
                  <a:gd name="T0" fmla="*/ 7 w 7"/>
                  <a:gd name="T1" fmla="*/ 5 h 11"/>
                  <a:gd name="T2" fmla="*/ 2 w 7"/>
                  <a:gd name="T3" fmla="*/ 11 h 11"/>
                  <a:gd name="T4" fmla="*/ 0 w 7"/>
                  <a:gd name="T5" fmla="*/ 9 h 11"/>
                  <a:gd name="T6" fmla="*/ 0 w 7"/>
                  <a:gd name="T7" fmla="*/ 1 h 11"/>
                  <a:gd name="T8" fmla="*/ 2 w 7"/>
                  <a:gd name="T9" fmla="*/ 0 h 11"/>
                  <a:gd name="T10" fmla="*/ 7 w 7"/>
                  <a:gd name="T11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1220">
                <a:extLst>
                  <a:ext uri="{FF2B5EF4-FFF2-40B4-BE49-F238E27FC236}">
                    <a16:creationId xmlns:a16="http://schemas.microsoft.com/office/drawing/2014/main" id="{86A8B6CC-87AD-4850-B0C8-F7CB419B9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746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83 h 83"/>
                  <a:gd name="T4" fmla="*/ 76 w 76"/>
                  <a:gd name="T5" fmla="*/ 38 h 83"/>
                  <a:gd name="T6" fmla="*/ 38 w 76"/>
                  <a:gd name="T7" fmla="*/ 0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83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Freeform 1221">
                <a:extLst>
                  <a:ext uri="{FF2B5EF4-FFF2-40B4-BE49-F238E27FC236}">
                    <a16:creationId xmlns:a16="http://schemas.microsoft.com/office/drawing/2014/main" id="{EA4318E5-38D5-4A0A-8726-41FB217DA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746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83 h 83"/>
                  <a:gd name="T4" fmla="*/ 76 w 76"/>
                  <a:gd name="T5" fmla="*/ 38 h 83"/>
                  <a:gd name="T6" fmla="*/ 38 w 76"/>
                  <a:gd name="T7" fmla="*/ 0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83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1222">
                <a:extLst>
                  <a:ext uri="{FF2B5EF4-FFF2-40B4-BE49-F238E27FC236}">
                    <a16:creationId xmlns:a16="http://schemas.microsoft.com/office/drawing/2014/main" id="{AE639FC7-E35B-4478-873B-26D96FF69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746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53 w 53"/>
                  <a:gd name="T3" fmla="*/ 68 h 83"/>
                  <a:gd name="T4" fmla="*/ 38 w 53"/>
                  <a:gd name="T5" fmla="*/ 83 h 83"/>
                  <a:gd name="T6" fmla="*/ 0 w 53"/>
                  <a:gd name="T7" fmla="*/ 38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53" y="6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1223">
                <a:extLst>
                  <a:ext uri="{FF2B5EF4-FFF2-40B4-BE49-F238E27FC236}">
                    <a16:creationId xmlns:a16="http://schemas.microsoft.com/office/drawing/2014/main" id="{2369C636-F6E8-4345-9607-AE82AB914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746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53 w 53"/>
                  <a:gd name="T3" fmla="*/ 68 h 83"/>
                  <a:gd name="T4" fmla="*/ 38 w 53"/>
                  <a:gd name="T5" fmla="*/ 83 h 83"/>
                  <a:gd name="T6" fmla="*/ 0 w 53"/>
                  <a:gd name="T7" fmla="*/ 38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53" y="6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53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Freeform 1224">
                <a:extLst>
                  <a:ext uri="{FF2B5EF4-FFF2-40B4-BE49-F238E27FC236}">
                    <a16:creationId xmlns:a16="http://schemas.microsoft.com/office/drawing/2014/main" id="{45D1F4D4-EA43-4B39-933D-290C8DE28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469"/>
                <a:ext cx="183" cy="76"/>
              </a:xfrm>
              <a:custGeom>
                <a:avLst/>
                <a:gdLst>
                  <a:gd name="T0" fmla="*/ 24 w 24"/>
                  <a:gd name="T1" fmla="*/ 6 h 10"/>
                  <a:gd name="T2" fmla="*/ 23 w 24"/>
                  <a:gd name="T3" fmla="*/ 10 h 10"/>
                  <a:gd name="T4" fmla="*/ 23 w 24"/>
                  <a:gd name="T5" fmla="*/ 10 h 10"/>
                  <a:gd name="T6" fmla="*/ 0 w 24"/>
                  <a:gd name="T7" fmla="*/ 4 h 10"/>
                  <a:gd name="T8" fmla="*/ 0 w 24"/>
                  <a:gd name="T9" fmla="*/ 0 h 10"/>
                  <a:gd name="T10" fmla="*/ 23 w 24"/>
                  <a:gd name="T11" fmla="*/ 6 h 10"/>
                  <a:gd name="T12" fmla="*/ 24 w 24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0">
                    <a:moveTo>
                      <a:pt x="24" y="6"/>
                    </a:move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6"/>
                      <a:pt x="24" y="6"/>
                      <a:pt x="24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Freeform 1225">
                <a:extLst>
                  <a:ext uri="{FF2B5EF4-FFF2-40B4-BE49-F238E27FC236}">
                    <a16:creationId xmlns:a16="http://schemas.microsoft.com/office/drawing/2014/main" id="{013ED2DB-10B3-4262-84B3-37FF08B7F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424"/>
                <a:ext cx="183" cy="68"/>
              </a:xfrm>
              <a:custGeom>
                <a:avLst/>
                <a:gdLst>
                  <a:gd name="T0" fmla="*/ 24 w 24"/>
                  <a:gd name="T1" fmla="*/ 6 h 9"/>
                  <a:gd name="T2" fmla="*/ 23 w 24"/>
                  <a:gd name="T3" fmla="*/ 9 h 9"/>
                  <a:gd name="T4" fmla="*/ 23 w 24"/>
                  <a:gd name="T5" fmla="*/ 9 h 9"/>
                  <a:gd name="T6" fmla="*/ 0 w 24"/>
                  <a:gd name="T7" fmla="*/ 4 h 9"/>
                  <a:gd name="T8" fmla="*/ 1 w 24"/>
                  <a:gd name="T9" fmla="*/ 0 h 9"/>
                  <a:gd name="T10" fmla="*/ 23 w 24"/>
                  <a:gd name="T11" fmla="*/ 5 h 9"/>
                  <a:gd name="T12" fmla="*/ 24 w 2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4" y="6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2"/>
                      <a:pt x="1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1226">
                <a:extLst>
                  <a:ext uri="{FF2B5EF4-FFF2-40B4-BE49-F238E27FC236}">
                    <a16:creationId xmlns:a16="http://schemas.microsoft.com/office/drawing/2014/main" id="{9B09C61A-A3EC-415D-9CFA-1388756024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3" y="2181"/>
                <a:ext cx="30" cy="1273"/>
              </a:xfrm>
              <a:custGeom>
                <a:avLst/>
                <a:gdLst>
                  <a:gd name="T0" fmla="*/ 0 w 30"/>
                  <a:gd name="T1" fmla="*/ 1258 h 1273"/>
                  <a:gd name="T2" fmla="*/ 0 w 30"/>
                  <a:gd name="T3" fmla="*/ 1273 h 1273"/>
                  <a:gd name="T4" fmla="*/ 30 w 30"/>
                  <a:gd name="T5" fmla="*/ 1130 h 1273"/>
                  <a:gd name="T6" fmla="*/ 0 w 30"/>
                  <a:gd name="T7" fmla="*/ 1183 h 1273"/>
                  <a:gd name="T8" fmla="*/ 30 w 30"/>
                  <a:gd name="T9" fmla="*/ 1198 h 1273"/>
                  <a:gd name="T10" fmla="*/ 30 w 30"/>
                  <a:gd name="T11" fmla="*/ 1130 h 1273"/>
                  <a:gd name="T12" fmla="*/ 0 w 30"/>
                  <a:gd name="T13" fmla="*/ 1055 h 1273"/>
                  <a:gd name="T14" fmla="*/ 30 w 30"/>
                  <a:gd name="T15" fmla="*/ 1108 h 1273"/>
                  <a:gd name="T16" fmla="*/ 30 w 30"/>
                  <a:gd name="T17" fmla="*/ 1040 h 1273"/>
                  <a:gd name="T18" fmla="*/ 0 w 30"/>
                  <a:gd name="T19" fmla="*/ 949 h 1273"/>
                  <a:gd name="T20" fmla="*/ 0 w 30"/>
                  <a:gd name="T21" fmla="*/ 972 h 1273"/>
                  <a:gd name="T22" fmla="*/ 0 w 30"/>
                  <a:gd name="T23" fmla="*/ 964 h 1273"/>
                  <a:gd name="T24" fmla="*/ 30 w 30"/>
                  <a:gd name="T25" fmla="*/ 821 h 1273"/>
                  <a:gd name="T26" fmla="*/ 0 w 30"/>
                  <a:gd name="T27" fmla="*/ 874 h 1273"/>
                  <a:gd name="T28" fmla="*/ 30 w 30"/>
                  <a:gd name="T29" fmla="*/ 889 h 1273"/>
                  <a:gd name="T30" fmla="*/ 30 w 30"/>
                  <a:gd name="T31" fmla="*/ 821 h 1273"/>
                  <a:gd name="T32" fmla="*/ 0 w 30"/>
                  <a:gd name="T33" fmla="*/ 746 h 1273"/>
                  <a:gd name="T34" fmla="*/ 30 w 30"/>
                  <a:gd name="T35" fmla="*/ 799 h 1273"/>
                  <a:gd name="T36" fmla="*/ 30 w 30"/>
                  <a:gd name="T37" fmla="*/ 731 h 1273"/>
                  <a:gd name="T38" fmla="*/ 0 w 30"/>
                  <a:gd name="T39" fmla="*/ 648 h 1273"/>
                  <a:gd name="T40" fmla="*/ 0 w 30"/>
                  <a:gd name="T41" fmla="*/ 663 h 1273"/>
                  <a:gd name="T42" fmla="*/ 0 w 30"/>
                  <a:gd name="T43" fmla="*/ 656 h 1273"/>
                  <a:gd name="T44" fmla="*/ 30 w 30"/>
                  <a:gd name="T45" fmla="*/ 512 h 1273"/>
                  <a:gd name="T46" fmla="*/ 0 w 30"/>
                  <a:gd name="T47" fmla="*/ 565 h 1273"/>
                  <a:gd name="T48" fmla="*/ 30 w 30"/>
                  <a:gd name="T49" fmla="*/ 580 h 1273"/>
                  <a:gd name="T50" fmla="*/ 30 w 30"/>
                  <a:gd name="T51" fmla="*/ 512 h 1273"/>
                  <a:gd name="T52" fmla="*/ 0 w 30"/>
                  <a:gd name="T53" fmla="*/ 437 h 1273"/>
                  <a:gd name="T54" fmla="*/ 30 w 30"/>
                  <a:gd name="T55" fmla="*/ 490 h 1273"/>
                  <a:gd name="T56" fmla="*/ 30 w 30"/>
                  <a:gd name="T57" fmla="*/ 422 h 1273"/>
                  <a:gd name="T58" fmla="*/ 0 w 30"/>
                  <a:gd name="T59" fmla="*/ 339 h 1273"/>
                  <a:gd name="T60" fmla="*/ 0 w 30"/>
                  <a:gd name="T61" fmla="*/ 362 h 1273"/>
                  <a:gd name="T62" fmla="*/ 0 w 30"/>
                  <a:gd name="T63" fmla="*/ 347 h 1273"/>
                  <a:gd name="T64" fmla="*/ 30 w 30"/>
                  <a:gd name="T65" fmla="*/ 203 h 1273"/>
                  <a:gd name="T66" fmla="*/ 0 w 30"/>
                  <a:gd name="T67" fmla="*/ 256 h 1273"/>
                  <a:gd name="T68" fmla="*/ 30 w 30"/>
                  <a:gd name="T69" fmla="*/ 271 h 1273"/>
                  <a:gd name="T70" fmla="*/ 30 w 30"/>
                  <a:gd name="T71" fmla="*/ 203 h 1273"/>
                  <a:gd name="T72" fmla="*/ 0 w 30"/>
                  <a:gd name="T73" fmla="*/ 128 h 1273"/>
                  <a:gd name="T74" fmla="*/ 30 w 30"/>
                  <a:gd name="T75" fmla="*/ 181 h 1273"/>
                  <a:gd name="T76" fmla="*/ 30 w 30"/>
                  <a:gd name="T77" fmla="*/ 113 h 1273"/>
                  <a:gd name="T78" fmla="*/ 0 w 30"/>
                  <a:gd name="T79" fmla="*/ 30 h 1273"/>
                  <a:gd name="T80" fmla="*/ 0 w 30"/>
                  <a:gd name="T81" fmla="*/ 53 h 1273"/>
                  <a:gd name="T82" fmla="*/ 0 w 30"/>
                  <a:gd name="T83" fmla="*/ 38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" h="1273">
                    <a:moveTo>
                      <a:pt x="30" y="1228"/>
                    </a:moveTo>
                    <a:lnTo>
                      <a:pt x="0" y="1258"/>
                    </a:lnTo>
                    <a:lnTo>
                      <a:pt x="0" y="1258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30" y="1243"/>
                    </a:lnTo>
                    <a:lnTo>
                      <a:pt x="30" y="1228"/>
                    </a:lnTo>
                    <a:close/>
                    <a:moveTo>
                      <a:pt x="30" y="1130"/>
                    </a:moveTo>
                    <a:lnTo>
                      <a:pt x="0" y="1160"/>
                    </a:lnTo>
                    <a:lnTo>
                      <a:pt x="0" y="1153"/>
                    </a:lnTo>
                    <a:lnTo>
                      <a:pt x="0" y="1183"/>
                    </a:lnTo>
                    <a:lnTo>
                      <a:pt x="0" y="1175"/>
                    </a:lnTo>
                    <a:lnTo>
                      <a:pt x="30" y="1206"/>
                    </a:lnTo>
                    <a:lnTo>
                      <a:pt x="30" y="1198"/>
                    </a:lnTo>
                    <a:lnTo>
                      <a:pt x="0" y="1168"/>
                    </a:lnTo>
                    <a:lnTo>
                      <a:pt x="30" y="1138"/>
                    </a:lnTo>
                    <a:lnTo>
                      <a:pt x="30" y="1130"/>
                    </a:lnTo>
                    <a:close/>
                    <a:moveTo>
                      <a:pt x="30" y="1025"/>
                    </a:moveTo>
                    <a:lnTo>
                      <a:pt x="0" y="1055"/>
                    </a:lnTo>
                    <a:lnTo>
                      <a:pt x="0" y="1055"/>
                    </a:lnTo>
                    <a:lnTo>
                      <a:pt x="0" y="1078"/>
                    </a:lnTo>
                    <a:lnTo>
                      <a:pt x="0" y="1078"/>
                    </a:lnTo>
                    <a:lnTo>
                      <a:pt x="30" y="1108"/>
                    </a:lnTo>
                    <a:lnTo>
                      <a:pt x="30" y="1093"/>
                    </a:lnTo>
                    <a:lnTo>
                      <a:pt x="0" y="1062"/>
                    </a:lnTo>
                    <a:lnTo>
                      <a:pt x="30" y="1040"/>
                    </a:lnTo>
                    <a:lnTo>
                      <a:pt x="30" y="1025"/>
                    </a:lnTo>
                    <a:close/>
                    <a:moveTo>
                      <a:pt x="30" y="919"/>
                    </a:moveTo>
                    <a:lnTo>
                      <a:pt x="0" y="949"/>
                    </a:lnTo>
                    <a:lnTo>
                      <a:pt x="0" y="949"/>
                    </a:lnTo>
                    <a:lnTo>
                      <a:pt x="0" y="972"/>
                    </a:lnTo>
                    <a:lnTo>
                      <a:pt x="0" y="972"/>
                    </a:lnTo>
                    <a:lnTo>
                      <a:pt x="30" y="1002"/>
                    </a:lnTo>
                    <a:lnTo>
                      <a:pt x="30" y="995"/>
                    </a:lnTo>
                    <a:lnTo>
                      <a:pt x="0" y="964"/>
                    </a:lnTo>
                    <a:lnTo>
                      <a:pt x="30" y="934"/>
                    </a:lnTo>
                    <a:lnTo>
                      <a:pt x="30" y="919"/>
                    </a:lnTo>
                    <a:close/>
                    <a:moveTo>
                      <a:pt x="30" y="821"/>
                    </a:moveTo>
                    <a:lnTo>
                      <a:pt x="0" y="851"/>
                    </a:lnTo>
                    <a:lnTo>
                      <a:pt x="0" y="851"/>
                    </a:lnTo>
                    <a:lnTo>
                      <a:pt x="0" y="874"/>
                    </a:lnTo>
                    <a:lnTo>
                      <a:pt x="0" y="874"/>
                    </a:lnTo>
                    <a:lnTo>
                      <a:pt x="30" y="904"/>
                    </a:lnTo>
                    <a:lnTo>
                      <a:pt x="30" y="889"/>
                    </a:lnTo>
                    <a:lnTo>
                      <a:pt x="0" y="859"/>
                    </a:lnTo>
                    <a:lnTo>
                      <a:pt x="30" y="836"/>
                    </a:lnTo>
                    <a:lnTo>
                      <a:pt x="30" y="821"/>
                    </a:lnTo>
                    <a:close/>
                    <a:moveTo>
                      <a:pt x="30" y="716"/>
                    </a:moveTo>
                    <a:lnTo>
                      <a:pt x="0" y="746"/>
                    </a:lnTo>
                    <a:lnTo>
                      <a:pt x="0" y="746"/>
                    </a:lnTo>
                    <a:lnTo>
                      <a:pt x="0" y="769"/>
                    </a:lnTo>
                    <a:lnTo>
                      <a:pt x="0" y="769"/>
                    </a:lnTo>
                    <a:lnTo>
                      <a:pt x="30" y="799"/>
                    </a:lnTo>
                    <a:lnTo>
                      <a:pt x="30" y="784"/>
                    </a:lnTo>
                    <a:lnTo>
                      <a:pt x="0" y="761"/>
                    </a:lnTo>
                    <a:lnTo>
                      <a:pt x="30" y="731"/>
                    </a:lnTo>
                    <a:lnTo>
                      <a:pt x="30" y="716"/>
                    </a:lnTo>
                    <a:close/>
                    <a:moveTo>
                      <a:pt x="30" y="618"/>
                    </a:moveTo>
                    <a:lnTo>
                      <a:pt x="0" y="648"/>
                    </a:lnTo>
                    <a:lnTo>
                      <a:pt x="0" y="640"/>
                    </a:lnTo>
                    <a:lnTo>
                      <a:pt x="0" y="671"/>
                    </a:lnTo>
                    <a:lnTo>
                      <a:pt x="0" y="663"/>
                    </a:lnTo>
                    <a:lnTo>
                      <a:pt x="30" y="701"/>
                    </a:lnTo>
                    <a:lnTo>
                      <a:pt x="30" y="686"/>
                    </a:lnTo>
                    <a:lnTo>
                      <a:pt x="0" y="656"/>
                    </a:lnTo>
                    <a:lnTo>
                      <a:pt x="30" y="625"/>
                    </a:lnTo>
                    <a:lnTo>
                      <a:pt x="30" y="618"/>
                    </a:lnTo>
                    <a:close/>
                    <a:moveTo>
                      <a:pt x="30" y="512"/>
                    </a:moveTo>
                    <a:lnTo>
                      <a:pt x="0" y="543"/>
                    </a:lnTo>
                    <a:lnTo>
                      <a:pt x="0" y="543"/>
                    </a:lnTo>
                    <a:lnTo>
                      <a:pt x="0" y="565"/>
                    </a:lnTo>
                    <a:lnTo>
                      <a:pt x="0" y="565"/>
                    </a:lnTo>
                    <a:lnTo>
                      <a:pt x="30" y="595"/>
                    </a:lnTo>
                    <a:lnTo>
                      <a:pt x="30" y="580"/>
                    </a:lnTo>
                    <a:lnTo>
                      <a:pt x="0" y="550"/>
                    </a:lnTo>
                    <a:lnTo>
                      <a:pt x="30" y="527"/>
                    </a:lnTo>
                    <a:lnTo>
                      <a:pt x="30" y="512"/>
                    </a:lnTo>
                    <a:close/>
                    <a:moveTo>
                      <a:pt x="30" y="407"/>
                    </a:moveTo>
                    <a:lnTo>
                      <a:pt x="0" y="437"/>
                    </a:lnTo>
                    <a:lnTo>
                      <a:pt x="0" y="437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90"/>
                    </a:lnTo>
                    <a:lnTo>
                      <a:pt x="30" y="475"/>
                    </a:lnTo>
                    <a:lnTo>
                      <a:pt x="0" y="452"/>
                    </a:lnTo>
                    <a:lnTo>
                      <a:pt x="30" y="422"/>
                    </a:lnTo>
                    <a:lnTo>
                      <a:pt x="30" y="407"/>
                    </a:lnTo>
                    <a:close/>
                    <a:moveTo>
                      <a:pt x="30" y="309"/>
                    </a:moveTo>
                    <a:lnTo>
                      <a:pt x="0" y="339"/>
                    </a:lnTo>
                    <a:lnTo>
                      <a:pt x="0" y="339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30" y="392"/>
                    </a:lnTo>
                    <a:lnTo>
                      <a:pt x="30" y="377"/>
                    </a:lnTo>
                    <a:lnTo>
                      <a:pt x="0" y="347"/>
                    </a:lnTo>
                    <a:lnTo>
                      <a:pt x="30" y="316"/>
                    </a:lnTo>
                    <a:lnTo>
                      <a:pt x="30" y="309"/>
                    </a:lnTo>
                    <a:close/>
                    <a:moveTo>
                      <a:pt x="30" y="203"/>
                    </a:moveTo>
                    <a:lnTo>
                      <a:pt x="0" y="234"/>
                    </a:lnTo>
                    <a:lnTo>
                      <a:pt x="0" y="234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30" y="286"/>
                    </a:lnTo>
                    <a:lnTo>
                      <a:pt x="30" y="271"/>
                    </a:lnTo>
                    <a:lnTo>
                      <a:pt x="0" y="249"/>
                    </a:lnTo>
                    <a:lnTo>
                      <a:pt x="30" y="219"/>
                    </a:lnTo>
                    <a:lnTo>
                      <a:pt x="30" y="203"/>
                    </a:lnTo>
                    <a:close/>
                    <a:moveTo>
                      <a:pt x="30" y="105"/>
                    </a:moveTo>
                    <a:lnTo>
                      <a:pt x="0" y="136"/>
                    </a:lnTo>
                    <a:lnTo>
                      <a:pt x="0" y="128"/>
                    </a:lnTo>
                    <a:lnTo>
                      <a:pt x="0" y="158"/>
                    </a:lnTo>
                    <a:lnTo>
                      <a:pt x="0" y="151"/>
                    </a:lnTo>
                    <a:lnTo>
                      <a:pt x="30" y="181"/>
                    </a:lnTo>
                    <a:lnTo>
                      <a:pt x="30" y="173"/>
                    </a:lnTo>
                    <a:lnTo>
                      <a:pt x="0" y="143"/>
                    </a:lnTo>
                    <a:lnTo>
                      <a:pt x="30" y="113"/>
                    </a:lnTo>
                    <a:lnTo>
                      <a:pt x="30" y="105"/>
                    </a:lnTo>
                    <a:close/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68"/>
                    </a:lnTo>
                    <a:lnTo>
                      <a:pt x="0" y="38"/>
                    </a:lnTo>
                    <a:lnTo>
                      <a:pt x="30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1227">
                <a:extLst>
                  <a:ext uri="{FF2B5EF4-FFF2-40B4-BE49-F238E27FC236}">
                    <a16:creationId xmlns:a16="http://schemas.microsoft.com/office/drawing/2014/main" id="{94D753CD-226A-4AB7-B491-678F68A348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3" y="2181"/>
                <a:ext cx="30" cy="1273"/>
              </a:xfrm>
              <a:custGeom>
                <a:avLst/>
                <a:gdLst>
                  <a:gd name="T0" fmla="*/ 0 w 30"/>
                  <a:gd name="T1" fmla="*/ 1258 h 1273"/>
                  <a:gd name="T2" fmla="*/ 0 w 30"/>
                  <a:gd name="T3" fmla="*/ 1273 h 1273"/>
                  <a:gd name="T4" fmla="*/ 30 w 30"/>
                  <a:gd name="T5" fmla="*/ 1130 h 1273"/>
                  <a:gd name="T6" fmla="*/ 0 w 30"/>
                  <a:gd name="T7" fmla="*/ 1183 h 1273"/>
                  <a:gd name="T8" fmla="*/ 30 w 30"/>
                  <a:gd name="T9" fmla="*/ 1198 h 1273"/>
                  <a:gd name="T10" fmla="*/ 30 w 30"/>
                  <a:gd name="T11" fmla="*/ 1130 h 1273"/>
                  <a:gd name="T12" fmla="*/ 0 w 30"/>
                  <a:gd name="T13" fmla="*/ 1055 h 1273"/>
                  <a:gd name="T14" fmla="*/ 30 w 30"/>
                  <a:gd name="T15" fmla="*/ 1108 h 1273"/>
                  <a:gd name="T16" fmla="*/ 30 w 30"/>
                  <a:gd name="T17" fmla="*/ 1040 h 1273"/>
                  <a:gd name="T18" fmla="*/ 0 w 30"/>
                  <a:gd name="T19" fmla="*/ 949 h 1273"/>
                  <a:gd name="T20" fmla="*/ 0 w 30"/>
                  <a:gd name="T21" fmla="*/ 972 h 1273"/>
                  <a:gd name="T22" fmla="*/ 0 w 30"/>
                  <a:gd name="T23" fmla="*/ 964 h 1273"/>
                  <a:gd name="T24" fmla="*/ 30 w 30"/>
                  <a:gd name="T25" fmla="*/ 821 h 1273"/>
                  <a:gd name="T26" fmla="*/ 0 w 30"/>
                  <a:gd name="T27" fmla="*/ 874 h 1273"/>
                  <a:gd name="T28" fmla="*/ 30 w 30"/>
                  <a:gd name="T29" fmla="*/ 889 h 1273"/>
                  <a:gd name="T30" fmla="*/ 30 w 30"/>
                  <a:gd name="T31" fmla="*/ 821 h 1273"/>
                  <a:gd name="T32" fmla="*/ 0 w 30"/>
                  <a:gd name="T33" fmla="*/ 746 h 1273"/>
                  <a:gd name="T34" fmla="*/ 30 w 30"/>
                  <a:gd name="T35" fmla="*/ 799 h 1273"/>
                  <a:gd name="T36" fmla="*/ 30 w 30"/>
                  <a:gd name="T37" fmla="*/ 731 h 1273"/>
                  <a:gd name="T38" fmla="*/ 0 w 30"/>
                  <a:gd name="T39" fmla="*/ 648 h 1273"/>
                  <a:gd name="T40" fmla="*/ 0 w 30"/>
                  <a:gd name="T41" fmla="*/ 663 h 1273"/>
                  <a:gd name="T42" fmla="*/ 0 w 30"/>
                  <a:gd name="T43" fmla="*/ 656 h 1273"/>
                  <a:gd name="T44" fmla="*/ 30 w 30"/>
                  <a:gd name="T45" fmla="*/ 512 h 1273"/>
                  <a:gd name="T46" fmla="*/ 0 w 30"/>
                  <a:gd name="T47" fmla="*/ 565 h 1273"/>
                  <a:gd name="T48" fmla="*/ 30 w 30"/>
                  <a:gd name="T49" fmla="*/ 580 h 1273"/>
                  <a:gd name="T50" fmla="*/ 30 w 30"/>
                  <a:gd name="T51" fmla="*/ 512 h 1273"/>
                  <a:gd name="T52" fmla="*/ 0 w 30"/>
                  <a:gd name="T53" fmla="*/ 437 h 1273"/>
                  <a:gd name="T54" fmla="*/ 30 w 30"/>
                  <a:gd name="T55" fmla="*/ 490 h 1273"/>
                  <a:gd name="T56" fmla="*/ 30 w 30"/>
                  <a:gd name="T57" fmla="*/ 422 h 1273"/>
                  <a:gd name="T58" fmla="*/ 0 w 30"/>
                  <a:gd name="T59" fmla="*/ 339 h 1273"/>
                  <a:gd name="T60" fmla="*/ 0 w 30"/>
                  <a:gd name="T61" fmla="*/ 362 h 1273"/>
                  <a:gd name="T62" fmla="*/ 0 w 30"/>
                  <a:gd name="T63" fmla="*/ 347 h 1273"/>
                  <a:gd name="T64" fmla="*/ 30 w 30"/>
                  <a:gd name="T65" fmla="*/ 203 h 1273"/>
                  <a:gd name="T66" fmla="*/ 0 w 30"/>
                  <a:gd name="T67" fmla="*/ 256 h 1273"/>
                  <a:gd name="T68" fmla="*/ 30 w 30"/>
                  <a:gd name="T69" fmla="*/ 271 h 1273"/>
                  <a:gd name="T70" fmla="*/ 30 w 30"/>
                  <a:gd name="T71" fmla="*/ 203 h 1273"/>
                  <a:gd name="T72" fmla="*/ 0 w 30"/>
                  <a:gd name="T73" fmla="*/ 128 h 1273"/>
                  <a:gd name="T74" fmla="*/ 30 w 30"/>
                  <a:gd name="T75" fmla="*/ 181 h 1273"/>
                  <a:gd name="T76" fmla="*/ 30 w 30"/>
                  <a:gd name="T77" fmla="*/ 113 h 1273"/>
                  <a:gd name="T78" fmla="*/ 0 w 30"/>
                  <a:gd name="T79" fmla="*/ 30 h 1273"/>
                  <a:gd name="T80" fmla="*/ 0 w 30"/>
                  <a:gd name="T81" fmla="*/ 53 h 1273"/>
                  <a:gd name="T82" fmla="*/ 0 w 30"/>
                  <a:gd name="T83" fmla="*/ 38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" h="1273">
                    <a:moveTo>
                      <a:pt x="30" y="1228"/>
                    </a:moveTo>
                    <a:lnTo>
                      <a:pt x="0" y="1258"/>
                    </a:lnTo>
                    <a:lnTo>
                      <a:pt x="0" y="1258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30" y="1243"/>
                    </a:lnTo>
                    <a:lnTo>
                      <a:pt x="30" y="1228"/>
                    </a:lnTo>
                    <a:moveTo>
                      <a:pt x="30" y="1130"/>
                    </a:moveTo>
                    <a:lnTo>
                      <a:pt x="0" y="1160"/>
                    </a:lnTo>
                    <a:lnTo>
                      <a:pt x="0" y="1153"/>
                    </a:lnTo>
                    <a:lnTo>
                      <a:pt x="0" y="1183"/>
                    </a:lnTo>
                    <a:lnTo>
                      <a:pt x="0" y="1175"/>
                    </a:lnTo>
                    <a:lnTo>
                      <a:pt x="30" y="1206"/>
                    </a:lnTo>
                    <a:lnTo>
                      <a:pt x="30" y="1198"/>
                    </a:lnTo>
                    <a:lnTo>
                      <a:pt x="0" y="1168"/>
                    </a:lnTo>
                    <a:lnTo>
                      <a:pt x="30" y="1138"/>
                    </a:lnTo>
                    <a:lnTo>
                      <a:pt x="30" y="1130"/>
                    </a:lnTo>
                    <a:moveTo>
                      <a:pt x="30" y="1025"/>
                    </a:moveTo>
                    <a:lnTo>
                      <a:pt x="0" y="1055"/>
                    </a:lnTo>
                    <a:lnTo>
                      <a:pt x="0" y="1055"/>
                    </a:lnTo>
                    <a:lnTo>
                      <a:pt x="0" y="1078"/>
                    </a:lnTo>
                    <a:lnTo>
                      <a:pt x="0" y="1078"/>
                    </a:lnTo>
                    <a:lnTo>
                      <a:pt x="30" y="1108"/>
                    </a:lnTo>
                    <a:lnTo>
                      <a:pt x="30" y="1093"/>
                    </a:lnTo>
                    <a:lnTo>
                      <a:pt x="0" y="1062"/>
                    </a:lnTo>
                    <a:lnTo>
                      <a:pt x="30" y="1040"/>
                    </a:lnTo>
                    <a:lnTo>
                      <a:pt x="30" y="1025"/>
                    </a:lnTo>
                    <a:moveTo>
                      <a:pt x="30" y="919"/>
                    </a:moveTo>
                    <a:lnTo>
                      <a:pt x="0" y="949"/>
                    </a:lnTo>
                    <a:lnTo>
                      <a:pt x="0" y="949"/>
                    </a:lnTo>
                    <a:lnTo>
                      <a:pt x="0" y="972"/>
                    </a:lnTo>
                    <a:lnTo>
                      <a:pt x="0" y="972"/>
                    </a:lnTo>
                    <a:lnTo>
                      <a:pt x="30" y="1002"/>
                    </a:lnTo>
                    <a:lnTo>
                      <a:pt x="30" y="995"/>
                    </a:lnTo>
                    <a:lnTo>
                      <a:pt x="0" y="964"/>
                    </a:lnTo>
                    <a:lnTo>
                      <a:pt x="30" y="934"/>
                    </a:lnTo>
                    <a:lnTo>
                      <a:pt x="30" y="919"/>
                    </a:lnTo>
                    <a:moveTo>
                      <a:pt x="30" y="821"/>
                    </a:moveTo>
                    <a:lnTo>
                      <a:pt x="0" y="851"/>
                    </a:lnTo>
                    <a:lnTo>
                      <a:pt x="0" y="851"/>
                    </a:lnTo>
                    <a:lnTo>
                      <a:pt x="0" y="874"/>
                    </a:lnTo>
                    <a:lnTo>
                      <a:pt x="0" y="874"/>
                    </a:lnTo>
                    <a:lnTo>
                      <a:pt x="30" y="904"/>
                    </a:lnTo>
                    <a:lnTo>
                      <a:pt x="30" y="889"/>
                    </a:lnTo>
                    <a:lnTo>
                      <a:pt x="0" y="859"/>
                    </a:lnTo>
                    <a:lnTo>
                      <a:pt x="30" y="836"/>
                    </a:lnTo>
                    <a:lnTo>
                      <a:pt x="30" y="821"/>
                    </a:lnTo>
                    <a:moveTo>
                      <a:pt x="30" y="716"/>
                    </a:moveTo>
                    <a:lnTo>
                      <a:pt x="0" y="746"/>
                    </a:lnTo>
                    <a:lnTo>
                      <a:pt x="0" y="746"/>
                    </a:lnTo>
                    <a:lnTo>
                      <a:pt x="0" y="769"/>
                    </a:lnTo>
                    <a:lnTo>
                      <a:pt x="0" y="769"/>
                    </a:lnTo>
                    <a:lnTo>
                      <a:pt x="30" y="799"/>
                    </a:lnTo>
                    <a:lnTo>
                      <a:pt x="30" y="784"/>
                    </a:lnTo>
                    <a:lnTo>
                      <a:pt x="0" y="761"/>
                    </a:lnTo>
                    <a:lnTo>
                      <a:pt x="30" y="731"/>
                    </a:lnTo>
                    <a:lnTo>
                      <a:pt x="30" y="716"/>
                    </a:lnTo>
                    <a:moveTo>
                      <a:pt x="30" y="618"/>
                    </a:moveTo>
                    <a:lnTo>
                      <a:pt x="0" y="648"/>
                    </a:lnTo>
                    <a:lnTo>
                      <a:pt x="0" y="640"/>
                    </a:lnTo>
                    <a:lnTo>
                      <a:pt x="0" y="671"/>
                    </a:lnTo>
                    <a:lnTo>
                      <a:pt x="0" y="663"/>
                    </a:lnTo>
                    <a:lnTo>
                      <a:pt x="30" y="701"/>
                    </a:lnTo>
                    <a:lnTo>
                      <a:pt x="30" y="686"/>
                    </a:lnTo>
                    <a:lnTo>
                      <a:pt x="0" y="656"/>
                    </a:lnTo>
                    <a:lnTo>
                      <a:pt x="30" y="625"/>
                    </a:lnTo>
                    <a:lnTo>
                      <a:pt x="30" y="618"/>
                    </a:lnTo>
                    <a:moveTo>
                      <a:pt x="30" y="512"/>
                    </a:moveTo>
                    <a:lnTo>
                      <a:pt x="0" y="543"/>
                    </a:lnTo>
                    <a:lnTo>
                      <a:pt x="0" y="543"/>
                    </a:lnTo>
                    <a:lnTo>
                      <a:pt x="0" y="565"/>
                    </a:lnTo>
                    <a:lnTo>
                      <a:pt x="0" y="565"/>
                    </a:lnTo>
                    <a:lnTo>
                      <a:pt x="30" y="595"/>
                    </a:lnTo>
                    <a:lnTo>
                      <a:pt x="30" y="580"/>
                    </a:lnTo>
                    <a:lnTo>
                      <a:pt x="0" y="550"/>
                    </a:lnTo>
                    <a:lnTo>
                      <a:pt x="30" y="527"/>
                    </a:lnTo>
                    <a:lnTo>
                      <a:pt x="30" y="512"/>
                    </a:lnTo>
                    <a:moveTo>
                      <a:pt x="30" y="407"/>
                    </a:moveTo>
                    <a:lnTo>
                      <a:pt x="0" y="437"/>
                    </a:lnTo>
                    <a:lnTo>
                      <a:pt x="0" y="437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90"/>
                    </a:lnTo>
                    <a:lnTo>
                      <a:pt x="30" y="475"/>
                    </a:lnTo>
                    <a:lnTo>
                      <a:pt x="0" y="452"/>
                    </a:lnTo>
                    <a:lnTo>
                      <a:pt x="30" y="422"/>
                    </a:lnTo>
                    <a:lnTo>
                      <a:pt x="30" y="407"/>
                    </a:lnTo>
                    <a:moveTo>
                      <a:pt x="30" y="309"/>
                    </a:moveTo>
                    <a:lnTo>
                      <a:pt x="0" y="339"/>
                    </a:lnTo>
                    <a:lnTo>
                      <a:pt x="0" y="339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30" y="392"/>
                    </a:lnTo>
                    <a:lnTo>
                      <a:pt x="30" y="377"/>
                    </a:lnTo>
                    <a:lnTo>
                      <a:pt x="0" y="347"/>
                    </a:lnTo>
                    <a:lnTo>
                      <a:pt x="30" y="316"/>
                    </a:lnTo>
                    <a:lnTo>
                      <a:pt x="30" y="309"/>
                    </a:lnTo>
                    <a:moveTo>
                      <a:pt x="30" y="203"/>
                    </a:moveTo>
                    <a:lnTo>
                      <a:pt x="0" y="234"/>
                    </a:lnTo>
                    <a:lnTo>
                      <a:pt x="0" y="234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30" y="286"/>
                    </a:lnTo>
                    <a:lnTo>
                      <a:pt x="30" y="271"/>
                    </a:lnTo>
                    <a:lnTo>
                      <a:pt x="0" y="249"/>
                    </a:lnTo>
                    <a:lnTo>
                      <a:pt x="30" y="219"/>
                    </a:lnTo>
                    <a:lnTo>
                      <a:pt x="30" y="203"/>
                    </a:lnTo>
                    <a:moveTo>
                      <a:pt x="30" y="105"/>
                    </a:moveTo>
                    <a:lnTo>
                      <a:pt x="0" y="136"/>
                    </a:lnTo>
                    <a:lnTo>
                      <a:pt x="0" y="128"/>
                    </a:lnTo>
                    <a:lnTo>
                      <a:pt x="0" y="158"/>
                    </a:lnTo>
                    <a:lnTo>
                      <a:pt x="0" y="151"/>
                    </a:lnTo>
                    <a:lnTo>
                      <a:pt x="30" y="181"/>
                    </a:lnTo>
                    <a:lnTo>
                      <a:pt x="30" y="173"/>
                    </a:lnTo>
                    <a:lnTo>
                      <a:pt x="0" y="143"/>
                    </a:lnTo>
                    <a:lnTo>
                      <a:pt x="30" y="113"/>
                    </a:lnTo>
                    <a:lnTo>
                      <a:pt x="30" y="105"/>
                    </a:lnTo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68"/>
                    </a:lnTo>
                    <a:lnTo>
                      <a:pt x="0" y="38"/>
                    </a:lnTo>
                    <a:lnTo>
                      <a:pt x="30" y="1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1228">
                <a:extLst>
                  <a:ext uri="{FF2B5EF4-FFF2-40B4-BE49-F238E27FC236}">
                    <a16:creationId xmlns:a16="http://schemas.microsoft.com/office/drawing/2014/main" id="{957E5B22-60C9-4548-9DE5-35CF8ED0C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06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1229">
                <a:extLst>
                  <a:ext uri="{FF2B5EF4-FFF2-40B4-BE49-F238E27FC236}">
                    <a16:creationId xmlns:a16="http://schemas.microsoft.com/office/drawing/2014/main" id="{FCD4C34A-165D-46D6-BA2C-BDCD17D4E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06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1230">
                <a:extLst>
                  <a:ext uri="{FF2B5EF4-FFF2-40B4-BE49-F238E27FC236}">
                    <a16:creationId xmlns:a16="http://schemas.microsoft.com/office/drawing/2014/main" id="{BA8C31DF-E57B-4680-823A-4668A2DDE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4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8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Freeform 1231">
                <a:extLst>
                  <a:ext uri="{FF2B5EF4-FFF2-40B4-BE49-F238E27FC236}">
                    <a16:creationId xmlns:a16="http://schemas.microsoft.com/office/drawing/2014/main" id="{D3FA69F5-6CFB-4AAA-94F6-63A35481FC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4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8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1232">
                <a:extLst>
                  <a:ext uri="{FF2B5EF4-FFF2-40B4-BE49-F238E27FC236}">
                    <a16:creationId xmlns:a16="http://schemas.microsoft.com/office/drawing/2014/main" id="{ADD85B7C-ABB5-4FED-8F9B-85631620B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12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1233">
                <a:extLst>
                  <a:ext uri="{FF2B5EF4-FFF2-40B4-BE49-F238E27FC236}">
                    <a16:creationId xmlns:a16="http://schemas.microsoft.com/office/drawing/2014/main" id="{1E2BA6DC-D7E5-49C6-A5C4-E34E032B9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12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1234">
                <a:extLst>
                  <a:ext uri="{FF2B5EF4-FFF2-40B4-BE49-F238E27FC236}">
                    <a16:creationId xmlns:a16="http://schemas.microsoft.com/office/drawing/2014/main" id="{140C0D73-4216-4229-982B-A2C5642EA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50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82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1235">
                <a:extLst>
                  <a:ext uri="{FF2B5EF4-FFF2-40B4-BE49-F238E27FC236}">
                    <a16:creationId xmlns:a16="http://schemas.microsoft.com/office/drawing/2014/main" id="{D416AE3E-8E22-47C0-9ED4-7CE799610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50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82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1236">
                <a:extLst>
                  <a:ext uri="{FF2B5EF4-FFF2-40B4-BE49-F238E27FC236}">
                    <a16:creationId xmlns:a16="http://schemas.microsoft.com/office/drawing/2014/main" id="{F97B15D7-EE40-4344-AC0E-533302C42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17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Freeform 1237">
                <a:extLst>
                  <a:ext uri="{FF2B5EF4-FFF2-40B4-BE49-F238E27FC236}">
                    <a16:creationId xmlns:a16="http://schemas.microsoft.com/office/drawing/2014/main" id="{4FA74328-3839-41AD-8106-94A9B2456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17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1238">
                <a:extLst>
                  <a:ext uri="{FF2B5EF4-FFF2-40B4-BE49-F238E27FC236}">
                    <a16:creationId xmlns:a16="http://schemas.microsoft.com/office/drawing/2014/main" id="{70D628DF-1FF2-432E-9F40-C692F9373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55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1239">
                <a:extLst>
                  <a:ext uri="{FF2B5EF4-FFF2-40B4-BE49-F238E27FC236}">
                    <a16:creationId xmlns:a16="http://schemas.microsoft.com/office/drawing/2014/main" id="{02E2A49D-581E-4160-B38D-ECC815B17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55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1240">
                <a:extLst>
                  <a:ext uri="{FF2B5EF4-FFF2-40B4-BE49-F238E27FC236}">
                    <a16:creationId xmlns:a16="http://schemas.microsoft.com/office/drawing/2014/main" id="{9DAA8A15-4D97-49A5-B627-BD801279BE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15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0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0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1241">
                <a:extLst>
                  <a:ext uri="{FF2B5EF4-FFF2-40B4-BE49-F238E27FC236}">
                    <a16:creationId xmlns:a16="http://schemas.microsoft.com/office/drawing/2014/main" id="{0AC1C2FB-438B-48DF-9C6A-D62CE30D0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15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0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0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1242">
                <a:extLst>
                  <a:ext uri="{FF2B5EF4-FFF2-40B4-BE49-F238E27FC236}">
                    <a16:creationId xmlns:a16="http://schemas.microsoft.com/office/drawing/2014/main" id="{68DD1B69-07CE-4798-B3B4-522874041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53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Freeform 1243">
                <a:extLst>
                  <a:ext uri="{FF2B5EF4-FFF2-40B4-BE49-F238E27FC236}">
                    <a16:creationId xmlns:a16="http://schemas.microsoft.com/office/drawing/2014/main" id="{76590A3E-05A9-4E3B-8C24-E6B0469AE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53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Freeform 1244">
                <a:extLst>
                  <a:ext uri="{FF2B5EF4-FFF2-40B4-BE49-F238E27FC236}">
                    <a16:creationId xmlns:a16="http://schemas.microsoft.com/office/drawing/2014/main" id="{EB532913-2D39-4B91-AB24-22107E1B56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21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2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2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Freeform 1245">
                <a:extLst>
                  <a:ext uri="{FF2B5EF4-FFF2-40B4-BE49-F238E27FC236}">
                    <a16:creationId xmlns:a16="http://schemas.microsoft.com/office/drawing/2014/main" id="{BFAAD558-3D38-44AE-9D49-BB9B6BB5C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21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2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2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1246">
                <a:extLst>
                  <a:ext uri="{FF2B5EF4-FFF2-40B4-BE49-F238E27FC236}">
                    <a16:creationId xmlns:a16="http://schemas.microsoft.com/office/drawing/2014/main" id="{8D64433C-62E1-44E9-BEEB-0D4493BBF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59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75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1247">
                <a:extLst>
                  <a:ext uri="{FF2B5EF4-FFF2-40B4-BE49-F238E27FC236}">
                    <a16:creationId xmlns:a16="http://schemas.microsoft.com/office/drawing/2014/main" id="{E9E13F3C-9ACB-4B3E-9A93-E9F1CC2EF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59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75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1248">
                <a:extLst>
                  <a:ext uri="{FF2B5EF4-FFF2-40B4-BE49-F238E27FC236}">
                    <a16:creationId xmlns:a16="http://schemas.microsoft.com/office/drawing/2014/main" id="{C9B464E4-4C57-4973-A2C1-2A6525600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9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Freeform 1249">
                <a:extLst>
                  <a:ext uri="{FF2B5EF4-FFF2-40B4-BE49-F238E27FC236}">
                    <a16:creationId xmlns:a16="http://schemas.microsoft.com/office/drawing/2014/main" id="{16843604-6F6D-4B6D-ABB1-17E8241BE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9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1250">
                <a:extLst>
                  <a:ext uri="{FF2B5EF4-FFF2-40B4-BE49-F238E27FC236}">
                    <a16:creationId xmlns:a16="http://schemas.microsoft.com/office/drawing/2014/main" id="{EE848C29-9E20-4BA3-A8CC-DEC86BE56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5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1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Freeform 1251">
                <a:extLst>
                  <a:ext uri="{FF2B5EF4-FFF2-40B4-BE49-F238E27FC236}">
                    <a16:creationId xmlns:a16="http://schemas.microsoft.com/office/drawing/2014/main" id="{7701A67F-F473-4363-A7A7-803E8F36A3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5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1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1252">
                <a:extLst>
                  <a:ext uri="{FF2B5EF4-FFF2-40B4-BE49-F238E27FC236}">
                    <a16:creationId xmlns:a16="http://schemas.microsoft.com/office/drawing/2014/main" id="{9B74BA51-6F95-44F3-9A2C-70F865805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2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30 w 30"/>
                  <a:gd name="T7" fmla="*/ 30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3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1253">
                <a:extLst>
                  <a:ext uri="{FF2B5EF4-FFF2-40B4-BE49-F238E27FC236}">
                    <a16:creationId xmlns:a16="http://schemas.microsoft.com/office/drawing/2014/main" id="{0189F2BA-A363-4A93-8254-14475C563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2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30 w 30"/>
                  <a:gd name="T7" fmla="*/ 30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3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1254">
                <a:extLst>
                  <a:ext uri="{FF2B5EF4-FFF2-40B4-BE49-F238E27FC236}">
                    <a16:creationId xmlns:a16="http://schemas.microsoft.com/office/drawing/2014/main" id="{D0015545-27DC-4E10-925A-316CC0C90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58"/>
                <a:ext cx="30" cy="5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7 h 7"/>
                  <a:gd name="T4" fmla="*/ 0 w 4"/>
                  <a:gd name="T5" fmla="*/ 7 h 7"/>
                  <a:gd name="T6" fmla="*/ 4 w 4"/>
                  <a:gd name="T7" fmla="*/ 3 h 7"/>
                  <a:gd name="T8" fmla="*/ 4 w 4"/>
                  <a:gd name="T9" fmla="*/ 0 h 7"/>
                  <a:gd name="T10" fmla="*/ 2 w 4"/>
                  <a:gd name="T11" fmla="*/ 1 h 7"/>
                  <a:gd name="T12" fmla="*/ 0 w 4"/>
                  <a:gd name="T13" fmla="*/ 1 h 7"/>
                  <a:gd name="T14" fmla="*/ 0 w 4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1255">
                <a:extLst>
                  <a:ext uri="{FF2B5EF4-FFF2-40B4-BE49-F238E27FC236}">
                    <a16:creationId xmlns:a16="http://schemas.microsoft.com/office/drawing/2014/main" id="{8C4BF91E-D7B0-460D-B037-3A8131F8B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96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1256">
                <a:extLst>
                  <a:ext uri="{FF2B5EF4-FFF2-40B4-BE49-F238E27FC236}">
                    <a16:creationId xmlns:a16="http://schemas.microsoft.com/office/drawing/2014/main" id="{1A590A45-30A5-4D00-B430-77B7B0374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96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1257">
                <a:extLst>
                  <a:ext uri="{FF2B5EF4-FFF2-40B4-BE49-F238E27FC236}">
                    <a16:creationId xmlns:a16="http://schemas.microsoft.com/office/drawing/2014/main" id="{44468795-18BD-4C7F-8B54-7BFACF689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3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1258">
                <a:extLst>
                  <a:ext uri="{FF2B5EF4-FFF2-40B4-BE49-F238E27FC236}">
                    <a16:creationId xmlns:a16="http://schemas.microsoft.com/office/drawing/2014/main" id="{6DBCF11B-4855-406E-A751-242689FCD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3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Freeform 1259">
                <a:extLst>
                  <a:ext uri="{FF2B5EF4-FFF2-40B4-BE49-F238E27FC236}">
                    <a16:creationId xmlns:a16="http://schemas.microsoft.com/office/drawing/2014/main" id="{E3FB3147-6071-43A9-B4CF-3ABDA002D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94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1260">
                <a:extLst>
                  <a:ext uri="{FF2B5EF4-FFF2-40B4-BE49-F238E27FC236}">
                    <a16:creationId xmlns:a16="http://schemas.microsoft.com/office/drawing/2014/main" id="{23D203FE-621C-4660-8725-9E52BAA1A3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94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Freeform 1261">
                <a:extLst>
                  <a:ext uri="{FF2B5EF4-FFF2-40B4-BE49-F238E27FC236}">
                    <a16:creationId xmlns:a16="http://schemas.microsoft.com/office/drawing/2014/main" id="{298A0C53-D1BA-4DCA-89DB-8C29BDAED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32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7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1262">
                <a:extLst>
                  <a:ext uri="{FF2B5EF4-FFF2-40B4-BE49-F238E27FC236}">
                    <a16:creationId xmlns:a16="http://schemas.microsoft.com/office/drawing/2014/main" id="{2AD4AE32-56C5-4679-B295-EA1F524DE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32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7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1263">
                <a:extLst>
                  <a:ext uri="{FF2B5EF4-FFF2-40B4-BE49-F238E27FC236}">
                    <a16:creationId xmlns:a16="http://schemas.microsoft.com/office/drawing/2014/main" id="{81D81CA7-09AF-4B36-B8CD-EA617D387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00"/>
                <a:ext cx="30" cy="52"/>
              </a:xfrm>
              <a:custGeom>
                <a:avLst/>
                <a:gdLst>
                  <a:gd name="T0" fmla="*/ 30 w 30"/>
                  <a:gd name="T1" fmla="*/ 0 h 52"/>
                  <a:gd name="T2" fmla="*/ 0 w 30"/>
                  <a:gd name="T3" fmla="*/ 30 h 52"/>
                  <a:gd name="T4" fmla="*/ 30 w 30"/>
                  <a:gd name="T5" fmla="*/ 52 h 52"/>
                  <a:gd name="T6" fmla="*/ 3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0"/>
                    </a:moveTo>
                    <a:lnTo>
                      <a:pt x="0" y="30"/>
                    </a:lnTo>
                    <a:lnTo>
                      <a:pt x="30" y="5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1264">
                <a:extLst>
                  <a:ext uri="{FF2B5EF4-FFF2-40B4-BE49-F238E27FC236}">
                    <a16:creationId xmlns:a16="http://schemas.microsoft.com/office/drawing/2014/main" id="{C10FB647-0427-4A0B-884A-A9FF172CF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00"/>
                <a:ext cx="30" cy="52"/>
              </a:xfrm>
              <a:custGeom>
                <a:avLst/>
                <a:gdLst>
                  <a:gd name="T0" fmla="*/ 30 w 30"/>
                  <a:gd name="T1" fmla="*/ 0 h 52"/>
                  <a:gd name="T2" fmla="*/ 0 w 30"/>
                  <a:gd name="T3" fmla="*/ 30 h 52"/>
                  <a:gd name="T4" fmla="*/ 30 w 30"/>
                  <a:gd name="T5" fmla="*/ 52 h 52"/>
                  <a:gd name="T6" fmla="*/ 3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0"/>
                    </a:moveTo>
                    <a:lnTo>
                      <a:pt x="0" y="30"/>
                    </a:lnTo>
                    <a:lnTo>
                      <a:pt x="30" y="52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Freeform 1265">
                <a:extLst>
                  <a:ext uri="{FF2B5EF4-FFF2-40B4-BE49-F238E27FC236}">
                    <a16:creationId xmlns:a16="http://schemas.microsoft.com/office/drawing/2014/main" id="{3D9470A8-F048-4EB5-89EC-561A79AAD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37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Freeform 1266">
                <a:extLst>
                  <a:ext uri="{FF2B5EF4-FFF2-40B4-BE49-F238E27FC236}">
                    <a16:creationId xmlns:a16="http://schemas.microsoft.com/office/drawing/2014/main" id="{CC2AD475-691B-4804-BBEA-43ADB59ED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37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1267">
                <a:extLst>
                  <a:ext uri="{FF2B5EF4-FFF2-40B4-BE49-F238E27FC236}">
                    <a16:creationId xmlns:a16="http://schemas.microsoft.com/office/drawing/2014/main" id="{E1D03018-02A2-45E7-B32C-3EF9E4953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7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0" name="Group 1469">
              <a:extLst>
                <a:ext uri="{FF2B5EF4-FFF2-40B4-BE49-F238E27FC236}">
                  <a16:creationId xmlns:a16="http://schemas.microsoft.com/office/drawing/2014/main" id="{EC8F73AC-CB0A-46CD-BCE5-690716B5FF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93" y="2128"/>
              <a:ext cx="533" cy="1439"/>
              <a:chOff x="5793" y="2128"/>
              <a:chExt cx="533" cy="1439"/>
            </a:xfrm>
          </p:grpSpPr>
          <p:sp>
            <p:nvSpPr>
              <p:cNvPr id="699" name="Freeform 1269">
                <a:extLst>
                  <a:ext uri="{FF2B5EF4-FFF2-40B4-BE49-F238E27FC236}">
                    <a16:creationId xmlns:a16="http://schemas.microsoft.com/office/drawing/2014/main" id="{D75D8ED7-3D74-4434-9598-D8C7E1065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7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1270">
                <a:extLst>
                  <a:ext uri="{FF2B5EF4-FFF2-40B4-BE49-F238E27FC236}">
                    <a16:creationId xmlns:a16="http://schemas.microsoft.com/office/drawing/2014/main" id="{186D79C9-38B4-405F-B8F9-7514174E4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43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Freeform 1271">
                <a:extLst>
                  <a:ext uri="{FF2B5EF4-FFF2-40B4-BE49-F238E27FC236}">
                    <a16:creationId xmlns:a16="http://schemas.microsoft.com/office/drawing/2014/main" id="{AA184EC5-F198-467B-99B7-2DCD0BA82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43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1272">
                <a:extLst>
                  <a:ext uri="{FF2B5EF4-FFF2-40B4-BE49-F238E27FC236}">
                    <a16:creationId xmlns:a16="http://schemas.microsoft.com/office/drawing/2014/main" id="{C9531947-B10D-48F8-BD74-6B19A90D8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03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Freeform 1273">
                <a:extLst>
                  <a:ext uri="{FF2B5EF4-FFF2-40B4-BE49-F238E27FC236}">
                    <a16:creationId xmlns:a16="http://schemas.microsoft.com/office/drawing/2014/main" id="{B98EFCCD-FB54-4DA1-837F-3B3AAFEDE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03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1274">
                <a:extLst>
                  <a:ext uri="{FF2B5EF4-FFF2-40B4-BE49-F238E27FC236}">
                    <a16:creationId xmlns:a16="http://schemas.microsoft.com/office/drawing/2014/main" id="{3606C7A4-B65B-4863-BB4D-DB5FDD4D6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41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1275">
                <a:extLst>
                  <a:ext uri="{FF2B5EF4-FFF2-40B4-BE49-F238E27FC236}">
                    <a16:creationId xmlns:a16="http://schemas.microsoft.com/office/drawing/2014/main" id="{1A306CF5-48F3-497A-9D6C-CF47AD2AE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41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1276">
                <a:extLst>
                  <a:ext uri="{FF2B5EF4-FFF2-40B4-BE49-F238E27FC236}">
                    <a16:creationId xmlns:a16="http://schemas.microsoft.com/office/drawing/2014/main" id="{A31CBA8F-D678-49C7-A78A-E65C00132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08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Freeform 1277">
                <a:extLst>
                  <a:ext uri="{FF2B5EF4-FFF2-40B4-BE49-F238E27FC236}">
                    <a16:creationId xmlns:a16="http://schemas.microsoft.com/office/drawing/2014/main" id="{6FB21A46-C947-4DC7-87ED-19DBDD283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08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8" name="Freeform 1278">
                <a:extLst>
                  <a:ext uri="{FF2B5EF4-FFF2-40B4-BE49-F238E27FC236}">
                    <a16:creationId xmlns:a16="http://schemas.microsoft.com/office/drawing/2014/main" id="{DFFBB8CA-EA5D-4309-B2CF-F2A01BB19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4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1279">
                <a:extLst>
                  <a:ext uri="{FF2B5EF4-FFF2-40B4-BE49-F238E27FC236}">
                    <a16:creationId xmlns:a16="http://schemas.microsoft.com/office/drawing/2014/main" id="{9423CF9D-0CEA-4249-85BD-D4ACE3F64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4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1280">
                <a:extLst>
                  <a:ext uri="{FF2B5EF4-FFF2-40B4-BE49-F238E27FC236}">
                    <a16:creationId xmlns:a16="http://schemas.microsoft.com/office/drawing/2014/main" id="{B8AC6ABF-CC04-4382-A21A-F8B768255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348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7 w 7"/>
                  <a:gd name="T5" fmla="*/ 7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1281">
                <a:extLst>
                  <a:ext uri="{FF2B5EF4-FFF2-40B4-BE49-F238E27FC236}">
                    <a16:creationId xmlns:a16="http://schemas.microsoft.com/office/drawing/2014/main" id="{7C70A89B-383E-466F-B992-5887C8103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348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7 w 7"/>
                  <a:gd name="T5" fmla="*/ 7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Freeform 1282">
                <a:extLst>
                  <a:ext uri="{FF2B5EF4-FFF2-40B4-BE49-F238E27FC236}">
                    <a16:creationId xmlns:a16="http://schemas.microsoft.com/office/drawing/2014/main" id="{C339B850-329F-4B39-95BA-97482345C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85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0 w 30"/>
                  <a:gd name="T3" fmla="*/ 15 h 22"/>
                  <a:gd name="T4" fmla="*/ 30 w 30"/>
                  <a:gd name="T5" fmla="*/ 22 h 22"/>
                  <a:gd name="T6" fmla="*/ 30 w 30"/>
                  <a:gd name="T7" fmla="*/ 7 h 22"/>
                  <a:gd name="T8" fmla="*/ 23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0" y="15"/>
                    </a:lnTo>
                    <a:lnTo>
                      <a:pt x="30" y="22"/>
                    </a:lnTo>
                    <a:lnTo>
                      <a:pt x="30" y="7"/>
                    </a:lnTo>
                    <a:lnTo>
                      <a:pt x="2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Freeform 1283">
                <a:extLst>
                  <a:ext uri="{FF2B5EF4-FFF2-40B4-BE49-F238E27FC236}">
                    <a16:creationId xmlns:a16="http://schemas.microsoft.com/office/drawing/2014/main" id="{D0167DC8-4EB1-4406-B4B3-EEEB4DDF7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85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0 w 30"/>
                  <a:gd name="T3" fmla="*/ 15 h 22"/>
                  <a:gd name="T4" fmla="*/ 30 w 30"/>
                  <a:gd name="T5" fmla="*/ 22 h 22"/>
                  <a:gd name="T6" fmla="*/ 30 w 30"/>
                  <a:gd name="T7" fmla="*/ 7 h 22"/>
                  <a:gd name="T8" fmla="*/ 23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0" y="15"/>
                    </a:lnTo>
                    <a:lnTo>
                      <a:pt x="30" y="22"/>
                    </a:lnTo>
                    <a:lnTo>
                      <a:pt x="30" y="7"/>
                    </a:lnTo>
                    <a:lnTo>
                      <a:pt x="2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Freeform 1284">
                <a:extLst>
                  <a:ext uri="{FF2B5EF4-FFF2-40B4-BE49-F238E27FC236}">
                    <a16:creationId xmlns:a16="http://schemas.microsoft.com/office/drawing/2014/main" id="{2A343266-5D3E-4098-ACC8-23F68D085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30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22 h 30"/>
                  <a:gd name="T4" fmla="*/ 8 w 30"/>
                  <a:gd name="T5" fmla="*/ 22 h 30"/>
                  <a:gd name="T6" fmla="*/ 30 w 30"/>
                  <a:gd name="T7" fmla="*/ 30 h 30"/>
                  <a:gd name="T8" fmla="*/ 30 w 30"/>
                  <a:gd name="T9" fmla="*/ 7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22"/>
                    </a:lnTo>
                    <a:lnTo>
                      <a:pt x="8" y="22"/>
                    </a:lnTo>
                    <a:lnTo>
                      <a:pt x="30" y="30"/>
                    </a:lnTo>
                    <a:lnTo>
                      <a:pt x="3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Freeform 1285">
                <a:extLst>
                  <a:ext uri="{FF2B5EF4-FFF2-40B4-BE49-F238E27FC236}">
                    <a16:creationId xmlns:a16="http://schemas.microsoft.com/office/drawing/2014/main" id="{7CC50784-2F4C-49AB-BD70-0AF55DA7A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30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22 h 30"/>
                  <a:gd name="T4" fmla="*/ 8 w 30"/>
                  <a:gd name="T5" fmla="*/ 22 h 30"/>
                  <a:gd name="T6" fmla="*/ 30 w 30"/>
                  <a:gd name="T7" fmla="*/ 30 h 30"/>
                  <a:gd name="T8" fmla="*/ 30 w 30"/>
                  <a:gd name="T9" fmla="*/ 7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22"/>
                    </a:lnTo>
                    <a:lnTo>
                      <a:pt x="8" y="22"/>
                    </a:lnTo>
                    <a:lnTo>
                      <a:pt x="30" y="30"/>
                    </a:lnTo>
                    <a:lnTo>
                      <a:pt x="3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1286">
                <a:extLst>
                  <a:ext uri="{FF2B5EF4-FFF2-40B4-BE49-F238E27FC236}">
                    <a16:creationId xmlns:a16="http://schemas.microsoft.com/office/drawing/2014/main" id="{9CAE491D-E93E-4FF8-8328-AF6A100DE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00"/>
                <a:ext cx="30" cy="37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30 h 37"/>
                  <a:gd name="T4" fmla="*/ 30 w 30"/>
                  <a:gd name="T5" fmla="*/ 37 h 37"/>
                  <a:gd name="T6" fmla="*/ 30 w 30"/>
                  <a:gd name="T7" fmla="*/ 7 h 37"/>
                  <a:gd name="T8" fmla="*/ 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0"/>
                    </a:lnTo>
                    <a:lnTo>
                      <a:pt x="30" y="37"/>
                    </a:lnTo>
                    <a:lnTo>
                      <a:pt x="3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1287">
                <a:extLst>
                  <a:ext uri="{FF2B5EF4-FFF2-40B4-BE49-F238E27FC236}">
                    <a16:creationId xmlns:a16="http://schemas.microsoft.com/office/drawing/2014/main" id="{C93E29E5-5E8E-4ED1-B5E4-2AAD2542B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00"/>
                <a:ext cx="30" cy="37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30 h 37"/>
                  <a:gd name="T4" fmla="*/ 30 w 30"/>
                  <a:gd name="T5" fmla="*/ 37 h 37"/>
                  <a:gd name="T6" fmla="*/ 30 w 30"/>
                  <a:gd name="T7" fmla="*/ 7 h 37"/>
                  <a:gd name="T8" fmla="*/ 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0"/>
                    </a:lnTo>
                    <a:lnTo>
                      <a:pt x="30" y="37"/>
                    </a:lnTo>
                    <a:lnTo>
                      <a:pt x="3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Freeform 1288">
                <a:extLst>
                  <a:ext uri="{FF2B5EF4-FFF2-40B4-BE49-F238E27FC236}">
                    <a16:creationId xmlns:a16="http://schemas.microsoft.com/office/drawing/2014/main" id="{F0858FA7-7AAC-4A5D-B673-3E1C086E2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5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0 w 30"/>
                  <a:gd name="T3" fmla="*/ 31 h 38"/>
                  <a:gd name="T4" fmla="*/ 23 w 30"/>
                  <a:gd name="T5" fmla="*/ 31 h 38"/>
                  <a:gd name="T6" fmla="*/ 30 w 30"/>
                  <a:gd name="T7" fmla="*/ 38 h 38"/>
                  <a:gd name="T8" fmla="*/ 30 w 30"/>
                  <a:gd name="T9" fmla="*/ 0 h 38"/>
                  <a:gd name="T10" fmla="*/ 0 w 30"/>
                  <a:gd name="T11" fmla="*/ 0 h 38"/>
                  <a:gd name="T12" fmla="*/ 0 w 3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0" y="31"/>
                    </a:lnTo>
                    <a:lnTo>
                      <a:pt x="23" y="31"/>
                    </a:lnTo>
                    <a:lnTo>
                      <a:pt x="30" y="38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Freeform 1289">
                <a:extLst>
                  <a:ext uri="{FF2B5EF4-FFF2-40B4-BE49-F238E27FC236}">
                    <a16:creationId xmlns:a16="http://schemas.microsoft.com/office/drawing/2014/main" id="{E4CA4E42-5FE0-427A-82E7-8E9E91D1E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5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0 w 30"/>
                  <a:gd name="T3" fmla="*/ 31 h 38"/>
                  <a:gd name="T4" fmla="*/ 23 w 30"/>
                  <a:gd name="T5" fmla="*/ 31 h 38"/>
                  <a:gd name="T6" fmla="*/ 30 w 30"/>
                  <a:gd name="T7" fmla="*/ 38 h 38"/>
                  <a:gd name="T8" fmla="*/ 30 w 30"/>
                  <a:gd name="T9" fmla="*/ 0 h 38"/>
                  <a:gd name="T10" fmla="*/ 0 w 30"/>
                  <a:gd name="T11" fmla="*/ 0 h 38"/>
                  <a:gd name="T12" fmla="*/ 0 w 3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0" y="31"/>
                    </a:lnTo>
                    <a:lnTo>
                      <a:pt x="23" y="31"/>
                    </a:lnTo>
                    <a:lnTo>
                      <a:pt x="30" y="38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1290">
                <a:extLst>
                  <a:ext uri="{FF2B5EF4-FFF2-40B4-BE49-F238E27FC236}">
                    <a16:creationId xmlns:a16="http://schemas.microsoft.com/office/drawing/2014/main" id="{071FB537-1C5E-47C0-B784-60B54DC3A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28"/>
                <a:ext cx="251" cy="1439"/>
              </a:xfrm>
              <a:custGeom>
                <a:avLst/>
                <a:gdLst>
                  <a:gd name="T0" fmla="*/ 0 w 33"/>
                  <a:gd name="T1" fmla="*/ 6 h 191"/>
                  <a:gd name="T2" fmla="*/ 1 w 33"/>
                  <a:gd name="T3" fmla="*/ 18 h 191"/>
                  <a:gd name="T4" fmla="*/ 2 w 33"/>
                  <a:gd name="T5" fmla="*/ 30 h 191"/>
                  <a:gd name="T6" fmla="*/ 2 w 33"/>
                  <a:gd name="T7" fmla="*/ 33 h 191"/>
                  <a:gd name="T8" fmla="*/ 2 w 33"/>
                  <a:gd name="T9" fmla="*/ 43 h 191"/>
                  <a:gd name="T10" fmla="*/ 3 w 33"/>
                  <a:gd name="T11" fmla="*/ 48 h 191"/>
                  <a:gd name="T12" fmla="*/ 3 w 33"/>
                  <a:gd name="T13" fmla="*/ 58 h 191"/>
                  <a:gd name="T14" fmla="*/ 3 w 33"/>
                  <a:gd name="T15" fmla="*/ 64 h 191"/>
                  <a:gd name="T16" fmla="*/ 4 w 33"/>
                  <a:gd name="T17" fmla="*/ 77 h 191"/>
                  <a:gd name="T18" fmla="*/ 4 w 33"/>
                  <a:gd name="T19" fmla="*/ 85 h 191"/>
                  <a:gd name="T20" fmla="*/ 5 w 33"/>
                  <a:gd name="T21" fmla="*/ 96 h 191"/>
                  <a:gd name="T22" fmla="*/ 5 w 33"/>
                  <a:gd name="T23" fmla="*/ 109 h 191"/>
                  <a:gd name="T24" fmla="*/ 6 w 33"/>
                  <a:gd name="T25" fmla="*/ 111 h 191"/>
                  <a:gd name="T26" fmla="*/ 6 w 33"/>
                  <a:gd name="T27" fmla="*/ 125 h 191"/>
                  <a:gd name="T28" fmla="*/ 7 w 33"/>
                  <a:gd name="T29" fmla="*/ 137 h 191"/>
                  <a:gd name="T30" fmla="*/ 7 w 33"/>
                  <a:gd name="T31" fmla="*/ 149 h 191"/>
                  <a:gd name="T32" fmla="*/ 8 w 33"/>
                  <a:gd name="T33" fmla="*/ 152 h 191"/>
                  <a:gd name="T34" fmla="*/ 8 w 33"/>
                  <a:gd name="T35" fmla="*/ 162 h 191"/>
                  <a:gd name="T36" fmla="*/ 8 w 33"/>
                  <a:gd name="T37" fmla="*/ 169 h 191"/>
                  <a:gd name="T38" fmla="*/ 9 w 33"/>
                  <a:gd name="T39" fmla="*/ 177 h 191"/>
                  <a:gd name="T40" fmla="*/ 9 w 33"/>
                  <a:gd name="T41" fmla="*/ 181 h 191"/>
                  <a:gd name="T42" fmla="*/ 9 w 33"/>
                  <a:gd name="T43" fmla="*/ 187 h 191"/>
                  <a:gd name="T44" fmla="*/ 16 w 33"/>
                  <a:gd name="T45" fmla="*/ 189 h 191"/>
                  <a:gd name="T46" fmla="*/ 25 w 33"/>
                  <a:gd name="T47" fmla="*/ 187 h 191"/>
                  <a:gd name="T48" fmla="*/ 33 w 33"/>
                  <a:gd name="T49" fmla="*/ 182 h 191"/>
                  <a:gd name="T50" fmla="*/ 32 w 33"/>
                  <a:gd name="T51" fmla="*/ 177 h 191"/>
                  <a:gd name="T52" fmla="*/ 32 w 33"/>
                  <a:gd name="T53" fmla="*/ 172 h 191"/>
                  <a:gd name="T54" fmla="*/ 31 w 33"/>
                  <a:gd name="T55" fmla="*/ 164 h 191"/>
                  <a:gd name="T56" fmla="*/ 31 w 33"/>
                  <a:gd name="T57" fmla="*/ 154 h 191"/>
                  <a:gd name="T58" fmla="*/ 31 w 33"/>
                  <a:gd name="T59" fmla="*/ 148 h 191"/>
                  <a:gd name="T60" fmla="*/ 31 w 33"/>
                  <a:gd name="T61" fmla="*/ 136 h 191"/>
                  <a:gd name="T62" fmla="*/ 31 w 33"/>
                  <a:gd name="T63" fmla="*/ 122 h 191"/>
                  <a:gd name="T64" fmla="*/ 31 w 33"/>
                  <a:gd name="T65" fmla="*/ 112 h 191"/>
                  <a:gd name="T66" fmla="*/ 31 w 33"/>
                  <a:gd name="T67" fmla="*/ 106 h 191"/>
                  <a:gd name="T68" fmla="*/ 31 w 33"/>
                  <a:gd name="T69" fmla="*/ 94 h 191"/>
                  <a:gd name="T70" fmla="*/ 31 w 33"/>
                  <a:gd name="T71" fmla="*/ 80 h 191"/>
                  <a:gd name="T72" fmla="*/ 31 w 33"/>
                  <a:gd name="T73" fmla="*/ 64 h 191"/>
                  <a:gd name="T74" fmla="*/ 31 w 33"/>
                  <a:gd name="T75" fmla="*/ 52 h 191"/>
                  <a:gd name="T76" fmla="*/ 31 w 33"/>
                  <a:gd name="T77" fmla="*/ 48 h 191"/>
                  <a:gd name="T78" fmla="*/ 30 w 33"/>
                  <a:gd name="T79" fmla="*/ 39 h 191"/>
                  <a:gd name="T80" fmla="*/ 30 w 33"/>
                  <a:gd name="T81" fmla="*/ 37 h 191"/>
                  <a:gd name="T82" fmla="*/ 28 w 33"/>
                  <a:gd name="T83" fmla="*/ 24 h 191"/>
                  <a:gd name="T84" fmla="*/ 26 w 33"/>
                  <a:gd name="T85" fmla="*/ 15 h 191"/>
                  <a:gd name="T86" fmla="*/ 18 w 33"/>
                  <a:gd name="T87" fmla="*/ 0 h 191"/>
                  <a:gd name="T88" fmla="*/ 10 w 33"/>
                  <a:gd name="T89" fmla="*/ 1 h 191"/>
                  <a:gd name="T90" fmla="*/ 3 w 33"/>
                  <a:gd name="T91" fmla="*/ 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3" h="191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9"/>
                      <a:pt x="7" y="139"/>
                      <a:pt x="7" y="139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8" y="154"/>
                      <a:pt x="8" y="154"/>
                      <a:pt x="8" y="154"/>
                    </a:cubicBezTo>
                    <a:cubicBezTo>
                      <a:pt x="8" y="162"/>
                      <a:pt x="8" y="162"/>
                      <a:pt x="8" y="162"/>
                    </a:cubicBezTo>
                    <a:cubicBezTo>
                      <a:pt x="8" y="164"/>
                      <a:pt x="8" y="164"/>
                      <a:pt x="8" y="164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9" y="177"/>
                      <a:pt x="9" y="177"/>
                      <a:pt x="9" y="177"/>
                    </a:cubicBezTo>
                    <a:cubicBezTo>
                      <a:pt x="9" y="177"/>
                      <a:pt x="9" y="177"/>
                      <a:pt x="9" y="177"/>
                    </a:cubicBezTo>
                    <a:cubicBezTo>
                      <a:pt x="9" y="181"/>
                      <a:pt x="9" y="181"/>
                      <a:pt x="9" y="181"/>
                    </a:cubicBezTo>
                    <a:cubicBezTo>
                      <a:pt x="9" y="181"/>
                      <a:pt x="9" y="181"/>
                      <a:pt x="9" y="181"/>
                    </a:cubicBezTo>
                    <a:cubicBezTo>
                      <a:pt x="9" y="183"/>
                      <a:pt x="9" y="183"/>
                      <a:pt x="9" y="183"/>
                    </a:cubicBezTo>
                    <a:cubicBezTo>
                      <a:pt x="9" y="183"/>
                      <a:pt x="9" y="183"/>
                      <a:pt x="9" y="183"/>
                    </a:cubicBezTo>
                    <a:cubicBezTo>
                      <a:pt x="9" y="187"/>
                      <a:pt x="9" y="187"/>
                      <a:pt x="9" y="187"/>
                    </a:cubicBezTo>
                    <a:cubicBezTo>
                      <a:pt x="9" y="189"/>
                      <a:pt x="9" y="189"/>
                      <a:pt x="9" y="189"/>
                    </a:cubicBezTo>
                    <a:cubicBezTo>
                      <a:pt x="9" y="191"/>
                      <a:pt x="9" y="191"/>
                      <a:pt x="9" y="191"/>
                    </a:cubicBezTo>
                    <a:cubicBezTo>
                      <a:pt x="16" y="189"/>
                      <a:pt x="16" y="189"/>
                      <a:pt x="16" y="189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5" y="187"/>
                      <a:pt x="25" y="187"/>
                      <a:pt x="25" y="187"/>
                    </a:cubicBezTo>
                    <a:cubicBezTo>
                      <a:pt x="33" y="186"/>
                      <a:pt x="33" y="186"/>
                      <a:pt x="33" y="186"/>
                    </a:cubicBezTo>
                    <a:cubicBezTo>
                      <a:pt x="33" y="185"/>
                      <a:pt x="33" y="185"/>
                      <a:pt x="33" y="184"/>
                    </a:cubicBezTo>
                    <a:cubicBezTo>
                      <a:pt x="33" y="183"/>
                      <a:pt x="33" y="183"/>
                      <a:pt x="33" y="182"/>
                    </a:cubicBezTo>
                    <a:cubicBezTo>
                      <a:pt x="33" y="182"/>
                      <a:pt x="33" y="182"/>
                      <a:pt x="33" y="182"/>
                    </a:cubicBezTo>
                    <a:cubicBezTo>
                      <a:pt x="32" y="180"/>
                      <a:pt x="32" y="179"/>
                      <a:pt x="32" y="178"/>
                    </a:cubicBezTo>
                    <a:cubicBezTo>
                      <a:pt x="32" y="177"/>
                      <a:pt x="32" y="177"/>
                      <a:pt x="32" y="177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32" y="175"/>
                      <a:pt x="32" y="175"/>
                      <a:pt x="32" y="175"/>
                    </a:cubicBezTo>
                    <a:cubicBezTo>
                      <a:pt x="32" y="174"/>
                      <a:pt x="32" y="173"/>
                      <a:pt x="32" y="172"/>
                    </a:cubicBezTo>
                    <a:cubicBezTo>
                      <a:pt x="32" y="171"/>
                      <a:pt x="32" y="169"/>
                      <a:pt x="31" y="168"/>
                    </a:cubicBezTo>
                    <a:cubicBezTo>
                      <a:pt x="31" y="168"/>
                      <a:pt x="31" y="167"/>
                      <a:pt x="31" y="167"/>
                    </a:cubicBezTo>
                    <a:cubicBezTo>
                      <a:pt x="31" y="166"/>
                      <a:pt x="31" y="165"/>
                      <a:pt x="31" y="164"/>
                    </a:cubicBezTo>
                    <a:cubicBezTo>
                      <a:pt x="31" y="163"/>
                      <a:pt x="31" y="163"/>
                      <a:pt x="31" y="162"/>
                    </a:cubicBezTo>
                    <a:cubicBezTo>
                      <a:pt x="31" y="162"/>
                      <a:pt x="31" y="162"/>
                      <a:pt x="31" y="162"/>
                    </a:cubicBezTo>
                    <a:cubicBezTo>
                      <a:pt x="31" y="159"/>
                      <a:pt x="31" y="157"/>
                      <a:pt x="31" y="154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31" y="151"/>
                      <a:pt x="31" y="151"/>
                      <a:pt x="31" y="150"/>
                    </a:cubicBezTo>
                    <a:cubicBezTo>
                      <a:pt x="31" y="150"/>
                      <a:pt x="31" y="149"/>
                      <a:pt x="31" y="148"/>
                    </a:cubicBezTo>
                    <a:cubicBezTo>
                      <a:pt x="31" y="146"/>
                      <a:pt x="31" y="143"/>
                      <a:pt x="31" y="140"/>
                    </a:cubicBezTo>
                    <a:cubicBezTo>
                      <a:pt x="31" y="139"/>
                      <a:pt x="31" y="138"/>
                      <a:pt x="31" y="138"/>
                    </a:cubicBezTo>
                    <a:cubicBezTo>
                      <a:pt x="31" y="137"/>
                      <a:pt x="31" y="137"/>
                      <a:pt x="31" y="136"/>
                    </a:cubicBezTo>
                    <a:cubicBezTo>
                      <a:pt x="31" y="126"/>
                      <a:pt x="31" y="126"/>
                      <a:pt x="31" y="126"/>
                    </a:cubicBezTo>
                    <a:cubicBezTo>
                      <a:pt x="31" y="125"/>
                      <a:pt x="31" y="124"/>
                      <a:pt x="31" y="124"/>
                    </a:cubicBezTo>
                    <a:cubicBezTo>
                      <a:pt x="31" y="123"/>
                      <a:pt x="31" y="123"/>
                      <a:pt x="31" y="122"/>
                    </a:cubicBezTo>
                    <a:cubicBezTo>
                      <a:pt x="31" y="121"/>
                      <a:pt x="31" y="121"/>
                      <a:pt x="31" y="121"/>
                    </a:cubicBezTo>
                    <a:cubicBezTo>
                      <a:pt x="31" y="118"/>
                      <a:pt x="31" y="115"/>
                      <a:pt x="31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31" y="111"/>
                      <a:pt x="31" y="111"/>
                      <a:pt x="31" y="110"/>
                    </a:cubicBezTo>
                    <a:cubicBezTo>
                      <a:pt x="31" y="109"/>
                      <a:pt x="31" y="109"/>
                      <a:pt x="31" y="108"/>
                    </a:cubicBezTo>
                    <a:cubicBezTo>
                      <a:pt x="31" y="106"/>
                      <a:pt x="31" y="106"/>
                      <a:pt x="31" y="106"/>
                    </a:cubicBezTo>
                    <a:cubicBezTo>
                      <a:pt x="31" y="104"/>
                      <a:pt x="31" y="101"/>
                      <a:pt x="31" y="98"/>
                    </a:cubicBezTo>
                    <a:cubicBezTo>
                      <a:pt x="31" y="97"/>
                      <a:pt x="31" y="97"/>
                      <a:pt x="31" y="96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1" y="94"/>
                      <a:pt x="31" y="93"/>
                      <a:pt x="31" y="92"/>
                    </a:cubicBezTo>
                    <a:cubicBezTo>
                      <a:pt x="31" y="89"/>
                      <a:pt x="31" y="87"/>
                      <a:pt x="31" y="84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79"/>
                      <a:pt x="31" y="79"/>
                      <a:pt x="31" y="78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5"/>
                      <a:pt x="31" y="65"/>
                      <a:pt x="31" y="64"/>
                    </a:cubicBezTo>
                    <a:cubicBezTo>
                      <a:pt x="31" y="61"/>
                      <a:pt x="31" y="59"/>
                      <a:pt x="31" y="56"/>
                    </a:cubicBezTo>
                    <a:cubicBezTo>
                      <a:pt x="31" y="55"/>
                      <a:pt x="31" y="55"/>
                      <a:pt x="31" y="54"/>
                    </a:cubicBezTo>
                    <a:cubicBezTo>
                      <a:pt x="31" y="53"/>
                      <a:pt x="31" y="53"/>
                      <a:pt x="31" y="52"/>
                    </a:cubicBezTo>
                    <a:cubicBezTo>
                      <a:pt x="31" y="52"/>
                      <a:pt x="31" y="51"/>
                      <a:pt x="31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0"/>
                      <a:pt x="31" y="49"/>
                      <a:pt x="31" y="48"/>
                    </a:cubicBezTo>
                    <a:cubicBezTo>
                      <a:pt x="31" y="46"/>
                      <a:pt x="31" y="43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0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8"/>
                      <a:pt x="30" y="38"/>
                      <a:pt x="30" y="37"/>
                    </a:cubicBezTo>
                    <a:cubicBezTo>
                      <a:pt x="30" y="34"/>
                      <a:pt x="29" y="30"/>
                      <a:pt x="29" y="27"/>
                    </a:cubicBezTo>
                    <a:cubicBezTo>
                      <a:pt x="29" y="27"/>
                      <a:pt x="29" y="26"/>
                      <a:pt x="29" y="26"/>
                    </a:cubicBezTo>
                    <a:cubicBezTo>
                      <a:pt x="28" y="25"/>
                      <a:pt x="28" y="25"/>
                      <a:pt x="28" y="24"/>
                    </a:cubicBezTo>
                    <a:cubicBezTo>
                      <a:pt x="28" y="23"/>
                      <a:pt x="28" y="23"/>
                      <a:pt x="28" y="22"/>
                    </a:cubicBezTo>
                    <a:cubicBezTo>
                      <a:pt x="27" y="20"/>
                      <a:pt x="27" y="18"/>
                      <a:pt x="26" y="16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1"/>
                      <a:pt x="24" y="9"/>
                      <a:pt x="23" y="7"/>
                    </a:cubicBezTo>
                    <a:cubicBezTo>
                      <a:pt x="23" y="6"/>
                      <a:pt x="22" y="6"/>
                      <a:pt x="22" y="5"/>
                    </a:cubicBezTo>
                    <a:cubicBezTo>
                      <a:pt x="20" y="1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solidFill>
                <a:srgbClr val="4B6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1291">
                <a:extLst>
                  <a:ext uri="{FF2B5EF4-FFF2-40B4-BE49-F238E27FC236}">
                    <a16:creationId xmlns:a16="http://schemas.microsoft.com/office/drawing/2014/main" id="{A30B77BD-6597-4105-B44F-BF45A1A3D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829"/>
                <a:ext cx="7" cy="15"/>
              </a:xfrm>
              <a:custGeom>
                <a:avLst/>
                <a:gdLst>
                  <a:gd name="T0" fmla="*/ 0 w 7"/>
                  <a:gd name="T1" fmla="*/ 8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8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1292">
                <a:extLst>
                  <a:ext uri="{FF2B5EF4-FFF2-40B4-BE49-F238E27FC236}">
                    <a16:creationId xmlns:a16="http://schemas.microsoft.com/office/drawing/2014/main" id="{CE7AF6B2-C092-4C59-BD47-2C5652008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799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1293">
                <a:extLst>
                  <a:ext uri="{FF2B5EF4-FFF2-40B4-BE49-F238E27FC236}">
                    <a16:creationId xmlns:a16="http://schemas.microsoft.com/office/drawing/2014/main" id="{E3815626-BBD2-4896-9EAA-D72D5CC9A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799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1294">
                <a:extLst>
                  <a:ext uri="{FF2B5EF4-FFF2-40B4-BE49-F238E27FC236}">
                    <a16:creationId xmlns:a16="http://schemas.microsoft.com/office/drawing/2014/main" id="{E8A7CB4E-CFBE-4D47-95E5-15C6C511F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799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1295">
                <a:extLst>
                  <a:ext uri="{FF2B5EF4-FFF2-40B4-BE49-F238E27FC236}">
                    <a16:creationId xmlns:a16="http://schemas.microsoft.com/office/drawing/2014/main" id="{E61FA275-4DC4-4095-8A9D-9F64A6804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799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1296">
                <a:extLst>
                  <a:ext uri="{FF2B5EF4-FFF2-40B4-BE49-F238E27FC236}">
                    <a16:creationId xmlns:a16="http://schemas.microsoft.com/office/drawing/2014/main" id="{F2A8CCFE-6EB5-4EA9-9AD4-F4C0311AA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829"/>
                <a:ext cx="16" cy="15"/>
              </a:xfrm>
              <a:custGeom>
                <a:avLst/>
                <a:gdLst>
                  <a:gd name="T0" fmla="*/ 0 w 16"/>
                  <a:gd name="T1" fmla="*/ 0 h 15"/>
                  <a:gd name="T2" fmla="*/ 8 w 16"/>
                  <a:gd name="T3" fmla="*/ 15 h 15"/>
                  <a:gd name="T4" fmla="*/ 16 w 16"/>
                  <a:gd name="T5" fmla="*/ 8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lnTo>
                      <a:pt x="8" y="15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1297">
                <a:extLst>
                  <a:ext uri="{FF2B5EF4-FFF2-40B4-BE49-F238E27FC236}">
                    <a16:creationId xmlns:a16="http://schemas.microsoft.com/office/drawing/2014/main" id="{03043D0A-5BA2-42E8-B1B3-D5D8F965F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829"/>
                <a:ext cx="16" cy="15"/>
              </a:xfrm>
              <a:custGeom>
                <a:avLst/>
                <a:gdLst>
                  <a:gd name="T0" fmla="*/ 0 w 16"/>
                  <a:gd name="T1" fmla="*/ 0 h 15"/>
                  <a:gd name="T2" fmla="*/ 8 w 16"/>
                  <a:gd name="T3" fmla="*/ 15 h 15"/>
                  <a:gd name="T4" fmla="*/ 16 w 16"/>
                  <a:gd name="T5" fmla="*/ 8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lnTo>
                      <a:pt x="8" y="15"/>
                    </a:lnTo>
                    <a:lnTo>
                      <a:pt x="16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1298">
                <a:extLst>
                  <a:ext uri="{FF2B5EF4-FFF2-40B4-BE49-F238E27FC236}">
                    <a16:creationId xmlns:a16="http://schemas.microsoft.com/office/drawing/2014/main" id="{1CEDF2BC-21CF-43F6-A472-82B5584B8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844"/>
                <a:ext cx="53" cy="83"/>
              </a:xfrm>
              <a:custGeom>
                <a:avLst/>
                <a:gdLst>
                  <a:gd name="T0" fmla="*/ 0 w 7"/>
                  <a:gd name="T1" fmla="*/ 6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0 h 11"/>
                  <a:gd name="T8" fmla="*/ 7 w 7"/>
                  <a:gd name="T9" fmla="*/ 2 h 11"/>
                  <a:gd name="T10" fmla="*/ 6 w 7"/>
                  <a:gd name="T11" fmla="*/ 0 h 11"/>
                  <a:gd name="T12" fmla="*/ 0 w 7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5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1299">
                <a:extLst>
                  <a:ext uri="{FF2B5EF4-FFF2-40B4-BE49-F238E27FC236}">
                    <a16:creationId xmlns:a16="http://schemas.microsoft.com/office/drawing/2014/main" id="{58F5EFEF-2B87-4651-9C10-EE5D67EA6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844"/>
                <a:ext cx="84" cy="83"/>
              </a:xfrm>
              <a:custGeom>
                <a:avLst/>
                <a:gdLst>
                  <a:gd name="T0" fmla="*/ 38 w 84"/>
                  <a:gd name="T1" fmla="*/ 83 h 83"/>
                  <a:gd name="T2" fmla="*/ 0 w 84"/>
                  <a:gd name="T3" fmla="*/ 45 h 83"/>
                  <a:gd name="T4" fmla="*/ 38 w 84"/>
                  <a:gd name="T5" fmla="*/ 0 h 83"/>
                  <a:gd name="T6" fmla="*/ 84 w 84"/>
                  <a:gd name="T7" fmla="*/ 45 h 83"/>
                  <a:gd name="T8" fmla="*/ 38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83"/>
                    </a:moveTo>
                    <a:lnTo>
                      <a:pt x="0" y="45"/>
                    </a:ln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Freeform 1300">
                <a:extLst>
                  <a:ext uri="{FF2B5EF4-FFF2-40B4-BE49-F238E27FC236}">
                    <a16:creationId xmlns:a16="http://schemas.microsoft.com/office/drawing/2014/main" id="{69B1E93E-1946-49B9-8023-E0A0BEFE5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844"/>
                <a:ext cx="84" cy="83"/>
              </a:xfrm>
              <a:custGeom>
                <a:avLst/>
                <a:gdLst>
                  <a:gd name="T0" fmla="*/ 38 w 84"/>
                  <a:gd name="T1" fmla="*/ 83 h 83"/>
                  <a:gd name="T2" fmla="*/ 0 w 84"/>
                  <a:gd name="T3" fmla="*/ 45 h 83"/>
                  <a:gd name="T4" fmla="*/ 38 w 84"/>
                  <a:gd name="T5" fmla="*/ 0 h 83"/>
                  <a:gd name="T6" fmla="*/ 84 w 84"/>
                  <a:gd name="T7" fmla="*/ 45 h 83"/>
                  <a:gd name="T8" fmla="*/ 38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83"/>
                    </a:moveTo>
                    <a:lnTo>
                      <a:pt x="0" y="45"/>
                    </a:ln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Freeform 1301">
                <a:extLst>
                  <a:ext uri="{FF2B5EF4-FFF2-40B4-BE49-F238E27FC236}">
                    <a16:creationId xmlns:a16="http://schemas.microsoft.com/office/drawing/2014/main" id="{A5F7381A-A742-4429-8E5C-42385BE12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844"/>
                <a:ext cx="46" cy="83"/>
              </a:xfrm>
              <a:custGeom>
                <a:avLst/>
                <a:gdLst>
                  <a:gd name="T0" fmla="*/ 0 w 46"/>
                  <a:gd name="T1" fmla="*/ 15 h 83"/>
                  <a:gd name="T2" fmla="*/ 0 w 46"/>
                  <a:gd name="T3" fmla="*/ 75 h 83"/>
                  <a:gd name="T4" fmla="*/ 8 w 46"/>
                  <a:gd name="T5" fmla="*/ 83 h 83"/>
                  <a:gd name="T6" fmla="*/ 46 w 46"/>
                  <a:gd name="T7" fmla="*/ 45 h 83"/>
                  <a:gd name="T8" fmla="*/ 8 w 46"/>
                  <a:gd name="T9" fmla="*/ 0 h 83"/>
                  <a:gd name="T10" fmla="*/ 0 w 46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83">
                    <a:moveTo>
                      <a:pt x="0" y="15"/>
                    </a:moveTo>
                    <a:lnTo>
                      <a:pt x="0" y="75"/>
                    </a:lnTo>
                    <a:lnTo>
                      <a:pt x="8" y="83"/>
                    </a:lnTo>
                    <a:lnTo>
                      <a:pt x="46" y="45"/>
                    </a:lnTo>
                    <a:lnTo>
                      <a:pt x="8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1302">
                <a:extLst>
                  <a:ext uri="{FF2B5EF4-FFF2-40B4-BE49-F238E27FC236}">
                    <a16:creationId xmlns:a16="http://schemas.microsoft.com/office/drawing/2014/main" id="{0FFC5ED7-FCBF-462C-AB9F-4C4E505A0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844"/>
                <a:ext cx="46" cy="83"/>
              </a:xfrm>
              <a:custGeom>
                <a:avLst/>
                <a:gdLst>
                  <a:gd name="T0" fmla="*/ 0 w 46"/>
                  <a:gd name="T1" fmla="*/ 15 h 83"/>
                  <a:gd name="T2" fmla="*/ 0 w 46"/>
                  <a:gd name="T3" fmla="*/ 75 h 83"/>
                  <a:gd name="T4" fmla="*/ 8 w 46"/>
                  <a:gd name="T5" fmla="*/ 83 h 83"/>
                  <a:gd name="T6" fmla="*/ 46 w 46"/>
                  <a:gd name="T7" fmla="*/ 45 h 83"/>
                  <a:gd name="T8" fmla="*/ 8 w 46"/>
                  <a:gd name="T9" fmla="*/ 0 h 83"/>
                  <a:gd name="T10" fmla="*/ 0 w 46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83">
                    <a:moveTo>
                      <a:pt x="0" y="15"/>
                    </a:moveTo>
                    <a:lnTo>
                      <a:pt x="0" y="75"/>
                    </a:lnTo>
                    <a:lnTo>
                      <a:pt x="8" y="83"/>
                    </a:lnTo>
                    <a:lnTo>
                      <a:pt x="46" y="45"/>
                    </a:lnTo>
                    <a:lnTo>
                      <a:pt x="8" y="0"/>
                    </a:lnTo>
                    <a:lnTo>
                      <a:pt x="0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1303">
                <a:extLst>
                  <a:ext uri="{FF2B5EF4-FFF2-40B4-BE49-F238E27FC236}">
                    <a16:creationId xmlns:a16="http://schemas.microsoft.com/office/drawing/2014/main" id="{42744B24-3FC5-4A6C-A18E-F3C32F6BB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935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Freeform 1304">
                <a:extLst>
                  <a:ext uri="{FF2B5EF4-FFF2-40B4-BE49-F238E27FC236}">
                    <a16:creationId xmlns:a16="http://schemas.microsoft.com/office/drawing/2014/main" id="{C14C2B2A-40FF-46C9-AAE4-B7EE6E91A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897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83 h 83"/>
                  <a:gd name="T4" fmla="*/ 0 w 76"/>
                  <a:gd name="T5" fmla="*/ 45 h 83"/>
                  <a:gd name="T6" fmla="*/ 38 w 76"/>
                  <a:gd name="T7" fmla="*/ 0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1305">
                <a:extLst>
                  <a:ext uri="{FF2B5EF4-FFF2-40B4-BE49-F238E27FC236}">
                    <a16:creationId xmlns:a16="http://schemas.microsoft.com/office/drawing/2014/main" id="{6A3BD797-5053-4B7F-9282-388C181FA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897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83 h 83"/>
                  <a:gd name="T4" fmla="*/ 0 w 76"/>
                  <a:gd name="T5" fmla="*/ 45 h 83"/>
                  <a:gd name="T6" fmla="*/ 38 w 76"/>
                  <a:gd name="T7" fmla="*/ 0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1306">
                <a:extLst>
                  <a:ext uri="{FF2B5EF4-FFF2-40B4-BE49-F238E27FC236}">
                    <a16:creationId xmlns:a16="http://schemas.microsoft.com/office/drawing/2014/main" id="{47A47267-1A48-41A3-A440-9407C8CA4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897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1307">
                <a:extLst>
                  <a:ext uri="{FF2B5EF4-FFF2-40B4-BE49-F238E27FC236}">
                    <a16:creationId xmlns:a16="http://schemas.microsoft.com/office/drawing/2014/main" id="{C2DBC631-E5F6-4977-BF99-8C4C17809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897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Freeform 1308">
                <a:extLst>
                  <a:ext uri="{FF2B5EF4-FFF2-40B4-BE49-F238E27FC236}">
                    <a16:creationId xmlns:a16="http://schemas.microsoft.com/office/drawing/2014/main" id="{22C4043E-A975-40B6-B6C0-7E829DABF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3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Freeform 1309">
                <a:extLst>
                  <a:ext uri="{FF2B5EF4-FFF2-40B4-BE49-F238E27FC236}">
                    <a16:creationId xmlns:a16="http://schemas.microsoft.com/office/drawing/2014/main" id="{0B089CD3-CAA6-461B-B00C-A62C23CF6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3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Freeform 1310">
                <a:extLst>
                  <a:ext uri="{FF2B5EF4-FFF2-40B4-BE49-F238E27FC236}">
                    <a16:creationId xmlns:a16="http://schemas.microsoft.com/office/drawing/2014/main" id="{7803267D-4437-4568-A2C3-4E091153A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950"/>
                <a:ext cx="53" cy="82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 h 11"/>
                  <a:gd name="T8" fmla="*/ 7 w 7"/>
                  <a:gd name="T9" fmla="*/ 1 h 11"/>
                  <a:gd name="T10" fmla="*/ 6 w 7"/>
                  <a:gd name="T11" fmla="*/ 0 h 11"/>
                  <a:gd name="T12" fmla="*/ 0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Freeform 1311">
                <a:extLst>
                  <a:ext uri="{FF2B5EF4-FFF2-40B4-BE49-F238E27FC236}">
                    <a16:creationId xmlns:a16="http://schemas.microsoft.com/office/drawing/2014/main" id="{67F13BF2-F4E0-4689-B383-D4AEC72A7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950"/>
                <a:ext cx="84" cy="82"/>
              </a:xfrm>
              <a:custGeom>
                <a:avLst/>
                <a:gdLst>
                  <a:gd name="T0" fmla="*/ 84 w 84"/>
                  <a:gd name="T1" fmla="*/ 37 h 82"/>
                  <a:gd name="T2" fmla="*/ 38 w 84"/>
                  <a:gd name="T3" fmla="*/ 82 h 82"/>
                  <a:gd name="T4" fmla="*/ 0 w 84"/>
                  <a:gd name="T5" fmla="*/ 37 h 82"/>
                  <a:gd name="T6" fmla="*/ 38 w 84"/>
                  <a:gd name="T7" fmla="*/ 0 h 82"/>
                  <a:gd name="T8" fmla="*/ 84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84" y="37"/>
                    </a:move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Freeform 1312">
                <a:extLst>
                  <a:ext uri="{FF2B5EF4-FFF2-40B4-BE49-F238E27FC236}">
                    <a16:creationId xmlns:a16="http://schemas.microsoft.com/office/drawing/2014/main" id="{25216387-5F26-4D3E-98B9-ADE898A85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950"/>
                <a:ext cx="84" cy="82"/>
              </a:xfrm>
              <a:custGeom>
                <a:avLst/>
                <a:gdLst>
                  <a:gd name="T0" fmla="*/ 84 w 84"/>
                  <a:gd name="T1" fmla="*/ 37 h 82"/>
                  <a:gd name="T2" fmla="*/ 38 w 84"/>
                  <a:gd name="T3" fmla="*/ 82 h 82"/>
                  <a:gd name="T4" fmla="*/ 0 w 84"/>
                  <a:gd name="T5" fmla="*/ 37 h 82"/>
                  <a:gd name="T6" fmla="*/ 38 w 84"/>
                  <a:gd name="T7" fmla="*/ 0 h 82"/>
                  <a:gd name="T8" fmla="*/ 84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84" y="37"/>
                    </a:move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Freeform 1313">
                <a:extLst>
                  <a:ext uri="{FF2B5EF4-FFF2-40B4-BE49-F238E27FC236}">
                    <a16:creationId xmlns:a16="http://schemas.microsoft.com/office/drawing/2014/main" id="{EC14D19D-1F8C-4B06-889C-55D7F3EE6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50"/>
                <a:ext cx="46" cy="82"/>
              </a:xfrm>
              <a:custGeom>
                <a:avLst/>
                <a:gdLst>
                  <a:gd name="T0" fmla="*/ 0 w 46"/>
                  <a:gd name="T1" fmla="*/ 7 h 82"/>
                  <a:gd name="T2" fmla="*/ 0 w 46"/>
                  <a:gd name="T3" fmla="*/ 7 h 82"/>
                  <a:gd name="T4" fmla="*/ 8 w 46"/>
                  <a:gd name="T5" fmla="*/ 82 h 82"/>
                  <a:gd name="T6" fmla="*/ 8 w 46"/>
                  <a:gd name="T7" fmla="*/ 82 h 82"/>
                  <a:gd name="T8" fmla="*/ 8 w 46"/>
                  <a:gd name="T9" fmla="*/ 82 h 82"/>
                  <a:gd name="T10" fmla="*/ 46 w 46"/>
                  <a:gd name="T11" fmla="*/ 37 h 82"/>
                  <a:gd name="T12" fmla="*/ 8 w 46"/>
                  <a:gd name="T13" fmla="*/ 0 h 82"/>
                  <a:gd name="T14" fmla="*/ 0 w 46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82">
                    <a:moveTo>
                      <a:pt x="0" y="7"/>
                    </a:moveTo>
                    <a:lnTo>
                      <a:pt x="0" y="7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46" y="37"/>
                    </a:lnTo>
                    <a:lnTo>
                      <a:pt x="8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4" name="Freeform 1314">
                <a:extLst>
                  <a:ext uri="{FF2B5EF4-FFF2-40B4-BE49-F238E27FC236}">
                    <a16:creationId xmlns:a16="http://schemas.microsoft.com/office/drawing/2014/main" id="{0374975E-5686-4B33-B339-242B83C0C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50"/>
                <a:ext cx="46" cy="82"/>
              </a:xfrm>
              <a:custGeom>
                <a:avLst/>
                <a:gdLst>
                  <a:gd name="T0" fmla="*/ 0 w 46"/>
                  <a:gd name="T1" fmla="*/ 7 h 82"/>
                  <a:gd name="T2" fmla="*/ 0 w 46"/>
                  <a:gd name="T3" fmla="*/ 7 h 82"/>
                  <a:gd name="T4" fmla="*/ 8 w 46"/>
                  <a:gd name="T5" fmla="*/ 82 h 82"/>
                  <a:gd name="T6" fmla="*/ 8 w 46"/>
                  <a:gd name="T7" fmla="*/ 82 h 82"/>
                  <a:gd name="T8" fmla="*/ 8 w 46"/>
                  <a:gd name="T9" fmla="*/ 82 h 82"/>
                  <a:gd name="T10" fmla="*/ 46 w 46"/>
                  <a:gd name="T11" fmla="*/ 37 h 82"/>
                  <a:gd name="T12" fmla="*/ 8 w 46"/>
                  <a:gd name="T13" fmla="*/ 0 h 82"/>
                  <a:gd name="T14" fmla="*/ 0 w 46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82">
                    <a:moveTo>
                      <a:pt x="0" y="7"/>
                    </a:moveTo>
                    <a:lnTo>
                      <a:pt x="0" y="7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46" y="37"/>
                    </a:lnTo>
                    <a:lnTo>
                      <a:pt x="8" y="0"/>
                    </a:lnTo>
                    <a:lnTo>
                      <a:pt x="0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1315">
                <a:extLst>
                  <a:ext uri="{FF2B5EF4-FFF2-40B4-BE49-F238E27FC236}">
                    <a16:creationId xmlns:a16="http://schemas.microsoft.com/office/drawing/2014/main" id="{74788CAB-2A50-4E4D-B7A3-0D3863872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040"/>
                <a:ext cx="7" cy="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1316">
                <a:extLst>
                  <a:ext uri="{FF2B5EF4-FFF2-40B4-BE49-F238E27FC236}">
                    <a16:creationId xmlns:a16="http://schemas.microsoft.com/office/drawing/2014/main" id="{41952E6B-5FCC-4CBC-945F-F7590BA16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002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83 h 83"/>
                  <a:gd name="T4" fmla="*/ 0 w 76"/>
                  <a:gd name="T5" fmla="*/ 38 h 83"/>
                  <a:gd name="T6" fmla="*/ 38 w 76"/>
                  <a:gd name="T7" fmla="*/ 0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1317">
                <a:extLst>
                  <a:ext uri="{FF2B5EF4-FFF2-40B4-BE49-F238E27FC236}">
                    <a16:creationId xmlns:a16="http://schemas.microsoft.com/office/drawing/2014/main" id="{BCE18728-15B2-4825-B084-3C4DA1D4B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002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83 h 83"/>
                  <a:gd name="T4" fmla="*/ 0 w 76"/>
                  <a:gd name="T5" fmla="*/ 38 h 83"/>
                  <a:gd name="T6" fmla="*/ 38 w 76"/>
                  <a:gd name="T7" fmla="*/ 0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1318">
                <a:extLst>
                  <a:ext uri="{FF2B5EF4-FFF2-40B4-BE49-F238E27FC236}">
                    <a16:creationId xmlns:a16="http://schemas.microsoft.com/office/drawing/2014/main" id="{CD7CA228-259E-4399-B4E8-9F0F7A7376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02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1319">
                <a:extLst>
                  <a:ext uri="{FF2B5EF4-FFF2-40B4-BE49-F238E27FC236}">
                    <a16:creationId xmlns:a16="http://schemas.microsoft.com/office/drawing/2014/main" id="{EA44D76E-0304-4912-A077-BB57A5413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02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1320">
                <a:extLst>
                  <a:ext uri="{FF2B5EF4-FFF2-40B4-BE49-F238E27FC236}">
                    <a16:creationId xmlns:a16="http://schemas.microsoft.com/office/drawing/2014/main" id="{7EBCF394-6FFC-4AA8-9324-391344ADB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055"/>
                <a:ext cx="53" cy="75"/>
              </a:xfrm>
              <a:custGeom>
                <a:avLst/>
                <a:gdLst>
                  <a:gd name="T0" fmla="*/ 0 w 53"/>
                  <a:gd name="T1" fmla="*/ 38 h 75"/>
                  <a:gd name="T2" fmla="*/ 46 w 53"/>
                  <a:gd name="T3" fmla="*/ 75 h 75"/>
                  <a:gd name="T4" fmla="*/ 53 w 53"/>
                  <a:gd name="T5" fmla="*/ 68 h 75"/>
                  <a:gd name="T6" fmla="*/ 53 w 53"/>
                  <a:gd name="T7" fmla="*/ 8 h 75"/>
                  <a:gd name="T8" fmla="*/ 46 w 53"/>
                  <a:gd name="T9" fmla="*/ 0 h 75"/>
                  <a:gd name="T10" fmla="*/ 0 w 53"/>
                  <a:gd name="T1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5">
                    <a:moveTo>
                      <a:pt x="0" y="38"/>
                    </a:moveTo>
                    <a:lnTo>
                      <a:pt x="46" y="75"/>
                    </a:lnTo>
                    <a:lnTo>
                      <a:pt x="53" y="68"/>
                    </a:lnTo>
                    <a:lnTo>
                      <a:pt x="53" y="8"/>
                    </a:lnTo>
                    <a:lnTo>
                      <a:pt x="46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1321">
                <a:extLst>
                  <a:ext uri="{FF2B5EF4-FFF2-40B4-BE49-F238E27FC236}">
                    <a16:creationId xmlns:a16="http://schemas.microsoft.com/office/drawing/2014/main" id="{0608348D-49F1-4F8C-892A-EBB3EEED5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055"/>
                <a:ext cx="84" cy="75"/>
              </a:xfrm>
              <a:custGeom>
                <a:avLst/>
                <a:gdLst>
                  <a:gd name="T0" fmla="*/ 38 w 84"/>
                  <a:gd name="T1" fmla="*/ 0 h 75"/>
                  <a:gd name="T2" fmla="*/ 84 w 84"/>
                  <a:gd name="T3" fmla="*/ 38 h 75"/>
                  <a:gd name="T4" fmla="*/ 38 w 84"/>
                  <a:gd name="T5" fmla="*/ 75 h 75"/>
                  <a:gd name="T6" fmla="*/ 0 w 84"/>
                  <a:gd name="T7" fmla="*/ 38 h 75"/>
                  <a:gd name="T8" fmla="*/ 38 w 8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38" y="0"/>
                    </a:moveTo>
                    <a:lnTo>
                      <a:pt x="84" y="38"/>
                    </a:ln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1322">
                <a:extLst>
                  <a:ext uri="{FF2B5EF4-FFF2-40B4-BE49-F238E27FC236}">
                    <a16:creationId xmlns:a16="http://schemas.microsoft.com/office/drawing/2014/main" id="{AEF320C2-F580-4EF0-A052-2E9F592B0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055"/>
                <a:ext cx="84" cy="75"/>
              </a:xfrm>
              <a:custGeom>
                <a:avLst/>
                <a:gdLst>
                  <a:gd name="T0" fmla="*/ 38 w 84"/>
                  <a:gd name="T1" fmla="*/ 0 h 75"/>
                  <a:gd name="T2" fmla="*/ 84 w 84"/>
                  <a:gd name="T3" fmla="*/ 38 h 75"/>
                  <a:gd name="T4" fmla="*/ 38 w 84"/>
                  <a:gd name="T5" fmla="*/ 75 h 75"/>
                  <a:gd name="T6" fmla="*/ 0 w 84"/>
                  <a:gd name="T7" fmla="*/ 38 h 75"/>
                  <a:gd name="T8" fmla="*/ 38 w 8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38" y="0"/>
                    </a:moveTo>
                    <a:lnTo>
                      <a:pt x="84" y="38"/>
                    </a:ln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Freeform 1323">
                <a:extLst>
                  <a:ext uri="{FF2B5EF4-FFF2-40B4-BE49-F238E27FC236}">
                    <a16:creationId xmlns:a16="http://schemas.microsoft.com/office/drawing/2014/main" id="{B2555A10-EC73-4806-92A6-62AD2388C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55"/>
                <a:ext cx="38" cy="75"/>
              </a:xfrm>
              <a:custGeom>
                <a:avLst/>
                <a:gdLst>
                  <a:gd name="T0" fmla="*/ 0 w 38"/>
                  <a:gd name="T1" fmla="*/ 0 h 75"/>
                  <a:gd name="T2" fmla="*/ 0 w 38"/>
                  <a:gd name="T3" fmla="*/ 75 h 75"/>
                  <a:gd name="T4" fmla="*/ 38 w 38"/>
                  <a:gd name="T5" fmla="*/ 38 h 75"/>
                  <a:gd name="T6" fmla="*/ 0 w 38"/>
                  <a:gd name="T7" fmla="*/ 0 h 75"/>
                  <a:gd name="T8" fmla="*/ 0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0" y="0"/>
                    </a:moveTo>
                    <a:lnTo>
                      <a:pt x="0" y="75"/>
                    </a:lnTo>
                    <a:lnTo>
                      <a:pt x="38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Freeform 1324">
                <a:extLst>
                  <a:ext uri="{FF2B5EF4-FFF2-40B4-BE49-F238E27FC236}">
                    <a16:creationId xmlns:a16="http://schemas.microsoft.com/office/drawing/2014/main" id="{F15240A2-458E-4FD1-A4CA-588817003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55"/>
                <a:ext cx="38" cy="75"/>
              </a:xfrm>
              <a:custGeom>
                <a:avLst/>
                <a:gdLst>
                  <a:gd name="T0" fmla="*/ 0 w 38"/>
                  <a:gd name="T1" fmla="*/ 0 h 75"/>
                  <a:gd name="T2" fmla="*/ 0 w 38"/>
                  <a:gd name="T3" fmla="*/ 75 h 75"/>
                  <a:gd name="T4" fmla="*/ 38 w 38"/>
                  <a:gd name="T5" fmla="*/ 38 h 75"/>
                  <a:gd name="T6" fmla="*/ 0 w 38"/>
                  <a:gd name="T7" fmla="*/ 0 h 75"/>
                  <a:gd name="T8" fmla="*/ 0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0" y="0"/>
                    </a:moveTo>
                    <a:lnTo>
                      <a:pt x="0" y="75"/>
                    </a:lnTo>
                    <a:lnTo>
                      <a:pt x="38" y="3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Freeform 1325">
                <a:extLst>
                  <a:ext uri="{FF2B5EF4-FFF2-40B4-BE49-F238E27FC236}">
                    <a16:creationId xmlns:a16="http://schemas.microsoft.com/office/drawing/2014/main" id="{4D0F19DC-314A-469B-BDB7-74F40965C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138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1326">
                <a:extLst>
                  <a:ext uri="{FF2B5EF4-FFF2-40B4-BE49-F238E27FC236}">
                    <a16:creationId xmlns:a16="http://schemas.microsoft.com/office/drawing/2014/main" id="{EE37D12C-4064-4A83-B0DE-29DBC7094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100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Freeform 1327">
                <a:extLst>
                  <a:ext uri="{FF2B5EF4-FFF2-40B4-BE49-F238E27FC236}">
                    <a16:creationId xmlns:a16="http://schemas.microsoft.com/office/drawing/2014/main" id="{43B98F3F-1588-490D-A0E4-6DE566930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100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1328">
                <a:extLst>
                  <a:ext uri="{FF2B5EF4-FFF2-40B4-BE49-F238E27FC236}">
                    <a16:creationId xmlns:a16="http://schemas.microsoft.com/office/drawing/2014/main" id="{D8DEAFB4-3242-42A4-8E23-D3F31F6AB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100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1329">
                <a:extLst>
                  <a:ext uri="{FF2B5EF4-FFF2-40B4-BE49-F238E27FC236}">
                    <a16:creationId xmlns:a16="http://schemas.microsoft.com/office/drawing/2014/main" id="{D34B1A72-1A1B-4B9B-A1E3-60BF8061F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100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Freeform 1330">
                <a:extLst>
                  <a:ext uri="{FF2B5EF4-FFF2-40B4-BE49-F238E27FC236}">
                    <a16:creationId xmlns:a16="http://schemas.microsoft.com/office/drawing/2014/main" id="{23F0EB36-C247-45EC-BB81-322DA5FB2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153"/>
                <a:ext cx="53" cy="83"/>
              </a:xfrm>
              <a:custGeom>
                <a:avLst/>
                <a:gdLst>
                  <a:gd name="T0" fmla="*/ 0 w 7"/>
                  <a:gd name="T1" fmla="*/ 6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 h 11"/>
                  <a:gd name="T8" fmla="*/ 6 w 7"/>
                  <a:gd name="T9" fmla="*/ 0 h 11"/>
                  <a:gd name="T10" fmla="*/ 0 w 7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Freeform 1331">
                <a:extLst>
                  <a:ext uri="{FF2B5EF4-FFF2-40B4-BE49-F238E27FC236}">
                    <a16:creationId xmlns:a16="http://schemas.microsoft.com/office/drawing/2014/main" id="{29338027-9D42-4F66-B5F3-2BBA97DDC1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153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Freeform 1332">
                <a:extLst>
                  <a:ext uri="{FF2B5EF4-FFF2-40B4-BE49-F238E27FC236}">
                    <a16:creationId xmlns:a16="http://schemas.microsoft.com/office/drawing/2014/main" id="{809CADE2-DB0E-45E9-A006-9844508E9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153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1333">
                <a:extLst>
                  <a:ext uri="{FF2B5EF4-FFF2-40B4-BE49-F238E27FC236}">
                    <a16:creationId xmlns:a16="http://schemas.microsoft.com/office/drawing/2014/main" id="{F54B3E97-1BCE-4D6C-8F51-C23433026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161"/>
                <a:ext cx="31" cy="67"/>
              </a:xfrm>
              <a:custGeom>
                <a:avLst/>
                <a:gdLst>
                  <a:gd name="T0" fmla="*/ 0 w 31"/>
                  <a:gd name="T1" fmla="*/ 0 h 67"/>
                  <a:gd name="T2" fmla="*/ 0 w 31"/>
                  <a:gd name="T3" fmla="*/ 67 h 67"/>
                  <a:gd name="T4" fmla="*/ 31 w 31"/>
                  <a:gd name="T5" fmla="*/ 37 h 67"/>
                  <a:gd name="T6" fmla="*/ 0 w 31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7">
                    <a:moveTo>
                      <a:pt x="0" y="0"/>
                    </a:moveTo>
                    <a:lnTo>
                      <a:pt x="0" y="67"/>
                    </a:lnTo>
                    <a:lnTo>
                      <a:pt x="31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1334">
                <a:extLst>
                  <a:ext uri="{FF2B5EF4-FFF2-40B4-BE49-F238E27FC236}">
                    <a16:creationId xmlns:a16="http://schemas.microsoft.com/office/drawing/2014/main" id="{0C146B37-BEAF-4CF4-91AA-68ECF1712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161"/>
                <a:ext cx="31" cy="67"/>
              </a:xfrm>
              <a:custGeom>
                <a:avLst/>
                <a:gdLst>
                  <a:gd name="T0" fmla="*/ 0 w 31"/>
                  <a:gd name="T1" fmla="*/ 0 h 67"/>
                  <a:gd name="T2" fmla="*/ 0 w 31"/>
                  <a:gd name="T3" fmla="*/ 67 h 67"/>
                  <a:gd name="T4" fmla="*/ 31 w 31"/>
                  <a:gd name="T5" fmla="*/ 37 h 67"/>
                  <a:gd name="T6" fmla="*/ 0 w 31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7">
                    <a:moveTo>
                      <a:pt x="0" y="0"/>
                    </a:moveTo>
                    <a:lnTo>
                      <a:pt x="0" y="67"/>
                    </a:lnTo>
                    <a:lnTo>
                      <a:pt x="31" y="3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1335">
                <a:extLst>
                  <a:ext uri="{FF2B5EF4-FFF2-40B4-BE49-F238E27FC236}">
                    <a16:creationId xmlns:a16="http://schemas.microsoft.com/office/drawing/2014/main" id="{0D3E8C30-F417-4F63-A7D3-7C6CADBBF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243"/>
                <a:ext cx="7" cy="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1336">
                <a:extLst>
                  <a:ext uri="{FF2B5EF4-FFF2-40B4-BE49-F238E27FC236}">
                    <a16:creationId xmlns:a16="http://schemas.microsoft.com/office/drawing/2014/main" id="{02E13512-3287-4735-AB85-97A6CDAD1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206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0 h 83"/>
                  <a:gd name="T4" fmla="*/ 76 w 76"/>
                  <a:gd name="T5" fmla="*/ 37 h 83"/>
                  <a:gd name="T6" fmla="*/ 38 w 76"/>
                  <a:gd name="T7" fmla="*/ 83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0"/>
                    </a:lnTo>
                    <a:lnTo>
                      <a:pt x="76" y="37"/>
                    </a:lnTo>
                    <a:lnTo>
                      <a:pt x="38" y="8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1337">
                <a:extLst>
                  <a:ext uri="{FF2B5EF4-FFF2-40B4-BE49-F238E27FC236}">
                    <a16:creationId xmlns:a16="http://schemas.microsoft.com/office/drawing/2014/main" id="{21529FE5-053E-4E9F-9EA6-5EC419EF4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206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0 h 83"/>
                  <a:gd name="T4" fmla="*/ 76 w 76"/>
                  <a:gd name="T5" fmla="*/ 37 h 83"/>
                  <a:gd name="T6" fmla="*/ 38 w 76"/>
                  <a:gd name="T7" fmla="*/ 83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0"/>
                    </a:lnTo>
                    <a:lnTo>
                      <a:pt x="76" y="37"/>
                    </a:lnTo>
                    <a:lnTo>
                      <a:pt x="38" y="83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Freeform 1338">
                <a:extLst>
                  <a:ext uri="{FF2B5EF4-FFF2-40B4-BE49-F238E27FC236}">
                    <a16:creationId xmlns:a16="http://schemas.microsoft.com/office/drawing/2014/main" id="{077CDC68-2736-4F69-B981-358FD7B44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206"/>
                <a:ext cx="83" cy="83"/>
              </a:xfrm>
              <a:custGeom>
                <a:avLst/>
                <a:gdLst>
                  <a:gd name="T0" fmla="*/ 0 w 83"/>
                  <a:gd name="T1" fmla="*/ 37 h 83"/>
                  <a:gd name="T2" fmla="*/ 45 w 83"/>
                  <a:gd name="T3" fmla="*/ 0 h 83"/>
                  <a:gd name="T4" fmla="*/ 83 w 83"/>
                  <a:gd name="T5" fmla="*/ 37 h 83"/>
                  <a:gd name="T6" fmla="*/ 45 w 83"/>
                  <a:gd name="T7" fmla="*/ 83 h 83"/>
                  <a:gd name="T8" fmla="*/ 0 w 83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7"/>
                    </a:moveTo>
                    <a:lnTo>
                      <a:pt x="45" y="0"/>
                    </a:lnTo>
                    <a:lnTo>
                      <a:pt x="83" y="37"/>
                    </a:lnTo>
                    <a:lnTo>
                      <a:pt x="45" y="8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1339">
                <a:extLst>
                  <a:ext uri="{FF2B5EF4-FFF2-40B4-BE49-F238E27FC236}">
                    <a16:creationId xmlns:a16="http://schemas.microsoft.com/office/drawing/2014/main" id="{3D4947FD-C60A-4E2D-A4B1-42A0C238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206"/>
                <a:ext cx="83" cy="83"/>
              </a:xfrm>
              <a:custGeom>
                <a:avLst/>
                <a:gdLst>
                  <a:gd name="T0" fmla="*/ 0 w 83"/>
                  <a:gd name="T1" fmla="*/ 37 h 83"/>
                  <a:gd name="T2" fmla="*/ 45 w 83"/>
                  <a:gd name="T3" fmla="*/ 0 h 83"/>
                  <a:gd name="T4" fmla="*/ 83 w 83"/>
                  <a:gd name="T5" fmla="*/ 37 h 83"/>
                  <a:gd name="T6" fmla="*/ 45 w 83"/>
                  <a:gd name="T7" fmla="*/ 83 h 83"/>
                  <a:gd name="T8" fmla="*/ 0 w 83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7"/>
                    </a:moveTo>
                    <a:lnTo>
                      <a:pt x="45" y="0"/>
                    </a:lnTo>
                    <a:lnTo>
                      <a:pt x="83" y="37"/>
                    </a:lnTo>
                    <a:lnTo>
                      <a:pt x="45" y="83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1340">
                <a:extLst>
                  <a:ext uri="{FF2B5EF4-FFF2-40B4-BE49-F238E27FC236}">
                    <a16:creationId xmlns:a16="http://schemas.microsoft.com/office/drawing/2014/main" id="{CAC6C6DE-FAA7-4859-9F2C-E00CEC57B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259"/>
                <a:ext cx="53" cy="82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9 h 11"/>
                  <a:gd name="T6" fmla="*/ 7 w 7"/>
                  <a:gd name="T7" fmla="*/ 9 h 11"/>
                  <a:gd name="T8" fmla="*/ 7 w 7"/>
                  <a:gd name="T9" fmla="*/ 1 h 11"/>
                  <a:gd name="T10" fmla="*/ 6 w 7"/>
                  <a:gd name="T11" fmla="*/ 0 h 11"/>
                  <a:gd name="T12" fmla="*/ 0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1341">
                <a:extLst>
                  <a:ext uri="{FF2B5EF4-FFF2-40B4-BE49-F238E27FC236}">
                    <a16:creationId xmlns:a16="http://schemas.microsoft.com/office/drawing/2014/main" id="{3D90F13E-E2FF-4183-826B-3FF18D728A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259"/>
                <a:ext cx="84" cy="82"/>
              </a:xfrm>
              <a:custGeom>
                <a:avLst/>
                <a:gdLst>
                  <a:gd name="T0" fmla="*/ 0 w 84"/>
                  <a:gd name="T1" fmla="*/ 37 h 82"/>
                  <a:gd name="T2" fmla="*/ 38 w 84"/>
                  <a:gd name="T3" fmla="*/ 0 h 82"/>
                  <a:gd name="T4" fmla="*/ 84 w 84"/>
                  <a:gd name="T5" fmla="*/ 37 h 82"/>
                  <a:gd name="T6" fmla="*/ 38 w 84"/>
                  <a:gd name="T7" fmla="*/ 82 h 82"/>
                  <a:gd name="T8" fmla="*/ 0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82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1342">
                <a:extLst>
                  <a:ext uri="{FF2B5EF4-FFF2-40B4-BE49-F238E27FC236}">
                    <a16:creationId xmlns:a16="http://schemas.microsoft.com/office/drawing/2014/main" id="{D019F02E-A891-49AC-91EF-3207B9707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259"/>
                <a:ext cx="84" cy="82"/>
              </a:xfrm>
              <a:custGeom>
                <a:avLst/>
                <a:gdLst>
                  <a:gd name="T0" fmla="*/ 0 w 84"/>
                  <a:gd name="T1" fmla="*/ 37 h 82"/>
                  <a:gd name="T2" fmla="*/ 38 w 84"/>
                  <a:gd name="T3" fmla="*/ 0 h 82"/>
                  <a:gd name="T4" fmla="*/ 84 w 84"/>
                  <a:gd name="T5" fmla="*/ 37 h 82"/>
                  <a:gd name="T6" fmla="*/ 38 w 84"/>
                  <a:gd name="T7" fmla="*/ 82 h 82"/>
                  <a:gd name="T8" fmla="*/ 0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82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1343">
                <a:extLst>
                  <a:ext uri="{FF2B5EF4-FFF2-40B4-BE49-F238E27FC236}">
                    <a16:creationId xmlns:a16="http://schemas.microsoft.com/office/drawing/2014/main" id="{2431241E-B2D2-42D3-A8C9-D61A11E76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266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8 w 31"/>
                  <a:gd name="T3" fmla="*/ 60 h 60"/>
                  <a:gd name="T4" fmla="*/ 31 w 31"/>
                  <a:gd name="T5" fmla="*/ 30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8" y="60"/>
                    </a:lnTo>
                    <a:lnTo>
                      <a:pt x="31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Freeform 1344">
                <a:extLst>
                  <a:ext uri="{FF2B5EF4-FFF2-40B4-BE49-F238E27FC236}">
                    <a16:creationId xmlns:a16="http://schemas.microsoft.com/office/drawing/2014/main" id="{9460E07B-5294-4069-B1E3-6152941B7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266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8 w 31"/>
                  <a:gd name="T3" fmla="*/ 60 h 60"/>
                  <a:gd name="T4" fmla="*/ 31 w 31"/>
                  <a:gd name="T5" fmla="*/ 30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8" y="60"/>
                    </a:lnTo>
                    <a:lnTo>
                      <a:pt x="31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1345">
                <a:extLst>
                  <a:ext uri="{FF2B5EF4-FFF2-40B4-BE49-F238E27FC236}">
                    <a16:creationId xmlns:a16="http://schemas.microsoft.com/office/drawing/2014/main" id="{71334461-A7A7-4657-BFAD-FFFDCDEEA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341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Freeform 1346">
                <a:extLst>
                  <a:ext uri="{FF2B5EF4-FFF2-40B4-BE49-F238E27FC236}">
                    <a16:creationId xmlns:a16="http://schemas.microsoft.com/office/drawing/2014/main" id="{F8F94902-DB94-4E6A-A556-8FE08A176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311"/>
                <a:ext cx="76" cy="76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76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Freeform 1347">
                <a:extLst>
                  <a:ext uri="{FF2B5EF4-FFF2-40B4-BE49-F238E27FC236}">
                    <a16:creationId xmlns:a16="http://schemas.microsoft.com/office/drawing/2014/main" id="{C7DCFEFE-083A-4954-BCAD-AD186E961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311"/>
                <a:ext cx="76" cy="76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76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Freeform 1348">
                <a:extLst>
                  <a:ext uri="{FF2B5EF4-FFF2-40B4-BE49-F238E27FC236}">
                    <a16:creationId xmlns:a16="http://schemas.microsoft.com/office/drawing/2014/main" id="{6397FF50-753A-4B67-87F4-A3136FCED2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11"/>
                <a:ext cx="68" cy="76"/>
              </a:xfrm>
              <a:custGeom>
                <a:avLst/>
                <a:gdLst>
                  <a:gd name="T0" fmla="*/ 0 w 68"/>
                  <a:gd name="T1" fmla="*/ 30 h 76"/>
                  <a:gd name="T2" fmla="*/ 0 w 68"/>
                  <a:gd name="T3" fmla="*/ 53 h 76"/>
                  <a:gd name="T4" fmla="*/ 30 w 68"/>
                  <a:gd name="T5" fmla="*/ 76 h 76"/>
                  <a:gd name="T6" fmla="*/ 68 w 68"/>
                  <a:gd name="T7" fmla="*/ 38 h 76"/>
                  <a:gd name="T8" fmla="*/ 30 w 68"/>
                  <a:gd name="T9" fmla="*/ 0 h 76"/>
                  <a:gd name="T10" fmla="*/ 0 w 68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6">
                    <a:moveTo>
                      <a:pt x="0" y="30"/>
                    </a:moveTo>
                    <a:lnTo>
                      <a:pt x="0" y="53"/>
                    </a:lnTo>
                    <a:lnTo>
                      <a:pt x="30" y="76"/>
                    </a:lnTo>
                    <a:lnTo>
                      <a:pt x="68" y="38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1349">
                <a:extLst>
                  <a:ext uri="{FF2B5EF4-FFF2-40B4-BE49-F238E27FC236}">
                    <a16:creationId xmlns:a16="http://schemas.microsoft.com/office/drawing/2014/main" id="{3AEFA653-7B56-4D6B-A060-5BE80C60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11"/>
                <a:ext cx="68" cy="76"/>
              </a:xfrm>
              <a:custGeom>
                <a:avLst/>
                <a:gdLst>
                  <a:gd name="T0" fmla="*/ 0 w 68"/>
                  <a:gd name="T1" fmla="*/ 30 h 76"/>
                  <a:gd name="T2" fmla="*/ 0 w 68"/>
                  <a:gd name="T3" fmla="*/ 53 h 76"/>
                  <a:gd name="T4" fmla="*/ 30 w 68"/>
                  <a:gd name="T5" fmla="*/ 76 h 76"/>
                  <a:gd name="T6" fmla="*/ 68 w 68"/>
                  <a:gd name="T7" fmla="*/ 38 h 76"/>
                  <a:gd name="T8" fmla="*/ 30 w 68"/>
                  <a:gd name="T9" fmla="*/ 0 h 76"/>
                  <a:gd name="T10" fmla="*/ 0 w 68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6">
                    <a:moveTo>
                      <a:pt x="0" y="30"/>
                    </a:moveTo>
                    <a:lnTo>
                      <a:pt x="0" y="53"/>
                    </a:lnTo>
                    <a:lnTo>
                      <a:pt x="30" y="76"/>
                    </a:lnTo>
                    <a:lnTo>
                      <a:pt x="68" y="38"/>
                    </a:lnTo>
                    <a:lnTo>
                      <a:pt x="30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Freeform 1350">
                <a:extLst>
                  <a:ext uri="{FF2B5EF4-FFF2-40B4-BE49-F238E27FC236}">
                    <a16:creationId xmlns:a16="http://schemas.microsoft.com/office/drawing/2014/main" id="{547BC201-A345-4FCE-9DE2-442DCFA9A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356"/>
                <a:ext cx="61" cy="83"/>
              </a:xfrm>
              <a:custGeom>
                <a:avLst/>
                <a:gdLst>
                  <a:gd name="T0" fmla="*/ 0 w 8"/>
                  <a:gd name="T1" fmla="*/ 6 h 11"/>
                  <a:gd name="T2" fmla="*/ 6 w 8"/>
                  <a:gd name="T3" fmla="*/ 11 h 11"/>
                  <a:gd name="T4" fmla="*/ 8 w 8"/>
                  <a:gd name="T5" fmla="*/ 9 h 11"/>
                  <a:gd name="T6" fmla="*/ 8 w 8"/>
                  <a:gd name="T7" fmla="*/ 5 h 11"/>
                  <a:gd name="T8" fmla="*/ 7 w 8"/>
                  <a:gd name="T9" fmla="*/ 2 h 11"/>
                  <a:gd name="T10" fmla="*/ 6 w 8"/>
                  <a:gd name="T11" fmla="*/ 0 h 11"/>
                  <a:gd name="T12" fmla="*/ 0 w 8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7"/>
                      <a:pt x="8" y="5"/>
                    </a:cubicBezTo>
                    <a:cubicBezTo>
                      <a:pt x="8" y="4"/>
                      <a:pt x="7" y="3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Freeform 1351">
                <a:extLst>
                  <a:ext uri="{FF2B5EF4-FFF2-40B4-BE49-F238E27FC236}">
                    <a16:creationId xmlns:a16="http://schemas.microsoft.com/office/drawing/2014/main" id="{E2F4E554-98B8-4B32-8E72-74381195A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356"/>
                <a:ext cx="84" cy="83"/>
              </a:xfrm>
              <a:custGeom>
                <a:avLst/>
                <a:gdLst>
                  <a:gd name="T0" fmla="*/ 0 w 84"/>
                  <a:gd name="T1" fmla="*/ 46 h 83"/>
                  <a:gd name="T2" fmla="*/ 38 w 84"/>
                  <a:gd name="T3" fmla="*/ 0 h 83"/>
                  <a:gd name="T4" fmla="*/ 84 w 84"/>
                  <a:gd name="T5" fmla="*/ 46 h 83"/>
                  <a:gd name="T6" fmla="*/ 38 w 84"/>
                  <a:gd name="T7" fmla="*/ 83 h 83"/>
                  <a:gd name="T8" fmla="*/ 0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6"/>
                    </a:moveTo>
                    <a:lnTo>
                      <a:pt x="38" y="0"/>
                    </a:lnTo>
                    <a:lnTo>
                      <a:pt x="84" y="46"/>
                    </a:lnTo>
                    <a:lnTo>
                      <a:pt x="38" y="8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Freeform 1352">
                <a:extLst>
                  <a:ext uri="{FF2B5EF4-FFF2-40B4-BE49-F238E27FC236}">
                    <a16:creationId xmlns:a16="http://schemas.microsoft.com/office/drawing/2014/main" id="{6401E8B9-D0BA-4515-8935-C585D97F5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356"/>
                <a:ext cx="84" cy="83"/>
              </a:xfrm>
              <a:custGeom>
                <a:avLst/>
                <a:gdLst>
                  <a:gd name="T0" fmla="*/ 0 w 84"/>
                  <a:gd name="T1" fmla="*/ 46 h 83"/>
                  <a:gd name="T2" fmla="*/ 38 w 84"/>
                  <a:gd name="T3" fmla="*/ 0 h 83"/>
                  <a:gd name="T4" fmla="*/ 84 w 84"/>
                  <a:gd name="T5" fmla="*/ 46 h 83"/>
                  <a:gd name="T6" fmla="*/ 38 w 84"/>
                  <a:gd name="T7" fmla="*/ 83 h 83"/>
                  <a:gd name="T8" fmla="*/ 0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6"/>
                    </a:moveTo>
                    <a:lnTo>
                      <a:pt x="38" y="0"/>
                    </a:lnTo>
                    <a:lnTo>
                      <a:pt x="84" y="46"/>
                    </a:lnTo>
                    <a:lnTo>
                      <a:pt x="38" y="83"/>
                    </a:lnTo>
                    <a:lnTo>
                      <a:pt x="0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Freeform 1353">
                <a:extLst>
                  <a:ext uri="{FF2B5EF4-FFF2-40B4-BE49-F238E27FC236}">
                    <a16:creationId xmlns:a16="http://schemas.microsoft.com/office/drawing/2014/main" id="{0E284B6B-AE25-4993-9D77-7FD9B7DA34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72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0 w 23"/>
                  <a:gd name="T3" fmla="*/ 52 h 52"/>
                  <a:gd name="T4" fmla="*/ 23 w 23"/>
                  <a:gd name="T5" fmla="*/ 30 h 52"/>
                  <a:gd name="T6" fmla="*/ 0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0" y="52"/>
                    </a:lnTo>
                    <a:lnTo>
                      <a:pt x="23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Freeform 1354">
                <a:extLst>
                  <a:ext uri="{FF2B5EF4-FFF2-40B4-BE49-F238E27FC236}">
                    <a16:creationId xmlns:a16="http://schemas.microsoft.com/office/drawing/2014/main" id="{7EB44B96-7D2A-44D6-9254-F6F2AAE59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72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0 w 23"/>
                  <a:gd name="T3" fmla="*/ 52 h 52"/>
                  <a:gd name="T4" fmla="*/ 23 w 23"/>
                  <a:gd name="T5" fmla="*/ 30 h 52"/>
                  <a:gd name="T6" fmla="*/ 0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0" y="52"/>
                    </a:lnTo>
                    <a:lnTo>
                      <a:pt x="23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Freeform 1355">
                <a:extLst>
                  <a:ext uri="{FF2B5EF4-FFF2-40B4-BE49-F238E27FC236}">
                    <a16:creationId xmlns:a16="http://schemas.microsoft.com/office/drawing/2014/main" id="{ABD49F1F-CE72-4DBA-AF0C-BA524FD02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439"/>
                <a:ext cx="15" cy="30"/>
              </a:xfrm>
              <a:custGeom>
                <a:avLst/>
                <a:gdLst>
                  <a:gd name="T0" fmla="*/ 0 w 2"/>
                  <a:gd name="T1" fmla="*/ 2 h 4"/>
                  <a:gd name="T2" fmla="*/ 2 w 2"/>
                  <a:gd name="T3" fmla="*/ 4 h 4"/>
                  <a:gd name="T4" fmla="*/ 2 w 2"/>
                  <a:gd name="T5" fmla="*/ 0 h 4"/>
                  <a:gd name="T6" fmla="*/ 2 w 2"/>
                  <a:gd name="T7" fmla="*/ 0 h 4"/>
                  <a:gd name="T8" fmla="*/ 0 w 2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Freeform 1356">
                <a:extLst>
                  <a:ext uri="{FF2B5EF4-FFF2-40B4-BE49-F238E27FC236}">
                    <a16:creationId xmlns:a16="http://schemas.microsoft.com/office/drawing/2014/main" id="{5E2FB1E5-FD3D-4BA6-8A41-33115A8ED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409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45 h 83"/>
                  <a:gd name="T4" fmla="*/ 38 w 76"/>
                  <a:gd name="T5" fmla="*/ 83 h 83"/>
                  <a:gd name="T6" fmla="*/ 0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Freeform 1357">
                <a:extLst>
                  <a:ext uri="{FF2B5EF4-FFF2-40B4-BE49-F238E27FC236}">
                    <a16:creationId xmlns:a16="http://schemas.microsoft.com/office/drawing/2014/main" id="{9548BABC-9734-49C3-89C0-43A79EBFF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409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45 h 83"/>
                  <a:gd name="T4" fmla="*/ 38 w 76"/>
                  <a:gd name="T5" fmla="*/ 83 h 83"/>
                  <a:gd name="T6" fmla="*/ 0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1358">
                <a:extLst>
                  <a:ext uri="{FF2B5EF4-FFF2-40B4-BE49-F238E27FC236}">
                    <a16:creationId xmlns:a16="http://schemas.microsoft.com/office/drawing/2014/main" id="{C67B02F6-923A-4D10-87C9-1C6A4C514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09"/>
                <a:ext cx="68" cy="83"/>
              </a:xfrm>
              <a:custGeom>
                <a:avLst/>
                <a:gdLst>
                  <a:gd name="T0" fmla="*/ 0 w 68"/>
                  <a:gd name="T1" fmla="*/ 30 h 83"/>
                  <a:gd name="T2" fmla="*/ 0 w 68"/>
                  <a:gd name="T3" fmla="*/ 53 h 83"/>
                  <a:gd name="T4" fmla="*/ 7 w 68"/>
                  <a:gd name="T5" fmla="*/ 60 h 83"/>
                  <a:gd name="T6" fmla="*/ 30 w 68"/>
                  <a:gd name="T7" fmla="*/ 83 h 83"/>
                  <a:gd name="T8" fmla="*/ 68 w 68"/>
                  <a:gd name="T9" fmla="*/ 45 h 83"/>
                  <a:gd name="T10" fmla="*/ 30 w 68"/>
                  <a:gd name="T11" fmla="*/ 0 h 83"/>
                  <a:gd name="T12" fmla="*/ 0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0" y="30"/>
                    </a:moveTo>
                    <a:lnTo>
                      <a:pt x="0" y="53"/>
                    </a:lnTo>
                    <a:lnTo>
                      <a:pt x="7" y="60"/>
                    </a:lnTo>
                    <a:lnTo>
                      <a:pt x="30" y="83"/>
                    </a:lnTo>
                    <a:lnTo>
                      <a:pt x="68" y="45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1359">
                <a:extLst>
                  <a:ext uri="{FF2B5EF4-FFF2-40B4-BE49-F238E27FC236}">
                    <a16:creationId xmlns:a16="http://schemas.microsoft.com/office/drawing/2014/main" id="{36FFD132-EF46-4153-AC36-A0CF5A95E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09"/>
                <a:ext cx="68" cy="83"/>
              </a:xfrm>
              <a:custGeom>
                <a:avLst/>
                <a:gdLst>
                  <a:gd name="T0" fmla="*/ 0 w 68"/>
                  <a:gd name="T1" fmla="*/ 30 h 83"/>
                  <a:gd name="T2" fmla="*/ 0 w 68"/>
                  <a:gd name="T3" fmla="*/ 53 h 83"/>
                  <a:gd name="T4" fmla="*/ 7 w 68"/>
                  <a:gd name="T5" fmla="*/ 60 h 83"/>
                  <a:gd name="T6" fmla="*/ 30 w 68"/>
                  <a:gd name="T7" fmla="*/ 83 h 83"/>
                  <a:gd name="T8" fmla="*/ 68 w 68"/>
                  <a:gd name="T9" fmla="*/ 45 h 83"/>
                  <a:gd name="T10" fmla="*/ 30 w 68"/>
                  <a:gd name="T11" fmla="*/ 0 h 83"/>
                  <a:gd name="T12" fmla="*/ 0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0" y="30"/>
                    </a:moveTo>
                    <a:lnTo>
                      <a:pt x="0" y="53"/>
                    </a:lnTo>
                    <a:lnTo>
                      <a:pt x="7" y="60"/>
                    </a:lnTo>
                    <a:lnTo>
                      <a:pt x="30" y="83"/>
                    </a:lnTo>
                    <a:lnTo>
                      <a:pt x="68" y="45"/>
                    </a:lnTo>
                    <a:lnTo>
                      <a:pt x="30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Freeform 1360">
                <a:extLst>
                  <a:ext uri="{FF2B5EF4-FFF2-40B4-BE49-F238E27FC236}">
                    <a16:creationId xmlns:a16="http://schemas.microsoft.com/office/drawing/2014/main" id="{D203AFC9-EAC0-464A-8B04-0F9053FC3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462"/>
                <a:ext cx="69" cy="53"/>
              </a:xfrm>
              <a:custGeom>
                <a:avLst/>
                <a:gdLst>
                  <a:gd name="T0" fmla="*/ 0 w 9"/>
                  <a:gd name="T1" fmla="*/ 5 h 7"/>
                  <a:gd name="T2" fmla="*/ 2 w 9"/>
                  <a:gd name="T3" fmla="*/ 7 h 7"/>
                  <a:gd name="T4" fmla="*/ 9 w 9"/>
                  <a:gd name="T5" fmla="*/ 5 h 7"/>
                  <a:gd name="T6" fmla="*/ 9 w 9"/>
                  <a:gd name="T7" fmla="*/ 3 h 7"/>
                  <a:gd name="T8" fmla="*/ 6 w 9"/>
                  <a:gd name="T9" fmla="*/ 0 h 7"/>
                  <a:gd name="T10" fmla="*/ 0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0" y="5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3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Freeform 1361">
                <a:extLst>
                  <a:ext uri="{FF2B5EF4-FFF2-40B4-BE49-F238E27FC236}">
                    <a16:creationId xmlns:a16="http://schemas.microsoft.com/office/drawing/2014/main" id="{845B424E-18F7-485F-8893-C9F2349304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462"/>
                <a:ext cx="84" cy="68"/>
              </a:xfrm>
              <a:custGeom>
                <a:avLst/>
                <a:gdLst>
                  <a:gd name="T0" fmla="*/ 0 w 84"/>
                  <a:gd name="T1" fmla="*/ 38 h 68"/>
                  <a:gd name="T2" fmla="*/ 23 w 84"/>
                  <a:gd name="T3" fmla="*/ 68 h 68"/>
                  <a:gd name="T4" fmla="*/ 61 w 84"/>
                  <a:gd name="T5" fmla="*/ 60 h 68"/>
                  <a:gd name="T6" fmla="*/ 61 w 84"/>
                  <a:gd name="T7" fmla="*/ 60 h 68"/>
                  <a:gd name="T8" fmla="*/ 84 w 84"/>
                  <a:gd name="T9" fmla="*/ 38 h 68"/>
                  <a:gd name="T10" fmla="*/ 38 w 84"/>
                  <a:gd name="T11" fmla="*/ 0 h 68"/>
                  <a:gd name="T12" fmla="*/ 0 w 84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8">
                    <a:moveTo>
                      <a:pt x="0" y="38"/>
                    </a:moveTo>
                    <a:lnTo>
                      <a:pt x="23" y="68"/>
                    </a:lnTo>
                    <a:lnTo>
                      <a:pt x="61" y="60"/>
                    </a:lnTo>
                    <a:lnTo>
                      <a:pt x="61" y="60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1362">
                <a:extLst>
                  <a:ext uri="{FF2B5EF4-FFF2-40B4-BE49-F238E27FC236}">
                    <a16:creationId xmlns:a16="http://schemas.microsoft.com/office/drawing/2014/main" id="{F7AB2594-C142-4356-A7FE-BBCBB8B04A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462"/>
                <a:ext cx="84" cy="68"/>
              </a:xfrm>
              <a:custGeom>
                <a:avLst/>
                <a:gdLst>
                  <a:gd name="T0" fmla="*/ 0 w 84"/>
                  <a:gd name="T1" fmla="*/ 38 h 68"/>
                  <a:gd name="T2" fmla="*/ 23 w 84"/>
                  <a:gd name="T3" fmla="*/ 68 h 68"/>
                  <a:gd name="T4" fmla="*/ 61 w 84"/>
                  <a:gd name="T5" fmla="*/ 60 h 68"/>
                  <a:gd name="T6" fmla="*/ 61 w 84"/>
                  <a:gd name="T7" fmla="*/ 60 h 68"/>
                  <a:gd name="T8" fmla="*/ 84 w 84"/>
                  <a:gd name="T9" fmla="*/ 38 h 68"/>
                  <a:gd name="T10" fmla="*/ 38 w 84"/>
                  <a:gd name="T11" fmla="*/ 0 h 68"/>
                  <a:gd name="T12" fmla="*/ 0 w 84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8">
                    <a:moveTo>
                      <a:pt x="0" y="38"/>
                    </a:moveTo>
                    <a:lnTo>
                      <a:pt x="23" y="68"/>
                    </a:lnTo>
                    <a:lnTo>
                      <a:pt x="61" y="60"/>
                    </a:lnTo>
                    <a:lnTo>
                      <a:pt x="61" y="60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1363">
                <a:extLst>
                  <a:ext uri="{FF2B5EF4-FFF2-40B4-BE49-F238E27FC236}">
                    <a16:creationId xmlns:a16="http://schemas.microsoft.com/office/drawing/2014/main" id="{1550BC60-640E-4561-8650-F18DE91681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" y="3485"/>
                <a:ext cx="16" cy="37"/>
              </a:xfrm>
              <a:custGeom>
                <a:avLst/>
                <a:gdLst>
                  <a:gd name="T0" fmla="*/ 0 w 16"/>
                  <a:gd name="T1" fmla="*/ 0 h 37"/>
                  <a:gd name="T2" fmla="*/ 0 w 16"/>
                  <a:gd name="T3" fmla="*/ 22 h 37"/>
                  <a:gd name="T4" fmla="*/ 0 w 16"/>
                  <a:gd name="T5" fmla="*/ 37 h 37"/>
                  <a:gd name="T6" fmla="*/ 16 w 16"/>
                  <a:gd name="T7" fmla="*/ 15 h 37"/>
                  <a:gd name="T8" fmla="*/ 0 w 1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7">
                    <a:moveTo>
                      <a:pt x="0" y="0"/>
                    </a:moveTo>
                    <a:lnTo>
                      <a:pt x="0" y="22"/>
                    </a:lnTo>
                    <a:lnTo>
                      <a:pt x="0" y="37"/>
                    </a:lnTo>
                    <a:lnTo>
                      <a:pt x="1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1364">
                <a:extLst>
                  <a:ext uri="{FF2B5EF4-FFF2-40B4-BE49-F238E27FC236}">
                    <a16:creationId xmlns:a16="http://schemas.microsoft.com/office/drawing/2014/main" id="{70157050-7C4E-4ADA-84D4-E0BC51DC19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" y="3485"/>
                <a:ext cx="16" cy="37"/>
              </a:xfrm>
              <a:custGeom>
                <a:avLst/>
                <a:gdLst>
                  <a:gd name="T0" fmla="*/ 0 w 16"/>
                  <a:gd name="T1" fmla="*/ 0 h 37"/>
                  <a:gd name="T2" fmla="*/ 0 w 16"/>
                  <a:gd name="T3" fmla="*/ 22 h 37"/>
                  <a:gd name="T4" fmla="*/ 0 w 16"/>
                  <a:gd name="T5" fmla="*/ 37 h 37"/>
                  <a:gd name="T6" fmla="*/ 16 w 16"/>
                  <a:gd name="T7" fmla="*/ 15 h 37"/>
                  <a:gd name="T8" fmla="*/ 0 w 1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7">
                    <a:moveTo>
                      <a:pt x="0" y="0"/>
                    </a:moveTo>
                    <a:lnTo>
                      <a:pt x="0" y="22"/>
                    </a:lnTo>
                    <a:lnTo>
                      <a:pt x="0" y="37"/>
                    </a:lnTo>
                    <a:lnTo>
                      <a:pt x="1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1365">
                <a:extLst>
                  <a:ext uri="{FF2B5EF4-FFF2-40B4-BE49-F238E27FC236}">
                    <a16:creationId xmlns:a16="http://schemas.microsoft.com/office/drawing/2014/main" id="{2BE66C46-10F7-45C3-AEE9-0434EF9C6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143"/>
                <a:ext cx="31" cy="15"/>
              </a:xfrm>
              <a:custGeom>
                <a:avLst/>
                <a:gdLst>
                  <a:gd name="T0" fmla="*/ 0 w 31"/>
                  <a:gd name="T1" fmla="*/ 0 h 15"/>
                  <a:gd name="T2" fmla="*/ 15 w 31"/>
                  <a:gd name="T3" fmla="*/ 15 h 15"/>
                  <a:gd name="T4" fmla="*/ 31 w 31"/>
                  <a:gd name="T5" fmla="*/ 0 h 15"/>
                  <a:gd name="T6" fmla="*/ 0 w 3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5">
                    <a:moveTo>
                      <a:pt x="0" y="0"/>
                    </a:moveTo>
                    <a:lnTo>
                      <a:pt x="15" y="15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Freeform 1366">
                <a:extLst>
                  <a:ext uri="{FF2B5EF4-FFF2-40B4-BE49-F238E27FC236}">
                    <a16:creationId xmlns:a16="http://schemas.microsoft.com/office/drawing/2014/main" id="{4106D86B-E891-41B4-8D08-793BE8FB3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143"/>
                <a:ext cx="31" cy="15"/>
              </a:xfrm>
              <a:custGeom>
                <a:avLst/>
                <a:gdLst>
                  <a:gd name="T0" fmla="*/ 0 w 31"/>
                  <a:gd name="T1" fmla="*/ 0 h 15"/>
                  <a:gd name="T2" fmla="*/ 15 w 31"/>
                  <a:gd name="T3" fmla="*/ 15 h 15"/>
                  <a:gd name="T4" fmla="*/ 31 w 31"/>
                  <a:gd name="T5" fmla="*/ 0 h 15"/>
                  <a:gd name="T6" fmla="*/ 0 w 3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5">
                    <a:moveTo>
                      <a:pt x="0" y="0"/>
                    </a:moveTo>
                    <a:lnTo>
                      <a:pt x="15" y="15"/>
                    </a:ln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Freeform 1367">
                <a:extLst>
                  <a:ext uri="{FF2B5EF4-FFF2-40B4-BE49-F238E27FC236}">
                    <a16:creationId xmlns:a16="http://schemas.microsoft.com/office/drawing/2014/main" id="{4D3E20D3-9ABA-48E7-8EA4-720BDCB28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5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Freeform 1368">
                <a:extLst>
                  <a:ext uri="{FF2B5EF4-FFF2-40B4-BE49-F238E27FC236}">
                    <a16:creationId xmlns:a16="http://schemas.microsoft.com/office/drawing/2014/main" id="{CA649097-0541-444D-858D-2C39B19F2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5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Freeform 1369">
                <a:extLst>
                  <a:ext uri="{FF2B5EF4-FFF2-40B4-BE49-F238E27FC236}">
                    <a16:creationId xmlns:a16="http://schemas.microsoft.com/office/drawing/2014/main" id="{948AD141-BBE3-4BCB-8ABC-DE2C6D759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136"/>
                <a:ext cx="69" cy="75"/>
              </a:xfrm>
              <a:custGeom>
                <a:avLst/>
                <a:gdLst>
                  <a:gd name="T0" fmla="*/ 0 w 9"/>
                  <a:gd name="T1" fmla="*/ 5 h 10"/>
                  <a:gd name="T2" fmla="*/ 5 w 9"/>
                  <a:gd name="T3" fmla="*/ 10 h 10"/>
                  <a:gd name="T4" fmla="*/ 9 w 9"/>
                  <a:gd name="T5" fmla="*/ 6 h 10"/>
                  <a:gd name="T6" fmla="*/ 5 w 9"/>
                  <a:gd name="T7" fmla="*/ 0 h 10"/>
                  <a:gd name="T8" fmla="*/ 4 w 9"/>
                  <a:gd name="T9" fmla="*/ 0 h 10"/>
                  <a:gd name="T10" fmla="*/ 0 w 9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0" y="5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2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Freeform 1370">
                <a:extLst>
                  <a:ext uri="{FF2B5EF4-FFF2-40B4-BE49-F238E27FC236}">
                    <a16:creationId xmlns:a16="http://schemas.microsoft.com/office/drawing/2014/main" id="{25101F5B-8BC9-4157-BE80-3785299D8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143"/>
                <a:ext cx="77" cy="68"/>
              </a:xfrm>
              <a:custGeom>
                <a:avLst/>
                <a:gdLst>
                  <a:gd name="T0" fmla="*/ 0 w 77"/>
                  <a:gd name="T1" fmla="*/ 30 h 68"/>
                  <a:gd name="T2" fmla="*/ 39 w 77"/>
                  <a:gd name="T3" fmla="*/ 68 h 68"/>
                  <a:gd name="T4" fmla="*/ 77 w 77"/>
                  <a:gd name="T5" fmla="*/ 30 h 68"/>
                  <a:gd name="T6" fmla="*/ 54 w 77"/>
                  <a:gd name="T7" fmla="*/ 0 h 68"/>
                  <a:gd name="T8" fmla="*/ 54 w 77"/>
                  <a:gd name="T9" fmla="*/ 0 h 68"/>
                  <a:gd name="T10" fmla="*/ 16 w 77"/>
                  <a:gd name="T11" fmla="*/ 8 h 68"/>
                  <a:gd name="T12" fmla="*/ 0 w 77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8">
                    <a:moveTo>
                      <a:pt x="0" y="30"/>
                    </a:moveTo>
                    <a:lnTo>
                      <a:pt x="39" y="68"/>
                    </a:lnTo>
                    <a:lnTo>
                      <a:pt x="77" y="3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16" y="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Freeform 1371">
                <a:extLst>
                  <a:ext uri="{FF2B5EF4-FFF2-40B4-BE49-F238E27FC236}">
                    <a16:creationId xmlns:a16="http://schemas.microsoft.com/office/drawing/2014/main" id="{3B556C7E-C0D7-4743-8F33-676C8A47B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143"/>
                <a:ext cx="77" cy="68"/>
              </a:xfrm>
              <a:custGeom>
                <a:avLst/>
                <a:gdLst>
                  <a:gd name="T0" fmla="*/ 0 w 77"/>
                  <a:gd name="T1" fmla="*/ 30 h 68"/>
                  <a:gd name="T2" fmla="*/ 39 w 77"/>
                  <a:gd name="T3" fmla="*/ 68 h 68"/>
                  <a:gd name="T4" fmla="*/ 77 w 77"/>
                  <a:gd name="T5" fmla="*/ 30 h 68"/>
                  <a:gd name="T6" fmla="*/ 54 w 77"/>
                  <a:gd name="T7" fmla="*/ 0 h 68"/>
                  <a:gd name="T8" fmla="*/ 54 w 77"/>
                  <a:gd name="T9" fmla="*/ 0 h 68"/>
                  <a:gd name="T10" fmla="*/ 16 w 77"/>
                  <a:gd name="T11" fmla="*/ 8 h 68"/>
                  <a:gd name="T12" fmla="*/ 0 w 77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8">
                    <a:moveTo>
                      <a:pt x="0" y="30"/>
                    </a:moveTo>
                    <a:lnTo>
                      <a:pt x="39" y="68"/>
                    </a:lnTo>
                    <a:lnTo>
                      <a:pt x="77" y="3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16" y="8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Freeform 1372">
                <a:extLst>
                  <a:ext uri="{FF2B5EF4-FFF2-40B4-BE49-F238E27FC236}">
                    <a16:creationId xmlns:a16="http://schemas.microsoft.com/office/drawing/2014/main" id="{0380732C-7914-41E6-AD3C-5421EC48B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189"/>
                <a:ext cx="53" cy="75"/>
              </a:xfrm>
              <a:custGeom>
                <a:avLst/>
                <a:gdLst>
                  <a:gd name="T0" fmla="*/ 0 w 7"/>
                  <a:gd name="T1" fmla="*/ 4 h 10"/>
                  <a:gd name="T2" fmla="*/ 5 w 7"/>
                  <a:gd name="T3" fmla="*/ 10 h 10"/>
                  <a:gd name="T4" fmla="*/ 7 w 7"/>
                  <a:gd name="T5" fmla="*/ 8 h 10"/>
                  <a:gd name="T6" fmla="*/ 4 w 7"/>
                  <a:gd name="T7" fmla="*/ 0 h 10"/>
                  <a:gd name="T8" fmla="*/ 0 w 7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4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5"/>
                      <a:pt x="5" y="2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Freeform 1373">
                <a:extLst>
                  <a:ext uri="{FF2B5EF4-FFF2-40B4-BE49-F238E27FC236}">
                    <a16:creationId xmlns:a16="http://schemas.microsoft.com/office/drawing/2014/main" id="{7A219BB9-9DD4-40E6-A03D-6D07E08F4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181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Freeform 1374">
                <a:extLst>
                  <a:ext uri="{FF2B5EF4-FFF2-40B4-BE49-F238E27FC236}">
                    <a16:creationId xmlns:a16="http://schemas.microsoft.com/office/drawing/2014/main" id="{F3D2CB6D-8936-4B03-AD7B-16A1461436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181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1375">
                <a:extLst>
                  <a:ext uri="{FF2B5EF4-FFF2-40B4-BE49-F238E27FC236}">
                    <a16:creationId xmlns:a16="http://schemas.microsoft.com/office/drawing/2014/main" id="{6B40E1B6-DB80-43AF-9822-DAD11B405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81"/>
                <a:ext cx="46" cy="75"/>
              </a:xfrm>
              <a:custGeom>
                <a:avLst/>
                <a:gdLst>
                  <a:gd name="T0" fmla="*/ 0 w 46"/>
                  <a:gd name="T1" fmla="*/ 0 h 75"/>
                  <a:gd name="T2" fmla="*/ 7 w 46"/>
                  <a:gd name="T3" fmla="*/ 75 h 75"/>
                  <a:gd name="T4" fmla="*/ 46 w 46"/>
                  <a:gd name="T5" fmla="*/ 38 h 75"/>
                  <a:gd name="T6" fmla="*/ 0 w 46"/>
                  <a:gd name="T7" fmla="*/ 0 h 75"/>
                  <a:gd name="T8" fmla="*/ 0 w 4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75">
                    <a:moveTo>
                      <a:pt x="0" y="0"/>
                    </a:moveTo>
                    <a:lnTo>
                      <a:pt x="7" y="75"/>
                    </a:lnTo>
                    <a:lnTo>
                      <a:pt x="46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1376">
                <a:extLst>
                  <a:ext uri="{FF2B5EF4-FFF2-40B4-BE49-F238E27FC236}">
                    <a16:creationId xmlns:a16="http://schemas.microsoft.com/office/drawing/2014/main" id="{A48B8922-DB98-4FB8-8AE0-94CD3779F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81"/>
                <a:ext cx="46" cy="75"/>
              </a:xfrm>
              <a:custGeom>
                <a:avLst/>
                <a:gdLst>
                  <a:gd name="T0" fmla="*/ 0 w 46"/>
                  <a:gd name="T1" fmla="*/ 0 h 75"/>
                  <a:gd name="T2" fmla="*/ 7 w 46"/>
                  <a:gd name="T3" fmla="*/ 75 h 75"/>
                  <a:gd name="T4" fmla="*/ 46 w 46"/>
                  <a:gd name="T5" fmla="*/ 38 h 75"/>
                  <a:gd name="T6" fmla="*/ 0 w 46"/>
                  <a:gd name="T7" fmla="*/ 0 h 75"/>
                  <a:gd name="T8" fmla="*/ 0 w 4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75">
                    <a:moveTo>
                      <a:pt x="0" y="0"/>
                    </a:moveTo>
                    <a:lnTo>
                      <a:pt x="7" y="75"/>
                    </a:lnTo>
                    <a:lnTo>
                      <a:pt x="46" y="3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1377">
                <a:extLst>
                  <a:ext uri="{FF2B5EF4-FFF2-40B4-BE49-F238E27FC236}">
                    <a16:creationId xmlns:a16="http://schemas.microsoft.com/office/drawing/2014/main" id="{3D43D5CD-D1BF-4DBD-ABD1-C57589B36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256"/>
                <a:ext cx="31" cy="46"/>
              </a:xfrm>
              <a:custGeom>
                <a:avLst/>
                <a:gdLst>
                  <a:gd name="T0" fmla="*/ 0 w 4"/>
                  <a:gd name="T1" fmla="*/ 2 h 6"/>
                  <a:gd name="T2" fmla="*/ 4 w 4"/>
                  <a:gd name="T3" fmla="*/ 6 h 6"/>
                  <a:gd name="T4" fmla="*/ 2 w 4"/>
                  <a:gd name="T5" fmla="*/ 0 h 6"/>
                  <a:gd name="T6" fmla="*/ 0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3" y="4"/>
                      <a:pt x="3" y="2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1378">
                <a:extLst>
                  <a:ext uri="{FF2B5EF4-FFF2-40B4-BE49-F238E27FC236}">
                    <a16:creationId xmlns:a16="http://schemas.microsoft.com/office/drawing/2014/main" id="{AE9388F9-EB9E-4B2E-AC80-ACDA76364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234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83 h 83"/>
                  <a:gd name="T4" fmla="*/ 0 w 84"/>
                  <a:gd name="T5" fmla="*/ 37 h 83"/>
                  <a:gd name="T6" fmla="*/ 38 w 84"/>
                  <a:gd name="T7" fmla="*/ 0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83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1379">
                <a:extLst>
                  <a:ext uri="{FF2B5EF4-FFF2-40B4-BE49-F238E27FC236}">
                    <a16:creationId xmlns:a16="http://schemas.microsoft.com/office/drawing/2014/main" id="{B05B3321-0E2B-4C8B-94F7-F28021228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234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83 h 83"/>
                  <a:gd name="T4" fmla="*/ 0 w 84"/>
                  <a:gd name="T5" fmla="*/ 37 h 83"/>
                  <a:gd name="T6" fmla="*/ 38 w 84"/>
                  <a:gd name="T7" fmla="*/ 0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83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1380">
                <a:extLst>
                  <a:ext uri="{FF2B5EF4-FFF2-40B4-BE49-F238E27FC236}">
                    <a16:creationId xmlns:a16="http://schemas.microsoft.com/office/drawing/2014/main" id="{EC0F2F54-C6FA-4B62-AA98-91B6F9774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34"/>
                <a:ext cx="77" cy="83"/>
              </a:xfrm>
              <a:custGeom>
                <a:avLst/>
                <a:gdLst>
                  <a:gd name="T0" fmla="*/ 39 w 77"/>
                  <a:gd name="T1" fmla="*/ 0 h 83"/>
                  <a:gd name="T2" fmla="*/ 77 w 77"/>
                  <a:gd name="T3" fmla="*/ 37 h 83"/>
                  <a:gd name="T4" fmla="*/ 39 w 77"/>
                  <a:gd name="T5" fmla="*/ 83 h 83"/>
                  <a:gd name="T6" fmla="*/ 0 w 77"/>
                  <a:gd name="T7" fmla="*/ 37 h 83"/>
                  <a:gd name="T8" fmla="*/ 39 w 77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3">
                    <a:moveTo>
                      <a:pt x="39" y="0"/>
                    </a:moveTo>
                    <a:lnTo>
                      <a:pt x="77" y="37"/>
                    </a:lnTo>
                    <a:lnTo>
                      <a:pt x="39" y="83"/>
                    </a:lnTo>
                    <a:lnTo>
                      <a:pt x="0" y="37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1381">
                <a:extLst>
                  <a:ext uri="{FF2B5EF4-FFF2-40B4-BE49-F238E27FC236}">
                    <a16:creationId xmlns:a16="http://schemas.microsoft.com/office/drawing/2014/main" id="{6381252F-BBE0-4B60-A437-D57317E2E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34"/>
                <a:ext cx="77" cy="83"/>
              </a:xfrm>
              <a:custGeom>
                <a:avLst/>
                <a:gdLst>
                  <a:gd name="T0" fmla="*/ 39 w 77"/>
                  <a:gd name="T1" fmla="*/ 0 h 83"/>
                  <a:gd name="T2" fmla="*/ 77 w 77"/>
                  <a:gd name="T3" fmla="*/ 37 h 83"/>
                  <a:gd name="T4" fmla="*/ 39 w 77"/>
                  <a:gd name="T5" fmla="*/ 83 h 83"/>
                  <a:gd name="T6" fmla="*/ 0 w 77"/>
                  <a:gd name="T7" fmla="*/ 37 h 83"/>
                  <a:gd name="T8" fmla="*/ 39 w 77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3">
                    <a:moveTo>
                      <a:pt x="39" y="0"/>
                    </a:moveTo>
                    <a:lnTo>
                      <a:pt x="77" y="37"/>
                    </a:lnTo>
                    <a:lnTo>
                      <a:pt x="39" y="83"/>
                    </a:lnTo>
                    <a:lnTo>
                      <a:pt x="0" y="37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Freeform 1382">
                <a:extLst>
                  <a:ext uri="{FF2B5EF4-FFF2-40B4-BE49-F238E27FC236}">
                    <a16:creationId xmlns:a16="http://schemas.microsoft.com/office/drawing/2014/main" id="{85F12EAB-1D5E-4073-88B4-A29E44D6A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286"/>
                <a:ext cx="76" cy="76"/>
              </a:xfrm>
              <a:custGeom>
                <a:avLst/>
                <a:gdLst>
                  <a:gd name="T0" fmla="*/ 0 w 10"/>
                  <a:gd name="T1" fmla="*/ 5 h 10"/>
                  <a:gd name="T2" fmla="*/ 5 w 10"/>
                  <a:gd name="T3" fmla="*/ 10 h 10"/>
                  <a:gd name="T4" fmla="*/ 10 w 10"/>
                  <a:gd name="T5" fmla="*/ 6 h 10"/>
                  <a:gd name="T6" fmla="*/ 9 w 10"/>
                  <a:gd name="T7" fmla="*/ 4 h 10"/>
                  <a:gd name="T8" fmla="*/ 5 w 10"/>
                  <a:gd name="T9" fmla="*/ 0 h 10"/>
                  <a:gd name="T10" fmla="*/ 0 w 10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1383">
                <a:extLst>
                  <a:ext uri="{FF2B5EF4-FFF2-40B4-BE49-F238E27FC236}">
                    <a16:creationId xmlns:a16="http://schemas.microsoft.com/office/drawing/2014/main" id="{D2AB7844-A0A2-462D-B7EB-6F9F0940C1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286"/>
                <a:ext cx="83" cy="76"/>
              </a:xfrm>
              <a:custGeom>
                <a:avLst/>
                <a:gdLst>
                  <a:gd name="T0" fmla="*/ 45 w 83"/>
                  <a:gd name="T1" fmla="*/ 0 h 76"/>
                  <a:gd name="T2" fmla="*/ 83 w 83"/>
                  <a:gd name="T3" fmla="*/ 38 h 76"/>
                  <a:gd name="T4" fmla="*/ 45 w 83"/>
                  <a:gd name="T5" fmla="*/ 76 h 76"/>
                  <a:gd name="T6" fmla="*/ 0 w 83"/>
                  <a:gd name="T7" fmla="*/ 38 h 76"/>
                  <a:gd name="T8" fmla="*/ 45 w 8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6">
                    <a:moveTo>
                      <a:pt x="45" y="0"/>
                    </a:moveTo>
                    <a:lnTo>
                      <a:pt x="83" y="38"/>
                    </a:lnTo>
                    <a:lnTo>
                      <a:pt x="45" y="76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Freeform 1384">
                <a:extLst>
                  <a:ext uri="{FF2B5EF4-FFF2-40B4-BE49-F238E27FC236}">
                    <a16:creationId xmlns:a16="http://schemas.microsoft.com/office/drawing/2014/main" id="{A8D6E08F-9920-4E37-B3E9-0C1599327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286"/>
                <a:ext cx="83" cy="76"/>
              </a:xfrm>
              <a:custGeom>
                <a:avLst/>
                <a:gdLst>
                  <a:gd name="T0" fmla="*/ 45 w 83"/>
                  <a:gd name="T1" fmla="*/ 0 h 76"/>
                  <a:gd name="T2" fmla="*/ 83 w 83"/>
                  <a:gd name="T3" fmla="*/ 38 h 76"/>
                  <a:gd name="T4" fmla="*/ 45 w 83"/>
                  <a:gd name="T5" fmla="*/ 76 h 76"/>
                  <a:gd name="T6" fmla="*/ 0 w 83"/>
                  <a:gd name="T7" fmla="*/ 38 h 76"/>
                  <a:gd name="T8" fmla="*/ 45 w 8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6">
                    <a:moveTo>
                      <a:pt x="45" y="0"/>
                    </a:moveTo>
                    <a:lnTo>
                      <a:pt x="83" y="38"/>
                    </a:lnTo>
                    <a:lnTo>
                      <a:pt x="45" y="76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Freeform 1385">
                <a:extLst>
                  <a:ext uri="{FF2B5EF4-FFF2-40B4-BE49-F238E27FC236}">
                    <a16:creationId xmlns:a16="http://schemas.microsoft.com/office/drawing/2014/main" id="{D0335CF6-2CD6-4FDA-8247-906C792A9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86"/>
                <a:ext cx="39" cy="68"/>
              </a:xfrm>
              <a:custGeom>
                <a:avLst/>
                <a:gdLst>
                  <a:gd name="T0" fmla="*/ 0 w 39"/>
                  <a:gd name="T1" fmla="*/ 0 h 68"/>
                  <a:gd name="T2" fmla="*/ 0 w 39"/>
                  <a:gd name="T3" fmla="*/ 68 h 68"/>
                  <a:gd name="T4" fmla="*/ 39 w 39"/>
                  <a:gd name="T5" fmla="*/ 38 h 68"/>
                  <a:gd name="T6" fmla="*/ 0 w 39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8">
                    <a:moveTo>
                      <a:pt x="0" y="0"/>
                    </a:moveTo>
                    <a:lnTo>
                      <a:pt x="0" y="68"/>
                    </a:lnTo>
                    <a:lnTo>
                      <a:pt x="39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Freeform 1386">
                <a:extLst>
                  <a:ext uri="{FF2B5EF4-FFF2-40B4-BE49-F238E27FC236}">
                    <a16:creationId xmlns:a16="http://schemas.microsoft.com/office/drawing/2014/main" id="{00C09499-4617-4479-9F58-87CA28F5C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86"/>
                <a:ext cx="39" cy="68"/>
              </a:xfrm>
              <a:custGeom>
                <a:avLst/>
                <a:gdLst>
                  <a:gd name="T0" fmla="*/ 0 w 39"/>
                  <a:gd name="T1" fmla="*/ 0 h 68"/>
                  <a:gd name="T2" fmla="*/ 0 w 39"/>
                  <a:gd name="T3" fmla="*/ 68 h 68"/>
                  <a:gd name="T4" fmla="*/ 39 w 39"/>
                  <a:gd name="T5" fmla="*/ 38 h 68"/>
                  <a:gd name="T6" fmla="*/ 0 w 39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8">
                    <a:moveTo>
                      <a:pt x="0" y="0"/>
                    </a:moveTo>
                    <a:lnTo>
                      <a:pt x="0" y="68"/>
                    </a:lnTo>
                    <a:lnTo>
                      <a:pt x="39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Freeform 1387">
                <a:extLst>
                  <a:ext uri="{FF2B5EF4-FFF2-40B4-BE49-F238E27FC236}">
                    <a16:creationId xmlns:a16="http://schemas.microsoft.com/office/drawing/2014/main" id="{24A85D79-7BCD-4AB0-922B-81C07991F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339"/>
                <a:ext cx="46" cy="76"/>
              </a:xfrm>
              <a:custGeom>
                <a:avLst/>
                <a:gdLst>
                  <a:gd name="T0" fmla="*/ 0 w 6"/>
                  <a:gd name="T1" fmla="*/ 5 h 10"/>
                  <a:gd name="T2" fmla="*/ 6 w 6"/>
                  <a:gd name="T3" fmla="*/ 10 h 10"/>
                  <a:gd name="T4" fmla="*/ 6 w 6"/>
                  <a:gd name="T5" fmla="*/ 10 h 10"/>
                  <a:gd name="T6" fmla="*/ 5 w 6"/>
                  <a:gd name="T7" fmla="*/ 0 h 10"/>
                  <a:gd name="T8" fmla="*/ 0 w 6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0" y="5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6"/>
                      <a:pt x="5" y="3"/>
                      <a:pt x="5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Freeform 1388">
                <a:extLst>
                  <a:ext uri="{FF2B5EF4-FFF2-40B4-BE49-F238E27FC236}">
                    <a16:creationId xmlns:a16="http://schemas.microsoft.com/office/drawing/2014/main" id="{7717928B-61C2-4D24-BF16-1433553C5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332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84 w 84"/>
                  <a:gd name="T3" fmla="*/ 45 h 83"/>
                  <a:gd name="T4" fmla="*/ 38 w 84"/>
                  <a:gd name="T5" fmla="*/ 83 h 83"/>
                  <a:gd name="T6" fmla="*/ 0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Freeform 1389">
                <a:extLst>
                  <a:ext uri="{FF2B5EF4-FFF2-40B4-BE49-F238E27FC236}">
                    <a16:creationId xmlns:a16="http://schemas.microsoft.com/office/drawing/2014/main" id="{68C24E11-53D6-4B59-AA3E-FCE4DF313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332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84 w 84"/>
                  <a:gd name="T3" fmla="*/ 45 h 83"/>
                  <a:gd name="T4" fmla="*/ 38 w 84"/>
                  <a:gd name="T5" fmla="*/ 83 h 83"/>
                  <a:gd name="T6" fmla="*/ 0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Freeform 1390">
                <a:extLst>
                  <a:ext uri="{FF2B5EF4-FFF2-40B4-BE49-F238E27FC236}">
                    <a16:creationId xmlns:a16="http://schemas.microsoft.com/office/drawing/2014/main" id="{2DA2C973-96D3-426B-A9B0-7BD57D78B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332"/>
                <a:ext cx="77" cy="83"/>
              </a:xfrm>
              <a:custGeom>
                <a:avLst/>
                <a:gdLst>
                  <a:gd name="T0" fmla="*/ 0 w 77"/>
                  <a:gd name="T1" fmla="*/ 37 h 83"/>
                  <a:gd name="T2" fmla="*/ 0 w 77"/>
                  <a:gd name="T3" fmla="*/ 52 h 83"/>
                  <a:gd name="T4" fmla="*/ 0 w 77"/>
                  <a:gd name="T5" fmla="*/ 52 h 83"/>
                  <a:gd name="T6" fmla="*/ 39 w 77"/>
                  <a:gd name="T7" fmla="*/ 83 h 83"/>
                  <a:gd name="T8" fmla="*/ 77 w 77"/>
                  <a:gd name="T9" fmla="*/ 45 h 83"/>
                  <a:gd name="T10" fmla="*/ 39 w 77"/>
                  <a:gd name="T11" fmla="*/ 0 h 83"/>
                  <a:gd name="T12" fmla="*/ 0 w 77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83">
                    <a:moveTo>
                      <a:pt x="0" y="37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9" y="83"/>
                    </a:lnTo>
                    <a:lnTo>
                      <a:pt x="77" y="45"/>
                    </a:lnTo>
                    <a:lnTo>
                      <a:pt x="39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Freeform 1391">
                <a:extLst>
                  <a:ext uri="{FF2B5EF4-FFF2-40B4-BE49-F238E27FC236}">
                    <a16:creationId xmlns:a16="http://schemas.microsoft.com/office/drawing/2014/main" id="{1C84AFB8-7A21-4777-83EB-AFBEF9260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332"/>
                <a:ext cx="77" cy="83"/>
              </a:xfrm>
              <a:custGeom>
                <a:avLst/>
                <a:gdLst>
                  <a:gd name="T0" fmla="*/ 0 w 77"/>
                  <a:gd name="T1" fmla="*/ 37 h 83"/>
                  <a:gd name="T2" fmla="*/ 0 w 77"/>
                  <a:gd name="T3" fmla="*/ 52 h 83"/>
                  <a:gd name="T4" fmla="*/ 0 w 77"/>
                  <a:gd name="T5" fmla="*/ 52 h 83"/>
                  <a:gd name="T6" fmla="*/ 39 w 77"/>
                  <a:gd name="T7" fmla="*/ 83 h 83"/>
                  <a:gd name="T8" fmla="*/ 77 w 77"/>
                  <a:gd name="T9" fmla="*/ 45 h 83"/>
                  <a:gd name="T10" fmla="*/ 39 w 77"/>
                  <a:gd name="T11" fmla="*/ 0 h 83"/>
                  <a:gd name="T12" fmla="*/ 0 w 77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83">
                    <a:moveTo>
                      <a:pt x="0" y="37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9" y="83"/>
                    </a:lnTo>
                    <a:lnTo>
                      <a:pt x="77" y="45"/>
                    </a:lnTo>
                    <a:lnTo>
                      <a:pt x="39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Freeform 1392">
                <a:extLst>
                  <a:ext uri="{FF2B5EF4-FFF2-40B4-BE49-F238E27FC236}">
                    <a16:creationId xmlns:a16="http://schemas.microsoft.com/office/drawing/2014/main" id="{F4279301-FAA1-4126-8CF0-88562C1F2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422"/>
                <a:ext cx="0" cy="8"/>
              </a:xfrm>
              <a:custGeom>
                <a:avLst/>
                <a:gdLst>
                  <a:gd name="T0" fmla="*/ 8 h 8"/>
                  <a:gd name="T1" fmla="*/ 8 h 8"/>
                  <a:gd name="T2" fmla="*/ 0 h 8"/>
                  <a:gd name="T3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Freeform 1393">
                <a:extLst>
                  <a:ext uri="{FF2B5EF4-FFF2-40B4-BE49-F238E27FC236}">
                    <a16:creationId xmlns:a16="http://schemas.microsoft.com/office/drawing/2014/main" id="{7A567873-FFD3-469C-A46A-36CDC70F8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384"/>
                <a:ext cx="76" cy="83"/>
              </a:xfrm>
              <a:custGeom>
                <a:avLst/>
                <a:gdLst>
                  <a:gd name="T0" fmla="*/ 0 w 76"/>
                  <a:gd name="T1" fmla="*/ 46 h 83"/>
                  <a:gd name="T2" fmla="*/ 38 w 76"/>
                  <a:gd name="T3" fmla="*/ 0 h 83"/>
                  <a:gd name="T4" fmla="*/ 76 w 76"/>
                  <a:gd name="T5" fmla="*/ 46 h 83"/>
                  <a:gd name="T6" fmla="*/ 38 w 76"/>
                  <a:gd name="T7" fmla="*/ 83 h 83"/>
                  <a:gd name="T8" fmla="*/ 0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6"/>
                    </a:moveTo>
                    <a:lnTo>
                      <a:pt x="38" y="0"/>
                    </a:lnTo>
                    <a:lnTo>
                      <a:pt x="76" y="46"/>
                    </a:lnTo>
                    <a:lnTo>
                      <a:pt x="38" y="8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Freeform 1394">
                <a:extLst>
                  <a:ext uri="{FF2B5EF4-FFF2-40B4-BE49-F238E27FC236}">
                    <a16:creationId xmlns:a16="http://schemas.microsoft.com/office/drawing/2014/main" id="{833C399E-FDA6-45BE-9C89-1E47B687F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384"/>
                <a:ext cx="76" cy="83"/>
              </a:xfrm>
              <a:custGeom>
                <a:avLst/>
                <a:gdLst>
                  <a:gd name="T0" fmla="*/ 0 w 76"/>
                  <a:gd name="T1" fmla="*/ 46 h 83"/>
                  <a:gd name="T2" fmla="*/ 38 w 76"/>
                  <a:gd name="T3" fmla="*/ 0 h 83"/>
                  <a:gd name="T4" fmla="*/ 76 w 76"/>
                  <a:gd name="T5" fmla="*/ 46 h 83"/>
                  <a:gd name="T6" fmla="*/ 38 w 76"/>
                  <a:gd name="T7" fmla="*/ 83 h 83"/>
                  <a:gd name="T8" fmla="*/ 0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6"/>
                    </a:moveTo>
                    <a:lnTo>
                      <a:pt x="38" y="0"/>
                    </a:lnTo>
                    <a:lnTo>
                      <a:pt x="76" y="46"/>
                    </a:lnTo>
                    <a:lnTo>
                      <a:pt x="38" y="83"/>
                    </a:lnTo>
                    <a:lnTo>
                      <a:pt x="0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Freeform 1395">
                <a:extLst>
                  <a:ext uri="{FF2B5EF4-FFF2-40B4-BE49-F238E27FC236}">
                    <a16:creationId xmlns:a16="http://schemas.microsoft.com/office/drawing/2014/main" id="{468C224D-E9E0-4187-882B-25345B11F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384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6 h 83"/>
                  <a:gd name="T4" fmla="*/ 45 w 83"/>
                  <a:gd name="T5" fmla="*/ 83 h 83"/>
                  <a:gd name="T6" fmla="*/ 0 w 83"/>
                  <a:gd name="T7" fmla="*/ 46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6"/>
                    </a:lnTo>
                    <a:lnTo>
                      <a:pt x="45" y="83"/>
                    </a:lnTo>
                    <a:lnTo>
                      <a:pt x="0" y="46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Freeform 1396">
                <a:extLst>
                  <a:ext uri="{FF2B5EF4-FFF2-40B4-BE49-F238E27FC236}">
                    <a16:creationId xmlns:a16="http://schemas.microsoft.com/office/drawing/2014/main" id="{2A6E6071-790F-445D-9774-3EFBD88A5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384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6 h 83"/>
                  <a:gd name="T4" fmla="*/ 45 w 83"/>
                  <a:gd name="T5" fmla="*/ 83 h 83"/>
                  <a:gd name="T6" fmla="*/ 0 w 83"/>
                  <a:gd name="T7" fmla="*/ 46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6"/>
                    </a:lnTo>
                    <a:lnTo>
                      <a:pt x="45" y="83"/>
                    </a:lnTo>
                    <a:lnTo>
                      <a:pt x="0" y="46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Freeform 1397">
                <a:extLst>
                  <a:ext uri="{FF2B5EF4-FFF2-40B4-BE49-F238E27FC236}">
                    <a16:creationId xmlns:a16="http://schemas.microsoft.com/office/drawing/2014/main" id="{582CD57A-5B4D-4754-8A19-52A363849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392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0 w 31"/>
                  <a:gd name="T3" fmla="*/ 60 h 60"/>
                  <a:gd name="T4" fmla="*/ 31 w 31"/>
                  <a:gd name="T5" fmla="*/ 38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0" y="60"/>
                    </a:lnTo>
                    <a:lnTo>
                      <a:pt x="31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Freeform 1398">
                <a:extLst>
                  <a:ext uri="{FF2B5EF4-FFF2-40B4-BE49-F238E27FC236}">
                    <a16:creationId xmlns:a16="http://schemas.microsoft.com/office/drawing/2014/main" id="{2C1A7E9C-9CFF-4F78-A144-3DDFACAF94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392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0 w 31"/>
                  <a:gd name="T3" fmla="*/ 60 h 60"/>
                  <a:gd name="T4" fmla="*/ 31 w 31"/>
                  <a:gd name="T5" fmla="*/ 38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0" y="60"/>
                    </a:lnTo>
                    <a:lnTo>
                      <a:pt x="31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Freeform 1399">
                <a:extLst>
                  <a:ext uri="{FF2B5EF4-FFF2-40B4-BE49-F238E27FC236}">
                    <a16:creationId xmlns:a16="http://schemas.microsoft.com/office/drawing/2014/main" id="{0CA40EFD-7370-473B-9401-2972C05904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437"/>
                <a:ext cx="53" cy="83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0 h 11"/>
                  <a:gd name="T8" fmla="*/ 7 w 7"/>
                  <a:gd name="T9" fmla="*/ 7 h 11"/>
                  <a:gd name="T10" fmla="*/ 6 w 7"/>
                  <a:gd name="T11" fmla="*/ 1 h 11"/>
                  <a:gd name="T12" fmla="*/ 6 w 7"/>
                  <a:gd name="T13" fmla="*/ 1 h 11"/>
                  <a:gd name="T14" fmla="*/ 6 w 7"/>
                  <a:gd name="T15" fmla="*/ 0 h 11"/>
                  <a:gd name="T16" fmla="*/ 0 w 7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7"/>
                    </a:cubicBezTo>
                    <a:cubicBezTo>
                      <a:pt x="7" y="5"/>
                      <a:pt x="6" y="3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Freeform 1400">
                <a:extLst>
                  <a:ext uri="{FF2B5EF4-FFF2-40B4-BE49-F238E27FC236}">
                    <a16:creationId xmlns:a16="http://schemas.microsoft.com/office/drawing/2014/main" id="{DB49DF11-186A-44E9-AA75-2CE2C28A3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437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0 h 83"/>
                  <a:gd name="T4" fmla="*/ 84 w 84"/>
                  <a:gd name="T5" fmla="*/ 38 h 83"/>
                  <a:gd name="T6" fmla="*/ 38 w 84"/>
                  <a:gd name="T7" fmla="*/ 83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0"/>
                    </a:lnTo>
                    <a:lnTo>
                      <a:pt x="84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Freeform 1401">
                <a:extLst>
                  <a:ext uri="{FF2B5EF4-FFF2-40B4-BE49-F238E27FC236}">
                    <a16:creationId xmlns:a16="http://schemas.microsoft.com/office/drawing/2014/main" id="{B727689D-23BE-417C-919B-B0B8A78B8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437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0 h 83"/>
                  <a:gd name="T4" fmla="*/ 84 w 84"/>
                  <a:gd name="T5" fmla="*/ 38 h 83"/>
                  <a:gd name="T6" fmla="*/ 38 w 84"/>
                  <a:gd name="T7" fmla="*/ 83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0"/>
                    </a:lnTo>
                    <a:lnTo>
                      <a:pt x="84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Freeform 1402">
                <a:extLst>
                  <a:ext uri="{FF2B5EF4-FFF2-40B4-BE49-F238E27FC236}">
                    <a16:creationId xmlns:a16="http://schemas.microsoft.com/office/drawing/2014/main" id="{5E027951-BAF5-42C8-94AB-6E485A121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437"/>
                <a:ext cx="69" cy="83"/>
              </a:xfrm>
              <a:custGeom>
                <a:avLst/>
                <a:gdLst>
                  <a:gd name="T0" fmla="*/ 0 w 69"/>
                  <a:gd name="T1" fmla="*/ 30 h 83"/>
                  <a:gd name="T2" fmla="*/ 0 w 69"/>
                  <a:gd name="T3" fmla="*/ 53 h 83"/>
                  <a:gd name="T4" fmla="*/ 0 w 69"/>
                  <a:gd name="T5" fmla="*/ 53 h 83"/>
                  <a:gd name="T6" fmla="*/ 31 w 69"/>
                  <a:gd name="T7" fmla="*/ 83 h 83"/>
                  <a:gd name="T8" fmla="*/ 69 w 69"/>
                  <a:gd name="T9" fmla="*/ 38 h 83"/>
                  <a:gd name="T10" fmla="*/ 31 w 69"/>
                  <a:gd name="T11" fmla="*/ 0 h 83"/>
                  <a:gd name="T12" fmla="*/ 0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0" y="30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31" y="83"/>
                    </a:lnTo>
                    <a:lnTo>
                      <a:pt x="69" y="38"/>
                    </a:lnTo>
                    <a:lnTo>
                      <a:pt x="31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Freeform 1403">
                <a:extLst>
                  <a:ext uri="{FF2B5EF4-FFF2-40B4-BE49-F238E27FC236}">
                    <a16:creationId xmlns:a16="http://schemas.microsoft.com/office/drawing/2014/main" id="{220A6BF8-6E98-44BD-9016-6E1BE0C03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437"/>
                <a:ext cx="69" cy="83"/>
              </a:xfrm>
              <a:custGeom>
                <a:avLst/>
                <a:gdLst>
                  <a:gd name="T0" fmla="*/ 0 w 69"/>
                  <a:gd name="T1" fmla="*/ 30 h 83"/>
                  <a:gd name="T2" fmla="*/ 0 w 69"/>
                  <a:gd name="T3" fmla="*/ 53 h 83"/>
                  <a:gd name="T4" fmla="*/ 0 w 69"/>
                  <a:gd name="T5" fmla="*/ 53 h 83"/>
                  <a:gd name="T6" fmla="*/ 31 w 69"/>
                  <a:gd name="T7" fmla="*/ 83 h 83"/>
                  <a:gd name="T8" fmla="*/ 69 w 69"/>
                  <a:gd name="T9" fmla="*/ 38 h 83"/>
                  <a:gd name="T10" fmla="*/ 31 w 69"/>
                  <a:gd name="T11" fmla="*/ 0 h 83"/>
                  <a:gd name="T12" fmla="*/ 0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0" y="30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31" y="83"/>
                    </a:lnTo>
                    <a:lnTo>
                      <a:pt x="69" y="38"/>
                    </a:lnTo>
                    <a:lnTo>
                      <a:pt x="31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4" name="Freeform 1404">
                <a:extLst>
                  <a:ext uri="{FF2B5EF4-FFF2-40B4-BE49-F238E27FC236}">
                    <a16:creationId xmlns:a16="http://schemas.microsoft.com/office/drawing/2014/main" id="{954701B6-9897-4A1A-9F58-0668E70CE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520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Freeform 1405">
                <a:extLst>
                  <a:ext uri="{FF2B5EF4-FFF2-40B4-BE49-F238E27FC236}">
                    <a16:creationId xmlns:a16="http://schemas.microsoft.com/office/drawing/2014/main" id="{185748CE-84B9-4ADA-8306-EF5A89B53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490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Freeform 1406">
                <a:extLst>
                  <a:ext uri="{FF2B5EF4-FFF2-40B4-BE49-F238E27FC236}">
                    <a16:creationId xmlns:a16="http://schemas.microsoft.com/office/drawing/2014/main" id="{4680F608-84B7-4D92-9CDA-787DA7C44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490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Freeform 1407">
                <a:extLst>
                  <a:ext uri="{FF2B5EF4-FFF2-40B4-BE49-F238E27FC236}">
                    <a16:creationId xmlns:a16="http://schemas.microsoft.com/office/drawing/2014/main" id="{EABA5C6B-4CA4-4318-A598-413F4D6EB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490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Freeform 1408">
                <a:extLst>
                  <a:ext uri="{FF2B5EF4-FFF2-40B4-BE49-F238E27FC236}">
                    <a16:creationId xmlns:a16="http://schemas.microsoft.com/office/drawing/2014/main" id="{765B5D9D-6A8C-4DCF-A8BA-6A6D2288D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490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Freeform 1409">
                <a:extLst>
                  <a:ext uri="{FF2B5EF4-FFF2-40B4-BE49-F238E27FC236}">
                    <a16:creationId xmlns:a16="http://schemas.microsoft.com/office/drawing/2014/main" id="{A74E2F8B-D4CC-4631-BA6C-CD6F2E93D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505"/>
                <a:ext cx="31" cy="45"/>
              </a:xfrm>
              <a:custGeom>
                <a:avLst/>
                <a:gdLst>
                  <a:gd name="T0" fmla="*/ 0 w 31"/>
                  <a:gd name="T1" fmla="*/ 0 h 45"/>
                  <a:gd name="T2" fmla="*/ 8 w 31"/>
                  <a:gd name="T3" fmla="*/ 45 h 45"/>
                  <a:gd name="T4" fmla="*/ 31 w 31"/>
                  <a:gd name="T5" fmla="*/ 23 h 45"/>
                  <a:gd name="T6" fmla="*/ 0 w 31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5">
                    <a:moveTo>
                      <a:pt x="0" y="0"/>
                    </a:moveTo>
                    <a:lnTo>
                      <a:pt x="8" y="45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Freeform 1410">
                <a:extLst>
                  <a:ext uri="{FF2B5EF4-FFF2-40B4-BE49-F238E27FC236}">
                    <a16:creationId xmlns:a16="http://schemas.microsoft.com/office/drawing/2014/main" id="{1BA1C926-6A1A-4B47-942F-A124811CF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505"/>
                <a:ext cx="31" cy="45"/>
              </a:xfrm>
              <a:custGeom>
                <a:avLst/>
                <a:gdLst>
                  <a:gd name="T0" fmla="*/ 0 w 31"/>
                  <a:gd name="T1" fmla="*/ 0 h 45"/>
                  <a:gd name="T2" fmla="*/ 8 w 31"/>
                  <a:gd name="T3" fmla="*/ 45 h 45"/>
                  <a:gd name="T4" fmla="*/ 31 w 31"/>
                  <a:gd name="T5" fmla="*/ 23 h 45"/>
                  <a:gd name="T6" fmla="*/ 0 w 31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5">
                    <a:moveTo>
                      <a:pt x="0" y="0"/>
                    </a:moveTo>
                    <a:lnTo>
                      <a:pt x="8" y="45"/>
                    </a:lnTo>
                    <a:lnTo>
                      <a:pt x="31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Freeform 1411">
                <a:extLst>
                  <a:ext uri="{FF2B5EF4-FFF2-40B4-BE49-F238E27FC236}">
                    <a16:creationId xmlns:a16="http://schemas.microsoft.com/office/drawing/2014/main" id="{92AD3A2E-C2D0-4E9F-A400-82FE0B169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543"/>
                <a:ext cx="53" cy="75"/>
              </a:xfrm>
              <a:custGeom>
                <a:avLst/>
                <a:gdLst>
                  <a:gd name="T0" fmla="*/ 0 w 7"/>
                  <a:gd name="T1" fmla="*/ 5 h 10"/>
                  <a:gd name="T2" fmla="*/ 6 w 7"/>
                  <a:gd name="T3" fmla="*/ 10 h 10"/>
                  <a:gd name="T4" fmla="*/ 7 w 7"/>
                  <a:gd name="T5" fmla="*/ 9 h 10"/>
                  <a:gd name="T6" fmla="*/ 7 w 7"/>
                  <a:gd name="T7" fmla="*/ 1 h 10"/>
                  <a:gd name="T8" fmla="*/ 6 w 7"/>
                  <a:gd name="T9" fmla="*/ 0 h 10"/>
                  <a:gd name="T10" fmla="*/ 0 w 7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0">
                    <a:moveTo>
                      <a:pt x="0" y="5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6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Freeform 1412">
                <a:extLst>
                  <a:ext uri="{FF2B5EF4-FFF2-40B4-BE49-F238E27FC236}">
                    <a16:creationId xmlns:a16="http://schemas.microsoft.com/office/drawing/2014/main" id="{F3EA7053-DDF9-4E98-AECC-DCAFFCED8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543"/>
                <a:ext cx="84" cy="75"/>
              </a:xfrm>
              <a:custGeom>
                <a:avLst/>
                <a:gdLst>
                  <a:gd name="T0" fmla="*/ 0 w 84"/>
                  <a:gd name="T1" fmla="*/ 37 h 75"/>
                  <a:gd name="T2" fmla="*/ 38 w 84"/>
                  <a:gd name="T3" fmla="*/ 0 h 75"/>
                  <a:gd name="T4" fmla="*/ 84 w 84"/>
                  <a:gd name="T5" fmla="*/ 37 h 75"/>
                  <a:gd name="T6" fmla="*/ 38 w 84"/>
                  <a:gd name="T7" fmla="*/ 75 h 75"/>
                  <a:gd name="T8" fmla="*/ 0 w 84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75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Freeform 1413">
                <a:extLst>
                  <a:ext uri="{FF2B5EF4-FFF2-40B4-BE49-F238E27FC236}">
                    <a16:creationId xmlns:a16="http://schemas.microsoft.com/office/drawing/2014/main" id="{212D232E-AC5E-4A3A-A53E-01FE04B1D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543"/>
                <a:ext cx="84" cy="75"/>
              </a:xfrm>
              <a:custGeom>
                <a:avLst/>
                <a:gdLst>
                  <a:gd name="T0" fmla="*/ 0 w 84"/>
                  <a:gd name="T1" fmla="*/ 37 h 75"/>
                  <a:gd name="T2" fmla="*/ 38 w 84"/>
                  <a:gd name="T3" fmla="*/ 0 h 75"/>
                  <a:gd name="T4" fmla="*/ 84 w 84"/>
                  <a:gd name="T5" fmla="*/ 37 h 75"/>
                  <a:gd name="T6" fmla="*/ 38 w 84"/>
                  <a:gd name="T7" fmla="*/ 75 h 75"/>
                  <a:gd name="T8" fmla="*/ 0 w 84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75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Freeform 1414">
                <a:extLst>
                  <a:ext uri="{FF2B5EF4-FFF2-40B4-BE49-F238E27FC236}">
                    <a16:creationId xmlns:a16="http://schemas.microsoft.com/office/drawing/2014/main" id="{0C435EE9-E570-41A6-885C-8E1A803A3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543"/>
                <a:ext cx="61" cy="75"/>
              </a:xfrm>
              <a:custGeom>
                <a:avLst/>
                <a:gdLst>
                  <a:gd name="T0" fmla="*/ 0 w 61"/>
                  <a:gd name="T1" fmla="*/ 22 h 75"/>
                  <a:gd name="T2" fmla="*/ 0 w 61"/>
                  <a:gd name="T3" fmla="*/ 52 h 75"/>
                  <a:gd name="T4" fmla="*/ 23 w 61"/>
                  <a:gd name="T5" fmla="*/ 75 h 75"/>
                  <a:gd name="T6" fmla="*/ 61 w 61"/>
                  <a:gd name="T7" fmla="*/ 37 h 75"/>
                  <a:gd name="T8" fmla="*/ 23 w 61"/>
                  <a:gd name="T9" fmla="*/ 0 h 75"/>
                  <a:gd name="T10" fmla="*/ 0 w 61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0" y="22"/>
                    </a:moveTo>
                    <a:lnTo>
                      <a:pt x="0" y="52"/>
                    </a:lnTo>
                    <a:lnTo>
                      <a:pt x="23" y="75"/>
                    </a:lnTo>
                    <a:lnTo>
                      <a:pt x="61" y="37"/>
                    </a:lnTo>
                    <a:lnTo>
                      <a:pt x="2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1415">
                <a:extLst>
                  <a:ext uri="{FF2B5EF4-FFF2-40B4-BE49-F238E27FC236}">
                    <a16:creationId xmlns:a16="http://schemas.microsoft.com/office/drawing/2014/main" id="{9C2CEA31-2466-4F8F-AFC0-6EB3AF338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543"/>
                <a:ext cx="61" cy="75"/>
              </a:xfrm>
              <a:custGeom>
                <a:avLst/>
                <a:gdLst>
                  <a:gd name="T0" fmla="*/ 0 w 61"/>
                  <a:gd name="T1" fmla="*/ 22 h 75"/>
                  <a:gd name="T2" fmla="*/ 0 w 61"/>
                  <a:gd name="T3" fmla="*/ 52 h 75"/>
                  <a:gd name="T4" fmla="*/ 23 w 61"/>
                  <a:gd name="T5" fmla="*/ 75 h 75"/>
                  <a:gd name="T6" fmla="*/ 61 w 61"/>
                  <a:gd name="T7" fmla="*/ 37 h 75"/>
                  <a:gd name="T8" fmla="*/ 23 w 61"/>
                  <a:gd name="T9" fmla="*/ 0 h 75"/>
                  <a:gd name="T10" fmla="*/ 0 w 61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0" y="22"/>
                    </a:moveTo>
                    <a:lnTo>
                      <a:pt x="0" y="52"/>
                    </a:lnTo>
                    <a:lnTo>
                      <a:pt x="23" y="75"/>
                    </a:lnTo>
                    <a:lnTo>
                      <a:pt x="61" y="37"/>
                    </a:lnTo>
                    <a:lnTo>
                      <a:pt x="23" y="0"/>
                    </a:lnTo>
                    <a:lnTo>
                      <a:pt x="0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1416">
                <a:extLst>
                  <a:ext uri="{FF2B5EF4-FFF2-40B4-BE49-F238E27FC236}">
                    <a16:creationId xmlns:a16="http://schemas.microsoft.com/office/drawing/2014/main" id="{038B3026-AA93-4835-B1C8-F9E60D8DB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626"/>
                <a:ext cx="7" cy="15"/>
              </a:xfrm>
              <a:custGeom>
                <a:avLst/>
                <a:gdLst>
                  <a:gd name="T0" fmla="*/ 0 w 7"/>
                  <a:gd name="T1" fmla="*/ 7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7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1417">
                <a:extLst>
                  <a:ext uri="{FF2B5EF4-FFF2-40B4-BE49-F238E27FC236}">
                    <a16:creationId xmlns:a16="http://schemas.microsoft.com/office/drawing/2014/main" id="{38598F16-E2FC-46A5-9531-1B41FDCF72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588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Freeform 1418">
                <a:extLst>
                  <a:ext uri="{FF2B5EF4-FFF2-40B4-BE49-F238E27FC236}">
                    <a16:creationId xmlns:a16="http://schemas.microsoft.com/office/drawing/2014/main" id="{BDC1757A-32E9-4C7C-B128-46B9D11B2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588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1419">
                <a:extLst>
                  <a:ext uri="{FF2B5EF4-FFF2-40B4-BE49-F238E27FC236}">
                    <a16:creationId xmlns:a16="http://schemas.microsoft.com/office/drawing/2014/main" id="{5B3DEECC-9ADD-4AD8-BC0E-5AEA83B6B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588"/>
                <a:ext cx="83" cy="83"/>
              </a:xfrm>
              <a:custGeom>
                <a:avLst/>
                <a:gdLst>
                  <a:gd name="T0" fmla="*/ 0 w 83"/>
                  <a:gd name="T1" fmla="*/ 45 h 83"/>
                  <a:gd name="T2" fmla="*/ 45 w 83"/>
                  <a:gd name="T3" fmla="*/ 0 h 83"/>
                  <a:gd name="T4" fmla="*/ 83 w 83"/>
                  <a:gd name="T5" fmla="*/ 45 h 83"/>
                  <a:gd name="T6" fmla="*/ 45 w 83"/>
                  <a:gd name="T7" fmla="*/ 83 h 83"/>
                  <a:gd name="T8" fmla="*/ 0 w 83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45"/>
                    </a:moveTo>
                    <a:lnTo>
                      <a:pt x="45" y="0"/>
                    </a:ln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1420">
                <a:extLst>
                  <a:ext uri="{FF2B5EF4-FFF2-40B4-BE49-F238E27FC236}">
                    <a16:creationId xmlns:a16="http://schemas.microsoft.com/office/drawing/2014/main" id="{147117A3-9BC9-4C88-BF5C-3C17644F8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588"/>
                <a:ext cx="83" cy="83"/>
              </a:xfrm>
              <a:custGeom>
                <a:avLst/>
                <a:gdLst>
                  <a:gd name="T0" fmla="*/ 0 w 83"/>
                  <a:gd name="T1" fmla="*/ 45 h 83"/>
                  <a:gd name="T2" fmla="*/ 45 w 83"/>
                  <a:gd name="T3" fmla="*/ 0 h 83"/>
                  <a:gd name="T4" fmla="*/ 83 w 83"/>
                  <a:gd name="T5" fmla="*/ 45 h 83"/>
                  <a:gd name="T6" fmla="*/ 45 w 83"/>
                  <a:gd name="T7" fmla="*/ 83 h 83"/>
                  <a:gd name="T8" fmla="*/ 0 w 83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45"/>
                    </a:moveTo>
                    <a:lnTo>
                      <a:pt x="45" y="0"/>
                    </a:ln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1421">
                <a:extLst>
                  <a:ext uri="{FF2B5EF4-FFF2-40B4-BE49-F238E27FC236}">
                    <a16:creationId xmlns:a16="http://schemas.microsoft.com/office/drawing/2014/main" id="{14CF4C90-F662-4CA4-91D8-EF61B623C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10"/>
                <a:ext cx="23" cy="38"/>
              </a:xfrm>
              <a:custGeom>
                <a:avLst/>
                <a:gdLst>
                  <a:gd name="T0" fmla="*/ 0 w 23"/>
                  <a:gd name="T1" fmla="*/ 0 h 38"/>
                  <a:gd name="T2" fmla="*/ 0 w 23"/>
                  <a:gd name="T3" fmla="*/ 38 h 38"/>
                  <a:gd name="T4" fmla="*/ 23 w 23"/>
                  <a:gd name="T5" fmla="*/ 23 h 38"/>
                  <a:gd name="T6" fmla="*/ 0 w 2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0" y="0"/>
                    </a:moveTo>
                    <a:lnTo>
                      <a:pt x="0" y="38"/>
                    </a:lnTo>
                    <a:lnTo>
                      <a:pt x="23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Freeform 1422">
                <a:extLst>
                  <a:ext uri="{FF2B5EF4-FFF2-40B4-BE49-F238E27FC236}">
                    <a16:creationId xmlns:a16="http://schemas.microsoft.com/office/drawing/2014/main" id="{C53B46B9-5A0F-4C43-B9E2-AE85144E9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10"/>
                <a:ext cx="23" cy="38"/>
              </a:xfrm>
              <a:custGeom>
                <a:avLst/>
                <a:gdLst>
                  <a:gd name="T0" fmla="*/ 0 w 23"/>
                  <a:gd name="T1" fmla="*/ 0 h 38"/>
                  <a:gd name="T2" fmla="*/ 0 w 23"/>
                  <a:gd name="T3" fmla="*/ 38 h 38"/>
                  <a:gd name="T4" fmla="*/ 23 w 23"/>
                  <a:gd name="T5" fmla="*/ 23 h 38"/>
                  <a:gd name="T6" fmla="*/ 0 w 2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0" y="0"/>
                    </a:moveTo>
                    <a:lnTo>
                      <a:pt x="0" y="38"/>
                    </a:lnTo>
                    <a:lnTo>
                      <a:pt x="23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Freeform 1423">
                <a:extLst>
                  <a:ext uri="{FF2B5EF4-FFF2-40B4-BE49-F238E27FC236}">
                    <a16:creationId xmlns:a16="http://schemas.microsoft.com/office/drawing/2014/main" id="{47025A0B-D229-4C6F-BCDF-78DAD6CC9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641"/>
                <a:ext cx="53" cy="83"/>
              </a:xfrm>
              <a:custGeom>
                <a:avLst/>
                <a:gdLst>
                  <a:gd name="T0" fmla="*/ 0 w 53"/>
                  <a:gd name="T1" fmla="*/ 45 h 83"/>
                  <a:gd name="T2" fmla="*/ 46 w 53"/>
                  <a:gd name="T3" fmla="*/ 83 h 83"/>
                  <a:gd name="T4" fmla="*/ 53 w 53"/>
                  <a:gd name="T5" fmla="*/ 75 h 83"/>
                  <a:gd name="T6" fmla="*/ 53 w 53"/>
                  <a:gd name="T7" fmla="*/ 15 h 83"/>
                  <a:gd name="T8" fmla="*/ 46 w 53"/>
                  <a:gd name="T9" fmla="*/ 0 h 83"/>
                  <a:gd name="T10" fmla="*/ 0 w 53"/>
                  <a:gd name="T11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0" y="45"/>
                    </a:moveTo>
                    <a:lnTo>
                      <a:pt x="46" y="83"/>
                    </a:lnTo>
                    <a:lnTo>
                      <a:pt x="53" y="75"/>
                    </a:lnTo>
                    <a:lnTo>
                      <a:pt x="53" y="15"/>
                    </a:lnTo>
                    <a:lnTo>
                      <a:pt x="46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Freeform 1424">
                <a:extLst>
                  <a:ext uri="{FF2B5EF4-FFF2-40B4-BE49-F238E27FC236}">
                    <a16:creationId xmlns:a16="http://schemas.microsoft.com/office/drawing/2014/main" id="{E4306FBE-0785-4E96-98F5-B2AC12979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641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1425">
                <a:extLst>
                  <a:ext uri="{FF2B5EF4-FFF2-40B4-BE49-F238E27FC236}">
                    <a16:creationId xmlns:a16="http://schemas.microsoft.com/office/drawing/2014/main" id="{9C6CC2E0-6D72-4FBB-9A77-C6216BE78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641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1426">
                <a:extLst>
                  <a:ext uri="{FF2B5EF4-FFF2-40B4-BE49-F238E27FC236}">
                    <a16:creationId xmlns:a16="http://schemas.microsoft.com/office/drawing/2014/main" id="{76940BB9-38E4-4FC1-8C68-52B6D77FF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41"/>
                <a:ext cx="61" cy="83"/>
              </a:xfrm>
              <a:custGeom>
                <a:avLst/>
                <a:gdLst>
                  <a:gd name="T0" fmla="*/ 0 w 61"/>
                  <a:gd name="T1" fmla="*/ 22 h 83"/>
                  <a:gd name="T2" fmla="*/ 7 w 61"/>
                  <a:gd name="T3" fmla="*/ 67 h 83"/>
                  <a:gd name="T4" fmla="*/ 23 w 61"/>
                  <a:gd name="T5" fmla="*/ 83 h 83"/>
                  <a:gd name="T6" fmla="*/ 61 w 61"/>
                  <a:gd name="T7" fmla="*/ 45 h 83"/>
                  <a:gd name="T8" fmla="*/ 23 w 61"/>
                  <a:gd name="T9" fmla="*/ 0 h 83"/>
                  <a:gd name="T10" fmla="*/ 0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0" y="22"/>
                    </a:moveTo>
                    <a:lnTo>
                      <a:pt x="7" y="67"/>
                    </a:lnTo>
                    <a:lnTo>
                      <a:pt x="23" y="83"/>
                    </a:lnTo>
                    <a:lnTo>
                      <a:pt x="61" y="45"/>
                    </a:lnTo>
                    <a:lnTo>
                      <a:pt x="2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1427">
                <a:extLst>
                  <a:ext uri="{FF2B5EF4-FFF2-40B4-BE49-F238E27FC236}">
                    <a16:creationId xmlns:a16="http://schemas.microsoft.com/office/drawing/2014/main" id="{42F0C38A-57DA-457D-8DC1-9F7B64A21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41"/>
                <a:ext cx="61" cy="83"/>
              </a:xfrm>
              <a:custGeom>
                <a:avLst/>
                <a:gdLst>
                  <a:gd name="T0" fmla="*/ 0 w 61"/>
                  <a:gd name="T1" fmla="*/ 22 h 83"/>
                  <a:gd name="T2" fmla="*/ 7 w 61"/>
                  <a:gd name="T3" fmla="*/ 67 h 83"/>
                  <a:gd name="T4" fmla="*/ 23 w 61"/>
                  <a:gd name="T5" fmla="*/ 83 h 83"/>
                  <a:gd name="T6" fmla="*/ 61 w 61"/>
                  <a:gd name="T7" fmla="*/ 45 h 83"/>
                  <a:gd name="T8" fmla="*/ 23 w 61"/>
                  <a:gd name="T9" fmla="*/ 0 h 83"/>
                  <a:gd name="T10" fmla="*/ 0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0" y="22"/>
                    </a:moveTo>
                    <a:lnTo>
                      <a:pt x="7" y="67"/>
                    </a:lnTo>
                    <a:lnTo>
                      <a:pt x="23" y="83"/>
                    </a:lnTo>
                    <a:lnTo>
                      <a:pt x="61" y="45"/>
                    </a:lnTo>
                    <a:lnTo>
                      <a:pt x="23" y="0"/>
                    </a:lnTo>
                    <a:lnTo>
                      <a:pt x="0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Freeform 1428">
                <a:extLst>
                  <a:ext uri="{FF2B5EF4-FFF2-40B4-BE49-F238E27FC236}">
                    <a16:creationId xmlns:a16="http://schemas.microsoft.com/office/drawing/2014/main" id="{1A590F43-E32A-4D01-9CE0-FCCFB66CB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724"/>
                <a:ext cx="7" cy="15"/>
              </a:xfrm>
              <a:custGeom>
                <a:avLst/>
                <a:gdLst>
                  <a:gd name="T0" fmla="*/ 0 w 7"/>
                  <a:gd name="T1" fmla="*/ 7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7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Freeform 1429">
                <a:extLst>
                  <a:ext uri="{FF2B5EF4-FFF2-40B4-BE49-F238E27FC236}">
                    <a16:creationId xmlns:a16="http://schemas.microsoft.com/office/drawing/2014/main" id="{EFBA1E50-FDFF-4190-9623-F53460885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693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38 h 83"/>
                  <a:gd name="T4" fmla="*/ 38 w 76"/>
                  <a:gd name="T5" fmla="*/ 83 h 83"/>
                  <a:gd name="T6" fmla="*/ 0 w 76"/>
                  <a:gd name="T7" fmla="*/ 38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Freeform 1430">
                <a:extLst>
                  <a:ext uri="{FF2B5EF4-FFF2-40B4-BE49-F238E27FC236}">
                    <a16:creationId xmlns:a16="http://schemas.microsoft.com/office/drawing/2014/main" id="{931BF3BD-4649-4FE6-B8A6-23CB2B7E2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693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38 h 83"/>
                  <a:gd name="T4" fmla="*/ 38 w 76"/>
                  <a:gd name="T5" fmla="*/ 83 h 83"/>
                  <a:gd name="T6" fmla="*/ 0 w 76"/>
                  <a:gd name="T7" fmla="*/ 38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Freeform 1431">
                <a:extLst>
                  <a:ext uri="{FF2B5EF4-FFF2-40B4-BE49-F238E27FC236}">
                    <a16:creationId xmlns:a16="http://schemas.microsoft.com/office/drawing/2014/main" id="{53B28995-B847-4FAA-B99A-546DE0769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693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Freeform 1432">
                <a:extLst>
                  <a:ext uri="{FF2B5EF4-FFF2-40B4-BE49-F238E27FC236}">
                    <a16:creationId xmlns:a16="http://schemas.microsoft.com/office/drawing/2014/main" id="{23CC890A-488C-4043-AFE7-B70416D2E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693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Freeform 1433">
                <a:extLst>
                  <a:ext uri="{FF2B5EF4-FFF2-40B4-BE49-F238E27FC236}">
                    <a16:creationId xmlns:a16="http://schemas.microsoft.com/office/drawing/2014/main" id="{86B15D4F-0C3D-4DD8-870F-ED330E404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16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  <a:gd name="T6" fmla="*/ 0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Freeform 1434">
                <a:extLst>
                  <a:ext uri="{FF2B5EF4-FFF2-40B4-BE49-F238E27FC236}">
                    <a16:creationId xmlns:a16="http://schemas.microsoft.com/office/drawing/2014/main" id="{86B27465-483A-4A3E-9553-13806F0DD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16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  <a:gd name="T6" fmla="*/ 0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Freeform 1435">
                <a:extLst>
                  <a:ext uri="{FF2B5EF4-FFF2-40B4-BE49-F238E27FC236}">
                    <a16:creationId xmlns:a16="http://schemas.microsoft.com/office/drawing/2014/main" id="{ACC26350-F306-432A-8272-1B323A78D9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746"/>
                <a:ext cx="53" cy="83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9 h 11"/>
                  <a:gd name="T6" fmla="*/ 7 w 7"/>
                  <a:gd name="T7" fmla="*/ 1 h 11"/>
                  <a:gd name="T8" fmla="*/ 6 w 7"/>
                  <a:gd name="T9" fmla="*/ 0 h 11"/>
                  <a:gd name="T10" fmla="*/ 0 w 7"/>
                  <a:gd name="T11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1436">
                <a:extLst>
                  <a:ext uri="{FF2B5EF4-FFF2-40B4-BE49-F238E27FC236}">
                    <a16:creationId xmlns:a16="http://schemas.microsoft.com/office/drawing/2014/main" id="{59252F51-F5A1-4641-BF18-F8075D4B8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746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83 h 83"/>
                  <a:gd name="T4" fmla="*/ 0 w 84"/>
                  <a:gd name="T5" fmla="*/ 38 h 83"/>
                  <a:gd name="T6" fmla="*/ 38 w 84"/>
                  <a:gd name="T7" fmla="*/ 0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1437">
                <a:extLst>
                  <a:ext uri="{FF2B5EF4-FFF2-40B4-BE49-F238E27FC236}">
                    <a16:creationId xmlns:a16="http://schemas.microsoft.com/office/drawing/2014/main" id="{17BBBC29-2DA7-41FA-A08E-F43F6A6AC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746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83 h 83"/>
                  <a:gd name="T4" fmla="*/ 0 w 84"/>
                  <a:gd name="T5" fmla="*/ 38 h 83"/>
                  <a:gd name="T6" fmla="*/ 38 w 84"/>
                  <a:gd name="T7" fmla="*/ 0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1438">
                <a:extLst>
                  <a:ext uri="{FF2B5EF4-FFF2-40B4-BE49-F238E27FC236}">
                    <a16:creationId xmlns:a16="http://schemas.microsoft.com/office/drawing/2014/main" id="{D3167F41-88E8-4768-A270-252B77AB6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46"/>
                <a:ext cx="54" cy="83"/>
              </a:xfrm>
              <a:custGeom>
                <a:avLst/>
                <a:gdLst>
                  <a:gd name="T0" fmla="*/ 0 w 54"/>
                  <a:gd name="T1" fmla="*/ 15 h 83"/>
                  <a:gd name="T2" fmla="*/ 0 w 54"/>
                  <a:gd name="T3" fmla="*/ 68 h 83"/>
                  <a:gd name="T4" fmla="*/ 16 w 54"/>
                  <a:gd name="T5" fmla="*/ 83 h 83"/>
                  <a:gd name="T6" fmla="*/ 54 w 54"/>
                  <a:gd name="T7" fmla="*/ 38 h 83"/>
                  <a:gd name="T8" fmla="*/ 16 w 54"/>
                  <a:gd name="T9" fmla="*/ 0 h 83"/>
                  <a:gd name="T10" fmla="*/ 0 w 54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3">
                    <a:moveTo>
                      <a:pt x="0" y="15"/>
                    </a:moveTo>
                    <a:lnTo>
                      <a:pt x="0" y="68"/>
                    </a:lnTo>
                    <a:lnTo>
                      <a:pt x="16" y="83"/>
                    </a:lnTo>
                    <a:lnTo>
                      <a:pt x="54" y="38"/>
                    </a:lnTo>
                    <a:lnTo>
                      <a:pt x="16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1439">
                <a:extLst>
                  <a:ext uri="{FF2B5EF4-FFF2-40B4-BE49-F238E27FC236}">
                    <a16:creationId xmlns:a16="http://schemas.microsoft.com/office/drawing/2014/main" id="{8E0CCA2C-4E1C-4BA7-9F17-EA90BDFC4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46"/>
                <a:ext cx="54" cy="83"/>
              </a:xfrm>
              <a:custGeom>
                <a:avLst/>
                <a:gdLst>
                  <a:gd name="T0" fmla="*/ 0 w 54"/>
                  <a:gd name="T1" fmla="*/ 15 h 83"/>
                  <a:gd name="T2" fmla="*/ 0 w 54"/>
                  <a:gd name="T3" fmla="*/ 68 h 83"/>
                  <a:gd name="T4" fmla="*/ 16 w 54"/>
                  <a:gd name="T5" fmla="*/ 83 h 83"/>
                  <a:gd name="T6" fmla="*/ 54 w 54"/>
                  <a:gd name="T7" fmla="*/ 38 h 83"/>
                  <a:gd name="T8" fmla="*/ 16 w 54"/>
                  <a:gd name="T9" fmla="*/ 0 h 83"/>
                  <a:gd name="T10" fmla="*/ 0 w 54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3">
                    <a:moveTo>
                      <a:pt x="0" y="15"/>
                    </a:moveTo>
                    <a:lnTo>
                      <a:pt x="0" y="68"/>
                    </a:lnTo>
                    <a:lnTo>
                      <a:pt x="16" y="83"/>
                    </a:lnTo>
                    <a:lnTo>
                      <a:pt x="54" y="38"/>
                    </a:lnTo>
                    <a:lnTo>
                      <a:pt x="16" y="0"/>
                    </a:lnTo>
                    <a:lnTo>
                      <a:pt x="0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1440">
                <a:extLst>
                  <a:ext uri="{FF2B5EF4-FFF2-40B4-BE49-F238E27FC236}">
                    <a16:creationId xmlns:a16="http://schemas.microsoft.com/office/drawing/2014/main" id="{36FDB8F1-5F77-405D-9617-A8FDF2E2A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69"/>
                <a:ext cx="190" cy="76"/>
              </a:xfrm>
              <a:custGeom>
                <a:avLst/>
                <a:gdLst>
                  <a:gd name="T0" fmla="*/ 0 w 25"/>
                  <a:gd name="T1" fmla="*/ 6 h 10"/>
                  <a:gd name="T2" fmla="*/ 1 w 25"/>
                  <a:gd name="T3" fmla="*/ 10 h 10"/>
                  <a:gd name="T4" fmla="*/ 1 w 25"/>
                  <a:gd name="T5" fmla="*/ 10 h 10"/>
                  <a:gd name="T6" fmla="*/ 25 w 25"/>
                  <a:gd name="T7" fmla="*/ 4 h 10"/>
                  <a:gd name="T8" fmla="*/ 24 w 25"/>
                  <a:gd name="T9" fmla="*/ 0 h 10"/>
                  <a:gd name="T10" fmla="*/ 1 w 25"/>
                  <a:gd name="T11" fmla="*/ 6 h 10"/>
                  <a:gd name="T12" fmla="*/ 0 w 25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0">
                    <a:moveTo>
                      <a:pt x="0" y="6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3"/>
                      <a:pt x="24" y="2"/>
                      <a:pt x="24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1441">
                <a:extLst>
                  <a:ext uri="{FF2B5EF4-FFF2-40B4-BE49-F238E27FC236}">
                    <a16:creationId xmlns:a16="http://schemas.microsoft.com/office/drawing/2014/main" id="{038BDC5E-D5E7-4B0B-92B4-9F3E03F496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24"/>
                <a:ext cx="183" cy="68"/>
              </a:xfrm>
              <a:custGeom>
                <a:avLst/>
                <a:gdLst>
                  <a:gd name="T0" fmla="*/ 0 w 24"/>
                  <a:gd name="T1" fmla="*/ 6 h 9"/>
                  <a:gd name="T2" fmla="*/ 1 w 24"/>
                  <a:gd name="T3" fmla="*/ 9 h 9"/>
                  <a:gd name="T4" fmla="*/ 1 w 24"/>
                  <a:gd name="T5" fmla="*/ 9 h 9"/>
                  <a:gd name="T6" fmla="*/ 24 w 24"/>
                  <a:gd name="T7" fmla="*/ 4 h 9"/>
                  <a:gd name="T8" fmla="*/ 24 w 24"/>
                  <a:gd name="T9" fmla="*/ 0 h 9"/>
                  <a:gd name="T10" fmla="*/ 1 w 24"/>
                  <a:gd name="T11" fmla="*/ 5 h 9"/>
                  <a:gd name="T12" fmla="*/ 0 w 2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6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3"/>
                      <a:pt x="24" y="2"/>
                      <a:pt x="24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1442">
                <a:extLst>
                  <a:ext uri="{FF2B5EF4-FFF2-40B4-BE49-F238E27FC236}">
                    <a16:creationId xmlns:a16="http://schemas.microsoft.com/office/drawing/2014/main" id="{6CD89D0A-93E6-492F-B959-B6D9A24B9E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2158"/>
                <a:ext cx="30" cy="1131"/>
              </a:xfrm>
              <a:custGeom>
                <a:avLst/>
                <a:gdLst>
                  <a:gd name="T0" fmla="*/ 0 w 30"/>
                  <a:gd name="T1" fmla="*/ 1063 h 1131"/>
                  <a:gd name="T2" fmla="*/ 0 w 30"/>
                  <a:gd name="T3" fmla="*/ 1116 h 1131"/>
                  <a:gd name="T4" fmla="*/ 30 w 30"/>
                  <a:gd name="T5" fmla="*/ 1101 h 1131"/>
                  <a:gd name="T6" fmla="*/ 30 w 30"/>
                  <a:gd name="T7" fmla="*/ 1078 h 1131"/>
                  <a:gd name="T8" fmla="*/ 0 w 30"/>
                  <a:gd name="T9" fmla="*/ 1048 h 1131"/>
                  <a:gd name="T10" fmla="*/ 0 w 30"/>
                  <a:gd name="T11" fmla="*/ 957 h 1131"/>
                  <a:gd name="T12" fmla="*/ 0 w 30"/>
                  <a:gd name="T13" fmla="*/ 1010 h 1131"/>
                  <a:gd name="T14" fmla="*/ 30 w 30"/>
                  <a:gd name="T15" fmla="*/ 995 h 1131"/>
                  <a:gd name="T16" fmla="*/ 30 w 30"/>
                  <a:gd name="T17" fmla="*/ 972 h 1131"/>
                  <a:gd name="T18" fmla="*/ 0 w 30"/>
                  <a:gd name="T19" fmla="*/ 950 h 1131"/>
                  <a:gd name="T20" fmla="*/ 0 w 30"/>
                  <a:gd name="T21" fmla="*/ 859 h 1131"/>
                  <a:gd name="T22" fmla="*/ 0 w 30"/>
                  <a:gd name="T23" fmla="*/ 912 h 1131"/>
                  <a:gd name="T24" fmla="*/ 30 w 30"/>
                  <a:gd name="T25" fmla="*/ 897 h 1131"/>
                  <a:gd name="T26" fmla="*/ 30 w 30"/>
                  <a:gd name="T27" fmla="*/ 874 h 1131"/>
                  <a:gd name="T28" fmla="*/ 0 w 30"/>
                  <a:gd name="T29" fmla="*/ 844 h 1131"/>
                  <a:gd name="T30" fmla="*/ 0 w 30"/>
                  <a:gd name="T31" fmla="*/ 754 h 1131"/>
                  <a:gd name="T32" fmla="*/ 0 w 30"/>
                  <a:gd name="T33" fmla="*/ 807 h 1131"/>
                  <a:gd name="T34" fmla="*/ 30 w 30"/>
                  <a:gd name="T35" fmla="*/ 792 h 1131"/>
                  <a:gd name="T36" fmla="*/ 30 w 30"/>
                  <a:gd name="T37" fmla="*/ 769 h 1131"/>
                  <a:gd name="T38" fmla="*/ 0 w 30"/>
                  <a:gd name="T39" fmla="*/ 739 h 1131"/>
                  <a:gd name="T40" fmla="*/ 0 w 30"/>
                  <a:gd name="T41" fmla="*/ 656 h 1131"/>
                  <a:gd name="T42" fmla="*/ 0 w 30"/>
                  <a:gd name="T43" fmla="*/ 709 h 1131"/>
                  <a:gd name="T44" fmla="*/ 30 w 30"/>
                  <a:gd name="T45" fmla="*/ 686 h 1131"/>
                  <a:gd name="T46" fmla="*/ 30 w 30"/>
                  <a:gd name="T47" fmla="*/ 663 h 1131"/>
                  <a:gd name="T48" fmla="*/ 0 w 30"/>
                  <a:gd name="T49" fmla="*/ 641 h 1131"/>
                  <a:gd name="T50" fmla="*/ 0 w 30"/>
                  <a:gd name="T51" fmla="*/ 550 h 1131"/>
                  <a:gd name="T52" fmla="*/ 0 w 30"/>
                  <a:gd name="T53" fmla="*/ 603 h 1131"/>
                  <a:gd name="T54" fmla="*/ 30 w 30"/>
                  <a:gd name="T55" fmla="*/ 588 h 1131"/>
                  <a:gd name="T56" fmla="*/ 30 w 30"/>
                  <a:gd name="T57" fmla="*/ 566 h 1131"/>
                  <a:gd name="T58" fmla="*/ 0 w 30"/>
                  <a:gd name="T59" fmla="*/ 535 h 1131"/>
                  <a:gd name="T60" fmla="*/ 0 w 30"/>
                  <a:gd name="T61" fmla="*/ 445 h 1131"/>
                  <a:gd name="T62" fmla="*/ 0 w 30"/>
                  <a:gd name="T63" fmla="*/ 498 h 1131"/>
                  <a:gd name="T64" fmla="*/ 30 w 30"/>
                  <a:gd name="T65" fmla="*/ 483 h 1131"/>
                  <a:gd name="T66" fmla="*/ 30 w 30"/>
                  <a:gd name="T67" fmla="*/ 460 h 1131"/>
                  <a:gd name="T68" fmla="*/ 0 w 30"/>
                  <a:gd name="T69" fmla="*/ 430 h 1131"/>
                  <a:gd name="T70" fmla="*/ 0 w 30"/>
                  <a:gd name="T71" fmla="*/ 347 h 1131"/>
                  <a:gd name="T72" fmla="*/ 0 w 30"/>
                  <a:gd name="T73" fmla="*/ 400 h 1131"/>
                  <a:gd name="T74" fmla="*/ 30 w 30"/>
                  <a:gd name="T75" fmla="*/ 385 h 1131"/>
                  <a:gd name="T76" fmla="*/ 30 w 30"/>
                  <a:gd name="T77" fmla="*/ 362 h 1131"/>
                  <a:gd name="T78" fmla="*/ 0 w 30"/>
                  <a:gd name="T79" fmla="*/ 332 h 1131"/>
                  <a:gd name="T80" fmla="*/ 0 w 30"/>
                  <a:gd name="T81" fmla="*/ 242 h 1131"/>
                  <a:gd name="T82" fmla="*/ 0 w 30"/>
                  <a:gd name="T83" fmla="*/ 294 h 1131"/>
                  <a:gd name="T84" fmla="*/ 30 w 30"/>
                  <a:gd name="T85" fmla="*/ 279 h 1131"/>
                  <a:gd name="T86" fmla="*/ 30 w 30"/>
                  <a:gd name="T87" fmla="*/ 257 h 1131"/>
                  <a:gd name="T88" fmla="*/ 0 w 30"/>
                  <a:gd name="T89" fmla="*/ 226 h 1131"/>
                  <a:gd name="T90" fmla="*/ 0 w 30"/>
                  <a:gd name="T91" fmla="*/ 136 h 1131"/>
                  <a:gd name="T92" fmla="*/ 0 w 30"/>
                  <a:gd name="T93" fmla="*/ 196 h 1131"/>
                  <a:gd name="T94" fmla="*/ 30 w 30"/>
                  <a:gd name="T95" fmla="*/ 174 h 1131"/>
                  <a:gd name="T96" fmla="*/ 30 w 30"/>
                  <a:gd name="T97" fmla="*/ 151 h 1131"/>
                  <a:gd name="T98" fmla="*/ 0 w 30"/>
                  <a:gd name="T99" fmla="*/ 128 h 1131"/>
                  <a:gd name="T100" fmla="*/ 0 w 30"/>
                  <a:gd name="T101" fmla="*/ 38 h 1131"/>
                  <a:gd name="T102" fmla="*/ 0 w 30"/>
                  <a:gd name="T103" fmla="*/ 91 h 1131"/>
                  <a:gd name="T104" fmla="*/ 30 w 30"/>
                  <a:gd name="T105" fmla="*/ 76 h 1131"/>
                  <a:gd name="T106" fmla="*/ 30 w 30"/>
                  <a:gd name="T107" fmla="*/ 53 h 1131"/>
                  <a:gd name="T108" fmla="*/ 0 w 30"/>
                  <a:gd name="T109" fmla="*/ 23 h 1131"/>
                  <a:gd name="T110" fmla="*/ 0 w 30"/>
                  <a:gd name="T111" fmla="*/ 0 h 1131"/>
                  <a:gd name="T112" fmla="*/ 8 w 30"/>
                  <a:gd name="T113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" h="1131">
                    <a:moveTo>
                      <a:pt x="0" y="1048"/>
                    </a:moveTo>
                    <a:lnTo>
                      <a:pt x="0" y="1063"/>
                    </a:lnTo>
                    <a:lnTo>
                      <a:pt x="30" y="1085"/>
                    </a:lnTo>
                    <a:lnTo>
                      <a:pt x="0" y="1116"/>
                    </a:lnTo>
                    <a:lnTo>
                      <a:pt x="0" y="1131"/>
                    </a:lnTo>
                    <a:lnTo>
                      <a:pt x="30" y="1101"/>
                    </a:lnTo>
                    <a:lnTo>
                      <a:pt x="30" y="1101"/>
                    </a:lnTo>
                    <a:lnTo>
                      <a:pt x="30" y="1078"/>
                    </a:lnTo>
                    <a:lnTo>
                      <a:pt x="30" y="1078"/>
                    </a:lnTo>
                    <a:lnTo>
                      <a:pt x="0" y="1048"/>
                    </a:lnTo>
                    <a:close/>
                    <a:moveTo>
                      <a:pt x="0" y="950"/>
                    </a:moveTo>
                    <a:lnTo>
                      <a:pt x="0" y="957"/>
                    </a:lnTo>
                    <a:lnTo>
                      <a:pt x="30" y="987"/>
                    </a:lnTo>
                    <a:lnTo>
                      <a:pt x="0" y="1010"/>
                    </a:lnTo>
                    <a:lnTo>
                      <a:pt x="0" y="1025"/>
                    </a:lnTo>
                    <a:lnTo>
                      <a:pt x="30" y="995"/>
                    </a:lnTo>
                    <a:lnTo>
                      <a:pt x="30" y="995"/>
                    </a:lnTo>
                    <a:lnTo>
                      <a:pt x="30" y="972"/>
                    </a:lnTo>
                    <a:lnTo>
                      <a:pt x="30" y="972"/>
                    </a:lnTo>
                    <a:lnTo>
                      <a:pt x="0" y="950"/>
                    </a:lnTo>
                    <a:close/>
                    <a:moveTo>
                      <a:pt x="0" y="844"/>
                    </a:moveTo>
                    <a:lnTo>
                      <a:pt x="0" y="859"/>
                    </a:lnTo>
                    <a:lnTo>
                      <a:pt x="30" y="882"/>
                    </a:lnTo>
                    <a:lnTo>
                      <a:pt x="0" y="912"/>
                    </a:lnTo>
                    <a:lnTo>
                      <a:pt x="0" y="927"/>
                    </a:lnTo>
                    <a:lnTo>
                      <a:pt x="30" y="897"/>
                    </a:lnTo>
                    <a:lnTo>
                      <a:pt x="30" y="897"/>
                    </a:lnTo>
                    <a:lnTo>
                      <a:pt x="30" y="874"/>
                    </a:lnTo>
                    <a:lnTo>
                      <a:pt x="30" y="874"/>
                    </a:lnTo>
                    <a:lnTo>
                      <a:pt x="0" y="844"/>
                    </a:lnTo>
                    <a:close/>
                    <a:moveTo>
                      <a:pt x="0" y="739"/>
                    </a:moveTo>
                    <a:lnTo>
                      <a:pt x="0" y="754"/>
                    </a:lnTo>
                    <a:lnTo>
                      <a:pt x="30" y="784"/>
                    </a:lnTo>
                    <a:lnTo>
                      <a:pt x="0" y="807"/>
                    </a:lnTo>
                    <a:lnTo>
                      <a:pt x="0" y="822"/>
                    </a:lnTo>
                    <a:lnTo>
                      <a:pt x="30" y="792"/>
                    </a:lnTo>
                    <a:lnTo>
                      <a:pt x="30" y="792"/>
                    </a:lnTo>
                    <a:lnTo>
                      <a:pt x="30" y="769"/>
                    </a:lnTo>
                    <a:lnTo>
                      <a:pt x="30" y="769"/>
                    </a:lnTo>
                    <a:lnTo>
                      <a:pt x="0" y="739"/>
                    </a:lnTo>
                    <a:close/>
                    <a:moveTo>
                      <a:pt x="0" y="641"/>
                    </a:moveTo>
                    <a:lnTo>
                      <a:pt x="0" y="656"/>
                    </a:lnTo>
                    <a:lnTo>
                      <a:pt x="30" y="679"/>
                    </a:lnTo>
                    <a:lnTo>
                      <a:pt x="0" y="709"/>
                    </a:lnTo>
                    <a:lnTo>
                      <a:pt x="0" y="716"/>
                    </a:lnTo>
                    <a:lnTo>
                      <a:pt x="30" y="686"/>
                    </a:lnTo>
                    <a:lnTo>
                      <a:pt x="30" y="694"/>
                    </a:lnTo>
                    <a:lnTo>
                      <a:pt x="30" y="663"/>
                    </a:lnTo>
                    <a:lnTo>
                      <a:pt x="30" y="671"/>
                    </a:lnTo>
                    <a:lnTo>
                      <a:pt x="0" y="641"/>
                    </a:lnTo>
                    <a:close/>
                    <a:moveTo>
                      <a:pt x="0" y="535"/>
                    </a:moveTo>
                    <a:lnTo>
                      <a:pt x="0" y="550"/>
                    </a:lnTo>
                    <a:lnTo>
                      <a:pt x="30" y="573"/>
                    </a:lnTo>
                    <a:lnTo>
                      <a:pt x="0" y="603"/>
                    </a:lnTo>
                    <a:lnTo>
                      <a:pt x="0" y="618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30" y="566"/>
                    </a:lnTo>
                    <a:lnTo>
                      <a:pt x="30" y="566"/>
                    </a:lnTo>
                    <a:lnTo>
                      <a:pt x="0" y="535"/>
                    </a:lnTo>
                    <a:close/>
                    <a:moveTo>
                      <a:pt x="0" y="430"/>
                    </a:moveTo>
                    <a:lnTo>
                      <a:pt x="0" y="445"/>
                    </a:lnTo>
                    <a:lnTo>
                      <a:pt x="30" y="475"/>
                    </a:lnTo>
                    <a:lnTo>
                      <a:pt x="0" y="498"/>
                    </a:lnTo>
                    <a:lnTo>
                      <a:pt x="0" y="513"/>
                    </a:lnTo>
                    <a:lnTo>
                      <a:pt x="30" y="483"/>
                    </a:lnTo>
                    <a:lnTo>
                      <a:pt x="30" y="483"/>
                    </a:lnTo>
                    <a:lnTo>
                      <a:pt x="30" y="460"/>
                    </a:lnTo>
                    <a:lnTo>
                      <a:pt x="30" y="460"/>
                    </a:lnTo>
                    <a:lnTo>
                      <a:pt x="0" y="430"/>
                    </a:lnTo>
                    <a:close/>
                    <a:moveTo>
                      <a:pt x="0" y="332"/>
                    </a:moveTo>
                    <a:lnTo>
                      <a:pt x="0" y="347"/>
                    </a:lnTo>
                    <a:lnTo>
                      <a:pt x="30" y="370"/>
                    </a:lnTo>
                    <a:lnTo>
                      <a:pt x="0" y="400"/>
                    </a:lnTo>
                    <a:lnTo>
                      <a:pt x="0" y="415"/>
                    </a:lnTo>
                    <a:lnTo>
                      <a:pt x="30" y="385"/>
                    </a:lnTo>
                    <a:lnTo>
                      <a:pt x="30" y="385"/>
                    </a:lnTo>
                    <a:lnTo>
                      <a:pt x="30" y="362"/>
                    </a:lnTo>
                    <a:lnTo>
                      <a:pt x="30" y="362"/>
                    </a:lnTo>
                    <a:lnTo>
                      <a:pt x="0" y="332"/>
                    </a:lnTo>
                    <a:close/>
                    <a:moveTo>
                      <a:pt x="0" y="226"/>
                    </a:moveTo>
                    <a:lnTo>
                      <a:pt x="0" y="242"/>
                    </a:lnTo>
                    <a:lnTo>
                      <a:pt x="30" y="272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30" y="279"/>
                    </a:lnTo>
                    <a:lnTo>
                      <a:pt x="30" y="279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26"/>
                    </a:lnTo>
                    <a:close/>
                    <a:moveTo>
                      <a:pt x="0" y="128"/>
                    </a:moveTo>
                    <a:lnTo>
                      <a:pt x="0" y="136"/>
                    </a:lnTo>
                    <a:lnTo>
                      <a:pt x="30" y="166"/>
                    </a:lnTo>
                    <a:lnTo>
                      <a:pt x="0" y="196"/>
                    </a:lnTo>
                    <a:lnTo>
                      <a:pt x="0" y="204"/>
                    </a:lnTo>
                    <a:lnTo>
                      <a:pt x="30" y="174"/>
                    </a:lnTo>
                    <a:lnTo>
                      <a:pt x="30" y="181"/>
                    </a:lnTo>
                    <a:lnTo>
                      <a:pt x="30" y="151"/>
                    </a:lnTo>
                    <a:lnTo>
                      <a:pt x="30" y="159"/>
                    </a:lnTo>
                    <a:lnTo>
                      <a:pt x="0" y="128"/>
                    </a:lnTo>
                    <a:close/>
                    <a:moveTo>
                      <a:pt x="0" y="23"/>
                    </a:moveTo>
                    <a:lnTo>
                      <a:pt x="0" y="38"/>
                    </a:lnTo>
                    <a:lnTo>
                      <a:pt x="30" y="6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0" y="23"/>
                    </a:lnTo>
                    <a:close/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3" name="Freeform 1443">
                <a:extLst>
                  <a:ext uri="{FF2B5EF4-FFF2-40B4-BE49-F238E27FC236}">
                    <a16:creationId xmlns:a16="http://schemas.microsoft.com/office/drawing/2014/main" id="{50FE2FDC-32FD-4677-A707-B41E02B1CE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2158"/>
                <a:ext cx="30" cy="1131"/>
              </a:xfrm>
              <a:custGeom>
                <a:avLst/>
                <a:gdLst>
                  <a:gd name="T0" fmla="*/ 0 w 30"/>
                  <a:gd name="T1" fmla="*/ 1063 h 1131"/>
                  <a:gd name="T2" fmla="*/ 0 w 30"/>
                  <a:gd name="T3" fmla="*/ 1116 h 1131"/>
                  <a:gd name="T4" fmla="*/ 30 w 30"/>
                  <a:gd name="T5" fmla="*/ 1101 h 1131"/>
                  <a:gd name="T6" fmla="*/ 30 w 30"/>
                  <a:gd name="T7" fmla="*/ 1078 h 1131"/>
                  <a:gd name="T8" fmla="*/ 0 w 30"/>
                  <a:gd name="T9" fmla="*/ 1048 h 1131"/>
                  <a:gd name="T10" fmla="*/ 0 w 30"/>
                  <a:gd name="T11" fmla="*/ 957 h 1131"/>
                  <a:gd name="T12" fmla="*/ 0 w 30"/>
                  <a:gd name="T13" fmla="*/ 1010 h 1131"/>
                  <a:gd name="T14" fmla="*/ 30 w 30"/>
                  <a:gd name="T15" fmla="*/ 995 h 1131"/>
                  <a:gd name="T16" fmla="*/ 30 w 30"/>
                  <a:gd name="T17" fmla="*/ 972 h 1131"/>
                  <a:gd name="T18" fmla="*/ 0 w 30"/>
                  <a:gd name="T19" fmla="*/ 950 h 1131"/>
                  <a:gd name="T20" fmla="*/ 0 w 30"/>
                  <a:gd name="T21" fmla="*/ 859 h 1131"/>
                  <a:gd name="T22" fmla="*/ 0 w 30"/>
                  <a:gd name="T23" fmla="*/ 912 h 1131"/>
                  <a:gd name="T24" fmla="*/ 30 w 30"/>
                  <a:gd name="T25" fmla="*/ 897 h 1131"/>
                  <a:gd name="T26" fmla="*/ 30 w 30"/>
                  <a:gd name="T27" fmla="*/ 874 h 1131"/>
                  <a:gd name="T28" fmla="*/ 0 w 30"/>
                  <a:gd name="T29" fmla="*/ 844 h 1131"/>
                  <a:gd name="T30" fmla="*/ 0 w 30"/>
                  <a:gd name="T31" fmla="*/ 754 h 1131"/>
                  <a:gd name="T32" fmla="*/ 0 w 30"/>
                  <a:gd name="T33" fmla="*/ 807 h 1131"/>
                  <a:gd name="T34" fmla="*/ 30 w 30"/>
                  <a:gd name="T35" fmla="*/ 792 h 1131"/>
                  <a:gd name="T36" fmla="*/ 30 w 30"/>
                  <a:gd name="T37" fmla="*/ 769 h 1131"/>
                  <a:gd name="T38" fmla="*/ 0 w 30"/>
                  <a:gd name="T39" fmla="*/ 739 h 1131"/>
                  <a:gd name="T40" fmla="*/ 0 w 30"/>
                  <a:gd name="T41" fmla="*/ 656 h 1131"/>
                  <a:gd name="T42" fmla="*/ 0 w 30"/>
                  <a:gd name="T43" fmla="*/ 709 h 1131"/>
                  <a:gd name="T44" fmla="*/ 30 w 30"/>
                  <a:gd name="T45" fmla="*/ 686 h 1131"/>
                  <a:gd name="T46" fmla="*/ 30 w 30"/>
                  <a:gd name="T47" fmla="*/ 663 h 1131"/>
                  <a:gd name="T48" fmla="*/ 0 w 30"/>
                  <a:gd name="T49" fmla="*/ 641 h 1131"/>
                  <a:gd name="T50" fmla="*/ 0 w 30"/>
                  <a:gd name="T51" fmla="*/ 550 h 1131"/>
                  <a:gd name="T52" fmla="*/ 0 w 30"/>
                  <a:gd name="T53" fmla="*/ 603 h 1131"/>
                  <a:gd name="T54" fmla="*/ 30 w 30"/>
                  <a:gd name="T55" fmla="*/ 588 h 1131"/>
                  <a:gd name="T56" fmla="*/ 30 w 30"/>
                  <a:gd name="T57" fmla="*/ 566 h 1131"/>
                  <a:gd name="T58" fmla="*/ 0 w 30"/>
                  <a:gd name="T59" fmla="*/ 535 h 1131"/>
                  <a:gd name="T60" fmla="*/ 0 w 30"/>
                  <a:gd name="T61" fmla="*/ 445 h 1131"/>
                  <a:gd name="T62" fmla="*/ 0 w 30"/>
                  <a:gd name="T63" fmla="*/ 498 h 1131"/>
                  <a:gd name="T64" fmla="*/ 30 w 30"/>
                  <a:gd name="T65" fmla="*/ 483 h 1131"/>
                  <a:gd name="T66" fmla="*/ 30 w 30"/>
                  <a:gd name="T67" fmla="*/ 460 h 1131"/>
                  <a:gd name="T68" fmla="*/ 0 w 30"/>
                  <a:gd name="T69" fmla="*/ 430 h 1131"/>
                  <a:gd name="T70" fmla="*/ 0 w 30"/>
                  <a:gd name="T71" fmla="*/ 347 h 1131"/>
                  <a:gd name="T72" fmla="*/ 0 w 30"/>
                  <a:gd name="T73" fmla="*/ 400 h 1131"/>
                  <a:gd name="T74" fmla="*/ 30 w 30"/>
                  <a:gd name="T75" fmla="*/ 385 h 1131"/>
                  <a:gd name="T76" fmla="*/ 30 w 30"/>
                  <a:gd name="T77" fmla="*/ 362 h 1131"/>
                  <a:gd name="T78" fmla="*/ 0 w 30"/>
                  <a:gd name="T79" fmla="*/ 332 h 1131"/>
                  <a:gd name="T80" fmla="*/ 0 w 30"/>
                  <a:gd name="T81" fmla="*/ 242 h 1131"/>
                  <a:gd name="T82" fmla="*/ 0 w 30"/>
                  <a:gd name="T83" fmla="*/ 294 h 1131"/>
                  <a:gd name="T84" fmla="*/ 30 w 30"/>
                  <a:gd name="T85" fmla="*/ 279 h 1131"/>
                  <a:gd name="T86" fmla="*/ 30 w 30"/>
                  <a:gd name="T87" fmla="*/ 257 h 1131"/>
                  <a:gd name="T88" fmla="*/ 0 w 30"/>
                  <a:gd name="T89" fmla="*/ 226 h 1131"/>
                  <a:gd name="T90" fmla="*/ 0 w 30"/>
                  <a:gd name="T91" fmla="*/ 136 h 1131"/>
                  <a:gd name="T92" fmla="*/ 0 w 30"/>
                  <a:gd name="T93" fmla="*/ 196 h 1131"/>
                  <a:gd name="T94" fmla="*/ 30 w 30"/>
                  <a:gd name="T95" fmla="*/ 174 h 1131"/>
                  <a:gd name="T96" fmla="*/ 30 w 30"/>
                  <a:gd name="T97" fmla="*/ 151 h 1131"/>
                  <a:gd name="T98" fmla="*/ 0 w 30"/>
                  <a:gd name="T99" fmla="*/ 128 h 1131"/>
                  <a:gd name="T100" fmla="*/ 0 w 30"/>
                  <a:gd name="T101" fmla="*/ 38 h 1131"/>
                  <a:gd name="T102" fmla="*/ 0 w 30"/>
                  <a:gd name="T103" fmla="*/ 91 h 1131"/>
                  <a:gd name="T104" fmla="*/ 30 w 30"/>
                  <a:gd name="T105" fmla="*/ 76 h 1131"/>
                  <a:gd name="T106" fmla="*/ 30 w 30"/>
                  <a:gd name="T107" fmla="*/ 53 h 1131"/>
                  <a:gd name="T108" fmla="*/ 0 w 30"/>
                  <a:gd name="T109" fmla="*/ 23 h 1131"/>
                  <a:gd name="T110" fmla="*/ 0 w 30"/>
                  <a:gd name="T111" fmla="*/ 0 h 1131"/>
                  <a:gd name="T112" fmla="*/ 8 w 30"/>
                  <a:gd name="T113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" h="1131">
                    <a:moveTo>
                      <a:pt x="0" y="1048"/>
                    </a:moveTo>
                    <a:lnTo>
                      <a:pt x="0" y="1063"/>
                    </a:lnTo>
                    <a:lnTo>
                      <a:pt x="30" y="1085"/>
                    </a:lnTo>
                    <a:lnTo>
                      <a:pt x="0" y="1116"/>
                    </a:lnTo>
                    <a:lnTo>
                      <a:pt x="0" y="1131"/>
                    </a:lnTo>
                    <a:lnTo>
                      <a:pt x="30" y="1101"/>
                    </a:lnTo>
                    <a:lnTo>
                      <a:pt x="30" y="1101"/>
                    </a:lnTo>
                    <a:lnTo>
                      <a:pt x="30" y="1078"/>
                    </a:lnTo>
                    <a:lnTo>
                      <a:pt x="30" y="1078"/>
                    </a:lnTo>
                    <a:lnTo>
                      <a:pt x="0" y="1048"/>
                    </a:lnTo>
                    <a:moveTo>
                      <a:pt x="0" y="950"/>
                    </a:moveTo>
                    <a:lnTo>
                      <a:pt x="0" y="957"/>
                    </a:lnTo>
                    <a:lnTo>
                      <a:pt x="30" y="987"/>
                    </a:lnTo>
                    <a:lnTo>
                      <a:pt x="0" y="1010"/>
                    </a:lnTo>
                    <a:lnTo>
                      <a:pt x="0" y="1025"/>
                    </a:lnTo>
                    <a:lnTo>
                      <a:pt x="30" y="995"/>
                    </a:lnTo>
                    <a:lnTo>
                      <a:pt x="30" y="995"/>
                    </a:lnTo>
                    <a:lnTo>
                      <a:pt x="30" y="972"/>
                    </a:lnTo>
                    <a:lnTo>
                      <a:pt x="30" y="972"/>
                    </a:lnTo>
                    <a:lnTo>
                      <a:pt x="0" y="950"/>
                    </a:lnTo>
                    <a:moveTo>
                      <a:pt x="0" y="844"/>
                    </a:moveTo>
                    <a:lnTo>
                      <a:pt x="0" y="859"/>
                    </a:lnTo>
                    <a:lnTo>
                      <a:pt x="30" y="882"/>
                    </a:lnTo>
                    <a:lnTo>
                      <a:pt x="0" y="912"/>
                    </a:lnTo>
                    <a:lnTo>
                      <a:pt x="0" y="927"/>
                    </a:lnTo>
                    <a:lnTo>
                      <a:pt x="30" y="897"/>
                    </a:lnTo>
                    <a:lnTo>
                      <a:pt x="30" y="897"/>
                    </a:lnTo>
                    <a:lnTo>
                      <a:pt x="30" y="874"/>
                    </a:lnTo>
                    <a:lnTo>
                      <a:pt x="30" y="874"/>
                    </a:lnTo>
                    <a:lnTo>
                      <a:pt x="0" y="844"/>
                    </a:lnTo>
                    <a:moveTo>
                      <a:pt x="0" y="739"/>
                    </a:moveTo>
                    <a:lnTo>
                      <a:pt x="0" y="754"/>
                    </a:lnTo>
                    <a:lnTo>
                      <a:pt x="30" y="784"/>
                    </a:lnTo>
                    <a:lnTo>
                      <a:pt x="0" y="807"/>
                    </a:lnTo>
                    <a:lnTo>
                      <a:pt x="0" y="822"/>
                    </a:lnTo>
                    <a:lnTo>
                      <a:pt x="30" y="792"/>
                    </a:lnTo>
                    <a:lnTo>
                      <a:pt x="30" y="792"/>
                    </a:lnTo>
                    <a:lnTo>
                      <a:pt x="30" y="769"/>
                    </a:lnTo>
                    <a:lnTo>
                      <a:pt x="30" y="769"/>
                    </a:lnTo>
                    <a:lnTo>
                      <a:pt x="0" y="739"/>
                    </a:lnTo>
                    <a:moveTo>
                      <a:pt x="0" y="641"/>
                    </a:moveTo>
                    <a:lnTo>
                      <a:pt x="0" y="656"/>
                    </a:lnTo>
                    <a:lnTo>
                      <a:pt x="30" y="679"/>
                    </a:lnTo>
                    <a:lnTo>
                      <a:pt x="0" y="709"/>
                    </a:lnTo>
                    <a:lnTo>
                      <a:pt x="0" y="716"/>
                    </a:lnTo>
                    <a:lnTo>
                      <a:pt x="30" y="686"/>
                    </a:lnTo>
                    <a:lnTo>
                      <a:pt x="30" y="694"/>
                    </a:lnTo>
                    <a:lnTo>
                      <a:pt x="30" y="663"/>
                    </a:lnTo>
                    <a:lnTo>
                      <a:pt x="30" y="671"/>
                    </a:lnTo>
                    <a:lnTo>
                      <a:pt x="0" y="641"/>
                    </a:lnTo>
                    <a:moveTo>
                      <a:pt x="0" y="535"/>
                    </a:moveTo>
                    <a:lnTo>
                      <a:pt x="0" y="550"/>
                    </a:lnTo>
                    <a:lnTo>
                      <a:pt x="30" y="573"/>
                    </a:lnTo>
                    <a:lnTo>
                      <a:pt x="0" y="603"/>
                    </a:lnTo>
                    <a:lnTo>
                      <a:pt x="0" y="618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30" y="566"/>
                    </a:lnTo>
                    <a:lnTo>
                      <a:pt x="30" y="566"/>
                    </a:lnTo>
                    <a:lnTo>
                      <a:pt x="0" y="535"/>
                    </a:lnTo>
                    <a:moveTo>
                      <a:pt x="0" y="430"/>
                    </a:moveTo>
                    <a:lnTo>
                      <a:pt x="0" y="445"/>
                    </a:lnTo>
                    <a:lnTo>
                      <a:pt x="30" y="475"/>
                    </a:lnTo>
                    <a:lnTo>
                      <a:pt x="0" y="498"/>
                    </a:lnTo>
                    <a:lnTo>
                      <a:pt x="0" y="513"/>
                    </a:lnTo>
                    <a:lnTo>
                      <a:pt x="30" y="483"/>
                    </a:lnTo>
                    <a:lnTo>
                      <a:pt x="30" y="483"/>
                    </a:lnTo>
                    <a:lnTo>
                      <a:pt x="30" y="460"/>
                    </a:lnTo>
                    <a:lnTo>
                      <a:pt x="30" y="460"/>
                    </a:lnTo>
                    <a:lnTo>
                      <a:pt x="0" y="430"/>
                    </a:lnTo>
                    <a:moveTo>
                      <a:pt x="0" y="332"/>
                    </a:moveTo>
                    <a:lnTo>
                      <a:pt x="0" y="347"/>
                    </a:lnTo>
                    <a:lnTo>
                      <a:pt x="30" y="370"/>
                    </a:lnTo>
                    <a:lnTo>
                      <a:pt x="0" y="400"/>
                    </a:lnTo>
                    <a:lnTo>
                      <a:pt x="0" y="415"/>
                    </a:lnTo>
                    <a:lnTo>
                      <a:pt x="30" y="385"/>
                    </a:lnTo>
                    <a:lnTo>
                      <a:pt x="30" y="385"/>
                    </a:lnTo>
                    <a:lnTo>
                      <a:pt x="30" y="362"/>
                    </a:lnTo>
                    <a:lnTo>
                      <a:pt x="30" y="362"/>
                    </a:lnTo>
                    <a:lnTo>
                      <a:pt x="0" y="332"/>
                    </a:lnTo>
                    <a:moveTo>
                      <a:pt x="0" y="226"/>
                    </a:moveTo>
                    <a:lnTo>
                      <a:pt x="0" y="242"/>
                    </a:lnTo>
                    <a:lnTo>
                      <a:pt x="30" y="272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30" y="279"/>
                    </a:lnTo>
                    <a:lnTo>
                      <a:pt x="30" y="279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26"/>
                    </a:lnTo>
                    <a:moveTo>
                      <a:pt x="0" y="128"/>
                    </a:moveTo>
                    <a:lnTo>
                      <a:pt x="0" y="136"/>
                    </a:lnTo>
                    <a:lnTo>
                      <a:pt x="30" y="166"/>
                    </a:lnTo>
                    <a:lnTo>
                      <a:pt x="0" y="196"/>
                    </a:lnTo>
                    <a:lnTo>
                      <a:pt x="0" y="204"/>
                    </a:lnTo>
                    <a:lnTo>
                      <a:pt x="30" y="174"/>
                    </a:lnTo>
                    <a:lnTo>
                      <a:pt x="30" y="181"/>
                    </a:lnTo>
                    <a:lnTo>
                      <a:pt x="30" y="151"/>
                    </a:lnTo>
                    <a:lnTo>
                      <a:pt x="30" y="159"/>
                    </a:lnTo>
                    <a:lnTo>
                      <a:pt x="0" y="128"/>
                    </a:lnTo>
                    <a:moveTo>
                      <a:pt x="0" y="23"/>
                    </a:moveTo>
                    <a:lnTo>
                      <a:pt x="0" y="38"/>
                    </a:lnTo>
                    <a:lnTo>
                      <a:pt x="30" y="6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0" y="23"/>
                    </a:lnTo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Freeform 1444">
                <a:extLst>
                  <a:ext uri="{FF2B5EF4-FFF2-40B4-BE49-F238E27FC236}">
                    <a16:creationId xmlns:a16="http://schemas.microsoft.com/office/drawing/2014/main" id="{55A75272-7F7E-442F-AC64-F3753BAA6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14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1445">
                <a:extLst>
                  <a:ext uri="{FF2B5EF4-FFF2-40B4-BE49-F238E27FC236}">
                    <a16:creationId xmlns:a16="http://schemas.microsoft.com/office/drawing/2014/main" id="{D97DCFE8-111B-4DE3-8271-AA2F4B48D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14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Freeform 1446">
                <a:extLst>
                  <a:ext uri="{FF2B5EF4-FFF2-40B4-BE49-F238E27FC236}">
                    <a16:creationId xmlns:a16="http://schemas.microsoft.com/office/drawing/2014/main" id="{0FCF6CE4-7F9C-4B89-B1F9-BDF8ACA86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4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1447">
                <a:extLst>
                  <a:ext uri="{FF2B5EF4-FFF2-40B4-BE49-F238E27FC236}">
                    <a16:creationId xmlns:a16="http://schemas.microsoft.com/office/drawing/2014/main" id="{9ED206D7-F3EE-4599-999E-7459B03CE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4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1448">
                <a:extLst>
                  <a:ext uri="{FF2B5EF4-FFF2-40B4-BE49-F238E27FC236}">
                    <a16:creationId xmlns:a16="http://schemas.microsoft.com/office/drawing/2014/main" id="{A6C4A757-8A7F-49EF-819F-10E292321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12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Freeform 1449">
                <a:extLst>
                  <a:ext uri="{FF2B5EF4-FFF2-40B4-BE49-F238E27FC236}">
                    <a16:creationId xmlns:a16="http://schemas.microsoft.com/office/drawing/2014/main" id="{5FC7DA3C-ABCF-43EF-9F51-220E3FB17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12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Freeform 1450">
                <a:extLst>
                  <a:ext uri="{FF2B5EF4-FFF2-40B4-BE49-F238E27FC236}">
                    <a16:creationId xmlns:a16="http://schemas.microsoft.com/office/drawing/2014/main" id="{2622A1E4-F79D-412B-8495-0D22229BE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50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82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8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Freeform 1451">
                <a:extLst>
                  <a:ext uri="{FF2B5EF4-FFF2-40B4-BE49-F238E27FC236}">
                    <a16:creationId xmlns:a16="http://schemas.microsoft.com/office/drawing/2014/main" id="{2D195F19-6A27-4B9D-93DA-0D9FEACD8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50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82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82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Freeform 1452">
                <a:extLst>
                  <a:ext uri="{FF2B5EF4-FFF2-40B4-BE49-F238E27FC236}">
                    <a16:creationId xmlns:a16="http://schemas.microsoft.com/office/drawing/2014/main" id="{CE9A83B6-794C-40A4-BEC1-955FFDFE9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17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Freeform 1453">
                <a:extLst>
                  <a:ext uri="{FF2B5EF4-FFF2-40B4-BE49-F238E27FC236}">
                    <a16:creationId xmlns:a16="http://schemas.microsoft.com/office/drawing/2014/main" id="{C1E7E377-73C9-4957-84E6-3EEBD10D1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17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Freeform 1454">
                <a:extLst>
                  <a:ext uri="{FF2B5EF4-FFF2-40B4-BE49-F238E27FC236}">
                    <a16:creationId xmlns:a16="http://schemas.microsoft.com/office/drawing/2014/main" id="{DDEE0094-A565-439A-8697-B93539AF3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55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53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Freeform 1455">
                <a:extLst>
                  <a:ext uri="{FF2B5EF4-FFF2-40B4-BE49-F238E27FC236}">
                    <a16:creationId xmlns:a16="http://schemas.microsoft.com/office/drawing/2014/main" id="{5825E90F-E263-4581-9A64-8C120E75C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55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53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1456">
                <a:extLst>
                  <a:ext uri="{FF2B5EF4-FFF2-40B4-BE49-F238E27FC236}">
                    <a16:creationId xmlns:a16="http://schemas.microsoft.com/office/drawing/2014/main" id="{C72F1406-2B9D-461A-ADC5-4246742C0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1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1457">
                <a:extLst>
                  <a:ext uri="{FF2B5EF4-FFF2-40B4-BE49-F238E27FC236}">
                    <a16:creationId xmlns:a16="http://schemas.microsoft.com/office/drawing/2014/main" id="{B99F2132-E916-477C-A252-C5E72E360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1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1458">
                <a:extLst>
                  <a:ext uri="{FF2B5EF4-FFF2-40B4-BE49-F238E27FC236}">
                    <a16:creationId xmlns:a16="http://schemas.microsoft.com/office/drawing/2014/main" id="{C1B28013-646B-48DA-B6D5-6C2AC523F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53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Freeform 1459">
                <a:extLst>
                  <a:ext uri="{FF2B5EF4-FFF2-40B4-BE49-F238E27FC236}">
                    <a16:creationId xmlns:a16="http://schemas.microsoft.com/office/drawing/2014/main" id="{4FEB3B44-E542-4FCA-BF20-15FBBE4AE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53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Freeform 1460">
                <a:extLst>
                  <a:ext uri="{FF2B5EF4-FFF2-40B4-BE49-F238E27FC236}">
                    <a16:creationId xmlns:a16="http://schemas.microsoft.com/office/drawing/2014/main" id="{7159A411-2888-4CAB-8E33-655DE7F5E1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3311"/>
                <a:ext cx="30" cy="143"/>
              </a:xfrm>
              <a:custGeom>
                <a:avLst/>
                <a:gdLst>
                  <a:gd name="T0" fmla="*/ 0 w 30"/>
                  <a:gd name="T1" fmla="*/ 98 h 143"/>
                  <a:gd name="T2" fmla="*/ 0 w 30"/>
                  <a:gd name="T3" fmla="*/ 113 h 143"/>
                  <a:gd name="T4" fmla="*/ 30 w 30"/>
                  <a:gd name="T5" fmla="*/ 143 h 143"/>
                  <a:gd name="T6" fmla="*/ 30 w 30"/>
                  <a:gd name="T7" fmla="*/ 143 h 143"/>
                  <a:gd name="T8" fmla="*/ 30 w 30"/>
                  <a:gd name="T9" fmla="*/ 143 h 143"/>
                  <a:gd name="T10" fmla="*/ 30 w 30"/>
                  <a:gd name="T11" fmla="*/ 128 h 143"/>
                  <a:gd name="T12" fmla="*/ 30 w 30"/>
                  <a:gd name="T13" fmla="*/ 128 h 143"/>
                  <a:gd name="T14" fmla="*/ 0 w 30"/>
                  <a:gd name="T15" fmla="*/ 98 h 143"/>
                  <a:gd name="T16" fmla="*/ 0 w 30"/>
                  <a:gd name="T17" fmla="*/ 0 h 143"/>
                  <a:gd name="T18" fmla="*/ 0 w 30"/>
                  <a:gd name="T19" fmla="*/ 8 h 143"/>
                  <a:gd name="T20" fmla="*/ 30 w 30"/>
                  <a:gd name="T21" fmla="*/ 38 h 143"/>
                  <a:gd name="T22" fmla="*/ 0 w 30"/>
                  <a:gd name="T23" fmla="*/ 68 h 143"/>
                  <a:gd name="T24" fmla="*/ 0 w 30"/>
                  <a:gd name="T25" fmla="*/ 76 h 143"/>
                  <a:gd name="T26" fmla="*/ 30 w 30"/>
                  <a:gd name="T27" fmla="*/ 45 h 143"/>
                  <a:gd name="T28" fmla="*/ 30 w 30"/>
                  <a:gd name="T29" fmla="*/ 53 h 143"/>
                  <a:gd name="T30" fmla="*/ 30 w 30"/>
                  <a:gd name="T31" fmla="*/ 23 h 143"/>
                  <a:gd name="T32" fmla="*/ 30 w 30"/>
                  <a:gd name="T33" fmla="*/ 30 h 143"/>
                  <a:gd name="T34" fmla="*/ 0 w 30"/>
                  <a:gd name="T35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43">
                    <a:moveTo>
                      <a:pt x="0" y="98"/>
                    </a:moveTo>
                    <a:lnTo>
                      <a:pt x="0" y="11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0" y="98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30" y="3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30" y="45"/>
                    </a:lnTo>
                    <a:lnTo>
                      <a:pt x="30" y="53"/>
                    </a:lnTo>
                    <a:lnTo>
                      <a:pt x="30" y="2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Freeform 1461">
                <a:extLst>
                  <a:ext uri="{FF2B5EF4-FFF2-40B4-BE49-F238E27FC236}">
                    <a16:creationId xmlns:a16="http://schemas.microsoft.com/office/drawing/2014/main" id="{FCB2B456-A715-4501-90E2-39D1979E22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3311"/>
                <a:ext cx="30" cy="143"/>
              </a:xfrm>
              <a:custGeom>
                <a:avLst/>
                <a:gdLst>
                  <a:gd name="T0" fmla="*/ 0 w 30"/>
                  <a:gd name="T1" fmla="*/ 98 h 143"/>
                  <a:gd name="T2" fmla="*/ 0 w 30"/>
                  <a:gd name="T3" fmla="*/ 113 h 143"/>
                  <a:gd name="T4" fmla="*/ 30 w 30"/>
                  <a:gd name="T5" fmla="*/ 143 h 143"/>
                  <a:gd name="T6" fmla="*/ 30 w 30"/>
                  <a:gd name="T7" fmla="*/ 143 h 143"/>
                  <a:gd name="T8" fmla="*/ 30 w 30"/>
                  <a:gd name="T9" fmla="*/ 143 h 143"/>
                  <a:gd name="T10" fmla="*/ 30 w 30"/>
                  <a:gd name="T11" fmla="*/ 128 h 143"/>
                  <a:gd name="T12" fmla="*/ 30 w 30"/>
                  <a:gd name="T13" fmla="*/ 128 h 143"/>
                  <a:gd name="T14" fmla="*/ 0 w 30"/>
                  <a:gd name="T15" fmla="*/ 98 h 143"/>
                  <a:gd name="T16" fmla="*/ 0 w 30"/>
                  <a:gd name="T17" fmla="*/ 0 h 143"/>
                  <a:gd name="T18" fmla="*/ 0 w 30"/>
                  <a:gd name="T19" fmla="*/ 8 h 143"/>
                  <a:gd name="T20" fmla="*/ 30 w 30"/>
                  <a:gd name="T21" fmla="*/ 38 h 143"/>
                  <a:gd name="T22" fmla="*/ 0 w 30"/>
                  <a:gd name="T23" fmla="*/ 68 h 143"/>
                  <a:gd name="T24" fmla="*/ 0 w 30"/>
                  <a:gd name="T25" fmla="*/ 76 h 143"/>
                  <a:gd name="T26" fmla="*/ 30 w 30"/>
                  <a:gd name="T27" fmla="*/ 45 h 143"/>
                  <a:gd name="T28" fmla="*/ 30 w 30"/>
                  <a:gd name="T29" fmla="*/ 53 h 143"/>
                  <a:gd name="T30" fmla="*/ 30 w 30"/>
                  <a:gd name="T31" fmla="*/ 23 h 143"/>
                  <a:gd name="T32" fmla="*/ 30 w 30"/>
                  <a:gd name="T33" fmla="*/ 30 h 143"/>
                  <a:gd name="T34" fmla="*/ 0 w 30"/>
                  <a:gd name="T35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43">
                    <a:moveTo>
                      <a:pt x="0" y="98"/>
                    </a:moveTo>
                    <a:lnTo>
                      <a:pt x="0" y="11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0" y="98"/>
                    </a:lnTo>
                    <a:moveTo>
                      <a:pt x="0" y="0"/>
                    </a:moveTo>
                    <a:lnTo>
                      <a:pt x="0" y="8"/>
                    </a:lnTo>
                    <a:lnTo>
                      <a:pt x="30" y="3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30" y="45"/>
                    </a:lnTo>
                    <a:lnTo>
                      <a:pt x="30" y="53"/>
                    </a:lnTo>
                    <a:lnTo>
                      <a:pt x="30" y="2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Freeform 1462">
                <a:extLst>
                  <a:ext uri="{FF2B5EF4-FFF2-40B4-BE49-F238E27FC236}">
                    <a16:creationId xmlns:a16="http://schemas.microsoft.com/office/drawing/2014/main" id="{2064FB42-4EBF-47F3-984A-86EC01CCF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21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2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1463">
                <a:extLst>
                  <a:ext uri="{FF2B5EF4-FFF2-40B4-BE49-F238E27FC236}">
                    <a16:creationId xmlns:a16="http://schemas.microsoft.com/office/drawing/2014/main" id="{8BCB3209-977D-4BE5-AF6F-97F07F560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21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2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1464">
                <a:extLst>
                  <a:ext uri="{FF2B5EF4-FFF2-40B4-BE49-F238E27FC236}">
                    <a16:creationId xmlns:a16="http://schemas.microsoft.com/office/drawing/2014/main" id="{AC1D9246-1A04-4BC8-A89D-2C8DD2FBA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59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75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1465">
                <a:extLst>
                  <a:ext uri="{FF2B5EF4-FFF2-40B4-BE49-F238E27FC236}">
                    <a16:creationId xmlns:a16="http://schemas.microsoft.com/office/drawing/2014/main" id="{8C159704-85B4-4183-A695-F5F45A8A3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59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75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Freeform 1466">
                <a:extLst>
                  <a:ext uri="{FF2B5EF4-FFF2-40B4-BE49-F238E27FC236}">
                    <a16:creationId xmlns:a16="http://schemas.microsoft.com/office/drawing/2014/main" id="{D565FE9D-5532-4A46-9D62-F5E539CD2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19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Freeform 1467">
                <a:extLst>
                  <a:ext uri="{FF2B5EF4-FFF2-40B4-BE49-F238E27FC236}">
                    <a16:creationId xmlns:a16="http://schemas.microsoft.com/office/drawing/2014/main" id="{C53CD2B0-E1FC-4A3F-B081-6B7DE43E2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19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Freeform 1468">
                <a:extLst>
                  <a:ext uri="{FF2B5EF4-FFF2-40B4-BE49-F238E27FC236}">
                    <a16:creationId xmlns:a16="http://schemas.microsoft.com/office/drawing/2014/main" id="{61F3A419-624D-49BF-8F21-021A9595F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5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1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1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1" name="Group 1670">
              <a:extLst>
                <a:ext uri="{FF2B5EF4-FFF2-40B4-BE49-F238E27FC236}">
                  <a16:creationId xmlns:a16="http://schemas.microsoft.com/office/drawing/2014/main" id="{D6E0DB9D-48ED-4515-BF69-0EDF4936E8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7" y="1465"/>
              <a:ext cx="891" cy="2110"/>
              <a:chOff x="5557" y="1465"/>
              <a:chExt cx="891" cy="2110"/>
            </a:xfrm>
          </p:grpSpPr>
          <p:sp>
            <p:nvSpPr>
              <p:cNvPr id="499" name="Freeform 1470">
                <a:extLst>
                  <a:ext uri="{FF2B5EF4-FFF2-40B4-BE49-F238E27FC236}">
                    <a16:creationId xmlns:a16="http://schemas.microsoft.com/office/drawing/2014/main" id="{A57F97CB-BB70-4383-8693-2A13478AB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5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1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1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1471">
                <a:extLst>
                  <a:ext uri="{FF2B5EF4-FFF2-40B4-BE49-F238E27FC236}">
                    <a16:creationId xmlns:a16="http://schemas.microsoft.com/office/drawing/2014/main" id="{58BF3C3D-6635-41E7-A0E0-A6FAA4540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24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30 h 30"/>
                  <a:gd name="T4" fmla="*/ 30 w 30"/>
                  <a:gd name="T5" fmla="*/ 30 h 30"/>
                  <a:gd name="T6" fmla="*/ 30 w 30"/>
                  <a:gd name="T7" fmla="*/ 30 h 30"/>
                  <a:gd name="T8" fmla="*/ 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30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1472">
                <a:extLst>
                  <a:ext uri="{FF2B5EF4-FFF2-40B4-BE49-F238E27FC236}">
                    <a16:creationId xmlns:a16="http://schemas.microsoft.com/office/drawing/2014/main" id="{92FEC448-9EE8-4D8B-AA9E-707E4CF21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24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30 h 30"/>
                  <a:gd name="T4" fmla="*/ 30 w 30"/>
                  <a:gd name="T5" fmla="*/ 30 h 30"/>
                  <a:gd name="T6" fmla="*/ 30 w 30"/>
                  <a:gd name="T7" fmla="*/ 30 h 30"/>
                  <a:gd name="T8" fmla="*/ 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30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1473">
                <a:extLst>
                  <a:ext uri="{FF2B5EF4-FFF2-40B4-BE49-F238E27FC236}">
                    <a16:creationId xmlns:a16="http://schemas.microsoft.com/office/drawing/2014/main" id="{9E335DE6-169A-49F2-B8E6-43A3F1688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51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8 w 30"/>
                  <a:gd name="T3" fmla="*/ 7 h 60"/>
                  <a:gd name="T4" fmla="*/ 0 w 30"/>
                  <a:gd name="T5" fmla="*/ 7 h 60"/>
                  <a:gd name="T6" fmla="*/ 0 w 30"/>
                  <a:gd name="T7" fmla="*/ 30 h 60"/>
                  <a:gd name="T8" fmla="*/ 30 w 30"/>
                  <a:gd name="T9" fmla="*/ 60 h 60"/>
                  <a:gd name="T10" fmla="*/ 30 w 30"/>
                  <a:gd name="T11" fmla="*/ 60 h 60"/>
                  <a:gd name="T12" fmla="*/ 30 w 3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3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1474">
                <a:extLst>
                  <a:ext uri="{FF2B5EF4-FFF2-40B4-BE49-F238E27FC236}">
                    <a16:creationId xmlns:a16="http://schemas.microsoft.com/office/drawing/2014/main" id="{1D0B7AE5-0D00-454C-A49A-1BF5CCAB7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51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8 w 30"/>
                  <a:gd name="T3" fmla="*/ 7 h 60"/>
                  <a:gd name="T4" fmla="*/ 0 w 30"/>
                  <a:gd name="T5" fmla="*/ 7 h 60"/>
                  <a:gd name="T6" fmla="*/ 0 w 30"/>
                  <a:gd name="T7" fmla="*/ 30 h 60"/>
                  <a:gd name="T8" fmla="*/ 30 w 30"/>
                  <a:gd name="T9" fmla="*/ 60 h 60"/>
                  <a:gd name="T10" fmla="*/ 30 w 30"/>
                  <a:gd name="T11" fmla="*/ 60 h 60"/>
                  <a:gd name="T12" fmla="*/ 30 w 3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3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1475">
                <a:extLst>
                  <a:ext uri="{FF2B5EF4-FFF2-40B4-BE49-F238E27FC236}">
                    <a16:creationId xmlns:a16="http://schemas.microsoft.com/office/drawing/2014/main" id="{9BAEF925-5E1D-4A4B-9DC4-179F524DD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96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1476">
                <a:extLst>
                  <a:ext uri="{FF2B5EF4-FFF2-40B4-BE49-F238E27FC236}">
                    <a16:creationId xmlns:a16="http://schemas.microsoft.com/office/drawing/2014/main" id="{2DC0097F-C54F-4AC5-9E88-6D1BDAC6C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96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1477">
                <a:extLst>
                  <a:ext uri="{FF2B5EF4-FFF2-40B4-BE49-F238E27FC236}">
                    <a16:creationId xmlns:a16="http://schemas.microsoft.com/office/drawing/2014/main" id="{4F26CA77-D914-477F-B244-636EE3C85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3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1478">
                <a:extLst>
                  <a:ext uri="{FF2B5EF4-FFF2-40B4-BE49-F238E27FC236}">
                    <a16:creationId xmlns:a16="http://schemas.microsoft.com/office/drawing/2014/main" id="{64B12BB6-F0E4-42FE-AC49-7E1BE9EF1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3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1479">
                <a:extLst>
                  <a:ext uri="{FF2B5EF4-FFF2-40B4-BE49-F238E27FC236}">
                    <a16:creationId xmlns:a16="http://schemas.microsoft.com/office/drawing/2014/main" id="{3AF6B813-A531-436E-A9BC-1FABE9E280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94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1480">
                <a:extLst>
                  <a:ext uri="{FF2B5EF4-FFF2-40B4-BE49-F238E27FC236}">
                    <a16:creationId xmlns:a16="http://schemas.microsoft.com/office/drawing/2014/main" id="{E52A4176-D920-4906-90EA-DCF1A5850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94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1481">
                <a:extLst>
                  <a:ext uri="{FF2B5EF4-FFF2-40B4-BE49-F238E27FC236}">
                    <a16:creationId xmlns:a16="http://schemas.microsoft.com/office/drawing/2014/main" id="{488A84EF-1B8E-453B-B16A-B75996D00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332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7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1482">
                <a:extLst>
                  <a:ext uri="{FF2B5EF4-FFF2-40B4-BE49-F238E27FC236}">
                    <a16:creationId xmlns:a16="http://schemas.microsoft.com/office/drawing/2014/main" id="{0EC41437-9AC3-4A38-9C71-276A3F7A7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332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7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7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Freeform 1483">
                <a:extLst>
                  <a:ext uri="{FF2B5EF4-FFF2-40B4-BE49-F238E27FC236}">
                    <a16:creationId xmlns:a16="http://schemas.microsoft.com/office/drawing/2014/main" id="{9AAEED74-987A-432C-A53E-B57B9457E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00"/>
                <a:ext cx="30" cy="52"/>
              </a:xfrm>
              <a:custGeom>
                <a:avLst/>
                <a:gdLst>
                  <a:gd name="T0" fmla="*/ 0 w 30"/>
                  <a:gd name="T1" fmla="*/ 0 h 52"/>
                  <a:gd name="T2" fmla="*/ 0 w 30"/>
                  <a:gd name="T3" fmla="*/ 52 h 52"/>
                  <a:gd name="T4" fmla="*/ 30 w 30"/>
                  <a:gd name="T5" fmla="*/ 30 h 52"/>
                  <a:gd name="T6" fmla="*/ 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0" y="0"/>
                    </a:moveTo>
                    <a:lnTo>
                      <a:pt x="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Freeform 1484">
                <a:extLst>
                  <a:ext uri="{FF2B5EF4-FFF2-40B4-BE49-F238E27FC236}">
                    <a16:creationId xmlns:a16="http://schemas.microsoft.com/office/drawing/2014/main" id="{021749AE-DEC0-462C-83B9-30ADAA770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00"/>
                <a:ext cx="30" cy="52"/>
              </a:xfrm>
              <a:custGeom>
                <a:avLst/>
                <a:gdLst>
                  <a:gd name="T0" fmla="*/ 0 w 30"/>
                  <a:gd name="T1" fmla="*/ 0 h 52"/>
                  <a:gd name="T2" fmla="*/ 0 w 30"/>
                  <a:gd name="T3" fmla="*/ 52 h 52"/>
                  <a:gd name="T4" fmla="*/ 30 w 30"/>
                  <a:gd name="T5" fmla="*/ 30 h 52"/>
                  <a:gd name="T6" fmla="*/ 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0" y="0"/>
                    </a:moveTo>
                    <a:lnTo>
                      <a:pt x="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Freeform 1485">
                <a:extLst>
                  <a:ext uri="{FF2B5EF4-FFF2-40B4-BE49-F238E27FC236}">
                    <a16:creationId xmlns:a16="http://schemas.microsoft.com/office/drawing/2014/main" id="{DB593600-AF57-4A11-BC9A-05AC37DC9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37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1486">
                <a:extLst>
                  <a:ext uri="{FF2B5EF4-FFF2-40B4-BE49-F238E27FC236}">
                    <a16:creationId xmlns:a16="http://schemas.microsoft.com/office/drawing/2014/main" id="{D883988B-53B5-4F3B-B110-861697BB7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37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Freeform 1487">
                <a:extLst>
                  <a:ext uri="{FF2B5EF4-FFF2-40B4-BE49-F238E27FC236}">
                    <a16:creationId xmlns:a16="http://schemas.microsoft.com/office/drawing/2014/main" id="{5ACD4CEC-C6FA-46BA-9696-5D6CA5F66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0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Freeform 1488">
                <a:extLst>
                  <a:ext uri="{FF2B5EF4-FFF2-40B4-BE49-F238E27FC236}">
                    <a16:creationId xmlns:a16="http://schemas.microsoft.com/office/drawing/2014/main" id="{C2403F41-6CE4-4351-BACB-A6DC9777A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0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Freeform 1489">
                <a:extLst>
                  <a:ext uri="{FF2B5EF4-FFF2-40B4-BE49-F238E27FC236}">
                    <a16:creationId xmlns:a16="http://schemas.microsoft.com/office/drawing/2014/main" id="{9DE888CC-E330-4602-BE34-D38BFB4C8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43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45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4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Freeform 1490">
                <a:extLst>
                  <a:ext uri="{FF2B5EF4-FFF2-40B4-BE49-F238E27FC236}">
                    <a16:creationId xmlns:a16="http://schemas.microsoft.com/office/drawing/2014/main" id="{50E5BA96-C150-476E-AE80-BF74B9019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43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45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4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Freeform 1491">
                <a:extLst>
                  <a:ext uri="{FF2B5EF4-FFF2-40B4-BE49-F238E27FC236}">
                    <a16:creationId xmlns:a16="http://schemas.microsoft.com/office/drawing/2014/main" id="{5D9A3D7D-4EBF-4C05-A535-FD431E3BC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03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Freeform 1492">
                <a:extLst>
                  <a:ext uri="{FF2B5EF4-FFF2-40B4-BE49-F238E27FC236}">
                    <a16:creationId xmlns:a16="http://schemas.microsoft.com/office/drawing/2014/main" id="{9D41C98E-6BF9-4D45-AF09-3370008DA9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03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1493">
                <a:extLst>
                  <a:ext uri="{FF2B5EF4-FFF2-40B4-BE49-F238E27FC236}">
                    <a16:creationId xmlns:a16="http://schemas.microsoft.com/office/drawing/2014/main" id="{5F738A5A-0E0B-4A3E-A1A7-724171357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41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1494">
                <a:extLst>
                  <a:ext uri="{FF2B5EF4-FFF2-40B4-BE49-F238E27FC236}">
                    <a16:creationId xmlns:a16="http://schemas.microsoft.com/office/drawing/2014/main" id="{D35DDF71-B085-4605-9087-56915B449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41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1495">
                <a:extLst>
                  <a:ext uri="{FF2B5EF4-FFF2-40B4-BE49-F238E27FC236}">
                    <a16:creationId xmlns:a16="http://schemas.microsoft.com/office/drawing/2014/main" id="{94309932-3F0F-496F-8811-094E08C09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08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1496">
                <a:extLst>
                  <a:ext uri="{FF2B5EF4-FFF2-40B4-BE49-F238E27FC236}">
                    <a16:creationId xmlns:a16="http://schemas.microsoft.com/office/drawing/2014/main" id="{7B79C8FA-847C-41CF-9918-765EEAF1D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08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1497">
                <a:extLst>
                  <a:ext uri="{FF2B5EF4-FFF2-40B4-BE49-F238E27FC236}">
                    <a16:creationId xmlns:a16="http://schemas.microsoft.com/office/drawing/2014/main" id="{24C6DAEA-4CC6-4919-9761-E9249B1DF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4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1498">
                <a:extLst>
                  <a:ext uri="{FF2B5EF4-FFF2-40B4-BE49-F238E27FC236}">
                    <a16:creationId xmlns:a16="http://schemas.microsoft.com/office/drawing/2014/main" id="{93DBD4A3-F9F5-4AEF-A78C-32BF4DB31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4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1499">
                <a:extLst>
                  <a:ext uri="{FF2B5EF4-FFF2-40B4-BE49-F238E27FC236}">
                    <a16:creationId xmlns:a16="http://schemas.microsoft.com/office/drawing/2014/main" id="{A61B5D70-E320-49E9-AD73-2E90FA790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0 h 7"/>
                  <a:gd name="T4" fmla="*/ 0 w 8"/>
                  <a:gd name="T5" fmla="*/ 7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1500">
                <a:extLst>
                  <a:ext uri="{FF2B5EF4-FFF2-40B4-BE49-F238E27FC236}">
                    <a16:creationId xmlns:a16="http://schemas.microsoft.com/office/drawing/2014/main" id="{DBF047EF-7F40-4C29-9356-7B92086BE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0 h 7"/>
                  <a:gd name="T4" fmla="*/ 0 w 8"/>
                  <a:gd name="T5" fmla="*/ 7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Freeform 1501">
                <a:extLst>
                  <a:ext uri="{FF2B5EF4-FFF2-40B4-BE49-F238E27FC236}">
                    <a16:creationId xmlns:a16="http://schemas.microsoft.com/office/drawing/2014/main" id="{F997F783-8473-48EA-B873-D32852692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8 w 30"/>
                  <a:gd name="T3" fmla="*/ 0 h 22"/>
                  <a:gd name="T4" fmla="*/ 0 w 30"/>
                  <a:gd name="T5" fmla="*/ 7 h 22"/>
                  <a:gd name="T6" fmla="*/ 0 w 30"/>
                  <a:gd name="T7" fmla="*/ 22 h 22"/>
                  <a:gd name="T8" fmla="*/ 30 w 30"/>
                  <a:gd name="T9" fmla="*/ 15 h 22"/>
                  <a:gd name="T10" fmla="*/ 3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30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Freeform 1502">
                <a:extLst>
                  <a:ext uri="{FF2B5EF4-FFF2-40B4-BE49-F238E27FC236}">
                    <a16:creationId xmlns:a16="http://schemas.microsoft.com/office/drawing/2014/main" id="{3BDB33C7-8CB9-41BF-9261-09DCFBB6E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8 w 30"/>
                  <a:gd name="T3" fmla="*/ 0 h 22"/>
                  <a:gd name="T4" fmla="*/ 0 w 30"/>
                  <a:gd name="T5" fmla="*/ 7 h 22"/>
                  <a:gd name="T6" fmla="*/ 0 w 30"/>
                  <a:gd name="T7" fmla="*/ 22 h 22"/>
                  <a:gd name="T8" fmla="*/ 30 w 30"/>
                  <a:gd name="T9" fmla="*/ 15 h 22"/>
                  <a:gd name="T10" fmla="*/ 3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30" y="1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Freeform 1503">
                <a:extLst>
                  <a:ext uri="{FF2B5EF4-FFF2-40B4-BE49-F238E27FC236}">
                    <a16:creationId xmlns:a16="http://schemas.microsoft.com/office/drawing/2014/main" id="{C10C246D-799F-4BF0-B9CA-41C9EEED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30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7 h 30"/>
                  <a:gd name="T4" fmla="*/ 0 w 30"/>
                  <a:gd name="T5" fmla="*/ 30 h 30"/>
                  <a:gd name="T6" fmla="*/ 23 w 30"/>
                  <a:gd name="T7" fmla="*/ 22 h 30"/>
                  <a:gd name="T8" fmla="*/ 30 w 30"/>
                  <a:gd name="T9" fmla="*/ 22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7"/>
                    </a:lnTo>
                    <a:lnTo>
                      <a:pt x="0" y="30"/>
                    </a:lnTo>
                    <a:lnTo>
                      <a:pt x="23" y="22"/>
                    </a:lnTo>
                    <a:lnTo>
                      <a:pt x="30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1504">
                <a:extLst>
                  <a:ext uri="{FF2B5EF4-FFF2-40B4-BE49-F238E27FC236}">
                    <a16:creationId xmlns:a16="http://schemas.microsoft.com/office/drawing/2014/main" id="{F11A2B65-66A6-4F3C-9796-9F26A4008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30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7 h 30"/>
                  <a:gd name="T4" fmla="*/ 0 w 30"/>
                  <a:gd name="T5" fmla="*/ 30 h 30"/>
                  <a:gd name="T6" fmla="*/ 23 w 30"/>
                  <a:gd name="T7" fmla="*/ 22 h 30"/>
                  <a:gd name="T8" fmla="*/ 30 w 30"/>
                  <a:gd name="T9" fmla="*/ 22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7"/>
                    </a:lnTo>
                    <a:lnTo>
                      <a:pt x="0" y="30"/>
                    </a:lnTo>
                    <a:lnTo>
                      <a:pt x="23" y="22"/>
                    </a:lnTo>
                    <a:lnTo>
                      <a:pt x="30" y="22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1505">
                <a:extLst>
                  <a:ext uri="{FF2B5EF4-FFF2-40B4-BE49-F238E27FC236}">
                    <a16:creationId xmlns:a16="http://schemas.microsoft.com/office/drawing/2014/main" id="{D88CF61D-74D1-41CD-92DD-EEE0D5181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00"/>
                <a:ext cx="30" cy="37"/>
              </a:xfrm>
              <a:custGeom>
                <a:avLst/>
                <a:gdLst>
                  <a:gd name="T0" fmla="*/ 30 w 30"/>
                  <a:gd name="T1" fmla="*/ 0 h 37"/>
                  <a:gd name="T2" fmla="*/ 0 w 30"/>
                  <a:gd name="T3" fmla="*/ 7 h 37"/>
                  <a:gd name="T4" fmla="*/ 0 w 30"/>
                  <a:gd name="T5" fmla="*/ 37 h 37"/>
                  <a:gd name="T6" fmla="*/ 30 w 30"/>
                  <a:gd name="T7" fmla="*/ 30 h 37"/>
                  <a:gd name="T8" fmla="*/ 3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30" y="0"/>
                    </a:moveTo>
                    <a:lnTo>
                      <a:pt x="0" y="7"/>
                    </a:lnTo>
                    <a:lnTo>
                      <a:pt x="0" y="37"/>
                    </a:lnTo>
                    <a:lnTo>
                      <a:pt x="3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1506">
                <a:extLst>
                  <a:ext uri="{FF2B5EF4-FFF2-40B4-BE49-F238E27FC236}">
                    <a16:creationId xmlns:a16="http://schemas.microsoft.com/office/drawing/2014/main" id="{87E31671-E983-4305-945E-14959B910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00"/>
                <a:ext cx="30" cy="37"/>
              </a:xfrm>
              <a:custGeom>
                <a:avLst/>
                <a:gdLst>
                  <a:gd name="T0" fmla="*/ 30 w 30"/>
                  <a:gd name="T1" fmla="*/ 0 h 37"/>
                  <a:gd name="T2" fmla="*/ 0 w 30"/>
                  <a:gd name="T3" fmla="*/ 7 h 37"/>
                  <a:gd name="T4" fmla="*/ 0 w 30"/>
                  <a:gd name="T5" fmla="*/ 37 h 37"/>
                  <a:gd name="T6" fmla="*/ 30 w 30"/>
                  <a:gd name="T7" fmla="*/ 30 h 37"/>
                  <a:gd name="T8" fmla="*/ 3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30" y="0"/>
                    </a:moveTo>
                    <a:lnTo>
                      <a:pt x="0" y="7"/>
                    </a:lnTo>
                    <a:lnTo>
                      <a:pt x="0" y="37"/>
                    </a:lnTo>
                    <a:lnTo>
                      <a:pt x="3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1507">
                <a:extLst>
                  <a:ext uri="{FF2B5EF4-FFF2-40B4-BE49-F238E27FC236}">
                    <a16:creationId xmlns:a16="http://schemas.microsoft.com/office/drawing/2014/main" id="{5A385758-7D2C-428E-ABCE-676ACE32A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54"/>
                <a:ext cx="30" cy="31"/>
              </a:xfrm>
              <a:custGeom>
                <a:avLst/>
                <a:gdLst>
                  <a:gd name="T0" fmla="*/ 30 w 30"/>
                  <a:gd name="T1" fmla="*/ 0 h 31"/>
                  <a:gd name="T2" fmla="*/ 30 w 30"/>
                  <a:gd name="T3" fmla="*/ 0 h 31"/>
                  <a:gd name="T4" fmla="*/ 0 w 30"/>
                  <a:gd name="T5" fmla="*/ 0 h 31"/>
                  <a:gd name="T6" fmla="*/ 0 w 30"/>
                  <a:gd name="T7" fmla="*/ 31 h 31"/>
                  <a:gd name="T8" fmla="*/ 8 w 30"/>
                  <a:gd name="T9" fmla="*/ 31 h 31"/>
                  <a:gd name="T10" fmla="*/ 30 w 30"/>
                  <a:gd name="T11" fmla="*/ 31 h 31"/>
                  <a:gd name="T12" fmla="*/ 30 w 30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8" y="31"/>
                    </a:lnTo>
                    <a:lnTo>
                      <a:pt x="30" y="3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Freeform 1508">
                <a:extLst>
                  <a:ext uri="{FF2B5EF4-FFF2-40B4-BE49-F238E27FC236}">
                    <a16:creationId xmlns:a16="http://schemas.microsoft.com/office/drawing/2014/main" id="{46F2C27B-D9C5-40D8-BEB0-A5712DBD8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54"/>
                <a:ext cx="30" cy="31"/>
              </a:xfrm>
              <a:custGeom>
                <a:avLst/>
                <a:gdLst>
                  <a:gd name="T0" fmla="*/ 30 w 30"/>
                  <a:gd name="T1" fmla="*/ 0 h 31"/>
                  <a:gd name="T2" fmla="*/ 30 w 30"/>
                  <a:gd name="T3" fmla="*/ 0 h 31"/>
                  <a:gd name="T4" fmla="*/ 0 w 30"/>
                  <a:gd name="T5" fmla="*/ 0 h 31"/>
                  <a:gd name="T6" fmla="*/ 0 w 30"/>
                  <a:gd name="T7" fmla="*/ 31 h 31"/>
                  <a:gd name="T8" fmla="*/ 8 w 30"/>
                  <a:gd name="T9" fmla="*/ 31 h 31"/>
                  <a:gd name="T10" fmla="*/ 30 w 30"/>
                  <a:gd name="T11" fmla="*/ 31 h 31"/>
                  <a:gd name="T12" fmla="*/ 30 w 30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8" y="31"/>
                    </a:lnTo>
                    <a:lnTo>
                      <a:pt x="30" y="3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Rectangle 1509">
                <a:extLst>
                  <a:ext uri="{FF2B5EF4-FFF2-40B4-BE49-F238E27FC236}">
                    <a16:creationId xmlns:a16="http://schemas.microsoft.com/office/drawing/2014/main" id="{CD41F580-C341-40BC-A97F-16B6814CC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3" y="2143"/>
                <a:ext cx="351" cy="1432"/>
              </a:xfrm>
              <a:prstGeom prst="rect">
                <a:avLst/>
              </a:prstGeom>
              <a:solidFill>
                <a:srgbClr val="D5B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Rectangle 1510">
                <a:extLst>
                  <a:ext uri="{FF2B5EF4-FFF2-40B4-BE49-F238E27FC236}">
                    <a16:creationId xmlns:a16="http://schemas.microsoft.com/office/drawing/2014/main" id="{E5C53411-3941-4F67-8E4B-467FD1C5D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3" y="2143"/>
                <a:ext cx="351" cy="1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Rectangle 1511">
                <a:extLst>
                  <a:ext uri="{FF2B5EF4-FFF2-40B4-BE49-F238E27FC236}">
                    <a16:creationId xmlns:a16="http://schemas.microsoft.com/office/drawing/2014/main" id="{107527E4-E959-4AF7-9582-4ABC77609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2143"/>
                <a:ext cx="289" cy="1311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Rectangle 1512">
                <a:extLst>
                  <a:ext uri="{FF2B5EF4-FFF2-40B4-BE49-F238E27FC236}">
                    <a16:creationId xmlns:a16="http://schemas.microsoft.com/office/drawing/2014/main" id="{7F9A6321-80A7-4D32-AB40-3A1D2DF4F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2143"/>
                <a:ext cx="289" cy="1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Rectangle 1513">
                <a:extLst>
                  <a:ext uri="{FF2B5EF4-FFF2-40B4-BE49-F238E27FC236}">
                    <a16:creationId xmlns:a16="http://schemas.microsoft.com/office/drawing/2014/main" id="{16FCC73A-C417-4A1E-9A23-60E6C8CC4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3485"/>
                <a:ext cx="289" cy="30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Rectangle 1514">
                <a:extLst>
                  <a:ext uri="{FF2B5EF4-FFF2-40B4-BE49-F238E27FC236}">
                    <a16:creationId xmlns:a16="http://schemas.microsoft.com/office/drawing/2014/main" id="{37EC70A2-16B4-4782-B07B-3468DEBFF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3545"/>
                <a:ext cx="289" cy="30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4" name="Freeform 1515">
                <a:extLst>
                  <a:ext uri="{FF2B5EF4-FFF2-40B4-BE49-F238E27FC236}">
                    <a16:creationId xmlns:a16="http://schemas.microsoft.com/office/drawing/2014/main" id="{2BBF8EE2-F220-45B1-8186-4AB8D4495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465"/>
                <a:ext cx="891" cy="656"/>
              </a:xfrm>
              <a:custGeom>
                <a:avLst/>
                <a:gdLst>
                  <a:gd name="T0" fmla="*/ 89 w 117"/>
                  <a:gd name="T1" fmla="*/ 3 h 87"/>
                  <a:gd name="T2" fmla="*/ 66 w 117"/>
                  <a:gd name="T3" fmla="*/ 0 h 87"/>
                  <a:gd name="T4" fmla="*/ 66 w 117"/>
                  <a:gd name="T5" fmla="*/ 4 h 87"/>
                  <a:gd name="T6" fmla="*/ 59 w 117"/>
                  <a:gd name="T7" fmla="*/ 13 h 87"/>
                  <a:gd name="T8" fmla="*/ 51 w 117"/>
                  <a:gd name="T9" fmla="*/ 5 h 87"/>
                  <a:gd name="T10" fmla="*/ 51 w 117"/>
                  <a:gd name="T11" fmla="*/ 0 h 87"/>
                  <a:gd name="T12" fmla="*/ 27 w 117"/>
                  <a:gd name="T13" fmla="*/ 3 h 87"/>
                  <a:gd name="T14" fmla="*/ 0 w 117"/>
                  <a:gd name="T15" fmla="*/ 6 h 87"/>
                  <a:gd name="T16" fmla="*/ 14 w 117"/>
                  <a:gd name="T17" fmla="*/ 46 h 87"/>
                  <a:gd name="T18" fmla="*/ 32 w 117"/>
                  <a:gd name="T19" fmla="*/ 81 h 87"/>
                  <a:gd name="T20" fmla="*/ 50 w 117"/>
                  <a:gd name="T21" fmla="*/ 86 h 87"/>
                  <a:gd name="T22" fmla="*/ 67 w 117"/>
                  <a:gd name="T23" fmla="*/ 86 h 87"/>
                  <a:gd name="T24" fmla="*/ 85 w 117"/>
                  <a:gd name="T25" fmla="*/ 81 h 87"/>
                  <a:gd name="T26" fmla="*/ 103 w 117"/>
                  <a:gd name="T27" fmla="*/ 46 h 87"/>
                  <a:gd name="T28" fmla="*/ 117 w 117"/>
                  <a:gd name="T29" fmla="*/ 6 h 87"/>
                  <a:gd name="T30" fmla="*/ 89 w 117"/>
                  <a:gd name="T3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7" h="87">
                    <a:moveTo>
                      <a:pt x="89" y="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9"/>
                      <a:pt x="63" y="12"/>
                      <a:pt x="59" y="13"/>
                    </a:cubicBezTo>
                    <a:cubicBezTo>
                      <a:pt x="54" y="13"/>
                      <a:pt x="51" y="9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5" y="87"/>
                      <a:pt x="62" y="87"/>
                      <a:pt x="67" y="86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89" y="3"/>
                      <a:pt x="89" y="3"/>
                      <a:pt x="89" y="3"/>
                    </a:cubicBezTo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Rectangle 1516">
                <a:extLst>
                  <a:ext uri="{FF2B5EF4-FFF2-40B4-BE49-F238E27FC236}">
                    <a16:creationId xmlns:a16="http://schemas.microsoft.com/office/drawing/2014/main" id="{D27F3C65-0798-4655-9C74-9A74590EB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518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Freeform 1517">
                <a:extLst>
                  <a:ext uri="{FF2B5EF4-FFF2-40B4-BE49-F238E27FC236}">
                    <a16:creationId xmlns:a16="http://schemas.microsoft.com/office/drawing/2014/main" id="{4B6140E0-1195-4212-97F4-D99BD2C60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510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1518">
                <a:extLst>
                  <a:ext uri="{FF2B5EF4-FFF2-40B4-BE49-F238E27FC236}">
                    <a16:creationId xmlns:a16="http://schemas.microsoft.com/office/drawing/2014/main" id="{72190F7D-E0F5-46D9-888A-478A51D44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525"/>
                <a:ext cx="30" cy="23"/>
              </a:xfrm>
              <a:custGeom>
                <a:avLst/>
                <a:gdLst>
                  <a:gd name="T0" fmla="*/ 15 w 30"/>
                  <a:gd name="T1" fmla="*/ 23 h 23"/>
                  <a:gd name="T2" fmla="*/ 0 w 30"/>
                  <a:gd name="T3" fmla="*/ 8 h 23"/>
                  <a:gd name="T4" fmla="*/ 15 w 30"/>
                  <a:gd name="T5" fmla="*/ 0 h 23"/>
                  <a:gd name="T6" fmla="*/ 30 w 30"/>
                  <a:gd name="T7" fmla="*/ 8 h 23"/>
                  <a:gd name="T8" fmla="*/ 15 w 30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15" y="23"/>
                    </a:moveTo>
                    <a:lnTo>
                      <a:pt x="0" y="8"/>
                    </a:lnTo>
                    <a:lnTo>
                      <a:pt x="15" y="0"/>
                    </a:lnTo>
                    <a:lnTo>
                      <a:pt x="30" y="8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Rectangle 1519">
                <a:extLst>
                  <a:ext uri="{FF2B5EF4-FFF2-40B4-BE49-F238E27FC236}">
                    <a16:creationId xmlns:a16="http://schemas.microsoft.com/office/drawing/2014/main" id="{582E1F17-BE15-4DE7-A379-C2CD72100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593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Freeform 1520">
                <a:extLst>
                  <a:ext uri="{FF2B5EF4-FFF2-40B4-BE49-F238E27FC236}">
                    <a16:creationId xmlns:a16="http://schemas.microsoft.com/office/drawing/2014/main" id="{450397B5-219D-493E-BDFA-0DC363174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586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Freeform 1521">
                <a:extLst>
                  <a:ext uri="{FF2B5EF4-FFF2-40B4-BE49-F238E27FC236}">
                    <a16:creationId xmlns:a16="http://schemas.microsoft.com/office/drawing/2014/main" id="{D96D7800-526C-4DE2-B4FC-6CB249BE0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601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Rectangle 1522">
                <a:extLst>
                  <a:ext uri="{FF2B5EF4-FFF2-40B4-BE49-F238E27FC236}">
                    <a16:creationId xmlns:a16="http://schemas.microsoft.com/office/drawing/2014/main" id="{4BA1EAE3-14A8-478A-8B57-189662F25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676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1523">
                <a:extLst>
                  <a:ext uri="{FF2B5EF4-FFF2-40B4-BE49-F238E27FC236}">
                    <a16:creationId xmlns:a16="http://schemas.microsoft.com/office/drawing/2014/main" id="{50D0AFFC-58CB-434F-92BE-16E81E6D2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669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1524">
                <a:extLst>
                  <a:ext uri="{FF2B5EF4-FFF2-40B4-BE49-F238E27FC236}">
                    <a16:creationId xmlns:a16="http://schemas.microsoft.com/office/drawing/2014/main" id="{A959AFA9-250B-4494-84F6-B144CFC87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Rectangle 1525">
                <a:extLst>
                  <a:ext uri="{FF2B5EF4-FFF2-40B4-BE49-F238E27FC236}">
                    <a16:creationId xmlns:a16="http://schemas.microsoft.com/office/drawing/2014/main" id="{3ADF869F-18FB-46A1-B24E-F8867BB05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759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Freeform 1526">
                <a:extLst>
                  <a:ext uri="{FF2B5EF4-FFF2-40B4-BE49-F238E27FC236}">
                    <a16:creationId xmlns:a16="http://schemas.microsoft.com/office/drawing/2014/main" id="{36B3DE6F-5FB1-4416-9A40-1065BC017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751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Freeform 1527">
                <a:extLst>
                  <a:ext uri="{FF2B5EF4-FFF2-40B4-BE49-F238E27FC236}">
                    <a16:creationId xmlns:a16="http://schemas.microsoft.com/office/drawing/2014/main" id="{DD599FDA-9A53-4E24-B7DB-1F1EB5492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Rectangle 1528">
                <a:extLst>
                  <a:ext uri="{FF2B5EF4-FFF2-40B4-BE49-F238E27FC236}">
                    <a16:creationId xmlns:a16="http://schemas.microsoft.com/office/drawing/2014/main" id="{8F6109E2-A665-4800-86D9-CBA136AC4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Rectangle 1529">
                <a:extLst>
                  <a:ext uri="{FF2B5EF4-FFF2-40B4-BE49-F238E27FC236}">
                    <a16:creationId xmlns:a16="http://schemas.microsoft.com/office/drawing/2014/main" id="{6292DE5E-B29F-4963-907A-B83F72C39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Freeform 1530">
                <a:extLst>
                  <a:ext uri="{FF2B5EF4-FFF2-40B4-BE49-F238E27FC236}">
                    <a16:creationId xmlns:a16="http://schemas.microsoft.com/office/drawing/2014/main" id="{32019D0E-8426-440E-9D99-726744030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669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1531">
                <a:extLst>
                  <a:ext uri="{FF2B5EF4-FFF2-40B4-BE49-F238E27FC236}">
                    <a16:creationId xmlns:a16="http://schemas.microsoft.com/office/drawing/2014/main" id="{9355C5E9-9F7F-4D54-98D7-6BBB31947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669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Freeform 1532">
                <a:extLst>
                  <a:ext uri="{FF2B5EF4-FFF2-40B4-BE49-F238E27FC236}">
                    <a16:creationId xmlns:a16="http://schemas.microsoft.com/office/drawing/2014/main" id="{9917EDDB-A8B1-4C59-9062-CE368BEBB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Freeform 1533">
                <a:extLst>
                  <a:ext uri="{FF2B5EF4-FFF2-40B4-BE49-F238E27FC236}">
                    <a16:creationId xmlns:a16="http://schemas.microsoft.com/office/drawing/2014/main" id="{71C58487-89BC-4ACA-B233-40D8EBFB4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Rectangle 1534">
                <a:extLst>
                  <a:ext uri="{FF2B5EF4-FFF2-40B4-BE49-F238E27FC236}">
                    <a16:creationId xmlns:a16="http://schemas.microsoft.com/office/drawing/2014/main" id="{B4D9DAF8-322E-46EC-8D65-839B7ADCF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Freeform 1535">
                <a:extLst>
                  <a:ext uri="{FF2B5EF4-FFF2-40B4-BE49-F238E27FC236}">
                    <a16:creationId xmlns:a16="http://schemas.microsoft.com/office/drawing/2014/main" id="{DAAD0064-5AB4-49AA-961B-B0B4C2F3F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Freeform 1536">
                <a:extLst>
                  <a:ext uri="{FF2B5EF4-FFF2-40B4-BE49-F238E27FC236}">
                    <a16:creationId xmlns:a16="http://schemas.microsoft.com/office/drawing/2014/main" id="{74F93689-7DDB-4DD6-A7B0-0A7C70B7C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Rectangle 1537">
                <a:extLst>
                  <a:ext uri="{FF2B5EF4-FFF2-40B4-BE49-F238E27FC236}">
                    <a16:creationId xmlns:a16="http://schemas.microsoft.com/office/drawing/2014/main" id="{E554FEB8-525C-4819-BB48-B201AF431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Freeform 1538">
                <a:extLst>
                  <a:ext uri="{FF2B5EF4-FFF2-40B4-BE49-F238E27FC236}">
                    <a16:creationId xmlns:a16="http://schemas.microsoft.com/office/drawing/2014/main" id="{79E41445-66C1-47D0-B038-3999F198E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Freeform 1539">
                <a:extLst>
                  <a:ext uri="{FF2B5EF4-FFF2-40B4-BE49-F238E27FC236}">
                    <a16:creationId xmlns:a16="http://schemas.microsoft.com/office/drawing/2014/main" id="{EFEF5046-8E48-42F9-9CFB-DEC053545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Rectangle 1540">
                <a:extLst>
                  <a:ext uri="{FF2B5EF4-FFF2-40B4-BE49-F238E27FC236}">
                    <a16:creationId xmlns:a16="http://schemas.microsoft.com/office/drawing/2014/main" id="{D0AEDA74-B879-4216-9F42-19546A43E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Freeform 1541">
                <a:extLst>
                  <a:ext uri="{FF2B5EF4-FFF2-40B4-BE49-F238E27FC236}">
                    <a16:creationId xmlns:a16="http://schemas.microsoft.com/office/drawing/2014/main" id="{873A5D80-1D62-4273-9A0B-A98A8ABAE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1542">
                <a:extLst>
                  <a:ext uri="{FF2B5EF4-FFF2-40B4-BE49-F238E27FC236}">
                    <a16:creationId xmlns:a16="http://schemas.microsoft.com/office/drawing/2014/main" id="{02FA2454-EA94-4259-AE2A-C01FC09D7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Rectangle 1543">
                <a:extLst>
                  <a:ext uri="{FF2B5EF4-FFF2-40B4-BE49-F238E27FC236}">
                    <a16:creationId xmlns:a16="http://schemas.microsoft.com/office/drawing/2014/main" id="{C092474C-51F9-4AE8-8BC1-D28F4C1AA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Freeform 1544">
                <a:extLst>
                  <a:ext uri="{FF2B5EF4-FFF2-40B4-BE49-F238E27FC236}">
                    <a16:creationId xmlns:a16="http://schemas.microsoft.com/office/drawing/2014/main" id="{7C3939F5-0ED7-45F4-90BD-7440448B4B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1545">
                <a:extLst>
                  <a:ext uri="{FF2B5EF4-FFF2-40B4-BE49-F238E27FC236}">
                    <a16:creationId xmlns:a16="http://schemas.microsoft.com/office/drawing/2014/main" id="{EF4CD4C1-FE52-4184-AAD8-A0B0F956B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Rectangle 1546">
                <a:extLst>
                  <a:ext uri="{FF2B5EF4-FFF2-40B4-BE49-F238E27FC236}">
                    <a16:creationId xmlns:a16="http://schemas.microsoft.com/office/drawing/2014/main" id="{E4348C7C-D0DB-46EB-B9F1-D551FA60B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Rectangle 1547">
                <a:extLst>
                  <a:ext uri="{FF2B5EF4-FFF2-40B4-BE49-F238E27FC236}">
                    <a16:creationId xmlns:a16="http://schemas.microsoft.com/office/drawing/2014/main" id="{9EBCEB9A-AADD-4DAD-A384-F26D67518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Freeform 1548">
                <a:extLst>
                  <a:ext uri="{FF2B5EF4-FFF2-40B4-BE49-F238E27FC236}">
                    <a16:creationId xmlns:a16="http://schemas.microsoft.com/office/drawing/2014/main" id="{742E3E56-CE93-41A5-B2C9-13724D96A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751"/>
                <a:ext cx="54" cy="53"/>
              </a:xfrm>
              <a:custGeom>
                <a:avLst/>
                <a:gdLst>
                  <a:gd name="T0" fmla="*/ 23 w 54"/>
                  <a:gd name="T1" fmla="*/ 53 h 53"/>
                  <a:gd name="T2" fmla="*/ 0 w 54"/>
                  <a:gd name="T3" fmla="*/ 23 h 53"/>
                  <a:gd name="T4" fmla="*/ 23 w 54"/>
                  <a:gd name="T5" fmla="*/ 0 h 53"/>
                  <a:gd name="T6" fmla="*/ 54 w 54"/>
                  <a:gd name="T7" fmla="*/ 23 h 53"/>
                  <a:gd name="T8" fmla="*/ 23 w 54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23" y="53"/>
                    </a:moveTo>
                    <a:lnTo>
                      <a:pt x="0" y="23"/>
                    </a:lnTo>
                    <a:lnTo>
                      <a:pt x="23" y="0"/>
                    </a:lnTo>
                    <a:lnTo>
                      <a:pt x="54" y="23"/>
                    </a:lnTo>
                    <a:lnTo>
                      <a:pt x="23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1549">
                <a:extLst>
                  <a:ext uri="{FF2B5EF4-FFF2-40B4-BE49-F238E27FC236}">
                    <a16:creationId xmlns:a16="http://schemas.microsoft.com/office/drawing/2014/main" id="{DD2265A5-8949-4C41-A554-7296F5698C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751"/>
                <a:ext cx="54" cy="53"/>
              </a:xfrm>
              <a:custGeom>
                <a:avLst/>
                <a:gdLst>
                  <a:gd name="T0" fmla="*/ 23 w 54"/>
                  <a:gd name="T1" fmla="*/ 53 h 53"/>
                  <a:gd name="T2" fmla="*/ 0 w 54"/>
                  <a:gd name="T3" fmla="*/ 23 h 53"/>
                  <a:gd name="T4" fmla="*/ 23 w 54"/>
                  <a:gd name="T5" fmla="*/ 0 h 53"/>
                  <a:gd name="T6" fmla="*/ 54 w 54"/>
                  <a:gd name="T7" fmla="*/ 23 h 53"/>
                  <a:gd name="T8" fmla="*/ 23 w 54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23" y="53"/>
                    </a:moveTo>
                    <a:lnTo>
                      <a:pt x="0" y="23"/>
                    </a:lnTo>
                    <a:lnTo>
                      <a:pt x="23" y="0"/>
                    </a:lnTo>
                    <a:lnTo>
                      <a:pt x="54" y="23"/>
                    </a:lnTo>
                    <a:lnTo>
                      <a:pt x="23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1550">
                <a:extLst>
                  <a:ext uri="{FF2B5EF4-FFF2-40B4-BE49-F238E27FC236}">
                    <a16:creationId xmlns:a16="http://schemas.microsoft.com/office/drawing/2014/main" id="{56A1842B-3D8E-4A9B-96F0-E6FE61552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767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1551">
                <a:extLst>
                  <a:ext uri="{FF2B5EF4-FFF2-40B4-BE49-F238E27FC236}">
                    <a16:creationId xmlns:a16="http://schemas.microsoft.com/office/drawing/2014/main" id="{406E2BD0-9690-442D-996C-71142EF9C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767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Rectangle 1552">
                <a:extLst>
                  <a:ext uri="{FF2B5EF4-FFF2-40B4-BE49-F238E27FC236}">
                    <a16:creationId xmlns:a16="http://schemas.microsoft.com/office/drawing/2014/main" id="{C5EC1D9E-0562-455F-9205-1FA965463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Rectangle 1553">
                <a:extLst>
                  <a:ext uri="{FF2B5EF4-FFF2-40B4-BE49-F238E27FC236}">
                    <a16:creationId xmlns:a16="http://schemas.microsoft.com/office/drawing/2014/main" id="{85EBDB9D-DCBE-41AF-B084-1D5B12252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Freeform 1554">
                <a:extLst>
                  <a:ext uri="{FF2B5EF4-FFF2-40B4-BE49-F238E27FC236}">
                    <a16:creationId xmlns:a16="http://schemas.microsoft.com/office/drawing/2014/main" id="{45F446A0-8760-4BF0-88B8-410CF5DF8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827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1555">
                <a:extLst>
                  <a:ext uri="{FF2B5EF4-FFF2-40B4-BE49-F238E27FC236}">
                    <a16:creationId xmlns:a16="http://schemas.microsoft.com/office/drawing/2014/main" id="{4AAD318C-07DD-4C99-AC8E-5DF6D917F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827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Freeform 1556">
                <a:extLst>
                  <a:ext uri="{FF2B5EF4-FFF2-40B4-BE49-F238E27FC236}">
                    <a16:creationId xmlns:a16="http://schemas.microsoft.com/office/drawing/2014/main" id="{B08BC8E5-FA32-4DAF-B28D-B6AA4498B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842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Freeform 1557">
                <a:extLst>
                  <a:ext uri="{FF2B5EF4-FFF2-40B4-BE49-F238E27FC236}">
                    <a16:creationId xmlns:a16="http://schemas.microsoft.com/office/drawing/2014/main" id="{C8ACECE8-0E89-4C10-9BD6-83F81FC9D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842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Rectangle 1558">
                <a:extLst>
                  <a:ext uri="{FF2B5EF4-FFF2-40B4-BE49-F238E27FC236}">
                    <a16:creationId xmlns:a16="http://schemas.microsoft.com/office/drawing/2014/main" id="{173DD48D-F224-4F67-9764-23E28DA636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Rectangle 1559">
                <a:extLst>
                  <a:ext uri="{FF2B5EF4-FFF2-40B4-BE49-F238E27FC236}">
                    <a16:creationId xmlns:a16="http://schemas.microsoft.com/office/drawing/2014/main" id="{1A52BE75-53FA-474D-8598-DF771AE7C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Freeform 1560">
                <a:extLst>
                  <a:ext uri="{FF2B5EF4-FFF2-40B4-BE49-F238E27FC236}">
                    <a16:creationId xmlns:a16="http://schemas.microsoft.com/office/drawing/2014/main" id="{98C14A35-C64D-4EAD-AB22-6443AEA9E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10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1561">
                <a:extLst>
                  <a:ext uri="{FF2B5EF4-FFF2-40B4-BE49-F238E27FC236}">
                    <a16:creationId xmlns:a16="http://schemas.microsoft.com/office/drawing/2014/main" id="{2587FF51-DA6A-403D-AB2A-25938A229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10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1562">
                <a:extLst>
                  <a:ext uri="{FF2B5EF4-FFF2-40B4-BE49-F238E27FC236}">
                    <a16:creationId xmlns:a16="http://schemas.microsoft.com/office/drawing/2014/main" id="{0A58B4E2-65D7-49F2-96F4-2715AF846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925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1563">
                <a:extLst>
                  <a:ext uri="{FF2B5EF4-FFF2-40B4-BE49-F238E27FC236}">
                    <a16:creationId xmlns:a16="http://schemas.microsoft.com/office/drawing/2014/main" id="{2F89E879-6841-4497-875D-45ED5F6F1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925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Rectangle 1564">
                <a:extLst>
                  <a:ext uri="{FF2B5EF4-FFF2-40B4-BE49-F238E27FC236}">
                    <a16:creationId xmlns:a16="http://schemas.microsoft.com/office/drawing/2014/main" id="{0105E42C-A30C-4E52-BA57-A797F91C6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Rectangle 1565">
                <a:extLst>
                  <a:ext uri="{FF2B5EF4-FFF2-40B4-BE49-F238E27FC236}">
                    <a16:creationId xmlns:a16="http://schemas.microsoft.com/office/drawing/2014/main" id="{818B2282-09E0-4BD4-810F-90F49E4B6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1566">
                <a:extLst>
                  <a:ext uri="{FF2B5EF4-FFF2-40B4-BE49-F238E27FC236}">
                    <a16:creationId xmlns:a16="http://schemas.microsoft.com/office/drawing/2014/main" id="{94A06879-B1B2-4EE5-94C8-8175A9560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93"/>
                <a:ext cx="54" cy="52"/>
              </a:xfrm>
              <a:custGeom>
                <a:avLst/>
                <a:gdLst>
                  <a:gd name="T0" fmla="*/ 23 w 54"/>
                  <a:gd name="T1" fmla="*/ 52 h 52"/>
                  <a:gd name="T2" fmla="*/ 0 w 54"/>
                  <a:gd name="T3" fmla="*/ 22 h 52"/>
                  <a:gd name="T4" fmla="*/ 23 w 54"/>
                  <a:gd name="T5" fmla="*/ 0 h 52"/>
                  <a:gd name="T6" fmla="*/ 54 w 54"/>
                  <a:gd name="T7" fmla="*/ 22 h 52"/>
                  <a:gd name="T8" fmla="*/ 23 w 54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2">
                    <a:moveTo>
                      <a:pt x="23" y="52"/>
                    </a:moveTo>
                    <a:lnTo>
                      <a:pt x="0" y="22"/>
                    </a:lnTo>
                    <a:lnTo>
                      <a:pt x="23" y="0"/>
                    </a:lnTo>
                    <a:lnTo>
                      <a:pt x="54" y="22"/>
                    </a:lnTo>
                    <a:lnTo>
                      <a:pt x="23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1567">
                <a:extLst>
                  <a:ext uri="{FF2B5EF4-FFF2-40B4-BE49-F238E27FC236}">
                    <a16:creationId xmlns:a16="http://schemas.microsoft.com/office/drawing/2014/main" id="{10A94A40-E540-44AE-B454-B22AB9192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93"/>
                <a:ext cx="54" cy="52"/>
              </a:xfrm>
              <a:custGeom>
                <a:avLst/>
                <a:gdLst>
                  <a:gd name="T0" fmla="*/ 23 w 54"/>
                  <a:gd name="T1" fmla="*/ 52 h 52"/>
                  <a:gd name="T2" fmla="*/ 0 w 54"/>
                  <a:gd name="T3" fmla="*/ 22 h 52"/>
                  <a:gd name="T4" fmla="*/ 23 w 54"/>
                  <a:gd name="T5" fmla="*/ 0 h 52"/>
                  <a:gd name="T6" fmla="*/ 54 w 54"/>
                  <a:gd name="T7" fmla="*/ 22 h 52"/>
                  <a:gd name="T8" fmla="*/ 23 w 54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2">
                    <a:moveTo>
                      <a:pt x="23" y="52"/>
                    </a:moveTo>
                    <a:lnTo>
                      <a:pt x="0" y="22"/>
                    </a:lnTo>
                    <a:lnTo>
                      <a:pt x="23" y="0"/>
                    </a:lnTo>
                    <a:lnTo>
                      <a:pt x="54" y="22"/>
                    </a:lnTo>
                    <a:lnTo>
                      <a:pt x="23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1568">
                <a:extLst>
                  <a:ext uri="{FF2B5EF4-FFF2-40B4-BE49-F238E27FC236}">
                    <a16:creationId xmlns:a16="http://schemas.microsoft.com/office/drawing/2014/main" id="{3BFC1A3F-A0AB-4876-8C70-BB9E74A36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008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1569">
                <a:extLst>
                  <a:ext uri="{FF2B5EF4-FFF2-40B4-BE49-F238E27FC236}">
                    <a16:creationId xmlns:a16="http://schemas.microsoft.com/office/drawing/2014/main" id="{F2273926-EB46-418D-A7E7-F6330EDB4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008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Rectangle 1570">
                <a:extLst>
                  <a:ext uri="{FF2B5EF4-FFF2-40B4-BE49-F238E27FC236}">
                    <a16:creationId xmlns:a16="http://schemas.microsoft.com/office/drawing/2014/main" id="{899D17B4-724D-4E3E-BFE3-559033D09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1571">
                <a:extLst>
                  <a:ext uri="{FF2B5EF4-FFF2-40B4-BE49-F238E27FC236}">
                    <a16:creationId xmlns:a16="http://schemas.microsoft.com/office/drawing/2014/main" id="{BF6F808A-6B57-4EB9-A06B-18A5085DC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068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Freeform 1572">
                <a:extLst>
                  <a:ext uri="{FF2B5EF4-FFF2-40B4-BE49-F238E27FC236}">
                    <a16:creationId xmlns:a16="http://schemas.microsoft.com/office/drawing/2014/main" id="{9FFA8830-DE52-4203-89DA-851E70DBF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083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Rectangle 1573">
                <a:extLst>
                  <a:ext uri="{FF2B5EF4-FFF2-40B4-BE49-F238E27FC236}">
                    <a16:creationId xmlns:a16="http://schemas.microsoft.com/office/drawing/2014/main" id="{ABC6870C-553A-4B61-9F56-E56FAEC31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Rectangle 1574">
                <a:extLst>
                  <a:ext uri="{FF2B5EF4-FFF2-40B4-BE49-F238E27FC236}">
                    <a16:creationId xmlns:a16="http://schemas.microsoft.com/office/drawing/2014/main" id="{20F1A449-F63E-447F-8075-908F83C5C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1575">
                <a:extLst>
                  <a:ext uri="{FF2B5EF4-FFF2-40B4-BE49-F238E27FC236}">
                    <a16:creationId xmlns:a16="http://schemas.microsoft.com/office/drawing/2014/main" id="{F1165ECA-8672-46CF-B42E-34A99BB1D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1576">
                <a:extLst>
                  <a:ext uri="{FF2B5EF4-FFF2-40B4-BE49-F238E27FC236}">
                    <a16:creationId xmlns:a16="http://schemas.microsoft.com/office/drawing/2014/main" id="{596A6BBC-F3C4-4D3A-B089-8FAFCB015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1577">
                <a:extLst>
                  <a:ext uri="{FF2B5EF4-FFF2-40B4-BE49-F238E27FC236}">
                    <a16:creationId xmlns:a16="http://schemas.microsoft.com/office/drawing/2014/main" id="{23CDB13E-967A-4E5F-9048-8D556CB56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1578">
                <a:extLst>
                  <a:ext uri="{FF2B5EF4-FFF2-40B4-BE49-F238E27FC236}">
                    <a16:creationId xmlns:a16="http://schemas.microsoft.com/office/drawing/2014/main" id="{BE6EF182-FF48-46F3-8D1B-B7604E48B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Rectangle 1579">
                <a:extLst>
                  <a:ext uri="{FF2B5EF4-FFF2-40B4-BE49-F238E27FC236}">
                    <a16:creationId xmlns:a16="http://schemas.microsoft.com/office/drawing/2014/main" id="{A833AFEF-D13B-45A7-B583-30BCA548C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Rectangle 1580">
                <a:extLst>
                  <a:ext uri="{FF2B5EF4-FFF2-40B4-BE49-F238E27FC236}">
                    <a16:creationId xmlns:a16="http://schemas.microsoft.com/office/drawing/2014/main" id="{7DE566EB-A2B6-4FE8-9575-DE2AA07D0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1581">
                <a:extLst>
                  <a:ext uri="{FF2B5EF4-FFF2-40B4-BE49-F238E27FC236}">
                    <a16:creationId xmlns:a16="http://schemas.microsoft.com/office/drawing/2014/main" id="{6C3D3FF3-AFA9-434E-8C07-40ADF3660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1582">
                <a:extLst>
                  <a:ext uri="{FF2B5EF4-FFF2-40B4-BE49-F238E27FC236}">
                    <a16:creationId xmlns:a16="http://schemas.microsoft.com/office/drawing/2014/main" id="{901C8034-60D6-4C61-875A-FEBA90C3C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1583">
                <a:extLst>
                  <a:ext uri="{FF2B5EF4-FFF2-40B4-BE49-F238E27FC236}">
                    <a16:creationId xmlns:a16="http://schemas.microsoft.com/office/drawing/2014/main" id="{37073F90-A48B-47F4-BB4A-0FC645D3F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1584">
                <a:extLst>
                  <a:ext uri="{FF2B5EF4-FFF2-40B4-BE49-F238E27FC236}">
                    <a16:creationId xmlns:a16="http://schemas.microsoft.com/office/drawing/2014/main" id="{A744CBCA-3F3B-488E-B14A-5A2E418EC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Rectangle 1585">
                <a:extLst>
                  <a:ext uri="{FF2B5EF4-FFF2-40B4-BE49-F238E27FC236}">
                    <a16:creationId xmlns:a16="http://schemas.microsoft.com/office/drawing/2014/main" id="{662F8016-77BC-45E3-9A13-EA140086B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Rectangle 1586">
                <a:extLst>
                  <a:ext uri="{FF2B5EF4-FFF2-40B4-BE49-F238E27FC236}">
                    <a16:creationId xmlns:a16="http://schemas.microsoft.com/office/drawing/2014/main" id="{2692F409-D629-4C25-98CC-45758650D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1587">
                <a:extLst>
                  <a:ext uri="{FF2B5EF4-FFF2-40B4-BE49-F238E27FC236}">
                    <a16:creationId xmlns:a16="http://schemas.microsoft.com/office/drawing/2014/main" id="{813AA9F4-1C4D-493A-A9B5-2186ED61D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Freeform 1588">
                <a:extLst>
                  <a:ext uri="{FF2B5EF4-FFF2-40B4-BE49-F238E27FC236}">
                    <a16:creationId xmlns:a16="http://schemas.microsoft.com/office/drawing/2014/main" id="{A9E2AEEA-F2C4-41E1-ABD1-2389C9114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Freeform 1589">
                <a:extLst>
                  <a:ext uri="{FF2B5EF4-FFF2-40B4-BE49-F238E27FC236}">
                    <a16:creationId xmlns:a16="http://schemas.microsoft.com/office/drawing/2014/main" id="{0B911B60-792F-4BAA-912E-BC0819135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1590">
                <a:extLst>
                  <a:ext uri="{FF2B5EF4-FFF2-40B4-BE49-F238E27FC236}">
                    <a16:creationId xmlns:a16="http://schemas.microsoft.com/office/drawing/2014/main" id="{9DA191DA-36AB-4621-B4E1-DBC3E8943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Rectangle 1591">
                <a:extLst>
                  <a:ext uri="{FF2B5EF4-FFF2-40B4-BE49-F238E27FC236}">
                    <a16:creationId xmlns:a16="http://schemas.microsoft.com/office/drawing/2014/main" id="{792F3684-071C-4322-A33B-F08530071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Rectangle 1592">
                <a:extLst>
                  <a:ext uri="{FF2B5EF4-FFF2-40B4-BE49-F238E27FC236}">
                    <a16:creationId xmlns:a16="http://schemas.microsoft.com/office/drawing/2014/main" id="{CBE0E3E9-DAE1-42F7-97F0-34394C16C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1593">
                <a:extLst>
                  <a:ext uri="{FF2B5EF4-FFF2-40B4-BE49-F238E27FC236}">
                    <a16:creationId xmlns:a16="http://schemas.microsoft.com/office/drawing/2014/main" id="{59C53530-2C10-4584-B582-6B2B42C5E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Freeform 1594">
                <a:extLst>
                  <a:ext uri="{FF2B5EF4-FFF2-40B4-BE49-F238E27FC236}">
                    <a16:creationId xmlns:a16="http://schemas.microsoft.com/office/drawing/2014/main" id="{61FF3F51-BFE3-46E1-BC00-4133A2A46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1595">
                <a:extLst>
                  <a:ext uri="{FF2B5EF4-FFF2-40B4-BE49-F238E27FC236}">
                    <a16:creationId xmlns:a16="http://schemas.microsoft.com/office/drawing/2014/main" id="{F6C79E3A-BA33-416D-9A89-062DE6D28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Freeform 1596">
                <a:extLst>
                  <a:ext uri="{FF2B5EF4-FFF2-40B4-BE49-F238E27FC236}">
                    <a16:creationId xmlns:a16="http://schemas.microsoft.com/office/drawing/2014/main" id="{F91AE450-20BD-475F-9D26-3CA365AC6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Rectangle 1597">
                <a:extLst>
                  <a:ext uri="{FF2B5EF4-FFF2-40B4-BE49-F238E27FC236}">
                    <a16:creationId xmlns:a16="http://schemas.microsoft.com/office/drawing/2014/main" id="{CC1AE0A5-09BA-4F0D-8FBC-2A11A3305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Rectangle 1598">
                <a:extLst>
                  <a:ext uri="{FF2B5EF4-FFF2-40B4-BE49-F238E27FC236}">
                    <a16:creationId xmlns:a16="http://schemas.microsoft.com/office/drawing/2014/main" id="{FD3EF7F0-F816-4F32-8F3E-EC9A8F367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1599">
                <a:extLst>
                  <a:ext uri="{FF2B5EF4-FFF2-40B4-BE49-F238E27FC236}">
                    <a16:creationId xmlns:a16="http://schemas.microsoft.com/office/drawing/2014/main" id="{66D86687-EE7A-4FCD-8952-D3483C3A7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2068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Freeform 1600">
                <a:extLst>
                  <a:ext uri="{FF2B5EF4-FFF2-40B4-BE49-F238E27FC236}">
                    <a16:creationId xmlns:a16="http://schemas.microsoft.com/office/drawing/2014/main" id="{58A4345E-78D7-49FC-A74A-EB9E68F53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2068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1601">
                <a:extLst>
                  <a:ext uri="{FF2B5EF4-FFF2-40B4-BE49-F238E27FC236}">
                    <a16:creationId xmlns:a16="http://schemas.microsoft.com/office/drawing/2014/main" id="{6E9201CA-09E2-4402-AF0F-B44AAE057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1602">
                <a:extLst>
                  <a:ext uri="{FF2B5EF4-FFF2-40B4-BE49-F238E27FC236}">
                    <a16:creationId xmlns:a16="http://schemas.microsoft.com/office/drawing/2014/main" id="{05CB9ACE-DE1E-43B1-ACE9-CE8E645C3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Rectangle 1603">
                <a:extLst>
                  <a:ext uri="{FF2B5EF4-FFF2-40B4-BE49-F238E27FC236}">
                    <a16:creationId xmlns:a16="http://schemas.microsoft.com/office/drawing/2014/main" id="{7536705C-079F-4B73-89A2-ABE6AC013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759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Rectangle 1604">
                <a:extLst>
                  <a:ext uri="{FF2B5EF4-FFF2-40B4-BE49-F238E27FC236}">
                    <a16:creationId xmlns:a16="http://schemas.microsoft.com/office/drawing/2014/main" id="{52393C62-921E-4C15-97FD-2C20E1F1C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759"/>
                <a:ext cx="46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4" name="Freeform 1605">
                <a:extLst>
                  <a:ext uri="{FF2B5EF4-FFF2-40B4-BE49-F238E27FC236}">
                    <a16:creationId xmlns:a16="http://schemas.microsoft.com/office/drawing/2014/main" id="{0521E87F-A6DA-4F0A-836F-A83B2AB2E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1606">
                <a:extLst>
                  <a:ext uri="{FF2B5EF4-FFF2-40B4-BE49-F238E27FC236}">
                    <a16:creationId xmlns:a16="http://schemas.microsoft.com/office/drawing/2014/main" id="{BBE9F301-EF86-4CAE-AC53-6562A7075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Freeform 1607">
                <a:extLst>
                  <a:ext uri="{FF2B5EF4-FFF2-40B4-BE49-F238E27FC236}">
                    <a16:creationId xmlns:a16="http://schemas.microsoft.com/office/drawing/2014/main" id="{60C30E64-B93A-469E-A196-6CAAFE297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Freeform 1608">
                <a:extLst>
                  <a:ext uri="{FF2B5EF4-FFF2-40B4-BE49-F238E27FC236}">
                    <a16:creationId xmlns:a16="http://schemas.microsoft.com/office/drawing/2014/main" id="{01A88C75-1DCB-4576-9A0D-EAB5E9A97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Rectangle 1609">
                <a:extLst>
                  <a:ext uri="{FF2B5EF4-FFF2-40B4-BE49-F238E27FC236}">
                    <a16:creationId xmlns:a16="http://schemas.microsoft.com/office/drawing/2014/main" id="{CD3BFC28-E352-449F-9F59-8A2BF97CE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834"/>
                <a:ext cx="46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Rectangle 1610">
                <a:extLst>
                  <a:ext uri="{FF2B5EF4-FFF2-40B4-BE49-F238E27FC236}">
                    <a16:creationId xmlns:a16="http://schemas.microsoft.com/office/drawing/2014/main" id="{684D8A4E-14B7-4F1E-957F-B2CD4E535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834"/>
                <a:ext cx="46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1611">
                <a:extLst>
                  <a:ext uri="{FF2B5EF4-FFF2-40B4-BE49-F238E27FC236}">
                    <a16:creationId xmlns:a16="http://schemas.microsoft.com/office/drawing/2014/main" id="{DFCF6D2C-3BC4-43ED-951B-7B580A242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1612">
                <a:extLst>
                  <a:ext uri="{FF2B5EF4-FFF2-40B4-BE49-F238E27FC236}">
                    <a16:creationId xmlns:a16="http://schemas.microsoft.com/office/drawing/2014/main" id="{D6D1A0C0-9DAF-4B31-8A7D-BC2935EDD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1613">
                <a:extLst>
                  <a:ext uri="{FF2B5EF4-FFF2-40B4-BE49-F238E27FC236}">
                    <a16:creationId xmlns:a16="http://schemas.microsoft.com/office/drawing/2014/main" id="{86C1136F-557B-4CBF-B138-AA5124F20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1614">
                <a:extLst>
                  <a:ext uri="{FF2B5EF4-FFF2-40B4-BE49-F238E27FC236}">
                    <a16:creationId xmlns:a16="http://schemas.microsoft.com/office/drawing/2014/main" id="{15826884-FB2C-42A6-BE4C-CE93F9E5A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Rectangle 1615">
                <a:extLst>
                  <a:ext uri="{FF2B5EF4-FFF2-40B4-BE49-F238E27FC236}">
                    <a16:creationId xmlns:a16="http://schemas.microsoft.com/office/drawing/2014/main" id="{3B7A5268-C149-4BB2-A1C2-F101DAC7C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917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Rectangle 1616">
                <a:extLst>
                  <a:ext uri="{FF2B5EF4-FFF2-40B4-BE49-F238E27FC236}">
                    <a16:creationId xmlns:a16="http://schemas.microsoft.com/office/drawing/2014/main" id="{B9C349A9-FFA7-4CC4-B80C-B9EC12332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917"/>
                <a:ext cx="4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Freeform 1617">
                <a:extLst>
                  <a:ext uri="{FF2B5EF4-FFF2-40B4-BE49-F238E27FC236}">
                    <a16:creationId xmlns:a16="http://schemas.microsoft.com/office/drawing/2014/main" id="{63616CC9-AEEB-477A-96FD-A66792941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1618">
                <a:extLst>
                  <a:ext uri="{FF2B5EF4-FFF2-40B4-BE49-F238E27FC236}">
                    <a16:creationId xmlns:a16="http://schemas.microsoft.com/office/drawing/2014/main" id="{B335C7F5-E05E-4200-AE25-F78BEFAAC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1619">
                <a:extLst>
                  <a:ext uri="{FF2B5EF4-FFF2-40B4-BE49-F238E27FC236}">
                    <a16:creationId xmlns:a16="http://schemas.microsoft.com/office/drawing/2014/main" id="{5651C47F-D049-4D20-9B20-B52B66B3B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Freeform 1620">
                <a:extLst>
                  <a:ext uri="{FF2B5EF4-FFF2-40B4-BE49-F238E27FC236}">
                    <a16:creationId xmlns:a16="http://schemas.microsoft.com/office/drawing/2014/main" id="{9CF05706-8098-4582-A423-9AD475EB5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Rectangle 1621">
                <a:extLst>
                  <a:ext uri="{FF2B5EF4-FFF2-40B4-BE49-F238E27FC236}">
                    <a16:creationId xmlns:a16="http://schemas.microsoft.com/office/drawing/2014/main" id="{36438BE1-BE49-4006-83B7-FAC7794DA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00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Rectangle 1622">
                <a:extLst>
                  <a:ext uri="{FF2B5EF4-FFF2-40B4-BE49-F238E27FC236}">
                    <a16:creationId xmlns:a16="http://schemas.microsoft.com/office/drawing/2014/main" id="{E2711587-8665-492D-9D58-E95A46C03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00"/>
                <a:ext cx="46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1623">
                <a:extLst>
                  <a:ext uri="{FF2B5EF4-FFF2-40B4-BE49-F238E27FC236}">
                    <a16:creationId xmlns:a16="http://schemas.microsoft.com/office/drawing/2014/main" id="{3724ED8A-EF8D-4586-9117-A2035B832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Freeform 1624">
                <a:extLst>
                  <a:ext uri="{FF2B5EF4-FFF2-40B4-BE49-F238E27FC236}">
                    <a16:creationId xmlns:a16="http://schemas.microsoft.com/office/drawing/2014/main" id="{B904D39B-FEA0-4F30-8BB8-A7DF5E5AA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1625">
                <a:extLst>
                  <a:ext uri="{FF2B5EF4-FFF2-40B4-BE49-F238E27FC236}">
                    <a16:creationId xmlns:a16="http://schemas.microsoft.com/office/drawing/2014/main" id="{279AE943-0477-4CF9-99BD-5CBCCB6D4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1626">
                <a:extLst>
                  <a:ext uri="{FF2B5EF4-FFF2-40B4-BE49-F238E27FC236}">
                    <a16:creationId xmlns:a16="http://schemas.microsoft.com/office/drawing/2014/main" id="{95EF707B-DB18-443F-A4F8-44999239B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Rectangle 1627">
                <a:extLst>
                  <a:ext uri="{FF2B5EF4-FFF2-40B4-BE49-F238E27FC236}">
                    <a16:creationId xmlns:a16="http://schemas.microsoft.com/office/drawing/2014/main" id="{AA587F18-241E-48C1-9AE2-9CF0697D9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76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Rectangle 1628">
                <a:extLst>
                  <a:ext uri="{FF2B5EF4-FFF2-40B4-BE49-F238E27FC236}">
                    <a16:creationId xmlns:a16="http://schemas.microsoft.com/office/drawing/2014/main" id="{B9779683-12AF-4148-8CB1-829839C2A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76"/>
                <a:ext cx="4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Freeform 1629">
                <a:extLst>
                  <a:ext uri="{FF2B5EF4-FFF2-40B4-BE49-F238E27FC236}">
                    <a16:creationId xmlns:a16="http://schemas.microsoft.com/office/drawing/2014/main" id="{4558F2CC-94EA-49F9-ADB4-05F48B637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Freeform 1630">
                <a:extLst>
                  <a:ext uri="{FF2B5EF4-FFF2-40B4-BE49-F238E27FC236}">
                    <a16:creationId xmlns:a16="http://schemas.microsoft.com/office/drawing/2014/main" id="{B8BF4284-34D8-46D1-9077-D9B5D39B68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Freeform 1631">
                <a:extLst>
                  <a:ext uri="{FF2B5EF4-FFF2-40B4-BE49-F238E27FC236}">
                    <a16:creationId xmlns:a16="http://schemas.microsoft.com/office/drawing/2014/main" id="{571C57EF-AFCF-4E67-B5FF-C287105ED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1632">
                <a:extLst>
                  <a:ext uri="{FF2B5EF4-FFF2-40B4-BE49-F238E27FC236}">
                    <a16:creationId xmlns:a16="http://schemas.microsoft.com/office/drawing/2014/main" id="{2B4524C3-034B-4930-B022-761A25F7E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Rectangle 1633">
                <a:extLst>
                  <a:ext uri="{FF2B5EF4-FFF2-40B4-BE49-F238E27FC236}">
                    <a16:creationId xmlns:a16="http://schemas.microsoft.com/office/drawing/2014/main" id="{7B5B73CB-00F7-4A42-A35A-B0E569E15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Rectangle 1634">
                <a:extLst>
                  <a:ext uri="{FF2B5EF4-FFF2-40B4-BE49-F238E27FC236}">
                    <a16:creationId xmlns:a16="http://schemas.microsoft.com/office/drawing/2014/main" id="{0ECEDCC9-1E2C-468A-9CCD-2C44A4C27B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Freeform 1635">
                <a:extLst>
                  <a:ext uri="{FF2B5EF4-FFF2-40B4-BE49-F238E27FC236}">
                    <a16:creationId xmlns:a16="http://schemas.microsoft.com/office/drawing/2014/main" id="{B1088CC1-1ED1-4E1C-880D-E65CB0E18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Freeform 1636">
                <a:extLst>
                  <a:ext uri="{FF2B5EF4-FFF2-40B4-BE49-F238E27FC236}">
                    <a16:creationId xmlns:a16="http://schemas.microsoft.com/office/drawing/2014/main" id="{4D6A82C5-829F-4D6B-BB41-9E90520E0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1637">
                <a:extLst>
                  <a:ext uri="{FF2B5EF4-FFF2-40B4-BE49-F238E27FC236}">
                    <a16:creationId xmlns:a16="http://schemas.microsoft.com/office/drawing/2014/main" id="{733CE008-89E6-41D7-B215-26A6686BD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1638">
                <a:extLst>
                  <a:ext uri="{FF2B5EF4-FFF2-40B4-BE49-F238E27FC236}">
                    <a16:creationId xmlns:a16="http://schemas.microsoft.com/office/drawing/2014/main" id="{2832CA5A-43A7-4015-98D1-CB8D3886B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Rectangle 1639">
                <a:extLst>
                  <a:ext uri="{FF2B5EF4-FFF2-40B4-BE49-F238E27FC236}">
                    <a16:creationId xmlns:a16="http://schemas.microsoft.com/office/drawing/2014/main" id="{880B9B0D-5E8D-417B-9BC1-0D50D826E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Rectangle 1640">
                <a:extLst>
                  <a:ext uri="{FF2B5EF4-FFF2-40B4-BE49-F238E27FC236}">
                    <a16:creationId xmlns:a16="http://schemas.microsoft.com/office/drawing/2014/main" id="{8313312B-B5AE-432E-AFE1-13102309E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1641">
                <a:extLst>
                  <a:ext uri="{FF2B5EF4-FFF2-40B4-BE49-F238E27FC236}">
                    <a16:creationId xmlns:a16="http://schemas.microsoft.com/office/drawing/2014/main" id="{46C997CF-2D0F-4B18-9664-9FC2E2445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1642">
                <a:extLst>
                  <a:ext uri="{FF2B5EF4-FFF2-40B4-BE49-F238E27FC236}">
                    <a16:creationId xmlns:a16="http://schemas.microsoft.com/office/drawing/2014/main" id="{BF14B4A3-C68B-41A3-858F-9A17936A8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1643">
                <a:extLst>
                  <a:ext uri="{FF2B5EF4-FFF2-40B4-BE49-F238E27FC236}">
                    <a16:creationId xmlns:a16="http://schemas.microsoft.com/office/drawing/2014/main" id="{55E116F4-6569-4F49-A0EC-2D137E047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Freeform 1644">
                <a:extLst>
                  <a:ext uri="{FF2B5EF4-FFF2-40B4-BE49-F238E27FC236}">
                    <a16:creationId xmlns:a16="http://schemas.microsoft.com/office/drawing/2014/main" id="{64F7E255-2A80-46BC-BB2F-0D0ADBDED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Rectangle 1645">
                <a:extLst>
                  <a:ext uri="{FF2B5EF4-FFF2-40B4-BE49-F238E27FC236}">
                    <a16:creationId xmlns:a16="http://schemas.microsoft.com/office/drawing/2014/main" id="{B0C0E23B-9165-4604-8849-7F38AFB8E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Rectangle 1646">
                <a:extLst>
                  <a:ext uri="{FF2B5EF4-FFF2-40B4-BE49-F238E27FC236}">
                    <a16:creationId xmlns:a16="http://schemas.microsoft.com/office/drawing/2014/main" id="{EAFE9D43-AC9E-470E-AD6C-22B1E1370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1647">
                <a:extLst>
                  <a:ext uri="{FF2B5EF4-FFF2-40B4-BE49-F238E27FC236}">
                    <a16:creationId xmlns:a16="http://schemas.microsoft.com/office/drawing/2014/main" id="{712736A8-4E71-414E-A550-66EE21578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Freeform 1648">
                <a:extLst>
                  <a:ext uri="{FF2B5EF4-FFF2-40B4-BE49-F238E27FC236}">
                    <a16:creationId xmlns:a16="http://schemas.microsoft.com/office/drawing/2014/main" id="{2C237EEE-6876-476D-ABDD-317B435552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1649">
                <a:extLst>
                  <a:ext uri="{FF2B5EF4-FFF2-40B4-BE49-F238E27FC236}">
                    <a16:creationId xmlns:a16="http://schemas.microsoft.com/office/drawing/2014/main" id="{F6B0A070-5E96-4D87-8F77-BE29D7ACD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925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Freeform 1650">
                <a:extLst>
                  <a:ext uri="{FF2B5EF4-FFF2-40B4-BE49-F238E27FC236}">
                    <a16:creationId xmlns:a16="http://schemas.microsoft.com/office/drawing/2014/main" id="{0DF3C073-8D47-46CF-8524-FF45E9CAD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925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Rectangle 1651">
                <a:extLst>
                  <a:ext uri="{FF2B5EF4-FFF2-40B4-BE49-F238E27FC236}">
                    <a16:creationId xmlns:a16="http://schemas.microsoft.com/office/drawing/2014/main" id="{410740F1-91FE-43E6-A0C0-3F5FDDE45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Freeform 1652">
                <a:extLst>
                  <a:ext uri="{FF2B5EF4-FFF2-40B4-BE49-F238E27FC236}">
                    <a16:creationId xmlns:a16="http://schemas.microsoft.com/office/drawing/2014/main" id="{E182649A-8E0C-412E-A3D9-9420A01D6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Freeform 1653">
                <a:extLst>
                  <a:ext uri="{FF2B5EF4-FFF2-40B4-BE49-F238E27FC236}">
                    <a16:creationId xmlns:a16="http://schemas.microsoft.com/office/drawing/2014/main" id="{6C484AAF-13BB-45F7-B193-C64CA76FE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008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Rectangle 1654">
                <a:extLst>
                  <a:ext uri="{FF2B5EF4-FFF2-40B4-BE49-F238E27FC236}">
                    <a16:creationId xmlns:a16="http://schemas.microsoft.com/office/drawing/2014/main" id="{DC85FB81-D077-43E0-91AA-F7B20C15E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Rectangle 1655">
                <a:extLst>
                  <a:ext uri="{FF2B5EF4-FFF2-40B4-BE49-F238E27FC236}">
                    <a16:creationId xmlns:a16="http://schemas.microsoft.com/office/drawing/2014/main" id="{3AD7693F-7263-4671-BE10-4FFDFDD5F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Freeform 1656">
                <a:extLst>
                  <a:ext uri="{FF2B5EF4-FFF2-40B4-BE49-F238E27FC236}">
                    <a16:creationId xmlns:a16="http://schemas.microsoft.com/office/drawing/2014/main" id="{76A8FCF9-E7D0-4886-9998-BBAB3EFB6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Freeform 1657">
                <a:extLst>
                  <a:ext uri="{FF2B5EF4-FFF2-40B4-BE49-F238E27FC236}">
                    <a16:creationId xmlns:a16="http://schemas.microsoft.com/office/drawing/2014/main" id="{7B3758F3-29FB-4809-96FE-FE6AC0F393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Freeform 1658">
                <a:extLst>
                  <a:ext uri="{FF2B5EF4-FFF2-40B4-BE49-F238E27FC236}">
                    <a16:creationId xmlns:a16="http://schemas.microsoft.com/office/drawing/2014/main" id="{87C0B6A1-C634-4DB9-B6C9-84287293E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083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Freeform 1659">
                <a:extLst>
                  <a:ext uri="{FF2B5EF4-FFF2-40B4-BE49-F238E27FC236}">
                    <a16:creationId xmlns:a16="http://schemas.microsoft.com/office/drawing/2014/main" id="{44272197-E929-4AAD-87FF-67D8C9E92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083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Rectangle 1660">
                <a:extLst>
                  <a:ext uri="{FF2B5EF4-FFF2-40B4-BE49-F238E27FC236}">
                    <a16:creationId xmlns:a16="http://schemas.microsoft.com/office/drawing/2014/main" id="{FF40354F-2F25-452C-9885-85D3D3591D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Rectangle 1661">
                <a:extLst>
                  <a:ext uri="{FF2B5EF4-FFF2-40B4-BE49-F238E27FC236}">
                    <a16:creationId xmlns:a16="http://schemas.microsoft.com/office/drawing/2014/main" id="{449DA1A7-B4D7-4C76-A423-316D447AC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Freeform 1662">
                <a:extLst>
                  <a:ext uri="{FF2B5EF4-FFF2-40B4-BE49-F238E27FC236}">
                    <a16:creationId xmlns:a16="http://schemas.microsoft.com/office/drawing/2014/main" id="{7CB70827-2268-4959-918A-BDFAEA157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Freeform 1663">
                <a:extLst>
                  <a:ext uri="{FF2B5EF4-FFF2-40B4-BE49-F238E27FC236}">
                    <a16:creationId xmlns:a16="http://schemas.microsoft.com/office/drawing/2014/main" id="{FAE399A0-5C1E-46DF-BFA1-6FA1A8F5A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Freeform 1664">
                <a:extLst>
                  <a:ext uri="{FF2B5EF4-FFF2-40B4-BE49-F238E27FC236}">
                    <a16:creationId xmlns:a16="http://schemas.microsoft.com/office/drawing/2014/main" id="{EA2EFE9B-1715-493C-8CF5-F9A73D06E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Freeform 1665">
                <a:extLst>
                  <a:ext uri="{FF2B5EF4-FFF2-40B4-BE49-F238E27FC236}">
                    <a16:creationId xmlns:a16="http://schemas.microsoft.com/office/drawing/2014/main" id="{C45515C0-37AA-41F8-AEF4-B3E7B69D0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Rectangle 1666">
                <a:extLst>
                  <a:ext uri="{FF2B5EF4-FFF2-40B4-BE49-F238E27FC236}">
                    <a16:creationId xmlns:a16="http://schemas.microsoft.com/office/drawing/2014/main" id="{F13F5A86-AAC4-4C05-B416-A25F70946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Rectangle 1667">
                <a:extLst>
                  <a:ext uri="{FF2B5EF4-FFF2-40B4-BE49-F238E27FC236}">
                    <a16:creationId xmlns:a16="http://schemas.microsoft.com/office/drawing/2014/main" id="{72A0D605-95FF-4590-9E5F-25DE2E874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Freeform 1668">
                <a:extLst>
                  <a:ext uri="{FF2B5EF4-FFF2-40B4-BE49-F238E27FC236}">
                    <a16:creationId xmlns:a16="http://schemas.microsoft.com/office/drawing/2014/main" id="{AFADDC61-4919-494F-89DC-B30A808C9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751"/>
                <a:ext cx="53" cy="53"/>
              </a:xfrm>
              <a:custGeom>
                <a:avLst/>
                <a:gdLst>
                  <a:gd name="T0" fmla="*/ 30 w 53"/>
                  <a:gd name="T1" fmla="*/ 53 h 53"/>
                  <a:gd name="T2" fmla="*/ 0 w 53"/>
                  <a:gd name="T3" fmla="*/ 23 h 53"/>
                  <a:gd name="T4" fmla="*/ 30 w 53"/>
                  <a:gd name="T5" fmla="*/ 0 h 53"/>
                  <a:gd name="T6" fmla="*/ 53 w 53"/>
                  <a:gd name="T7" fmla="*/ 23 h 53"/>
                  <a:gd name="T8" fmla="*/ 30 w 53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53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Freeform 1669">
                <a:extLst>
                  <a:ext uri="{FF2B5EF4-FFF2-40B4-BE49-F238E27FC236}">
                    <a16:creationId xmlns:a16="http://schemas.microsoft.com/office/drawing/2014/main" id="{51565459-56F4-46CE-B514-D64AF229B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751"/>
                <a:ext cx="53" cy="53"/>
              </a:xfrm>
              <a:custGeom>
                <a:avLst/>
                <a:gdLst>
                  <a:gd name="T0" fmla="*/ 30 w 53"/>
                  <a:gd name="T1" fmla="*/ 53 h 53"/>
                  <a:gd name="T2" fmla="*/ 0 w 53"/>
                  <a:gd name="T3" fmla="*/ 23 h 53"/>
                  <a:gd name="T4" fmla="*/ 30 w 53"/>
                  <a:gd name="T5" fmla="*/ 0 h 53"/>
                  <a:gd name="T6" fmla="*/ 53 w 53"/>
                  <a:gd name="T7" fmla="*/ 23 h 53"/>
                  <a:gd name="T8" fmla="*/ 30 w 53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53" y="23"/>
                    </a:lnTo>
                    <a:lnTo>
                      <a:pt x="30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5" name="Group 1871">
              <a:extLst>
                <a:ext uri="{FF2B5EF4-FFF2-40B4-BE49-F238E27FC236}">
                  <a16:creationId xmlns:a16="http://schemas.microsoft.com/office/drawing/2014/main" id="{BFE96C35-FA10-4028-94A2-5452DFD481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3" y="388"/>
              <a:ext cx="556" cy="1740"/>
              <a:chOff x="5633" y="388"/>
              <a:chExt cx="556" cy="1740"/>
            </a:xfrm>
          </p:grpSpPr>
          <p:sp>
            <p:nvSpPr>
              <p:cNvPr id="299" name="Freeform 1671">
                <a:extLst>
                  <a:ext uri="{FF2B5EF4-FFF2-40B4-BE49-F238E27FC236}">
                    <a16:creationId xmlns:a16="http://schemas.microsoft.com/office/drawing/2014/main" id="{C55F430D-8DA9-424B-9B11-C43F40C13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767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Rectangle 1672">
                <a:extLst>
                  <a:ext uri="{FF2B5EF4-FFF2-40B4-BE49-F238E27FC236}">
                    <a16:creationId xmlns:a16="http://schemas.microsoft.com/office/drawing/2014/main" id="{5FEA57AE-7342-4BBB-A3EF-980943EEB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73">
                <a:extLst>
                  <a:ext uri="{FF2B5EF4-FFF2-40B4-BE49-F238E27FC236}">
                    <a16:creationId xmlns:a16="http://schemas.microsoft.com/office/drawing/2014/main" id="{9E0F4674-0759-44AC-9046-432ECDE8B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827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674">
                <a:extLst>
                  <a:ext uri="{FF2B5EF4-FFF2-40B4-BE49-F238E27FC236}">
                    <a16:creationId xmlns:a16="http://schemas.microsoft.com/office/drawing/2014/main" id="{F0C3B247-4B66-4492-BF63-2B6B92DE5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842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Rectangle 1675">
                <a:extLst>
                  <a:ext uri="{FF2B5EF4-FFF2-40B4-BE49-F238E27FC236}">
                    <a16:creationId xmlns:a16="http://schemas.microsoft.com/office/drawing/2014/main" id="{218B63C4-9C07-4F89-9697-576DB95C6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676">
                <a:extLst>
                  <a:ext uri="{FF2B5EF4-FFF2-40B4-BE49-F238E27FC236}">
                    <a16:creationId xmlns:a16="http://schemas.microsoft.com/office/drawing/2014/main" id="{E25CB289-889C-402B-AA8F-2502DD0E6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910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1677">
                <a:extLst>
                  <a:ext uri="{FF2B5EF4-FFF2-40B4-BE49-F238E27FC236}">
                    <a16:creationId xmlns:a16="http://schemas.microsoft.com/office/drawing/2014/main" id="{5D71F48D-92BF-468E-B8AE-B4D732384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925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Rectangle 1678">
                <a:extLst>
                  <a:ext uri="{FF2B5EF4-FFF2-40B4-BE49-F238E27FC236}">
                    <a16:creationId xmlns:a16="http://schemas.microsoft.com/office/drawing/2014/main" id="{D03B4BB9-9748-4922-8E11-C26E39E3F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Rectangle 1679">
                <a:extLst>
                  <a:ext uri="{FF2B5EF4-FFF2-40B4-BE49-F238E27FC236}">
                    <a16:creationId xmlns:a16="http://schemas.microsoft.com/office/drawing/2014/main" id="{F444F935-5E3C-4DDE-8E28-06C7EF56C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1680">
                <a:extLst>
                  <a:ext uri="{FF2B5EF4-FFF2-40B4-BE49-F238E27FC236}">
                    <a16:creationId xmlns:a16="http://schemas.microsoft.com/office/drawing/2014/main" id="{33F5FA26-397A-421A-A89A-7088C3ADD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993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1681">
                <a:extLst>
                  <a:ext uri="{FF2B5EF4-FFF2-40B4-BE49-F238E27FC236}">
                    <a16:creationId xmlns:a16="http://schemas.microsoft.com/office/drawing/2014/main" id="{29E6BA4D-107E-4E2D-8521-FE942D1B0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993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682">
                <a:extLst>
                  <a:ext uri="{FF2B5EF4-FFF2-40B4-BE49-F238E27FC236}">
                    <a16:creationId xmlns:a16="http://schemas.microsoft.com/office/drawing/2014/main" id="{F7D3CEF0-34B5-4ADC-B7DB-33098F2B7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08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1683">
                <a:extLst>
                  <a:ext uri="{FF2B5EF4-FFF2-40B4-BE49-F238E27FC236}">
                    <a16:creationId xmlns:a16="http://schemas.microsoft.com/office/drawing/2014/main" id="{8B87F289-9179-464E-88EC-C12B2A1A0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08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Rectangle 1684">
                <a:extLst>
                  <a:ext uri="{FF2B5EF4-FFF2-40B4-BE49-F238E27FC236}">
                    <a16:creationId xmlns:a16="http://schemas.microsoft.com/office/drawing/2014/main" id="{EA708CCA-48D2-4E49-A74D-AE5E4F28B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Rectangle 1685">
                <a:extLst>
                  <a:ext uri="{FF2B5EF4-FFF2-40B4-BE49-F238E27FC236}">
                    <a16:creationId xmlns:a16="http://schemas.microsoft.com/office/drawing/2014/main" id="{6FEEA0AC-8A33-4BC9-AADB-19D3339C6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686">
                <a:extLst>
                  <a:ext uri="{FF2B5EF4-FFF2-40B4-BE49-F238E27FC236}">
                    <a16:creationId xmlns:a16="http://schemas.microsoft.com/office/drawing/2014/main" id="{2E2A46D9-1591-46B7-9DEA-361E519C4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068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1687">
                <a:extLst>
                  <a:ext uri="{FF2B5EF4-FFF2-40B4-BE49-F238E27FC236}">
                    <a16:creationId xmlns:a16="http://schemas.microsoft.com/office/drawing/2014/main" id="{51321EBD-373C-4D20-8DB7-AA4F1A4C6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068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1688">
                <a:extLst>
                  <a:ext uri="{FF2B5EF4-FFF2-40B4-BE49-F238E27FC236}">
                    <a16:creationId xmlns:a16="http://schemas.microsoft.com/office/drawing/2014/main" id="{F9E9A00D-019A-455F-895C-7F3C9C301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83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1689">
                <a:extLst>
                  <a:ext uri="{FF2B5EF4-FFF2-40B4-BE49-F238E27FC236}">
                    <a16:creationId xmlns:a16="http://schemas.microsoft.com/office/drawing/2014/main" id="{E63BFD8F-7BAB-4621-B9B9-4D48B383F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83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Rectangle 1690">
                <a:extLst>
                  <a:ext uri="{FF2B5EF4-FFF2-40B4-BE49-F238E27FC236}">
                    <a16:creationId xmlns:a16="http://schemas.microsoft.com/office/drawing/2014/main" id="{EFCF58FA-D1DC-4501-BEB7-A33A3EEA3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18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Rectangle 1691">
                <a:extLst>
                  <a:ext uri="{FF2B5EF4-FFF2-40B4-BE49-F238E27FC236}">
                    <a16:creationId xmlns:a16="http://schemas.microsoft.com/office/drawing/2014/main" id="{1B3B67AD-7C24-4AC9-8AE1-9421F16AC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18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692">
                <a:extLst>
                  <a:ext uri="{FF2B5EF4-FFF2-40B4-BE49-F238E27FC236}">
                    <a16:creationId xmlns:a16="http://schemas.microsoft.com/office/drawing/2014/main" id="{9927F993-3F98-4CFF-9FC6-EE26C1663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10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1693">
                <a:extLst>
                  <a:ext uri="{FF2B5EF4-FFF2-40B4-BE49-F238E27FC236}">
                    <a16:creationId xmlns:a16="http://schemas.microsoft.com/office/drawing/2014/main" id="{744E7BB1-266A-4B4B-98B4-88AD945AD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10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1694">
                <a:extLst>
                  <a:ext uri="{FF2B5EF4-FFF2-40B4-BE49-F238E27FC236}">
                    <a16:creationId xmlns:a16="http://schemas.microsoft.com/office/drawing/2014/main" id="{1164CC50-BC34-425C-B3D8-31D7D1E5A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525"/>
                <a:ext cx="31" cy="23"/>
              </a:xfrm>
              <a:custGeom>
                <a:avLst/>
                <a:gdLst>
                  <a:gd name="T0" fmla="*/ 16 w 31"/>
                  <a:gd name="T1" fmla="*/ 23 h 23"/>
                  <a:gd name="T2" fmla="*/ 0 w 31"/>
                  <a:gd name="T3" fmla="*/ 8 h 23"/>
                  <a:gd name="T4" fmla="*/ 16 w 31"/>
                  <a:gd name="T5" fmla="*/ 0 h 23"/>
                  <a:gd name="T6" fmla="*/ 31 w 31"/>
                  <a:gd name="T7" fmla="*/ 8 h 23"/>
                  <a:gd name="T8" fmla="*/ 16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6" y="23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1" y="8"/>
                    </a:lnTo>
                    <a:lnTo>
                      <a:pt x="16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695">
                <a:extLst>
                  <a:ext uri="{FF2B5EF4-FFF2-40B4-BE49-F238E27FC236}">
                    <a16:creationId xmlns:a16="http://schemas.microsoft.com/office/drawing/2014/main" id="{30CA22F6-2450-4768-B884-0DF58D6AD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525"/>
                <a:ext cx="31" cy="23"/>
              </a:xfrm>
              <a:custGeom>
                <a:avLst/>
                <a:gdLst>
                  <a:gd name="T0" fmla="*/ 16 w 31"/>
                  <a:gd name="T1" fmla="*/ 23 h 23"/>
                  <a:gd name="T2" fmla="*/ 0 w 31"/>
                  <a:gd name="T3" fmla="*/ 8 h 23"/>
                  <a:gd name="T4" fmla="*/ 16 w 31"/>
                  <a:gd name="T5" fmla="*/ 0 h 23"/>
                  <a:gd name="T6" fmla="*/ 31 w 31"/>
                  <a:gd name="T7" fmla="*/ 8 h 23"/>
                  <a:gd name="T8" fmla="*/ 16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6" y="23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1" y="8"/>
                    </a:lnTo>
                    <a:lnTo>
                      <a:pt x="16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Rectangle 1696">
                <a:extLst>
                  <a:ext uri="{FF2B5EF4-FFF2-40B4-BE49-F238E27FC236}">
                    <a16:creationId xmlns:a16="http://schemas.microsoft.com/office/drawing/2014/main" id="{A8A8DF3E-AACB-4031-A66B-8AE2E4488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93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Rectangle 1697">
                <a:extLst>
                  <a:ext uri="{FF2B5EF4-FFF2-40B4-BE49-F238E27FC236}">
                    <a16:creationId xmlns:a16="http://schemas.microsoft.com/office/drawing/2014/main" id="{4A3A589F-5BDF-40BA-918D-170A37BA6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93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698">
                <a:extLst>
                  <a:ext uri="{FF2B5EF4-FFF2-40B4-BE49-F238E27FC236}">
                    <a16:creationId xmlns:a16="http://schemas.microsoft.com/office/drawing/2014/main" id="{4106CDD6-6C60-430A-BD10-F51FCF04F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86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699">
                <a:extLst>
                  <a:ext uri="{FF2B5EF4-FFF2-40B4-BE49-F238E27FC236}">
                    <a16:creationId xmlns:a16="http://schemas.microsoft.com/office/drawing/2014/main" id="{CAD37815-E01E-4917-9883-4BF6DCF08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86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700">
                <a:extLst>
                  <a:ext uri="{FF2B5EF4-FFF2-40B4-BE49-F238E27FC236}">
                    <a16:creationId xmlns:a16="http://schemas.microsoft.com/office/drawing/2014/main" id="{00B3A937-7565-4211-BF50-B0EDC5368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601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701">
                <a:extLst>
                  <a:ext uri="{FF2B5EF4-FFF2-40B4-BE49-F238E27FC236}">
                    <a16:creationId xmlns:a16="http://schemas.microsoft.com/office/drawing/2014/main" id="{907B83C4-F89B-4432-A52E-D8A046290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601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Rectangle 1702">
                <a:extLst>
                  <a:ext uri="{FF2B5EF4-FFF2-40B4-BE49-F238E27FC236}">
                    <a16:creationId xmlns:a16="http://schemas.microsoft.com/office/drawing/2014/main" id="{84EB8E20-CFF5-4297-B850-6A5E041B1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Rectangle 1703">
                <a:extLst>
                  <a:ext uri="{FF2B5EF4-FFF2-40B4-BE49-F238E27FC236}">
                    <a16:creationId xmlns:a16="http://schemas.microsoft.com/office/drawing/2014/main" id="{3D6257A2-EDF3-439F-8249-D14699F90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704">
                <a:extLst>
                  <a:ext uri="{FF2B5EF4-FFF2-40B4-BE49-F238E27FC236}">
                    <a16:creationId xmlns:a16="http://schemas.microsoft.com/office/drawing/2014/main" id="{0716AC1D-02CC-4B75-B961-06049AEC8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669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1705">
                <a:extLst>
                  <a:ext uri="{FF2B5EF4-FFF2-40B4-BE49-F238E27FC236}">
                    <a16:creationId xmlns:a16="http://schemas.microsoft.com/office/drawing/2014/main" id="{62B185C4-55A5-44F3-8036-29625EE99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669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1706">
                <a:extLst>
                  <a:ext uri="{FF2B5EF4-FFF2-40B4-BE49-F238E27FC236}">
                    <a16:creationId xmlns:a16="http://schemas.microsoft.com/office/drawing/2014/main" id="{10348AC6-3800-4E79-BAFD-BC407C59C9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684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Rectangle 1707">
                <a:extLst>
                  <a:ext uri="{FF2B5EF4-FFF2-40B4-BE49-F238E27FC236}">
                    <a16:creationId xmlns:a16="http://schemas.microsoft.com/office/drawing/2014/main" id="{9C2FF136-615C-4184-9E4B-49DAF73EF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1708">
                <a:extLst>
                  <a:ext uri="{FF2B5EF4-FFF2-40B4-BE49-F238E27FC236}">
                    <a16:creationId xmlns:a16="http://schemas.microsoft.com/office/drawing/2014/main" id="{92398942-B066-447B-A9C6-48046C2C1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1709">
                <a:extLst>
                  <a:ext uri="{FF2B5EF4-FFF2-40B4-BE49-F238E27FC236}">
                    <a16:creationId xmlns:a16="http://schemas.microsoft.com/office/drawing/2014/main" id="{76480650-4C6E-4388-B37A-09C5AED34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Rectangle 1710">
                <a:extLst>
                  <a:ext uri="{FF2B5EF4-FFF2-40B4-BE49-F238E27FC236}">
                    <a16:creationId xmlns:a16="http://schemas.microsoft.com/office/drawing/2014/main" id="{42F45D7A-F1F3-4034-A177-6D09B4563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1711">
                <a:extLst>
                  <a:ext uri="{FF2B5EF4-FFF2-40B4-BE49-F238E27FC236}">
                    <a16:creationId xmlns:a16="http://schemas.microsoft.com/office/drawing/2014/main" id="{C4E90435-A9F5-4DAC-B6DF-82DC89E3B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1712">
                <a:extLst>
                  <a:ext uri="{FF2B5EF4-FFF2-40B4-BE49-F238E27FC236}">
                    <a16:creationId xmlns:a16="http://schemas.microsoft.com/office/drawing/2014/main" id="{A280CF89-CC21-4499-9E75-A13F22390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Rectangle 1713">
                <a:extLst>
                  <a:ext uri="{FF2B5EF4-FFF2-40B4-BE49-F238E27FC236}">
                    <a16:creationId xmlns:a16="http://schemas.microsoft.com/office/drawing/2014/main" id="{18C93C60-84A3-44FD-A05A-BBA8DF9D0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1" y="1518"/>
                <a:ext cx="45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1714">
                <a:extLst>
                  <a:ext uri="{FF2B5EF4-FFF2-40B4-BE49-F238E27FC236}">
                    <a16:creationId xmlns:a16="http://schemas.microsoft.com/office/drawing/2014/main" id="{99BA3C6F-9B26-4D19-9D87-06CFDCF9F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3" y="1510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1715">
                <a:extLst>
                  <a:ext uri="{FF2B5EF4-FFF2-40B4-BE49-F238E27FC236}">
                    <a16:creationId xmlns:a16="http://schemas.microsoft.com/office/drawing/2014/main" id="{BBA86D48-BF3E-400C-B1F7-2171B515F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" y="1525"/>
                <a:ext cx="31" cy="23"/>
              </a:xfrm>
              <a:custGeom>
                <a:avLst/>
                <a:gdLst>
                  <a:gd name="T0" fmla="*/ 15 w 31"/>
                  <a:gd name="T1" fmla="*/ 23 h 23"/>
                  <a:gd name="T2" fmla="*/ 0 w 31"/>
                  <a:gd name="T3" fmla="*/ 8 h 23"/>
                  <a:gd name="T4" fmla="*/ 15 w 31"/>
                  <a:gd name="T5" fmla="*/ 0 h 23"/>
                  <a:gd name="T6" fmla="*/ 31 w 31"/>
                  <a:gd name="T7" fmla="*/ 8 h 23"/>
                  <a:gd name="T8" fmla="*/ 15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5" y="23"/>
                    </a:moveTo>
                    <a:lnTo>
                      <a:pt x="0" y="8"/>
                    </a:lnTo>
                    <a:lnTo>
                      <a:pt x="15" y="0"/>
                    </a:lnTo>
                    <a:lnTo>
                      <a:pt x="31" y="8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Rectangle 1716">
                <a:extLst>
                  <a:ext uri="{FF2B5EF4-FFF2-40B4-BE49-F238E27FC236}">
                    <a16:creationId xmlns:a16="http://schemas.microsoft.com/office/drawing/2014/main" id="{04F4E9B7-56DE-4882-BBC3-11A45B395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1" y="1593"/>
                <a:ext cx="45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1717">
                <a:extLst>
                  <a:ext uri="{FF2B5EF4-FFF2-40B4-BE49-F238E27FC236}">
                    <a16:creationId xmlns:a16="http://schemas.microsoft.com/office/drawing/2014/main" id="{DDC1A7D6-3B2D-4525-9068-2EF170178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3" y="1586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1718">
                <a:extLst>
                  <a:ext uri="{FF2B5EF4-FFF2-40B4-BE49-F238E27FC236}">
                    <a16:creationId xmlns:a16="http://schemas.microsoft.com/office/drawing/2014/main" id="{4A4ECA84-E476-4F90-BB40-06280AC6B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" y="1601"/>
                <a:ext cx="31" cy="30"/>
              </a:xfrm>
              <a:custGeom>
                <a:avLst/>
                <a:gdLst>
                  <a:gd name="T0" fmla="*/ 15 w 31"/>
                  <a:gd name="T1" fmla="*/ 30 h 30"/>
                  <a:gd name="T2" fmla="*/ 0 w 31"/>
                  <a:gd name="T3" fmla="*/ 15 h 30"/>
                  <a:gd name="T4" fmla="*/ 15 w 31"/>
                  <a:gd name="T5" fmla="*/ 0 h 30"/>
                  <a:gd name="T6" fmla="*/ 31 w 31"/>
                  <a:gd name="T7" fmla="*/ 15 h 30"/>
                  <a:gd name="T8" fmla="*/ 15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1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1719">
                <a:extLst>
                  <a:ext uri="{FF2B5EF4-FFF2-40B4-BE49-F238E27FC236}">
                    <a16:creationId xmlns:a16="http://schemas.microsoft.com/office/drawing/2014/main" id="{56E55ABA-956C-4711-8A51-F34465FF8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388"/>
                <a:ext cx="99" cy="489"/>
              </a:xfrm>
              <a:custGeom>
                <a:avLst/>
                <a:gdLst>
                  <a:gd name="T0" fmla="*/ 13 w 13"/>
                  <a:gd name="T1" fmla="*/ 65 h 65"/>
                  <a:gd name="T2" fmla="*/ 0 w 13"/>
                  <a:gd name="T3" fmla="*/ 65 h 65"/>
                  <a:gd name="T4" fmla="*/ 0 w 13"/>
                  <a:gd name="T5" fmla="*/ 62 h 65"/>
                  <a:gd name="T6" fmla="*/ 0 w 13"/>
                  <a:gd name="T7" fmla="*/ 58 h 65"/>
                  <a:gd name="T8" fmla="*/ 1 w 13"/>
                  <a:gd name="T9" fmla="*/ 51 h 65"/>
                  <a:gd name="T10" fmla="*/ 1 w 13"/>
                  <a:gd name="T11" fmla="*/ 47 h 65"/>
                  <a:gd name="T12" fmla="*/ 2 w 13"/>
                  <a:gd name="T13" fmla="*/ 37 h 65"/>
                  <a:gd name="T14" fmla="*/ 3 w 13"/>
                  <a:gd name="T15" fmla="*/ 34 h 65"/>
                  <a:gd name="T16" fmla="*/ 3 w 13"/>
                  <a:gd name="T17" fmla="*/ 26 h 65"/>
                  <a:gd name="T18" fmla="*/ 4 w 13"/>
                  <a:gd name="T19" fmla="*/ 24 h 65"/>
                  <a:gd name="T20" fmla="*/ 4 w 13"/>
                  <a:gd name="T21" fmla="*/ 19 h 65"/>
                  <a:gd name="T22" fmla="*/ 4 w 13"/>
                  <a:gd name="T23" fmla="*/ 17 h 65"/>
                  <a:gd name="T24" fmla="*/ 6 w 13"/>
                  <a:gd name="T25" fmla="*/ 1 h 65"/>
                  <a:gd name="T26" fmla="*/ 7 w 13"/>
                  <a:gd name="T27" fmla="*/ 1 h 65"/>
                  <a:gd name="T28" fmla="*/ 9 w 13"/>
                  <a:gd name="T29" fmla="*/ 17 h 65"/>
                  <a:gd name="T30" fmla="*/ 9 w 13"/>
                  <a:gd name="T31" fmla="*/ 19 h 65"/>
                  <a:gd name="T32" fmla="*/ 9 w 13"/>
                  <a:gd name="T33" fmla="*/ 24 h 65"/>
                  <a:gd name="T34" fmla="*/ 10 w 13"/>
                  <a:gd name="T35" fmla="*/ 26 h 65"/>
                  <a:gd name="T36" fmla="*/ 10 w 13"/>
                  <a:gd name="T37" fmla="*/ 34 h 65"/>
                  <a:gd name="T38" fmla="*/ 11 w 13"/>
                  <a:gd name="T39" fmla="*/ 37 h 65"/>
                  <a:gd name="T40" fmla="*/ 11 w 13"/>
                  <a:gd name="T41" fmla="*/ 47 h 65"/>
                  <a:gd name="T42" fmla="*/ 12 w 13"/>
                  <a:gd name="T43" fmla="*/ 51 h 65"/>
                  <a:gd name="T44" fmla="*/ 12 w 13"/>
                  <a:gd name="T45" fmla="*/ 58 h 65"/>
                  <a:gd name="T46" fmla="*/ 13 w 13"/>
                  <a:gd name="T47" fmla="*/ 62 h 65"/>
                  <a:gd name="T48" fmla="*/ 13 w 13"/>
                  <a:gd name="T4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" h="65">
                    <a:moveTo>
                      <a:pt x="13" y="65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5"/>
                      <a:pt x="13" y="65"/>
                      <a:pt x="13" y="65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1720">
                <a:extLst>
                  <a:ext uri="{FF2B5EF4-FFF2-40B4-BE49-F238E27FC236}">
                    <a16:creationId xmlns:a16="http://schemas.microsoft.com/office/drawing/2014/main" id="{AFAD70CF-382C-4C6F-BBFB-A2345E7DC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825"/>
                <a:ext cx="99" cy="30"/>
              </a:xfrm>
              <a:custGeom>
                <a:avLst/>
                <a:gdLst>
                  <a:gd name="T0" fmla="*/ 91 w 99"/>
                  <a:gd name="T1" fmla="*/ 0 h 30"/>
                  <a:gd name="T2" fmla="*/ 0 w 99"/>
                  <a:gd name="T3" fmla="*/ 0 h 30"/>
                  <a:gd name="T4" fmla="*/ 0 w 99"/>
                  <a:gd name="T5" fmla="*/ 30 h 30"/>
                  <a:gd name="T6" fmla="*/ 8 w 99"/>
                  <a:gd name="T7" fmla="*/ 30 h 30"/>
                  <a:gd name="T8" fmla="*/ 91 w 99"/>
                  <a:gd name="T9" fmla="*/ 30 h 30"/>
                  <a:gd name="T10" fmla="*/ 99 w 99"/>
                  <a:gd name="T11" fmla="*/ 30 h 30"/>
                  <a:gd name="T12" fmla="*/ 91 w 9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0">
                    <a:moveTo>
                      <a:pt x="91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91" y="30"/>
                    </a:lnTo>
                    <a:lnTo>
                      <a:pt x="99" y="3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1721">
                <a:extLst>
                  <a:ext uri="{FF2B5EF4-FFF2-40B4-BE49-F238E27FC236}">
                    <a16:creationId xmlns:a16="http://schemas.microsoft.com/office/drawing/2014/main" id="{8CDED4DC-14C7-4EE3-9B43-42D1BAAFC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825"/>
                <a:ext cx="99" cy="30"/>
              </a:xfrm>
              <a:custGeom>
                <a:avLst/>
                <a:gdLst>
                  <a:gd name="T0" fmla="*/ 91 w 99"/>
                  <a:gd name="T1" fmla="*/ 0 h 30"/>
                  <a:gd name="T2" fmla="*/ 0 w 99"/>
                  <a:gd name="T3" fmla="*/ 0 h 30"/>
                  <a:gd name="T4" fmla="*/ 0 w 99"/>
                  <a:gd name="T5" fmla="*/ 30 h 30"/>
                  <a:gd name="T6" fmla="*/ 8 w 99"/>
                  <a:gd name="T7" fmla="*/ 30 h 30"/>
                  <a:gd name="T8" fmla="*/ 91 w 99"/>
                  <a:gd name="T9" fmla="*/ 30 h 30"/>
                  <a:gd name="T10" fmla="*/ 99 w 99"/>
                  <a:gd name="T11" fmla="*/ 30 h 30"/>
                  <a:gd name="T12" fmla="*/ 91 w 9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0">
                    <a:moveTo>
                      <a:pt x="91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91" y="30"/>
                    </a:lnTo>
                    <a:lnTo>
                      <a:pt x="99" y="30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1722">
                <a:extLst>
                  <a:ext uri="{FF2B5EF4-FFF2-40B4-BE49-F238E27FC236}">
                    <a16:creationId xmlns:a16="http://schemas.microsoft.com/office/drawing/2014/main" id="{788BB1F7-022E-41FB-BBA8-F8EA90A75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42"/>
                <a:ext cx="83" cy="30"/>
              </a:xfrm>
              <a:custGeom>
                <a:avLst/>
                <a:gdLst>
                  <a:gd name="T0" fmla="*/ 10 w 11"/>
                  <a:gd name="T1" fmla="*/ 0 h 4"/>
                  <a:gd name="T2" fmla="*/ 0 w 11"/>
                  <a:gd name="T3" fmla="*/ 0 h 4"/>
                  <a:gd name="T4" fmla="*/ 0 w 11"/>
                  <a:gd name="T5" fmla="*/ 4 h 4"/>
                  <a:gd name="T6" fmla="*/ 1 w 11"/>
                  <a:gd name="T7" fmla="*/ 4 h 4"/>
                  <a:gd name="T8" fmla="*/ 10 w 11"/>
                  <a:gd name="T9" fmla="*/ 4 h 4"/>
                  <a:gd name="T10" fmla="*/ 11 w 11"/>
                  <a:gd name="T11" fmla="*/ 4 h 4"/>
                  <a:gd name="T12" fmla="*/ 10 w 11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">
                    <a:moveTo>
                      <a:pt x="1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1723">
                <a:extLst>
                  <a:ext uri="{FF2B5EF4-FFF2-40B4-BE49-F238E27FC236}">
                    <a16:creationId xmlns:a16="http://schemas.microsoft.com/office/drawing/2014/main" id="{136DDEFC-DEF0-459D-9897-F78779ABC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644"/>
                <a:ext cx="69" cy="22"/>
              </a:xfrm>
              <a:custGeom>
                <a:avLst/>
                <a:gdLst>
                  <a:gd name="T0" fmla="*/ 61 w 69"/>
                  <a:gd name="T1" fmla="*/ 0 h 22"/>
                  <a:gd name="T2" fmla="*/ 8 w 69"/>
                  <a:gd name="T3" fmla="*/ 0 h 22"/>
                  <a:gd name="T4" fmla="*/ 8 w 69"/>
                  <a:gd name="T5" fmla="*/ 0 h 22"/>
                  <a:gd name="T6" fmla="*/ 0 w 69"/>
                  <a:gd name="T7" fmla="*/ 22 h 22"/>
                  <a:gd name="T8" fmla="*/ 8 w 69"/>
                  <a:gd name="T9" fmla="*/ 22 h 22"/>
                  <a:gd name="T10" fmla="*/ 61 w 69"/>
                  <a:gd name="T11" fmla="*/ 22 h 22"/>
                  <a:gd name="T12" fmla="*/ 69 w 69"/>
                  <a:gd name="T13" fmla="*/ 22 h 22"/>
                  <a:gd name="T14" fmla="*/ 61 w 6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2">
                    <a:moveTo>
                      <a:pt x="61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22"/>
                    </a:lnTo>
                    <a:lnTo>
                      <a:pt x="8" y="22"/>
                    </a:lnTo>
                    <a:lnTo>
                      <a:pt x="61" y="22"/>
                    </a:lnTo>
                    <a:lnTo>
                      <a:pt x="69" y="2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1724">
                <a:extLst>
                  <a:ext uri="{FF2B5EF4-FFF2-40B4-BE49-F238E27FC236}">
                    <a16:creationId xmlns:a16="http://schemas.microsoft.com/office/drawing/2014/main" id="{8EF09622-C3F7-4A7D-B017-327BF916C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644"/>
                <a:ext cx="69" cy="22"/>
              </a:xfrm>
              <a:custGeom>
                <a:avLst/>
                <a:gdLst>
                  <a:gd name="T0" fmla="*/ 61 w 69"/>
                  <a:gd name="T1" fmla="*/ 0 h 22"/>
                  <a:gd name="T2" fmla="*/ 8 w 69"/>
                  <a:gd name="T3" fmla="*/ 0 h 22"/>
                  <a:gd name="T4" fmla="*/ 8 w 69"/>
                  <a:gd name="T5" fmla="*/ 0 h 22"/>
                  <a:gd name="T6" fmla="*/ 0 w 69"/>
                  <a:gd name="T7" fmla="*/ 22 h 22"/>
                  <a:gd name="T8" fmla="*/ 8 w 69"/>
                  <a:gd name="T9" fmla="*/ 22 h 22"/>
                  <a:gd name="T10" fmla="*/ 61 w 69"/>
                  <a:gd name="T11" fmla="*/ 22 h 22"/>
                  <a:gd name="T12" fmla="*/ 69 w 69"/>
                  <a:gd name="T13" fmla="*/ 22 h 22"/>
                  <a:gd name="T14" fmla="*/ 61 w 6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2">
                    <a:moveTo>
                      <a:pt x="61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22"/>
                    </a:lnTo>
                    <a:lnTo>
                      <a:pt x="8" y="22"/>
                    </a:lnTo>
                    <a:lnTo>
                      <a:pt x="61" y="22"/>
                    </a:lnTo>
                    <a:lnTo>
                      <a:pt x="69" y="22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1725">
                <a:extLst>
                  <a:ext uri="{FF2B5EF4-FFF2-40B4-BE49-F238E27FC236}">
                    <a16:creationId xmlns:a16="http://schemas.microsoft.com/office/drawing/2014/main" id="{645FAB4E-9A41-4CE7-B73A-696BD82E5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8"/>
                <a:ext cx="53" cy="16"/>
              </a:xfrm>
              <a:custGeom>
                <a:avLst/>
                <a:gdLst>
                  <a:gd name="T0" fmla="*/ 46 w 53"/>
                  <a:gd name="T1" fmla="*/ 0 h 16"/>
                  <a:gd name="T2" fmla="*/ 7 w 53"/>
                  <a:gd name="T3" fmla="*/ 0 h 16"/>
                  <a:gd name="T4" fmla="*/ 0 w 53"/>
                  <a:gd name="T5" fmla="*/ 16 h 16"/>
                  <a:gd name="T6" fmla="*/ 53 w 53"/>
                  <a:gd name="T7" fmla="*/ 16 h 16"/>
                  <a:gd name="T8" fmla="*/ 46 w 5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6">
                    <a:moveTo>
                      <a:pt x="46" y="0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53" y="1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1726">
                <a:extLst>
                  <a:ext uri="{FF2B5EF4-FFF2-40B4-BE49-F238E27FC236}">
                    <a16:creationId xmlns:a16="http://schemas.microsoft.com/office/drawing/2014/main" id="{E1D851EE-74D9-4F96-BE66-16D509981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8"/>
                <a:ext cx="53" cy="16"/>
              </a:xfrm>
              <a:custGeom>
                <a:avLst/>
                <a:gdLst>
                  <a:gd name="T0" fmla="*/ 46 w 53"/>
                  <a:gd name="T1" fmla="*/ 0 h 16"/>
                  <a:gd name="T2" fmla="*/ 7 w 53"/>
                  <a:gd name="T3" fmla="*/ 0 h 16"/>
                  <a:gd name="T4" fmla="*/ 0 w 53"/>
                  <a:gd name="T5" fmla="*/ 16 h 16"/>
                  <a:gd name="T6" fmla="*/ 53 w 53"/>
                  <a:gd name="T7" fmla="*/ 16 h 16"/>
                  <a:gd name="T8" fmla="*/ 46 w 5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6">
                    <a:moveTo>
                      <a:pt x="46" y="0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53" y="16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1727">
                <a:extLst>
                  <a:ext uri="{FF2B5EF4-FFF2-40B4-BE49-F238E27FC236}">
                    <a16:creationId xmlns:a16="http://schemas.microsoft.com/office/drawing/2014/main" id="{5248EC33-EB8C-4D29-9A10-A22266A0D8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0 w 39"/>
                  <a:gd name="T1" fmla="*/ 0 h 15"/>
                  <a:gd name="T2" fmla="*/ 0 w 39"/>
                  <a:gd name="T3" fmla="*/ 0 h 15"/>
                  <a:gd name="T4" fmla="*/ 0 w 39"/>
                  <a:gd name="T5" fmla="*/ 15 h 15"/>
                  <a:gd name="T6" fmla="*/ 0 w 39"/>
                  <a:gd name="T7" fmla="*/ 15 h 15"/>
                  <a:gd name="T8" fmla="*/ 0 w 39"/>
                  <a:gd name="T9" fmla="*/ 0 h 15"/>
                  <a:gd name="T10" fmla="*/ 0 w 39"/>
                  <a:gd name="T11" fmla="*/ 0 h 15"/>
                  <a:gd name="T12" fmla="*/ 39 w 39"/>
                  <a:gd name="T13" fmla="*/ 0 h 15"/>
                  <a:gd name="T14" fmla="*/ 39 w 39"/>
                  <a:gd name="T15" fmla="*/ 0 h 15"/>
                  <a:gd name="T16" fmla="*/ 39 w 39"/>
                  <a:gd name="T17" fmla="*/ 0 h 15"/>
                  <a:gd name="T18" fmla="*/ 39 w 39"/>
                  <a:gd name="T19" fmla="*/ 15 h 15"/>
                  <a:gd name="T20" fmla="*/ 39 w 39"/>
                  <a:gd name="T21" fmla="*/ 15 h 15"/>
                  <a:gd name="T22" fmla="*/ 39 w 39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9" y="0"/>
                    </a:moveTo>
                    <a:lnTo>
                      <a:pt x="39" y="0"/>
                    </a:lnTo>
                    <a:lnTo>
                      <a:pt x="39" y="0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1A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1728">
                <a:extLst>
                  <a:ext uri="{FF2B5EF4-FFF2-40B4-BE49-F238E27FC236}">
                    <a16:creationId xmlns:a16="http://schemas.microsoft.com/office/drawing/2014/main" id="{7CAC87B2-DB51-48ED-BE0A-89318134B7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0 w 39"/>
                  <a:gd name="T1" fmla="*/ 0 h 15"/>
                  <a:gd name="T2" fmla="*/ 0 w 39"/>
                  <a:gd name="T3" fmla="*/ 0 h 15"/>
                  <a:gd name="T4" fmla="*/ 0 w 39"/>
                  <a:gd name="T5" fmla="*/ 15 h 15"/>
                  <a:gd name="T6" fmla="*/ 0 w 39"/>
                  <a:gd name="T7" fmla="*/ 15 h 15"/>
                  <a:gd name="T8" fmla="*/ 0 w 39"/>
                  <a:gd name="T9" fmla="*/ 0 h 15"/>
                  <a:gd name="T10" fmla="*/ 0 w 39"/>
                  <a:gd name="T11" fmla="*/ 0 h 15"/>
                  <a:gd name="T12" fmla="*/ 39 w 39"/>
                  <a:gd name="T13" fmla="*/ 0 h 15"/>
                  <a:gd name="T14" fmla="*/ 39 w 39"/>
                  <a:gd name="T15" fmla="*/ 0 h 15"/>
                  <a:gd name="T16" fmla="*/ 39 w 39"/>
                  <a:gd name="T17" fmla="*/ 0 h 15"/>
                  <a:gd name="T18" fmla="*/ 39 w 39"/>
                  <a:gd name="T19" fmla="*/ 15 h 15"/>
                  <a:gd name="T20" fmla="*/ 39 w 39"/>
                  <a:gd name="T21" fmla="*/ 15 h 15"/>
                  <a:gd name="T22" fmla="*/ 39 w 39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9" y="0"/>
                    </a:moveTo>
                    <a:lnTo>
                      <a:pt x="39" y="0"/>
                    </a:lnTo>
                    <a:lnTo>
                      <a:pt x="39" y="0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1729">
                <a:extLst>
                  <a:ext uri="{FF2B5EF4-FFF2-40B4-BE49-F238E27FC236}">
                    <a16:creationId xmlns:a16="http://schemas.microsoft.com/office/drawing/2014/main" id="{2AA2A4C3-5026-4DD6-8E47-1ED8EA6C8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39 w 39"/>
                  <a:gd name="T1" fmla="*/ 0 h 15"/>
                  <a:gd name="T2" fmla="*/ 0 w 39"/>
                  <a:gd name="T3" fmla="*/ 0 h 15"/>
                  <a:gd name="T4" fmla="*/ 0 w 39"/>
                  <a:gd name="T5" fmla="*/ 0 h 15"/>
                  <a:gd name="T6" fmla="*/ 0 w 39"/>
                  <a:gd name="T7" fmla="*/ 15 h 15"/>
                  <a:gd name="T8" fmla="*/ 0 w 39"/>
                  <a:gd name="T9" fmla="*/ 15 h 15"/>
                  <a:gd name="T10" fmla="*/ 39 w 39"/>
                  <a:gd name="T11" fmla="*/ 15 h 15"/>
                  <a:gd name="T12" fmla="*/ 39 w 39"/>
                  <a:gd name="T13" fmla="*/ 0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9" y="15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1730">
                <a:extLst>
                  <a:ext uri="{FF2B5EF4-FFF2-40B4-BE49-F238E27FC236}">
                    <a16:creationId xmlns:a16="http://schemas.microsoft.com/office/drawing/2014/main" id="{FA6C9236-E9D4-4EF9-8012-324A3B373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39 w 39"/>
                  <a:gd name="T1" fmla="*/ 0 h 15"/>
                  <a:gd name="T2" fmla="*/ 0 w 39"/>
                  <a:gd name="T3" fmla="*/ 0 h 15"/>
                  <a:gd name="T4" fmla="*/ 0 w 39"/>
                  <a:gd name="T5" fmla="*/ 0 h 15"/>
                  <a:gd name="T6" fmla="*/ 0 w 39"/>
                  <a:gd name="T7" fmla="*/ 15 h 15"/>
                  <a:gd name="T8" fmla="*/ 0 w 39"/>
                  <a:gd name="T9" fmla="*/ 15 h 15"/>
                  <a:gd name="T10" fmla="*/ 39 w 39"/>
                  <a:gd name="T11" fmla="*/ 15 h 15"/>
                  <a:gd name="T12" fmla="*/ 39 w 39"/>
                  <a:gd name="T13" fmla="*/ 0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9" y="15"/>
                    </a:lnTo>
                    <a:lnTo>
                      <a:pt x="39" y="0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Rectangle 1731">
                <a:extLst>
                  <a:ext uri="{FF2B5EF4-FFF2-40B4-BE49-F238E27FC236}">
                    <a16:creationId xmlns:a16="http://schemas.microsoft.com/office/drawing/2014/main" id="{6D1A4972-0775-497B-9A34-6DB19EAA7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5" y="1352"/>
                <a:ext cx="115" cy="279"/>
              </a:xfrm>
              <a:prstGeom prst="rect">
                <a:avLst/>
              </a:pr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Rectangle 1732">
                <a:extLst>
                  <a:ext uri="{FF2B5EF4-FFF2-40B4-BE49-F238E27FC236}">
                    <a16:creationId xmlns:a16="http://schemas.microsoft.com/office/drawing/2014/main" id="{367147E8-701E-4AFF-B199-4210D5C968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5" y="1352"/>
                <a:ext cx="115" cy="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1733">
                <a:extLst>
                  <a:ext uri="{FF2B5EF4-FFF2-40B4-BE49-F238E27FC236}">
                    <a16:creationId xmlns:a16="http://schemas.microsoft.com/office/drawing/2014/main" id="{C6943A18-DD8B-4301-9D94-D08C9E68E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352"/>
                <a:ext cx="115" cy="136"/>
              </a:xfrm>
              <a:custGeom>
                <a:avLst/>
                <a:gdLst>
                  <a:gd name="T0" fmla="*/ 15 w 15"/>
                  <a:gd name="T1" fmla="*/ 0 h 18"/>
                  <a:gd name="T2" fmla="*/ 15 w 15"/>
                  <a:gd name="T3" fmla="*/ 15 h 18"/>
                  <a:gd name="T4" fmla="*/ 7 w 15"/>
                  <a:gd name="T5" fmla="*/ 18 h 18"/>
                  <a:gd name="T6" fmla="*/ 0 w 15"/>
                  <a:gd name="T7" fmla="*/ 15 h 18"/>
                  <a:gd name="T8" fmla="*/ 0 w 15"/>
                  <a:gd name="T9" fmla="*/ 0 h 18"/>
                  <a:gd name="T10" fmla="*/ 15 w 15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8">
                    <a:moveTo>
                      <a:pt x="15" y="0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0" y="18"/>
                      <a:pt x="7" y="18"/>
                    </a:cubicBezTo>
                    <a:cubicBezTo>
                      <a:pt x="5" y="18"/>
                      <a:pt x="2" y="17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Oval 1734">
                <a:extLst>
                  <a:ext uri="{FF2B5EF4-FFF2-40B4-BE49-F238E27FC236}">
                    <a16:creationId xmlns:a16="http://schemas.microsoft.com/office/drawing/2014/main" id="{76F59691-8388-41E5-AE45-A1F1EA43E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9" y="1013"/>
                <a:ext cx="327" cy="324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Oval 1735">
                <a:extLst>
                  <a:ext uri="{FF2B5EF4-FFF2-40B4-BE49-F238E27FC236}">
                    <a16:creationId xmlns:a16="http://schemas.microsoft.com/office/drawing/2014/main" id="{F5B2ECD2-88A4-4347-B66C-0CDAC0DFB6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9" y="1013"/>
                <a:ext cx="327" cy="445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Oval 1736">
                <a:extLst>
                  <a:ext uri="{FF2B5EF4-FFF2-40B4-BE49-F238E27FC236}">
                    <a16:creationId xmlns:a16="http://schemas.microsoft.com/office/drawing/2014/main" id="{3D249114-7FEE-47E7-A507-CDF38DFA9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1194"/>
                <a:ext cx="84" cy="120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Oval 1737">
                <a:extLst>
                  <a:ext uri="{FF2B5EF4-FFF2-40B4-BE49-F238E27FC236}">
                    <a16:creationId xmlns:a16="http://schemas.microsoft.com/office/drawing/2014/main" id="{016C9260-BD65-4036-8383-74F82824D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6" y="1194"/>
                <a:ext cx="84" cy="120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1738">
                <a:extLst>
                  <a:ext uri="{FF2B5EF4-FFF2-40B4-BE49-F238E27FC236}">
                    <a16:creationId xmlns:a16="http://schemas.microsoft.com/office/drawing/2014/main" id="{E071BFB3-B1D9-48EE-9E55-F23042EF4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028"/>
                <a:ext cx="327" cy="271"/>
              </a:xfrm>
              <a:custGeom>
                <a:avLst/>
                <a:gdLst>
                  <a:gd name="T0" fmla="*/ 36 w 43"/>
                  <a:gd name="T1" fmla="*/ 11 h 36"/>
                  <a:gd name="T2" fmla="*/ 36 w 43"/>
                  <a:gd name="T3" fmla="*/ 11 h 36"/>
                  <a:gd name="T4" fmla="*/ 7 w 43"/>
                  <a:gd name="T5" fmla="*/ 11 h 36"/>
                  <a:gd name="T6" fmla="*/ 7 w 43"/>
                  <a:gd name="T7" fmla="*/ 11 h 36"/>
                  <a:gd name="T8" fmla="*/ 0 w 43"/>
                  <a:gd name="T9" fmla="*/ 26 h 36"/>
                  <a:gd name="T10" fmla="*/ 3 w 43"/>
                  <a:gd name="T11" fmla="*/ 36 h 36"/>
                  <a:gd name="T12" fmla="*/ 5 w 43"/>
                  <a:gd name="T13" fmla="*/ 20 h 36"/>
                  <a:gd name="T14" fmla="*/ 8 w 43"/>
                  <a:gd name="T15" fmla="*/ 15 h 36"/>
                  <a:gd name="T16" fmla="*/ 22 w 43"/>
                  <a:gd name="T17" fmla="*/ 9 h 36"/>
                  <a:gd name="T18" fmla="*/ 34 w 43"/>
                  <a:gd name="T19" fmla="*/ 13 h 36"/>
                  <a:gd name="T20" fmla="*/ 37 w 43"/>
                  <a:gd name="T21" fmla="*/ 20 h 36"/>
                  <a:gd name="T22" fmla="*/ 40 w 43"/>
                  <a:gd name="T23" fmla="*/ 36 h 36"/>
                  <a:gd name="T24" fmla="*/ 43 w 43"/>
                  <a:gd name="T25" fmla="*/ 26 h 36"/>
                  <a:gd name="T26" fmla="*/ 36 w 43"/>
                  <a:gd name="T27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36">
                    <a:moveTo>
                      <a:pt x="36" y="11"/>
                    </a:moveTo>
                    <a:cubicBezTo>
                      <a:pt x="36" y="11"/>
                      <a:pt x="36" y="11"/>
                      <a:pt x="36" y="11"/>
                    </a:cubicBezTo>
                    <a:cubicBezTo>
                      <a:pt x="30" y="7"/>
                      <a:pt x="17" y="0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" y="15"/>
                      <a:pt x="0" y="21"/>
                      <a:pt x="0" y="26"/>
                    </a:cubicBezTo>
                    <a:cubicBezTo>
                      <a:pt x="0" y="31"/>
                      <a:pt x="3" y="36"/>
                      <a:pt x="3" y="36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18"/>
                      <a:pt x="7" y="16"/>
                      <a:pt x="8" y="15"/>
                    </a:cubicBezTo>
                    <a:cubicBezTo>
                      <a:pt x="11" y="12"/>
                      <a:pt x="16" y="9"/>
                      <a:pt x="22" y="9"/>
                    </a:cubicBezTo>
                    <a:cubicBezTo>
                      <a:pt x="22" y="9"/>
                      <a:pt x="29" y="9"/>
                      <a:pt x="34" y="13"/>
                    </a:cubicBezTo>
                    <a:cubicBezTo>
                      <a:pt x="36" y="15"/>
                      <a:pt x="37" y="17"/>
                      <a:pt x="37" y="20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3" y="31"/>
                      <a:pt x="43" y="26"/>
                    </a:cubicBezTo>
                    <a:cubicBezTo>
                      <a:pt x="36" y="11"/>
                      <a:pt x="36" y="11"/>
                      <a:pt x="36" y="11"/>
                    </a:cubicBezTo>
                  </a:path>
                </a:pathLst>
              </a:custGeom>
              <a:solidFill>
                <a:srgbClr val="3C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1739">
                <a:extLst>
                  <a:ext uri="{FF2B5EF4-FFF2-40B4-BE49-F238E27FC236}">
                    <a16:creationId xmlns:a16="http://schemas.microsoft.com/office/drawing/2014/main" id="{24031C52-B7E8-4158-A5B7-E082F0F77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953"/>
                <a:ext cx="343" cy="331"/>
              </a:xfrm>
              <a:custGeom>
                <a:avLst/>
                <a:gdLst>
                  <a:gd name="T0" fmla="*/ 45 w 45"/>
                  <a:gd name="T1" fmla="*/ 15 h 44"/>
                  <a:gd name="T2" fmla="*/ 45 w 45"/>
                  <a:gd name="T3" fmla="*/ 34 h 44"/>
                  <a:gd name="T4" fmla="*/ 42 w 45"/>
                  <a:gd name="T5" fmla="*/ 44 h 44"/>
                  <a:gd name="T6" fmla="*/ 42 w 45"/>
                  <a:gd name="T7" fmla="*/ 43 h 44"/>
                  <a:gd name="T8" fmla="*/ 42 w 45"/>
                  <a:gd name="T9" fmla="*/ 36 h 44"/>
                  <a:gd name="T10" fmla="*/ 24 w 45"/>
                  <a:gd name="T11" fmla="*/ 17 h 44"/>
                  <a:gd name="T12" fmla="*/ 21 w 45"/>
                  <a:gd name="T13" fmla="*/ 17 h 44"/>
                  <a:gd name="T14" fmla="*/ 3 w 45"/>
                  <a:gd name="T15" fmla="*/ 36 h 44"/>
                  <a:gd name="T16" fmla="*/ 3 w 45"/>
                  <a:gd name="T17" fmla="*/ 44 h 44"/>
                  <a:gd name="T18" fmla="*/ 0 w 45"/>
                  <a:gd name="T19" fmla="*/ 34 h 44"/>
                  <a:gd name="T20" fmla="*/ 0 w 45"/>
                  <a:gd name="T21" fmla="*/ 15 h 44"/>
                  <a:gd name="T22" fmla="*/ 0 w 45"/>
                  <a:gd name="T23" fmla="*/ 14 h 44"/>
                  <a:gd name="T24" fmla="*/ 22 w 45"/>
                  <a:gd name="T25" fmla="*/ 0 h 44"/>
                  <a:gd name="T26" fmla="*/ 45 w 45"/>
                  <a:gd name="T27" fmla="*/ 14 h 44"/>
                  <a:gd name="T28" fmla="*/ 45 w 45"/>
                  <a:gd name="T29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" h="44">
                    <a:moveTo>
                      <a:pt x="45" y="15"/>
                    </a:move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7"/>
                      <a:pt x="44" y="41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26"/>
                      <a:pt x="34" y="17"/>
                      <a:pt x="2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1" y="17"/>
                      <a:pt x="3" y="26"/>
                      <a:pt x="3" y="36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1"/>
                      <a:pt x="0" y="37"/>
                      <a:pt x="0" y="3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2"/>
                      <a:pt x="11" y="0"/>
                      <a:pt x="22" y="0"/>
                    </a:cubicBezTo>
                    <a:cubicBezTo>
                      <a:pt x="34" y="0"/>
                      <a:pt x="44" y="2"/>
                      <a:pt x="45" y="14"/>
                    </a:cubicBezTo>
                    <a:cubicBezTo>
                      <a:pt x="45" y="14"/>
                      <a:pt x="45" y="14"/>
                      <a:pt x="45" y="15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1740">
                <a:extLst>
                  <a:ext uri="{FF2B5EF4-FFF2-40B4-BE49-F238E27FC236}">
                    <a16:creationId xmlns:a16="http://schemas.microsoft.com/office/drawing/2014/main" id="{41AE816E-DE3B-470C-8681-37C79D3E6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081"/>
                <a:ext cx="313" cy="203"/>
              </a:xfrm>
              <a:custGeom>
                <a:avLst/>
                <a:gdLst>
                  <a:gd name="T0" fmla="*/ 40 w 41"/>
                  <a:gd name="T1" fmla="*/ 27 h 27"/>
                  <a:gd name="T2" fmla="*/ 39 w 41"/>
                  <a:gd name="T3" fmla="*/ 26 h 27"/>
                  <a:gd name="T4" fmla="*/ 39 w 41"/>
                  <a:gd name="T5" fmla="*/ 19 h 27"/>
                  <a:gd name="T6" fmla="*/ 22 w 41"/>
                  <a:gd name="T7" fmla="*/ 1 h 27"/>
                  <a:gd name="T8" fmla="*/ 19 w 41"/>
                  <a:gd name="T9" fmla="*/ 1 h 27"/>
                  <a:gd name="T10" fmla="*/ 1 w 41"/>
                  <a:gd name="T11" fmla="*/ 19 h 27"/>
                  <a:gd name="T12" fmla="*/ 1 w 41"/>
                  <a:gd name="T13" fmla="*/ 26 h 27"/>
                  <a:gd name="T14" fmla="*/ 1 w 41"/>
                  <a:gd name="T15" fmla="*/ 27 h 27"/>
                  <a:gd name="T16" fmla="*/ 0 w 41"/>
                  <a:gd name="T17" fmla="*/ 26 h 27"/>
                  <a:gd name="T18" fmla="*/ 0 w 41"/>
                  <a:gd name="T19" fmla="*/ 19 h 27"/>
                  <a:gd name="T20" fmla="*/ 19 w 41"/>
                  <a:gd name="T21" fmla="*/ 0 h 27"/>
                  <a:gd name="T22" fmla="*/ 22 w 41"/>
                  <a:gd name="T23" fmla="*/ 0 h 27"/>
                  <a:gd name="T24" fmla="*/ 41 w 41"/>
                  <a:gd name="T25" fmla="*/ 19 h 27"/>
                  <a:gd name="T26" fmla="*/ 41 w 41"/>
                  <a:gd name="T27" fmla="*/ 26 h 27"/>
                  <a:gd name="T28" fmla="*/ 40 w 41"/>
                  <a:gd name="T2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27">
                    <a:moveTo>
                      <a:pt x="40" y="27"/>
                    </a:move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9"/>
                      <a:pt x="31" y="1"/>
                      <a:pt x="22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9" y="1"/>
                      <a:pt x="1" y="9"/>
                      <a:pt x="1" y="1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2" y="0"/>
                      <a:pt x="41" y="8"/>
                      <a:pt x="41" y="19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0" y="27"/>
                      <a:pt x="40" y="27"/>
                      <a:pt x="40" y="27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1741">
                <a:extLst>
                  <a:ext uri="{FF2B5EF4-FFF2-40B4-BE49-F238E27FC236}">
                    <a16:creationId xmlns:a16="http://schemas.microsoft.com/office/drawing/2014/main" id="{5B674CA4-F31B-4296-987A-18C5A77EC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" y="1269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1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1 h 2"/>
                  <a:gd name="T12" fmla="*/ 2 w 2"/>
                  <a:gd name="T13" fmla="*/ 2 h 2"/>
                  <a:gd name="T14" fmla="*/ 1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1742">
                <a:extLst>
                  <a:ext uri="{FF2B5EF4-FFF2-40B4-BE49-F238E27FC236}">
                    <a16:creationId xmlns:a16="http://schemas.microsoft.com/office/drawing/2014/main" id="{FB2A5AB2-E995-4009-B592-6F650A6909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" y="1073"/>
                <a:ext cx="313" cy="174"/>
              </a:xfrm>
              <a:custGeom>
                <a:avLst/>
                <a:gdLst>
                  <a:gd name="T0" fmla="*/ 40 w 41"/>
                  <a:gd name="T1" fmla="*/ 21 h 23"/>
                  <a:gd name="T2" fmla="*/ 40 w 41"/>
                  <a:gd name="T3" fmla="*/ 23 h 23"/>
                  <a:gd name="T4" fmla="*/ 0 w 41"/>
                  <a:gd name="T5" fmla="*/ 22 h 23"/>
                  <a:gd name="T6" fmla="*/ 2 w 41"/>
                  <a:gd name="T7" fmla="*/ 22 h 23"/>
                  <a:gd name="T8" fmla="*/ 0 w 41"/>
                  <a:gd name="T9" fmla="*/ 22 h 23"/>
                  <a:gd name="T10" fmla="*/ 39 w 41"/>
                  <a:gd name="T11" fmla="*/ 17 h 23"/>
                  <a:gd name="T12" fmla="*/ 41 w 41"/>
                  <a:gd name="T13" fmla="*/ 17 h 23"/>
                  <a:gd name="T14" fmla="*/ 40 w 41"/>
                  <a:gd name="T15" fmla="*/ 18 h 23"/>
                  <a:gd name="T16" fmla="*/ 1 w 41"/>
                  <a:gd name="T17" fmla="*/ 18 h 23"/>
                  <a:gd name="T18" fmla="*/ 1 w 41"/>
                  <a:gd name="T19" fmla="*/ 16 h 23"/>
                  <a:gd name="T20" fmla="*/ 1 w 41"/>
                  <a:gd name="T21" fmla="*/ 18 h 23"/>
                  <a:gd name="T22" fmla="*/ 37 w 41"/>
                  <a:gd name="T23" fmla="*/ 13 h 23"/>
                  <a:gd name="T24" fmla="*/ 40 w 41"/>
                  <a:gd name="T25" fmla="*/ 12 h 23"/>
                  <a:gd name="T26" fmla="*/ 39 w 41"/>
                  <a:gd name="T27" fmla="*/ 14 h 23"/>
                  <a:gd name="T28" fmla="*/ 2 w 41"/>
                  <a:gd name="T29" fmla="*/ 13 h 23"/>
                  <a:gd name="T30" fmla="*/ 3 w 41"/>
                  <a:gd name="T31" fmla="*/ 11 h 23"/>
                  <a:gd name="T32" fmla="*/ 2 w 41"/>
                  <a:gd name="T33" fmla="*/ 14 h 23"/>
                  <a:gd name="T34" fmla="*/ 35 w 41"/>
                  <a:gd name="T35" fmla="*/ 9 h 23"/>
                  <a:gd name="T36" fmla="*/ 37 w 41"/>
                  <a:gd name="T37" fmla="*/ 7 h 23"/>
                  <a:gd name="T38" fmla="*/ 36 w 41"/>
                  <a:gd name="T39" fmla="*/ 9 h 23"/>
                  <a:gd name="T40" fmla="*/ 4 w 41"/>
                  <a:gd name="T41" fmla="*/ 9 h 23"/>
                  <a:gd name="T42" fmla="*/ 6 w 41"/>
                  <a:gd name="T43" fmla="*/ 7 h 23"/>
                  <a:gd name="T44" fmla="*/ 5 w 41"/>
                  <a:gd name="T45" fmla="*/ 9 h 23"/>
                  <a:gd name="T46" fmla="*/ 32 w 41"/>
                  <a:gd name="T47" fmla="*/ 6 h 23"/>
                  <a:gd name="T48" fmla="*/ 33 w 41"/>
                  <a:gd name="T49" fmla="*/ 4 h 23"/>
                  <a:gd name="T50" fmla="*/ 32 w 41"/>
                  <a:gd name="T51" fmla="*/ 6 h 23"/>
                  <a:gd name="T52" fmla="*/ 8 w 41"/>
                  <a:gd name="T53" fmla="*/ 5 h 23"/>
                  <a:gd name="T54" fmla="*/ 8 w 41"/>
                  <a:gd name="T55" fmla="*/ 4 h 23"/>
                  <a:gd name="T56" fmla="*/ 9 w 41"/>
                  <a:gd name="T57" fmla="*/ 6 h 23"/>
                  <a:gd name="T58" fmla="*/ 8 w 41"/>
                  <a:gd name="T59" fmla="*/ 5 h 23"/>
                  <a:gd name="T60" fmla="*/ 27 w 41"/>
                  <a:gd name="T61" fmla="*/ 2 h 23"/>
                  <a:gd name="T62" fmla="*/ 29 w 41"/>
                  <a:gd name="T63" fmla="*/ 3 h 23"/>
                  <a:gd name="T64" fmla="*/ 27 w 41"/>
                  <a:gd name="T65" fmla="*/ 4 h 23"/>
                  <a:gd name="T66" fmla="*/ 13 w 41"/>
                  <a:gd name="T67" fmla="*/ 1 h 23"/>
                  <a:gd name="T68" fmla="*/ 13 w 41"/>
                  <a:gd name="T69" fmla="*/ 3 h 23"/>
                  <a:gd name="T70" fmla="*/ 12 w 41"/>
                  <a:gd name="T71" fmla="*/ 3 h 23"/>
                  <a:gd name="T72" fmla="*/ 22 w 41"/>
                  <a:gd name="T73" fmla="*/ 1 h 23"/>
                  <a:gd name="T74" fmla="*/ 24 w 41"/>
                  <a:gd name="T75" fmla="*/ 1 h 23"/>
                  <a:gd name="T76" fmla="*/ 23 w 41"/>
                  <a:gd name="T77" fmla="*/ 3 h 23"/>
                  <a:gd name="T78" fmla="*/ 18 w 41"/>
                  <a:gd name="T79" fmla="*/ 0 h 23"/>
                  <a:gd name="T80" fmla="*/ 18 w 41"/>
                  <a:gd name="T81" fmla="*/ 3 h 23"/>
                  <a:gd name="T82" fmla="*/ 18 w 41"/>
                  <a:gd name="T83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1" h="23">
                    <a:moveTo>
                      <a:pt x="39" y="22"/>
                    </a:moveTo>
                    <a:cubicBezTo>
                      <a:pt x="39" y="21"/>
                      <a:pt x="39" y="21"/>
                      <a:pt x="40" y="21"/>
                    </a:cubicBezTo>
                    <a:cubicBezTo>
                      <a:pt x="41" y="21"/>
                      <a:pt x="41" y="21"/>
                      <a:pt x="41" y="22"/>
                    </a:cubicBezTo>
                    <a:cubicBezTo>
                      <a:pt x="41" y="23"/>
                      <a:pt x="41" y="23"/>
                      <a:pt x="40" y="23"/>
                    </a:cubicBezTo>
                    <a:cubicBezTo>
                      <a:pt x="39" y="23"/>
                      <a:pt x="39" y="23"/>
                      <a:pt x="39" y="22"/>
                    </a:cubicBezTo>
                    <a:moveTo>
                      <a:pt x="0" y="22"/>
                    </a:moveTo>
                    <a:cubicBezTo>
                      <a:pt x="0" y="21"/>
                      <a:pt x="0" y="21"/>
                      <a:pt x="1" y="21"/>
                    </a:cubicBezTo>
                    <a:cubicBezTo>
                      <a:pt x="1" y="21"/>
                      <a:pt x="2" y="21"/>
                      <a:pt x="2" y="22"/>
                    </a:cubicBezTo>
                    <a:cubicBezTo>
                      <a:pt x="2" y="23"/>
                      <a:pt x="1" y="23"/>
                      <a:pt x="1" y="23"/>
                    </a:cubicBezTo>
                    <a:cubicBezTo>
                      <a:pt x="0" y="23"/>
                      <a:pt x="0" y="23"/>
                      <a:pt x="0" y="22"/>
                    </a:cubicBezTo>
                    <a:moveTo>
                      <a:pt x="39" y="17"/>
                    </a:move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39" y="16"/>
                      <a:pt x="40" y="16"/>
                    </a:cubicBezTo>
                    <a:cubicBezTo>
                      <a:pt x="40" y="16"/>
                      <a:pt x="41" y="16"/>
                      <a:pt x="41" y="17"/>
                    </a:cubicBezTo>
                    <a:cubicBezTo>
                      <a:pt x="41" y="18"/>
                      <a:pt x="41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8"/>
                      <a:pt x="39" y="18"/>
                      <a:pt x="39" y="17"/>
                    </a:cubicBezTo>
                    <a:moveTo>
                      <a:pt x="1" y="18"/>
                    </a:moveTo>
                    <a:cubicBezTo>
                      <a:pt x="0" y="18"/>
                      <a:pt x="0" y="18"/>
                      <a:pt x="0" y="17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2" y="16"/>
                      <a:pt x="2" y="17"/>
                      <a:pt x="2" y="17"/>
                    </a:cubicBezTo>
                    <a:cubicBezTo>
                      <a:pt x="2" y="18"/>
                      <a:pt x="2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moveTo>
                      <a:pt x="37" y="13"/>
                    </a:moveTo>
                    <a:cubicBezTo>
                      <a:pt x="37" y="12"/>
                      <a:pt x="37" y="11"/>
                      <a:pt x="38" y="11"/>
                    </a:cubicBezTo>
                    <a:cubicBezTo>
                      <a:pt x="39" y="11"/>
                      <a:pt x="39" y="11"/>
                      <a:pt x="40" y="12"/>
                    </a:cubicBezTo>
                    <a:cubicBezTo>
                      <a:pt x="40" y="12"/>
                      <a:pt x="40" y="13"/>
                      <a:pt x="39" y="13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3"/>
                      <a:pt x="37" y="13"/>
                    </a:cubicBezTo>
                    <a:moveTo>
                      <a:pt x="2" y="13"/>
                    </a:moveTo>
                    <a:cubicBezTo>
                      <a:pt x="1" y="13"/>
                      <a:pt x="1" y="12"/>
                      <a:pt x="1" y="12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3" y="11"/>
                      <a:pt x="4" y="12"/>
                      <a:pt x="3" y="13"/>
                    </a:cubicBezTo>
                    <a:cubicBezTo>
                      <a:pt x="3" y="13"/>
                      <a:pt x="3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moveTo>
                      <a:pt x="35" y="9"/>
                    </a:moveTo>
                    <a:cubicBezTo>
                      <a:pt x="35" y="8"/>
                      <a:pt x="35" y="7"/>
                      <a:pt x="35" y="7"/>
                    </a:cubicBezTo>
                    <a:cubicBezTo>
                      <a:pt x="36" y="7"/>
                      <a:pt x="37" y="7"/>
                      <a:pt x="37" y="7"/>
                    </a:cubicBezTo>
                    <a:cubicBezTo>
                      <a:pt x="37" y="8"/>
                      <a:pt x="37" y="9"/>
                      <a:pt x="37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moveTo>
                      <a:pt x="4" y="9"/>
                    </a:moveTo>
                    <a:cubicBezTo>
                      <a:pt x="4" y="9"/>
                      <a:pt x="4" y="8"/>
                      <a:pt x="4" y="7"/>
                    </a:cubicBezTo>
                    <a:cubicBezTo>
                      <a:pt x="4" y="7"/>
                      <a:pt x="5" y="7"/>
                      <a:pt x="6" y="7"/>
                    </a:cubicBezTo>
                    <a:cubicBezTo>
                      <a:pt x="6" y="7"/>
                      <a:pt x="6" y="8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moveTo>
                      <a:pt x="32" y="6"/>
                    </a:moveTo>
                    <a:cubicBezTo>
                      <a:pt x="31" y="5"/>
                      <a:pt x="31" y="4"/>
                      <a:pt x="31" y="4"/>
                    </a:cubicBezTo>
                    <a:cubicBezTo>
                      <a:pt x="32" y="3"/>
                      <a:pt x="32" y="3"/>
                      <a:pt x="33" y="4"/>
                    </a:cubicBezTo>
                    <a:cubicBezTo>
                      <a:pt x="34" y="4"/>
                      <a:pt x="34" y="5"/>
                      <a:pt x="33" y="5"/>
                    </a:cubicBezTo>
                    <a:cubicBezTo>
                      <a:pt x="33" y="6"/>
                      <a:pt x="33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moveTo>
                      <a:pt x="8" y="5"/>
                    </a:moveTo>
                    <a:cubicBezTo>
                      <a:pt x="7" y="5"/>
                      <a:pt x="7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9" y="3"/>
                      <a:pt x="10" y="4"/>
                    </a:cubicBezTo>
                    <a:cubicBezTo>
                      <a:pt x="10" y="4"/>
                      <a:pt x="10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8" y="6"/>
                      <a:pt x="8" y="5"/>
                    </a:cubicBezTo>
                    <a:moveTo>
                      <a:pt x="27" y="4"/>
                    </a:moveTo>
                    <a:cubicBezTo>
                      <a:pt x="27" y="3"/>
                      <a:pt x="26" y="3"/>
                      <a:pt x="27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1"/>
                      <a:pt x="29" y="2"/>
                      <a:pt x="29" y="3"/>
                    </a:cubicBezTo>
                    <a:cubicBezTo>
                      <a:pt x="29" y="3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moveTo>
                      <a:pt x="12" y="3"/>
                    </a:moveTo>
                    <a:cubicBezTo>
                      <a:pt x="12" y="2"/>
                      <a:pt x="12" y="1"/>
                      <a:pt x="13" y="1"/>
                    </a:cubicBezTo>
                    <a:cubicBezTo>
                      <a:pt x="13" y="1"/>
                      <a:pt x="14" y="1"/>
                      <a:pt x="14" y="2"/>
                    </a:cubicBezTo>
                    <a:cubicBezTo>
                      <a:pt x="14" y="2"/>
                      <a:pt x="14" y="3"/>
                      <a:pt x="13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3"/>
                      <a:pt x="12" y="3"/>
                    </a:cubicBezTo>
                    <a:moveTo>
                      <a:pt x="23" y="3"/>
                    </a:moveTo>
                    <a:cubicBezTo>
                      <a:pt x="22" y="2"/>
                      <a:pt x="22" y="2"/>
                      <a:pt x="22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4" y="0"/>
                      <a:pt x="24" y="1"/>
                      <a:pt x="24" y="1"/>
                    </a:cubicBezTo>
                    <a:cubicBezTo>
                      <a:pt x="24" y="2"/>
                      <a:pt x="24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moveTo>
                      <a:pt x="17" y="1"/>
                    </a:moveTo>
                    <a:cubicBezTo>
                      <a:pt x="17" y="1"/>
                      <a:pt x="17" y="0"/>
                      <a:pt x="18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9" y="2"/>
                      <a:pt x="19" y="2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7" y="3"/>
                      <a:pt x="17" y="2"/>
                      <a:pt x="17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1743">
                <a:extLst>
                  <a:ext uri="{FF2B5EF4-FFF2-40B4-BE49-F238E27FC236}">
                    <a16:creationId xmlns:a16="http://schemas.microsoft.com/office/drawing/2014/main" id="{6353BA92-6DF4-48C6-9CAD-B566CF61B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269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1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1 h 2"/>
                  <a:gd name="T12" fmla="*/ 2 w 2"/>
                  <a:gd name="T13" fmla="*/ 2 h 2"/>
                  <a:gd name="T14" fmla="*/ 1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1744">
                <a:extLst>
                  <a:ext uri="{FF2B5EF4-FFF2-40B4-BE49-F238E27FC236}">
                    <a16:creationId xmlns:a16="http://schemas.microsoft.com/office/drawing/2014/main" id="{8F6F83AE-3A24-4A13-93A9-68991935C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17"/>
                <a:ext cx="8" cy="1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210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1745">
                <a:extLst>
                  <a:ext uri="{FF2B5EF4-FFF2-40B4-BE49-F238E27FC236}">
                    <a16:creationId xmlns:a16="http://schemas.microsoft.com/office/drawing/2014/main" id="{10410DC1-BB25-47EB-A962-81ACB800D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164"/>
                <a:ext cx="15" cy="37"/>
              </a:xfrm>
              <a:custGeom>
                <a:avLst/>
                <a:gdLst>
                  <a:gd name="T0" fmla="*/ 2 w 2"/>
                  <a:gd name="T1" fmla="*/ 0 h 5"/>
                  <a:gd name="T2" fmla="*/ 1 w 2"/>
                  <a:gd name="T3" fmla="*/ 1 h 5"/>
                  <a:gd name="T4" fmla="*/ 0 w 2"/>
                  <a:gd name="T5" fmla="*/ 1 h 5"/>
                  <a:gd name="T6" fmla="*/ 0 w 2"/>
                  <a:gd name="T7" fmla="*/ 1 h 5"/>
                  <a:gd name="T8" fmla="*/ 1 w 2"/>
                  <a:gd name="T9" fmla="*/ 2 h 5"/>
                  <a:gd name="T10" fmla="*/ 1 w 2"/>
                  <a:gd name="T11" fmla="*/ 3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3 h 5"/>
                  <a:gd name="T20" fmla="*/ 1 w 2"/>
                  <a:gd name="T21" fmla="*/ 3 h 5"/>
                  <a:gd name="T22" fmla="*/ 1 w 2"/>
                  <a:gd name="T23" fmla="*/ 3 h 5"/>
                  <a:gd name="T24" fmla="*/ 2 w 2"/>
                  <a:gd name="T25" fmla="*/ 5 h 5"/>
                  <a:gd name="T26" fmla="*/ 2 w 2"/>
                  <a:gd name="T27" fmla="*/ 4 h 5"/>
                  <a:gd name="T28" fmla="*/ 1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4 h 5"/>
                  <a:gd name="T36" fmla="*/ 1 w 2"/>
                  <a:gd name="T37" fmla="*/ 4 h 5"/>
                  <a:gd name="T38" fmla="*/ 1 w 2"/>
                  <a:gd name="T39" fmla="*/ 3 h 5"/>
                  <a:gd name="T40" fmla="*/ 2 w 2"/>
                  <a:gd name="T41" fmla="*/ 1 h 5"/>
                  <a:gd name="T42" fmla="*/ 2 w 2"/>
                  <a:gd name="T4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4D1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1746">
                <a:extLst>
                  <a:ext uri="{FF2B5EF4-FFF2-40B4-BE49-F238E27FC236}">
                    <a16:creationId xmlns:a16="http://schemas.microsoft.com/office/drawing/2014/main" id="{BBD80387-2DA2-40F9-BC5F-A984D0435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09"/>
                <a:ext cx="0" cy="2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1 h 3"/>
                  <a:gd name="T4" fmla="*/ 3 h 3"/>
                  <a:gd name="T5" fmla="*/ 3 h 3"/>
                  <a:gd name="T6" fmla="*/ 2 h 3"/>
                  <a:gd name="T7" fmla="*/ 1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845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1747">
                <a:extLst>
                  <a:ext uri="{FF2B5EF4-FFF2-40B4-BE49-F238E27FC236}">
                    <a16:creationId xmlns:a16="http://schemas.microsoft.com/office/drawing/2014/main" id="{554239A5-48D1-4340-944D-0A5002B672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" y="1194"/>
                <a:ext cx="16" cy="45"/>
              </a:xfrm>
              <a:custGeom>
                <a:avLst/>
                <a:gdLst>
                  <a:gd name="T0" fmla="*/ 1 w 2"/>
                  <a:gd name="T1" fmla="*/ 5 h 6"/>
                  <a:gd name="T2" fmla="*/ 0 w 2"/>
                  <a:gd name="T3" fmla="*/ 5 h 6"/>
                  <a:gd name="T4" fmla="*/ 1 w 2"/>
                  <a:gd name="T5" fmla="*/ 6 h 6"/>
                  <a:gd name="T6" fmla="*/ 1 w 2"/>
                  <a:gd name="T7" fmla="*/ 6 h 6"/>
                  <a:gd name="T8" fmla="*/ 1 w 2"/>
                  <a:gd name="T9" fmla="*/ 6 h 6"/>
                  <a:gd name="T10" fmla="*/ 0 w 2"/>
                  <a:gd name="T11" fmla="*/ 6 h 6"/>
                  <a:gd name="T12" fmla="*/ 1 w 2"/>
                  <a:gd name="T13" fmla="*/ 6 h 6"/>
                  <a:gd name="T14" fmla="*/ 1 w 2"/>
                  <a:gd name="T15" fmla="*/ 6 h 6"/>
                  <a:gd name="T16" fmla="*/ 1 w 2"/>
                  <a:gd name="T17" fmla="*/ 6 h 6"/>
                  <a:gd name="T18" fmla="*/ 1 w 2"/>
                  <a:gd name="T19" fmla="*/ 6 h 6"/>
                  <a:gd name="T20" fmla="*/ 1 w 2"/>
                  <a:gd name="T21" fmla="*/ 6 h 6"/>
                  <a:gd name="T22" fmla="*/ 1 w 2"/>
                  <a:gd name="T23" fmla="*/ 6 h 6"/>
                  <a:gd name="T24" fmla="*/ 1 w 2"/>
                  <a:gd name="T25" fmla="*/ 6 h 6"/>
                  <a:gd name="T26" fmla="*/ 2 w 2"/>
                  <a:gd name="T27" fmla="*/ 5 h 6"/>
                  <a:gd name="T28" fmla="*/ 1 w 2"/>
                  <a:gd name="T29" fmla="*/ 5 h 6"/>
                  <a:gd name="T30" fmla="*/ 1 w 2"/>
                  <a:gd name="T31" fmla="*/ 5 h 6"/>
                  <a:gd name="T32" fmla="*/ 0 w 2"/>
                  <a:gd name="T33" fmla="*/ 0 h 6"/>
                  <a:gd name="T34" fmla="*/ 0 w 2"/>
                  <a:gd name="T35" fmla="*/ 1 h 6"/>
                  <a:gd name="T36" fmla="*/ 1 w 2"/>
                  <a:gd name="T37" fmla="*/ 2 h 6"/>
                  <a:gd name="T38" fmla="*/ 1 w 2"/>
                  <a:gd name="T39" fmla="*/ 2 h 6"/>
                  <a:gd name="T40" fmla="*/ 1 w 2"/>
                  <a:gd name="T41" fmla="*/ 2 h 6"/>
                  <a:gd name="T42" fmla="*/ 0 w 2"/>
                  <a:gd name="T4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6">
                    <a:moveTo>
                      <a:pt x="1" y="5"/>
                    </a:moveTo>
                    <a:cubicBezTo>
                      <a:pt x="1" y="5"/>
                      <a:pt x="1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1748">
                <a:extLst>
                  <a:ext uri="{FF2B5EF4-FFF2-40B4-BE49-F238E27FC236}">
                    <a16:creationId xmlns:a16="http://schemas.microsoft.com/office/drawing/2014/main" id="{64779202-F33B-4BE9-A198-D11FF50DB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239"/>
                <a:ext cx="8" cy="3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0 h 4"/>
                  <a:gd name="T8" fmla="*/ 0 w 1"/>
                  <a:gd name="T9" fmla="*/ 0 h 4"/>
                  <a:gd name="T10" fmla="*/ 0 w 1"/>
                  <a:gd name="T11" fmla="*/ 0 h 4"/>
                  <a:gd name="T12" fmla="*/ 1 w 1"/>
                  <a:gd name="T13" fmla="*/ 4 h 4"/>
                  <a:gd name="T14" fmla="*/ 1 w 1"/>
                  <a:gd name="T15" fmla="*/ 3 h 4"/>
                  <a:gd name="T16" fmla="*/ 1 w 1"/>
                  <a:gd name="T17" fmla="*/ 3 h 4"/>
                  <a:gd name="T18" fmla="*/ 0 w 1"/>
                  <a:gd name="T19" fmla="*/ 1 h 4"/>
                  <a:gd name="T20" fmla="*/ 0 w 1"/>
                  <a:gd name="T21" fmla="*/ 1 h 4"/>
                  <a:gd name="T22" fmla="*/ 1 w 1"/>
                  <a:gd name="T23" fmla="*/ 1 h 4"/>
                  <a:gd name="T24" fmla="*/ 1 w 1"/>
                  <a:gd name="T25" fmla="*/ 1 h 4"/>
                  <a:gd name="T26" fmla="*/ 1 w 1"/>
                  <a:gd name="T27" fmla="*/ 1 h 4"/>
                  <a:gd name="T28" fmla="*/ 1 w 1"/>
                  <a:gd name="T29" fmla="*/ 1 h 4"/>
                  <a:gd name="T30" fmla="*/ 1 w 1"/>
                  <a:gd name="T31" fmla="*/ 1 h 4"/>
                  <a:gd name="T32" fmla="*/ 1 w 1"/>
                  <a:gd name="T33" fmla="*/ 0 h 4"/>
                  <a:gd name="T34" fmla="*/ 1 w 1"/>
                  <a:gd name="T35" fmla="*/ 0 h 4"/>
                  <a:gd name="T36" fmla="*/ 0 w 1"/>
                  <a:gd name="T3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1749">
                <a:extLst>
                  <a:ext uri="{FF2B5EF4-FFF2-40B4-BE49-F238E27FC236}">
                    <a16:creationId xmlns:a16="http://schemas.microsoft.com/office/drawing/2014/main" id="{4ABC5FC9-6A5D-4D5E-9A47-DED54B486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39"/>
                <a:ext cx="0" cy="8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D1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1750">
                <a:extLst>
                  <a:ext uri="{FF2B5EF4-FFF2-40B4-BE49-F238E27FC236}">
                    <a16:creationId xmlns:a16="http://schemas.microsoft.com/office/drawing/2014/main" id="{F50DB205-847D-4318-A5F6-6F76A5114F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" y="1262"/>
                <a:ext cx="38" cy="30"/>
              </a:xfrm>
              <a:custGeom>
                <a:avLst/>
                <a:gdLst>
                  <a:gd name="T0" fmla="*/ 0 w 5"/>
                  <a:gd name="T1" fmla="*/ 3 h 4"/>
                  <a:gd name="T2" fmla="*/ 1 w 5"/>
                  <a:gd name="T3" fmla="*/ 4 h 4"/>
                  <a:gd name="T4" fmla="*/ 2 w 5"/>
                  <a:gd name="T5" fmla="*/ 4 h 4"/>
                  <a:gd name="T6" fmla="*/ 1 w 5"/>
                  <a:gd name="T7" fmla="*/ 4 h 4"/>
                  <a:gd name="T8" fmla="*/ 0 w 5"/>
                  <a:gd name="T9" fmla="*/ 3 h 4"/>
                  <a:gd name="T10" fmla="*/ 4 w 5"/>
                  <a:gd name="T11" fmla="*/ 0 h 4"/>
                  <a:gd name="T12" fmla="*/ 4 w 5"/>
                  <a:gd name="T13" fmla="*/ 0 h 4"/>
                  <a:gd name="T14" fmla="*/ 3 w 5"/>
                  <a:gd name="T15" fmla="*/ 3 h 4"/>
                  <a:gd name="T16" fmla="*/ 2 w 5"/>
                  <a:gd name="T17" fmla="*/ 3 h 4"/>
                  <a:gd name="T18" fmla="*/ 2 w 5"/>
                  <a:gd name="T19" fmla="*/ 4 h 4"/>
                  <a:gd name="T20" fmla="*/ 3 w 5"/>
                  <a:gd name="T21" fmla="*/ 4 h 4"/>
                  <a:gd name="T22" fmla="*/ 5 w 5"/>
                  <a:gd name="T23" fmla="*/ 1 h 4"/>
                  <a:gd name="T24" fmla="*/ 4 w 5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0" y="3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1"/>
                      <a:pt x="4" y="0"/>
                      <a:pt x="4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1751">
                <a:extLst>
                  <a:ext uri="{FF2B5EF4-FFF2-40B4-BE49-F238E27FC236}">
                    <a16:creationId xmlns:a16="http://schemas.microsoft.com/office/drawing/2014/main" id="{C0D16E96-67CA-43D2-BC8F-5A77B2B63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84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10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1752">
                <a:extLst>
                  <a:ext uri="{FF2B5EF4-FFF2-40B4-BE49-F238E27FC236}">
                    <a16:creationId xmlns:a16="http://schemas.microsoft.com/office/drawing/2014/main" id="{ABCD4AD2-25E4-46DE-9E98-C82F9CAFB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277"/>
                <a:ext cx="23" cy="22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  <a:gd name="T10" fmla="*/ 3 w 3"/>
                  <a:gd name="T11" fmla="*/ 0 h 3"/>
                  <a:gd name="T12" fmla="*/ 2 w 3"/>
                  <a:gd name="T13" fmla="*/ 0 h 3"/>
                  <a:gd name="T14" fmla="*/ 2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1753">
                <a:extLst>
                  <a:ext uri="{FF2B5EF4-FFF2-40B4-BE49-F238E27FC236}">
                    <a16:creationId xmlns:a16="http://schemas.microsoft.com/office/drawing/2014/main" id="{361E2ED4-4327-4836-BC4D-6B5DC26E6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277"/>
                <a:ext cx="0" cy="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1754">
                <a:extLst>
                  <a:ext uri="{FF2B5EF4-FFF2-40B4-BE49-F238E27FC236}">
                    <a16:creationId xmlns:a16="http://schemas.microsoft.com/office/drawing/2014/main" id="{EE68E2A0-A26B-42A7-8D73-A09F42D6F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88"/>
                <a:ext cx="61" cy="61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4" y="0"/>
                      <a:pt x="0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E37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1755">
                <a:extLst>
                  <a:ext uri="{FF2B5EF4-FFF2-40B4-BE49-F238E27FC236}">
                    <a16:creationId xmlns:a16="http://schemas.microsoft.com/office/drawing/2014/main" id="{055FEADA-192A-4B27-9450-F1F700B32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088"/>
                <a:ext cx="54" cy="61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8 h 8"/>
                  <a:gd name="T4" fmla="*/ 7 w 7"/>
                  <a:gd name="T5" fmla="*/ 0 h 8"/>
                  <a:gd name="T6" fmla="*/ 0 w 7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4" y="0"/>
                      <a:pt x="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E37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1756">
                <a:extLst>
                  <a:ext uri="{FF2B5EF4-FFF2-40B4-BE49-F238E27FC236}">
                    <a16:creationId xmlns:a16="http://schemas.microsoft.com/office/drawing/2014/main" id="{C3C694A8-1E4B-4843-8A09-CFAFD4038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" y="1066"/>
                <a:ext cx="122" cy="105"/>
              </a:xfrm>
              <a:custGeom>
                <a:avLst/>
                <a:gdLst>
                  <a:gd name="T0" fmla="*/ 13 w 16"/>
                  <a:gd name="T1" fmla="*/ 3 h 14"/>
                  <a:gd name="T2" fmla="*/ 12 w 16"/>
                  <a:gd name="T3" fmla="*/ 3 h 14"/>
                  <a:gd name="T4" fmla="*/ 12 w 16"/>
                  <a:gd name="T5" fmla="*/ 3 h 14"/>
                  <a:gd name="T6" fmla="*/ 9 w 16"/>
                  <a:gd name="T7" fmla="*/ 0 h 14"/>
                  <a:gd name="T8" fmla="*/ 7 w 16"/>
                  <a:gd name="T9" fmla="*/ 0 h 14"/>
                  <a:gd name="T10" fmla="*/ 4 w 16"/>
                  <a:gd name="T11" fmla="*/ 3 h 14"/>
                  <a:gd name="T12" fmla="*/ 4 w 16"/>
                  <a:gd name="T13" fmla="*/ 3 h 14"/>
                  <a:gd name="T14" fmla="*/ 3 w 16"/>
                  <a:gd name="T15" fmla="*/ 3 h 14"/>
                  <a:gd name="T16" fmla="*/ 0 w 16"/>
                  <a:gd name="T17" fmla="*/ 6 h 14"/>
                  <a:gd name="T18" fmla="*/ 0 w 16"/>
                  <a:gd name="T19" fmla="*/ 8 h 14"/>
                  <a:gd name="T20" fmla="*/ 4 w 16"/>
                  <a:gd name="T21" fmla="*/ 11 h 14"/>
                  <a:gd name="T22" fmla="*/ 4 w 16"/>
                  <a:gd name="T23" fmla="*/ 11 h 14"/>
                  <a:gd name="T24" fmla="*/ 4 w 16"/>
                  <a:gd name="T25" fmla="*/ 11 h 14"/>
                  <a:gd name="T26" fmla="*/ 7 w 16"/>
                  <a:gd name="T27" fmla="*/ 14 h 14"/>
                  <a:gd name="T28" fmla="*/ 10 w 16"/>
                  <a:gd name="T29" fmla="*/ 14 h 14"/>
                  <a:gd name="T30" fmla="*/ 12 w 16"/>
                  <a:gd name="T31" fmla="*/ 11 h 14"/>
                  <a:gd name="T32" fmla="*/ 12 w 16"/>
                  <a:gd name="T33" fmla="*/ 10 h 14"/>
                  <a:gd name="T34" fmla="*/ 13 w 16"/>
                  <a:gd name="T35" fmla="*/ 11 h 14"/>
                  <a:gd name="T36" fmla="*/ 16 w 16"/>
                  <a:gd name="T37" fmla="*/ 8 h 14"/>
                  <a:gd name="T38" fmla="*/ 16 w 16"/>
                  <a:gd name="T39" fmla="*/ 5 h 14"/>
                  <a:gd name="T40" fmla="*/ 13 w 16"/>
                  <a:gd name="T41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14">
                    <a:moveTo>
                      <a:pt x="13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5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4"/>
                      <a:pt x="12" y="12"/>
                      <a:pt x="12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6" y="10"/>
                      <a:pt x="16" y="8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2"/>
                      <a:pt x="13" y="3"/>
                    </a:cubicBezTo>
                  </a:path>
                </a:pathLst>
              </a:custGeom>
              <a:solidFill>
                <a:srgbClr val="CB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Oval 1757">
                <a:extLst>
                  <a:ext uri="{FF2B5EF4-FFF2-40B4-BE49-F238E27FC236}">
                    <a16:creationId xmlns:a16="http://schemas.microsoft.com/office/drawing/2014/main" id="{E617EF53-FEBD-4E81-B711-0EA22E284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8" y="1103"/>
                <a:ext cx="31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Rectangle 1758">
                <a:extLst>
                  <a:ext uri="{FF2B5EF4-FFF2-40B4-BE49-F238E27FC236}">
                    <a16:creationId xmlns:a16="http://schemas.microsoft.com/office/drawing/2014/main" id="{917D7397-3F00-4802-B0E6-179B318E4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6" y="1043"/>
                <a:ext cx="7" cy="83"/>
              </a:xfrm>
              <a:prstGeom prst="rect">
                <a:avLst/>
              </a:pr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1759">
                <a:extLst>
                  <a:ext uri="{FF2B5EF4-FFF2-40B4-BE49-F238E27FC236}">
                    <a16:creationId xmlns:a16="http://schemas.microsoft.com/office/drawing/2014/main" id="{83620F14-18DD-4287-9257-2F74CF5C2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058"/>
                <a:ext cx="343" cy="23"/>
              </a:xfrm>
              <a:custGeom>
                <a:avLst/>
                <a:gdLst>
                  <a:gd name="T0" fmla="*/ 45 w 45"/>
                  <a:gd name="T1" fmla="*/ 0 h 3"/>
                  <a:gd name="T2" fmla="*/ 0 w 45"/>
                  <a:gd name="T3" fmla="*/ 0 h 3"/>
                  <a:gd name="T4" fmla="*/ 0 w 45"/>
                  <a:gd name="T5" fmla="*/ 0 h 3"/>
                  <a:gd name="T6" fmla="*/ 0 w 45"/>
                  <a:gd name="T7" fmla="*/ 0 h 3"/>
                  <a:gd name="T8" fmla="*/ 0 w 45"/>
                  <a:gd name="T9" fmla="*/ 1 h 3"/>
                  <a:gd name="T10" fmla="*/ 0 w 45"/>
                  <a:gd name="T11" fmla="*/ 1 h 3"/>
                  <a:gd name="T12" fmla="*/ 3 w 45"/>
                  <a:gd name="T13" fmla="*/ 3 h 3"/>
                  <a:gd name="T14" fmla="*/ 19 w 45"/>
                  <a:gd name="T15" fmla="*/ 3 h 3"/>
                  <a:gd name="T16" fmla="*/ 20 w 45"/>
                  <a:gd name="T17" fmla="*/ 2 h 3"/>
                  <a:gd name="T18" fmla="*/ 20 w 45"/>
                  <a:gd name="T19" fmla="*/ 2 h 3"/>
                  <a:gd name="T20" fmla="*/ 21 w 45"/>
                  <a:gd name="T21" fmla="*/ 3 h 3"/>
                  <a:gd name="T22" fmla="*/ 21 w 45"/>
                  <a:gd name="T23" fmla="*/ 3 h 3"/>
                  <a:gd name="T24" fmla="*/ 24 w 45"/>
                  <a:gd name="T25" fmla="*/ 3 h 3"/>
                  <a:gd name="T26" fmla="*/ 24 w 45"/>
                  <a:gd name="T27" fmla="*/ 3 h 3"/>
                  <a:gd name="T28" fmla="*/ 25 w 45"/>
                  <a:gd name="T29" fmla="*/ 2 h 3"/>
                  <a:gd name="T30" fmla="*/ 25 w 45"/>
                  <a:gd name="T31" fmla="*/ 2 h 3"/>
                  <a:gd name="T32" fmla="*/ 26 w 45"/>
                  <a:gd name="T33" fmla="*/ 3 h 3"/>
                  <a:gd name="T34" fmla="*/ 45 w 45"/>
                  <a:gd name="T35" fmla="*/ 3 h 3"/>
                  <a:gd name="T36" fmla="*/ 45 w 45"/>
                  <a:gd name="T37" fmla="*/ 1 h 3"/>
                  <a:gd name="T38" fmla="*/ 45 w 45"/>
                  <a:gd name="T39" fmla="*/ 0 h 3"/>
                  <a:gd name="T40" fmla="*/ 45 w 45"/>
                  <a:gd name="T41" fmla="*/ 0 h 3"/>
                  <a:gd name="T42" fmla="*/ 45 w 45"/>
                  <a:gd name="T4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2"/>
                      <a:pt x="3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6" y="2"/>
                      <a:pt x="26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1760">
                <a:extLst>
                  <a:ext uri="{FF2B5EF4-FFF2-40B4-BE49-F238E27FC236}">
                    <a16:creationId xmlns:a16="http://schemas.microsoft.com/office/drawing/2014/main" id="{734385AC-920E-4447-A3B0-0A836B2B3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081"/>
                <a:ext cx="2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A89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1761">
                <a:extLst>
                  <a:ext uri="{FF2B5EF4-FFF2-40B4-BE49-F238E27FC236}">
                    <a16:creationId xmlns:a16="http://schemas.microsoft.com/office/drawing/2014/main" id="{5D660C89-5069-429F-9AC3-9BE85FEB5C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6" y="1073"/>
                <a:ext cx="53" cy="8"/>
              </a:xfrm>
              <a:custGeom>
                <a:avLst/>
                <a:gdLst>
                  <a:gd name="T0" fmla="*/ 1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2 w 7"/>
                  <a:gd name="T7" fmla="*/ 1 h 1"/>
                  <a:gd name="T8" fmla="*/ 2 w 7"/>
                  <a:gd name="T9" fmla="*/ 1 h 1"/>
                  <a:gd name="T10" fmla="*/ 1 w 7"/>
                  <a:gd name="T11" fmla="*/ 0 h 1"/>
                  <a:gd name="T12" fmla="*/ 6 w 7"/>
                  <a:gd name="T13" fmla="*/ 0 h 1"/>
                  <a:gd name="T14" fmla="*/ 5 w 7"/>
                  <a:gd name="T15" fmla="*/ 1 h 1"/>
                  <a:gd name="T16" fmla="*/ 5 w 7"/>
                  <a:gd name="T17" fmla="*/ 1 h 1"/>
                  <a:gd name="T18" fmla="*/ 7 w 7"/>
                  <a:gd name="T19" fmla="*/ 1 h 1"/>
                  <a:gd name="T20" fmla="*/ 6 w 7"/>
                  <a:gd name="T21" fmla="*/ 0 h 1"/>
                  <a:gd name="T22" fmla="*/ 6 w 7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B1A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1762">
                <a:extLst>
                  <a:ext uri="{FF2B5EF4-FFF2-40B4-BE49-F238E27FC236}">
                    <a16:creationId xmlns:a16="http://schemas.microsoft.com/office/drawing/2014/main" id="{388EFF5D-8BB6-4945-AEAB-4D8634896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066"/>
                <a:ext cx="23" cy="1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0" y="0"/>
                    </a:cubicBezTo>
                  </a:path>
                </a:pathLst>
              </a:custGeom>
              <a:solidFill>
                <a:srgbClr val="8D17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Freeform 1763">
                <a:extLst>
                  <a:ext uri="{FF2B5EF4-FFF2-40B4-BE49-F238E27FC236}">
                    <a16:creationId xmlns:a16="http://schemas.microsoft.com/office/drawing/2014/main" id="{FAD5ADDB-F838-43A0-98FB-D88BB67F8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006"/>
                <a:ext cx="381" cy="60"/>
              </a:xfrm>
              <a:custGeom>
                <a:avLst/>
                <a:gdLst>
                  <a:gd name="T0" fmla="*/ 50 w 50"/>
                  <a:gd name="T1" fmla="*/ 0 h 8"/>
                  <a:gd name="T2" fmla="*/ 50 w 50"/>
                  <a:gd name="T3" fmla="*/ 3 h 8"/>
                  <a:gd name="T4" fmla="*/ 50 w 50"/>
                  <a:gd name="T5" fmla="*/ 5 h 8"/>
                  <a:gd name="T6" fmla="*/ 50 w 50"/>
                  <a:gd name="T7" fmla="*/ 6 h 8"/>
                  <a:gd name="T8" fmla="*/ 47 w 50"/>
                  <a:gd name="T9" fmla="*/ 8 h 8"/>
                  <a:gd name="T10" fmla="*/ 4 w 50"/>
                  <a:gd name="T11" fmla="*/ 8 h 8"/>
                  <a:gd name="T12" fmla="*/ 1 w 50"/>
                  <a:gd name="T13" fmla="*/ 6 h 8"/>
                  <a:gd name="T14" fmla="*/ 1 w 50"/>
                  <a:gd name="T15" fmla="*/ 5 h 8"/>
                  <a:gd name="T16" fmla="*/ 1 w 50"/>
                  <a:gd name="T17" fmla="*/ 3 h 8"/>
                  <a:gd name="T18" fmla="*/ 0 w 50"/>
                  <a:gd name="T19" fmla="*/ 0 h 8"/>
                  <a:gd name="T20" fmla="*/ 50 w 50"/>
                  <a:gd name="T2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8">
                    <a:moveTo>
                      <a:pt x="50" y="0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0" y="7"/>
                      <a:pt x="49" y="8"/>
                      <a:pt x="47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2" y="7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Rectangle 1764">
                <a:extLst>
                  <a:ext uri="{FF2B5EF4-FFF2-40B4-BE49-F238E27FC236}">
                    <a16:creationId xmlns:a16="http://schemas.microsoft.com/office/drawing/2014/main" id="{08DDB302-A6BC-4CD3-89FF-EFFF5601E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6" y="1028"/>
                <a:ext cx="373" cy="15"/>
              </a:xfrm>
              <a:prstGeom prst="rect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1765">
                <a:extLst>
                  <a:ext uri="{FF2B5EF4-FFF2-40B4-BE49-F238E27FC236}">
                    <a16:creationId xmlns:a16="http://schemas.microsoft.com/office/drawing/2014/main" id="{3C93833D-8366-42D2-927A-D4F51EECD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1058"/>
                <a:ext cx="54" cy="68"/>
              </a:xfrm>
              <a:custGeom>
                <a:avLst/>
                <a:gdLst>
                  <a:gd name="T0" fmla="*/ 5 w 7"/>
                  <a:gd name="T1" fmla="*/ 0 h 9"/>
                  <a:gd name="T2" fmla="*/ 5 w 7"/>
                  <a:gd name="T3" fmla="*/ 2 h 9"/>
                  <a:gd name="T4" fmla="*/ 3 w 7"/>
                  <a:gd name="T5" fmla="*/ 4 h 9"/>
                  <a:gd name="T6" fmla="*/ 0 w 7"/>
                  <a:gd name="T7" fmla="*/ 7 h 9"/>
                  <a:gd name="T8" fmla="*/ 4 w 7"/>
                  <a:gd name="T9" fmla="*/ 8 h 9"/>
                  <a:gd name="T10" fmla="*/ 3 w 7"/>
                  <a:gd name="T11" fmla="*/ 5 h 9"/>
                  <a:gd name="T12" fmla="*/ 5 w 7"/>
                  <a:gd name="T13" fmla="*/ 4 h 9"/>
                  <a:gd name="T14" fmla="*/ 7 w 7"/>
                  <a:gd name="T15" fmla="*/ 3 h 9"/>
                  <a:gd name="T16" fmla="*/ 5 w 7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9">
                    <a:moveTo>
                      <a:pt x="5" y="0"/>
                    </a:moveTo>
                    <a:cubicBezTo>
                      <a:pt x="6" y="1"/>
                      <a:pt x="5" y="2"/>
                      <a:pt x="5" y="2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9"/>
                      <a:pt x="3" y="9"/>
                      <a:pt x="4" y="8"/>
                    </a:cubicBezTo>
                    <a:cubicBezTo>
                      <a:pt x="5" y="7"/>
                      <a:pt x="5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7" y="2"/>
                      <a:pt x="6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1766">
                <a:extLst>
                  <a:ext uri="{FF2B5EF4-FFF2-40B4-BE49-F238E27FC236}">
                    <a16:creationId xmlns:a16="http://schemas.microsoft.com/office/drawing/2014/main" id="{7E4F39FE-88D6-4947-8C32-2E7577326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096"/>
                <a:ext cx="38" cy="53"/>
              </a:xfrm>
              <a:custGeom>
                <a:avLst/>
                <a:gdLst>
                  <a:gd name="T0" fmla="*/ 4 w 5"/>
                  <a:gd name="T1" fmla="*/ 0 h 7"/>
                  <a:gd name="T2" fmla="*/ 4 w 5"/>
                  <a:gd name="T3" fmla="*/ 1 h 7"/>
                  <a:gd name="T4" fmla="*/ 2 w 5"/>
                  <a:gd name="T5" fmla="*/ 2 h 7"/>
                  <a:gd name="T6" fmla="*/ 0 w 5"/>
                  <a:gd name="T7" fmla="*/ 5 h 7"/>
                  <a:gd name="T8" fmla="*/ 3 w 5"/>
                  <a:gd name="T9" fmla="*/ 6 h 7"/>
                  <a:gd name="T10" fmla="*/ 3 w 5"/>
                  <a:gd name="T11" fmla="*/ 4 h 7"/>
                  <a:gd name="T12" fmla="*/ 4 w 5"/>
                  <a:gd name="T13" fmla="*/ 3 h 7"/>
                  <a:gd name="T14" fmla="*/ 5 w 5"/>
                  <a:gd name="T15" fmla="*/ 2 h 7"/>
                  <a:gd name="T16" fmla="*/ 4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0"/>
                    </a:moveTo>
                    <a:cubicBezTo>
                      <a:pt x="4" y="0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6"/>
                      <a:pt x="3" y="7"/>
                      <a:pt x="3" y="6"/>
                    </a:cubicBezTo>
                    <a:cubicBezTo>
                      <a:pt x="4" y="5"/>
                      <a:pt x="4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1767">
                <a:extLst>
                  <a:ext uri="{FF2B5EF4-FFF2-40B4-BE49-F238E27FC236}">
                    <a16:creationId xmlns:a16="http://schemas.microsoft.com/office/drawing/2014/main" id="{D07FF9ED-059D-415C-ACE8-0999D108E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058"/>
                <a:ext cx="53" cy="68"/>
              </a:xfrm>
              <a:custGeom>
                <a:avLst/>
                <a:gdLst>
                  <a:gd name="T0" fmla="*/ 2 w 7"/>
                  <a:gd name="T1" fmla="*/ 0 h 9"/>
                  <a:gd name="T2" fmla="*/ 2 w 7"/>
                  <a:gd name="T3" fmla="*/ 2 h 9"/>
                  <a:gd name="T4" fmla="*/ 4 w 7"/>
                  <a:gd name="T5" fmla="*/ 4 h 9"/>
                  <a:gd name="T6" fmla="*/ 7 w 7"/>
                  <a:gd name="T7" fmla="*/ 7 h 9"/>
                  <a:gd name="T8" fmla="*/ 3 w 7"/>
                  <a:gd name="T9" fmla="*/ 8 h 9"/>
                  <a:gd name="T10" fmla="*/ 4 w 7"/>
                  <a:gd name="T11" fmla="*/ 5 h 9"/>
                  <a:gd name="T12" fmla="*/ 2 w 7"/>
                  <a:gd name="T13" fmla="*/ 4 h 9"/>
                  <a:gd name="T14" fmla="*/ 0 w 7"/>
                  <a:gd name="T15" fmla="*/ 3 h 9"/>
                  <a:gd name="T16" fmla="*/ 2 w 7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9">
                    <a:moveTo>
                      <a:pt x="2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3" y="3"/>
                      <a:pt x="3" y="3"/>
                      <a:pt x="4" y="4"/>
                    </a:cubicBezTo>
                    <a:cubicBezTo>
                      <a:pt x="5" y="4"/>
                      <a:pt x="7" y="5"/>
                      <a:pt x="7" y="7"/>
                    </a:cubicBezTo>
                    <a:cubicBezTo>
                      <a:pt x="7" y="9"/>
                      <a:pt x="4" y="9"/>
                      <a:pt x="3" y="8"/>
                    </a:cubicBezTo>
                    <a:cubicBezTo>
                      <a:pt x="2" y="7"/>
                      <a:pt x="2" y="5"/>
                      <a:pt x="4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1768">
                <a:extLst>
                  <a:ext uri="{FF2B5EF4-FFF2-40B4-BE49-F238E27FC236}">
                    <a16:creationId xmlns:a16="http://schemas.microsoft.com/office/drawing/2014/main" id="{EB6A4CA2-D818-4426-A9CB-96758EC81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2" y="1096"/>
                <a:ext cx="38" cy="53"/>
              </a:xfrm>
              <a:custGeom>
                <a:avLst/>
                <a:gdLst>
                  <a:gd name="T0" fmla="*/ 1 w 5"/>
                  <a:gd name="T1" fmla="*/ 0 h 7"/>
                  <a:gd name="T2" fmla="*/ 1 w 5"/>
                  <a:gd name="T3" fmla="*/ 1 h 7"/>
                  <a:gd name="T4" fmla="*/ 2 w 5"/>
                  <a:gd name="T5" fmla="*/ 2 h 7"/>
                  <a:gd name="T6" fmla="*/ 5 w 5"/>
                  <a:gd name="T7" fmla="*/ 5 h 7"/>
                  <a:gd name="T8" fmla="*/ 2 w 5"/>
                  <a:gd name="T9" fmla="*/ 6 h 7"/>
                  <a:gd name="T10" fmla="*/ 2 w 5"/>
                  <a:gd name="T11" fmla="*/ 4 h 7"/>
                  <a:gd name="T12" fmla="*/ 1 w 5"/>
                  <a:gd name="T13" fmla="*/ 3 h 7"/>
                  <a:gd name="T14" fmla="*/ 0 w 5"/>
                  <a:gd name="T15" fmla="*/ 2 h 7"/>
                  <a:gd name="T16" fmla="*/ 1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5" y="4"/>
                      <a:pt x="5" y="5"/>
                    </a:cubicBezTo>
                    <a:cubicBezTo>
                      <a:pt x="4" y="6"/>
                      <a:pt x="2" y="7"/>
                      <a:pt x="2" y="6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1769">
                <a:extLst>
                  <a:ext uri="{FF2B5EF4-FFF2-40B4-BE49-F238E27FC236}">
                    <a16:creationId xmlns:a16="http://schemas.microsoft.com/office/drawing/2014/main" id="{67931F60-1541-477A-8E3D-BAFCD4F71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1770">
                <a:extLst>
                  <a:ext uri="{FF2B5EF4-FFF2-40B4-BE49-F238E27FC236}">
                    <a16:creationId xmlns:a16="http://schemas.microsoft.com/office/drawing/2014/main" id="{AB8F8275-B603-44FA-A0D1-2ECF0AC74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1771">
                <a:extLst>
                  <a:ext uri="{FF2B5EF4-FFF2-40B4-BE49-F238E27FC236}">
                    <a16:creationId xmlns:a16="http://schemas.microsoft.com/office/drawing/2014/main" id="{F99D2ED2-F1C9-4C19-AC6D-08FADCA08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021"/>
                <a:ext cx="7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1772">
                <a:extLst>
                  <a:ext uri="{FF2B5EF4-FFF2-40B4-BE49-F238E27FC236}">
                    <a16:creationId xmlns:a16="http://schemas.microsoft.com/office/drawing/2014/main" id="{864D9346-B107-4688-A29F-8C02DC7F6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4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2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1 w 4"/>
                  <a:gd name="T17" fmla="*/ 2 h 6"/>
                  <a:gd name="T18" fmla="*/ 1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4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1773">
                <a:extLst>
                  <a:ext uri="{FF2B5EF4-FFF2-40B4-BE49-F238E27FC236}">
                    <a16:creationId xmlns:a16="http://schemas.microsoft.com/office/drawing/2014/main" id="{F606359E-22EB-4D59-92EF-2865E40CE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1774">
                <a:extLst>
                  <a:ext uri="{FF2B5EF4-FFF2-40B4-BE49-F238E27FC236}">
                    <a16:creationId xmlns:a16="http://schemas.microsoft.com/office/drawing/2014/main" id="{AD12E0A8-BF73-4A80-AE20-D2EA2861F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1775">
                <a:extLst>
                  <a:ext uri="{FF2B5EF4-FFF2-40B4-BE49-F238E27FC236}">
                    <a16:creationId xmlns:a16="http://schemas.microsoft.com/office/drawing/2014/main" id="{AA3EAAEF-ECA7-441C-98E9-198ABB9E4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06"/>
                <a:ext cx="23" cy="45"/>
              </a:xfrm>
              <a:custGeom>
                <a:avLst/>
                <a:gdLst>
                  <a:gd name="T0" fmla="*/ 3 w 3"/>
                  <a:gd name="T1" fmla="*/ 2 h 6"/>
                  <a:gd name="T2" fmla="*/ 3 w 3"/>
                  <a:gd name="T3" fmla="*/ 3 h 6"/>
                  <a:gd name="T4" fmla="*/ 3 w 3"/>
                  <a:gd name="T5" fmla="*/ 1 h 6"/>
                  <a:gd name="T6" fmla="*/ 2 w 3"/>
                  <a:gd name="T7" fmla="*/ 2 h 6"/>
                  <a:gd name="T8" fmla="*/ 2 w 3"/>
                  <a:gd name="T9" fmla="*/ 0 h 6"/>
                  <a:gd name="T10" fmla="*/ 1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0 w 3"/>
                  <a:gd name="T17" fmla="*/ 2 h 6"/>
                  <a:gd name="T18" fmla="*/ 0 w 3"/>
                  <a:gd name="T19" fmla="*/ 5 h 6"/>
                  <a:gd name="T20" fmla="*/ 0 w 3"/>
                  <a:gd name="T21" fmla="*/ 6 h 6"/>
                  <a:gd name="T22" fmla="*/ 2 w 3"/>
                  <a:gd name="T23" fmla="*/ 6 h 6"/>
                  <a:gd name="T24" fmla="*/ 3 w 3"/>
                  <a:gd name="T25" fmla="*/ 6 h 6"/>
                  <a:gd name="T26" fmla="*/ 3 w 3"/>
                  <a:gd name="T27" fmla="*/ 5 h 6"/>
                  <a:gd name="T28" fmla="*/ 3 w 3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1776">
                <a:extLst>
                  <a:ext uri="{FF2B5EF4-FFF2-40B4-BE49-F238E27FC236}">
                    <a16:creationId xmlns:a16="http://schemas.microsoft.com/office/drawing/2014/main" id="{F0963E84-154A-40EF-9D4D-1D209C968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21"/>
                <a:ext cx="23" cy="30"/>
              </a:xfrm>
              <a:custGeom>
                <a:avLst/>
                <a:gdLst>
                  <a:gd name="T0" fmla="*/ 3 w 3"/>
                  <a:gd name="T1" fmla="*/ 3 h 4"/>
                  <a:gd name="T2" fmla="*/ 2 w 3"/>
                  <a:gd name="T3" fmla="*/ 4 h 4"/>
                  <a:gd name="T4" fmla="*/ 0 w 3"/>
                  <a:gd name="T5" fmla="*/ 3 h 4"/>
                  <a:gd name="T6" fmla="*/ 2 w 3"/>
                  <a:gd name="T7" fmla="*/ 0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3" y="3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1777">
                <a:extLst>
                  <a:ext uri="{FF2B5EF4-FFF2-40B4-BE49-F238E27FC236}">
                    <a16:creationId xmlns:a16="http://schemas.microsoft.com/office/drawing/2014/main" id="{313E7BAC-6CDA-47B2-943B-E3BD32963B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21"/>
                <a:ext cx="15" cy="30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4 h 4"/>
                  <a:gd name="T4" fmla="*/ 2 w 2"/>
                  <a:gd name="T5" fmla="*/ 0 h 4"/>
                  <a:gd name="T6" fmla="*/ 0 w 2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1778">
                <a:extLst>
                  <a:ext uri="{FF2B5EF4-FFF2-40B4-BE49-F238E27FC236}">
                    <a16:creationId xmlns:a16="http://schemas.microsoft.com/office/drawing/2014/main" id="{108D0CDA-04AA-446A-9EAB-07AF69FE0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1006"/>
                <a:ext cx="31" cy="45"/>
              </a:xfrm>
              <a:custGeom>
                <a:avLst/>
                <a:gdLst>
                  <a:gd name="T0" fmla="*/ 3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2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0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0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3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1779">
                <a:extLst>
                  <a:ext uri="{FF2B5EF4-FFF2-40B4-BE49-F238E27FC236}">
                    <a16:creationId xmlns:a16="http://schemas.microsoft.com/office/drawing/2014/main" id="{A51DE094-F479-4D08-A2AC-75A910F94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1780">
                <a:extLst>
                  <a:ext uri="{FF2B5EF4-FFF2-40B4-BE49-F238E27FC236}">
                    <a16:creationId xmlns:a16="http://schemas.microsoft.com/office/drawing/2014/main" id="{1C613816-CAED-44D4-A58E-3804758F7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1021"/>
                <a:ext cx="7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1781">
                <a:extLst>
                  <a:ext uri="{FF2B5EF4-FFF2-40B4-BE49-F238E27FC236}">
                    <a16:creationId xmlns:a16="http://schemas.microsoft.com/office/drawing/2014/main" id="{A2B46A27-01D3-4510-B624-46C48EA25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1782">
                <a:extLst>
                  <a:ext uri="{FF2B5EF4-FFF2-40B4-BE49-F238E27FC236}">
                    <a16:creationId xmlns:a16="http://schemas.microsoft.com/office/drawing/2014/main" id="{99E38C46-D0E5-485F-8B20-D442C9960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1783">
                <a:extLst>
                  <a:ext uri="{FF2B5EF4-FFF2-40B4-BE49-F238E27FC236}">
                    <a16:creationId xmlns:a16="http://schemas.microsoft.com/office/drawing/2014/main" id="{DE06F438-ACAD-4CAC-9D39-545BD22FC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1784">
                <a:extLst>
                  <a:ext uri="{FF2B5EF4-FFF2-40B4-BE49-F238E27FC236}">
                    <a16:creationId xmlns:a16="http://schemas.microsoft.com/office/drawing/2014/main" id="{080F8F21-CF41-414C-B53C-D6DFCE2B1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1785">
                <a:extLst>
                  <a:ext uri="{FF2B5EF4-FFF2-40B4-BE49-F238E27FC236}">
                    <a16:creationId xmlns:a16="http://schemas.microsoft.com/office/drawing/2014/main" id="{520394B7-3E81-4018-8E11-39D4D5E88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1786">
                <a:extLst>
                  <a:ext uri="{FF2B5EF4-FFF2-40B4-BE49-F238E27FC236}">
                    <a16:creationId xmlns:a16="http://schemas.microsoft.com/office/drawing/2014/main" id="{7F15D7CE-7AA6-4EE8-955C-D1AD7B475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1787">
                <a:extLst>
                  <a:ext uri="{FF2B5EF4-FFF2-40B4-BE49-F238E27FC236}">
                    <a16:creationId xmlns:a16="http://schemas.microsoft.com/office/drawing/2014/main" id="{DAFE7134-D21C-423F-B037-522786E280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1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1788">
                <a:extLst>
                  <a:ext uri="{FF2B5EF4-FFF2-40B4-BE49-F238E27FC236}">
                    <a16:creationId xmlns:a16="http://schemas.microsoft.com/office/drawing/2014/main" id="{BA699103-BD03-4247-91BC-4B462AD0A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1789">
                <a:extLst>
                  <a:ext uri="{FF2B5EF4-FFF2-40B4-BE49-F238E27FC236}">
                    <a16:creationId xmlns:a16="http://schemas.microsoft.com/office/drawing/2014/main" id="{31195B80-7C4F-4CB0-8099-96084CA4E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1790">
                <a:extLst>
                  <a:ext uri="{FF2B5EF4-FFF2-40B4-BE49-F238E27FC236}">
                    <a16:creationId xmlns:a16="http://schemas.microsoft.com/office/drawing/2014/main" id="{CED3C710-84D0-48D7-831F-572C3DAC3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006"/>
                <a:ext cx="23" cy="45"/>
              </a:xfrm>
              <a:custGeom>
                <a:avLst/>
                <a:gdLst>
                  <a:gd name="T0" fmla="*/ 3 w 3"/>
                  <a:gd name="T1" fmla="*/ 2 h 6"/>
                  <a:gd name="T2" fmla="*/ 3 w 3"/>
                  <a:gd name="T3" fmla="*/ 3 h 6"/>
                  <a:gd name="T4" fmla="*/ 2 w 3"/>
                  <a:gd name="T5" fmla="*/ 1 h 6"/>
                  <a:gd name="T6" fmla="*/ 2 w 3"/>
                  <a:gd name="T7" fmla="*/ 2 h 6"/>
                  <a:gd name="T8" fmla="*/ 1 w 3"/>
                  <a:gd name="T9" fmla="*/ 0 h 6"/>
                  <a:gd name="T10" fmla="*/ 1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0 w 3"/>
                  <a:gd name="T17" fmla="*/ 2 h 6"/>
                  <a:gd name="T18" fmla="*/ 0 w 3"/>
                  <a:gd name="T19" fmla="*/ 5 h 6"/>
                  <a:gd name="T20" fmla="*/ 0 w 3"/>
                  <a:gd name="T21" fmla="*/ 6 h 6"/>
                  <a:gd name="T22" fmla="*/ 1 w 3"/>
                  <a:gd name="T23" fmla="*/ 6 h 6"/>
                  <a:gd name="T24" fmla="*/ 3 w 3"/>
                  <a:gd name="T25" fmla="*/ 6 h 6"/>
                  <a:gd name="T26" fmla="*/ 3 w 3"/>
                  <a:gd name="T27" fmla="*/ 5 h 6"/>
                  <a:gd name="T28" fmla="*/ 3 w 3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1791">
                <a:extLst>
                  <a:ext uri="{FF2B5EF4-FFF2-40B4-BE49-F238E27FC236}">
                    <a16:creationId xmlns:a16="http://schemas.microsoft.com/office/drawing/2014/main" id="{96929E00-9CD7-41E2-8ED8-61DB2CFB4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1792">
                <a:extLst>
                  <a:ext uri="{FF2B5EF4-FFF2-40B4-BE49-F238E27FC236}">
                    <a16:creationId xmlns:a16="http://schemas.microsoft.com/office/drawing/2014/main" id="{37750BEA-C921-477D-96CE-FBA6885BF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1793">
                <a:extLst>
                  <a:ext uri="{FF2B5EF4-FFF2-40B4-BE49-F238E27FC236}">
                    <a16:creationId xmlns:a16="http://schemas.microsoft.com/office/drawing/2014/main" id="{812ED429-9A48-4943-961D-5A7A10F02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" y="1006"/>
                <a:ext cx="30" cy="45"/>
              </a:xfrm>
              <a:custGeom>
                <a:avLst/>
                <a:gdLst>
                  <a:gd name="T0" fmla="*/ 3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2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0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0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3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1794">
                <a:extLst>
                  <a:ext uri="{FF2B5EF4-FFF2-40B4-BE49-F238E27FC236}">
                    <a16:creationId xmlns:a16="http://schemas.microsoft.com/office/drawing/2014/main" id="{AC0D6CEC-B27C-426E-9893-4A8F47926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1795">
                <a:extLst>
                  <a:ext uri="{FF2B5EF4-FFF2-40B4-BE49-F238E27FC236}">
                    <a16:creationId xmlns:a16="http://schemas.microsoft.com/office/drawing/2014/main" id="{49727F46-F032-4AA2-BAA3-1795636CD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1796">
                <a:extLst>
                  <a:ext uri="{FF2B5EF4-FFF2-40B4-BE49-F238E27FC236}">
                    <a16:creationId xmlns:a16="http://schemas.microsoft.com/office/drawing/2014/main" id="{7B396237-347C-4ACE-B55C-58F2E009B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1797">
                <a:extLst>
                  <a:ext uri="{FF2B5EF4-FFF2-40B4-BE49-F238E27FC236}">
                    <a16:creationId xmlns:a16="http://schemas.microsoft.com/office/drawing/2014/main" id="{687F7FC4-0853-495C-99D8-E495BB966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1798">
                <a:extLst>
                  <a:ext uri="{FF2B5EF4-FFF2-40B4-BE49-F238E27FC236}">
                    <a16:creationId xmlns:a16="http://schemas.microsoft.com/office/drawing/2014/main" id="{1B6E8023-45CE-4342-9E2D-21689251E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1799">
                <a:extLst>
                  <a:ext uri="{FF2B5EF4-FFF2-40B4-BE49-F238E27FC236}">
                    <a16:creationId xmlns:a16="http://schemas.microsoft.com/office/drawing/2014/main" id="{86855B1C-FF04-40E9-889F-F08FCDF33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938"/>
                <a:ext cx="381" cy="68"/>
              </a:xfrm>
              <a:custGeom>
                <a:avLst/>
                <a:gdLst>
                  <a:gd name="T0" fmla="*/ 381 w 381"/>
                  <a:gd name="T1" fmla="*/ 68 h 68"/>
                  <a:gd name="T2" fmla="*/ 0 w 381"/>
                  <a:gd name="T3" fmla="*/ 68 h 68"/>
                  <a:gd name="T4" fmla="*/ 23 w 381"/>
                  <a:gd name="T5" fmla="*/ 52 h 68"/>
                  <a:gd name="T6" fmla="*/ 38 w 381"/>
                  <a:gd name="T7" fmla="*/ 37 h 68"/>
                  <a:gd name="T8" fmla="*/ 54 w 381"/>
                  <a:gd name="T9" fmla="*/ 22 h 68"/>
                  <a:gd name="T10" fmla="*/ 69 w 381"/>
                  <a:gd name="T11" fmla="*/ 15 h 68"/>
                  <a:gd name="T12" fmla="*/ 84 w 381"/>
                  <a:gd name="T13" fmla="*/ 0 h 68"/>
                  <a:gd name="T14" fmla="*/ 313 w 381"/>
                  <a:gd name="T15" fmla="*/ 0 h 68"/>
                  <a:gd name="T16" fmla="*/ 320 w 381"/>
                  <a:gd name="T17" fmla="*/ 15 h 68"/>
                  <a:gd name="T18" fmla="*/ 335 w 381"/>
                  <a:gd name="T19" fmla="*/ 22 h 68"/>
                  <a:gd name="T20" fmla="*/ 351 w 381"/>
                  <a:gd name="T21" fmla="*/ 37 h 68"/>
                  <a:gd name="T22" fmla="*/ 366 w 381"/>
                  <a:gd name="T23" fmla="*/ 52 h 68"/>
                  <a:gd name="T24" fmla="*/ 381 w 381"/>
                  <a:gd name="T2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1" h="68">
                    <a:moveTo>
                      <a:pt x="381" y="68"/>
                    </a:moveTo>
                    <a:lnTo>
                      <a:pt x="0" y="68"/>
                    </a:lnTo>
                    <a:lnTo>
                      <a:pt x="23" y="52"/>
                    </a:lnTo>
                    <a:lnTo>
                      <a:pt x="38" y="37"/>
                    </a:lnTo>
                    <a:lnTo>
                      <a:pt x="54" y="22"/>
                    </a:lnTo>
                    <a:lnTo>
                      <a:pt x="69" y="15"/>
                    </a:lnTo>
                    <a:lnTo>
                      <a:pt x="84" y="0"/>
                    </a:lnTo>
                    <a:lnTo>
                      <a:pt x="313" y="0"/>
                    </a:lnTo>
                    <a:lnTo>
                      <a:pt x="320" y="15"/>
                    </a:lnTo>
                    <a:lnTo>
                      <a:pt x="335" y="22"/>
                    </a:lnTo>
                    <a:lnTo>
                      <a:pt x="351" y="37"/>
                    </a:lnTo>
                    <a:lnTo>
                      <a:pt x="366" y="52"/>
                    </a:lnTo>
                    <a:lnTo>
                      <a:pt x="381" y="6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1800">
                <a:extLst>
                  <a:ext uri="{FF2B5EF4-FFF2-40B4-BE49-F238E27FC236}">
                    <a16:creationId xmlns:a16="http://schemas.microsoft.com/office/drawing/2014/main" id="{A1BDAE07-B4A3-47D6-94AB-A570AE4B2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2" y="953"/>
                <a:ext cx="281" cy="7"/>
              </a:xfrm>
              <a:custGeom>
                <a:avLst/>
                <a:gdLst>
                  <a:gd name="T0" fmla="*/ 281 w 281"/>
                  <a:gd name="T1" fmla="*/ 7 h 7"/>
                  <a:gd name="T2" fmla="*/ 0 w 281"/>
                  <a:gd name="T3" fmla="*/ 7 h 7"/>
                  <a:gd name="T4" fmla="*/ 15 w 281"/>
                  <a:gd name="T5" fmla="*/ 0 h 7"/>
                  <a:gd name="T6" fmla="*/ 266 w 281"/>
                  <a:gd name="T7" fmla="*/ 0 h 7"/>
                  <a:gd name="T8" fmla="*/ 281 w 281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7">
                    <a:moveTo>
                      <a:pt x="281" y="7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66" y="0"/>
                    </a:lnTo>
                    <a:lnTo>
                      <a:pt x="281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1801">
                <a:extLst>
                  <a:ext uri="{FF2B5EF4-FFF2-40B4-BE49-F238E27FC236}">
                    <a16:creationId xmlns:a16="http://schemas.microsoft.com/office/drawing/2014/main" id="{A8C652B9-CFB2-42E2-9FE1-F00A6665F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975"/>
                <a:ext cx="53" cy="83"/>
              </a:xfrm>
              <a:custGeom>
                <a:avLst/>
                <a:gdLst>
                  <a:gd name="T0" fmla="*/ 7 w 7"/>
                  <a:gd name="T1" fmla="*/ 4 h 11"/>
                  <a:gd name="T2" fmla="*/ 6 w 7"/>
                  <a:gd name="T3" fmla="*/ 5 h 11"/>
                  <a:gd name="T4" fmla="*/ 5 w 7"/>
                  <a:gd name="T5" fmla="*/ 2 h 11"/>
                  <a:gd name="T6" fmla="*/ 5 w 7"/>
                  <a:gd name="T7" fmla="*/ 3 h 11"/>
                  <a:gd name="T8" fmla="*/ 3 w 7"/>
                  <a:gd name="T9" fmla="*/ 0 h 11"/>
                  <a:gd name="T10" fmla="*/ 2 w 7"/>
                  <a:gd name="T11" fmla="*/ 3 h 11"/>
                  <a:gd name="T12" fmla="*/ 2 w 7"/>
                  <a:gd name="T13" fmla="*/ 2 h 11"/>
                  <a:gd name="T14" fmla="*/ 1 w 7"/>
                  <a:gd name="T15" fmla="*/ 5 h 11"/>
                  <a:gd name="T16" fmla="*/ 0 w 7"/>
                  <a:gd name="T17" fmla="*/ 4 h 11"/>
                  <a:gd name="T18" fmla="*/ 0 w 7"/>
                  <a:gd name="T19" fmla="*/ 9 h 11"/>
                  <a:gd name="T20" fmla="*/ 1 w 7"/>
                  <a:gd name="T21" fmla="*/ 10 h 11"/>
                  <a:gd name="T22" fmla="*/ 3 w 7"/>
                  <a:gd name="T23" fmla="*/ 11 h 11"/>
                  <a:gd name="T24" fmla="*/ 6 w 7"/>
                  <a:gd name="T25" fmla="*/ 10 h 11"/>
                  <a:gd name="T26" fmla="*/ 6 w 7"/>
                  <a:gd name="T27" fmla="*/ 9 h 11"/>
                  <a:gd name="T28" fmla="*/ 7 w 7"/>
                  <a:gd name="T2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11">
                    <a:moveTo>
                      <a:pt x="7" y="4"/>
                    </a:moveTo>
                    <a:cubicBezTo>
                      <a:pt x="7" y="4"/>
                      <a:pt x="6" y="4"/>
                      <a:pt x="6" y="5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3" y="1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5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8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1802">
                <a:extLst>
                  <a:ext uri="{FF2B5EF4-FFF2-40B4-BE49-F238E27FC236}">
                    <a16:creationId xmlns:a16="http://schemas.microsoft.com/office/drawing/2014/main" id="{7C855C55-86E5-4306-A455-1C09B8C7D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006"/>
                <a:ext cx="23" cy="52"/>
              </a:xfrm>
              <a:custGeom>
                <a:avLst/>
                <a:gdLst>
                  <a:gd name="T0" fmla="*/ 3 w 3"/>
                  <a:gd name="T1" fmla="*/ 4 h 7"/>
                  <a:gd name="T2" fmla="*/ 1 w 3"/>
                  <a:gd name="T3" fmla="*/ 7 h 7"/>
                  <a:gd name="T4" fmla="*/ 0 w 3"/>
                  <a:gd name="T5" fmla="*/ 4 h 7"/>
                  <a:gd name="T6" fmla="*/ 1 w 3"/>
                  <a:gd name="T7" fmla="*/ 0 h 7"/>
                  <a:gd name="T8" fmla="*/ 3 w 3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3" y="4"/>
                    </a:moveTo>
                    <a:cubicBezTo>
                      <a:pt x="3" y="6"/>
                      <a:pt x="3" y="7"/>
                      <a:pt x="1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1803">
                <a:extLst>
                  <a:ext uri="{FF2B5EF4-FFF2-40B4-BE49-F238E27FC236}">
                    <a16:creationId xmlns:a16="http://schemas.microsoft.com/office/drawing/2014/main" id="{A7558FF8-2C84-45D4-AD07-DD055CCF6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006"/>
                <a:ext cx="8" cy="52"/>
              </a:xfrm>
              <a:custGeom>
                <a:avLst/>
                <a:gdLst>
                  <a:gd name="T0" fmla="*/ 0 w 1"/>
                  <a:gd name="T1" fmla="*/ 4 h 7"/>
                  <a:gd name="T2" fmla="*/ 1 w 1"/>
                  <a:gd name="T3" fmla="*/ 7 h 7"/>
                  <a:gd name="T4" fmla="*/ 1 w 1"/>
                  <a:gd name="T5" fmla="*/ 0 h 7"/>
                  <a:gd name="T6" fmla="*/ 0 w 1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0" y="4"/>
                    </a:moveTo>
                    <a:cubicBezTo>
                      <a:pt x="0" y="6"/>
                      <a:pt x="0" y="7"/>
                      <a:pt x="1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790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Oval 1804">
                <a:extLst>
                  <a:ext uri="{FF2B5EF4-FFF2-40B4-BE49-F238E27FC236}">
                    <a16:creationId xmlns:a16="http://schemas.microsoft.com/office/drawing/2014/main" id="{AC0029D0-C36E-41E4-B30C-E1AB25AAE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2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Oval 1805">
                <a:extLst>
                  <a:ext uri="{FF2B5EF4-FFF2-40B4-BE49-F238E27FC236}">
                    <a16:creationId xmlns:a16="http://schemas.microsoft.com/office/drawing/2014/main" id="{FBE269B8-B62C-4297-AE69-F52AE4E24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Oval 1806">
                <a:extLst>
                  <a:ext uri="{FF2B5EF4-FFF2-40B4-BE49-F238E27FC236}">
                    <a16:creationId xmlns:a16="http://schemas.microsoft.com/office/drawing/2014/main" id="{6D296C07-2E59-4FED-A28F-2C60255F0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00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Oval 1807">
                <a:extLst>
                  <a:ext uri="{FF2B5EF4-FFF2-40B4-BE49-F238E27FC236}">
                    <a16:creationId xmlns:a16="http://schemas.microsoft.com/office/drawing/2014/main" id="{7809096D-826C-4534-A26F-8E952D06B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2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Oval 1808">
                <a:extLst>
                  <a:ext uri="{FF2B5EF4-FFF2-40B4-BE49-F238E27FC236}">
                    <a16:creationId xmlns:a16="http://schemas.microsoft.com/office/drawing/2014/main" id="{1EFBA96A-0FEB-41D4-AF3E-1364731BA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8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Oval 1809">
                <a:extLst>
                  <a:ext uri="{FF2B5EF4-FFF2-40B4-BE49-F238E27FC236}">
                    <a16:creationId xmlns:a16="http://schemas.microsoft.com/office/drawing/2014/main" id="{3021BCC8-9D04-46F5-B78C-097806D58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Oval 1810">
                <a:extLst>
                  <a:ext uri="{FF2B5EF4-FFF2-40B4-BE49-F238E27FC236}">
                    <a16:creationId xmlns:a16="http://schemas.microsoft.com/office/drawing/2014/main" id="{34E0E679-D873-4011-8B4C-D5B8988018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3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Oval 1811">
                <a:extLst>
                  <a:ext uri="{FF2B5EF4-FFF2-40B4-BE49-F238E27FC236}">
                    <a16:creationId xmlns:a16="http://schemas.microsoft.com/office/drawing/2014/main" id="{D7E268DB-0F01-4D1A-9A1D-44AEB27E4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6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Oval 1812">
                <a:extLst>
                  <a:ext uri="{FF2B5EF4-FFF2-40B4-BE49-F238E27FC236}">
                    <a16:creationId xmlns:a16="http://schemas.microsoft.com/office/drawing/2014/main" id="{66C71E5C-8082-432E-A595-5D36C316ED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2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Oval 1813">
                <a:extLst>
                  <a:ext uri="{FF2B5EF4-FFF2-40B4-BE49-F238E27FC236}">
                    <a16:creationId xmlns:a16="http://schemas.microsoft.com/office/drawing/2014/main" id="{889A384F-DE45-468E-A9E5-019D53BA6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4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Oval 1814">
                <a:extLst>
                  <a:ext uri="{FF2B5EF4-FFF2-40B4-BE49-F238E27FC236}">
                    <a16:creationId xmlns:a16="http://schemas.microsoft.com/office/drawing/2014/main" id="{7F270CAA-409F-4001-8FAE-FFBE56627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7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Oval 1815">
                <a:extLst>
                  <a:ext uri="{FF2B5EF4-FFF2-40B4-BE49-F238E27FC236}">
                    <a16:creationId xmlns:a16="http://schemas.microsoft.com/office/drawing/2014/main" id="{2A334DDD-333E-498A-87C3-0D88D0C9E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0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Oval 1816">
                <a:extLst>
                  <a:ext uri="{FF2B5EF4-FFF2-40B4-BE49-F238E27FC236}">
                    <a16:creationId xmlns:a16="http://schemas.microsoft.com/office/drawing/2014/main" id="{6ADC4258-3E34-4F74-B88A-CEB05E940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Oval 1817">
                <a:extLst>
                  <a:ext uri="{FF2B5EF4-FFF2-40B4-BE49-F238E27FC236}">
                    <a16:creationId xmlns:a16="http://schemas.microsoft.com/office/drawing/2014/main" id="{A5E0AEFA-B104-4920-B6B4-5409E0081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8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1818">
                <a:extLst>
                  <a:ext uri="{FF2B5EF4-FFF2-40B4-BE49-F238E27FC236}">
                    <a16:creationId xmlns:a16="http://schemas.microsoft.com/office/drawing/2014/main" id="{B323A007-9873-4B77-A2CB-C5511B865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" y="877"/>
                <a:ext cx="244" cy="61"/>
              </a:xfrm>
              <a:custGeom>
                <a:avLst/>
                <a:gdLst>
                  <a:gd name="T0" fmla="*/ 32 w 32"/>
                  <a:gd name="T1" fmla="*/ 6 h 8"/>
                  <a:gd name="T2" fmla="*/ 31 w 32"/>
                  <a:gd name="T3" fmla="*/ 3 h 8"/>
                  <a:gd name="T4" fmla="*/ 30 w 32"/>
                  <a:gd name="T5" fmla="*/ 5 h 8"/>
                  <a:gd name="T6" fmla="*/ 29 w 32"/>
                  <a:gd name="T7" fmla="*/ 4 h 8"/>
                  <a:gd name="T8" fmla="*/ 30 w 32"/>
                  <a:gd name="T9" fmla="*/ 3 h 8"/>
                  <a:gd name="T10" fmla="*/ 28 w 32"/>
                  <a:gd name="T11" fmla="*/ 0 h 8"/>
                  <a:gd name="T12" fmla="*/ 27 w 32"/>
                  <a:gd name="T13" fmla="*/ 1 h 8"/>
                  <a:gd name="T14" fmla="*/ 26 w 32"/>
                  <a:gd name="T15" fmla="*/ 0 h 8"/>
                  <a:gd name="T16" fmla="*/ 7 w 32"/>
                  <a:gd name="T17" fmla="*/ 0 h 8"/>
                  <a:gd name="T18" fmla="*/ 6 w 32"/>
                  <a:gd name="T19" fmla="*/ 1 h 8"/>
                  <a:gd name="T20" fmla="*/ 5 w 32"/>
                  <a:gd name="T21" fmla="*/ 0 h 8"/>
                  <a:gd name="T22" fmla="*/ 3 w 32"/>
                  <a:gd name="T23" fmla="*/ 3 h 8"/>
                  <a:gd name="T24" fmla="*/ 4 w 32"/>
                  <a:gd name="T25" fmla="*/ 4 h 8"/>
                  <a:gd name="T26" fmla="*/ 3 w 32"/>
                  <a:gd name="T27" fmla="*/ 5 h 8"/>
                  <a:gd name="T28" fmla="*/ 2 w 32"/>
                  <a:gd name="T29" fmla="*/ 3 h 8"/>
                  <a:gd name="T30" fmla="*/ 0 w 32"/>
                  <a:gd name="T31" fmla="*/ 6 h 8"/>
                  <a:gd name="T32" fmla="*/ 2 w 32"/>
                  <a:gd name="T33" fmla="*/ 8 h 8"/>
                  <a:gd name="T34" fmla="*/ 1 w 32"/>
                  <a:gd name="T35" fmla="*/ 8 h 8"/>
                  <a:gd name="T36" fmla="*/ 2 w 32"/>
                  <a:gd name="T37" fmla="*/ 8 h 8"/>
                  <a:gd name="T38" fmla="*/ 2 w 32"/>
                  <a:gd name="T39" fmla="*/ 8 h 8"/>
                  <a:gd name="T40" fmla="*/ 2 w 32"/>
                  <a:gd name="T41" fmla="*/ 8 h 8"/>
                  <a:gd name="T42" fmla="*/ 31 w 32"/>
                  <a:gd name="T43" fmla="*/ 8 h 8"/>
                  <a:gd name="T44" fmla="*/ 31 w 32"/>
                  <a:gd name="T45" fmla="*/ 8 h 8"/>
                  <a:gd name="T46" fmla="*/ 31 w 32"/>
                  <a:gd name="T47" fmla="*/ 8 h 8"/>
                  <a:gd name="T48" fmla="*/ 31 w 32"/>
                  <a:gd name="T49" fmla="*/ 8 h 8"/>
                  <a:gd name="T50" fmla="*/ 31 w 32"/>
                  <a:gd name="T51" fmla="*/ 8 h 8"/>
                  <a:gd name="T52" fmla="*/ 32 w 32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8">
                    <a:moveTo>
                      <a:pt x="32" y="6"/>
                    </a:moveTo>
                    <a:cubicBezTo>
                      <a:pt x="32" y="6"/>
                      <a:pt x="31" y="3"/>
                      <a:pt x="31" y="3"/>
                    </a:cubicBezTo>
                    <a:cubicBezTo>
                      <a:pt x="31" y="3"/>
                      <a:pt x="30" y="4"/>
                      <a:pt x="30" y="5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30" y="4"/>
                      <a:pt x="30" y="3"/>
                    </a:cubicBezTo>
                    <a:cubicBezTo>
                      <a:pt x="30" y="2"/>
                      <a:pt x="28" y="0"/>
                      <a:pt x="28" y="0"/>
                    </a:cubicBezTo>
                    <a:cubicBezTo>
                      <a:pt x="28" y="0"/>
                      <a:pt x="28" y="1"/>
                      <a:pt x="27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3" y="2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3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2" y="8"/>
                      <a:pt x="32" y="7"/>
                      <a:pt x="32" y="6"/>
                    </a:cubicBez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1819">
                <a:extLst>
                  <a:ext uri="{FF2B5EF4-FFF2-40B4-BE49-F238E27FC236}">
                    <a16:creationId xmlns:a16="http://schemas.microsoft.com/office/drawing/2014/main" id="{D3EF8EBF-7B13-44B3-9795-2C43AB5BB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1820">
                <a:extLst>
                  <a:ext uri="{FF2B5EF4-FFF2-40B4-BE49-F238E27FC236}">
                    <a16:creationId xmlns:a16="http://schemas.microsoft.com/office/drawing/2014/main" id="{9F5F76FC-CBF3-490F-A8A2-CD79DB6ED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1821">
                <a:extLst>
                  <a:ext uri="{FF2B5EF4-FFF2-40B4-BE49-F238E27FC236}">
                    <a16:creationId xmlns:a16="http://schemas.microsoft.com/office/drawing/2014/main" id="{718B62A6-3E8F-4037-90FA-DD7B8CFB6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1822">
                <a:extLst>
                  <a:ext uri="{FF2B5EF4-FFF2-40B4-BE49-F238E27FC236}">
                    <a16:creationId xmlns:a16="http://schemas.microsoft.com/office/drawing/2014/main" id="{76BA2CA2-6A20-4F2C-A97A-F07FC34BD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1823">
                <a:extLst>
                  <a:ext uri="{FF2B5EF4-FFF2-40B4-BE49-F238E27FC236}">
                    <a16:creationId xmlns:a16="http://schemas.microsoft.com/office/drawing/2014/main" id="{0042E8BF-17FC-4363-8FDC-554B00D7C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6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1824">
                <a:extLst>
                  <a:ext uri="{FF2B5EF4-FFF2-40B4-BE49-F238E27FC236}">
                    <a16:creationId xmlns:a16="http://schemas.microsoft.com/office/drawing/2014/main" id="{9A2C9E57-F089-499E-8A1F-CAF8D5472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1825">
                <a:extLst>
                  <a:ext uri="{FF2B5EF4-FFF2-40B4-BE49-F238E27FC236}">
                    <a16:creationId xmlns:a16="http://schemas.microsoft.com/office/drawing/2014/main" id="{DF890786-F966-418C-AB8E-C4CBE0293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862"/>
                <a:ext cx="22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1826">
                <a:extLst>
                  <a:ext uri="{FF2B5EF4-FFF2-40B4-BE49-F238E27FC236}">
                    <a16:creationId xmlns:a16="http://schemas.microsoft.com/office/drawing/2014/main" id="{96EACDB8-B6BA-4885-9FF5-1B46CDF15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892"/>
                <a:ext cx="15" cy="38"/>
              </a:xfrm>
              <a:custGeom>
                <a:avLst/>
                <a:gdLst>
                  <a:gd name="T0" fmla="*/ 2 w 2"/>
                  <a:gd name="T1" fmla="*/ 4 h 5"/>
                  <a:gd name="T2" fmla="*/ 1 w 2"/>
                  <a:gd name="T3" fmla="*/ 5 h 5"/>
                  <a:gd name="T4" fmla="*/ 0 w 2"/>
                  <a:gd name="T5" fmla="*/ 4 h 5"/>
                  <a:gd name="T6" fmla="*/ 1 w 2"/>
                  <a:gd name="T7" fmla="*/ 0 h 5"/>
                  <a:gd name="T8" fmla="*/ 2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4"/>
                    </a:moveTo>
                    <a:cubicBezTo>
                      <a:pt x="2" y="5"/>
                      <a:pt x="2" y="5"/>
                      <a:pt x="1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1827">
                <a:extLst>
                  <a:ext uri="{FF2B5EF4-FFF2-40B4-BE49-F238E27FC236}">
                    <a16:creationId xmlns:a16="http://schemas.microsoft.com/office/drawing/2014/main" id="{37202B6F-A5D2-44AB-A9E4-E8C2A6166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892"/>
                <a:ext cx="22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3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1828">
                <a:extLst>
                  <a:ext uri="{FF2B5EF4-FFF2-40B4-BE49-F238E27FC236}">
                    <a16:creationId xmlns:a16="http://schemas.microsoft.com/office/drawing/2014/main" id="{85001712-1867-48E9-9212-6FE37882F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1829">
                <a:extLst>
                  <a:ext uri="{FF2B5EF4-FFF2-40B4-BE49-F238E27FC236}">
                    <a16:creationId xmlns:a16="http://schemas.microsoft.com/office/drawing/2014/main" id="{85AAC35D-17A4-42A3-8CCF-FFC6B9B24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892"/>
                <a:ext cx="22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1830">
                <a:extLst>
                  <a:ext uri="{FF2B5EF4-FFF2-40B4-BE49-F238E27FC236}">
                    <a16:creationId xmlns:a16="http://schemas.microsoft.com/office/drawing/2014/main" id="{C1074C37-7743-4ED1-9C3A-500B4E7C5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3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1831">
                <a:extLst>
                  <a:ext uri="{FF2B5EF4-FFF2-40B4-BE49-F238E27FC236}">
                    <a16:creationId xmlns:a16="http://schemas.microsoft.com/office/drawing/2014/main" id="{BFF71A35-B529-4D65-933C-2B7E2348F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1832">
                <a:extLst>
                  <a:ext uri="{FF2B5EF4-FFF2-40B4-BE49-F238E27FC236}">
                    <a16:creationId xmlns:a16="http://schemas.microsoft.com/office/drawing/2014/main" id="{0F927853-E95B-4CA0-8A97-E68B6EDD9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817"/>
                <a:ext cx="153" cy="38"/>
              </a:xfrm>
              <a:custGeom>
                <a:avLst/>
                <a:gdLst>
                  <a:gd name="T0" fmla="*/ 0 w 20"/>
                  <a:gd name="T1" fmla="*/ 0 h 5"/>
                  <a:gd name="T2" fmla="*/ 5 w 20"/>
                  <a:gd name="T3" fmla="*/ 5 h 5"/>
                  <a:gd name="T4" fmla="*/ 16 w 20"/>
                  <a:gd name="T5" fmla="*/ 5 h 5"/>
                  <a:gd name="T6" fmla="*/ 20 w 20"/>
                  <a:gd name="T7" fmla="*/ 0 h 5"/>
                  <a:gd name="T8" fmla="*/ 0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cubicBezTo>
                      <a:pt x="0" y="3"/>
                      <a:pt x="3" y="5"/>
                      <a:pt x="5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8" y="5"/>
                      <a:pt x="20" y="3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1833">
                <a:extLst>
                  <a:ext uri="{FF2B5EF4-FFF2-40B4-BE49-F238E27FC236}">
                    <a16:creationId xmlns:a16="http://schemas.microsoft.com/office/drawing/2014/main" id="{62CF2686-3462-4CB3-9A2A-089B43CC0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779"/>
                <a:ext cx="153" cy="38"/>
              </a:xfrm>
              <a:custGeom>
                <a:avLst/>
                <a:gdLst>
                  <a:gd name="T0" fmla="*/ 16 w 20"/>
                  <a:gd name="T1" fmla="*/ 0 h 5"/>
                  <a:gd name="T2" fmla="*/ 5 w 20"/>
                  <a:gd name="T3" fmla="*/ 0 h 5"/>
                  <a:gd name="T4" fmla="*/ 0 w 20"/>
                  <a:gd name="T5" fmla="*/ 5 h 5"/>
                  <a:gd name="T6" fmla="*/ 20 w 20"/>
                  <a:gd name="T7" fmla="*/ 5 h 5"/>
                  <a:gd name="T8" fmla="*/ 16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1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2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1834">
                <a:extLst>
                  <a:ext uri="{FF2B5EF4-FFF2-40B4-BE49-F238E27FC236}">
                    <a16:creationId xmlns:a16="http://schemas.microsoft.com/office/drawing/2014/main" id="{B8DFC99E-EADE-4712-BAE2-1373C97C4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87"/>
                <a:ext cx="22" cy="23"/>
              </a:xfrm>
              <a:custGeom>
                <a:avLst/>
                <a:gdLst>
                  <a:gd name="T0" fmla="*/ 15 w 22"/>
                  <a:gd name="T1" fmla="*/ 8 h 23"/>
                  <a:gd name="T2" fmla="*/ 15 w 22"/>
                  <a:gd name="T3" fmla="*/ 8 h 23"/>
                  <a:gd name="T4" fmla="*/ 15 w 22"/>
                  <a:gd name="T5" fmla="*/ 8 h 23"/>
                  <a:gd name="T6" fmla="*/ 15 w 22"/>
                  <a:gd name="T7" fmla="*/ 0 h 23"/>
                  <a:gd name="T8" fmla="*/ 7 w 22"/>
                  <a:gd name="T9" fmla="*/ 0 h 23"/>
                  <a:gd name="T10" fmla="*/ 7 w 22"/>
                  <a:gd name="T11" fmla="*/ 0 h 23"/>
                  <a:gd name="T12" fmla="*/ 7 w 22"/>
                  <a:gd name="T13" fmla="*/ 8 h 23"/>
                  <a:gd name="T14" fmla="*/ 7 w 22"/>
                  <a:gd name="T15" fmla="*/ 8 h 23"/>
                  <a:gd name="T16" fmla="*/ 0 w 22"/>
                  <a:gd name="T17" fmla="*/ 8 h 23"/>
                  <a:gd name="T18" fmla="*/ 0 w 22"/>
                  <a:gd name="T19" fmla="*/ 8 h 23"/>
                  <a:gd name="T20" fmla="*/ 0 w 22"/>
                  <a:gd name="T21" fmla="*/ 15 h 23"/>
                  <a:gd name="T22" fmla="*/ 7 w 22"/>
                  <a:gd name="T23" fmla="*/ 15 h 23"/>
                  <a:gd name="T24" fmla="*/ 7 w 22"/>
                  <a:gd name="T25" fmla="*/ 15 h 23"/>
                  <a:gd name="T26" fmla="*/ 7 w 22"/>
                  <a:gd name="T27" fmla="*/ 15 h 23"/>
                  <a:gd name="T28" fmla="*/ 7 w 22"/>
                  <a:gd name="T29" fmla="*/ 23 h 23"/>
                  <a:gd name="T30" fmla="*/ 15 w 22"/>
                  <a:gd name="T31" fmla="*/ 15 h 23"/>
                  <a:gd name="T32" fmla="*/ 15 w 22"/>
                  <a:gd name="T33" fmla="*/ 15 h 23"/>
                  <a:gd name="T34" fmla="*/ 15 w 22"/>
                  <a:gd name="T35" fmla="*/ 15 h 23"/>
                  <a:gd name="T36" fmla="*/ 15 w 22"/>
                  <a:gd name="T37" fmla="*/ 15 h 23"/>
                  <a:gd name="T38" fmla="*/ 22 w 22"/>
                  <a:gd name="T39" fmla="*/ 8 h 23"/>
                  <a:gd name="T40" fmla="*/ 15 w 22"/>
                  <a:gd name="T4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15" y="8"/>
                    </a:move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3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1835">
                <a:extLst>
                  <a:ext uri="{FF2B5EF4-FFF2-40B4-BE49-F238E27FC236}">
                    <a16:creationId xmlns:a16="http://schemas.microsoft.com/office/drawing/2014/main" id="{8CA0148B-40CE-47A1-AA6C-D0A9939A2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9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7 h 7"/>
                  <a:gd name="T4" fmla="*/ 0 w 8"/>
                  <a:gd name="T5" fmla="*/ 0 h 7"/>
                  <a:gd name="T6" fmla="*/ 0 w 8"/>
                  <a:gd name="T7" fmla="*/ 0 h 7"/>
                  <a:gd name="T8" fmla="*/ 8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1836">
                <a:extLst>
                  <a:ext uri="{FF2B5EF4-FFF2-40B4-BE49-F238E27FC236}">
                    <a16:creationId xmlns:a16="http://schemas.microsoft.com/office/drawing/2014/main" id="{89C108BB-E66E-46B4-9FA2-941B23D1E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787"/>
                <a:ext cx="22" cy="23"/>
              </a:xfrm>
              <a:custGeom>
                <a:avLst/>
                <a:gdLst>
                  <a:gd name="T0" fmla="*/ 15 w 22"/>
                  <a:gd name="T1" fmla="*/ 8 h 23"/>
                  <a:gd name="T2" fmla="*/ 15 w 22"/>
                  <a:gd name="T3" fmla="*/ 8 h 23"/>
                  <a:gd name="T4" fmla="*/ 15 w 22"/>
                  <a:gd name="T5" fmla="*/ 8 h 23"/>
                  <a:gd name="T6" fmla="*/ 15 w 22"/>
                  <a:gd name="T7" fmla="*/ 0 h 23"/>
                  <a:gd name="T8" fmla="*/ 7 w 22"/>
                  <a:gd name="T9" fmla="*/ 0 h 23"/>
                  <a:gd name="T10" fmla="*/ 7 w 22"/>
                  <a:gd name="T11" fmla="*/ 0 h 23"/>
                  <a:gd name="T12" fmla="*/ 7 w 22"/>
                  <a:gd name="T13" fmla="*/ 8 h 23"/>
                  <a:gd name="T14" fmla="*/ 7 w 22"/>
                  <a:gd name="T15" fmla="*/ 8 h 23"/>
                  <a:gd name="T16" fmla="*/ 0 w 22"/>
                  <a:gd name="T17" fmla="*/ 8 h 23"/>
                  <a:gd name="T18" fmla="*/ 0 w 22"/>
                  <a:gd name="T19" fmla="*/ 8 h 23"/>
                  <a:gd name="T20" fmla="*/ 0 w 22"/>
                  <a:gd name="T21" fmla="*/ 15 h 23"/>
                  <a:gd name="T22" fmla="*/ 7 w 22"/>
                  <a:gd name="T23" fmla="*/ 15 h 23"/>
                  <a:gd name="T24" fmla="*/ 7 w 22"/>
                  <a:gd name="T25" fmla="*/ 15 h 23"/>
                  <a:gd name="T26" fmla="*/ 7 w 22"/>
                  <a:gd name="T27" fmla="*/ 15 h 23"/>
                  <a:gd name="T28" fmla="*/ 7 w 22"/>
                  <a:gd name="T29" fmla="*/ 23 h 23"/>
                  <a:gd name="T30" fmla="*/ 15 w 22"/>
                  <a:gd name="T31" fmla="*/ 15 h 23"/>
                  <a:gd name="T32" fmla="*/ 15 w 22"/>
                  <a:gd name="T33" fmla="*/ 15 h 23"/>
                  <a:gd name="T34" fmla="*/ 15 w 22"/>
                  <a:gd name="T35" fmla="*/ 15 h 23"/>
                  <a:gd name="T36" fmla="*/ 15 w 22"/>
                  <a:gd name="T37" fmla="*/ 15 h 23"/>
                  <a:gd name="T38" fmla="*/ 22 w 22"/>
                  <a:gd name="T39" fmla="*/ 8 h 23"/>
                  <a:gd name="T40" fmla="*/ 15 w 22"/>
                  <a:gd name="T4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15" y="8"/>
                    </a:move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3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1837">
                <a:extLst>
                  <a:ext uri="{FF2B5EF4-FFF2-40B4-BE49-F238E27FC236}">
                    <a16:creationId xmlns:a16="http://schemas.microsoft.com/office/drawing/2014/main" id="{4CD88228-320E-463E-93F2-4054048F3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79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7 h 7"/>
                  <a:gd name="T4" fmla="*/ 0 w 8"/>
                  <a:gd name="T5" fmla="*/ 0 h 7"/>
                  <a:gd name="T6" fmla="*/ 0 w 8"/>
                  <a:gd name="T7" fmla="*/ 0 h 7"/>
                  <a:gd name="T8" fmla="*/ 8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1838">
                <a:extLst>
                  <a:ext uri="{FF2B5EF4-FFF2-40B4-BE49-F238E27FC236}">
                    <a16:creationId xmlns:a16="http://schemas.microsoft.com/office/drawing/2014/main" id="{A6F21666-FF54-4B54-8497-71A44C597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825"/>
                <a:ext cx="22" cy="22"/>
              </a:xfrm>
              <a:custGeom>
                <a:avLst/>
                <a:gdLst>
                  <a:gd name="T0" fmla="*/ 15 w 22"/>
                  <a:gd name="T1" fmla="*/ 7 h 22"/>
                  <a:gd name="T2" fmla="*/ 15 w 22"/>
                  <a:gd name="T3" fmla="*/ 7 h 22"/>
                  <a:gd name="T4" fmla="*/ 15 w 22"/>
                  <a:gd name="T5" fmla="*/ 7 h 22"/>
                  <a:gd name="T6" fmla="*/ 15 w 22"/>
                  <a:gd name="T7" fmla="*/ 7 h 22"/>
                  <a:gd name="T8" fmla="*/ 7 w 22"/>
                  <a:gd name="T9" fmla="*/ 0 h 22"/>
                  <a:gd name="T10" fmla="*/ 7 w 22"/>
                  <a:gd name="T11" fmla="*/ 7 h 22"/>
                  <a:gd name="T12" fmla="*/ 7 w 22"/>
                  <a:gd name="T13" fmla="*/ 7 h 22"/>
                  <a:gd name="T14" fmla="*/ 7 w 22"/>
                  <a:gd name="T15" fmla="*/ 7 h 22"/>
                  <a:gd name="T16" fmla="*/ 0 w 22"/>
                  <a:gd name="T17" fmla="*/ 7 h 22"/>
                  <a:gd name="T18" fmla="*/ 0 w 22"/>
                  <a:gd name="T19" fmla="*/ 15 h 22"/>
                  <a:gd name="T20" fmla="*/ 0 w 22"/>
                  <a:gd name="T21" fmla="*/ 15 h 22"/>
                  <a:gd name="T22" fmla="*/ 7 w 22"/>
                  <a:gd name="T23" fmla="*/ 15 h 22"/>
                  <a:gd name="T24" fmla="*/ 7 w 22"/>
                  <a:gd name="T25" fmla="*/ 15 h 22"/>
                  <a:gd name="T26" fmla="*/ 7 w 22"/>
                  <a:gd name="T27" fmla="*/ 22 h 22"/>
                  <a:gd name="T28" fmla="*/ 7 w 22"/>
                  <a:gd name="T29" fmla="*/ 22 h 22"/>
                  <a:gd name="T30" fmla="*/ 15 w 22"/>
                  <a:gd name="T31" fmla="*/ 22 h 22"/>
                  <a:gd name="T32" fmla="*/ 15 w 22"/>
                  <a:gd name="T33" fmla="*/ 15 h 22"/>
                  <a:gd name="T34" fmla="*/ 15 w 22"/>
                  <a:gd name="T35" fmla="*/ 15 h 22"/>
                  <a:gd name="T36" fmla="*/ 15 w 22"/>
                  <a:gd name="T37" fmla="*/ 15 h 22"/>
                  <a:gd name="T38" fmla="*/ 22 w 22"/>
                  <a:gd name="T39" fmla="*/ 15 h 22"/>
                  <a:gd name="T40" fmla="*/ 15 w 22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1839">
                <a:extLst>
                  <a:ext uri="{FF2B5EF4-FFF2-40B4-BE49-F238E27FC236}">
                    <a16:creationId xmlns:a16="http://schemas.microsoft.com/office/drawing/2014/main" id="{81EBD9AD-5EDC-4DD0-A979-94A8C90AF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83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1840">
                <a:extLst>
                  <a:ext uri="{FF2B5EF4-FFF2-40B4-BE49-F238E27FC236}">
                    <a16:creationId xmlns:a16="http://schemas.microsoft.com/office/drawing/2014/main" id="{D555C3E1-E892-460F-A571-93500CBEB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825"/>
                <a:ext cx="22" cy="22"/>
              </a:xfrm>
              <a:custGeom>
                <a:avLst/>
                <a:gdLst>
                  <a:gd name="T0" fmla="*/ 15 w 22"/>
                  <a:gd name="T1" fmla="*/ 7 h 22"/>
                  <a:gd name="T2" fmla="*/ 15 w 22"/>
                  <a:gd name="T3" fmla="*/ 7 h 22"/>
                  <a:gd name="T4" fmla="*/ 15 w 22"/>
                  <a:gd name="T5" fmla="*/ 7 h 22"/>
                  <a:gd name="T6" fmla="*/ 15 w 22"/>
                  <a:gd name="T7" fmla="*/ 7 h 22"/>
                  <a:gd name="T8" fmla="*/ 7 w 22"/>
                  <a:gd name="T9" fmla="*/ 0 h 22"/>
                  <a:gd name="T10" fmla="*/ 7 w 22"/>
                  <a:gd name="T11" fmla="*/ 7 h 22"/>
                  <a:gd name="T12" fmla="*/ 7 w 22"/>
                  <a:gd name="T13" fmla="*/ 7 h 22"/>
                  <a:gd name="T14" fmla="*/ 7 w 22"/>
                  <a:gd name="T15" fmla="*/ 7 h 22"/>
                  <a:gd name="T16" fmla="*/ 0 w 22"/>
                  <a:gd name="T17" fmla="*/ 7 h 22"/>
                  <a:gd name="T18" fmla="*/ 0 w 22"/>
                  <a:gd name="T19" fmla="*/ 15 h 22"/>
                  <a:gd name="T20" fmla="*/ 0 w 22"/>
                  <a:gd name="T21" fmla="*/ 15 h 22"/>
                  <a:gd name="T22" fmla="*/ 7 w 22"/>
                  <a:gd name="T23" fmla="*/ 15 h 22"/>
                  <a:gd name="T24" fmla="*/ 7 w 22"/>
                  <a:gd name="T25" fmla="*/ 15 h 22"/>
                  <a:gd name="T26" fmla="*/ 7 w 22"/>
                  <a:gd name="T27" fmla="*/ 22 h 22"/>
                  <a:gd name="T28" fmla="*/ 7 w 22"/>
                  <a:gd name="T29" fmla="*/ 22 h 22"/>
                  <a:gd name="T30" fmla="*/ 15 w 22"/>
                  <a:gd name="T31" fmla="*/ 22 h 22"/>
                  <a:gd name="T32" fmla="*/ 15 w 22"/>
                  <a:gd name="T33" fmla="*/ 15 h 22"/>
                  <a:gd name="T34" fmla="*/ 15 w 22"/>
                  <a:gd name="T35" fmla="*/ 15 h 22"/>
                  <a:gd name="T36" fmla="*/ 15 w 22"/>
                  <a:gd name="T37" fmla="*/ 15 h 22"/>
                  <a:gd name="T38" fmla="*/ 22 w 22"/>
                  <a:gd name="T39" fmla="*/ 15 h 22"/>
                  <a:gd name="T40" fmla="*/ 15 w 22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1841">
                <a:extLst>
                  <a:ext uri="{FF2B5EF4-FFF2-40B4-BE49-F238E27FC236}">
                    <a16:creationId xmlns:a16="http://schemas.microsoft.com/office/drawing/2014/main" id="{DF56D07F-6740-48CD-AA85-A7A5C1CF4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83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1842">
                <a:extLst>
                  <a:ext uri="{FF2B5EF4-FFF2-40B4-BE49-F238E27FC236}">
                    <a16:creationId xmlns:a16="http://schemas.microsoft.com/office/drawing/2014/main" id="{716B521C-6A47-4CD8-B6AF-D41E42A1A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795"/>
                <a:ext cx="53" cy="52"/>
              </a:xfrm>
              <a:custGeom>
                <a:avLst/>
                <a:gdLst>
                  <a:gd name="T0" fmla="*/ 6 w 7"/>
                  <a:gd name="T1" fmla="*/ 2 h 7"/>
                  <a:gd name="T2" fmla="*/ 5 w 7"/>
                  <a:gd name="T3" fmla="*/ 3 h 7"/>
                  <a:gd name="T4" fmla="*/ 4 w 7"/>
                  <a:gd name="T5" fmla="*/ 2 h 7"/>
                  <a:gd name="T6" fmla="*/ 5 w 7"/>
                  <a:gd name="T7" fmla="*/ 1 h 7"/>
                  <a:gd name="T8" fmla="*/ 3 w 7"/>
                  <a:gd name="T9" fmla="*/ 0 h 7"/>
                  <a:gd name="T10" fmla="*/ 2 w 7"/>
                  <a:gd name="T11" fmla="*/ 1 h 7"/>
                  <a:gd name="T12" fmla="*/ 3 w 7"/>
                  <a:gd name="T13" fmla="*/ 2 h 7"/>
                  <a:gd name="T14" fmla="*/ 2 w 7"/>
                  <a:gd name="T15" fmla="*/ 3 h 7"/>
                  <a:gd name="T16" fmla="*/ 1 w 7"/>
                  <a:gd name="T17" fmla="*/ 2 h 7"/>
                  <a:gd name="T18" fmla="*/ 0 w 7"/>
                  <a:gd name="T19" fmla="*/ 3 h 7"/>
                  <a:gd name="T20" fmla="*/ 1 w 7"/>
                  <a:gd name="T21" fmla="*/ 4 h 7"/>
                  <a:gd name="T22" fmla="*/ 2 w 7"/>
                  <a:gd name="T23" fmla="*/ 4 h 7"/>
                  <a:gd name="T24" fmla="*/ 3 w 7"/>
                  <a:gd name="T25" fmla="*/ 4 h 7"/>
                  <a:gd name="T26" fmla="*/ 2 w 7"/>
                  <a:gd name="T27" fmla="*/ 5 h 7"/>
                  <a:gd name="T28" fmla="*/ 3 w 7"/>
                  <a:gd name="T29" fmla="*/ 7 h 7"/>
                  <a:gd name="T30" fmla="*/ 5 w 7"/>
                  <a:gd name="T31" fmla="*/ 5 h 7"/>
                  <a:gd name="T32" fmla="*/ 4 w 7"/>
                  <a:gd name="T33" fmla="*/ 4 h 7"/>
                  <a:gd name="T34" fmla="*/ 5 w 7"/>
                  <a:gd name="T35" fmla="*/ 4 h 7"/>
                  <a:gd name="T36" fmla="*/ 6 w 7"/>
                  <a:gd name="T37" fmla="*/ 4 h 7"/>
                  <a:gd name="T38" fmla="*/ 7 w 7"/>
                  <a:gd name="T39" fmla="*/ 3 h 7"/>
                  <a:gd name="T40" fmla="*/ 6 w 7"/>
                  <a:gd name="T4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" h="7">
                    <a:moveTo>
                      <a:pt x="6" y="2"/>
                    </a:moveTo>
                    <a:cubicBezTo>
                      <a:pt x="5" y="2"/>
                      <a:pt x="5" y="2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7" y="4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1843">
                <a:extLst>
                  <a:ext uri="{FF2B5EF4-FFF2-40B4-BE49-F238E27FC236}">
                    <a16:creationId xmlns:a16="http://schemas.microsoft.com/office/drawing/2014/main" id="{481E6076-B0CF-486B-8538-E4C0A5BAF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1844">
                <a:extLst>
                  <a:ext uri="{FF2B5EF4-FFF2-40B4-BE49-F238E27FC236}">
                    <a16:creationId xmlns:a16="http://schemas.microsoft.com/office/drawing/2014/main" id="{C43CA0E6-AE10-4E7C-AF36-1C81D4892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0 h 8"/>
                  <a:gd name="T6" fmla="*/ 0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Freeform 1845">
                <a:extLst>
                  <a:ext uri="{FF2B5EF4-FFF2-40B4-BE49-F238E27FC236}">
                    <a16:creationId xmlns:a16="http://schemas.microsoft.com/office/drawing/2014/main" id="{78373CDE-F769-463A-B7DC-DC59596AB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1846">
                <a:extLst>
                  <a:ext uri="{FF2B5EF4-FFF2-40B4-BE49-F238E27FC236}">
                    <a16:creationId xmlns:a16="http://schemas.microsoft.com/office/drawing/2014/main" id="{14ECD490-E7AE-4B0A-9E4D-35C222736A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95"/>
                <a:ext cx="7" cy="15"/>
              </a:xfrm>
              <a:custGeom>
                <a:avLst/>
                <a:gdLst>
                  <a:gd name="T0" fmla="*/ 0 w 7"/>
                  <a:gd name="T1" fmla="*/ 15 h 15"/>
                  <a:gd name="T2" fmla="*/ 0 w 7"/>
                  <a:gd name="T3" fmla="*/ 7 h 15"/>
                  <a:gd name="T4" fmla="*/ 0 w 7"/>
                  <a:gd name="T5" fmla="*/ 0 h 15"/>
                  <a:gd name="T6" fmla="*/ 7 w 7"/>
                  <a:gd name="T7" fmla="*/ 7 h 15"/>
                  <a:gd name="T8" fmla="*/ 0 w 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0" y="15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1847">
                <a:extLst>
                  <a:ext uri="{FF2B5EF4-FFF2-40B4-BE49-F238E27FC236}">
                    <a16:creationId xmlns:a16="http://schemas.microsoft.com/office/drawing/2014/main" id="{94CFE2B4-0BED-4D16-96D7-5CF12E54C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832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0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1848">
                <a:extLst>
                  <a:ext uri="{FF2B5EF4-FFF2-40B4-BE49-F238E27FC236}">
                    <a16:creationId xmlns:a16="http://schemas.microsoft.com/office/drawing/2014/main" id="{98855EDB-2C31-4EE5-80BF-12C7A33ED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802"/>
                <a:ext cx="30" cy="30"/>
              </a:xfrm>
              <a:custGeom>
                <a:avLst/>
                <a:gdLst>
                  <a:gd name="T0" fmla="*/ 3 w 4"/>
                  <a:gd name="T1" fmla="*/ 1 h 4"/>
                  <a:gd name="T2" fmla="*/ 2 w 4"/>
                  <a:gd name="T3" fmla="*/ 2 h 4"/>
                  <a:gd name="T4" fmla="*/ 2 w 4"/>
                  <a:gd name="T5" fmla="*/ 1 h 4"/>
                  <a:gd name="T6" fmla="*/ 3 w 4"/>
                  <a:gd name="T7" fmla="*/ 1 h 4"/>
                  <a:gd name="T8" fmla="*/ 2 w 4"/>
                  <a:gd name="T9" fmla="*/ 0 h 4"/>
                  <a:gd name="T10" fmla="*/ 1 w 4"/>
                  <a:gd name="T11" fmla="*/ 1 h 4"/>
                  <a:gd name="T12" fmla="*/ 1 w 4"/>
                  <a:gd name="T13" fmla="*/ 1 h 4"/>
                  <a:gd name="T14" fmla="*/ 1 w 4"/>
                  <a:gd name="T15" fmla="*/ 2 h 4"/>
                  <a:gd name="T16" fmla="*/ 0 w 4"/>
                  <a:gd name="T17" fmla="*/ 1 h 4"/>
                  <a:gd name="T18" fmla="*/ 0 w 4"/>
                  <a:gd name="T19" fmla="*/ 2 h 4"/>
                  <a:gd name="T20" fmla="*/ 0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4 h 4"/>
                  <a:gd name="T28" fmla="*/ 2 w 4"/>
                  <a:gd name="T29" fmla="*/ 4 h 4"/>
                  <a:gd name="T30" fmla="*/ 3 w 4"/>
                  <a:gd name="T31" fmla="*/ 4 h 4"/>
                  <a:gd name="T32" fmla="*/ 2 w 4"/>
                  <a:gd name="T33" fmla="*/ 3 h 4"/>
                  <a:gd name="T34" fmla="*/ 2 w 4"/>
                  <a:gd name="T35" fmla="*/ 3 h 4"/>
                  <a:gd name="T36" fmla="*/ 3 w 4"/>
                  <a:gd name="T37" fmla="*/ 3 h 4"/>
                  <a:gd name="T38" fmla="*/ 4 w 4"/>
                  <a:gd name="T39" fmla="*/ 2 h 4"/>
                  <a:gd name="T40" fmla="*/ 3 w 4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4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1849">
                <a:extLst>
                  <a:ext uri="{FF2B5EF4-FFF2-40B4-BE49-F238E27FC236}">
                    <a16:creationId xmlns:a16="http://schemas.microsoft.com/office/drawing/2014/main" id="{030D6B81-B927-4BBF-A7BE-0B93D64C2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1850">
                <a:extLst>
                  <a:ext uri="{FF2B5EF4-FFF2-40B4-BE49-F238E27FC236}">
                    <a16:creationId xmlns:a16="http://schemas.microsoft.com/office/drawing/2014/main" id="{5C046DD0-142C-4D48-A9F0-A8FDD9121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1851">
                <a:extLst>
                  <a:ext uri="{FF2B5EF4-FFF2-40B4-BE49-F238E27FC236}">
                    <a16:creationId xmlns:a16="http://schemas.microsoft.com/office/drawing/2014/main" id="{71CBB44E-A951-465F-BE24-E3A698CB6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1852">
                <a:extLst>
                  <a:ext uri="{FF2B5EF4-FFF2-40B4-BE49-F238E27FC236}">
                    <a16:creationId xmlns:a16="http://schemas.microsoft.com/office/drawing/2014/main" id="{0408410A-DF8E-4126-B4D6-E3A1F4B49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0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8 w 8"/>
                  <a:gd name="T5" fmla="*/ 0 h 8"/>
                  <a:gd name="T6" fmla="*/ 8 w 8"/>
                  <a:gd name="T7" fmla="*/ 8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1853">
                <a:extLst>
                  <a:ext uri="{FF2B5EF4-FFF2-40B4-BE49-F238E27FC236}">
                    <a16:creationId xmlns:a16="http://schemas.microsoft.com/office/drawing/2014/main" id="{0E13B587-0647-442F-BB75-05A3AC242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25"/>
                <a:ext cx="8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0 h 7"/>
                  <a:gd name="T6" fmla="*/ 8 w 8"/>
                  <a:gd name="T7" fmla="*/ 7 h 7"/>
                  <a:gd name="T8" fmla="*/ 8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1854">
                <a:extLst>
                  <a:ext uri="{FF2B5EF4-FFF2-40B4-BE49-F238E27FC236}">
                    <a16:creationId xmlns:a16="http://schemas.microsoft.com/office/drawing/2014/main" id="{89C71DEC-2F8B-4D1B-96F5-08ABEAA97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802"/>
                <a:ext cx="30" cy="30"/>
              </a:xfrm>
              <a:custGeom>
                <a:avLst/>
                <a:gdLst>
                  <a:gd name="T0" fmla="*/ 4 w 4"/>
                  <a:gd name="T1" fmla="*/ 1 h 4"/>
                  <a:gd name="T2" fmla="*/ 3 w 4"/>
                  <a:gd name="T3" fmla="*/ 2 h 4"/>
                  <a:gd name="T4" fmla="*/ 2 w 4"/>
                  <a:gd name="T5" fmla="*/ 1 h 4"/>
                  <a:gd name="T6" fmla="*/ 3 w 4"/>
                  <a:gd name="T7" fmla="*/ 1 h 4"/>
                  <a:gd name="T8" fmla="*/ 2 w 4"/>
                  <a:gd name="T9" fmla="*/ 0 h 4"/>
                  <a:gd name="T10" fmla="*/ 1 w 4"/>
                  <a:gd name="T11" fmla="*/ 1 h 4"/>
                  <a:gd name="T12" fmla="*/ 2 w 4"/>
                  <a:gd name="T13" fmla="*/ 1 h 4"/>
                  <a:gd name="T14" fmla="*/ 1 w 4"/>
                  <a:gd name="T15" fmla="*/ 2 h 4"/>
                  <a:gd name="T16" fmla="*/ 1 w 4"/>
                  <a:gd name="T17" fmla="*/ 1 h 4"/>
                  <a:gd name="T18" fmla="*/ 0 w 4"/>
                  <a:gd name="T19" fmla="*/ 2 h 4"/>
                  <a:gd name="T20" fmla="*/ 1 w 4"/>
                  <a:gd name="T21" fmla="*/ 3 h 4"/>
                  <a:gd name="T22" fmla="*/ 1 w 4"/>
                  <a:gd name="T23" fmla="*/ 3 h 4"/>
                  <a:gd name="T24" fmla="*/ 2 w 4"/>
                  <a:gd name="T25" fmla="*/ 3 h 4"/>
                  <a:gd name="T26" fmla="*/ 1 w 4"/>
                  <a:gd name="T27" fmla="*/ 4 h 4"/>
                  <a:gd name="T28" fmla="*/ 2 w 4"/>
                  <a:gd name="T29" fmla="*/ 4 h 4"/>
                  <a:gd name="T30" fmla="*/ 3 w 4"/>
                  <a:gd name="T31" fmla="*/ 4 h 4"/>
                  <a:gd name="T32" fmla="*/ 2 w 4"/>
                  <a:gd name="T33" fmla="*/ 3 h 4"/>
                  <a:gd name="T34" fmla="*/ 3 w 4"/>
                  <a:gd name="T35" fmla="*/ 3 h 4"/>
                  <a:gd name="T36" fmla="*/ 4 w 4"/>
                  <a:gd name="T37" fmla="*/ 3 h 4"/>
                  <a:gd name="T38" fmla="*/ 4 w 4"/>
                  <a:gd name="T39" fmla="*/ 2 h 4"/>
                  <a:gd name="T40" fmla="*/ 4 w 4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1855">
                <a:extLst>
                  <a:ext uri="{FF2B5EF4-FFF2-40B4-BE49-F238E27FC236}">
                    <a16:creationId xmlns:a16="http://schemas.microsoft.com/office/drawing/2014/main" id="{3A09E77A-ED57-491B-92AE-88714E432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0 h 8"/>
                  <a:gd name="T6" fmla="*/ 0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1856">
                <a:extLst>
                  <a:ext uri="{FF2B5EF4-FFF2-40B4-BE49-F238E27FC236}">
                    <a16:creationId xmlns:a16="http://schemas.microsoft.com/office/drawing/2014/main" id="{864301D2-735B-479F-9177-78EA35C32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7 w 7"/>
                  <a:gd name="T3" fmla="*/ 8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1857">
                <a:extLst>
                  <a:ext uri="{FF2B5EF4-FFF2-40B4-BE49-F238E27FC236}">
                    <a16:creationId xmlns:a16="http://schemas.microsoft.com/office/drawing/2014/main" id="{1A1D85D2-E9A1-45CB-AB19-B35AD8664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7 w 7"/>
                  <a:gd name="T3" fmla="*/ 8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1858">
                <a:extLst>
                  <a:ext uri="{FF2B5EF4-FFF2-40B4-BE49-F238E27FC236}">
                    <a16:creationId xmlns:a16="http://schemas.microsoft.com/office/drawing/2014/main" id="{34F0A911-4882-4C56-95F0-80DAC301D9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802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0 w 8"/>
                  <a:gd name="T3" fmla="*/ 8 h 8"/>
                  <a:gd name="T4" fmla="*/ 0 w 8"/>
                  <a:gd name="T5" fmla="*/ 0 h 8"/>
                  <a:gd name="T6" fmla="*/ 8 w 8"/>
                  <a:gd name="T7" fmla="*/ 8 h 8"/>
                  <a:gd name="T8" fmla="*/ 0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1859">
                <a:extLst>
                  <a:ext uri="{FF2B5EF4-FFF2-40B4-BE49-F238E27FC236}">
                    <a16:creationId xmlns:a16="http://schemas.microsoft.com/office/drawing/2014/main" id="{36B26BA0-D694-4412-9DB6-728D2365DE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825"/>
                <a:ext cx="8" cy="7"/>
              </a:xfrm>
              <a:custGeom>
                <a:avLst/>
                <a:gdLst>
                  <a:gd name="T0" fmla="*/ 0 w 8"/>
                  <a:gd name="T1" fmla="*/ 7 h 7"/>
                  <a:gd name="T2" fmla="*/ 0 w 8"/>
                  <a:gd name="T3" fmla="*/ 7 h 7"/>
                  <a:gd name="T4" fmla="*/ 0 w 8"/>
                  <a:gd name="T5" fmla="*/ 0 h 7"/>
                  <a:gd name="T6" fmla="*/ 8 w 8"/>
                  <a:gd name="T7" fmla="*/ 7 h 7"/>
                  <a:gd name="T8" fmla="*/ 0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1860">
                <a:extLst>
                  <a:ext uri="{FF2B5EF4-FFF2-40B4-BE49-F238E27FC236}">
                    <a16:creationId xmlns:a16="http://schemas.microsoft.com/office/drawing/2014/main" id="{254F42CB-063B-4EBE-8CF9-33AADE550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742"/>
                <a:ext cx="115" cy="22"/>
              </a:xfrm>
              <a:custGeom>
                <a:avLst/>
                <a:gdLst>
                  <a:gd name="T0" fmla="*/ 0 w 15"/>
                  <a:gd name="T1" fmla="*/ 0 h 3"/>
                  <a:gd name="T2" fmla="*/ 3 w 15"/>
                  <a:gd name="T3" fmla="*/ 3 h 3"/>
                  <a:gd name="T4" fmla="*/ 12 w 15"/>
                  <a:gd name="T5" fmla="*/ 3 h 3"/>
                  <a:gd name="T6" fmla="*/ 15 w 15"/>
                  <a:gd name="T7" fmla="*/ 0 h 3"/>
                  <a:gd name="T8" fmla="*/ 0 w 1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">
                    <a:moveTo>
                      <a:pt x="0" y="0"/>
                    </a:moveTo>
                    <a:cubicBezTo>
                      <a:pt x="0" y="2"/>
                      <a:pt x="1" y="3"/>
                      <a:pt x="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5" y="2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1861">
                <a:extLst>
                  <a:ext uri="{FF2B5EF4-FFF2-40B4-BE49-F238E27FC236}">
                    <a16:creationId xmlns:a16="http://schemas.microsoft.com/office/drawing/2014/main" id="{2E457C3F-4EE1-4913-9720-1483425D7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712"/>
                <a:ext cx="115" cy="30"/>
              </a:xfrm>
              <a:custGeom>
                <a:avLst/>
                <a:gdLst>
                  <a:gd name="T0" fmla="*/ 12 w 15"/>
                  <a:gd name="T1" fmla="*/ 0 h 4"/>
                  <a:gd name="T2" fmla="*/ 3 w 15"/>
                  <a:gd name="T3" fmla="*/ 0 h 4"/>
                  <a:gd name="T4" fmla="*/ 0 w 15"/>
                  <a:gd name="T5" fmla="*/ 4 h 4"/>
                  <a:gd name="T6" fmla="*/ 15 w 15"/>
                  <a:gd name="T7" fmla="*/ 4 h 4"/>
                  <a:gd name="T8" fmla="*/ 12 w 1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">
                    <a:moveTo>
                      <a:pt x="1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2"/>
                      <a:pt x="14" y="0"/>
                      <a:pt x="12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1862">
                <a:extLst>
                  <a:ext uri="{FF2B5EF4-FFF2-40B4-BE49-F238E27FC236}">
                    <a16:creationId xmlns:a16="http://schemas.microsoft.com/office/drawing/2014/main" id="{BCADC809-9DE4-4B7B-B2F9-696A1033B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1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8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1863">
                <a:extLst>
                  <a:ext uri="{FF2B5EF4-FFF2-40B4-BE49-F238E27FC236}">
                    <a16:creationId xmlns:a16="http://schemas.microsoft.com/office/drawing/2014/main" id="{1DD063BE-C019-4BAB-A320-5C471DE4A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71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1864">
                <a:extLst>
                  <a:ext uri="{FF2B5EF4-FFF2-40B4-BE49-F238E27FC236}">
                    <a16:creationId xmlns:a16="http://schemas.microsoft.com/office/drawing/2014/main" id="{A8DB8124-81B9-40C2-BE5A-DC113A5E08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71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15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1865">
                <a:extLst>
                  <a:ext uri="{FF2B5EF4-FFF2-40B4-BE49-F238E27FC236}">
                    <a16:creationId xmlns:a16="http://schemas.microsoft.com/office/drawing/2014/main" id="{F4170858-83A4-4F70-839D-437119C7D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71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1866">
                <a:extLst>
                  <a:ext uri="{FF2B5EF4-FFF2-40B4-BE49-F238E27FC236}">
                    <a16:creationId xmlns:a16="http://schemas.microsoft.com/office/drawing/2014/main" id="{8DB25FB5-2173-4DA5-B8D8-52980AA65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4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8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1867">
                <a:extLst>
                  <a:ext uri="{FF2B5EF4-FFF2-40B4-BE49-F238E27FC236}">
                    <a16:creationId xmlns:a16="http://schemas.microsoft.com/office/drawing/2014/main" id="{8E24C74D-B785-4FF3-B454-717EEA79C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74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1868">
                <a:extLst>
                  <a:ext uri="{FF2B5EF4-FFF2-40B4-BE49-F238E27FC236}">
                    <a16:creationId xmlns:a16="http://schemas.microsoft.com/office/drawing/2014/main" id="{0D9E5B0B-3AA1-4E08-89E9-7C7A93814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74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15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1869">
                <a:extLst>
                  <a:ext uri="{FF2B5EF4-FFF2-40B4-BE49-F238E27FC236}">
                    <a16:creationId xmlns:a16="http://schemas.microsoft.com/office/drawing/2014/main" id="{9FFAFC7E-F82C-42A6-8B34-FE1656B84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74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1870">
                <a:extLst>
                  <a:ext uri="{FF2B5EF4-FFF2-40B4-BE49-F238E27FC236}">
                    <a16:creationId xmlns:a16="http://schemas.microsoft.com/office/drawing/2014/main" id="{4A903209-70DD-4673-BDF6-E3FB3F210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719"/>
                <a:ext cx="39" cy="38"/>
              </a:xfrm>
              <a:custGeom>
                <a:avLst/>
                <a:gdLst>
                  <a:gd name="T0" fmla="*/ 4 w 5"/>
                  <a:gd name="T1" fmla="*/ 2 h 5"/>
                  <a:gd name="T2" fmla="*/ 3 w 5"/>
                  <a:gd name="T3" fmla="*/ 2 h 5"/>
                  <a:gd name="T4" fmla="*/ 3 w 5"/>
                  <a:gd name="T5" fmla="*/ 2 h 5"/>
                  <a:gd name="T6" fmla="*/ 3 w 5"/>
                  <a:gd name="T7" fmla="*/ 1 h 5"/>
                  <a:gd name="T8" fmla="*/ 2 w 5"/>
                  <a:gd name="T9" fmla="*/ 0 h 5"/>
                  <a:gd name="T10" fmla="*/ 2 w 5"/>
                  <a:gd name="T11" fmla="*/ 1 h 5"/>
                  <a:gd name="T12" fmla="*/ 2 w 5"/>
                  <a:gd name="T13" fmla="*/ 2 h 5"/>
                  <a:gd name="T14" fmla="*/ 2 w 5"/>
                  <a:gd name="T15" fmla="*/ 2 h 5"/>
                  <a:gd name="T16" fmla="*/ 1 w 5"/>
                  <a:gd name="T17" fmla="*/ 2 h 5"/>
                  <a:gd name="T18" fmla="*/ 0 w 5"/>
                  <a:gd name="T19" fmla="*/ 3 h 5"/>
                  <a:gd name="T20" fmla="*/ 1 w 5"/>
                  <a:gd name="T21" fmla="*/ 4 h 5"/>
                  <a:gd name="T22" fmla="*/ 2 w 5"/>
                  <a:gd name="T23" fmla="*/ 3 h 5"/>
                  <a:gd name="T24" fmla="*/ 2 w 5"/>
                  <a:gd name="T25" fmla="*/ 4 h 5"/>
                  <a:gd name="T26" fmla="*/ 2 w 5"/>
                  <a:gd name="T27" fmla="*/ 4 h 5"/>
                  <a:gd name="T28" fmla="*/ 2 w 5"/>
                  <a:gd name="T29" fmla="*/ 5 h 5"/>
                  <a:gd name="T30" fmla="*/ 3 w 5"/>
                  <a:gd name="T31" fmla="*/ 4 h 5"/>
                  <a:gd name="T32" fmla="*/ 3 w 5"/>
                  <a:gd name="T33" fmla="*/ 4 h 5"/>
                  <a:gd name="T34" fmla="*/ 3 w 5"/>
                  <a:gd name="T35" fmla="*/ 3 h 5"/>
                  <a:gd name="T36" fmla="*/ 4 w 5"/>
                  <a:gd name="T37" fmla="*/ 4 h 5"/>
                  <a:gd name="T38" fmla="*/ 5 w 5"/>
                  <a:gd name="T39" fmla="*/ 3 h 5"/>
                  <a:gd name="T40" fmla="*/ 4 w 5"/>
                  <a:gd name="T4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2"/>
                      <a:pt x="5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3" name="Group 2072">
              <a:extLst>
                <a:ext uri="{FF2B5EF4-FFF2-40B4-BE49-F238E27FC236}">
                  <a16:creationId xmlns:a16="http://schemas.microsoft.com/office/drawing/2014/main" id="{5FF5E78C-CA89-4BA9-9362-1C8FF84892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7" y="493"/>
              <a:ext cx="891" cy="1711"/>
              <a:chOff x="5557" y="493"/>
              <a:chExt cx="891" cy="1711"/>
            </a:xfrm>
          </p:grpSpPr>
          <p:sp>
            <p:nvSpPr>
              <p:cNvPr id="99" name="Freeform 1872">
                <a:extLst>
                  <a:ext uri="{FF2B5EF4-FFF2-40B4-BE49-F238E27FC236}">
                    <a16:creationId xmlns:a16="http://schemas.microsoft.com/office/drawing/2014/main" id="{C7C9DB87-0942-4325-B5CA-BBE6845A5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1873">
                <a:extLst>
                  <a:ext uri="{FF2B5EF4-FFF2-40B4-BE49-F238E27FC236}">
                    <a16:creationId xmlns:a16="http://schemas.microsoft.com/office/drawing/2014/main" id="{EA275FD8-4DE4-4F85-9C59-81A30E4FE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1874">
                <a:extLst>
                  <a:ext uri="{FF2B5EF4-FFF2-40B4-BE49-F238E27FC236}">
                    <a16:creationId xmlns:a16="http://schemas.microsoft.com/office/drawing/2014/main" id="{13633CD4-30A3-40A3-B340-3CEDB967D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1875">
                <a:extLst>
                  <a:ext uri="{FF2B5EF4-FFF2-40B4-BE49-F238E27FC236}">
                    <a16:creationId xmlns:a16="http://schemas.microsoft.com/office/drawing/2014/main" id="{D1404C62-6BD6-49B0-AD7D-8B7E03187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2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7 w 7"/>
                  <a:gd name="T7" fmla="*/ 0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1876">
                <a:extLst>
                  <a:ext uri="{FF2B5EF4-FFF2-40B4-BE49-F238E27FC236}">
                    <a16:creationId xmlns:a16="http://schemas.microsoft.com/office/drawing/2014/main" id="{25B4F032-AAB9-47D5-9F6F-328A869C9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49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0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1877">
                <a:extLst>
                  <a:ext uri="{FF2B5EF4-FFF2-40B4-BE49-F238E27FC236}">
                    <a16:creationId xmlns:a16="http://schemas.microsoft.com/office/drawing/2014/main" id="{6D2DFE4A-48A8-44E4-AD98-3477B3265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727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0 w 23"/>
                  <a:gd name="T17" fmla="*/ 7 h 22"/>
                  <a:gd name="T18" fmla="*/ 0 w 23"/>
                  <a:gd name="T19" fmla="*/ 15 h 22"/>
                  <a:gd name="T20" fmla="*/ 0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22 h 22"/>
                  <a:gd name="T28" fmla="*/ 8 w 23"/>
                  <a:gd name="T29" fmla="*/ 22 h 22"/>
                  <a:gd name="T30" fmla="*/ 15 w 23"/>
                  <a:gd name="T31" fmla="*/ 22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878">
                <a:extLst>
                  <a:ext uri="{FF2B5EF4-FFF2-40B4-BE49-F238E27FC236}">
                    <a16:creationId xmlns:a16="http://schemas.microsoft.com/office/drawing/2014/main" id="{CC1E8B4F-2F4F-4188-86E3-1D48A9F38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879">
                <a:extLst>
                  <a:ext uri="{FF2B5EF4-FFF2-40B4-BE49-F238E27FC236}">
                    <a16:creationId xmlns:a16="http://schemas.microsoft.com/office/drawing/2014/main" id="{236024A6-9A15-4FB2-98D3-79D227287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880">
                <a:extLst>
                  <a:ext uri="{FF2B5EF4-FFF2-40B4-BE49-F238E27FC236}">
                    <a16:creationId xmlns:a16="http://schemas.microsoft.com/office/drawing/2014/main" id="{ECC44153-CA7C-4AE0-8F7E-796909346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881">
                <a:extLst>
                  <a:ext uri="{FF2B5EF4-FFF2-40B4-BE49-F238E27FC236}">
                    <a16:creationId xmlns:a16="http://schemas.microsoft.com/office/drawing/2014/main" id="{F81AF975-2556-4916-9E33-55C8D4CDF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2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882">
                <a:extLst>
                  <a:ext uri="{FF2B5EF4-FFF2-40B4-BE49-F238E27FC236}">
                    <a16:creationId xmlns:a16="http://schemas.microsoft.com/office/drawing/2014/main" id="{DB8699F4-7859-4BD7-9BD7-4A83D5CCD0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49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883">
                <a:extLst>
                  <a:ext uri="{FF2B5EF4-FFF2-40B4-BE49-F238E27FC236}">
                    <a16:creationId xmlns:a16="http://schemas.microsoft.com/office/drawing/2014/main" id="{2A6C163B-59B1-42AA-8B3A-78938E5AD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727"/>
                <a:ext cx="23" cy="22"/>
              </a:xfrm>
              <a:custGeom>
                <a:avLst/>
                <a:gdLst>
                  <a:gd name="T0" fmla="*/ 23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0 w 23"/>
                  <a:gd name="T17" fmla="*/ 7 h 22"/>
                  <a:gd name="T18" fmla="*/ 0 w 23"/>
                  <a:gd name="T19" fmla="*/ 15 h 22"/>
                  <a:gd name="T20" fmla="*/ 0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22 h 22"/>
                  <a:gd name="T28" fmla="*/ 15 w 23"/>
                  <a:gd name="T29" fmla="*/ 22 h 22"/>
                  <a:gd name="T30" fmla="*/ 15 w 23"/>
                  <a:gd name="T31" fmla="*/ 22 h 22"/>
                  <a:gd name="T32" fmla="*/ 15 w 23"/>
                  <a:gd name="T33" fmla="*/ 15 h 22"/>
                  <a:gd name="T34" fmla="*/ 15 w 23"/>
                  <a:gd name="T35" fmla="*/ 15 h 22"/>
                  <a:gd name="T36" fmla="*/ 23 w 23"/>
                  <a:gd name="T37" fmla="*/ 15 h 22"/>
                  <a:gd name="T38" fmla="*/ 23 w 23"/>
                  <a:gd name="T39" fmla="*/ 15 h 22"/>
                  <a:gd name="T40" fmla="*/ 23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23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884">
                <a:extLst>
                  <a:ext uri="{FF2B5EF4-FFF2-40B4-BE49-F238E27FC236}">
                    <a16:creationId xmlns:a16="http://schemas.microsoft.com/office/drawing/2014/main" id="{0056231A-178A-44BE-A6D4-A257D5C2B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885">
                <a:extLst>
                  <a:ext uri="{FF2B5EF4-FFF2-40B4-BE49-F238E27FC236}">
                    <a16:creationId xmlns:a16="http://schemas.microsoft.com/office/drawing/2014/main" id="{9DBA7C7B-1071-4516-A0F5-1572686C2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886">
                <a:extLst>
                  <a:ext uri="{FF2B5EF4-FFF2-40B4-BE49-F238E27FC236}">
                    <a16:creationId xmlns:a16="http://schemas.microsoft.com/office/drawing/2014/main" id="{616A19BF-1C32-4145-9562-EBAFCFA11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887">
                <a:extLst>
                  <a:ext uri="{FF2B5EF4-FFF2-40B4-BE49-F238E27FC236}">
                    <a16:creationId xmlns:a16="http://schemas.microsoft.com/office/drawing/2014/main" id="{DFEBC9DA-B358-4EFC-8F62-CC9E4D391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727"/>
                <a:ext cx="7" cy="7"/>
              </a:xfrm>
              <a:custGeom>
                <a:avLst/>
                <a:gdLst>
                  <a:gd name="T0" fmla="*/ 7 w 7"/>
                  <a:gd name="T1" fmla="*/ 7 h 7"/>
                  <a:gd name="T2" fmla="*/ 0 w 7"/>
                  <a:gd name="T3" fmla="*/ 7 h 7"/>
                  <a:gd name="T4" fmla="*/ 7 w 7"/>
                  <a:gd name="T5" fmla="*/ 0 h 7"/>
                  <a:gd name="T6" fmla="*/ 7 w 7"/>
                  <a:gd name="T7" fmla="*/ 7 h 7"/>
                  <a:gd name="T8" fmla="*/ 7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888">
                <a:extLst>
                  <a:ext uri="{FF2B5EF4-FFF2-40B4-BE49-F238E27FC236}">
                    <a16:creationId xmlns:a16="http://schemas.microsoft.com/office/drawing/2014/main" id="{C2A524F0-517C-47AE-A091-EFF42825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749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7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889">
                <a:extLst>
                  <a:ext uri="{FF2B5EF4-FFF2-40B4-BE49-F238E27FC236}">
                    <a16:creationId xmlns:a16="http://schemas.microsoft.com/office/drawing/2014/main" id="{2DB44D32-6500-4685-B0A1-B48696D49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561"/>
                <a:ext cx="83" cy="15"/>
              </a:xfrm>
              <a:custGeom>
                <a:avLst/>
                <a:gdLst>
                  <a:gd name="T0" fmla="*/ 0 w 11"/>
                  <a:gd name="T1" fmla="*/ 0 h 2"/>
                  <a:gd name="T2" fmla="*/ 2 w 11"/>
                  <a:gd name="T3" fmla="*/ 2 h 2"/>
                  <a:gd name="T4" fmla="*/ 8 w 11"/>
                  <a:gd name="T5" fmla="*/ 2 h 2"/>
                  <a:gd name="T6" fmla="*/ 11 w 11"/>
                  <a:gd name="T7" fmla="*/ 0 h 2"/>
                  <a:gd name="T8" fmla="*/ 0 w 1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2"/>
                      <a:pt x="11" y="1"/>
                      <a:pt x="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890">
                <a:extLst>
                  <a:ext uri="{FF2B5EF4-FFF2-40B4-BE49-F238E27FC236}">
                    <a16:creationId xmlns:a16="http://schemas.microsoft.com/office/drawing/2014/main" id="{FD91902E-16D6-40C3-AF0D-C6731D07D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538"/>
                <a:ext cx="83" cy="23"/>
              </a:xfrm>
              <a:custGeom>
                <a:avLst/>
                <a:gdLst>
                  <a:gd name="T0" fmla="*/ 8 w 11"/>
                  <a:gd name="T1" fmla="*/ 0 h 3"/>
                  <a:gd name="T2" fmla="*/ 2 w 11"/>
                  <a:gd name="T3" fmla="*/ 0 h 3"/>
                  <a:gd name="T4" fmla="*/ 0 w 11"/>
                  <a:gd name="T5" fmla="*/ 3 h 3"/>
                  <a:gd name="T6" fmla="*/ 11 w 11"/>
                  <a:gd name="T7" fmla="*/ 3 h 3"/>
                  <a:gd name="T8" fmla="*/ 8 w 1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">
                    <a:moveTo>
                      <a:pt x="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1"/>
                      <a:pt x="10" y="0"/>
                      <a:pt x="8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891">
                <a:extLst>
                  <a:ext uri="{FF2B5EF4-FFF2-40B4-BE49-F238E27FC236}">
                    <a16:creationId xmlns:a16="http://schemas.microsoft.com/office/drawing/2014/main" id="{84A62130-D930-492B-8593-1EB6C35E6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38"/>
                <a:ext cx="15" cy="15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8 h 15"/>
                  <a:gd name="T4" fmla="*/ 7 w 15"/>
                  <a:gd name="T5" fmla="*/ 8 h 15"/>
                  <a:gd name="T6" fmla="*/ 15 w 15"/>
                  <a:gd name="T7" fmla="*/ 8 h 15"/>
                  <a:gd name="T8" fmla="*/ 7 w 15"/>
                  <a:gd name="T9" fmla="*/ 0 h 15"/>
                  <a:gd name="T10" fmla="*/ 7 w 15"/>
                  <a:gd name="T11" fmla="*/ 8 h 15"/>
                  <a:gd name="T12" fmla="*/ 7 w 15"/>
                  <a:gd name="T13" fmla="*/ 8 h 15"/>
                  <a:gd name="T14" fmla="*/ 7 w 15"/>
                  <a:gd name="T15" fmla="*/ 8 h 15"/>
                  <a:gd name="T16" fmla="*/ 7 w 15"/>
                  <a:gd name="T17" fmla="*/ 8 h 15"/>
                  <a:gd name="T18" fmla="*/ 0 w 15"/>
                  <a:gd name="T19" fmla="*/ 8 h 15"/>
                  <a:gd name="T20" fmla="*/ 7 w 15"/>
                  <a:gd name="T21" fmla="*/ 15 h 15"/>
                  <a:gd name="T22" fmla="*/ 7 w 15"/>
                  <a:gd name="T23" fmla="*/ 8 h 15"/>
                  <a:gd name="T24" fmla="*/ 7 w 15"/>
                  <a:gd name="T25" fmla="*/ 15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15 h 15"/>
                  <a:gd name="T34" fmla="*/ 7 w 15"/>
                  <a:gd name="T35" fmla="*/ 8 h 15"/>
                  <a:gd name="T36" fmla="*/ 15 w 15"/>
                  <a:gd name="T37" fmla="*/ 15 h 15"/>
                  <a:gd name="T38" fmla="*/ 15 w 15"/>
                  <a:gd name="T39" fmla="*/ 8 h 15"/>
                  <a:gd name="T40" fmla="*/ 15 w 15"/>
                  <a:gd name="T4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lnTo>
                      <a:pt x="7" y="8"/>
                    </a:lnTo>
                    <a:lnTo>
                      <a:pt x="7" y="8"/>
                    </a:lnTo>
                    <a:lnTo>
                      <a:pt x="15" y="8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892">
                <a:extLst>
                  <a:ext uri="{FF2B5EF4-FFF2-40B4-BE49-F238E27FC236}">
                    <a16:creationId xmlns:a16="http://schemas.microsoft.com/office/drawing/2014/main" id="{6176AC54-8F3A-4D2E-87D3-86C6C20EF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46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  <a:gd name="T4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893">
                <a:extLst>
                  <a:ext uri="{FF2B5EF4-FFF2-40B4-BE49-F238E27FC236}">
                    <a16:creationId xmlns:a16="http://schemas.microsoft.com/office/drawing/2014/main" id="{F26E56E2-A7D6-43DE-8D0D-0ECF4F01D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538"/>
                <a:ext cx="15" cy="15"/>
              </a:xfrm>
              <a:custGeom>
                <a:avLst/>
                <a:gdLst>
                  <a:gd name="T0" fmla="*/ 8 w 15"/>
                  <a:gd name="T1" fmla="*/ 8 h 15"/>
                  <a:gd name="T2" fmla="*/ 8 w 15"/>
                  <a:gd name="T3" fmla="*/ 8 h 15"/>
                  <a:gd name="T4" fmla="*/ 8 w 15"/>
                  <a:gd name="T5" fmla="*/ 8 h 15"/>
                  <a:gd name="T6" fmla="*/ 8 w 15"/>
                  <a:gd name="T7" fmla="*/ 8 h 15"/>
                  <a:gd name="T8" fmla="*/ 8 w 15"/>
                  <a:gd name="T9" fmla="*/ 0 h 15"/>
                  <a:gd name="T10" fmla="*/ 0 w 15"/>
                  <a:gd name="T11" fmla="*/ 8 h 15"/>
                  <a:gd name="T12" fmla="*/ 8 w 15"/>
                  <a:gd name="T13" fmla="*/ 8 h 15"/>
                  <a:gd name="T14" fmla="*/ 0 w 15"/>
                  <a:gd name="T15" fmla="*/ 8 h 15"/>
                  <a:gd name="T16" fmla="*/ 0 w 15"/>
                  <a:gd name="T17" fmla="*/ 8 h 15"/>
                  <a:gd name="T18" fmla="*/ 0 w 15"/>
                  <a:gd name="T19" fmla="*/ 8 h 15"/>
                  <a:gd name="T20" fmla="*/ 0 w 15"/>
                  <a:gd name="T21" fmla="*/ 15 h 15"/>
                  <a:gd name="T22" fmla="*/ 0 w 15"/>
                  <a:gd name="T23" fmla="*/ 8 h 15"/>
                  <a:gd name="T24" fmla="*/ 8 w 15"/>
                  <a:gd name="T25" fmla="*/ 15 h 15"/>
                  <a:gd name="T26" fmla="*/ 0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8 w 15"/>
                  <a:gd name="T33" fmla="*/ 15 h 15"/>
                  <a:gd name="T34" fmla="*/ 8 w 15"/>
                  <a:gd name="T35" fmla="*/ 8 h 15"/>
                  <a:gd name="T36" fmla="*/ 8 w 15"/>
                  <a:gd name="T37" fmla="*/ 15 h 15"/>
                  <a:gd name="T38" fmla="*/ 15 w 15"/>
                  <a:gd name="T39" fmla="*/ 8 h 15"/>
                  <a:gd name="T40" fmla="*/ 8 w 15"/>
                  <a:gd name="T4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8" y="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15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894">
                <a:extLst>
                  <a:ext uri="{FF2B5EF4-FFF2-40B4-BE49-F238E27FC236}">
                    <a16:creationId xmlns:a16="http://schemas.microsoft.com/office/drawing/2014/main" id="{EC3984A3-56B9-41C5-BF24-52CF5E6D9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546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  <a:gd name="T4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895">
                <a:extLst>
                  <a:ext uri="{FF2B5EF4-FFF2-40B4-BE49-F238E27FC236}">
                    <a16:creationId xmlns:a16="http://schemas.microsoft.com/office/drawing/2014/main" id="{B266E49C-24D2-437F-AE54-BA3707976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1"/>
                <a:ext cx="15" cy="15"/>
              </a:xfrm>
              <a:custGeom>
                <a:avLst/>
                <a:gdLst>
                  <a:gd name="T0" fmla="*/ 15 w 15"/>
                  <a:gd name="T1" fmla="*/ 7 h 15"/>
                  <a:gd name="T2" fmla="*/ 7 w 15"/>
                  <a:gd name="T3" fmla="*/ 7 h 15"/>
                  <a:gd name="T4" fmla="*/ 7 w 15"/>
                  <a:gd name="T5" fmla="*/ 7 h 15"/>
                  <a:gd name="T6" fmla="*/ 15 w 15"/>
                  <a:gd name="T7" fmla="*/ 7 h 15"/>
                  <a:gd name="T8" fmla="*/ 7 w 15"/>
                  <a:gd name="T9" fmla="*/ 0 h 15"/>
                  <a:gd name="T10" fmla="*/ 7 w 15"/>
                  <a:gd name="T11" fmla="*/ 7 h 15"/>
                  <a:gd name="T12" fmla="*/ 7 w 15"/>
                  <a:gd name="T13" fmla="*/ 7 h 15"/>
                  <a:gd name="T14" fmla="*/ 7 w 15"/>
                  <a:gd name="T15" fmla="*/ 7 h 15"/>
                  <a:gd name="T16" fmla="*/ 7 w 15"/>
                  <a:gd name="T17" fmla="*/ 7 h 15"/>
                  <a:gd name="T18" fmla="*/ 0 w 15"/>
                  <a:gd name="T19" fmla="*/ 7 h 15"/>
                  <a:gd name="T20" fmla="*/ 7 w 15"/>
                  <a:gd name="T21" fmla="*/ 15 h 15"/>
                  <a:gd name="T22" fmla="*/ 7 w 15"/>
                  <a:gd name="T23" fmla="*/ 7 h 15"/>
                  <a:gd name="T24" fmla="*/ 7 w 15"/>
                  <a:gd name="T25" fmla="*/ 15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15 h 15"/>
                  <a:gd name="T34" fmla="*/ 7 w 15"/>
                  <a:gd name="T35" fmla="*/ 7 h 15"/>
                  <a:gd name="T36" fmla="*/ 15 w 15"/>
                  <a:gd name="T37" fmla="*/ 15 h 15"/>
                  <a:gd name="T38" fmla="*/ 15 w 15"/>
                  <a:gd name="T39" fmla="*/ 7 h 15"/>
                  <a:gd name="T40" fmla="*/ 15 w 15"/>
                  <a:gd name="T4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15" y="15"/>
                    </a:lnTo>
                    <a:lnTo>
                      <a:pt x="15" y="7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Rectangle 1896">
                <a:extLst>
                  <a:ext uri="{FF2B5EF4-FFF2-40B4-BE49-F238E27FC236}">
                    <a16:creationId xmlns:a16="http://schemas.microsoft.com/office/drawing/2014/main" id="{73C2D85D-FD0C-48BF-BB81-55ED0F189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3" y="568"/>
                <a:ext cx="1" cy="1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897">
                <a:extLst>
                  <a:ext uri="{FF2B5EF4-FFF2-40B4-BE49-F238E27FC236}">
                    <a16:creationId xmlns:a16="http://schemas.microsoft.com/office/drawing/2014/main" id="{75D87F40-5FCE-43F9-8C5E-9A4816B00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561"/>
                <a:ext cx="15" cy="15"/>
              </a:xfrm>
              <a:custGeom>
                <a:avLst/>
                <a:gdLst>
                  <a:gd name="T0" fmla="*/ 8 w 15"/>
                  <a:gd name="T1" fmla="*/ 7 h 15"/>
                  <a:gd name="T2" fmla="*/ 8 w 15"/>
                  <a:gd name="T3" fmla="*/ 7 h 15"/>
                  <a:gd name="T4" fmla="*/ 8 w 15"/>
                  <a:gd name="T5" fmla="*/ 7 h 15"/>
                  <a:gd name="T6" fmla="*/ 8 w 15"/>
                  <a:gd name="T7" fmla="*/ 7 h 15"/>
                  <a:gd name="T8" fmla="*/ 8 w 15"/>
                  <a:gd name="T9" fmla="*/ 0 h 15"/>
                  <a:gd name="T10" fmla="*/ 0 w 15"/>
                  <a:gd name="T11" fmla="*/ 7 h 15"/>
                  <a:gd name="T12" fmla="*/ 8 w 15"/>
                  <a:gd name="T13" fmla="*/ 7 h 15"/>
                  <a:gd name="T14" fmla="*/ 0 w 15"/>
                  <a:gd name="T15" fmla="*/ 7 h 15"/>
                  <a:gd name="T16" fmla="*/ 0 w 15"/>
                  <a:gd name="T17" fmla="*/ 7 h 15"/>
                  <a:gd name="T18" fmla="*/ 0 w 15"/>
                  <a:gd name="T19" fmla="*/ 7 h 15"/>
                  <a:gd name="T20" fmla="*/ 0 w 15"/>
                  <a:gd name="T21" fmla="*/ 15 h 15"/>
                  <a:gd name="T22" fmla="*/ 0 w 15"/>
                  <a:gd name="T23" fmla="*/ 7 h 15"/>
                  <a:gd name="T24" fmla="*/ 8 w 15"/>
                  <a:gd name="T25" fmla="*/ 15 h 15"/>
                  <a:gd name="T26" fmla="*/ 0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8 w 15"/>
                  <a:gd name="T33" fmla="*/ 15 h 15"/>
                  <a:gd name="T34" fmla="*/ 8 w 15"/>
                  <a:gd name="T35" fmla="*/ 7 h 15"/>
                  <a:gd name="T36" fmla="*/ 8 w 15"/>
                  <a:gd name="T37" fmla="*/ 15 h 15"/>
                  <a:gd name="T38" fmla="*/ 15 w 15"/>
                  <a:gd name="T39" fmla="*/ 7 h 15"/>
                  <a:gd name="T40" fmla="*/ 8 w 15"/>
                  <a:gd name="T4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8" y="7"/>
                    </a:move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7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Rectangle 1898">
                <a:extLst>
                  <a:ext uri="{FF2B5EF4-FFF2-40B4-BE49-F238E27FC236}">
                    <a16:creationId xmlns:a16="http://schemas.microsoft.com/office/drawing/2014/main" id="{CDBEC405-036A-4EBA-823F-59B78D817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2" y="568"/>
                <a:ext cx="1" cy="1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899">
                <a:extLst>
                  <a:ext uri="{FF2B5EF4-FFF2-40B4-BE49-F238E27FC236}">
                    <a16:creationId xmlns:a16="http://schemas.microsoft.com/office/drawing/2014/main" id="{172A0B0A-3655-409C-9802-51005C864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546"/>
                <a:ext cx="23" cy="30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2 h 4"/>
                  <a:gd name="T4" fmla="*/ 2 w 3"/>
                  <a:gd name="T5" fmla="*/ 1 h 4"/>
                  <a:gd name="T6" fmla="*/ 2 w 3"/>
                  <a:gd name="T7" fmla="*/ 1 h 4"/>
                  <a:gd name="T8" fmla="*/ 1 w 3"/>
                  <a:gd name="T9" fmla="*/ 0 h 4"/>
                  <a:gd name="T10" fmla="*/ 1 w 3"/>
                  <a:gd name="T11" fmla="*/ 1 h 4"/>
                  <a:gd name="T12" fmla="*/ 1 w 3"/>
                  <a:gd name="T13" fmla="*/ 1 h 4"/>
                  <a:gd name="T14" fmla="*/ 1 w 3"/>
                  <a:gd name="T15" fmla="*/ 2 h 4"/>
                  <a:gd name="T16" fmla="*/ 0 w 3"/>
                  <a:gd name="T17" fmla="*/ 1 h 4"/>
                  <a:gd name="T18" fmla="*/ 0 w 3"/>
                  <a:gd name="T19" fmla="*/ 2 h 4"/>
                  <a:gd name="T20" fmla="*/ 0 w 3"/>
                  <a:gd name="T21" fmla="*/ 3 h 4"/>
                  <a:gd name="T22" fmla="*/ 1 w 3"/>
                  <a:gd name="T23" fmla="*/ 2 h 4"/>
                  <a:gd name="T24" fmla="*/ 1 w 3"/>
                  <a:gd name="T25" fmla="*/ 2 h 4"/>
                  <a:gd name="T26" fmla="*/ 1 w 3"/>
                  <a:gd name="T27" fmla="*/ 3 h 4"/>
                  <a:gd name="T28" fmla="*/ 1 w 3"/>
                  <a:gd name="T29" fmla="*/ 4 h 4"/>
                  <a:gd name="T30" fmla="*/ 2 w 3"/>
                  <a:gd name="T31" fmla="*/ 3 h 4"/>
                  <a:gd name="T32" fmla="*/ 2 w 3"/>
                  <a:gd name="T33" fmla="*/ 2 h 4"/>
                  <a:gd name="T34" fmla="*/ 2 w 3"/>
                  <a:gd name="T35" fmla="*/ 2 h 4"/>
                  <a:gd name="T36" fmla="*/ 3 w 3"/>
                  <a:gd name="T37" fmla="*/ 3 h 4"/>
                  <a:gd name="T38" fmla="*/ 3 w 3"/>
                  <a:gd name="T39" fmla="*/ 2 h 4"/>
                  <a:gd name="T40" fmla="*/ 3 w 3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900">
                <a:extLst>
                  <a:ext uri="{FF2B5EF4-FFF2-40B4-BE49-F238E27FC236}">
                    <a16:creationId xmlns:a16="http://schemas.microsoft.com/office/drawing/2014/main" id="{9F97EFA6-E6EB-48AF-98DE-3F5330B34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61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901">
                <a:extLst>
                  <a:ext uri="{FF2B5EF4-FFF2-40B4-BE49-F238E27FC236}">
                    <a16:creationId xmlns:a16="http://schemas.microsoft.com/office/drawing/2014/main" id="{3ADF0AE9-DD0B-42BE-BA2E-ED94FC55F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561"/>
                <a:ext cx="8" cy="0"/>
              </a:xfrm>
              <a:custGeom>
                <a:avLst/>
                <a:gdLst>
                  <a:gd name="T0" fmla="*/ 8 w 8"/>
                  <a:gd name="T1" fmla="*/ 0 w 8"/>
                  <a:gd name="T2" fmla="*/ 0 w 8"/>
                  <a:gd name="T3" fmla="*/ 0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902">
                <a:extLst>
                  <a:ext uri="{FF2B5EF4-FFF2-40B4-BE49-F238E27FC236}">
                    <a16:creationId xmlns:a16="http://schemas.microsoft.com/office/drawing/2014/main" id="{A557BEDD-D93F-4577-802A-66D666963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6" y="561"/>
                <a:ext cx="8" cy="0"/>
              </a:xfrm>
              <a:custGeom>
                <a:avLst/>
                <a:gdLst>
                  <a:gd name="T0" fmla="*/ 8 w 8"/>
                  <a:gd name="T1" fmla="*/ 8 w 8"/>
                  <a:gd name="T2" fmla="*/ 0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903">
                <a:extLst>
                  <a:ext uri="{FF2B5EF4-FFF2-40B4-BE49-F238E27FC236}">
                    <a16:creationId xmlns:a16="http://schemas.microsoft.com/office/drawing/2014/main" id="{77D6B8F5-CC47-45A7-B09B-E2F14C2EB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46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904">
                <a:extLst>
                  <a:ext uri="{FF2B5EF4-FFF2-40B4-BE49-F238E27FC236}">
                    <a16:creationId xmlns:a16="http://schemas.microsoft.com/office/drawing/2014/main" id="{75234550-B37A-4D30-B664-599D0ACA0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6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905">
                <a:extLst>
                  <a:ext uri="{FF2B5EF4-FFF2-40B4-BE49-F238E27FC236}">
                    <a16:creationId xmlns:a16="http://schemas.microsoft.com/office/drawing/2014/main" id="{4E5400E3-6C6B-4440-9D01-2CE7BABE3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553"/>
                <a:ext cx="22" cy="15"/>
              </a:xfrm>
              <a:custGeom>
                <a:avLst/>
                <a:gdLst>
                  <a:gd name="T0" fmla="*/ 15 w 22"/>
                  <a:gd name="T1" fmla="*/ 0 h 15"/>
                  <a:gd name="T2" fmla="*/ 15 w 22"/>
                  <a:gd name="T3" fmla="*/ 8 h 15"/>
                  <a:gd name="T4" fmla="*/ 15 w 22"/>
                  <a:gd name="T5" fmla="*/ 0 h 15"/>
                  <a:gd name="T6" fmla="*/ 15 w 22"/>
                  <a:gd name="T7" fmla="*/ 0 h 15"/>
                  <a:gd name="T8" fmla="*/ 15 w 22"/>
                  <a:gd name="T9" fmla="*/ 0 h 15"/>
                  <a:gd name="T10" fmla="*/ 7 w 22"/>
                  <a:gd name="T11" fmla="*/ 0 h 15"/>
                  <a:gd name="T12" fmla="*/ 7 w 22"/>
                  <a:gd name="T13" fmla="*/ 0 h 15"/>
                  <a:gd name="T14" fmla="*/ 7 w 22"/>
                  <a:gd name="T15" fmla="*/ 8 h 15"/>
                  <a:gd name="T16" fmla="*/ 7 w 22"/>
                  <a:gd name="T17" fmla="*/ 0 h 15"/>
                  <a:gd name="T18" fmla="*/ 0 w 22"/>
                  <a:gd name="T19" fmla="*/ 8 h 15"/>
                  <a:gd name="T20" fmla="*/ 7 w 22"/>
                  <a:gd name="T21" fmla="*/ 8 h 15"/>
                  <a:gd name="T22" fmla="*/ 7 w 22"/>
                  <a:gd name="T23" fmla="*/ 8 h 15"/>
                  <a:gd name="T24" fmla="*/ 7 w 22"/>
                  <a:gd name="T25" fmla="*/ 8 h 15"/>
                  <a:gd name="T26" fmla="*/ 7 w 22"/>
                  <a:gd name="T27" fmla="*/ 15 h 15"/>
                  <a:gd name="T28" fmla="*/ 15 w 22"/>
                  <a:gd name="T29" fmla="*/ 15 h 15"/>
                  <a:gd name="T30" fmla="*/ 15 w 22"/>
                  <a:gd name="T31" fmla="*/ 15 h 15"/>
                  <a:gd name="T32" fmla="*/ 15 w 22"/>
                  <a:gd name="T33" fmla="*/ 8 h 15"/>
                  <a:gd name="T34" fmla="*/ 15 w 22"/>
                  <a:gd name="T35" fmla="*/ 8 h 15"/>
                  <a:gd name="T36" fmla="*/ 15 w 22"/>
                  <a:gd name="T37" fmla="*/ 8 h 15"/>
                  <a:gd name="T38" fmla="*/ 22 w 22"/>
                  <a:gd name="T39" fmla="*/ 8 h 15"/>
                  <a:gd name="T40" fmla="*/ 15 w 22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15">
                    <a:moveTo>
                      <a:pt x="15" y="0"/>
                    </a:moveTo>
                    <a:lnTo>
                      <a:pt x="15" y="8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2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906">
                <a:extLst>
                  <a:ext uri="{FF2B5EF4-FFF2-40B4-BE49-F238E27FC236}">
                    <a16:creationId xmlns:a16="http://schemas.microsoft.com/office/drawing/2014/main" id="{6C00D104-BAE6-4725-82DA-0925096B9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61"/>
                <a:ext cx="8" cy="0"/>
              </a:xfrm>
              <a:custGeom>
                <a:avLst/>
                <a:gdLst>
                  <a:gd name="T0" fmla="*/ 8 w 8"/>
                  <a:gd name="T1" fmla="*/ 8 w 8"/>
                  <a:gd name="T2" fmla="*/ 0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Rectangle 1907">
                <a:extLst>
                  <a:ext uri="{FF2B5EF4-FFF2-40B4-BE49-F238E27FC236}">
                    <a16:creationId xmlns:a16="http://schemas.microsoft.com/office/drawing/2014/main" id="{A290450E-E1F7-42CE-A78D-E306A2E7A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8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1908">
                <a:extLst>
                  <a:ext uri="{FF2B5EF4-FFF2-40B4-BE49-F238E27FC236}">
                    <a16:creationId xmlns:a16="http://schemas.microsoft.com/office/drawing/2014/main" id="{14B911BA-1062-4AF1-ADEE-A5CDE2CD3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1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909">
                <a:extLst>
                  <a:ext uri="{FF2B5EF4-FFF2-40B4-BE49-F238E27FC236}">
                    <a16:creationId xmlns:a16="http://schemas.microsoft.com/office/drawing/2014/main" id="{2D32DD42-E631-4AB2-9472-4CE4EE1BB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53"/>
                <a:ext cx="8" cy="0"/>
              </a:xfrm>
              <a:custGeom>
                <a:avLst/>
                <a:gdLst>
                  <a:gd name="T0" fmla="*/ 8 w 8"/>
                  <a:gd name="T1" fmla="*/ 0 w 8"/>
                  <a:gd name="T2" fmla="*/ 8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910">
                <a:extLst>
                  <a:ext uri="{FF2B5EF4-FFF2-40B4-BE49-F238E27FC236}">
                    <a16:creationId xmlns:a16="http://schemas.microsoft.com/office/drawing/2014/main" id="{E078E94D-BA8F-4A58-B127-B895E98A1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61"/>
                <a:ext cx="8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0 h 7"/>
                  <a:gd name="T6" fmla="*/ 8 w 8"/>
                  <a:gd name="T7" fmla="*/ 7 h 7"/>
                  <a:gd name="T8" fmla="*/ 8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911">
                <a:extLst>
                  <a:ext uri="{FF2B5EF4-FFF2-40B4-BE49-F238E27FC236}">
                    <a16:creationId xmlns:a16="http://schemas.microsoft.com/office/drawing/2014/main" id="{C70A23AB-7B87-4A84-8EB5-B9315AD86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553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8 h 15"/>
                  <a:gd name="T4" fmla="*/ 7 w 15"/>
                  <a:gd name="T5" fmla="*/ 0 h 15"/>
                  <a:gd name="T6" fmla="*/ 15 w 15"/>
                  <a:gd name="T7" fmla="*/ 0 h 15"/>
                  <a:gd name="T8" fmla="*/ 7 w 15"/>
                  <a:gd name="T9" fmla="*/ 0 h 15"/>
                  <a:gd name="T10" fmla="*/ 7 w 15"/>
                  <a:gd name="T11" fmla="*/ 0 h 15"/>
                  <a:gd name="T12" fmla="*/ 7 w 15"/>
                  <a:gd name="T13" fmla="*/ 0 h 15"/>
                  <a:gd name="T14" fmla="*/ 7 w 15"/>
                  <a:gd name="T15" fmla="*/ 8 h 15"/>
                  <a:gd name="T16" fmla="*/ 0 w 15"/>
                  <a:gd name="T17" fmla="*/ 0 h 15"/>
                  <a:gd name="T18" fmla="*/ 0 w 15"/>
                  <a:gd name="T19" fmla="*/ 8 h 15"/>
                  <a:gd name="T20" fmla="*/ 0 w 15"/>
                  <a:gd name="T21" fmla="*/ 8 h 15"/>
                  <a:gd name="T22" fmla="*/ 7 w 15"/>
                  <a:gd name="T23" fmla="*/ 8 h 15"/>
                  <a:gd name="T24" fmla="*/ 7 w 15"/>
                  <a:gd name="T25" fmla="*/ 8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8 h 15"/>
                  <a:gd name="T34" fmla="*/ 15 w 15"/>
                  <a:gd name="T35" fmla="*/ 8 h 15"/>
                  <a:gd name="T36" fmla="*/ 15 w 15"/>
                  <a:gd name="T37" fmla="*/ 8 h 15"/>
                  <a:gd name="T38" fmla="*/ 15 w 15"/>
                  <a:gd name="T39" fmla="*/ 8 h 15"/>
                  <a:gd name="T40" fmla="*/ 15 w 15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8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Rectangle 1912">
                <a:extLst>
                  <a:ext uri="{FF2B5EF4-FFF2-40B4-BE49-F238E27FC236}">
                    <a16:creationId xmlns:a16="http://schemas.microsoft.com/office/drawing/2014/main" id="{4308C85F-D6A3-48C3-9B18-17DEA7650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9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913">
                <a:extLst>
                  <a:ext uri="{FF2B5EF4-FFF2-40B4-BE49-F238E27FC236}">
                    <a16:creationId xmlns:a16="http://schemas.microsoft.com/office/drawing/2014/main" id="{415D6A8A-2673-479D-9455-1EDB0CDB8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561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Rectangle 1914">
                <a:extLst>
                  <a:ext uri="{FF2B5EF4-FFF2-40B4-BE49-F238E27FC236}">
                    <a16:creationId xmlns:a16="http://schemas.microsoft.com/office/drawing/2014/main" id="{CAF0F12B-A178-4F2C-ACF4-71E19136E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Rectangle 1915">
                <a:extLst>
                  <a:ext uri="{FF2B5EF4-FFF2-40B4-BE49-F238E27FC236}">
                    <a16:creationId xmlns:a16="http://schemas.microsoft.com/office/drawing/2014/main" id="{3C3E9852-7807-45FA-AB7A-22803F81D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9" y="553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916">
                <a:extLst>
                  <a:ext uri="{FF2B5EF4-FFF2-40B4-BE49-F238E27FC236}">
                    <a16:creationId xmlns:a16="http://schemas.microsoft.com/office/drawing/2014/main" id="{57B333F2-44DD-4B62-B70A-F07118EED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561"/>
                <a:ext cx="0" cy="7"/>
              </a:xfrm>
              <a:custGeom>
                <a:avLst/>
                <a:gdLst>
                  <a:gd name="T0" fmla="*/ 7 h 7"/>
                  <a:gd name="T1" fmla="*/ 7 h 7"/>
                  <a:gd name="T2" fmla="*/ 0 h 7"/>
                  <a:gd name="T3" fmla="*/ 7 h 7"/>
                  <a:gd name="T4" fmla="*/ 7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917">
                <a:extLst>
                  <a:ext uri="{FF2B5EF4-FFF2-40B4-BE49-F238E27FC236}">
                    <a16:creationId xmlns:a16="http://schemas.microsoft.com/office/drawing/2014/main" id="{D7C087DC-C5D5-4B10-BE81-6CAD81182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08"/>
                <a:ext cx="69" cy="15"/>
              </a:xfrm>
              <a:custGeom>
                <a:avLst/>
                <a:gdLst>
                  <a:gd name="T0" fmla="*/ 0 w 9"/>
                  <a:gd name="T1" fmla="*/ 0 h 2"/>
                  <a:gd name="T2" fmla="*/ 2 w 9"/>
                  <a:gd name="T3" fmla="*/ 2 h 2"/>
                  <a:gd name="T4" fmla="*/ 7 w 9"/>
                  <a:gd name="T5" fmla="*/ 2 h 2"/>
                  <a:gd name="T6" fmla="*/ 9 w 9"/>
                  <a:gd name="T7" fmla="*/ 0 h 2"/>
                  <a:gd name="T8" fmla="*/ 0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2"/>
                      <a:pt x="9" y="1"/>
                      <a:pt x="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918">
                <a:extLst>
                  <a:ext uri="{FF2B5EF4-FFF2-40B4-BE49-F238E27FC236}">
                    <a16:creationId xmlns:a16="http://schemas.microsoft.com/office/drawing/2014/main" id="{3F569227-B506-4C0E-9EBC-638556056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493"/>
                <a:ext cx="69" cy="15"/>
              </a:xfrm>
              <a:custGeom>
                <a:avLst/>
                <a:gdLst>
                  <a:gd name="T0" fmla="*/ 7 w 9"/>
                  <a:gd name="T1" fmla="*/ 0 h 2"/>
                  <a:gd name="T2" fmla="*/ 2 w 9"/>
                  <a:gd name="T3" fmla="*/ 0 h 2"/>
                  <a:gd name="T4" fmla="*/ 0 w 9"/>
                  <a:gd name="T5" fmla="*/ 2 h 2"/>
                  <a:gd name="T6" fmla="*/ 9 w 9"/>
                  <a:gd name="T7" fmla="*/ 2 h 2"/>
                  <a:gd name="T8" fmla="*/ 7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919">
                <a:extLst>
                  <a:ext uri="{FF2B5EF4-FFF2-40B4-BE49-F238E27FC236}">
                    <a16:creationId xmlns:a16="http://schemas.microsoft.com/office/drawing/2014/main" id="{647B3EA5-3B73-4975-8FD0-5E3884F0E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636"/>
                <a:ext cx="83" cy="23"/>
              </a:xfrm>
              <a:custGeom>
                <a:avLst/>
                <a:gdLst>
                  <a:gd name="T0" fmla="*/ 9 w 11"/>
                  <a:gd name="T1" fmla="*/ 3 h 3"/>
                  <a:gd name="T2" fmla="*/ 2 w 11"/>
                  <a:gd name="T3" fmla="*/ 3 h 3"/>
                  <a:gd name="T4" fmla="*/ 0 w 11"/>
                  <a:gd name="T5" fmla="*/ 2 h 3"/>
                  <a:gd name="T6" fmla="*/ 2 w 11"/>
                  <a:gd name="T7" fmla="*/ 0 h 3"/>
                  <a:gd name="T8" fmla="*/ 9 w 11"/>
                  <a:gd name="T9" fmla="*/ 0 h 3"/>
                  <a:gd name="T10" fmla="*/ 11 w 11"/>
                  <a:gd name="T11" fmla="*/ 2 h 3"/>
                  <a:gd name="T12" fmla="*/ 9 w 1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">
                    <a:moveTo>
                      <a:pt x="9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3"/>
                      <a:pt x="10" y="3"/>
                      <a:pt x="9" y="3"/>
                    </a:cubicBez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920">
                <a:extLst>
                  <a:ext uri="{FF2B5EF4-FFF2-40B4-BE49-F238E27FC236}">
                    <a16:creationId xmlns:a16="http://schemas.microsoft.com/office/drawing/2014/main" id="{2F994492-E973-4EA7-98A6-ACAFB5612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576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0 h 15"/>
                  <a:gd name="T4" fmla="*/ 8 w 15"/>
                  <a:gd name="T5" fmla="*/ 0 h 15"/>
                  <a:gd name="T6" fmla="*/ 8 w 15"/>
                  <a:gd name="T7" fmla="*/ 0 h 15"/>
                  <a:gd name="T8" fmla="*/ 0 w 15"/>
                  <a:gd name="T9" fmla="*/ 8 h 15"/>
                  <a:gd name="T10" fmla="*/ 0 w 15"/>
                  <a:gd name="T11" fmla="*/ 15 h 15"/>
                  <a:gd name="T12" fmla="*/ 8 w 15"/>
                  <a:gd name="T13" fmla="*/ 15 h 15"/>
                  <a:gd name="T14" fmla="*/ 8 w 15"/>
                  <a:gd name="T15" fmla="*/ 15 h 15"/>
                  <a:gd name="T16" fmla="*/ 8 w 15"/>
                  <a:gd name="T17" fmla="*/ 15 h 15"/>
                  <a:gd name="T18" fmla="*/ 8 w 15"/>
                  <a:gd name="T19" fmla="*/ 8 h 15"/>
                  <a:gd name="T20" fmla="*/ 15 w 15"/>
                  <a:gd name="T21" fmla="*/ 8 h 15"/>
                  <a:gd name="T22" fmla="*/ 15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15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921">
                <a:extLst>
                  <a:ext uri="{FF2B5EF4-FFF2-40B4-BE49-F238E27FC236}">
                    <a16:creationId xmlns:a16="http://schemas.microsoft.com/office/drawing/2014/main" id="{FF24CC45-2378-45D1-850E-C7A5D1F8A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76"/>
                <a:ext cx="8" cy="23"/>
              </a:xfrm>
              <a:custGeom>
                <a:avLst/>
                <a:gdLst>
                  <a:gd name="T0" fmla="*/ 8 w 8"/>
                  <a:gd name="T1" fmla="*/ 8 h 23"/>
                  <a:gd name="T2" fmla="*/ 8 w 8"/>
                  <a:gd name="T3" fmla="*/ 8 h 23"/>
                  <a:gd name="T4" fmla="*/ 8 w 8"/>
                  <a:gd name="T5" fmla="*/ 0 h 23"/>
                  <a:gd name="T6" fmla="*/ 0 w 8"/>
                  <a:gd name="T7" fmla="*/ 8 h 23"/>
                  <a:gd name="T8" fmla="*/ 0 w 8"/>
                  <a:gd name="T9" fmla="*/ 8 h 23"/>
                  <a:gd name="T10" fmla="*/ 0 w 8"/>
                  <a:gd name="T11" fmla="*/ 15 h 23"/>
                  <a:gd name="T12" fmla="*/ 0 w 8"/>
                  <a:gd name="T13" fmla="*/ 23 h 23"/>
                  <a:gd name="T14" fmla="*/ 0 w 8"/>
                  <a:gd name="T15" fmla="*/ 23 h 23"/>
                  <a:gd name="T16" fmla="*/ 8 w 8"/>
                  <a:gd name="T17" fmla="*/ 15 h 23"/>
                  <a:gd name="T18" fmla="*/ 8 w 8"/>
                  <a:gd name="T19" fmla="*/ 15 h 23"/>
                  <a:gd name="T20" fmla="*/ 8 w 8"/>
                  <a:gd name="T21" fmla="*/ 15 h 23"/>
                  <a:gd name="T22" fmla="*/ 8 w 8"/>
                  <a:gd name="T2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3">
                    <a:moveTo>
                      <a:pt x="8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922">
                <a:extLst>
                  <a:ext uri="{FF2B5EF4-FFF2-40B4-BE49-F238E27FC236}">
                    <a16:creationId xmlns:a16="http://schemas.microsoft.com/office/drawing/2014/main" id="{48C0D992-17A0-4579-A5F7-E35839F3F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84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0 h 15"/>
                  <a:gd name="T4" fmla="*/ 0 w 8"/>
                  <a:gd name="T5" fmla="*/ 0 h 15"/>
                  <a:gd name="T6" fmla="*/ 0 w 8"/>
                  <a:gd name="T7" fmla="*/ 0 h 15"/>
                  <a:gd name="T8" fmla="*/ 0 w 8"/>
                  <a:gd name="T9" fmla="*/ 7 h 15"/>
                  <a:gd name="T10" fmla="*/ 0 w 8"/>
                  <a:gd name="T11" fmla="*/ 15 h 15"/>
                  <a:gd name="T12" fmla="*/ 0 w 8"/>
                  <a:gd name="T13" fmla="*/ 15 h 15"/>
                  <a:gd name="T14" fmla="*/ 0 w 8"/>
                  <a:gd name="T15" fmla="*/ 15 h 15"/>
                  <a:gd name="T16" fmla="*/ 0 w 8"/>
                  <a:gd name="T17" fmla="*/ 15 h 15"/>
                  <a:gd name="T18" fmla="*/ 8 w 8"/>
                  <a:gd name="T19" fmla="*/ 7 h 15"/>
                  <a:gd name="T20" fmla="*/ 8 w 8"/>
                  <a:gd name="T21" fmla="*/ 7 h 15"/>
                  <a:gd name="T22" fmla="*/ 8 w 8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923">
                <a:extLst>
                  <a:ext uri="{FF2B5EF4-FFF2-40B4-BE49-F238E27FC236}">
                    <a16:creationId xmlns:a16="http://schemas.microsoft.com/office/drawing/2014/main" id="{A06AC3FB-065F-4D9C-B0BF-DD515C729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576"/>
                <a:ext cx="15" cy="15"/>
              </a:xfrm>
              <a:custGeom>
                <a:avLst/>
                <a:gdLst>
                  <a:gd name="T0" fmla="*/ 0 w 15"/>
                  <a:gd name="T1" fmla="*/ 0 h 15"/>
                  <a:gd name="T2" fmla="*/ 7 w 15"/>
                  <a:gd name="T3" fmla="*/ 0 h 15"/>
                  <a:gd name="T4" fmla="*/ 7 w 15"/>
                  <a:gd name="T5" fmla="*/ 0 h 15"/>
                  <a:gd name="T6" fmla="*/ 15 w 15"/>
                  <a:gd name="T7" fmla="*/ 0 h 15"/>
                  <a:gd name="T8" fmla="*/ 15 w 15"/>
                  <a:gd name="T9" fmla="*/ 8 h 15"/>
                  <a:gd name="T10" fmla="*/ 15 w 15"/>
                  <a:gd name="T11" fmla="*/ 15 h 15"/>
                  <a:gd name="T12" fmla="*/ 7 w 15"/>
                  <a:gd name="T13" fmla="*/ 15 h 15"/>
                  <a:gd name="T14" fmla="*/ 7 w 15"/>
                  <a:gd name="T15" fmla="*/ 15 h 15"/>
                  <a:gd name="T16" fmla="*/ 7 w 15"/>
                  <a:gd name="T17" fmla="*/ 15 h 15"/>
                  <a:gd name="T18" fmla="*/ 7 w 15"/>
                  <a:gd name="T19" fmla="*/ 8 h 15"/>
                  <a:gd name="T20" fmla="*/ 7 w 15"/>
                  <a:gd name="T21" fmla="*/ 8 h 15"/>
                  <a:gd name="T22" fmla="*/ 0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8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924">
                <a:extLst>
                  <a:ext uri="{FF2B5EF4-FFF2-40B4-BE49-F238E27FC236}">
                    <a16:creationId xmlns:a16="http://schemas.microsoft.com/office/drawing/2014/main" id="{FECEEAD1-77C5-4C0D-8205-6436EA0EB2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576"/>
                <a:ext cx="8" cy="23"/>
              </a:xfrm>
              <a:custGeom>
                <a:avLst/>
                <a:gdLst>
                  <a:gd name="T0" fmla="*/ 0 w 8"/>
                  <a:gd name="T1" fmla="*/ 8 h 23"/>
                  <a:gd name="T2" fmla="*/ 0 w 8"/>
                  <a:gd name="T3" fmla="*/ 8 h 23"/>
                  <a:gd name="T4" fmla="*/ 8 w 8"/>
                  <a:gd name="T5" fmla="*/ 0 h 23"/>
                  <a:gd name="T6" fmla="*/ 8 w 8"/>
                  <a:gd name="T7" fmla="*/ 8 h 23"/>
                  <a:gd name="T8" fmla="*/ 8 w 8"/>
                  <a:gd name="T9" fmla="*/ 8 h 23"/>
                  <a:gd name="T10" fmla="*/ 8 w 8"/>
                  <a:gd name="T11" fmla="*/ 15 h 23"/>
                  <a:gd name="T12" fmla="*/ 8 w 8"/>
                  <a:gd name="T13" fmla="*/ 23 h 23"/>
                  <a:gd name="T14" fmla="*/ 8 w 8"/>
                  <a:gd name="T15" fmla="*/ 23 h 23"/>
                  <a:gd name="T16" fmla="*/ 8 w 8"/>
                  <a:gd name="T17" fmla="*/ 15 h 23"/>
                  <a:gd name="T18" fmla="*/ 8 w 8"/>
                  <a:gd name="T19" fmla="*/ 15 h 23"/>
                  <a:gd name="T20" fmla="*/ 0 w 8"/>
                  <a:gd name="T21" fmla="*/ 15 h 23"/>
                  <a:gd name="T22" fmla="*/ 0 w 8"/>
                  <a:gd name="T2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3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925">
                <a:extLst>
                  <a:ext uri="{FF2B5EF4-FFF2-40B4-BE49-F238E27FC236}">
                    <a16:creationId xmlns:a16="http://schemas.microsoft.com/office/drawing/2014/main" id="{89A140E3-73A6-4D97-BC87-E4604152A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584"/>
                <a:ext cx="8" cy="15"/>
              </a:xfrm>
              <a:custGeom>
                <a:avLst/>
                <a:gdLst>
                  <a:gd name="T0" fmla="*/ 0 w 8"/>
                  <a:gd name="T1" fmla="*/ 0 h 15"/>
                  <a:gd name="T2" fmla="*/ 0 w 8"/>
                  <a:gd name="T3" fmla="*/ 0 h 15"/>
                  <a:gd name="T4" fmla="*/ 8 w 8"/>
                  <a:gd name="T5" fmla="*/ 0 h 15"/>
                  <a:gd name="T6" fmla="*/ 8 w 8"/>
                  <a:gd name="T7" fmla="*/ 0 h 15"/>
                  <a:gd name="T8" fmla="*/ 8 w 8"/>
                  <a:gd name="T9" fmla="*/ 7 h 15"/>
                  <a:gd name="T10" fmla="*/ 8 w 8"/>
                  <a:gd name="T11" fmla="*/ 15 h 15"/>
                  <a:gd name="T12" fmla="*/ 8 w 8"/>
                  <a:gd name="T13" fmla="*/ 15 h 15"/>
                  <a:gd name="T14" fmla="*/ 8 w 8"/>
                  <a:gd name="T15" fmla="*/ 15 h 15"/>
                  <a:gd name="T16" fmla="*/ 8 w 8"/>
                  <a:gd name="T17" fmla="*/ 15 h 15"/>
                  <a:gd name="T18" fmla="*/ 8 w 8"/>
                  <a:gd name="T19" fmla="*/ 7 h 15"/>
                  <a:gd name="T20" fmla="*/ 0 w 8"/>
                  <a:gd name="T21" fmla="*/ 7 h 15"/>
                  <a:gd name="T22" fmla="*/ 0 w 8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926">
                <a:extLst>
                  <a:ext uri="{FF2B5EF4-FFF2-40B4-BE49-F238E27FC236}">
                    <a16:creationId xmlns:a16="http://schemas.microsoft.com/office/drawing/2014/main" id="{411A23D4-B76A-49FF-80A8-F8788B2DB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84"/>
                <a:ext cx="15" cy="22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0 h 3"/>
                  <a:gd name="T4" fmla="*/ 2 w 2"/>
                  <a:gd name="T5" fmla="*/ 1 h 3"/>
                  <a:gd name="T6" fmla="*/ 1 w 2"/>
                  <a:gd name="T7" fmla="*/ 3 h 3"/>
                  <a:gd name="T8" fmla="*/ 0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927">
                <a:extLst>
                  <a:ext uri="{FF2B5EF4-FFF2-40B4-BE49-F238E27FC236}">
                    <a16:creationId xmlns:a16="http://schemas.microsoft.com/office/drawing/2014/main" id="{80EE2F20-C37D-48D2-9669-C2EE7F7BA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65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0 h 15"/>
                  <a:gd name="T4" fmla="*/ 8 w 15"/>
                  <a:gd name="T5" fmla="*/ 0 h 15"/>
                  <a:gd name="T6" fmla="*/ 8 w 15"/>
                  <a:gd name="T7" fmla="*/ 0 h 15"/>
                  <a:gd name="T8" fmla="*/ 0 w 15"/>
                  <a:gd name="T9" fmla="*/ 7 h 15"/>
                  <a:gd name="T10" fmla="*/ 0 w 15"/>
                  <a:gd name="T11" fmla="*/ 15 h 15"/>
                  <a:gd name="T12" fmla="*/ 8 w 15"/>
                  <a:gd name="T13" fmla="*/ 15 h 15"/>
                  <a:gd name="T14" fmla="*/ 8 w 15"/>
                  <a:gd name="T15" fmla="*/ 15 h 15"/>
                  <a:gd name="T16" fmla="*/ 8 w 15"/>
                  <a:gd name="T17" fmla="*/ 15 h 15"/>
                  <a:gd name="T18" fmla="*/ 8 w 15"/>
                  <a:gd name="T19" fmla="*/ 15 h 15"/>
                  <a:gd name="T20" fmla="*/ 15 w 15"/>
                  <a:gd name="T21" fmla="*/ 7 h 15"/>
                  <a:gd name="T22" fmla="*/ 15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928">
                <a:extLst>
                  <a:ext uri="{FF2B5EF4-FFF2-40B4-BE49-F238E27FC236}">
                    <a16:creationId xmlns:a16="http://schemas.microsoft.com/office/drawing/2014/main" id="{C5FE6D46-84ED-4765-ADEC-D72DC8A8F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66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0 h 16"/>
                  <a:gd name="T8" fmla="*/ 0 w 8"/>
                  <a:gd name="T9" fmla="*/ 0 h 16"/>
                  <a:gd name="T10" fmla="*/ 0 w 8"/>
                  <a:gd name="T11" fmla="*/ 8 h 16"/>
                  <a:gd name="T12" fmla="*/ 0 w 8"/>
                  <a:gd name="T13" fmla="*/ 16 h 16"/>
                  <a:gd name="T14" fmla="*/ 0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8 w 8"/>
                  <a:gd name="T21" fmla="*/ 8 h 16"/>
                  <a:gd name="T22" fmla="*/ 8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929">
                <a:extLst>
                  <a:ext uri="{FF2B5EF4-FFF2-40B4-BE49-F238E27FC236}">
                    <a16:creationId xmlns:a16="http://schemas.microsoft.com/office/drawing/2014/main" id="{204A4225-F9DA-42C8-94E6-834AB33F6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66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0 w 8"/>
                  <a:gd name="T5" fmla="*/ 0 h 16"/>
                  <a:gd name="T6" fmla="*/ 0 w 8"/>
                  <a:gd name="T7" fmla="*/ 0 h 16"/>
                  <a:gd name="T8" fmla="*/ 0 w 8"/>
                  <a:gd name="T9" fmla="*/ 8 h 16"/>
                  <a:gd name="T10" fmla="*/ 0 w 8"/>
                  <a:gd name="T11" fmla="*/ 16 h 16"/>
                  <a:gd name="T12" fmla="*/ 0 w 8"/>
                  <a:gd name="T13" fmla="*/ 16 h 16"/>
                  <a:gd name="T14" fmla="*/ 0 w 8"/>
                  <a:gd name="T15" fmla="*/ 16 h 16"/>
                  <a:gd name="T16" fmla="*/ 0 w 8"/>
                  <a:gd name="T17" fmla="*/ 16 h 16"/>
                  <a:gd name="T18" fmla="*/ 8 w 8"/>
                  <a:gd name="T19" fmla="*/ 8 h 16"/>
                  <a:gd name="T20" fmla="*/ 8 w 8"/>
                  <a:gd name="T21" fmla="*/ 8 h 16"/>
                  <a:gd name="T22" fmla="*/ 8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930">
                <a:extLst>
                  <a:ext uri="{FF2B5EF4-FFF2-40B4-BE49-F238E27FC236}">
                    <a16:creationId xmlns:a16="http://schemas.microsoft.com/office/drawing/2014/main" id="{D0B89200-2E78-491C-9D73-053BB7B68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659"/>
                <a:ext cx="15" cy="15"/>
              </a:xfrm>
              <a:custGeom>
                <a:avLst/>
                <a:gdLst>
                  <a:gd name="T0" fmla="*/ 0 w 15"/>
                  <a:gd name="T1" fmla="*/ 0 h 15"/>
                  <a:gd name="T2" fmla="*/ 7 w 15"/>
                  <a:gd name="T3" fmla="*/ 0 h 15"/>
                  <a:gd name="T4" fmla="*/ 7 w 15"/>
                  <a:gd name="T5" fmla="*/ 0 h 15"/>
                  <a:gd name="T6" fmla="*/ 15 w 15"/>
                  <a:gd name="T7" fmla="*/ 0 h 15"/>
                  <a:gd name="T8" fmla="*/ 15 w 15"/>
                  <a:gd name="T9" fmla="*/ 7 h 15"/>
                  <a:gd name="T10" fmla="*/ 15 w 15"/>
                  <a:gd name="T11" fmla="*/ 15 h 15"/>
                  <a:gd name="T12" fmla="*/ 7 w 15"/>
                  <a:gd name="T13" fmla="*/ 15 h 15"/>
                  <a:gd name="T14" fmla="*/ 7 w 15"/>
                  <a:gd name="T15" fmla="*/ 15 h 15"/>
                  <a:gd name="T16" fmla="*/ 7 w 15"/>
                  <a:gd name="T17" fmla="*/ 15 h 15"/>
                  <a:gd name="T18" fmla="*/ 7 w 15"/>
                  <a:gd name="T19" fmla="*/ 15 h 15"/>
                  <a:gd name="T20" fmla="*/ 7 w 15"/>
                  <a:gd name="T21" fmla="*/ 7 h 15"/>
                  <a:gd name="T22" fmla="*/ 0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7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931">
                <a:extLst>
                  <a:ext uri="{FF2B5EF4-FFF2-40B4-BE49-F238E27FC236}">
                    <a16:creationId xmlns:a16="http://schemas.microsoft.com/office/drawing/2014/main" id="{A517653A-9D1D-49E0-86E1-42727D201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666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0 h 16"/>
                  <a:gd name="T8" fmla="*/ 8 w 8"/>
                  <a:gd name="T9" fmla="*/ 0 h 16"/>
                  <a:gd name="T10" fmla="*/ 8 w 8"/>
                  <a:gd name="T11" fmla="*/ 8 h 16"/>
                  <a:gd name="T12" fmla="*/ 8 w 8"/>
                  <a:gd name="T13" fmla="*/ 16 h 16"/>
                  <a:gd name="T14" fmla="*/ 8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0 w 8"/>
                  <a:gd name="T21" fmla="*/ 8 h 16"/>
                  <a:gd name="T22" fmla="*/ 0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932">
                <a:extLst>
                  <a:ext uri="{FF2B5EF4-FFF2-40B4-BE49-F238E27FC236}">
                    <a16:creationId xmlns:a16="http://schemas.microsoft.com/office/drawing/2014/main" id="{10E58B6F-A728-4F52-A8FD-E5886EAAD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666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0 h 16"/>
                  <a:gd name="T8" fmla="*/ 8 w 8"/>
                  <a:gd name="T9" fmla="*/ 8 h 16"/>
                  <a:gd name="T10" fmla="*/ 8 w 8"/>
                  <a:gd name="T11" fmla="*/ 16 h 16"/>
                  <a:gd name="T12" fmla="*/ 8 w 8"/>
                  <a:gd name="T13" fmla="*/ 16 h 16"/>
                  <a:gd name="T14" fmla="*/ 8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0 w 8"/>
                  <a:gd name="T21" fmla="*/ 8 h 16"/>
                  <a:gd name="T22" fmla="*/ 0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933">
                <a:extLst>
                  <a:ext uri="{FF2B5EF4-FFF2-40B4-BE49-F238E27FC236}">
                    <a16:creationId xmlns:a16="http://schemas.microsoft.com/office/drawing/2014/main" id="{1B81C24C-3F6A-4C83-AA10-950ED36EC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666"/>
                <a:ext cx="15" cy="23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0 h 3"/>
                  <a:gd name="T4" fmla="*/ 2 w 2"/>
                  <a:gd name="T5" fmla="*/ 1 h 3"/>
                  <a:gd name="T6" fmla="*/ 1 w 2"/>
                  <a:gd name="T7" fmla="*/ 3 h 3"/>
                  <a:gd name="T8" fmla="*/ 0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1" y="3"/>
                      <a:pt x="1" y="3"/>
                    </a:cubicBezTo>
                    <a:cubicBezTo>
                      <a:pt x="1" y="3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934">
                <a:extLst>
                  <a:ext uri="{FF2B5EF4-FFF2-40B4-BE49-F238E27FC236}">
                    <a16:creationId xmlns:a16="http://schemas.microsoft.com/office/drawing/2014/main" id="{5180740A-F727-410B-9C00-56E94EE78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" y="1232"/>
                <a:ext cx="38" cy="60"/>
              </a:xfrm>
              <a:custGeom>
                <a:avLst/>
                <a:gdLst>
                  <a:gd name="T0" fmla="*/ 5 w 5"/>
                  <a:gd name="T1" fmla="*/ 6 h 8"/>
                  <a:gd name="T2" fmla="*/ 4 w 5"/>
                  <a:gd name="T3" fmla="*/ 7 h 8"/>
                  <a:gd name="T4" fmla="*/ 2 w 5"/>
                  <a:gd name="T5" fmla="*/ 7 h 8"/>
                  <a:gd name="T6" fmla="*/ 0 w 5"/>
                  <a:gd name="T7" fmla="*/ 4 h 8"/>
                  <a:gd name="T8" fmla="*/ 4 w 5"/>
                  <a:gd name="T9" fmla="*/ 1 h 8"/>
                  <a:gd name="T10" fmla="*/ 5 w 5"/>
                  <a:gd name="T11" fmla="*/ 1 h 8"/>
                  <a:gd name="T12" fmla="*/ 5 w 5"/>
                  <a:gd name="T13" fmla="*/ 2 h 8"/>
                  <a:gd name="T14" fmla="*/ 5 w 5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8">
                    <a:moveTo>
                      <a:pt x="5" y="6"/>
                    </a:moveTo>
                    <a:cubicBezTo>
                      <a:pt x="5" y="7"/>
                      <a:pt x="4" y="7"/>
                      <a:pt x="4" y="7"/>
                    </a:cubicBezTo>
                    <a:cubicBezTo>
                      <a:pt x="3" y="8"/>
                      <a:pt x="3" y="8"/>
                      <a:pt x="2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1" y="3"/>
                      <a:pt x="3" y="2"/>
                      <a:pt x="4" y="1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4"/>
                      <a:pt x="5" y="5"/>
                      <a:pt x="5" y="6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1935">
                <a:extLst>
                  <a:ext uri="{FF2B5EF4-FFF2-40B4-BE49-F238E27FC236}">
                    <a16:creationId xmlns:a16="http://schemas.microsoft.com/office/drawing/2014/main" id="{ACE31652-A552-418E-95AA-3CDDB8420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" y="1254"/>
                <a:ext cx="38" cy="30"/>
              </a:xfrm>
              <a:custGeom>
                <a:avLst/>
                <a:gdLst>
                  <a:gd name="T0" fmla="*/ 3 w 5"/>
                  <a:gd name="T1" fmla="*/ 2 h 4"/>
                  <a:gd name="T2" fmla="*/ 1 w 5"/>
                  <a:gd name="T3" fmla="*/ 0 h 4"/>
                  <a:gd name="T4" fmla="*/ 1 w 5"/>
                  <a:gd name="T5" fmla="*/ 1 h 4"/>
                  <a:gd name="T6" fmla="*/ 2 w 5"/>
                  <a:gd name="T7" fmla="*/ 4 h 4"/>
                  <a:gd name="T8" fmla="*/ 5 w 5"/>
                  <a:gd name="T9" fmla="*/ 3 h 4"/>
                  <a:gd name="T10" fmla="*/ 5 w 5"/>
                  <a:gd name="T11" fmla="*/ 2 h 4"/>
                  <a:gd name="T12" fmla="*/ 3 w 5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3"/>
                      <a:pt x="2" y="4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4" y="2"/>
                      <a:pt x="3" y="2"/>
                      <a:pt x="3" y="2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936">
                <a:extLst>
                  <a:ext uri="{FF2B5EF4-FFF2-40B4-BE49-F238E27FC236}">
                    <a16:creationId xmlns:a16="http://schemas.microsoft.com/office/drawing/2014/main" id="{390BC46E-3486-4125-9CD2-CD2D751938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224"/>
                <a:ext cx="15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  <a:gd name="T8" fmla="*/ 1 w 2"/>
                  <a:gd name="T9" fmla="*/ 0 h 2"/>
                  <a:gd name="T10" fmla="*/ 2 w 2"/>
                  <a:gd name="T11" fmla="*/ 1 h 2"/>
                  <a:gd name="T12" fmla="*/ 2 w 2"/>
                  <a:gd name="T13" fmla="*/ 1 h 2"/>
                  <a:gd name="T14" fmla="*/ 1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937">
                <a:extLst>
                  <a:ext uri="{FF2B5EF4-FFF2-40B4-BE49-F238E27FC236}">
                    <a16:creationId xmlns:a16="http://schemas.microsoft.com/office/drawing/2014/main" id="{C5CA8938-7EED-4773-AAEB-1B8A7A2E9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239"/>
                <a:ext cx="7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938">
                <a:extLst>
                  <a:ext uri="{FF2B5EF4-FFF2-40B4-BE49-F238E27FC236}">
                    <a16:creationId xmlns:a16="http://schemas.microsoft.com/office/drawing/2014/main" id="{7D3C8909-5DF7-4DCA-B3FF-D8536249CF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1" y="1247"/>
                <a:ext cx="7" cy="37"/>
              </a:xfrm>
              <a:custGeom>
                <a:avLst/>
                <a:gdLst>
                  <a:gd name="T0" fmla="*/ 1 w 1"/>
                  <a:gd name="T1" fmla="*/ 4 h 5"/>
                  <a:gd name="T2" fmla="*/ 0 w 1"/>
                  <a:gd name="T3" fmla="*/ 5 h 5"/>
                  <a:gd name="T4" fmla="*/ 0 w 1"/>
                  <a:gd name="T5" fmla="*/ 5 h 5"/>
                  <a:gd name="T6" fmla="*/ 1 w 1"/>
                  <a:gd name="T7" fmla="*/ 5 h 5"/>
                  <a:gd name="T8" fmla="*/ 1 w 1"/>
                  <a:gd name="T9" fmla="*/ 4 h 5"/>
                  <a:gd name="T10" fmla="*/ 1 w 1"/>
                  <a:gd name="T11" fmla="*/ 0 h 5"/>
                  <a:gd name="T12" fmla="*/ 0 w 1"/>
                  <a:gd name="T13" fmla="*/ 3 h 5"/>
                  <a:gd name="T14" fmla="*/ 0 w 1"/>
                  <a:gd name="T15" fmla="*/ 3 h 5"/>
                  <a:gd name="T16" fmla="*/ 1 w 1"/>
                  <a:gd name="T17" fmla="*/ 3 h 5"/>
                  <a:gd name="T18" fmla="*/ 1 w 1"/>
                  <a:gd name="T19" fmla="*/ 2 h 5"/>
                  <a:gd name="T20" fmla="*/ 1 w 1"/>
                  <a:gd name="T21" fmla="*/ 0 h 5"/>
                  <a:gd name="T22" fmla="*/ 1 w 1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1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939">
                <a:extLst>
                  <a:ext uri="{FF2B5EF4-FFF2-40B4-BE49-F238E27FC236}">
                    <a16:creationId xmlns:a16="http://schemas.microsoft.com/office/drawing/2014/main" id="{768A5D3A-B408-4D93-B259-46591628AD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269"/>
                <a:ext cx="7" cy="1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1 h 2"/>
                  <a:gd name="T12" fmla="*/ 1 w 1"/>
                  <a:gd name="T13" fmla="*/ 1 h 2"/>
                  <a:gd name="T14" fmla="*/ 1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940">
                <a:extLst>
                  <a:ext uri="{FF2B5EF4-FFF2-40B4-BE49-F238E27FC236}">
                    <a16:creationId xmlns:a16="http://schemas.microsoft.com/office/drawing/2014/main" id="{B87465B4-3DDD-48B5-B906-3F37909AC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32"/>
                <a:ext cx="45" cy="60"/>
              </a:xfrm>
              <a:custGeom>
                <a:avLst/>
                <a:gdLst>
                  <a:gd name="T0" fmla="*/ 4 w 6"/>
                  <a:gd name="T1" fmla="*/ 7 h 8"/>
                  <a:gd name="T2" fmla="*/ 1 w 6"/>
                  <a:gd name="T3" fmla="*/ 7 h 8"/>
                  <a:gd name="T4" fmla="*/ 0 w 6"/>
                  <a:gd name="T5" fmla="*/ 6 h 8"/>
                  <a:gd name="T6" fmla="*/ 0 w 6"/>
                  <a:gd name="T7" fmla="*/ 3 h 8"/>
                  <a:gd name="T8" fmla="*/ 0 w 6"/>
                  <a:gd name="T9" fmla="*/ 1 h 8"/>
                  <a:gd name="T10" fmla="*/ 2 w 6"/>
                  <a:gd name="T11" fmla="*/ 1 h 8"/>
                  <a:gd name="T12" fmla="*/ 5 w 6"/>
                  <a:gd name="T13" fmla="*/ 4 h 8"/>
                  <a:gd name="T14" fmla="*/ 4 w 6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4" y="7"/>
                    </a:moveTo>
                    <a:cubicBezTo>
                      <a:pt x="3" y="8"/>
                      <a:pt x="2" y="8"/>
                      <a:pt x="1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1"/>
                    </a:cubicBezTo>
                    <a:cubicBezTo>
                      <a:pt x="3" y="2"/>
                      <a:pt x="5" y="3"/>
                      <a:pt x="5" y="4"/>
                    </a:cubicBezTo>
                    <a:cubicBezTo>
                      <a:pt x="6" y="6"/>
                      <a:pt x="5" y="7"/>
                      <a:pt x="4" y="7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941">
                <a:extLst>
                  <a:ext uri="{FF2B5EF4-FFF2-40B4-BE49-F238E27FC236}">
                    <a16:creationId xmlns:a16="http://schemas.microsoft.com/office/drawing/2014/main" id="{B4B547A5-A700-4107-8A20-0FA446BC4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54"/>
                <a:ext cx="38" cy="30"/>
              </a:xfrm>
              <a:custGeom>
                <a:avLst/>
                <a:gdLst>
                  <a:gd name="T0" fmla="*/ 3 w 5"/>
                  <a:gd name="T1" fmla="*/ 2 h 4"/>
                  <a:gd name="T2" fmla="*/ 4 w 5"/>
                  <a:gd name="T3" fmla="*/ 0 h 4"/>
                  <a:gd name="T4" fmla="*/ 5 w 5"/>
                  <a:gd name="T5" fmla="*/ 1 h 4"/>
                  <a:gd name="T6" fmla="*/ 3 w 5"/>
                  <a:gd name="T7" fmla="*/ 4 h 4"/>
                  <a:gd name="T8" fmla="*/ 1 w 5"/>
                  <a:gd name="T9" fmla="*/ 3 h 4"/>
                  <a:gd name="T10" fmla="*/ 0 w 5"/>
                  <a:gd name="T11" fmla="*/ 2 h 4"/>
                  <a:gd name="T12" fmla="*/ 3 w 5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3" y="2"/>
                      <a:pt x="4" y="1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3" y="4"/>
                    </a:cubicBezTo>
                    <a:cubicBezTo>
                      <a:pt x="2" y="4"/>
                      <a:pt x="1" y="4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942">
                <a:extLst>
                  <a:ext uri="{FF2B5EF4-FFF2-40B4-BE49-F238E27FC236}">
                    <a16:creationId xmlns:a16="http://schemas.microsoft.com/office/drawing/2014/main" id="{8E74569D-EF90-4FBD-8193-27BE67DFB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224"/>
                <a:ext cx="23" cy="1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  <a:gd name="T8" fmla="*/ 2 w 3"/>
                  <a:gd name="T9" fmla="*/ 0 h 2"/>
                  <a:gd name="T10" fmla="*/ 1 w 3"/>
                  <a:gd name="T11" fmla="*/ 1 h 2"/>
                  <a:gd name="T12" fmla="*/ 0 w 3"/>
                  <a:gd name="T13" fmla="*/ 1 h 2"/>
                  <a:gd name="T14" fmla="*/ 1 w 3"/>
                  <a:gd name="T15" fmla="*/ 2 h 2"/>
                  <a:gd name="T16" fmla="*/ 1 w 3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943">
                <a:extLst>
                  <a:ext uri="{FF2B5EF4-FFF2-40B4-BE49-F238E27FC236}">
                    <a16:creationId xmlns:a16="http://schemas.microsoft.com/office/drawing/2014/main" id="{495D9A39-D614-4B44-8034-ADF192304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39"/>
                <a:ext cx="1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0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944">
                <a:extLst>
                  <a:ext uri="{FF2B5EF4-FFF2-40B4-BE49-F238E27FC236}">
                    <a16:creationId xmlns:a16="http://schemas.microsoft.com/office/drawing/2014/main" id="{587140D0-35A3-4BDB-B067-FF7FA6E31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239"/>
                <a:ext cx="31" cy="53"/>
              </a:xfrm>
              <a:custGeom>
                <a:avLst/>
                <a:gdLst>
                  <a:gd name="T0" fmla="*/ 4 w 4"/>
                  <a:gd name="T1" fmla="*/ 5 h 7"/>
                  <a:gd name="T2" fmla="*/ 2 w 4"/>
                  <a:gd name="T3" fmla="*/ 7 h 7"/>
                  <a:gd name="T4" fmla="*/ 0 w 4"/>
                  <a:gd name="T5" fmla="*/ 5 h 7"/>
                  <a:gd name="T6" fmla="*/ 1 w 4"/>
                  <a:gd name="T7" fmla="*/ 0 h 7"/>
                  <a:gd name="T8" fmla="*/ 3 w 4"/>
                  <a:gd name="T9" fmla="*/ 0 h 7"/>
                  <a:gd name="T10" fmla="*/ 4 w 4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">
                    <a:moveTo>
                      <a:pt x="4" y="5"/>
                    </a:moveTo>
                    <a:cubicBezTo>
                      <a:pt x="4" y="6"/>
                      <a:pt x="3" y="7"/>
                      <a:pt x="2" y="7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2"/>
                      <a:pt x="4" y="4"/>
                      <a:pt x="4" y="5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945">
                <a:extLst>
                  <a:ext uri="{FF2B5EF4-FFF2-40B4-BE49-F238E27FC236}">
                    <a16:creationId xmlns:a16="http://schemas.microsoft.com/office/drawing/2014/main" id="{C2C08A94-5D50-4806-80AF-FE618CCBE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54"/>
                <a:ext cx="7" cy="3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1 h 4"/>
                  <a:gd name="T10" fmla="*/ 0 w 1"/>
                  <a:gd name="T11" fmla="*/ 2 h 4"/>
                  <a:gd name="T12" fmla="*/ 0 w 1"/>
                  <a:gd name="T13" fmla="*/ 3 h 4"/>
                  <a:gd name="T14" fmla="*/ 0 w 1"/>
                  <a:gd name="T15" fmla="*/ 3 h 4"/>
                  <a:gd name="T16" fmla="*/ 0 w 1"/>
                  <a:gd name="T17" fmla="*/ 3 h 4"/>
                  <a:gd name="T18" fmla="*/ 1 w 1"/>
                  <a:gd name="T19" fmla="*/ 4 h 4"/>
                  <a:gd name="T20" fmla="*/ 1 w 1"/>
                  <a:gd name="T21" fmla="*/ 4 h 4"/>
                  <a:gd name="T22" fmla="*/ 1 w 1"/>
                  <a:gd name="T23" fmla="*/ 3 h 4"/>
                  <a:gd name="T24" fmla="*/ 0 w 1"/>
                  <a:gd name="T25" fmla="*/ 2 h 4"/>
                  <a:gd name="T26" fmla="*/ 1 w 1"/>
                  <a:gd name="T27" fmla="*/ 2 h 4"/>
                  <a:gd name="T28" fmla="*/ 0 w 1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946">
                <a:extLst>
                  <a:ext uri="{FF2B5EF4-FFF2-40B4-BE49-F238E27FC236}">
                    <a16:creationId xmlns:a16="http://schemas.microsoft.com/office/drawing/2014/main" id="{ED83DD7E-83D3-4497-B8B1-324FADE03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69"/>
                <a:ext cx="7" cy="1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947">
                <a:extLst>
                  <a:ext uri="{FF2B5EF4-FFF2-40B4-BE49-F238E27FC236}">
                    <a16:creationId xmlns:a16="http://schemas.microsoft.com/office/drawing/2014/main" id="{B0F6B9A1-FF09-4296-A2C5-4F6839196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69"/>
                <a:ext cx="0" cy="8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948">
                <a:extLst>
                  <a:ext uri="{FF2B5EF4-FFF2-40B4-BE49-F238E27FC236}">
                    <a16:creationId xmlns:a16="http://schemas.microsoft.com/office/drawing/2014/main" id="{C97BDB7B-0B14-494C-A180-14A5B9BA3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269"/>
                <a:ext cx="31" cy="23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0 h 3"/>
                  <a:gd name="T4" fmla="*/ 0 w 4"/>
                  <a:gd name="T5" fmla="*/ 1 h 3"/>
                  <a:gd name="T6" fmla="*/ 2 w 4"/>
                  <a:gd name="T7" fmla="*/ 3 h 3"/>
                  <a:gd name="T8" fmla="*/ 4 w 4"/>
                  <a:gd name="T9" fmla="*/ 1 h 3"/>
                  <a:gd name="T10" fmla="*/ 4 w 4"/>
                  <a:gd name="T11" fmla="*/ 0 h 3"/>
                  <a:gd name="T12" fmla="*/ 2 w 4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949">
                <a:extLst>
                  <a:ext uri="{FF2B5EF4-FFF2-40B4-BE49-F238E27FC236}">
                    <a16:creationId xmlns:a16="http://schemas.microsoft.com/office/drawing/2014/main" id="{71EBB6F7-F675-406A-A231-CA3375185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32"/>
                <a:ext cx="15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1 h 1"/>
                  <a:gd name="T4" fmla="*/ 0 w 2"/>
                  <a:gd name="T5" fmla="*/ 1 h 1"/>
                  <a:gd name="T6" fmla="*/ 0 w 2"/>
                  <a:gd name="T7" fmla="*/ 0 h 1"/>
                  <a:gd name="T8" fmla="*/ 0 w 2"/>
                  <a:gd name="T9" fmla="*/ 0 h 1"/>
                  <a:gd name="T10" fmla="*/ 2 w 2"/>
                  <a:gd name="T11" fmla="*/ 0 h 1"/>
                  <a:gd name="T12" fmla="*/ 2 w 2"/>
                  <a:gd name="T13" fmla="*/ 0 h 1"/>
                  <a:gd name="T14" fmla="*/ 2 w 2"/>
                  <a:gd name="T15" fmla="*/ 1 h 1"/>
                  <a:gd name="T16" fmla="*/ 2 w 2"/>
                  <a:gd name="T1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950">
                <a:extLst>
                  <a:ext uri="{FF2B5EF4-FFF2-40B4-BE49-F238E27FC236}">
                    <a16:creationId xmlns:a16="http://schemas.microsoft.com/office/drawing/2014/main" id="{5811434B-AC06-491A-BF4D-3E1961F9A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39"/>
                <a:ext cx="15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951">
                <a:extLst>
                  <a:ext uri="{FF2B5EF4-FFF2-40B4-BE49-F238E27FC236}">
                    <a16:creationId xmlns:a16="http://schemas.microsoft.com/office/drawing/2014/main" id="{B0B81861-0CE5-4440-9455-CBECFB39D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86"/>
                <a:ext cx="38" cy="53"/>
              </a:xfrm>
              <a:custGeom>
                <a:avLst/>
                <a:gdLst>
                  <a:gd name="T0" fmla="*/ 5 w 5"/>
                  <a:gd name="T1" fmla="*/ 4 h 7"/>
                  <a:gd name="T2" fmla="*/ 3 w 5"/>
                  <a:gd name="T3" fmla="*/ 7 h 7"/>
                  <a:gd name="T4" fmla="*/ 2 w 5"/>
                  <a:gd name="T5" fmla="*/ 7 h 7"/>
                  <a:gd name="T6" fmla="*/ 0 w 5"/>
                  <a:gd name="T7" fmla="*/ 5 h 7"/>
                  <a:gd name="T8" fmla="*/ 1 w 5"/>
                  <a:gd name="T9" fmla="*/ 0 h 7"/>
                  <a:gd name="T10" fmla="*/ 1 w 5"/>
                  <a:gd name="T11" fmla="*/ 0 h 7"/>
                  <a:gd name="T12" fmla="*/ 3 w 5"/>
                  <a:gd name="T13" fmla="*/ 0 h 7"/>
                  <a:gd name="T14" fmla="*/ 5 w 5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4"/>
                    </a:moveTo>
                    <a:cubicBezTo>
                      <a:pt x="5" y="6"/>
                      <a:pt x="4" y="7"/>
                      <a:pt x="3" y="7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1" y="6"/>
                      <a:pt x="0" y="6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5" y="3"/>
                      <a:pt x="5" y="4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952">
                <a:extLst>
                  <a:ext uri="{FF2B5EF4-FFF2-40B4-BE49-F238E27FC236}">
                    <a16:creationId xmlns:a16="http://schemas.microsoft.com/office/drawing/2014/main" id="{D6C5D87A-3162-45B4-A2AB-8660F80DD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09"/>
                <a:ext cx="38" cy="30"/>
              </a:xfrm>
              <a:custGeom>
                <a:avLst/>
                <a:gdLst>
                  <a:gd name="T0" fmla="*/ 3 w 5"/>
                  <a:gd name="T1" fmla="*/ 1 h 4"/>
                  <a:gd name="T2" fmla="*/ 1 w 5"/>
                  <a:gd name="T3" fmla="*/ 1 h 4"/>
                  <a:gd name="T4" fmla="*/ 1 w 5"/>
                  <a:gd name="T5" fmla="*/ 2 h 4"/>
                  <a:gd name="T6" fmla="*/ 3 w 5"/>
                  <a:gd name="T7" fmla="*/ 3 h 4"/>
                  <a:gd name="T8" fmla="*/ 5 w 5"/>
                  <a:gd name="T9" fmla="*/ 1 h 4"/>
                  <a:gd name="T10" fmla="*/ 4 w 5"/>
                  <a:gd name="T11" fmla="*/ 0 h 4"/>
                  <a:gd name="T12" fmla="*/ 3 w 5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2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2" y="4"/>
                      <a:pt x="3" y="3"/>
                    </a:cubicBezTo>
                    <a:cubicBezTo>
                      <a:pt x="4" y="3"/>
                      <a:pt x="5" y="2"/>
                      <a:pt x="5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1"/>
                      <a:pt x="4" y="1"/>
                      <a:pt x="3" y="1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953">
                <a:extLst>
                  <a:ext uri="{FF2B5EF4-FFF2-40B4-BE49-F238E27FC236}">
                    <a16:creationId xmlns:a16="http://schemas.microsoft.com/office/drawing/2014/main" id="{27CDAD0F-D98C-4B44-8A9E-4A9C4D2E2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171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1 h 2"/>
                  <a:gd name="T10" fmla="*/ 1 w 2"/>
                  <a:gd name="T11" fmla="*/ 0 h 2"/>
                  <a:gd name="T12" fmla="*/ 2 w 2"/>
                  <a:gd name="T13" fmla="*/ 1 h 2"/>
                  <a:gd name="T14" fmla="*/ 2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1954">
                <a:extLst>
                  <a:ext uri="{FF2B5EF4-FFF2-40B4-BE49-F238E27FC236}">
                    <a16:creationId xmlns:a16="http://schemas.microsoft.com/office/drawing/2014/main" id="{92B906C9-F0AB-44DF-B0DC-14D411CFE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186"/>
                <a:ext cx="16" cy="0"/>
              </a:xfrm>
              <a:custGeom>
                <a:avLst/>
                <a:gdLst>
                  <a:gd name="T0" fmla="*/ 0 w 2"/>
                  <a:gd name="T1" fmla="*/ 0 w 2"/>
                  <a:gd name="T2" fmla="*/ 1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1955">
                <a:extLst>
                  <a:ext uri="{FF2B5EF4-FFF2-40B4-BE49-F238E27FC236}">
                    <a16:creationId xmlns:a16="http://schemas.microsoft.com/office/drawing/2014/main" id="{005A5365-B84B-448B-A578-13E481A06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86"/>
                <a:ext cx="15" cy="53"/>
              </a:xfrm>
              <a:custGeom>
                <a:avLst/>
                <a:gdLst>
                  <a:gd name="T0" fmla="*/ 1 w 2"/>
                  <a:gd name="T1" fmla="*/ 0 h 7"/>
                  <a:gd name="T2" fmla="*/ 1 w 2"/>
                  <a:gd name="T3" fmla="*/ 0 h 7"/>
                  <a:gd name="T4" fmla="*/ 0 w 2"/>
                  <a:gd name="T5" fmla="*/ 5 h 7"/>
                  <a:gd name="T6" fmla="*/ 0 w 2"/>
                  <a:gd name="T7" fmla="*/ 5 h 7"/>
                  <a:gd name="T8" fmla="*/ 2 w 2"/>
                  <a:gd name="T9" fmla="*/ 7 h 7"/>
                  <a:gd name="T10" fmla="*/ 2 w 2"/>
                  <a:gd name="T11" fmla="*/ 6 h 7"/>
                  <a:gd name="T12" fmla="*/ 1 w 2"/>
                  <a:gd name="T13" fmla="*/ 5 h 7"/>
                  <a:gd name="T14" fmla="*/ 1 w 2"/>
                  <a:gd name="T15" fmla="*/ 4 h 7"/>
                  <a:gd name="T16" fmla="*/ 2 w 2"/>
                  <a:gd name="T17" fmla="*/ 5 h 7"/>
                  <a:gd name="T18" fmla="*/ 2 w 2"/>
                  <a:gd name="T19" fmla="*/ 5 h 7"/>
                  <a:gd name="T20" fmla="*/ 1 w 2"/>
                  <a:gd name="T21" fmla="*/ 0 h 7"/>
                  <a:gd name="T22" fmla="*/ 1 w 2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7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6"/>
                      <a:pt x="2" y="7"/>
                    </a:cubicBezTo>
                    <a:cubicBezTo>
                      <a:pt x="2" y="7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956">
                <a:extLst>
                  <a:ext uri="{FF2B5EF4-FFF2-40B4-BE49-F238E27FC236}">
                    <a16:creationId xmlns:a16="http://schemas.microsoft.com/office/drawing/2014/main" id="{F0E2B0D9-7771-42B9-A6BF-5DBA9FEED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17"/>
                <a:ext cx="15" cy="1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2 w 2"/>
                  <a:gd name="T9" fmla="*/ 1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1957">
                <a:extLst>
                  <a:ext uri="{FF2B5EF4-FFF2-40B4-BE49-F238E27FC236}">
                    <a16:creationId xmlns:a16="http://schemas.microsoft.com/office/drawing/2014/main" id="{885A8397-316C-43EF-A2EB-90D39410F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" y="1179"/>
                <a:ext cx="38" cy="60"/>
              </a:xfrm>
              <a:custGeom>
                <a:avLst/>
                <a:gdLst>
                  <a:gd name="T0" fmla="*/ 5 w 5"/>
                  <a:gd name="T1" fmla="*/ 6 h 8"/>
                  <a:gd name="T2" fmla="*/ 3 w 5"/>
                  <a:gd name="T3" fmla="*/ 8 h 8"/>
                  <a:gd name="T4" fmla="*/ 1 w 5"/>
                  <a:gd name="T5" fmla="*/ 5 h 8"/>
                  <a:gd name="T6" fmla="*/ 3 w 5"/>
                  <a:gd name="T7" fmla="*/ 1 h 8"/>
                  <a:gd name="T8" fmla="*/ 4 w 5"/>
                  <a:gd name="T9" fmla="*/ 1 h 8"/>
                  <a:gd name="T10" fmla="*/ 5 w 5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8">
                    <a:moveTo>
                      <a:pt x="5" y="6"/>
                    </a:moveTo>
                    <a:cubicBezTo>
                      <a:pt x="5" y="7"/>
                      <a:pt x="4" y="8"/>
                      <a:pt x="3" y="8"/>
                    </a:cubicBezTo>
                    <a:cubicBezTo>
                      <a:pt x="1" y="8"/>
                      <a:pt x="0" y="7"/>
                      <a:pt x="1" y="5"/>
                    </a:cubicBezTo>
                    <a:cubicBezTo>
                      <a:pt x="1" y="4"/>
                      <a:pt x="2" y="2"/>
                      <a:pt x="3" y="1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5" y="3"/>
                      <a:pt x="5" y="5"/>
                      <a:pt x="5" y="6"/>
                    </a:cubicBezTo>
                    <a:close/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1958">
                <a:extLst>
                  <a:ext uri="{FF2B5EF4-FFF2-40B4-BE49-F238E27FC236}">
                    <a16:creationId xmlns:a16="http://schemas.microsoft.com/office/drawing/2014/main" id="{09976475-71E4-4FC8-8192-E7B50B221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209"/>
                <a:ext cx="30" cy="30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0 h 4"/>
                  <a:gd name="T4" fmla="*/ 0 w 4"/>
                  <a:gd name="T5" fmla="*/ 1 h 4"/>
                  <a:gd name="T6" fmla="*/ 2 w 4"/>
                  <a:gd name="T7" fmla="*/ 3 h 4"/>
                  <a:gd name="T8" fmla="*/ 4 w 4"/>
                  <a:gd name="T9" fmla="*/ 2 h 4"/>
                  <a:gd name="T10" fmla="*/ 4 w 4"/>
                  <a:gd name="T11" fmla="*/ 1 h 4"/>
                  <a:gd name="T12" fmla="*/ 2 w 4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2" y="3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959">
                <a:extLst>
                  <a:ext uri="{FF2B5EF4-FFF2-40B4-BE49-F238E27FC236}">
                    <a16:creationId xmlns:a16="http://schemas.microsoft.com/office/drawing/2014/main" id="{14117510-6CD9-4C95-8E8C-104237A47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71"/>
                <a:ext cx="15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1 h 2"/>
                  <a:gd name="T14" fmla="*/ 2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960">
                <a:extLst>
                  <a:ext uri="{FF2B5EF4-FFF2-40B4-BE49-F238E27FC236}">
                    <a16:creationId xmlns:a16="http://schemas.microsoft.com/office/drawing/2014/main" id="{BAEE0302-15F3-423D-90D4-4725DBB52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86"/>
                <a:ext cx="15" cy="0"/>
              </a:xfrm>
              <a:custGeom>
                <a:avLst/>
                <a:gdLst>
                  <a:gd name="T0" fmla="*/ 0 w 2"/>
                  <a:gd name="T1" fmla="*/ 0 w 2"/>
                  <a:gd name="T2" fmla="*/ 1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961">
                <a:extLst>
                  <a:ext uri="{FF2B5EF4-FFF2-40B4-BE49-F238E27FC236}">
                    <a16:creationId xmlns:a16="http://schemas.microsoft.com/office/drawing/2014/main" id="{57320E15-7FE0-4C3C-B14E-A8EE21BDFB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26"/>
                <a:ext cx="31" cy="60"/>
              </a:xfrm>
              <a:custGeom>
                <a:avLst/>
                <a:gdLst>
                  <a:gd name="T0" fmla="*/ 4 w 4"/>
                  <a:gd name="T1" fmla="*/ 5 h 8"/>
                  <a:gd name="T2" fmla="*/ 2 w 4"/>
                  <a:gd name="T3" fmla="*/ 8 h 8"/>
                  <a:gd name="T4" fmla="*/ 0 w 4"/>
                  <a:gd name="T5" fmla="*/ 5 h 8"/>
                  <a:gd name="T6" fmla="*/ 1 w 4"/>
                  <a:gd name="T7" fmla="*/ 1 h 8"/>
                  <a:gd name="T8" fmla="*/ 3 w 4"/>
                  <a:gd name="T9" fmla="*/ 1 h 8"/>
                  <a:gd name="T10" fmla="*/ 4 w 4"/>
                  <a:gd name="T1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8">
                    <a:moveTo>
                      <a:pt x="4" y="5"/>
                    </a:moveTo>
                    <a:cubicBezTo>
                      <a:pt x="4" y="7"/>
                      <a:pt x="3" y="8"/>
                      <a:pt x="2" y="8"/>
                    </a:cubicBezTo>
                    <a:cubicBezTo>
                      <a:pt x="1" y="8"/>
                      <a:pt x="0" y="7"/>
                      <a:pt x="0" y="5"/>
                    </a:cubicBezTo>
                    <a:cubicBezTo>
                      <a:pt x="0" y="4"/>
                      <a:pt x="1" y="2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2"/>
                      <a:pt x="4" y="4"/>
                      <a:pt x="4" y="5"/>
                    </a:cubicBezTo>
                    <a:close/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962">
                <a:extLst>
                  <a:ext uri="{FF2B5EF4-FFF2-40B4-BE49-F238E27FC236}">
                    <a16:creationId xmlns:a16="http://schemas.microsoft.com/office/drawing/2014/main" id="{19772085-81DB-4FCF-BC53-8515A3EE8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56"/>
                <a:ext cx="31" cy="23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0 h 3"/>
                  <a:gd name="T4" fmla="*/ 0 w 4"/>
                  <a:gd name="T5" fmla="*/ 1 h 3"/>
                  <a:gd name="T6" fmla="*/ 2 w 4"/>
                  <a:gd name="T7" fmla="*/ 3 h 3"/>
                  <a:gd name="T8" fmla="*/ 4 w 4"/>
                  <a:gd name="T9" fmla="*/ 1 h 3"/>
                  <a:gd name="T10" fmla="*/ 4 w 4"/>
                  <a:gd name="T11" fmla="*/ 0 h 3"/>
                  <a:gd name="T12" fmla="*/ 2 w 4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963">
                <a:extLst>
                  <a:ext uri="{FF2B5EF4-FFF2-40B4-BE49-F238E27FC236}">
                    <a16:creationId xmlns:a16="http://schemas.microsoft.com/office/drawing/2014/main" id="{79B49D34-0878-41E8-A5FD-5B07A154D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19"/>
                <a:ext cx="15" cy="15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964">
                <a:extLst>
                  <a:ext uri="{FF2B5EF4-FFF2-40B4-BE49-F238E27FC236}">
                    <a16:creationId xmlns:a16="http://schemas.microsoft.com/office/drawing/2014/main" id="{E0A76E59-DF24-4DBA-A3D4-0FF1FB0D2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26"/>
                <a:ext cx="15" cy="8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965">
                <a:extLst>
                  <a:ext uri="{FF2B5EF4-FFF2-40B4-BE49-F238E27FC236}">
                    <a16:creationId xmlns:a16="http://schemas.microsoft.com/office/drawing/2014/main" id="{77073952-747D-490C-9B44-4E0791A13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465"/>
                <a:ext cx="518" cy="332"/>
              </a:xfrm>
              <a:custGeom>
                <a:avLst/>
                <a:gdLst>
                  <a:gd name="T0" fmla="*/ 43 w 68"/>
                  <a:gd name="T1" fmla="*/ 5 h 44"/>
                  <a:gd name="T2" fmla="*/ 42 w 68"/>
                  <a:gd name="T3" fmla="*/ 22 h 44"/>
                  <a:gd name="T4" fmla="*/ 27 w 68"/>
                  <a:gd name="T5" fmla="*/ 8 h 44"/>
                  <a:gd name="T6" fmla="*/ 26 w 68"/>
                  <a:gd name="T7" fmla="*/ 0 h 44"/>
                  <a:gd name="T8" fmla="*/ 0 w 68"/>
                  <a:gd name="T9" fmla="*/ 6 h 44"/>
                  <a:gd name="T10" fmla="*/ 1 w 68"/>
                  <a:gd name="T11" fmla="*/ 7 h 44"/>
                  <a:gd name="T12" fmla="*/ 3 w 68"/>
                  <a:gd name="T13" fmla="*/ 8 h 44"/>
                  <a:gd name="T14" fmla="*/ 3 w 68"/>
                  <a:gd name="T15" fmla="*/ 11 h 44"/>
                  <a:gd name="T16" fmla="*/ 1 w 68"/>
                  <a:gd name="T17" fmla="*/ 12 h 44"/>
                  <a:gd name="T18" fmla="*/ 0 w 68"/>
                  <a:gd name="T19" fmla="*/ 13 h 44"/>
                  <a:gd name="T20" fmla="*/ 1 w 68"/>
                  <a:gd name="T21" fmla="*/ 17 h 44"/>
                  <a:gd name="T22" fmla="*/ 3 w 68"/>
                  <a:gd name="T23" fmla="*/ 19 h 44"/>
                  <a:gd name="T24" fmla="*/ 3 w 68"/>
                  <a:gd name="T25" fmla="*/ 21 h 44"/>
                  <a:gd name="T26" fmla="*/ 2 w 68"/>
                  <a:gd name="T27" fmla="*/ 23 h 44"/>
                  <a:gd name="T28" fmla="*/ 8 w 68"/>
                  <a:gd name="T29" fmla="*/ 30 h 44"/>
                  <a:gd name="T30" fmla="*/ 9 w 68"/>
                  <a:gd name="T31" fmla="*/ 28 h 44"/>
                  <a:gd name="T32" fmla="*/ 12 w 68"/>
                  <a:gd name="T33" fmla="*/ 28 h 44"/>
                  <a:gd name="T34" fmla="*/ 13 w 68"/>
                  <a:gd name="T35" fmla="*/ 30 h 44"/>
                  <a:gd name="T36" fmla="*/ 13 w 68"/>
                  <a:gd name="T37" fmla="*/ 32 h 44"/>
                  <a:gd name="T38" fmla="*/ 12 w 68"/>
                  <a:gd name="T39" fmla="*/ 33 h 44"/>
                  <a:gd name="T40" fmla="*/ 9 w 68"/>
                  <a:gd name="T41" fmla="*/ 33 h 44"/>
                  <a:gd name="T42" fmla="*/ 18 w 68"/>
                  <a:gd name="T43" fmla="*/ 40 h 44"/>
                  <a:gd name="T44" fmla="*/ 20 w 68"/>
                  <a:gd name="T45" fmla="*/ 39 h 44"/>
                  <a:gd name="T46" fmla="*/ 22 w 68"/>
                  <a:gd name="T47" fmla="*/ 39 h 44"/>
                  <a:gd name="T48" fmla="*/ 23 w 68"/>
                  <a:gd name="T49" fmla="*/ 40 h 44"/>
                  <a:gd name="T50" fmla="*/ 24 w 68"/>
                  <a:gd name="T51" fmla="*/ 42 h 44"/>
                  <a:gd name="T52" fmla="*/ 28 w 68"/>
                  <a:gd name="T53" fmla="*/ 43 h 44"/>
                  <a:gd name="T54" fmla="*/ 28 w 68"/>
                  <a:gd name="T55" fmla="*/ 40 h 44"/>
                  <a:gd name="T56" fmla="*/ 30 w 68"/>
                  <a:gd name="T57" fmla="*/ 39 h 44"/>
                  <a:gd name="T58" fmla="*/ 32 w 68"/>
                  <a:gd name="T59" fmla="*/ 39 h 44"/>
                  <a:gd name="T60" fmla="*/ 34 w 68"/>
                  <a:gd name="T61" fmla="*/ 40 h 44"/>
                  <a:gd name="T62" fmla="*/ 35 w 68"/>
                  <a:gd name="T63" fmla="*/ 42 h 44"/>
                  <a:gd name="T64" fmla="*/ 39 w 68"/>
                  <a:gd name="T65" fmla="*/ 43 h 44"/>
                  <a:gd name="T66" fmla="*/ 37 w 68"/>
                  <a:gd name="T67" fmla="*/ 41 h 44"/>
                  <a:gd name="T68" fmla="*/ 39 w 68"/>
                  <a:gd name="T69" fmla="*/ 39 h 44"/>
                  <a:gd name="T70" fmla="*/ 41 w 68"/>
                  <a:gd name="T71" fmla="*/ 38 h 44"/>
                  <a:gd name="T72" fmla="*/ 44 w 68"/>
                  <a:gd name="T73" fmla="*/ 39 h 44"/>
                  <a:gd name="T74" fmla="*/ 45 w 68"/>
                  <a:gd name="T75" fmla="*/ 41 h 44"/>
                  <a:gd name="T76" fmla="*/ 49 w 68"/>
                  <a:gd name="T77" fmla="*/ 40 h 44"/>
                  <a:gd name="T78" fmla="*/ 50 w 68"/>
                  <a:gd name="T79" fmla="*/ 39 h 44"/>
                  <a:gd name="T80" fmla="*/ 52 w 68"/>
                  <a:gd name="T81" fmla="*/ 38 h 44"/>
                  <a:gd name="T82" fmla="*/ 59 w 68"/>
                  <a:gd name="T83" fmla="*/ 32 h 44"/>
                  <a:gd name="T84" fmla="*/ 59 w 68"/>
                  <a:gd name="T85" fmla="*/ 30 h 44"/>
                  <a:gd name="T86" fmla="*/ 61 w 68"/>
                  <a:gd name="T87" fmla="*/ 28 h 44"/>
                  <a:gd name="T88" fmla="*/ 62 w 68"/>
                  <a:gd name="T89" fmla="*/ 28 h 44"/>
                  <a:gd name="T90" fmla="*/ 67 w 68"/>
                  <a:gd name="T9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8" h="44">
                    <a:moveTo>
                      <a:pt x="43" y="0"/>
                    </a:move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8"/>
                      <a:pt x="42" y="9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7"/>
                      <a:pt x="26" y="6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6"/>
                      <a:pt x="5" y="28"/>
                      <a:pt x="7" y="3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2" y="36"/>
                      <a:pt x="15" y="38"/>
                      <a:pt x="18" y="4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5" y="43"/>
                      <a:pt x="27" y="43"/>
                      <a:pt x="28" y="43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4"/>
                      <a:pt x="38" y="43"/>
                      <a:pt x="39" y="43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6" y="41"/>
                      <a:pt x="47" y="41"/>
                      <a:pt x="49" y="40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37"/>
                      <a:pt x="57" y="35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6" y="23"/>
                      <a:pt x="68" y="16"/>
                      <a:pt x="68" y="10"/>
                    </a:cubicBezTo>
                    <a:cubicBezTo>
                      <a:pt x="68" y="7"/>
                      <a:pt x="67" y="5"/>
                      <a:pt x="67" y="3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966">
                <a:extLst>
                  <a:ext uri="{FF2B5EF4-FFF2-40B4-BE49-F238E27FC236}">
                    <a16:creationId xmlns:a16="http://schemas.microsoft.com/office/drawing/2014/main" id="{5FB86AEC-9593-46A8-A4F7-A7645A6392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9" y="1676"/>
                <a:ext cx="15" cy="3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2 w 2"/>
                  <a:gd name="T9" fmla="*/ 0 h 4"/>
                  <a:gd name="T10" fmla="*/ 0 w 2"/>
                  <a:gd name="T11" fmla="*/ 0 h 4"/>
                  <a:gd name="T12" fmla="*/ 0 w 2"/>
                  <a:gd name="T13" fmla="*/ 2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967">
                <a:extLst>
                  <a:ext uri="{FF2B5EF4-FFF2-40B4-BE49-F238E27FC236}">
                    <a16:creationId xmlns:a16="http://schemas.microsoft.com/office/drawing/2014/main" id="{BE19567C-237E-4264-82EB-D5D47F685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669"/>
                <a:ext cx="30" cy="37"/>
              </a:xfrm>
              <a:custGeom>
                <a:avLst/>
                <a:gdLst>
                  <a:gd name="T0" fmla="*/ 4 w 4"/>
                  <a:gd name="T1" fmla="*/ 0 h 5"/>
                  <a:gd name="T2" fmla="*/ 3 w 4"/>
                  <a:gd name="T3" fmla="*/ 1 h 5"/>
                  <a:gd name="T4" fmla="*/ 1 w 4"/>
                  <a:gd name="T5" fmla="*/ 3 h 5"/>
                  <a:gd name="T6" fmla="*/ 0 w 4"/>
                  <a:gd name="T7" fmla="*/ 4 h 5"/>
                  <a:gd name="T8" fmla="*/ 1 w 4"/>
                  <a:gd name="T9" fmla="*/ 5 h 5"/>
                  <a:gd name="T10" fmla="*/ 1 w 4"/>
                  <a:gd name="T11" fmla="*/ 5 h 5"/>
                  <a:gd name="T12" fmla="*/ 2 w 4"/>
                  <a:gd name="T13" fmla="*/ 4 h 5"/>
                  <a:gd name="T14" fmla="*/ 2 w 4"/>
                  <a:gd name="T15" fmla="*/ 4 h 5"/>
                  <a:gd name="T16" fmla="*/ 4 w 4"/>
                  <a:gd name="T17" fmla="*/ 2 h 5"/>
                  <a:gd name="T18" fmla="*/ 4 w 4"/>
                  <a:gd name="T19" fmla="*/ 2 h 5"/>
                  <a:gd name="T20" fmla="*/ 4 w 4"/>
                  <a:gd name="T21" fmla="*/ 1 h 5"/>
                  <a:gd name="T22" fmla="*/ 4 w 4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968">
                <a:extLst>
                  <a:ext uri="{FF2B5EF4-FFF2-40B4-BE49-F238E27FC236}">
                    <a16:creationId xmlns:a16="http://schemas.microsoft.com/office/drawing/2014/main" id="{8E784271-56EF-4CA5-AF92-1AFD0ED47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684"/>
                <a:ext cx="15" cy="1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969">
                <a:extLst>
                  <a:ext uri="{FF2B5EF4-FFF2-40B4-BE49-F238E27FC236}">
                    <a16:creationId xmlns:a16="http://schemas.microsoft.com/office/drawing/2014/main" id="{545C8DCB-D866-4CEB-BBB6-435447B43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1759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970">
                <a:extLst>
                  <a:ext uri="{FF2B5EF4-FFF2-40B4-BE49-F238E27FC236}">
                    <a16:creationId xmlns:a16="http://schemas.microsoft.com/office/drawing/2014/main" id="{40EF6C78-4534-4301-9789-923568150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1751"/>
                <a:ext cx="23" cy="16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0 w 3"/>
                  <a:gd name="T5" fmla="*/ 2 h 2"/>
                  <a:gd name="T6" fmla="*/ 3 w 3"/>
                  <a:gd name="T7" fmla="*/ 0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971">
                <a:extLst>
                  <a:ext uri="{FF2B5EF4-FFF2-40B4-BE49-F238E27FC236}">
                    <a16:creationId xmlns:a16="http://schemas.microsoft.com/office/drawing/2014/main" id="{B6ACD63D-508C-45BD-A546-16D99AC4B2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7" y="1759"/>
                <a:ext cx="38" cy="30"/>
              </a:xfrm>
              <a:custGeom>
                <a:avLst/>
                <a:gdLst>
                  <a:gd name="T0" fmla="*/ 0 w 5"/>
                  <a:gd name="T1" fmla="*/ 4 h 4"/>
                  <a:gd name="T2" fmla="*/ 0 w 5"/>
                  <a:gd name="T3" fmla="*/ 4 h 4"/>
                  <a:gd name="T4" fmla="*/ 0 w 5"/>
                  <a:gd name="T5" fmla="*/ 4 h 4"/>
                  <a:gd name="T6" fmla="*/ 0 w 5"/>
                  <a:gd name="T7" fmla="*/ 4 h 4"/>
                  <a:gd name="T8" fmla="*/ 1 w 5"/>
                  <a:gd name="T9" fmla="*/ 0 h 4"/>
                  <a:gd name="T10" fmla="*/ 0 w 5"/>
                  <a:gd name="T11" fmla="*/ 0 h 4"/>
                  <a:gd name="T12" fmla="*/ 0 w 5"/>
                  <a:gd name="T13" fmla="*/ 1 h 4"/>
                  <a:gd name="T14" fmla="*/ 1 w 5"/>
                  <a:gd name="T15" fmla="*/ 0 h 4"/>
                  <a:gd name="T16" fmla="*/ 5 w 5"/>
                  <a:gd name="T17" fmla="*/ 0 h 4"/>
                  <a:gd name="T18" fmla="*/ 3 w 5"/>
                  <a:gd name="T19" fmla="*/ 0 h 4"/>
                  <a:gd name="T20" fmla="*/ 5 w 5"/>
                  <a:gd name="T21" fmla="*/ 1 h 4"/>
                  <a:gd name="T22" fmla="*/ 5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1972">
                <a:extLst>
                  <a:ext uri="{FF2B5EF4-FFF2-40B4-BE49-F238E27FC236}">
                    <a16:creationId xmlns:a16="http://schemas.microsoft.com/office/drawing/2014/main" id="{D78BAD35-AFC6-4F44-AB20-EF72277C2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751"/>
                <a:ext cx="60" cy="38"/>
              </a:xfrm>
              <a:custGeom>
                <a:avLst/>
                <a:gdLst>
                  <a:gd name="T0" fmla="*/ 4 w 8"/>
                  <a:gd name="T1" fmla="*/ 0 h 5"/>
                  <a:gd name="T2" fmla="*/ 3 w 8"/>
                  <a:gd name="T3" fmla="*/ 1 h 5"/>
                  <a:gd name="T4" fmla="*/ 2 w 8"/>
                  <a:gd name="T5" fmla="*/ 2 h 5"/>
                  <a:gd name="T6" fmla="*/ 0 w 8"/>
                  <a:gd name="T7" fmla="*/ 3 h 5"/>
                  <a:gd name="T8" fmla="*/ 2 w 8"/>
                  <a:gd name="T9" fmla="*/ 5 h 5"/>
                  <a:gd name="T10" fmla="*/ 2 w 8"/>
                  <a:gd name="T11" fmla="*/ 5 h 5"/>
                  <a:gd name="T12" fmla="*/ 4 w 8"/>
                  <a:gd name="T13" fmla="*/ 5 h 5"/>
                  <a:gd name="T14" fmla="*/ 2 w 8"/>
                  <a:gd name="T15" fmla="*/ 3 h 5"/>
                  <a:gd name="T16" fmla="*/ 4 w 8"/>
                  <a:gd name="T17" fmla="*/ 2 h 5"/>
                  <a:gd name="T18" fmla="*/ 6 w 8"/>
                  <a:gd name="T19" fmla="*/ 3 h 5"/>
                  <a:gd name="T20" fmla="*/ 5 w 8"/>
                  <a:gd name="T21" fmla="*/ 5 h 5"/>
                  <a:gd name="T22" fmla="*/ 8 w 8"/>
                  <a:gd name="T23" fmla="*/ 4 h 5"/>
                  <a:gd name="T24" fmla="*/ 8 w 8"/>
                  <a:gd name="T25" fmla="*/ 3 h 5"/>
                  <a:gd name="T26" fmla="*/ 7 w 8"/>
                  <a:gd name="T27" fmla="*/ 2 h 5"/>
                  <a:gd name="T28" fmla="*/ 5 w 8"/>
                  <a:gd name="T29" fmla="*/ 1 h 5"/>
                  <a:gd name="T30" fmla="*/ 4 w 8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7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973">
                <a:extLst>
                  <a:ext uri="{FF2B5EF4-FFF2-40B4-BE49-F238E27FC236}">
                    <a16:creationId xmlns:a16="http://schemas.microsoft.com/office/drawing/2014/main" id="{45E75026-AD47-42A5-95FA-99AB0AE1F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2 w 4"/>
                  <a:gd name="T5" fmla="*/ 3 h 3"/>
                  <a:gd name="T6" fmla="*/ 3 w 4"/>
                  <a:gd name="T7" fmla="*/ 3 h 3"/>
                  <a:gd name="T8" fmla="*/ 4 w 4"/>
                  <a:gd name="T9" fmla="*/ 1 h 3"/>
                  <a:gd name="T10" fmla="*/ 2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1974">
                <a:extLst>
                  <a:ext uri="{FF2B5EF4-FFF2-40B4-BE49-F238E27FC236}">
                    <a16:creationId xmlns:a16="http://schemas.microsoft.com/office/drawing/2014/main" id="{B40597E1-3785-4707-B892-914DDC7E76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53" y="1759"/>
                <a:ext cx="46" cy="3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1 w 6"/>
                  <a:gd name="T5" fmla="*/ 4 h 4"/>
                  <a:gd name="T6" fmla="*/ 0 w 6"/>
                  <a:gd name="T7" fmla="*/ 4 h 4"/>
                  <a:gd name="T8" fmla="*/ 2 w 6"/>
                  <a:gd name="T9" fmla="*/ 0 h 4"/>
                  <a:gd name="T10" fmla="*/ 0 w 6"/>
                  <a:gd name="T11" fmla="*/ 0 h 4"/>
                  <a:gd name="T12" fmla="*/ 0 w 6"/>
                  <a:gd name="T13" fmla="*/ 1 h 4"/>
                  <a:gd name="T14" fmla="*/ 2 w 6"/>
                  <a:gd name="T15" fmla="*/ 0 h 4"/>
                  <a:gd name="T16" fmla="*/ 6 w 6"/>
                  <a:gd name="T17" fmla="*/ 0 h 4"/>
                  <a:gd name="T18" fmla="*/ 4 w 6"/>
                  <a:gd name="T19" fmla="*/ 0 h 4"/>
                  <a:gd name="T20" fmla="*/ 6 w 6"/>
                  <a:gd name="T21" fmla="*/ 1 h 4"/>
                  <a:gd name="T22" fmla="*/ 6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1975">
                <a:extLst>
                  <a:ext uri="{FF2B5EF4-FFF2-40B4-BE49-F238E27FC236}">
                    <a16:creationId xmlns:a16="http://schemas.microsoft.com/office/drawing/2014/main" id="{C1B2BD93-FFB7-45DE-B471-42B75359E3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5" y="1751"/>
                <a:ext cx="61" cy="46"/>
              </a:xfrm>
              <a:custGeom>
                <a:avLst/>
                <a:gdLst>
                  <a:gd name="T0" fmla="*/ 4 w 8"/>
                  <a:gd name="T1" fmla="*/ 5 h 6"/>
                  <a:gd name="T2" fmla="*/ 2 w 8"/>
                  <a:gd name="T3" fmla="*/ 3 h 6"/>
                  <a:gd name="T4" fmla="*/ 4 w 8"/>
                  <a:gd name="T5" fmla="*/ 2 h 6"/>
                  <a:gd name="T6" fmla="*/ 6 w 8"/>
                  <a:gd name="T7" fmla="*/ 3 h 6"/>
                  <a:gd name="T8" fmla="*/ 4 w 8"/>
                  <a:gd name="T9" fmla="*/ 5 h 6"/>
                  <a:gd name="T10" fmla="*/ 4 w 8"/>
                  <a:gd name="T11" fmla="*/ 0 h 6"/>
                  <a:gd name="T12" fmla="*/ 3 w 8"/>
                  <a:gd name="T13" fmla="*/ 1 h 6"/>
                  <a:gd name="T14" fmla="*/ 1 w 8"/>
                  <a:gd name="T15" fmla="*/ 2 h 6"/>
                  <a:gd name="T16" fmla="*/ 0 w 8"/>
                  <a:gd name="T17" fmla="*/ 3 h 6"/>
                  <a:gd name="T18" fmla="*/ 1 w 8"/>
                  <a:gd name="T19" fmla="*/ 5 h 6"/>
                  <a:gd name="T20" fmla="*/ 2 w 8"/>
                  <a:gd name="T21" fmla="*/ 5 h 6"/>
                  <a:gd name="T22" fmla="*/ 6 w 8"/>
                  <a:gd name="T23" fmla="*/ 6 h 6"/>
                  <a:gd name="T24" fmla="*/ 8 w 8"/>
                  <a:gd name="T25" fmla="*/ 4 h 6"/>
                  <a:gd name="T26" fmla="*/ 8 w 8"/>
                  <a:gd name="T27" fmla="*/ 4 h 6"/>
                  <a:gd name="T28" fmla="*/ 8 w 8"/>
                  <a:gd name="T29" fmla="*/ 3 h 6"/>
                  <a:gd name="T30" fmla="*/ 7 w 8"/>
                  <a:gd name="T31" fmla="*/ 2 h 6"/>
                  <a:gd name="T32" fmla="*/ 5 w 8"/>
                  <a:gd name="T33" fmla="*/ 1 h 6"/>
                  <a:gd name="T34" fmla="*/ 4 w 8"/>
                  <a:gd name="T3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6">
                    <a:moveTo>
                      <a:pt x="4" y="5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5"/>
                      <a:pt x="4" y="5"/>
                      <a:pt x="4" y="5"/>
                    </a:cubicBezTo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4" y="6"/>
                      <a:pt x="6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976">
                <a:extLst>
                  <a:ext uri="{FF2B5EF4-FFF2-40B4-BE49-F238E27FC236}">
                    <a16:creationId xmlns:a16="http://schemas.microsoft.com/office/drawing/2014/main" id="{5F474401-D780-4695-A2C6-6ED357A95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0 h 22"/>
                  <a:gd name="T2" fmla="*/ 0 w 30"/>
                  <a:gd name="T3" fmla="*/ 7 h 22"/>
                  <a:gd name="T4" fmla="*/ 15 w 30"/>
                  <a:gd name="T5" fmla="*/ 22 h 22"/>
                  <a:gd name="T6" fmla="*/ 30 w 30"/>
                  <a:gd name="T7" fmla="*/ 7 h 22"/>
                  <a:gd name="T8" fmla="*/ 15 w 3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0"/>
                    </a:moveTo>
                    <a:lnTo>
                      <a:pt x="0" y="7"/>
                    </a:lnTo>
                    <a:lnTo>
                      <a:pt x="15" y="22"/>
                    </a:lnTo>
                    <a:lnTo>
                      <a:pt x="30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977">
                <a:extLst>
                  <a:ext uri="{FF2B5EF4-FFF2-40B4-BE49-F238E27FC236}">
                    <a16:creationId xmlns:a16="http://schemas.microsoft.com/office/drawing/2014/main" id="{89C0060A-6010-4E95-A4B9-0EA164A07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0 h 22"/>
                  <a:gd name="T2" fmla="*/ 0 w 30"/>
                  <a:gd name="T3" fmla="*/ 7 h 22"/>
                  <a:gd name="T4" fmla="*/ 15 w 30"/>
                  <a:gd name="T5" fmla="*/ 22 h 22"/>
                  <a:gd name="T6" fmla="*/ 30 w 30"/>
                  <a:gd name="T7" fmla="*/ 7 h 22"/>
                  <a:gd name="T8" fmla="*/ 15 w 3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0"/>
                    </a:moveTo>
                    <a:lnTo>
                      <a:pt x="0" y="7"/>
                    </a:lnTo>
                    <a:lnTo>
                      <a:pt x="15" y="22"/>
                    </a:lnTo>
                    <a:lnTo>
                      <a:pt x="30" y="7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978">
                <a:extLst>
                  <a:ext uri="{FF2B5EF4-FFF2-40B4-BE49-F238E27FC236}">
                    <a16:creationId xmlns:a16="http://schemas.microsoft.com/office/drawing/2014/main" id="{0E5284BE-483C-4AAE-9C89-B0816C4BBF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7" y="1759"/>
                <a:ext cx="38" cy="8"/>
              </a:xfrm>
              <a:custGeom>
                <a:avLst/>
                <a:gdLst>
                  <a:gd name="T0" fmla="*/ 2 w 5"/>
                  <a:gd name="T1" fmla="*/ 0 h 1"/>
                  <a:gd name="T2" fmla="*/ 0 w 5"/>
                  <a:gd name="T3" fmla="*/ 0 h 1"/>
                  <a:gd name="T4" fmla="*/ 0 w 5"/>
                  <a:gd name="T5" fmla="*/ 1 h 1"/>
                  <a:gd name="T6" fmla="*/ 0 w 5"/>
                  <a:gd name="T7" fmla="*/ 1 h 1"/>
                  <a:gd name="T8" fmla="*/ 2 w 5"/>
                  <a:gd name="T9" fmla="*/ 0 h 1"/>
                  <a:gd name="T10" fmla="*/ 5 w 5"/>
                  <a:gd name="T11" fmla="*/ 0 h 1"/>
                  <a:gd name="T12" fmla="*/ 4 w 5"/>
                  <a:gd name="T13" fmla="*/ 0 h 1"/>
                  <a:gd name="T14" fmla="*/ 5 w 5"/>
                  <a:gd name="T15" fmla="*/ 1 h 1"/>
                  <a:gd name="T16" fmla="*/ 5 w 5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979">
                <a:extLst>
                  <a:ext uri="{FF2B5EF4-FFF2-40B4-BE49-F238E27FC236}">
                    <a16:creationId xmlns:a16="http://schemas.microsoft.com/office/drawing/2014/main" id="{43B22810-862A-4254-A13B-98369CC39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" y="1751"/>
                <a:ext cx="53" cy="31"/>
              </a:xfrm>
              <a:custGeom>
                <a:avLst/>
                <a:gdLst>
                  <a:gd name="T0" fmla="*/ 3 w 7"/>
                  <a:gd name="T1" fmla="*/ 0 h 4"/>
                  <a:gd name="T2" fmla="*/ 2 w 7"/>
                  <a:gd name="T3" fmla="*/ 1 h 4"/>
                  <a:gd name="T4" fmla="*/ 0 w 7"/>
                  <a:gd name="T5" fmla="*/ 2 h 4"/>
                  <a:gd name="T6" fmla="*/ 2 w 7"/>
                  <a:gd name="T7" fmla="*/ 3 h 4"/>
                  <a:gd name="T8" fmla="*/ 3 w 7"/>
                  <a:gd name="T9" fmla="*/ 2 h 4"/>
                  <a:gd name="T10" fmla="*/ 5 w 7"/>
                  <a:gd name="T11" fmla="*/ 3 h 4"/>
                  <a:gd name="T12" fmla="*/ 4 w 7"/>
                  <a:gd name="T13" fmla="*/ 4 h 4"/>
                  <a:gd name="T14" fmla="*/ 6 w 7"/>
                  <a:gd name="T15" fmla="*/ 4 h 4"/>
                  <a:gd name="T16" fmla="*/ 7 w 7"/>
                  <a:gd name="T17" fmla="*/ 3 h 4"/>
                  <a:gd name="T18" fmla="*/ 5 w 7"/>
                  <a:gd name="T19" fmla="*/ 2 h 4"/>
                  <a:gd name="T20" fmla="*/ 4 w 7"/>
                  <a:gd name="T21" fmla="*/ 1 h 4"/>
                  <a:gd name="T22" fmla="*/ 3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3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980">
                <a:extLst>
                  <a:ext uri="{FF2B5EF4-FFF2-40B4-BE49-F238E27FC236}">
                    <a16:creationId xmlns:a16="http://schemas.microsoft.com/office/drawing/2014/main" id="{BFD814CD-DF69-4BAE-992F-303FCDDCC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" y="1767"/>
                <a:ext cx="23" cy="1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1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981">
                <a:extLst>
                  <a:ext uri="{FF2B5EF4-FFF2-40B4-BE49-F238E27FC236}">
                    <a16:creationId xmlns:a16="http://schemas.microsoft.com/office/drawing/2014/main" id="{CEDFA800-C780-42B1-8ABD-73EC10CC5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1" y="1676"/>
                <a:ext cx="38" cy="38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5 h 5"/>
                  <a:gd name="T4" fmla="*/ 1 w 5"/>
                  <a:gd name="T5" fmla="*/ 5 h 5"/>
                  <a:gd name="T6" fmla="*/ 0 w 5"/>
                  <a:gd name="T7" fmla="*/ 5 h 5"/>
                  <a:gd name="T8" fmla="*/ 5 w 5"/>
                  <a:gd name="T9" fmla="*/ 4 h 5"/>
                  <a:gd name="T10" fmla="*/ 4 w 5"/>
                  <a:gd name="T11" fmla="*/ 5 h 5"/>
                  <a:gd name="T12" fmla="*/ 5 w 5"/>
                  <a:gd name="T13" fmla="*/ 5 h 5"/>
                  <a:gd name="T14" fmla="*/ 5 w 5"/>
                  <a:gd name="T15" fmla="*/ 4 h 5"/>
                  <a:gd name="T16" fmla="*/ 1 w 5"/>
                  <a:gd name="T17" fmla="*/ 0 h 5"/>
                  <a:gd name="T18" fmla="*/ 0 w 5"/>
                  <a:gd name="T19" fmla="*/ 0 h 5"/>
                  <a:gd name="T20" fmla="*/ 0 w 5"/>
                  <a:gd name="T21" fmla="*/ 2 h 5"/>
                  <a:gd name="T22" fmla="*/ 1 w 5"/>
                  <a:gd name="T23" fmla="*/ 0 h 5"/>
                  <a:gd name="T24" fmla="*/ 5 w 5"/>
                  <a:gd name="T25" fmla="*/ 0 h 5"/>
                  <a:gd name="T26" fmla="*/ 4 w 5"/>
                  <a:gd name="T27" fmla="*/ 0 h 5"/>
                  <a:gd name="T28" fmla="*/ 5 w 5"/>
                  <a:gd name="T29" fmla="*/ 2 h 5"/>
                  <a:gd name="T30" fmla="*/ 5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5" y="4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982">
                <a:extLst>
                  <a:ext uri="{FF2B5EF4-FFF2-40B4-BE49-F238E27FC236}">
                    <a16:creationId xmlns:a16="http://schemas.microsoft.com/office/drawing/2014/main" id="{C4A02DD3-A543-4BF5-A40F-3B330DC54E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4 w 7"/>
                  <a:gd name="T1" fmla="*/ 6 h 8"/>
                  <a:gd name="T2" fmla="*/ 2 w 7"/>
                  <a:gd name="T3" fmla="*/ 4 h 8"/>
                  <a:gd name="T4" fmla="*/ 4 w 7"/>
                  <a:gd name="T5" fmla="*/ 2 h 8"/>
                  <a:gd name="T6" fmla="*/ 5 w 7"/>
                  <a:gd name="T7" fmla="*/ 4 h 8"/>
                  <a:gd name="T8" fmla="*/ 4 w 7"/>
                  <a:gd name="T9" fmla="*/ 6 h 8"/>
                  <a:gd name="T10" fmla="*/ 4 w 7"/>
                  <a:gd name="T11" fmla="*/ 0 h 8"/>
                  <a:gd name="T12" fmla="*/ 2 w 7"/>
                  <a:gd name="T13" fmla="*/ 1 h 8"/>
                  <a:gd name="T14" fmla="*/ 1 w 7"/>
                  <a:gd name="T15" fmla="*/ 3 h 8"/>
                  <a:gd name="T16" fmla="*/ 0 w 7"/>
                  <a:gd name="T17" fmla="*/ 4 h 8"/>
                  <a:gd name="T18" fmla="*/ 1 w 7"/>
                  <a:gd name="T19" fmla="*/ 6 h 8"/>
                  <a:gd name="T20" fmla="*/ 2 w 7"/>
                  <a:gd name="T21" fmla="*/ 6 h 8"/>
                  <a:gd name="T22" fmla="*/ 4 w 7"/>
                  <a:gd name="T23" fmla="*/ 8 h 8"/>
                  <a:gd name="T24" fmla="*/ 5 w 7"/>
                  <a:gd name="T25" fmla="*/ 6 h 8"/>
                  <a:gd name="T26" fmla="*/ 6 w 7"/>
                  <a:gd name="T27" fmla="*/ 5 h 8"/>
                  <a:gd name="T28" fmla="*/ 7 w 7"/>
                  <a:gd name="T29" fmla="*/ 4 h 8"/>
                  <a:gd name="T30" fmla="*/ 6 w 7"/>
                  <a:gd name="T31" fmla="*/ 3 h 8"/>
                  <a:gd name="T32" fmla="*/ 5 w 7"/>
                  <a:gd name="T33" fmla="*/ 1 h 8"/>
                  <a:gd name="T34" fmla="*/ 4 w 7"/>
                  <a:gd name="T3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4" y="6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6"/>
                      <a:pt x="4" y="6"/>
                      <a:pt x="4" y="6"/>
                    </a:cubicBezTo>
                    <a:moveTo>
                      <a:pt x="4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983">
                <a:extLst>
                  <a:ext uri="{FF2B5EF4-FFF2-40B4-BE49-F238E27FC236}">
                    <a16:creationId xmlns:a16="http://schemas.microsoft.com/office/drawing/2014/main" id="{48DD30CF-3BA1-4E16-B139-E089A45BE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0 h 30"/>
                  <a:gd name="T2" fmla="*/ 0 w 23"/>
                  <a:gd name="T3" fmla="*/ 15 h 30"/>
                  <a:gd name="T4" fmla="*/ 15 w 23"/>
                  <a:gd name="T5" fmla="*/ 30 h 30"/>
                  <a:gd name="T6" fmla="*/ 23 w 23"/>
                  <a:gd name="T7" fmla="*/ 15 h 30"/>
                  <a:gd name="T8" fmla="*/ 15 w 2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23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1984">
                <a:extLst>
                  <a:ext uri="{FF2B5EF4-FFF2-40B4-BE49-F238E27FC236}">
                    <a16:creationId xmlns:a16="http://schemas.microsoft.com/office/drawing/2014/main" id="{58CCD5C1-BD7F-4C74-A0EC-6FAF5AA04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0 h 30"/>
                  <a:gd name="T2" fmla="*/ 0 w 23"/>
                  <a:gd name="T3" fmla="*/ 15 h 30"/>
                  <a:gd name="T4" fmla="*/ 15 w 23"/>
                  <a:gd name="T5" fmla="*/ 30 h 30"/>
                  <a:gd name="T6" fmla="*/ 23 w 23"/>
                  <a:gd name="T7" fmla="*/ 15 h 30"/>
                  <a:gd name="T8" fmla="*/ 15 w 2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23" y="15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1985">
                <a:extLst>
                  <a:ext uri="{FF2B5EF4-FFF2-40B4-BE49-F238E27FC236}">
                    <a16:creationId xmlns:a16="http://schemas.microsoft.com/office/drawing/2014/main" id="{21951F3C-389F-4104-ADF1-118592F088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7" y="1518"/>
                <a:ext cx="15" cy="38"/>
              </a:xfrm>
              <a:custGeom>
                <a:avLst/>
                <a:gdLst>
                  <a:gd name="T0" fmla="*/ 15 w 15"/>
                  <a:gd name="T1" fmla="*/ 30 h 38"/>
                  <a:gd name="T2" fmla="*/ 0 w 15"/>
                  <a:gd name="T3" fmla="*/ 38 h 38"/>
                  <a:gd name="T4" fmla="*/ 15 w 15"/>
                  <a:gd name="T5" fmla="*/ 38 h 38"/>
                  <a:gd name="T6" fmla="*/ 15 w 15"/>
                  <a:gd name="T7" fmla="*/ 30 h 38"/>
                  <a:gd name="T8" fmla="*/ 15 w 15"/>
                  <a:gd name="T9" fmla="*/ 0 h 38"/>
                  <a:gd name="T10" fmla="*/ 0 w 15"/>
                  <a:gd name="T11" fmla="*/ 0 h 38"/>
                  <a:gd name="T12" fmla="*/ 15 w 15"/>
                  <a:gd name="T13" fmla="*/ 7 h 38"/>
                  <a:gd name="T14" fmla="*/ 15 w 1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8">
                    <a:moveTo>
                      <a:pt x="15" y="30"/>
                    </a:moveTo>
                    <a:lnTo>
                      <a:pt x="0" y="38"/>
                    </a:lnTo>
                    <a:lnTo>
                      <a:pt x="15" y="38"/>
                    </a:lnTo>
                    <a:lnTo>
                      <a:pt x="15" y="30"/>
                    </a:lnTo>
                    <a:close/>
                    <a:moveTo>
                      <a:pt x="15" y="0"/>
                    </a:moveTo>
                    <a:lnTo>
                      <a:pt x="0" y="0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1986">
                <a:extLst>
                  <a:ext uri="{FF2B5EF4-FFF2-40B4-BE49-F238E27FC236}">
                    <a16:creationId xmlns:a16="http://schemas.microsoft.com/office/drawing/2014/main" id="{4810DA84-C594-4FB8-B999-37E034CBB6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7" y="1518"/>
                <a:ext cx="15" cy="38"/>
              </a:xfrm>
              <a:custGeom>
                <a:avLst/>
                <a:gdLst>
                  <a:gd name="T0" fmla="*/ 15 w 15"/>
                  <a:gd name="T1" fmla="*/ 30 h 38"/>
                  <a:gd name="T2" fmla="*/ 0 w 15"/>
                  <a:gd name="T3" fmla="*/ 38 h 38"/>
                  <a:gd name="T4" fmla="*/ 15 w 15"/>
                  <a:gd name="T5" fmla="*/ 38 h 38"/>
                  <a:gd name="T6" fmla="*/ 15 w 15"/>
                  <a:gd name="T7" fmla="*/ 30 h 38"/>
                  <a:gd name="T8" fmla="*/ 15 w 15"/>
                  <a:gd name="T9" fmla="*/ 0 h 38"/>
                  <a:gd name="T10" fmla="*/ 0 w 15"/>
                  <a:gd name="T11" fmla="*/ 0 h 38"/>
                  <a:gd name="T12" fmla="*/ 15 w 15"/>
                  <a:gd name="T13" fmla="*/ 7 h 38"/>
                  <a:gd name="T14" fmla="*/ 15 w 1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8">
                    <a:moveTo>
                      <a:pt x="15" y="30"/>
                    </a:moveTo>
                    <a:lnTo>
                      <a:pt x="0" y="38"/>
                    </a:lnTo>
                    <a:lnTo>
                      <a:pt x="15" y="38"/>
                    </a:lnTo>
                    <a:lnTo>
                      <a:pt x="15" y="30"/>
                    </a:lnTo>
                    <a:moveTo>
                      <a:pt x="15" y="0"/>
                    </a:moveTo>
                    <a:lnTo>
                      <a:pt x="0" y="0"/>
                    </a:lnTo>
                    <a:lnTo>
                      <a:pt x="15" y="7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987">
                <a:extLst>
                  <a:ext uri="{FF2B5EF4-FFF2-40B4-BE49-F238E27FC236}">
                    <a16:creationId xmlns:a16="http://schemas.microsoft.com/office/drawing/2014/main" id="{8EAECAEB-B931-4EAB-91F6-A87A28C18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510"/>
                <a:ext cx="30" cy="5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0 w 4"/>
                  <a:gd name="T5" fmla="*/ 2 h 7"/>
                  <a:gd name="T6" fmla="*/ 0 w 4"/>
                  <a:gd name="T7" fmla="*/ 2 h 7"/>
                  <a:gd name="T8" fmla="*/ 2 w 4"/>
                  <a:gd name="T9" fmla="*/ 3 h 7"/>
                  <a:gd name="T10" fmla="*/ 0 w 4"/>
                  <a:gd name="T11" fmla="*/ 5 h 7"/>
                  <a:gd name="T12" fmla="*/ 0 w 4"/>
                  <a:gd name="T13" fmla="*/ 5 h 7"/>
                  <a:gd name="T14" fmla="*/ 0 w 4"/>
                  <a:gd name="T15" fmla="*/ 7 h 7"/>
                  <a:gd name="T16" fmla="*/ 0 w 4"/>
                  <a:gd name="T17" fmla="*/ 7 h 7"/>
                  <a:gd name="T18" fmla="*/ 1 w 4"/>
                  <a:gd name="T19" fmla="*/ 6 h 7"/>
                  <a:gd name="T20" fmla="*/ 3 w 4"/>
                  <a:gd name="T21" fmla="*/ 5 h 7"/>
                  <a:gd name="T22" fmla="*/ 4 w 4"/>
                  <a:gd name="T23" fmla="*/ 3 h 7"/>
                  <a:gd name="T24" fmla="*/ 3 w 4"/>
                  <a:gd name="T25" fmla="*/ 2 h 7"/>
                  <a:gd name="T26" fmla="*/ 1 w 4"/>
                  <a:gd name="T27" fmla="*/ 1 h 7"/>
                  <a:gd name="T28" fmla="*/ 0 w 4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988">
                <a:extLst>
                  <a:ext uri="{FF2B5EF4-FFF2-40B4-BE49-F238E27FC236}">
                    <a16:creationId xmlns:a16="http://schemas.microsoft.com/office/drawing/2014/main" id="{CA6EE036-71BB-4A28-A9AF-BB7192BE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525"/>
                <a:ext cx="15" cy="2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1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989">
                <a:extLst>
                  <a:ext uri="{FF2B5EF4-FFF2-40B4-BE49-F238E27FC236}">
                    <a16:creationId xmlns:a16="http://schemas.microsoft.com/office/drawing/2014/main" id="{534616DF-E5A1-4D07-84EA-2BAA19D477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7" y="1593"/>
                <a:ext cx="15" cy="45"/>
              </a:xfrm>
              <a:custGeom>
                <a:avLst/>
                <a:gdLst>
                  <a:gd name="T0" fmla="*/ 2 w 2"/>
                  <a:gd name="T1" fmla="*/ 4 h 6"/>
                  <a:gd name="T2" fmla="*/ 1 w 2"/>
                  <a:gd name="T3" fmla="*/ 5 h 6"/>
                  <a:gd name="T4" fmla="*/ 1 w 2"/>
                  <a:gd name="T5" fmla="*/ 6 h 6"/>
                  <a:gd name="T6" fmla="*/ 2 w 2"/>
                  <a:gd name="T7" fmla="*/ 6 h 6"/>
                  <a:gd name="T8" fmla="*/ 2 w 2"/>
                  <a:gd name="T9" fmla="*/ 4 h 6"/>
                  <a:gd name="T10" fmla="*/ 2 w 2"/>
                  <a:gd name="T11" fmla="*/ 0 h 6"/>
                  <a:gd name="T12" fmla="*/ 0 w 2"/>
                  <a:gd name="T13" fmla="*/ 0 h 6"/>
                  <a:gd name="T14" fmla="*/ 2 w 2"/>
                  <a:gd name="T15" fmla="*/ 2 h 6"/>
                  <a:gd name="T16" fmla="*/ 2 w 2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6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1990">
                <a:extLst>
                  <a:ext uri="{FF2B5EF4-FFF2-40B4-BE49-F238E27FC236}">
                    <a16:creationId xmlns:a16="http://schemas.microsoft.com/office/drawing/2014/main" id="{8FC7D55D-85EF-41EE-BDC1-57EC711FF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586"/>
                <a:ext cx="30" cy="45"/>
              </a:xfrm>
              <a:custGeom>
                <a:avLst/>
                <a:gdLst>
                  <a:gd name="T0" fmla="*/ 0 w 4"/>
                  <a:gd name="T1" fmla="*/ 0 h 6"/>
                  <a:gd name="T2" fmla="*/ 1 w 4"/>
                  <a:gd name="T3" fmla="*/ 3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6 h 6"/>
                  <a:gd name="T10" fmla="*/ 3 w 4"/>
                  <a:gd name="T11" fmla="*/ 5 h 6"/>
                  <a:gd name="T12" fmla="*/ 4 w 4"/>
                  <a:gd name="T13" fmla="*/ 4 h 6"/>
                  <a:gd name="T14" fmla="*/ 3 w 4"/>
                  <a:gd name="T15" fmla="*/ 3 h 6"/>
                  <a:gd name="T16" fmla="*/ 1 w 4"/>
                  <a:gd name="T17" fmla="*/ 1 h 6"/>
                  <a:gd name="T18" fmla="*/ 0 w 4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1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1991">
                <a:extLst>
                  <a:ext uri="{FF2B5EF4-FFF2-40B4-BE49-F238E27FC236}">
                    <a16:creationId xmlns:a16="http://schemas.microsoft.com/office/drawing/2014/main" id="{9E604AFA-3093-42EE-8454-94D65E20C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7" y="1608"/>
                <a:ext cx="8" cy="1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1992">
                <a:extLst>
                  <a:ext uri="{FF2B5EF4-FFF2-40B4-BE49-F238E27FC236}">
                    <a16:creationId xmlns:a16="http://schemas.microsoft.com/office/drawing/2014/main" id="{98B89E93-794F-49EB-A57D-FED4FA646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525"/>
                <a:ext cx="115" cy="106"/>
              </a:xfrm>
              <a:custGeom>
                <a:avLst/>
                <a:gdLst>
                  <a:gd name="T0" fmla="*/ 0 w 15"/>
                  <a:gd name="T1" fmla="*/ 0 h 14"/>
                  <a:gd name="T2" fmla="*/ 0 w 15"/>
                  <a:gd name="T3" fmla="*/ 14 h 14"/>
                  <a:gd name="T4" fmla="*/ 15 w 15"/>
                  <a:gd name="T5" fmla="*/ 14 h 14"/>
                  <a:gd name="T6" fmla="*/ 15 w 15"/>
                  <a:gd name="T7" fmla="*/ 1 h 14"/>
                  <a:gd name="T8" fmla="*/ 8 w 15"/>
                  <a:gd name="T9" fmla="*/ 6 h 14"/>
                  <a:gd name="T10" fmla="*/ 0 w 15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4"/>
                      <a:pt x="11" y="6"/>
                      <a:pt x="8" y="6"/>
                    </a:cubicBezTo>
                    <a:cubicBezTo>
                      <a:pt x="4" y="6"/>
                      <a:pt x="1" y="3"/>
                      <a:pt x="0" y="0"/>
                    </a:cubicBezTo>
                  </a:path>
                </a:pathLst>
              </a:custGeom>
              <a:solidFill>
                <a:srgbClr val="5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1993">
                <a:extLst>
                  <a:ext uri="{FF2B5EF4-FFF2-40B4-BE49-F238E27FC236}">
                    <a16:creationId xmlns:a16="http://schemas.microsoft.com/office/drawing/2014/main" id="{9E7B1EC0-882E-46E8-9035-84EBD8D5FC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4" y="1797"/>
                <a:ext cx="237" cy="211"/>
              </a:xfrm>
              <a:custGeom>
                <a:avLst/>
                <a:gdLst>
                  <a:gd name="T0" fmla="*/ 4 w 31"/>
                  <a:gd name="T1" fmla="*/ 11 h 28"/>
                  <a:gd name="T2" fmla="*/ 3 w 31"/>
                  <a:gd name="T3" fmla="*/ 11 h 28"/>
                  <a:gd name="T4" fmla="*/ 2 w 31"/>
                  <a:gd name="T5" fmla="*/ 12 h 28"/>
                  <a:gd name="T6" fmla="*/ 2 w 31"/>
                  <a:gd name="T7" fmla="*/ 12 h 28"/>
                  <a:gd name="T8" fmla="*/ 0 w 31"/>
                  <a:gd name="T9" fmla="*/ 13 h 28"/>
                  <a:gd name="T10" fmla="*/ 3 w 31"/>
                  <a:gd name="T11" fmla="*/ 16 h 28"/>
                  <a:gd name="T12" fmla="*/ 4 w 31"/>
                  <a:gd name="T13" fmla="*/ 16 h 28"/>
                  <a:gd name="T14" fmla="*/ 4 w 31"/>
                  <a:gd name="T15" fmla="*/ 17 h 28"/>
                  <a:gd name="T16" fmla="*/ 14 w 31"/>
                  <a:gd name="T17" fmla="*/ 27 h 28"/>
                  <a:gd name="T18" fmla="*/ 15 w 31"/>
                  <a:gd name="T19" fmla="*/ 27 h 28"/>
                  <a:gd name="T20" fmla="*/ 15 w 31"/>
                  <a:gd name="T21" fmla="*/ 28 h 28"/>
                  <a:gd name="T22" fmla="*/ 15 w 31"/>
                  <a:gd name="T23" fmla="*/ 28 h 28"/>
                  <a:gd name="T24" fmla="*/ 16 w 31"/>
                  <a:gd name="T25" fmla="*/ 28 h 28"/>
                  <a:gd name="T26" fmla="*/ 16 w 31"/>
                  <a:gd name="T27" fmla="*/ 28 h 28"/>
                  <a:gd name="T28" fmla="*/ 22 w 31"/>
                  <a:gd name="T29" fmla="*/ 22 h 28"/>
                  <a:gd name="T30" fmla="*/ 21 w 31"/>
                  <a:gd name="T31" fmla="*/ 22 h 28"/>
                  <a:gd name="T32" fmla="*/ 21 w 31"/>
                  <a:gd name="T33" fmla="*/ 22 h 28"/>
                  <a:gd name="T34" fmla="*/ 16 w 31"/>
                  <a:gd name="T35" fmla="*/ 27 h 28"/>
                  <a:gd name="T36" fmla="*/ 10 w 31"/>
                  <a:gd name="T37" fmla="*/ 22 h 28"/>
                  <a:gd name="T38" fmla="*/ 9 w 31"/>
                  <a:gd name="T39" fmla="*/ 22 h 28"/>
                  <a:gd name="T40" fmla="*/ 9 w 31"/>
                  <a:gd name="T41" fmla="*/ 21 h 28"/>
                  <a:gd name="T42" fmla="*/ 2 w 31"/>
                  <a:gd name="T43" fmla="*/ 13 h 28"/>
                  <a:gd name="T44" fmla="*/ 4 w 31"/>
                  <a:gd name="T45" fmla="*/ 11 h 28"/>
                  <a:gd name="T46" fmla="*/ 26 w 31"/>
                  <a:gd name="T47" fmla="*/ 8 h 28"/>
                  <a:gd name="T48" fmla="*/ 25 w 31"/>
                  <a:gd name="T49" fmla="*/ 9 h 28"/>
                  <a:gd name="T50" fmla="*/ 29 w 31"/>
                  <a:gd name="T51" fmla="*/ 13 h 28"/>
                  <a:gd name="T52" fmla="*/ 25 w 31"/>
                  <a:gd name="T53" fmla="*/ 17 h 28"/>
                  <a:gd name="T54" fmla="*/ 25 w 31"/>
                  <a:gd name="T55" fmla="*/ 18 h 28"/>
                  <a:gd name="T56" fmla="*/ 26 w 31"/>
                  <a:gd name="T57" fmla="*/ 18 h 28"/>
                  <a:gd name="T58" fmla="*/ 31 w 31"/>
                  <a:gd name="T59" fmla="*/ 13 h 28"/>
                  <a:gd name="T60" fmla="*/ 26 w 31"/>
                  <a:gd name="T61" fmla="*/ 8 h 28"/>
                  <a:gd name="T62" fmla="*/ 17 w 31"/>
                  <a:gd name="T63" fmla="*/ 0 h 28"/>
                  <a:gd name="T64" fmla="*/ 16 w 31"/>
                  <a:gd name="T65" fmla="*/ 0 h 28"/>
                  <a:gd name="T66" fmla="*/ 21 w 31"/>
                  <a:gd name="T67" fmla="*/ 5 h 28"/>
                  <a:gd name="T68" fmla="*/ 22 w 31"/>
                  <a:gd name="T69" fmla="*/ 4 h 28"/>
                  <a:gd name="T70" fmla="*/ 17 w 31"/>
                  <a:gd name="T7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28">
                    <a:moveTo>
                      <a:pt x="4" y="11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1"/>
                      <a:pt x="4" y="11"/>
                      <a:pt x="4" y="11"/>
                    </a:cubicBezTo>
                    <a:moveTo>
                      <a:pt x="26" y="8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26" y="8"/>
                      <a:pt x="26" y="8"/>
                      <a:pt x="26" y="8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6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1994">
                <a:extLst>
                  <a:ext uri="{FF2B5EF4-FFF2-40B4-BE49-F238E27FC236}">
                    <a16:creationId xmlns:a16="http://schemas.microsoft.com/office/drawing/2014/main" id="{18140B5B-DE2F-4D27-9155-ABA4DCAFF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827"/>
                <a:ext cx="38" cy="38"/>
              </a:xfrm>
              <a:custGeom>
                <a:avLst/>
                <a:gdLst>
                  <a:gd name="T0" fmla="*/ 8 w 38"/>
                  <a:gd name="T1" fmla="*/ 0 h 38"/>
                  <a:gd name="T2" fmla="*/ 0 w 38"/>
                  <a:gd name="T3" fmla="*/ 7 h 38"/>
                  <a:gd name="T4" fmla="*/ 31 w 38"/>
                  <a:gd name="T5" fmla="*/ 38 h 38"/>
                  <a:gd name="T6" fmla="*/ 38 w 38"/>
                  <a:gd name="T7" fmla="*/ 30 h 38"/>
                  <a:gd name="T8" fmla="*/ 8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8" y="0"/>
                    </a:moveTo>
                    <a:lnTo>
                      <a:pt x="0" y="7"/>
                    </a:lnTo>
                    <a:lnTo>
                      <a:pt x="31" y="38"/>
                    </a:lnTo>
                    <a:lnTo>
                      <a:pt x="38" y="3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1995">
                <a:extLst>
                  <a:ext uri="{FF2B5EF4-FFF2-40B4-BE49-F238E27FC236}">
                    <a16:creationId xmlns:a16="http://schemas.microsoft.com/office/drawing/2014/main" id="{2BB81ECE-BA21-411E-969A-EF6657D9A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827"/>
                <a:ext cx="38" cy="38"/>
              </a:xfrm>
              <a:custGeom>
                <a:avLst/>
                <a:gdLst>
                  <a:gd name="T0" fmla="*/ 8 w 38"/>
                  <a:gd name="T1" fmla="*/ 0 h 38"/>
                  <a:gd name="T2" fmla="*/ 0 w 38"/>
                  <a:gd name="T3" fmla="*/ 7 h 38"/>
                  <a:gd name="T4" fmla="*/ 31 w 38"/>
                  <a:gd name="T5" fmla="*/ 38 h 38"/>
                  <a:gd name="T6" fmla="*/ 38 w 38"/>
                  <a:gd name="T7" fmla="*/ 30 h 38"/>
                  <a:gd name="T8" fmla="*/ 8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8" y="0"/>
                    </a:moveTo>
                    <a:lnTo>
                      <a:pt x="0" y="7"/>
                    </a:lnTo>
                    <a:lnTo>
                      <a:pt x="31" y="38"/>
                    </a:lnTo>
                    <a:lnTo>
                      <a:pt x="38" y="30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1996">
                <a:extLst>
                  <a:ext uri="{FF2B5EF4-FFF2-40B4-BE49-F238E27FC236}">
                    <a16:creationId xmlns:a16="http://schemas.microsoft.com/office/drawing/2014/main" id="{418A98E6-813D-4CE3-BA80-2CFB4883AD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44" y="1925"/>
                <a:ext cx="31" cy="37"/>
              </a:xfrm>
              <a:custGeom>
                <a:avLst/>
                <a:gdLst>
                  <a:gd name="T0" fmla="*/ 0 w 31"/>
                  <a:gd name="T1" fmla="*/ 30 h 37"/>
                  <a:gd name="T2" fmla="*/ 0 w 31"/>
                  <a:gd name="T3" fmla="*/ 37 h 37"/>
                  <a:gd name="T4" fmla="*/ 0 w 31"/>
                  <a:gd name="T5" fmla="*/ 37 h 37"/>
                  <a:gd name="T6" fmla="*/ 0 w 31"/>
                  <a:gd name="T7" fmla="*/ 30 h 37"/>
                  <a:gd name="T8" fmla="*/ 31 w 31"/>
                  <a:gd name="T9" fmla="*/ 0 h 37"/>
                  <a:gd name="T10" fmla="*/ 31 w 31"/>
                  <a:gd name="T11" fmla="*/ 7 h 37"/>
                  <a:gd name="T12" fmla="*/ 31 w 31"/>
                  <a:gd name="T13" fmla="*/ 7 h 37"/>
                  <a:gd name="T14" fmla="*/ 31 w 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3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close/>
                    <a:moveTo>
                      <a:pt x="31" y="0"/>
                    </a:moveTo>
                    <a:lnTo>
                      <a:pt x="31" y="7"/>
                    </a:lnTo>
                    <a:lnTo>
                      <a:pt x="31" y="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1997">
                <a:extLst>
                  <a:ext uri="{FF2B5EF4-FFF2-40B4-BE49-F238E27FC236}">
                    <a16:creationId xmlns:a16="http://schemas.microsoft.com/office/drawing/2014/main" id="{E8642A88-6C53-4C2D-AE25-BCE06DA1AB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44" y="1925"/>
                <a:ext cx="31" cy="37"/>
              </a:xfrm>
              <a:custGeom>
                <a:avLst/>
                <a:gdLst>
                  <a:gd name="T0" fmla="*/ 0 w 31"/>
                  <a:gd name="T1" fmla="*/ 30 h 37"/>
                  <a:gd name="T2" fmla="*/ 0 w 31"/>
                  <a:gd name="T3" fmla="*/ 37 h 37"/>
                  <a:gd name="T4" fmla="*/ 0 w 31"/>
                  <a:gd name="T5" fmla="*/ 37 h 37"/>
                  <a:gd name="T6" fmla="*/ 0 w 31"/>
                  <a:gd name="T7" fmla="*/ 30 h 37"/>
                  <a:gd name="T8" fmla="*/ 31 w 31"/>
                  <a:gd name="T9" fmla="*/ 0 h 37"/>
                  <a:gd name="T10" fmla="*/ 31 w 31"/>
                  <a:gd name="T11" fmla="*/ 7 h 37"/>
                  <a:gd name="T12" fmla="*/ 31 w 31"/>
                  <a:gd name="T13" fmla="*/ 7 h 37"/>
                  <a:gd name="T14" fmla="*/ 31 w 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3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moveTo>
                      <a:pt x="31" y="0"/>
                    </a:moveTo>
                    <a:lnTo>
                      <a:pt x="31" y="7"/>
                    </a:lnTo>
                    <a:lnTo>
                      <a:pt x="31" y="7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1998">
                <a:extLst>
                  <a:ext uri="{FF2B5EF4-FFF2-40B4-BE49-F238E27FC236}">
                    <a16:creationId xmlns:a16="http://schemas.microsoft.com/office/drawing/2014/main" id="{C62ED008-A901-4E3F-85E7-5845E1E0E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932"/>
                <a:ext cx="38" cy="30"/>
              </a:xfrm>
              <a:custGeom>
                <a:avLst/>
                <a:gdLst>
                  <a:gd name="T0" fmla="*/ 31 w 38"/>
                  <a:gd name="T1" fmla="*/ 0 h 30"/>
                  <a:gd name="T2" fmla="*/ 23 w 38"/>
                  <a:gd name="T3" fmla="*/ 8 h 30"/>
                  <a:gd name="T4" fmla="*/ 23 w 38"/>
                  <a:gd name="T5" fmla="*/ 8 h 30"/>
                  <a:gd name="T6" fmla="*/ 8 w 38"/>
                  <a:gd name="T7" fmla="*/ 23 h 30"/>
                  <a:gd name="T8" fmla="*/ 8 w 38"/>
                  <a:gd name="T9" fmla="*/ 15 h 30"/>
                  <a:gd name="T10" fmla="*/ 0 w 38"/>
                  <a:gd name="T11" fmla="*/ 23 h 30"/>
                  <a:gd name="T12" fmla="*/ 0 w 38"/>
                  <a:gd name="T13" fmla="*/ 30 h 30"/>
                  <a:gd name="T14" fmla="*/ 8 w 38"/>
                  <a:gd name="T15" fmla="*/ 30 h 30"/>
                  <a:gd name="T16" fmla="*/ 38 w 38"/>
                  <a:gd name="T17" fmla="*/ 0 h 30"/>
                  <a:gd name="T18" fmla="*/ 31 w 38"/>
                  <a:gd name="T19" fmla="*/ 0 h 30"/>
                  <a:gd name="T20" fmla="*/ 31 w 38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0">
                    <a:moveTo>
                      <a:pt x="31" y="0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1999">
                <a:extLst>
                  <a:ext uri="{FF2B5EF4-FFF2-40B4-BE49-F238E27FC236}">
                    <a16:creationId xmlns:a16="http://schemas.microsoft.com/office/drawing/2014/main" id="{655EBA09-6A41-437E-B540-16952C3EA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932"/>
                <a:ext cx="38" cy="30"/>
              </a:xfrm>
              <a:custGeom>
                <a:avLst/>
                <a:gdLst>
                  <a:gd name="T0" fmla="*/ 31 w 38"/>
                  <a:gd name="T1" fmla="*/ 0 h 30"/>
                  <a:gd name="T2" fmla="*/ 23 w 38"/>
                  <a:gd name="T3" fmla="*/ 8 h 30"/>
                  <a:gd name="T4" fmla="*/ 23 w 38"/>
                  <a:gd name="T5" fmla="*/ 8 h 30"/>
                  <a:gd name="T6" fmla="*/ 8 w 38"/>
                  <a:gd name="T7" fmla="*/ 23 h 30"/>
                  <a:gd name="T8" fmla="*/ 8 w 38"/>
                  <a:gd name="T9" fmla="*/ 15 h 30"/>
                  <a:gd name="T10" fmla="*/ 0 w 38"/>
                  <a:gd name="T11" fmla="*/ 23 h 30"/>
                  <a:gd name="T12" fmla="*/ 0 w 38"/>
                  <a:gd name="T13" fmla="*/ 30 h 30"/>
                  <a:gd name="T14" fmla="*/ 8 w 38"/>
                  <a:gd name="T15" fmla="*/ 30 h 30"/>
                  <a:gd name="T16" fmla="*/ 38 w 38"/>
                  <a:gd name="T17" fmla="*/ 0 h 30"/>
                  <a:gd name="T18" fmla="*/ 31 w 38"/>
                  <a:gd name="T19" fmla="*/ 0 h 30"/>
                  <a:gd name="T20" fmla="*/ 31 w 38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0">
                    <a:moveTo>
                      <a:pt x="31" y="0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2000">
                <a:extLst>
                  <a:ext uri="{FF2B5EF4-FFF2-40B4-BE49-F238E27FC236}">
                    <a16:creationId xmlns:a16="http://schemas.microsoft.com/office/drawing/2014/main" id="{B2FD75CF-AF98-4065-8980-3626F6EB4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1940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7 h 15"/>
                  <a:gd name="T4" fmla="*/ 0 w 15"/>
                  <a:gd name="T5" fmla="*/ 15 h 15"/>
                  <a:gd name="T6" fmla="*/ 15 w 15"/>
                  <a:gd name="T7" fmla="*/ 0 h 15"/>
                  <a:gd name="T8" fmla="*/ 15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7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2001">
                <a:extLst>
                  <a:ext uri="{FF2B5EF4-FFF2-40B4-BE49-F238E27FC236}">
                    <a16:creationId xmlns:a16="http://schemas.microsoft.com/office/drawing/2014/main" id="{EE610614-08C3-49D5-95B1-F26513CBA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1940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7 h 15"/>
                  <a:gd name="T4" fmla="*/ 0 w 15"/>
                  <a:gd name="T5" fmla="*/ 15 h 15"/>
                  <a:gd name="T6" fmla="*/ 15 w 15"/>
                  <a:gd name="T7" fmla="*/ 0 h 15"/>
                  <a:gd name="T8" fmla="*/ 15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7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2002">
                <a:extLst>
                  <a:ext uri="{FF2B5EF4-FFF2-40B4-BE49-F238E27FC236}">
                    <a16:creationId xmlns:a16="http://schemas.microsoft.com/office/drawing/2014/main" id="{913C5901-3907-4389-B67E-234C6EA43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95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2003">
                <a:extLst>
                  <a:ext uri="{FF2B5EF4-FFF2-40B4-BE49-F238E27FC236}">
                    <a16:creationId xmlns:a16="http://schemas.microsoft.com/office/drawing/2014/main" id="{10880E9B-507D-4AF8-B069-C2840578B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95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2004">
                <a:extLst>
                  <a:ext uri="{FF2B5EF4-FFF2-40B4-BE49-F238E27FC236}">
                    <a16:creationId xmlns:a16="http://schemas.microsoft.com/office/drawing/2014/main" id="{43C52A26-C464-411F-A1F0-CBE12446C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2000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2005">
                <a:extLst>
                  <a:ext uri="{FF2B5EF4-FFF2-40B4-BE49-F238E27FC236}">
                    <a16:creationId xmlns:a16="http://schemas.microsoft.com/office/drawing/2014/main" id="{85772C95-CBDD-4722-A716-76CA43753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2000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2006">
                <a:extLst>
                  <a:ext uri="{FF2B5EF4-FFF2-40B4-BE49-F238E27FC236}">
                    <a16:creationId xmlns:a16="http://schemas.microsoft.com/office/drawing/2014/main" id="{843372B3-5A3A-41CF-8D57-492CD508DF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15" y="1797"/>
                <a:ext cx="84" cy="75"/>
              </a:xfrm>
              <a:custGeom>
                <a:avLst/>
                <a:gdLst>
                  <a:gd name="T0" fmla="*/ 10 w 11"/>
                  <a:gd name="T1" fmla="*/ 0 h 10"/>
                  <a:gd name="T2" fmla="*/ 9 w 11"/>
                  <a:gd name="T3" fmla="*/ 0 h 10"/>
                  <a:gd name="T4" fmla="*/ 8 w 11"/>
                  <a:gd name="T5" fmla="*/ 1 h 10"/>
                  <a:gd name="T6" fmla="*/ 8 w 11"/>
                  <a:gd name="T7" fmla="*/ 1 h 10"/>
                  <a:gd name="T8" fmla="*/ 1 w 11"/>
                  <a:gd name="T9" fmla="*/ 8 h 10"/>
                  <a:gd name="T10" fmla="*/ 2 w 11"/>
                  <a:gd name="T11" fmla="*/ 8 h 10"/>
                  <a:gd name="T12" fmla="*/ 0 w 11"/>
                  <a:gd name="T13" fmla="*/ 9 h 10"/>
                  <a:gd name="T14" fmla="*/ 0 w 11"/>
                  <a:gd name="T15" fmla="*/ 10 h 10"/>
                  <a:gd name="T16" fmla="*/ 10 w 11"/>
                  <a:gd name="T17" fmla="*/ 0 h 10"/>
                  <a:gd name="T18" fmla="*/ 11 w 11"/>
                  <a:gd name="T19" fmla="*/ 0 h 10"/>
                  <a:gd name="T20" fmla="*/ 11 w 11"/>
                  <a:gd name="T21" fmla="*/ 0 h 10"/>
                  <a:gd name="T22" fmla="*/ 11 w 11"/>
                  <a:gd name="T23" fmla="*/ 0 h 10"/>
                  <a:gd name="T24" fmla="*/ 11 w 11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0">
                    <a:moveTo>
                      <a:pt x="1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2007">
                <a:extLst>
                  <a:ext uri="{FF2B5EF4-FFF2-40B4-BE49-F238E27FC236}">
                    <a16:creationId xmlns:a16="http://schemas.microsoft.com/office/drawing/2014/main" id="{FE0F8D5F-872A-4488-84E7-D5B2D5331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1797"/>
                <a:ext cx="16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2 w 2"/>
                  <a:gd name="T4" fmla="*/ 2 w 2"/>
                  <a:gd name="T5" fmla="*/ 2 w 2"/>
                  <a:gd name="T6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2008">
                <a:extLst>
                  <a:ext uri="{FF2B5EF4-FFF2-40B4-BE49-F238E27FC236}">
                    <a16:creationId xmlns:a16="http://schemas.microsoft.com/office/drawing/2014/main" id="{097B2A09-4504-45AF-BF22-3247388E80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1797"/>
                <a:ext cx="15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0 h 1"/>
                  <a:gd name="T8" fmla="*/ 2 w 2"/>
                  <a:gd name="T9" fmla="*/ 0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2009">
                <a:extLst>
                  <a:ext uri="{FF2B5EF4-FFF2-40B4-BE49-F238E27FC236}">
                    <a16:creationId xmlns:a16="http://schemas.microsoft.com/office/drawing/2014/main" id="{E7D2D136-587C-49C9-AD70-CD6D436ED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865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  <a:gd name="T6" fmla="*/ 8 w 8"/>
                  <a:gd name="T7" fmla="*/ 7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2010">
                <a:extLst>
                  <a:ext uri="{FF2B5EF4-FFF2-40B4-BE49-F238E27FC236}">
                    <a16:creationId xmlns:a16="http://schemas.microsoft.com/office/drawing/2014/main" id="{04BF39C1-A4DF-4AA2-A1CC-CFAE31EA2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865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  <a:gd name="T6" fmla="*/ 8 w 8"/>
                  <a:gd name="T7" fmla="*/ 7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2011">
                <a:extLst>
                  <a:ext uri="{FF2B5EF4-FFF2-40B4-BE49-F238E27FC236}">
                    <a16:creationId xmlns:a16="http://schemas.microsoft.com/office/drawing/2014/main" id="{060F69EB-0BE5-4E02-B262-BD844EF612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857"/>
                <a:ext cx="30" cy="30"/>
              </a:xfrm>
              <a:custGeom>
                <a:avLst/>
                <a:gdLst>
                  <a:gd name="T0" fmla="*/ 22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7 w 30"/>
                  <a:gd name="T7" fmla="*/ 23 h 30"/>
                  <a:gd name="T8" fmla="*/ 15 w 30"/>
                  <a:gd name="T9" fmla="*/ 8 h 30"/>
                  <a:gd name="T10" fmla="*/ 30 w 30"/>
                  <a:gd name="T11" fmla="*/ 0 h 30"/>
                  <a:gd name="T12" fmla="*/ 22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7" y="23"/>
                    </a:lnTo>
                    <a:lnTo>
                      <a:pt x="15" y="8"/>
                    </a:lnTo>
                    <a:lnTo>
                      <a:pt x="30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2012">
                <a:extLst>
                  <a:ext uri="{FF2B5EF4-FFF2-40B4-BE49-F238E27FC236}">
                    <a16:creationId xmlns:a16="http://schemas.microsoft.com/office/drawing/2014/main" id="{775167F0-C7AA-4046-BD44-664699A7E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857"/>
                <a:ext cx="30" cy="30"/>
              </a:xfrm>
              <a:custGeom>
                <a:avLst/>
                <a:gdLst>
                  <a:gd name="T0" fmla="*/ 22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7 w 30"/>
                  <a:gd name="T7" fmla="*/ 23 h 30"/>
                  <a:gd name="T8" fmla="*/ 15 w 30"/>
                  <a:gd name="T9" fmla="*/ 8 h 30"/>
                  <a:gd name="T10" fmla="*/ 30 w 30"/>
                  <a:gd name="T11" fmla="*/ 0 h 30"/>
                  <a:gd name="T12" fmla="*/ 22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7" y="23"/>
                    </a:lnTo>
                    <a:lnTo>
                      <a:pt x="15" y="8"/>
                    </a:lnTo>
                    <a:lnTo>
                      <a:pt x="30" y="0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2013">
                <a:extLst>
                  <a:ext uri="{FF2B5EF4-FFF2-40B4-BE49-F238E27FC236}">
                    <a16:creationId xmlns:a16="http://schemas.microsoft.com/office/drawing/2014/main" id="{A87A31EA-1A53-4AB0-90F0-186479057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9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2014">
                <a:extLst>
                  <a:ext uri="{FF2B5EF4-FFF2-40B4-BE49-F238E27FC236}">
                    <a16:creationId xmlns:a16="http://schemas.microsoft.com/office/drawing/2014/main" id="{655BDEA1-3388-4C19-9EEC-E19F1875B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9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2015">
                <a:extLst>
                  <a:ext uri="{FF2B5EF4-FFF2-40B4-BE49-F238E27FC236}">
                    <a16:creationId xmlns:a16="http://schemas.microsoft.com/office/drawing/2014/main" id="{ED6DD10E-676D-464D-8BB8-42A2AFEC7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1782"/>
                <a:ext cx="15" cy="1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2 h 2"/>
                  <a:gd name="T12" fmla="*/ 2 w 2"/>
                  <a:gd name="T13" fmla="*/ 2 h 2"/>
                  <a:gd name="T14" fmla="*/ 1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2016">
                <a:extLst>
                  <a:ext uri="{FF2B5EF4-FFF2-40B4-BE49-F238E27FC236}">
                    <a16:creationId xmlns:a16="http://schemas.microsoft.com/office/drawing/2014/main" id="{83D3FE76-E737-41C4-9DE6-A214BD69E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789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E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2017">
                <a:extLst>
                  <a:ext uri="{FF2B5EF4-FFF2-40B4-BE49-F238E27FC236}">
                    <a16:creationId xmlns:a16="http://schemas.microsoft.com/office/drawing/2014/main" id="{1586AA1A-D2C3-4E32-A5E1-B3328B8CF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782"/>
                <a:ext cx="15" cy="1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1 w 2"/>
                  <a:gd name="T7" fmla="*/ 1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1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2018">
                <a:extLst>
                  <a:ext uri="{FF2B5EF4-FFF2-40B4-BE49-F238E27FC236}">
                    <a16:creationId xmlns:a16="http://schemas.microsoft.com/office/drawing/2014/main" id="{921E21FB-343C-4472-A24F-EB96E5CA0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1458"/>
                <a:ext cx="480" cy="309"/>
              </a:xfrm>
              <a:custGeom>
                <a:avLst/>
                <a:gdLst>
                  <a:gd name="T0" fmla="*/ 63 w 63"/>
                  <a:gd name="T1" fmla="*/ 9 h 41"/>
                  <a:gd name="T2" fmla="*/ 32 w 63"/>
                  <a:gd name="T3" fmla="*/ 41 h 41"/>
                  <a:gd name="T4" fmla="*/ 0 w 63"/>
                  <a:gd name="T5" fmla="*/ 9 h 41"/>
                  <a:gd name="T6" fmla="*/ 1 w 63"/>
                  <a:gd name="T7" fmla="*/ 3 h 41"/>
                  <a:gd name="T8" fmla="*/ 25 w 63"/>
                  <a:gd name="T9" fmla="*/ 0 h 41"/>
                  <a:gd name="T10" fmla="*/ 25 w 63"/>
                  <a:gd name="T11" fmla="*/ 5 h 41"/>
                  <a:gd name="T12" fmla="*/ 32 w 63"/>
                  <a:gd name="T13" fmla="*/ 13 h 41"/>
                  <a:gd name="T14" fmla="*/ 40 w 63"/>
                  <a:gd name="T15" fmla="*/ 5 h 41"/>
                  <a:gd name="T16" fmla="*/ 40 w 63"/>
                  <a:gd name="T17" fmla="*/ 0 h 41"/>
                  <a:gd name="T18" fmla="*/ 63 w 63"/>
                  <a:gd name="T19" fmla="*/ 3 h 41"/>
                  <a:gd name="T20" fmla="*/ 63 w 63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1">
                    <a:moveTo>
                      <a:pt x="63" y="9"/>
                    </a:moveTo>
                    <a:cubicBezTo>
                      <a:pt x="63" y="26"/>
                      <a:pt x="49" y="41"/>
                      <a:pt x="32" y="41"/>
                    </a:cubicBezTo>
                    <a:cubicBezTo>
                      <a:pt x="14" y="41"/>
                      <a:pt x="0" y="2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8" y="13"/>
                      <a:pt x="32" y="13"/>
                    </a:cubicBezTo>
                    <a:cubicBezTo>
                      <a:pt x="37" y="13"/>
                      <a:pt x="40" y="9"/>
                      <a:pt x="40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"/>
                      <a:pt x="63" y="7"/>
                      <a:pt x="63" y="9"/>
                    </a:cubicBezTo>
                    <a:close/>
                  </a:path>
                </a:pathLst>
              </a:custGeom>
              <a:solidFill>
                <a:srgbClr val="617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2019">
                <a:extLst>
                  <a:ext uri="{FF2B5EF4-FFF2-40B4-BE49-F238E27FC236}">
                    <a16:creationId xmlns:a16="http://schemas.microsoft.com/office/drawing/2014/main" id="{043E4EDA-7461-49E4-A77F-B183441B5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1458"/>
                <a:ext cx="480" cy="309"/>
              </a:xfrm>
              <a:custGeom>
                <a:avLst/>
                <a:gdLst>
                  <a:gd name="T0" fmla="*/ 63 w 63"/>
                  <a:gd name="T1" fmla="*/ 9 h 41"/>
                  <a:gd name="T2" fmla="*/ 32 w 63"/>
                  <a:gd name="T3" fmla="*/ 41 h 41"/>
                  <a:gd name="T4" fmla="*/ 0 w 63"/>
                  <a:gd name="T5" fmla="*/ 9 h 41"/>
                  <a:gd name="T6" fmla="*/ 1 w 63"/>
                  <a:gd name="T7" fmla="*/ 3 h 41"/>
                  <a:gd name="T8" fmla="*/ 25 w 63"/>
                  <a:gd name="T9" fmla="*/ 0 h 41"/>
                  <a:gd name="T10" fmla="*/ 25 w 63"/>
                  <a:gd name="T11" fmla="*/ 5 h 41"/>
                  <a:gd name="T12" fmla="*/ 32 w 63"/>
                  <a:gd name="T13" fmla="*/ 13 h 41"/>
                  <a:gd name="T14" fmla="*/ 40 w 63"/>
                  <a:gd name="T15" fmla="*/ 5 h 41"/>
                  <a:gd name="T16" fmla="*/ 40 w 63"/>
                  <a:gd name="T17" fmla="*/ 0 h 41"/>
                  <a:gd name="T18" fmla="*/ 63 w 63"/>
                  <a:gd name="T19" fmla="*/ 3 h 41"/>
                  <a:gd name="T20" fmla="*/ 63 w 63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1">
                    <a:moveTo>
                      <a:pt x="63" y="9"/>
                    </a:moveTo>
                    <a:cubicBezTo>
                      <a:pt x="63" y="26"/>
                      <a:pt x="49" y="41"/>
                      <a:pt x="32" y="41"/>
                    </a:cubicBezTo>
                    <a:cubicBezTo>
                      <a:pt x="14" y="41"/>
                      <a:pt x="0" y="2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8" y="13"/>
                      <a:pt x="32" y="13"/>
                    </a:cubicBezTo>
                    <a:cubicBezTo>
                      <a:pt x="37" y="13"/>
                      <a:pt x="40" y="9"/>
                      <a:pt x="40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"/>
                      <a:pt x="63" y="7"/>
                      <a:pt x="63" y="9"/>
                    </a:cubicBez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2020">
                <a:extLst>
                  <a:ext uri="{FF2B5EF4-FFF2-40B4-BE49-F238E27FC236}">
                    <a16:creationId xmlns:a16="http://schemas.microsoft.com/office/drawing/2014/main" id="{7111733E-D1BF-45D9-9261-38A36D8E5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" y="1458"/>
                <a:ext cx="450" cy="278"/>
              </a:xfrm>
              <a:custGeom>
                <a:avLst/>
                <a:gdLst>
                  <a:gd name="T0" fmla="*/ 59 w 59"/>
                  <a:gd name="T1" fmla="*/ 8 h 37"/>
                  <a:gd name="T2" fmla="*/ 30 w 59"/>
                  <a:gd name="T3" fmla="*/ 37 h 37"/>
                  <a:gd name="T4" fmla="*/ 0 w 59"/>
                  <a:gd name="T5" fmla="*/ 8 h 37"/>
                  <a:gd name="T6" fmla="*/ 1 w 59"/>
                  <a:gd name="T7" fmla="*/ 3 h 37"/>
                  <a:gd name="T8" fmla="*/ 5 w 59"/>
                  <a:gd name="T9" fmla="*/ 2 h 37"/>
                  <a:gd name="T10" fmla="*/ 7 w 59"/>
                  <a:gd name="T11" fmla="*/ 2 h 37"/>
                  <a:gd name="T12" fmla="*/ 9 w 59"/>
                  <a:gd name="T13" fmla="*/ 1 h 37"/>
                  <a:gd name="T14" fmla="*/ 11 w 59"/>
                  <a:gd name="T15" fmla="*/ 1 h 37"/>
                  <a:gd name="T16" fmla="*/ 20 w 59"/>
                  <a:gd name="T17" fmla="*/ 0 h 37"/>
                  <a:gd name="T18" fmla="*/ 23 w 59"/>
                  <a:gd name="T19" fmla="*/ 0 h 37"/>
                  <a:gd name="T20" fmla="*/ 23 w 59"/>
                  <a:gd name="T21" fmla="*/ 5 h 37"/>
                  <a:gd name="T22" fmla="*/ 30 w 59"/>
                  <a:gd name="T23" fmla="*/ 13 h 37"/>
                  <a:gd name="T24" fmla="*/ 38 w 59"/>
                  <a:gd name="T25" fmla="*/ 5 h 37"/>
                  <a:gd name="T26" fmla="*/ 38 w 59"/>
                  <a:gd name="T27" fmla="*/ 0 h 37"/>
                  <a:gd name="T28" fmla="*/ 41 w 59"/>
                  <a:gd name="T29" fmla="*/ 0 h 37"/>
                  <a:gd name="T30" fmla="*/ 48 w 59"/>
                  <a:gd name="T31" fmla="*/ 1 h 37"/>
                  <a:gd name="T32" fmla="*/ 50 w 59"/>
                  <a:gd name="T33" fmla="*/ 1 h 37"/>
                  <a:gd name="T34" fmla="*/ 52 w 59"/>
                  <a:gd name="T35" fmla="*/ 2 h 37"/>
                  <a:gd name="T36" fmla="*/ 54 w 59"/>
                  <a:gd name="T37" fmla="*/ 2 h 37"/>
                  <a:gd name="T38" fmla="*/ 58 w 59"/>
                  <a:gd name="T39" fmla="*/ 2 h 37"/>
                  <a:gd name="T40" fmla="*/ 59 w 59"/>
                  <a:gd name="T41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37">
                    <a:moveTo>
                      <a:pt x="59" y="8"/>
                    </a:moveTo>
                    <a:cubicBezTo>
                      <a:pt x="59" y="24"/>
                      <a:pt x="46" y="37"/>
                      <a:pt x="30" y="37"/>
                    </a:cubicBezTo>
                    <a:cubicBezTo>
                      <a:pt x="13" y="37"/>
                      <a:pt x="0" y="24"/>
                      <a:pt x="0" y="8"/>
                    </a:cubicBezTo>
                    <a:cubicBezTo>
                      <a:pt x="0" y="6"/>
                      <a:pt x="1" y="4"/>
                      <a:pt x="1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9"/>
                      <a:pt x="26" y="13"/>
                      <a:pt x="30" y="13"/>
                    </a:cubicBezTo>
                    <a:cubicBezTo>
                      <a:pt x="35" y="13"/>
                      <a:pt x="38" y="9"/>
                      <a:pt x="38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4"/>
                      <a:pt x="59" y="6"/>
                      <a:pt x="59" y="8"/>
                    </a:cubicBez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248" name="Freeform 2021">
                <a:extLst>
                  <a:ext uri="{FF2B5EF4-FFF2-40B4-BE49-F238E27FC236}">
                    <a16:creationId xmlns:a16="http://schemas.microsoft.com/office/drawing/2014/main" id="{57A9A657-E2E7-4D63-9788-7023B1CC8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473"/>
                <a:ext cx="388" cy="233"/>
              </a:xfrm>
              <a:custGeom>
                <a:avLst/>
                <a:gdLst>
                  <a:gd name="T0" fmla="*/ 51 w 51"/>
                  <a:gd name="T1" fmla="*/ 5 h 31"/>
                  <a:gd name="T2" fmla="*/ 26 w 51"/>
                  <a:gd name="T3" fmla="*/ 31 h 31"/>
                  <a:gd name="T4" fmla="*/ 0 w 51"/>
                  <a:gd name="T5" fmla="*/ 5 h 31"/>
                  <a:gd name="T6" fmla="*/ 1 w 51"/>
                  <a:gd name="T7" fmla="*/ 0 h 31"/>
                  <a:gd name="T8" fmla="*/ 3 w 51"/>
                  <a:gd name="T9" fmla="*/ 0 h 31"/>
                  <a:gd name="T10" fmla="*/ 3 w 51"/>
                  <a:gd name="T11" fmla="*/ 5 h 31"/>
                  <a:gd name="T12" fmla="*/ 26 w 51"/>
                  <a:gd name="T13" fmla="*/ 28 h 31"/>
                  <a:gd name="T14" fmla="*/ 49 w 51"/>
                  <a:gd name="T15" fmla="*/ 5 h 31"/>
                  <a:gd name="T16" fmla="*/ 48 w 51"/>
                  <a:gd name="T17" fmla="*/ 0 h 31"/>
                  <a:gd name="T18" fmla="*/ 50 w 51"/>
                  <a:gd name="T19" fmla="*/ 0 h 31"/>
                  <a:gd name="T20" fmla="*/ 51 w 51"/>
                  <a:gd name="T21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31">
                    <a:moveTo>
                      <a:pt x="51" y="5"/>
                    </a:moveTo>
                    <a:cubicBezTo>
                      <a:pt x="51" y="19"/>
                      <a:pt x="40" y="31"/>
                      <a:pt x="26" y="31"/>
                    </a:cubicBezTo>
                    <a:cubicBezTo>
                      <a:pt x="12" y="31"/>
                      <a:pt x="0" y="19"/>
                      <a:pt x="0" y="5"/>
                    </a:cubicBezTo>
                    <a:cubicBezTo>
                      <a:pt x="0" y="4"/>
                      <a:pt x="0" y="2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4"/>
                      <a:pt x="3" y="5"/>
                    </a:cubicBezTo>
                    <a:cubicBezTo>
                      <a:pt x="3" y="18"/>
                      <a:pt x="13" y="28"/>
                      <a:pt x="26" y="28"/>
                    </a:cubicBezTo>
                    <a:cubicBezTo>
                      <a:pt x="38" y="28"/>
                      <a:pt x="49" y="18"/>
                      <a:pt x="49" y="5"/>
                    </a:cubicBezTo>
                    <a:cubicBezTo>
                      <a:pt x="49" y="4"/>
                      <a:pt x="48" y="2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2"/>
                      <a:pt x="51" y="4"/>
                      <a:pt x="51" y="5"/>
                    </a:cubicBez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2022">
                <a:extLst>
                  <a:ext uri="{FF2B5EF4-FFF2-40B4-BE49-F238E27FC236}">
                    <a16:creationId xmlns:a16="http://schemas.microsoft.com/office/drawing/2014/main" id="{9A5C6BC6-CE10-4994-8098-8B08CBC22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465"/>
                <a:ext cx="312" cy="196"/>
              </a:xfrm>
              <a:custGeom>
                <a:avLst/>
                <a:gdLst>
                  <a:gd name="T0" fmla="*/ 41 w 41"/>
                  <a:gd name="T1" fmla="*/ 5 h 26"/>
                  <a:gd name="T2" fmla="*/ 21 w 41"/>
                  <a:gd name="T3" fmla="*/ 26 h 26"/>
                  <a:gd name="T4" fmla="*/ 0 w 41"/>
                  <a:gd name="T5" fmla="*/ 5 h 26"/>
                  <a:gd name="T6" fmla="*/ 0 w 41"/>
                  <a:gd name="T7" fmla="*/ 0 h 26"/>
                  <a:gd name="T8" fmla="*/ 2 w 41"/>
                  <a:gd name="T9" fmla="*/ 0 h 26"/>
                  <a:gd name="T10" fmla="*/ 1 w 41"/>
                  <a:gd name="T11" fmla="*/ 5 h 26"/>
                  <a:gd name="T12" fmla="*/ 21 w 41"/>
                  <a:gd name="T13" fmla="*/ 25 h 26"/>
                  <a:gd name="T14" fmla="*/ 40 w 41"/>
                  <a:gd name="T15" fmla="*/ 5 h 26"/>
                  <a:gd name="T16" fmla="*/ 39 w 41"/>
                  <a:gd name="T17" fmla="*/ 0 h 26"/>
                  <a:gd name="T18" fmla="*/ 41 w 41"/>
                  <a:gd name="T19" fmla="*/ 0 h 26"/>
                  <a:gd name="T20" fmla="*/ 41 w 41"/>
                  <a:gd name="T2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26">
                    <a:moveTo>
                      <a:pt x="41" y="5"/>
                    </a:moveTo>
                    <a:cubicBezTo>
                      <a:pt x="41" y="17"/>
                      <a:pt x="32" y="26"/>
                      <a:pt x="21" y="26"/>
                    </a:cubicBezTo>
                    <a:cubicBezTo>
                      <a:pt x="9" y="26"/>
                      <a:pt x="0" y="17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1" y="4"/>
                      <a:pt x="1" y="5"/>
                    </a:cubicBezTo>
                    <a:cubicBezTo>
                      <a:pt x="1" y="16"/>
                      <a:pt x="10" y="25"/>
                      <a:pt x="21" y="25"/>
                    </a:cubicBezTo>
                    <a:cubicBezTo>
                      <a:pt x="31" y="25"/>
                      <a:pt x="40" y="16"/>
                      <a:pt x="40" y="5"/>
                    </a:cubicBezTo>
                    <a:cubicBezTo>
                      <a:pt x="40" y="4"/>
                      <a:pt x="40" y="2"/>
                      <a:pt x="39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2"/>
                      <a:pt x="41" y="4"/>
                      <a:pt x="41" y="5"/>
                    </a:cubicBezTo>
                    <a:close/>
                  </a:path>
                </a:pathLst>
              </a:custGeom>
              <a:solidFill>
                <a:srgbClr val="617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2023">
                <a:extLst>
                  <a:ext uri="{FF2B5EF4-FFF2-40B4-BE49-F238E27FC236}">
                    <a16:creationId xmlns:a16="http://schemas.microsoft.com/office/drawing/2014/main" id="{309472D5-33B1-4842-8E69-083AAEF90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646"/>
                <a:ext cx="99" cy="98"/>
              </a:xfrm>
              <a:custGeom>
                <a:avLst/>
                <a:gdLst>
                  <a:gd name="T0" fmla="*/ 53 w 99"/>
                  <a:gd name="T1" fmla="*/ 98 h 98"/>
                  <a:gd name="T2" fmla="*/ 0 w 99"/>
                  <a:gd name="T3" fmla="*/ 45 h 98"/>
                  <a:gd name="T4" fmla="*/ 53 w 99"/>
                  <a:gd name="T5" fmla="*/ 0 h 98"/>
                  <a:gd name="T6" fmla="*/ 99 w 99"/>
                  <a:gd name="T7" fmla="*/ 45 h 98"/>
                  <a:gd name="T8" fmla="*/ 53 w 99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98">
                    <a:moveTo>
                      <a:pt x="53" y="98"/>
                    </a:moveTo>
                    <a:lnTo>
                      <a:pt x="0" y="45"/>
                    </a:lnTo>
                    <a:lnTo>
                      <a:pt x="53" y="0"/>
                    </a:lnTo>
                    <a:lnTo>
                      <a:pt x="99" y="45"/>
                    </a:lnTo>
                    <a:lnTo>
                      <a:pt x="53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2024">
                <a:extLst>
                  <a:ext uri="{FF2B5EF4-FFF2-40B4-BE49-F238E27FC236}">
                    <a16:creationId xmlns:a16="http://schemas.microsoft.com/office/drawing/2014/main" id="{DDE8691B-6DE9-4CA1-B904-54FF6AE3C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1669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Rectangle 2025">
                <a:extLst>
                  <a:ext uri="{FF2B5EF4-FFF2-40B4-BE49-F238E27FC236}">
                    <a16:creationId xmlns:a16="http://schemas.microsoft.com/office/drawing/2014/main" id="{7D15D33B-665E-4B61-8E51-1FD9CB6FF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2" y="1631"/>
                <a:ext cx="46" cy="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Rectangle 2026">
                <a:extLst>
                  <a:ext uri="{FF2B5EF4-FFF2-40B4-BE49-F238E27FC236}">
                    <a16:creationId xmlns:a16="http://schemas.microsoft.com/office/drawing/2014/main" id="{DABA90D0-A0B6-4F43-B35D-0F3ACD331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8" y="1646"/>
                <a:ext cx="23" cy="2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Rectangle 2027">
                <a:extLst>
                  <a:ext uri="{FF2B5EF4-FFF2-40B4-BE49-F238E27FC236}">
                    <a16:creationId xmlns:a16="http://schemas.microsoft.com/office/drawing/2014/main" id="{7F02BAC5-C1DB-430A-A084-8A6E56EDC3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2" y="1631"/>
                <a:ext cx="45" cy="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Rectangle 2028">
                <a:extLst>
                  <a:ext uri="{FF2B5EF4-FFF2-40B4-BE49-F238E27FC236}">
                    <a16:creationId xmlns:a16="http://schemas.microsoft.com/office/drawing/2014/main" id="{F8163A0F-CC80-482B-8365-6ED3E10EC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9" y="1646"/>
                <a:ext cx="31" cy="2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2029">
                <a:extLst>
                  <a:ext uri="{FF2B5EF4-FFF2-40B4-BE49-F238E27FC236}">
                    <a16:creationId xmlns:a16="http://schemas.microsoft.com/office/drawing/2014/main" id="{2855371C-2C9A-4DC6-86A2-55D51A5144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2" y="1465"/>
                <a:ext cx="266" cy="173"/>
              </a:xfrm>
              <a:custGeom>
                <a:avLst/>
                <a:gdLst>
                  <a:gd name="T0" fmla="*/ 19 w 35"/>
                  <a:gd name="T1" fmla="*/ 22 h 23"/>
                  <a:gd name="T2" fmla="*/ 18 w 35"/>
                  <a:gd name="T3" fmla="*/ 22 h 23"/>
                  <a:gd name="T4" fmla="*/ 16 w 35"/>
                  <a:gd name="T5" fmla="*/ 21 h 23"/>
                  <a:gd name="T6" fmla="*/ 20 w 35"/>
                  <a:gd name="T7" fmla="*/ 22 h 23"/>
                  <a:gd name="T8" fmla="*/ 21 w 35"/>
                  <a:gd name="T9" fmla="*/ 22 h 23"/>
                  <a:gd name="T10" fmla="*/ 13 w 35"/>
                  <a:gd name="T11" fmla="*/ 22 h 23"/>
                  <a:gd name="T12" fmla="*/ 14 w 35"/>
                  <a:gd name="T13" fmla="*/ 21 h 23"/>
                  <a:gd name="T14" fmla="*/ 13 w 35"/>
                  <a:gd name="T15" fmla="*/ 22 h 23"/>
                  <a:gd name="T16" fmla="*/ 24 w 35"/>
                  <a:gd name="T17" fmla="*/ 21 h 23"/>
                  <a:gd name="T18" fmla="*/ 23 w 35"/>
                  <a:gd name="T19" fmla="*/ 21 h 23"/>
                  <a:gd name="T20" fmla="*/ 11 w 35"/>
                  <a:gd name="T21" fmla="*/ 20 h 23"/>
                  <a:gd name="T22" fmla="*/ 25 w 35"/>
                  <a:gd name="T23" fmla="*/ 20 h 23"/>
                  <a:gd name="T24" fmla="*/ 26 w 35"/>
                  <a:gd name="T25" fmla="*/ 21 h 23"/>
                  <a:gd name="T26" fmla="*/ 8 w 35"/>
                  <a:gd name="T27" fmla="*/ 21 h 23"/>
                  <a:gd name="T28" fmla="*/ 9 w 35"/>
                  <a:gd name="T29" fmla="*/ 20 h 23"/>
                  <a:gd name="T30" fmla="*/ 8 w 35"/>
                  <a:gd name="T31" fmla="*/ 21 h 23"/>
                  <a:gd name="T32" fmla="*/ 29 w 35"/>
                  <a:gd name="T33" fmla="*/ 19 h 23"/>
                  <a:gd name="T34" fmla="*/ 28 w 35"/>
                  <a:gd name="T35" fmla="*/ 20 h 23"/>
                  <a:gd name="T36" fmla="*/ 6 w 35"/>
                  <a:gd name="T37" fmla="*/ 18 h 23"/>
                  <a:gd name="T38" fmla="*/ 7 w 35"/>
                  <a:gd name="T39" fmla="*/ 19 h 23"/>
                  <a:gd name="T40" fmla="*/ 30 w 35"/>
                  <a:gd name="T41" fmla="*/ 18 h 23"/>
                  <a:gd name="T42" fmla="*/ 30 w 35"/>
                  <a:gd name="T43" fmla="*/ 18 h 23"/>
                  <a:gd name="T44" fmla="*/ 4 w 35"/>
                  <a:gd name="T45" fmla="*/ 17 h 23"/>
                  <a:gd name="T46" fmla="*/ 5 w 35"/>
                  <a:gd name="T47" fmla="*/ 18 h 23"/>
                  <a:gd name="T48" fmla="*/ 31 w 35"/>
                  <a:gd name="T49" fmla="*/ 15 h 23"/>
                  <a:gd name="T50" fmla="*/ 32 w 35"/>
                  <a:gd name="T51" fmla="*/ 16 h 23"/>
                  <a:gd name="T52" fmla="*/ 2 w 35"/>
                  <a:gd name="T53" fmla="*/ 16 h 23"/>
                  <a:gd name="T54" fmla="*/ 3 w 35"/>
                  <a:gd name="T55" fmla="*/ 16 h 23"/>
                  <a:gd name="T56" fmla="*/ 33 w 35"/>
                  <a:gd name="T57" fmla="*/ 14 h 23"/>
                  <a:gd name="T58" fmla="*/ 34 w 35"/>
                  <a:gd name="T59" fmla="*/ 14 h 23"/>
                  <a:gd name="T60" fmla="*/ 1 w 35"/>
                  <a:gd name="T61" fmla="*/ 13 h 23"/>
                  <a:gd name="T62" fmla="*/ 1 w 35"/>
                  <a:gd name="T63" fmla="*/ 14 h 23"/>
                  <a:gd name="T64" fmla="*/ 34 w 35"/>
                  <a:gd name="T65" fmla="*/ 11 h 23"/>
                  <a:gd name="T66" fmla="*/ 0 w 35"/>
                  <a:gd name="T67" fmla="*/ 11 h 23"/>
                  <a:gd name="T68" fmla="*/ 1 w 35"/>
                  <a:gd name="T69" fmla="*/ 12 h 23"/>
                  <a:gd name="T70" fmla="*/ 35 w 35"/>
                  <a:gd name="T71" fmla="*/ 9 h 23"/>
                  <a:gd name="T72" fmla="*/ 35 w 35"/>
                  <a:gd name="T73" fmla="*/ 9 h 23"/>
                  <a:gd name="T74" fmla="*/ 0 w 35"/>
                  <a:gd name="T75" fmla="*/ 8 h 23"/>
                  <a:gd name="T76" fmla="*/ 0 w 35"/>
                  <a:gd name="T77" fmla="*/ 9 h 23"/>
                  <a:gd name="T78" fmla="*/ 35 w 35"/>
                  <a:gd name="T79" fmla="*/ 6 h 23"/>
                  <a:gd name="T80" fmla="*/ 35 w 35"/>
                  <a:gd name="T81" fmla="*/ 7 h 23"/>
                  <a:gd name="T82" fmla="*/ 0 w 35"/>
                  <a:gd name="T83" fmla="*/ 6 h 23"/>
                  <a:gd name="T84" fmla="*/ 0 w 35"/>
                  <a:gd name="T85" fmla="*/ 7 h 23"/>
                  <a:gd name="T86" fmla="*/ 35 w 35"/>
                  <a:gd name="T87" fmla="*/ 4 h 23"/>
                  <a:gd name="T88" fmla="*/ 34 w 35"/>
                  <a:gd name="T89" fmla="*/ 4 h 23"/>
                  <a:gd name="T90" fmla="*/ 0 w 35"/>
                  <a:gd name="T91" fmla="*/ 3 h 23"/>
                  <a:gd name="T92" fmla="*/ 34 w 35"/>
                  <a:gd name="T93" fmla="*/ 1 h 23"/>
                  <a:gd name="T94" fmla="*/ 34 w 35"/>
                  <a:gd name="T95" fmla="*/ 2 h 23"/>
                  <a:gd name="T96" fmla="*/ 0 w 35"/>
                  <a:gd name="T97" fmla="*/ 1 h 23"/>
                  <a:gd name="T98" fmla="*/ 1 w 35"/>
                  <a:gd name="T99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" h="23">
                    <a:moveTo>
                      <a:pt x="18" y="22"/>
                    </a:move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lnTo>
                      <a:pt x="18" y="22"/>
                    </a:lnTo>
                    <a:close/>
                    <a:moveTo>
                      <a:pt x="16" y="23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lose/>
                    <a:moveTo>
                      <a:pt x="20" y="22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lnTo>
                      <a:pt x="20" y="22"/>
                    </a:lnTo>
                    <a:close/>
                    <a:moveTo>
                      <a:pt x="13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lnTo>
                      <a:pt x="13" y="22"/>
                    </a:lnTo>
                    <a:close/>
                    <a:moveTo>
                      <a:pt x="23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3" y="21"/>
                    </a:lnTo>
                    <a:close/>
                    <a:moveTo>
                      <a:pt x="11" y="22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lose/>
                    <a:moveTo>
                      <a:pt x="25" y="20"/>
                    </a:move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25" y="20"/>
                    </a:lnTo>
                    <a:close/>
                    <a:moveTo>
                      <a:pt x="8" y="21"/>
                    </a:moveTo>
                    <a:cubicBezTo>
                      <a:pt x="8" y="21"/>
                      <a:pt x="8" y="21"/>
                      <a:pt x="8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1"/>
                      <a:pt x="9" y="21"/>
                      <a:pt x="9" y="21"/>
                    </a:cubicBezTo>
                    <a:lnTo>
                      <a:pt x="8" y="21"/>
                    </a:lnTo>
                    <a:close/>
                    <a:moveTo>
                      <a:pt x="28" y="19"/>
                    </a:move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lnTo>
                      <a:pt x="28" y="19"/>
                    </a:lnTo>
                    <a:close/>
                    <a:moveTo>
                      <a:pt x="6" y="19"/>
                    </a:move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lnTo>
                      <a:pt x="6" y="19"/>
                    </a:lnTo>
                    <a:close/>
                    <a:moveTo>
                      <a:pt x="30" y="18"/>
                    </a:move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30" y="18"/>
                      <a:pt x="30" y="18"/>
                    </a:cubicBezTo>
                    <a:close/>
                    <a:moveTo>
                      <a:pt x="4" y="18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lnTo>
                      <a:pt x="4" y="18"/>
                    </a:lnTo>
                    <a:close/>
                    <a:moveTo>
                      <a:pt x="31" y="16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1" y="16"/>
                    </a:lnTo>
                    <a:close/>
                    <a:moveTo>
                      <a:pt x="2" y="16"/>
                    </a:move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lnTo>
                      <a:pt x="2" y="16"/>
                    </a:lnTo>
                    <a:close/>
                    <a:moveTo>
                      <a:pt x="33" y="14"/>
                    </a:move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14"/>
                      <a:pt x="33" y="14"/>
                      <a:pt x="33" y="14"/>
                    </a:cubicBezTo>
                    <a:close/>
                    <a:moveTo>
                      <a:pt x="1" y="14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1" y="14"/>
                      <a:pt x="1" y="14"/>
                    </a:cubicBezTo>
                    <a:close/>
                    <a:moveTo>
                      <a:pt x="34" y="12"/>
                    </a:move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4" y="12"/>
                      <a:pt x="34" y="12"/>
                      <a:pt x="34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lnTo>
                      <a:pt x="0" y="11"/>
                    </a:lnTo>
                    <a:close/>
                    <a:moveTo>
                      <a:pt x="35" y="9"/>
                    </a:moveTo>
                    <a:cubicBezTo>
                      <a:pt x="34" y="9"/>
                      <a:pt x="34" y="9"/>
                      <a:pt x="34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lose/>
                    <a:moveTo>
                      <a:pt x="0" y="9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34" y="6"/>
                    </a:move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lnTo>
                      <a:pt x="34" y="6"/>
                    </a:lnTo>
                    <a:close/>
                    <a:moveTo>
                      <a:pt x="0" y="7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34" y="4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lnTo>
                      <a:pt x="34" y="4"/>
                    </a:lnTo>
                    <a:close/>
                    <a:moveTo>
                      <a:pt x="0" y="4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  <a:moveTo>
                      <a:pt x="34" y="1"/>
                    </a:moveTo>
                    <a:cubicBezTo>
                      <a:pt x="34" y="1"/>
                      <a:pt x="34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2"/>
                      <a:pt x="35" y="2"/>
                      <a:pt x="34" y="2"/>
                    </a:cubicBezTo>
                    <a:lnTo>
                      <a:pt x="34" y="1"/>
                    </a:lnTo>
                    <a:close/>
                    <a:moveTo>
                      <a:pt x="1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2030">
                <a:extLst>
                  <a:ext uri="{FF2B5EF4-FFF2-40B4-BE49-F238E27FC236}">
                    <a16:creationId xmlns:a16="http://schemas.microsoft.com/office/drawing/2014/main" id="{9D48FE02-1671-41CD-849D-DF1E77038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1458"/>
                <a:ext cx="160" cy="113"/>
              </a:xfrm>
              <a:custGeom>
                <a:avLst/>
                <a:gdLst>
                  <a:gd name="T0" fmla="*/ 21 w 21"/>
                  <a:gd name="T1" fmla="*/ 0 h 15"/>
                  <a:gd name="T2" fmla="*/ 21 w 21"/>
                  <a:gd name="T3" fmla="*/ 5 h 15"/>
                  <a:gd name="T4" fmla="*/ 10 w 21"/>
                  <a:gd name="T5" fmla="*/ 15 h 15"/>
                  <a:gd name="T6" fmla="*/ 0 w 21"/>
                  <a:gd name="T7" fmla="*/ 5 h 15"/>
                  <a:gd name="T8" fmla="*/ 0 w 21"/>
                  <a:gd name="T9" fmla="*/ 0 h 15"/>
                  <a:gd name="T10" fmla="*/ 3 w 21"/>
                  <a:gd name="T11" fmla="*/ 0 h 15"/>
                  <a:gd name="T12" fmla="*/ 3 w 21"/>
                  <a:gd name="T13" fmla="*/ 5 h 15"/>
                  <a:gd name="T14" fmla="*/ 10 w 21"/>
                  <a:gd name="T15" fmla="*/ 13 h 15"/>
                  <a:gd name="T16" fmla="*/ 18 w 21"/>
                  <a:gd name="T17" fmla="*/ 5 h 15"/>
                  <a:gd name="T18" fmla="*/ 18 w 21"/>
                  <a:gd name="T19" fmla="*/ 0 h 15"/>
                  <a:gd name="T20" fmla="*/ 21 w 21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5">
                    <a:moveTo>
                      <a:pt x="21" y="0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11"/>
                      <a:pt x="16" y="15"/>
                      <a:pt x="10" y="15"/>
                    </a:cubicBezTo>
                    <a:cubicBezTo>
                      <a:pt x="5" y="15"/>
                      <a:pt x="0" y="11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9"/>
                      <a:pt x="6" y="13"/>
                      <a:pt x="10" y="13"/>
                    </a:cubicBezTo>
                    <a:cubicBezTo>
                      <a:pt x="15" y="13"/>
                      <a:pt x="18" y="9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2031">
                <a:extLst>
                  <a:ext uri="{FF2B5EF4-FFF2-40B4-BE49-F238E27FC236}">
                    <a16:creationId xmlns:a16="http://schemas.microsoft.com/office/drawing/2014/main" id="{FA485DBE-B4B4-435D-8CFE-C3370F4B8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1503"/>
                <a:ext cx="289" cy="588"/>
              </a:xfrm>
              <a:custGeom>
                <a:avLst/>
                <a:gdLst>
                  <a:gd name="T0" fmla="*/ 45 w 289"/>
                  <a:gd name="T1" fmla="*/ 573 h 588"/>
                  <a:gd name="T2" fmla="*/ 183 w 289"/>
                  <a:gd name="T3" fmla="*/ 309 h 588"/>
                  <a:gd name="T4" fmla="*/ 289 w 289"/>
                  <a:gd name="T5" fmla="*/ 7 h 588"/>
                  <a:gd name="T6" fmla="*/ 190 w 289"/>
                  <a:gd name="T7" fmla="*/ 0 h 588"/>
                  <a:gd name="T8" fmla="*/ 129 w 289"/>
                  <a:gd name="T9" fmla="*/ 279 h 588"/>
                  <a:gd name="T10" fmla="*/ 0 w 289"/>
                  <a:gd name="T11" fmla="*/ 588 h 588"/>
                  <a:gd name="T12" fmla="*/ 45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45" y="573"/>
                    </a:moveTo>
                    <a:lnTo>
                      <a:pt x="183" y="309"/>
                    </a:lnTo>
                    <a:lnTo>
                      <a:pt x="289" y="7"/>
                    </a:lnTo>
                    <a:lnTo>
                      <a:pt x="190" y="0"/>
                    </a:lnTo>
                    <a:lnTo>
                      <a:pt x="129" y="279"/>
                    </a:lnTo>
                    <a:lnTo>
                      <a:pt x="0" y="588"/>
                    </a:lnTo>
                    <a:lnTo>
                      <a:pt x="45" y="573"/>
                    </a:ln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2032">
                <a:extLst>
                  <a:ext uri="{FF2B5EF4-FFF2-40B4-BE49-F238E27FC236}">
                    <a16:creationId xmlns:a16="http://schemas.microsoft.com/office/drawing/2014/main" id="{117F64DC-C9E7-4492-8839-7906C0431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1503"/>
                <a:ext cx="205" cy="588"/>
              </a:xfrm>
              <a:custGeom>
                <a:avLst/>
                <a:gdLst>
                  <a:gd name="T0" fmla="*/ 137 w 205"/>
                  <a:gd name="T1" fmla="*/ 279 h 588"/>
                  <a:gd name="T2" fmla="*/ 205 w 205"/>
                  <a:gd name="T3" fmla="*/ 0 h 588"/>
                  <a:gd name="T4" fmla="*/ 190 w 205"/>
                  <a:gd name="T5" fmla="*/ 0 h 588"/>
                  <a:gd name="T6" fmla="*/ 129 w 205"/>
                  <a:gd name="T7" fmla="*/ 279 h 588"/>
                  <a:gd name="T8" fmla="*/ 0 w 205"/>
                  <a:gd name="T9" fmla="*/ 588 h 588"/>
                  <a:gd name="T10" fmla="*/ 15 w 205"/>
                  <a:gd name="T11" fmla="*/ 580 h 588"/>
                  <a:gd name="T12" fmla="*/ 137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137" y="279"/>
                    </a:moveTo>
                    <a:lnTo>
                      <a:pt x="205" y="0"/>
                    </a:lnTo>
                    <a:lnTo>
                      <a:pt x="190" y="0"/>
                    </a:lnTo>
                    <a:lnTo>
                      <a:pt x="129" y="279"/>
                    </a:lnTo>
                    <a:lnTo>
                      <a:pt x="0" y="588"/>
                    </a:lnTo>
                    <a:lnTo>
                      <a:pt x="15" y="580"/>
                    </a:lnTo>
                    <a:lnTo>
                      <a:pt x="137" y="279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Oval 2033">
                <a:extLst>
                  <a:ext uri="{FF2B5EF4-FFF2-40B4-BE49-F238E27FC236}">
                    <a16:creationId xmlns:a16="http://schemas.microsoft.com/office/drawing/2014/main" id="{00DFFAA6-60D3-4245-84E7-36E612FCC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4" y="1525"/>
                <a:ext cx="46" cy="46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Oval 2034">
                <a:extLst>
                  <a:ext uri="{FF2B5EF4-FFF2-40B4-BE49-F238E27FC236}">
                    <a16:creationId xmlns:a16="http://schemas.microsoft.com/office/drawing/2014/main" id="{6F32BC3A-FF61-4608-A27A-237D85E68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7" y="1593"/>
                <a:ext cx="30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Oval 2035">
                <a:extLst>
                  <a:ext uri="{FF2B5EF4-FFF2-40B4-BE49-F238E27FC236}">
                    <a16:creationId xmlns:a16="http://schemas.microsoft.com/office/drawing/2014/main" id="{53A4D381-0569-47AC-B95F-EB9166FD1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2" y="1646"/>
                <a:ext cx="38" cy="38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Oval 2036">
                <a:extLst>
                  <a:ext uri="{FF2B5EF4-FFF2-40B4-BE49-F238E27FC236}">
                    <a16:creationId xmlns:a16="http://schemas.microsoft.com/office/drawing/2014/main" id="{56655C06-C30B-40D1-9B98-6D747A03B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6" y="1699"/>
                <a:ext cx="31" cy="37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Oval 2037">
                <a:extLst>
                  <a:ext uri="{FF2B5EF4-FFF2-40B4-BE49-F238E27FC236}">
                    <a16:creationId xmlns:a16="http://schemas.microsoft.com/office/drawing/2014/main" id="{29CD9F4D-3F8A-4971-8F00-E826A5C62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1" y="175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Oval 2038">
                <a:extLst>
                  <a:ext uri="{FF2B5EF4-FFF2-40B4-BE49-F238E27FC236}">
                    <a16:creationId xmlns:a16="http://schemas.microsoft.com/office/drawing/2014/main" id="{ADD41FB5-1865-4260-8F9F-9A32615DC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8" y="181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Oval 2039">
                <a:extLst>
                  <a:ext uri="{FF2B5EF4-FFF2-40B4-BE49-F238E27FC236}">
                    <a16:creationId xmlns:a16="http://schemas.microsoft.com/office/drawing/2014/main" id="{EC18EA1E-0158-4155-9A84-A30CE0B99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872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Oval 2040">
                <a:extLst>
                  <a:ext uri="{FF2B5EF4-FFF2-40B4-BE49-F238E27FC236}">
                    <a16:creationId xmlns:a16="http://schemas.microsoft.com/office/drawing/2014/main" id="{34635E47-D1C0-432D-B32E-88BB41286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0" y="1910"/>
                <a:ext cx="23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Oval 2041">
                <a:extLst>
                  <a:ext uri="{FF2B5EF4-FFF2-40B4-BE49-F238E27FC236}">
                    <a16:creationId xmlns:a16="http://schemas.microsoft.com/office/drawing/2014/main" id="{74243A48-7DA7-4D43-88C3-5060DAF0E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7" y="1955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Oval 2042">
                <a:extLst>
                  <a:ext uri="{FF2B5EF4-FFF2-40B4-BE49-F238E27FC236}">
                    <a16:creationId xmlns:a16="http://schemas.microsoft.com/office/drawing/2014/main" id="{0AFF7522-47E6-4688-976A-8F820C80D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2" y="2000"/>
                <a:ext cx="23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Oval 2043">
                <a:extLst>
                  <a:ext uri="{FF2B5EF4-FFF2-40B4-BE49-F238E27FC236}">
                    <a16:creationId xmlns:a16="http://schemas.microsoft.com/office/drawing/2014/main" id="{6D55CB69-3158-42A4-A3D4-2AEF91A42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2038"/>
                <a:ext cx="23" cy="22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2044">
                <a:extLst>
                  <a:ext uri="{FF2B5EF4-FFF2-40B4-BE49-F238E27FC236}">
                    <a16:creationId xmlns:a16="http://schemas.microsoft.com/office/drawing/2014/main" id="{1A8D07D5-6230-425C-A485-938DE2A02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503"/>
                <a:ext cx="289" cy="588"/>
              </a:xfrm>
              <a:custGeom>
                <a:avLst/>
                <a:gdLst>
                  <a:gd name="T0" fmla="*/ 244 w 289"/>
                  <a:gd name="T1" fmla="*/ 573 h 588"/>
                  <a:gd name="T2" fmla="*/ 106 w 289"/>
                  <a:gd name="T3" fmla="*/ 309 h 588"/>
                  <a:gd name="T4" fmla="*/ 0 w 289"/>
                  <a:gd name="T5" fmla="*/ 7 h 588"/>
                  <a:gd name="T6" fmla="*/ 99 w 289"/>
                  <a:gd name="T7" fmla="*/ 0 h 588"/>
                  <a:gd name="T8" fmla="*/ 160 w 289"/>
                  <a:gd name="T9" fmla="*/ 279 h 588"/>
                  <a:gd name="T10" fmla="*/ 289 w 289"/>
                  <a:gd name="T11" fmla="*/ 588 h 588"/>
                  <a:gd name="T12" fmla="*/ 244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244" y="573"/>
                    </a:moveTo>
                    <a:lnTo>
                      <a:pt x="106" y="309"/>
                    </a:lnTo>
                    <a:lnTo>
                      <a:pt x="0" y="7"/>
                    </a:lnTo>
                    <a:lnTo>
                      <a:pt x="99" y="0"/>
                    </a:lnTo>
                    <a:lnTo>
                      <a:pt x="160" y="279"/>
                    </a:lnTo>
                    <a:lnTo>
                      <a:pt x="289" y="588"/>
                    </a:lnTo>
                    <a:lnTo>
                      <a:pt x="244" y="573"/>
                    </a:ln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2045">
                <a:extLst>
                  <a:ext uri="{FF2B5EF4-FFF2-40B4-BE49-F238E27FC236}">
                    <a16:creationId xmlns:a16="http://schemas.microsoft.com/office/drawing/2014/main" id="{FB5DA6B5-BFCA-4643-9BC9-99BE30A06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503"/>
                <a:ext cx="289" cy="588"/>
              </a:xfrm>
              <a:custGeom>
                <a:avLst/>
                <a:gdLst>
                  <a:gd name="T0" fmla="*/ 244 w 289"/>
                  <a:gd name="T1" fmla="*/ 573 h 588"/>
                  <a:gd name="T2" fmla="*/ 106 w 289"/>
                  <a:gd name="T3" fmla="*/ 309 h 588"/>
                  <a:gd name="T4" fmla="*/ 0 w 289"/>
                  <a:gd name="T5" fmla="*/ 7 h 588"/>
                  <a:gd name="T6" fmla="*/ 99 w 289"/>
                  <a:gd name="T7" fmla="*/ 0 h 588"/>
                  <a:gd name="T8" fmla="*/ 160 w 289"/>
                  <a:gd name="T9" fmla="*/ 279 h 588"/>
                  <a:gd name="T10" fmla="*/ 289 w 289"/>
                  <a:gd name="T11" fmla="*/ 588 h 588"/>
                  <a:gd name="T12" fmla="*/ 244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244" y="573"/>
                    </a:moveTo>
                    <a:lnTo>
                      <a:pt x="106" y="309"/>
                    </a:lnTo>
                    <a:lnTo>
                      <a:pt x="0" y="7"/>
                    </a:lnTo>
                    <a:lnTo>
                      <a:pt x="99" y="0"/>
                    </a:lnTo>
                    <a:lnTo>
                      <a:pt x="160" y="279"/>
                    </a:lnTo>
                    <a:lnTo>
                      <a:pt x="289" y="588"/>
                    </a:lnTo>
                    <a:lnTo>
                      <a:pt x="244" y="5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2046">
                <a:extLst>
                  <a:ext uri="{FF2B5EF4-FFF2-40B4-BE49-F238E27FC236}">
                    <a16:creationId xmlns:a16="http://schemas.microsoft.com/office/drawing/2014/main" id="{A2036FC1-5DB1-4B0F-97F2-A67F8D27C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1" y="1503"/>
                <a:ext cx="205" cy="588"/>
              </a:xfrm>
              <a:custGeom>
                <a:avLst/>
                <a:gdLst>
                  <a:gd name="T0" fmla="*/ 68 w 205"/>
                  <a:gd name="T1" fmla="*/ 279 h 588"/>
                  <a:gd name="T2" fmla="*/ 0 w 205"/>
                  <a:gd name="T3" fmla="*/ 0 h 588"/>
                  <a:gd name="T4" fmla="*/ 15 w 205"/>
                  <a:gd name="T5" fmla="*/ 0 h 588"/>
                  <a:gd name="T6" fmla="*/ 76 w 205"/>
                  <a:gd name="T7" fmla="*/ 279 h 588"/>
                  <a:gd name="T8" fmla="*/ 205 w 205"/>
                  <a:gd name="T9" fmla="*/ 588 h 588"/>
                  <a:gd name="T10" fmla="*/ 190 w 205"/>
                  <a:gd name="T11" fmla="*/ 580 h 588"/>
                  <a:gd name="T12" fmla="*/ 68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68" y="279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6" y="279"/>
                    </a:lnTo>
                    <a:lnTo>
                      <a:pt x="205" y="588"/>
                    </a:lnTo>
                    <a:lnTo>
                      <a:pt x="190" y="580"/>
                    </a:lnTo>
                    <a:lnTo>
                      <a:pt x="68" y="279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2047">
                <a:extLst>
                  <a:ext uri="{FF2B5EF4-FFF2-40B4-BE49-F238E27FC236}">
                    <a16:creationId xmlns:a16="http://schemas.microsoft.com/office/drawing/2014/main" id="{D715A407-531A-4252-AD00-41C72924A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1" y="1503"/>
                <a:ext cx="205" cy="588"/>
              </a:xfrm>
              <a:custGeom>
                <a:avLst/>
                <a:gdLst>
                  <a:gd name="T0" fmla="*/ 68 w 205"/>
                  <a:gd name="T1" fmla="*/ 279 h 588"/>
                  <a:gd name="T2" fmla="*/ 0 w 205"/>
                  <a:gd name="T3" fmla="*/ 0 h 588"/>
                  <a:gd name="T4" fmla="*/ 15 w 205"/>
                  <a:gd name="T5" fmla="*/ 0 h 588"/>
                  <a:gd name="T6" fmla="*/ 76 w 205"/>
                  <a:gd name="T7" fmla="*/ 279 h 588"/>
                  <a:gd name="T8" fmla="*/ 205 w 205"/>
                  <a:gd name="T9" fmla="*/ 588 h 588"/>
                  <a:gd name="T10" fmla="*/ 190 w 205"/>
                  <a:gd name="T11" fmla="*/ 580 h 588"/>
                  <a:gd name="T12" fmla="*/ 68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68" y="279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6" y="279"/>
                    </a:lnTo>
                    <a:lnTo>
                      <a:pt x="205" y="588"/>
                    </a:lnTo>
                    <a:lnTo>
                      <a:pt x="190" y="580"/>
                    </a:lnTo>
                    <a:lnTo>
                      <a:pt x="68" y="27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Oval 2048">
                <a:extLst>
                  <a:ext uri="{FF2B5EF4-FFF2-40B4-BE49-F238E27FC236}">
                    <a16:creationId xmlns:a16="http://schemas.microsoft.com/office/drawing/2014/main" id="{444E4FA6-E1C7-4B02-BE84-453315F0A7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95" y="1525"/>
                <a:ext cx="46" cy="46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Oval 2049">
                <a:extLst>
                  <a:ext uri="{FF2B5EF4-FFF2-40B4-BE49-F238E27FC236}">
                    <a16:creationId xmlns:a16="http://schemas.microsoft.com/office/drawing/2014/main" id="{AE090F40-8189-42F7-8A0D-EE7107ED4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8" y="1593"/>
                <a:ext cx="30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Oval 2050">
                <a:extLst>
                  <a:ext uri="{FF2B5EF4-FFF2-40B4-BE49-F238E27FC236}">
                    <a16:creationId xmlns:a16="http://schemas.microsoft.com/office/drawing/2014/main" id="{0D8032B5-E0D2-443A-A9A8-923A5E102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5" y="1646"/>
                <a:ext cx="38" cy="38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Oval 2051">
                <a:extLst>
                  <a:ext uri="{FF2B5EF4-FFF2-40B4-BE49-F238E27FC236}">
                    <a16:creationId xmlns:a16="http://schemas.microsoft.com/office/drawing/2014/main" id="{17EC040C-E4C7-4E2F-AAD4-6EBA5EB15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1" y="1699"/>
                <a:ext cx="38" cy="37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Oval 2052">
                <a:extLst>
                  <a:ext uri="{FF2B5EF4-FFF2-40B4-BE49-F238E27FC236}">
                    <a16:creationId xmlns:a16="http://schemas.microsoft.com/office/drawing/2014/main" id="{550ECEFE-8907-40CC-87DE-A92CDAFC3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3" y="175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Oval 2053">
                <a:extLst>
                  <a:ext uri="{FF2B5EF4-FFF2-40B4-BE49-F238E27FC236}">
                    <a16:creationId xmlns:a16="http://schemas.microsoft.com/office/drawing/2014/main" id="{98593E69-709F-4B1B-9C9F-87723317C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6" y="181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Oval 2054">
                <a:extLst>
                  <a:ext uri="{FF2B5EF4-FFF2-40B4-BE49-F238E27FC236}">
                    <a16:creationId xmlns:a16="http://schemas.microsoft.com/office/drawing/2014/main" id="{1E52767F-B808-48F5-8235-0DC0F6C65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9" y="1872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Oval 2055">
                <a:extLst>
                  <a:ext uri="{FF2B5EF4-FFF2-40B4-BE49-F238E27FC236}">
                    <a16:creationId xmlns:a16="http://schemas.microsoft.com/office/drawing/2014/main" id="{551424E7-8AD2-49B8-BBF7-1CA74A174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2" y="1910"/>
                <a:ext cx="23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Oval 2056">
                <a:extLst>
                  <a:ext uri="{FF2B5EF4-FFF2-40B4-BE49-F238E27FC236}">
                    <a16:creationId xmlns:a16="http://schemas.microsoft.com/office/drawing/2014/main" id="{7A7DE0D9-59A2-4C73-B71E-699E830F7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7" y="1955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Oval 2057">
                <a:extLst>
                  <a:ext uri="{FF2B5EF4-FFF2-40B4-BE49-F238E27FC236}">
                    <a16:creationId xmlns:a16="http://schemas.microsoft.com/office/drawing/2014/main" id="{8CB07B84-7156-416A-A816-40DBF6DEA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0" y="2000"/>
                <a:ext cx="23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Oval 2058">
                <a:extLst>
                  <a:ext uri="{FF2B5EF4-FFF2-40B4-BE49-F238E27FC236}">
                    <a16:creationId xmlns:a16="http://schemas.microsoft.com/office/drawing/2014/main" id="{A9F1188B-D14E-4CE8-8021-804E83D4C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3" y="2038"/>
                <a:ext cx="23" cy="22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2059">
                <a:extLst>
                  <a:ext uri="{FF2B5EF4-FFF2-40B4-BE49-F238E27FC236}">
                    <a16:creationId xmlns:a16="http://schemas.microsoft.com/office/drawing/2014/main" id="{0C4DBBF5-C513-4925-946D-D3F2E6A0C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789"/>
                <a:ext cx="205" cy="211"/>
              </a:xfrm>
              <a:custGeom>
                <a:avLst/>
                <a:gdLst>
                  <a:gd name="T0" fmla="*/ 106 w 205"/>
                  <a:gd name="T1" fmla="*/ 211 h 211"/>
                  <a:gd name="T2" fmla="*/ 0 w 205"/>
                  <a:gd name="T3" fmla="*/ 106 h 211"/>
                  <a:gd name="T4" fmla="*/ 106 w 205"/>
                  <a:gd name="T5" fmla="*/ 0 h 211"/>
                  <a:gd name="T6" fmla="*/ 205 w 205"/>
                  <a:gd name="T7" fmla="*/ 106 h 211"/>
                  <a:gd name="T8" fmla="*/ 106 w 205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1">
                    <a:moveTo>
                      <a:pt x="106" y="211"/>
                    </a:moveTo>
                    <a:lnTo>
                      <a:pt x="0" y="106"/>
                    </a:lnTo>
                    <a:lnTo>
                      <a:pt x="106" y="0"/>
                    </a:lnTo>
                    <a:lnTo>
                      <a:pt x="205" y="106"/>
                    </a:lnTo>
                    <a:lnTo>
                      <a:pt x="106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2060">
                <a:extLst>
                  <a:ext uri="{FF2B5EF4-FFF2-40B4-BE49-F238E27FC236}">
                    <a16:creationId xmlns:a16="http://schemas.microsoft.com/office/drawing/2014/main" id="{05CCB785-5BC6-4D84-B470-E996ECF01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789"/>
                <a:ext cx="205" cy="211"/>
              </a:xfrm>
              <a:custGeom>
                <a:avLst/>
                <a:gdLst>
                  <a:gd name="T0" fmla="*/ 106 w 205"/>
                  <a:gd name="T1" fmla="*/ 211 h 211"/>
                  <a:gd name="T2" fmla="*/ 0 w 205"/>
                  <a:gd name="T3" fmla="*/ 106 h 211"/>
                  <a:gd name="T4" fmla="*/ 106 w 205"/>
                  <a:gd name="T5" fmla="*/ 0 h 211"/>
                  <a:gd name="T6" fmla="*/ 205 w 205"/>
                  <a:gd name="T7" fmla="*/ 106 h 211"/>
                  <a:gd name="T8" fmla="*/ 106 w 205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1">
                    <a:moveTo>
                      <a:pt x="106" y="211"/>
                    </a:moveTo>
                    <a:lnTo>
                      <a:pt x="0" y="106"/>
                    </a:lnTo>
                    <a:lnTo>
                      <a:pt x="106" y="0"/>
                    </a:lnTo>
                    <a:lnTo>
                      <a:pt x="205" y="106"/>
                    </a:lnTo>
                    <a:lnTo>
                      <a:pt x="106" y="2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2061">
                <a:extLst>
                  <a:ext uri="{FF2B5EF4-FFF2-40B4-BE49-F238E27FC236}">
                    <a16:creationId xmlns:a16="http://schemas.microsoft.com/office/drawing/2014/main" id="{69B7E062-4066-485F-90C8-B8195DA22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834"/>
                <a:ext cx="115" cy="121"/>
              </a:xfrm>
              <a:custGeom>
                <a:avLst/>
                <a:gdLst>
                  <a:gd name="T0" fmla="*/ 61 w 115"/>
                  <a:gd name="T1" fmla="*/ 121 h 121"/>
                  <a:gd name="T2" fmla="*/ 0 w 115"/>
                  <a:gd name="T3" fmla="*/ 61 h 121"/>
                  <a:gd name="T4" fmla="*/ 61 w 115"/>
                  <a:gd name="T5" fmla="*/ 0 h 121"/>
                  <a:gd name="T6" fmla="*/ 115 w 115"/>
                  <a:gd name="T7" fmla="*/ 61 h 121"/>
                  <a:gd name="T8" fmla="*/ 61 w 115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21">
                    <a:moveTo>
                      <a:pt x="61" y="121"/>
                    </a:moveTo>
                    <a:lnTo>
                      <a:pt x="0" y="61"/>
                    </a:lnTo>
                    <a:lnTo>
                      <a:pt x="61" y="0"/>
                    </a:lnTo>
                    <a:lnTo>
                      <a:pt x="115" y="61"/>
                    </a:lnTo>
                    <a:lnTo>
                      <a:pt x="61" y="121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Oval 2062">
                <a:extLst>
                  <a:ext uri="{FF2B5EF4-FFF2-40B4-BE49-F238E27FC236}">
                    <a16:creationId xmlns:a16="http://schemas.microsoft.com/office/drawing/2014/main" id="{425D7409-C8D6-428B-AB4C-1C968DD21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1744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Oval 2063">
                <a:extLst>
                  <a:ext uri="{FF2B5EF4-FFF2-40B4-BE49-F238E27FC236}">
                    <a16:creationId xmlns:a16="http://schemas.microsoft.com/office/drawing/2014/main" id="{CBB45963-CCFA-44F2-8F5B-4E1B005E8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1767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Oval 2064">
                <a:extLst>
                  <a:ext uri="{FF2B5EF4-FFF2-40B4-BE49-F238E27FC236}">
                    <a16:creationId xmlns:a16="http://schemas.microsoft.com/office/drawing/2014/main" id="{9E90D3C1-A908-413E-9E08-EAF798CD8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08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Oval 2065">
                <a:extLst>
                  <a:ext uri="{FF2B5EF4-FFF2-40B4-BE49-F238E27FC236}">
                    <a16:creationId xmlns:a16="http://schemas.microsoft.com/office/drawing/2014/main" id="{9C3C0978-AB6C-434E-A725-E283230005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30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Oval 2066">
                <a:extLst>
                  <a:ext uri="{FF2B5EF4-FFF2-40B4-BE49-F238E27FC236}">
                    <a16:creationId xmlns:a16="http://schemas.microsoft.com/office/drawing/2014/main" id="{B6CD37DB-644A-44A1-937B-A029112A4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53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Oval 2067">
                <a:extLst>
                  <a:ext uri="{FF2B5EF4-FFF2-40B4-BE49-F238E27FC236}">
                    <a16:creationId xmlns:a16="http://schemas.microsoft.com/office/drawing/2014/main" id="{95258794-5FD3-4331-8C88-DB4B60EDE5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76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2068">
                <a:extLst>
                  <a:ext uri="{FF2B5EF4-FFF2-40B4-BE49-F238E27FC236}">
                    <a16:creationId xmlns:a16="http://schemas.microsoft.com/office/drawing/2014/main" id="{72EB0BDC-B789-4622-BCA2-78BAE3D8F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2068"/>
                <a:ext cx="274" cy="136"/>
              </a:xfrm>
              <a:custGeom>
                <a:avLst/>
                <a:gdLst>
                  <a:gd name="T0" fmla="*/ 267 w 274"/>
                  <a:gd name="T1" fmla="*/ 0 h 136"/>
                  <a:gd name="T2" fmla="*/ 274 w 274"/>
                  <a:gd name="T3" fmla="*/ 75 h 136"/>
                  <a:gd name="T4" fmla="*/ 0 w 274"/>
                  <a:gd name="T5" fmla="*/ 136 h 136"/>
                  <a:gd name="T6" fmla="*/ 0 w 274"/>
                  <a:gd name="T7" fmla="*/ 53 h 136"/>
                  <a:gd name="T8" fmla="*/ 267 w 27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36">
                    <a:moveTo>
                      <a:pt x="267" y="0"/>
                    </a:moveTo>
                    <a:lnTo>
                      <a:pt x="274" y="75"/>
                    </a:lnTo>
                    <a:lnTo>
                      <a:pt x="0" y="136"/>
                    </a:lnTo>
                    <a:lnTo>
                      <a:pt x="0" y="53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B97E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2069">
                <a:extLst>
                  <a:ext uri="{FF2B5EF4-FFF2-40B4-BE49-F238E27FC236}">
                    <a16:creationId xmlns:a16="http://schemas.microsoft.com/office/drawing/2014/main" id="{BD065711-8B6A-4223-98BE-26C05DB33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2068"/>
                <a:ext cx="274" cy="136"/>
              </a:xfrm>
              <a:custGeom>
                <a:avLst/>
                <a:gdLst>
                  <a:gd name="T0" fmla="*/ 267 w 274"/>
                  <a:gd name="T1" fmla="*/ 0 h 136"/>
                  <a:gd name="T2" fmla="*/ 274 w 274"/>
                  <a:gd name="T3" fmla="*/ 75 h 136"/>
                  <a:gd name="T4" fmla="*/ 0 w 274"/>
                  <a:gd name="T5" fmla="*/ 136 h 136"/>
                  <a:gd name="T6" fmla="*/ 0 w 274"/>
                  <a:gd name="T7" fmla="*/ 53 h 136"/>
                  <a:gd name="T8" fmla="*/ 267 w 27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36">
                    <a:moveTo>
                      <a:pt x="267" y="0"/>
                    </a:moveTo>
                    <a:lnTo>
                      <a:pt x="274" y="75"/>
                    </a:lnTo>
                    <a:lnTo>
                      <a:pt x="0" y="136"/>
                    </a:lnTo>
                    <a:lnTo>
                      <a:pt x="0" y="53"/>
                    </a:lnTo>
                    <a:lnTo>
                      <a:pt x="2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2070">
                <a:extLst>
                  <a:ext uri="{FF2B5EF4-FFF2-40B4-BE49-F238E27FC236}">
                    <a16:creationId xmlns:a16="http://schemas.microsoft.com/office/drawing/2014/main" id="{9D3ACF2A-D487-459B-A146-C509623F5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" y="2076"/>
                <a:ext cx="244" cy="120"/>
              </a:xfrm>
              <a:custGeom>
                <a:avLst/>
                <a:gdLst>
                  <a:gd name="T0" fmla="*/ 16 w 244"/>
                  <a:gd name="T1" fmla="*/ 0 h 120"/>
                  <a:gd name="T2" fmla="*/ 244 w 244"/>
                  <a:gd name="T3" fmla="*/ 52 h 120"/>
                  <a:gd name="T4" fmla="*/ 244 w 244"/>
                  <a:gd name="T5" fmla="*/ 120 h 120"/>
                  <a:gd name="T6" fmla="*/ 168 w 244"/>
                  <a:gd name="T7" fmla="*/ 120 h 120"/>
                  <a:gd name="T8" fmla="*/ 0 w 244"/>
                  <a:gd name="T9" fmla="*/ 67 h 120"/>
                  <a:gd name="T10" fmla="*/ 16 w 24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120">
                    <a:moveTo>
                      <a:pt x="16" y="0"/>
                    </a:moveTo>
                    <a:lnTo>
                      <a:pt x="244" y="52"/>
                    </a:lnTo>
                    <a:lnTo>
                      <a:pt x="244" y="120"/>
                    </a:lnTo>
                    <a:lnTo>
                      <a:pt x="168" y="120"/>
                    </a:lnTo>
                    <a:lnTo>
                      <a:pt x="0" y="6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2071">
                <a:extLst>
                  <a:ext uri="{FF2B5EF4-FFF2-40B4-BE49-F238E27FC236}">
                    <a16:creationId xmlns:a16="http://schemas.microsoft.com/office/drawing/2014/main" id="{6AEB7DCB-EA13-4079-B9CB-AD6A6B002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" y="2076"/>
                <a:ext cx="244" cy="120"/>
              </a:xfrm>
              <a:custGeom>
                <a:avLst/>
                <a:gdLst>
                  <a:gd name="T0" fmla="*/ 16 w 244"/>
                  <a:gd name="T1" fmla="*/ 0 h 120"/>
                  <a:gd name="T2" fmla="*/ 244 w 244"/>
                  <a:gd name="T3" fmla="*/ 52 h 120"/>
                  <a:gd name="T4" fmla="*/ 244 w 244"/>
                  <a:gd name="T5" fmla="*/ 120 h 120"/>
                  <a:gd name="T6" fmla="*/ 168 w 244"/>
                  <a:gd name="T7" fmla="*/ 120 h 120"/>
                  <a:gd name="T8" fmla="*/ 0 w 244"/>
                  <a:gd name="T9" fmla="*/ 67 h 120"/>
                  <a:gd name="T10" fmla="*/ 16 w 24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120">
                    <a:moveTo>
                      <a:pt x="16" y="0"/>
                    </a:moveTo>
                    <a:lnTo>
                      <a:pt x="244" y="52"/>
                    </a:lnTo>
                    <a:lnTo>
                      <a:pt x="244" y="120"/>
                    </a:lnTo>
                    <a:lnTo>
                      <a:pt x="168" y="120"/>
                    </a:lnTo>
                    <a:lnTo>
                      <a:pt x="0" y="67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4" name="Freeform 2073">
              <a:extLst>
                <a:ext uri="{FF2B5EF4-FFF2-40B4-BE49-F238E27FC236}">
                  <a16:creationId xmlns:a16="http://schemas.microsoft.com/office/drawing/2014/main" id="{60204A2A-342B-4404-BA7F-C6C1A3C6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" y="2189"/>
              <a:ext cx="144" cy="316"/>
            </a:xfrm>
            <a:custGeom>
              <a:avLst/>
              <a:gdLst>
                <a:gd name="T0" fmla="*/ 4 w 19"/>
                <a:gd name="T1" fmla="*/ 0 h 42"/>
                <a:gd name="T2" fmla="*/ 1 w 19"/>
                <a:gd name="T3" fmla="*/ 42 h 42"/>
                <a:gd name="T4" fmla="*/ 19 w 19"/>
                <a:gd name="T5" fmla="*/ 42 h 42"/>
                <a:gd name="T6" fmla="*/ 12 w 19"/>
                <a:gd name="T7" fmla="*/ 0 h 42"/>
                <a:gd name="T8" fmla="*/ 4 w 19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2">
                  <a:moveTo>
                    <a:pt x="4" y="0"/>
                  </a:moveTo>
                  <a:cubicBezTo>
                    <a:pt x="4" y="0"/>
                    <a:pt x="0" y="27"/>
                    <a:pt x="1" y="42"/>
                  </a:cubicBezTo>
                  <a:cubicBezTo>
                    <a:pt x="1" y="42"/>
                    <a:pt x="18" y="41"/>
                    <a:pt x="19" y="4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97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074">
              <a:extLst>
                <a:ext uri="{FF2B5EF4-FFF2-40B4-BE49-F238E27FC236}">
                  <a16:creationId xmlns:a16="http://schemas.microsoft.com/office/drawing/2014/main" id="{569E0F5B-BB0A-423B-938E-83A54CCF1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" y="2181"/>
              <a:ext cx="145" cy="339"/>
            </a:xfrm>
            <a:custGeom>
              <a:avLst/>
              <a:gdLst>
                <a:gd name="T0" fmla="*/ 4 w 19"/>
                <a:gd name="T1" fmla="*/ 0 h 45"/>
                <a:gd name="T2" fmla="*/ 1 w 19"/>
                <a:gd name="T3" fmla="*/ 45 h 45"/>
                <a:gd name="T4" fmla="*/ 19 w 19"/>
                <a:gd name="T5" fmla="*/ 44 h 45"/>
                <a:gd name="T6" fmla="*/ 12 w 19"/>
                <a:gd name="T7" fmla="*/ 0 h 45"/>
                <a:gd name="T8" fmla="*/ 4 w 19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5">
                  <a:moveTo>
                    <a:pt x="4" y="0"/>
                  </a:moveTo>
                  <a:cubicBezTo>
                    <a:pt x="4" y="0"/>
                    <a:pt x="0" y="29"/>
                    <a:pt x="1" y="45"/>
                  </a:cubicBezTo>
                  <a:cubicBezTo>
                    <a:pt x="1" y="45"/>
                    <a:pt x="18" y="44"/>
                    <a:pt x="19" y="4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28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2075">
              <a:extLst>
                <a:ext uri="{FF2B5EF4-FFF2-40B4-BE49-F238E27FC236}">
                  <a16:creationId xmlns:a16="http://schemas.microsoft.com/office/drawing/2014/main" id="{805E1D3B-2B62-4022-9D19-BC3A99491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9" y="2204"/>
              <a:ext cx="1" cy="15"/>
            </a:xfrm>
            <a:prstGeom prst="rect">
              <a:avLst/>
            </a:prstGeom>
            <a:solidFill>
              <a:srgbClr val="243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2076">
              <a:extLst>
                <a:ext uri="{FF2B5EF4-FFF2-40B4-BE49-F238E27FC236}">
                  <a16:creationId xmlns:a16="http://schemas.microsoft.com/office/drawing/2014/main" id="{60665DB8-1E3F-443B-9E59-3FB285BD6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9" y="2204"/>
              <a:ext cx="1" cy="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077">
              <a:extLst>
                <a:ext uri="{FF2B5EF4-FFF2-40B4-BE49-F238E27FC236}">
                  <a16:creationId xmlns:a16="http://schemas.microsoft.com/office/drawing/2014/main" id="{3658C5A1-51F2-455B-B156-9F43FFFD9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" y="2204"/>
              <a:ext cx="15" cy="30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1 h 4"/>
                <a:gd name="T4" fmla="*/ 0 w 2"/>
                <a:gd name="T5" fmla="*/ 4 h 4"/>
                <a:gd name="T6" fmla="*/ 2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8D57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078">
              <a:extLst>
                <a:ext uri="{FF2B5EF4-FFF2-40B4-BE49-F238E27FC236}">
                  <a16:creationId xmlns:a16="http://schemas.microsoft.com/office/drawing/2014/main" id="{5DA7490C-8F85-4DF5-A286-F6C8D029E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" y="2196"/>
              <a:ext cx="76" cy="45"/>
            </a:xfrm>
            <a:custGeom>
              <a:avLst/>
              <a:gdLst>
                <a:gd name="T0" fmla="*/ 1 w 10"/>
                <a:gd name="T1" fmla="*/ 0 h 6"/>
                <a:gd name="T2" fmla="*/ 0 w 10"/>
                <a:gd name="T3" fmla="*/ 2 h 6"/>
                <a:gd name="T4" fmla="*/ 7 w 10"/>
                <a:gd name="T5" fmla="*/ 6 h 6"/>
                <a:gd name="T6" fmla="*/ 10 w 10"/>
                <a:gd name="T7" fmla="*/ 5 h 6"/>
                <a:gd name="T8" fmla="*/ 10 w 10"/>
                <a:gd name="T9" fmla="*/ 2 h 6"/>
                <a:gd name="T10" fmla="*/ 7 w 10"/>
                <a:gd name="T11" fmla="*/ 3 h 6"/>
                <a:gd name="T12" fmla="*/ 1 w 10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4"/>
                    <a:pt x="4" y="6"/>
                    <a:pt x="7" y="6"/>
                  </a:cubicBezTo>
                  <a:cubicBezTo>
                    <a:pt x="8" y="6"/>
                    <a:pt x="9" y="5"/>
                    <a:pt x="10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4" y="3"/>
                    <a:pt x="2" y="2"/>
                    <a:pt x="1" y="0"/>
                  </a:cubicBezTo>
                </a:path>
              </a:pathLst>
            </a:custGeom>
            <a:solidFill>
              <a:srgbClr val="A06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2079">
              <a:extLst>
                <a:ext uri="{FF2B5EF4-FFF2-40B4-BE49-F238E27FC236}">
                  <a16:creationId xmlns:a16="http://schemas.microsoft.com/office/drawing/2014/main" id="{2EEA0767-35EB-4AAA-ADD0-25A57D939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" y="2106"/>
              <a:ext cx="114" cy="113"/>
            </a:xfrm>
            <a:prstGeom prst="ellipse">
              <a:avLst/>
            </a:prstGeom>
            <a:solidFill>
              <a:srgbClr val="FFE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080">
              <a:extLst>
                <a:ext uri="{FF2B5EF4-FFF2-40B4-BE49-F238E27FC236}">
                  <a16:creationId xmlns:a16="http://schemas.microsoft.com/office/drawing/2014/main" id="{96955BAD-5B69-4421-B7ED-7CAEE54B1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" y="2136"/>
              <a:ext cx="61" cy="53"/>
            </a:xfrm>
            <a:prstGeom prst="ellipse">
              <a:avLst/>
            </a:prstGeom>
            <a:solidFill>
              <a:srgbClr val="4D94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081">
              <a:extLst>
                <a:ext uri="{FF2B5EF4-FFF2-40B4-BE49-F238E27FC236}">
                  <a16:creationId xmlns:a16="http://schemas.microsoft.com/office/drawing/2014/main" id="{28851219-D714-4A7D-8BDF-9AA8266E7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5" y="1955"/>
              <a:ext cx="206" cy="158"/>
            </a:xfrm>
            <a:custGeom>
              <a:avLst/>
              <a:gdLst>
                <a:gd name="T0" fmla="*/ 12 w 27"/>
                <a:gd name="T1" fmla="*/ 15 h 21"/>
                <a:gd name="T2" fmla="*/ 10 w 27"/>
                <a:gd name="T3" fmla="*/ 14 h 21"/>
                <a:gd name="T4" fmla="*/ 12 w 27"/>
                <a:gd name="T5" fmla="*/ 13 h 21"/>
                <a:gd name="T6" fmla="*/ 13 w 27"/>
                <a:gd name="T7" fmla="*/ 14 h 21"/>
                <a:gd name="T8" fmla="*/ 12 w 27"/>
                <a:gd name="T9" fmla="*/ 15 h 21"/>
                <a:gd name="T10" fmla="*/ 24 w 27"/>
                <a:gd name="T11" fmla="*/ 0 h 21"/>
                <a:gd name="T12" fmla="*/ 23 w 27"/>
                <a:gd name="T13" fmla="*/ 0 h 21"/>
                <a:gd name="T14" fmla="*/ 19 w 27"/>
                <a:gd name="T15" fmla="*/ 5 h 21"/>
                <a:gd name="T16" fmla="*/ 19 w 27"/>
                <a:gd name="T17" fmla="*/ 6 h 21"/>
                <a:gd name="T18" fmla="*/ 21 w 27"/>
                <a:gd name="T19" fmla="*/ 6 h 21"/>
                <a:gd name="T20" fmla="*/ 21 w 27"/>
                <a:gd name="T21" fmla="*/ 7 h 21"/>
                <a:gd name="T22" fmla="*/ 22 w 27"/>
                <a:gd name="T23" fmla="*/ 8 h 21"/>
                <a:gd name="T24" fmla="*/ 21 w 27"/>
                <a:gd name="T25" fmla="*/ 10 h 21"/>
                <a:gd name="T26" fmla="*/ 21 w 27"/>
                <a:gd name="T27" fmla="*/ 11 h 21"/>
                <a:gd name="T28" fmla="*/ 19 w 27"/>
                <a:gd name="T29" fmla="*/ 11 h 21"/>
                <a:gd name="T30" fmla="*/ 18 w 27"/>
                <a:gd name="T31" fmla="*/ 12 h 21"/>
                <a:gd name="T32" fmla="*/ 17 w 27"/>
                <a:gd name="T33" fmla="*/ 11 h 21"/>
                <a:gd name="T34" fmla="*/ 16 w 27"/>
                <a:gd name="T35" fmla="*/ 11 h 21"/>
                <a:gd name="T36" fmla="*/ 16 w 27"/>
                <a:gd name="T37" fmla="*/ 10 h 21"/>
                <a:gd name="T38" fmla="*/ 15 w 27"/>
                <a:gd name="T39" fmla="*/ 9 h 21"/>
                <a:gd name="T40" fmla="*/ 12 w 27"/>
                <a:gd name="T41" fmla="*/ 10 h 21"/>
                <a:gd name="T42" fmla="*/ 13 w 27"/>
                <a:gd name="T43" fmla="*/ 11 h 21"/>
                <a:gd name="T44" fmla="*/ 12 w 27"/>
                <a:gd name="T45" fmla="*/ 12 h 21"/>
                <a:gd name="T46" fmla="*/ 11 w 27"/>
                <a:gd name="T47" fmla="*/ 12 h 21"/>
                <a:gd name="T48" fmla="*/ 4 w 27"/>
                <a:gd name="T49" fmla="*/ 16 h 21"/>
                <a:gd name="T50" fmla="*/ 0 w 27"/>
                <a:gd name="T51" fmla="*/ 16 h 21"/>
                <a:gd name="T52" fmla="*/ 0 w 27"/>
                <a:gd name="T53" fmla="*/ 18 h 21"/>
                <a:gd name="T54" fmla="*/ 2 w 27"/>
                <a:gd name="T55" fmla="*/ 19 h 21"/>
                <a:gd name="T56" fmla="*/ 1 w 27"/>
                <a:gd name="T57" fmla="*/ 20 h 21"/>
                <a:gd name="T58" fmla="*/ 5 w 27"/>
                <a:gd name="T59" fmla="*/ 21 h 21"/>
                <a:gd name="T60" fmla="*/ 5 w 27"/>
                <a:gd name="T61" fmla="*/ 20 h 21"/>
                <a:gd name="T62" fmla="*/ 4 w 27"/>
                <a:gd name="T63" fmla="*/ 19 h 21"/>
                <a:gd name="T64" fmla="*/ 5 w 27"/>
                <a:gd name="T65" fmla="*/ 18 h 21"/>
                <a:gd name="T66" fmla="*/ 5 w 27"/>
                <a:gd name="T67" fmla="*/ 16 h 21"/>
                <a:gd name="T68" fmla="*/ 7 w 27"/>
                <a:gd name="T69" fmla="*/ 16 h 21"/>
                <a:gd name="T70" fmla="*/ 8 w 27"/>
                <a:gd name="T71" fmla="*/ 15 h 21"/>
                <a:gd name="T72" fmla="*/ 9 w 27"/>
                <a:gd name="T73" fmla="*/ 16 h 21"/>
                <a:gd name="T74" fmla="*/ 11 w 27"/>
                <a:gd name="T75" fmla="*/ 16 h 21"/>
                <a:gd name="T76" fmla="*/ 11 w 27"/>
                <a:gd name="T77" fmla="*/ 17 h 21"/>
                <a:gd name="T78" fmla="*/ 12 w 27"/>
                <a:gd name="T79" fmla="*/ 16 h 21"/>
                <a:gd name="T80" fmla="*/ 13 w 27"/>
                <a:gd name="T81" fmla="*/ 17 h 21"/>
                <a:gd name="T82" fmla="*/ 12 w 27"/>
                <a:gd name="T83" fmla="*/ 18 h 21"/>
                <a:gd name="T84" fmla="*/ 11 w 27"/>
                <a:gd name="T85" fmla="*/ 18 h 21"/>
                <a:gd name="T86" fmla="*/ 12 w 27"/>
                <a:gd name="T87" fmla="*/ 19 h 21"/>
                <a:gd name="T88" fmla="*/ 11 w 27"/>
                <a:gd name="T89" fmla="*/ 20 h 21"/>
                <a:gd name="T90" fmla="*/ 13 w 27"/>
                <a:gd name="T91" fmla="*/ 20 h 21"/>
                <a:gd name="T92" fmla="*/ 15 w 27"/>
                <a:gd name="T93" fmla="*/ 20 h 21"/>
                <a:gd name="T94" fmla="*/ 14 w 27"/>
                <a:gd name="T95" fmla="*/ 19 h 21"/>
                <a:gd name="T96" fmla="*/ 16 w 27"/>
                <a:gd name="T97" fmla="*/ 18 h 21"/>
                <a:gd name="T98" fmla="*/ 16 w 27"/>
                <a:gd name="T99" fmla="*/ 16 h 21"/>
                <a:gd name="T100" fmla="*/ 17 w 27"/>
                <a:gd name="T101" fmla="*/ 16 h 21"/>
                <a:gd name="T102" fmla="*/ 18 w 27"/>
                <a:gd name="T103" fmla="*/ 15 h 21"/>
                <a:gd name="T104" fmla="*/ 19 w 27"/>
                <a:gd name="T105" fmla="*/ 16 h 21"/>
                <a:gd name="T106" fmla="*/ 26 w 27"/>
                <a:gd name="T107" fmla="*/ 3 h 21"/>
                <a:gd name="T108" fmla="*/ 24 w 27"/>
                <a:gd name="T10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21">
                  <a:moveTo>
                    <a:pt x="12" y="15"/>
                  </a:moveTo>
                  <a:cubicBezTo>
                    <a:pt x="11" y="15"/>
                    <a:pt x="10" y="15"/>
                    <a:pt x="10" y="14"/>
                  </a:cubicBezTo>
                  <a:cubicBezTo>
                    <a:pt x="10" y="14"/>
                    <a:pt x="11" y="13"/>
                    <a:pt x="12" y="13"/>
                  </a:cubicBezTo>
                  <a:cubicBezTo>
                    <a:pt x="12" y="13"/>
                    <a:pt x="13" y="14"/>
                    <a:pt x="13" y="14"/>
                  </a:cubicBezTo>
                  <a:cubicBezTo>
                    <a:pt x="13" y="15"/>
                    <a:pt x="12" y="15"/>
                    <a:pt x="12" y="15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"/>
                    <a:pt x="21" y="3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3" y="10"/>
                    <a:pt x="12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7" y="14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6"/>
                    <a:pt x="13" y="17"/>
                    <a:pt x="13" y="17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0"/>
                    <a:pt x="13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6" y="6"/>
                    <a:pt x="26" y="3"/>
                  </a:cubicBezTo>
                  <a:cubicBezTo>
                    <a:pt x="27" y="0"/>
                    <a:pt x="25" y="0"/>
                    <a:pt x="24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082">
              <a:extLst>
                <a:ext uri="{FF2B5EF4-FFF2-40B4-BE49-F238E27FC236}">
                  <a16:creationId xmlns:a16="http://schemas.microsoft.com/office/drawing/2014/main" id="{647C4BA8-4F27-41E0-BC75-BDFF503D48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" y="2000"/>
              <a:ext cx="38" cy="38"/>
            </a:xfrm>
            <a:custGeom>
              <a:avLst/>
              <a:gdLst>
                <a:gd name="T0" fmla="*/ 0 w 38"/>
                <a:gd name="T1" fmla="*/ 30 h 38"/>
                <a:gd name="T2" fmla="*/ 0 w 38"/>
                <a:gd name="T3" fmla="*/ 38 h 38"/>
                <a:gd name="T4" fmla="*/ 7 w 38"/>
                <a:gd name="T5" fmla="*/ 38 h 38"/>
                <a:gd name="T6" fmla="*/ 0 w 38"/>
                <a:gd name="T7" fmla="*/ 30 h 38"/>
                <a:gd name="T8" fmla="*/ 38 w 38"/>
                <a:gd name="T9" fmla="*/ 30 h 38"/>
                <a:gd name="T10" fmla="*/ 23 w 38"/>
                <a:gd name="T11" fmla="*/ 38 h 38"/>
                <a:gd name="T12" fmla="*/ 38 w 38"/>
                <a:gd name="T13" fmla="*/ 38 h 38"/>
                <a:gd name="T14" fmla="*/ 38 w 38"/>
                <a:gd name="T15" fmla="*/ 30 h 38"/>
                <a:gd name="T16" fmla="*/ 38 w 38"/>
                <a:gd name="T17" fmla="*/ 0 h 38"/>
                <a:gd name="T18" fmla="*/ 23 w 38"/>
                <a:gd name="T19" fmla="*/ 0 h 38"/>
                <a:gd name="T20" fmla="*/ 38 w 38"/>
                <a:gd name="T21" fmla="*/ 8 h 38"/>
                <a:gd name="T22" fmla="*/ 38 w 38"/>
                <a:gd name="T2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0" y="30"/>
                  </a:moveTo>
                  <a:lnTo>
                    <a:pt x="0" y="38"/>
                  </a:lnTo>
                  <a:lnTo>
                    <a:pt x="7" y="38"/>
                  </a:lnTo>
                  <a:lnTo>
                    <a:pt x="0" y="30"/>
                  </a:lnTo>
                  <a:close/>
                  <a:moveTo>
                    <a:pt x="38" y="30"/>
                  </a:moveTo>
                  <a:lnTo>
                    <a:pt x="23" y="38"/>
                  </a:lnTo>
                  <a:lnTo>
                    <a:pt x="38" y="38"/>
                  </a:lnTo>
                  <a:lnTo>
                    <a:pt x="38" y="30"/>
                  </a:lnTo>
                  <a:close/>
                  <a:moveTo>
                    <a:pt x="38" y="0"/>
                  </a:moveTo>
                  <a:lnTo>
                    <a:pt x="23" y="0"/>
                  </a:lnTo>
                  <a:lnTo>
                    <a:pt x="38" y="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083">
              <a:extLst>
                <a:ext uri="{FF2B5EF4-FFF2-40B4-BE49-F238E27FC236}">
                  <a16:creationId xmlns:a16="http://schemas.microsoft.com/office/drawing/2014/main" id="{EE09659B-4588-4732-9E77-E6B0F551E1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" y="2000"/>
              <a:ext cx="38" cy="38"/>
            </a:xfrm>
            <a:custGeom>
              <a:avLst/>
              <a:gdLst>
                <a:gd name="T0" fmla="*/ 0 w 38"/>
                <a:gd name="T1" fmla="*/ 30 h 38"/>
                <a:gd name="T2" fmla="*/ 0 w 38"/>
                <a:gd name="T3" fmla="*/ 38 h 38"/>
                <a:gd name="T4" fmla="*/ 7 w 38"/>
                <a:gd name="T5" fmla="*/ 38 h 38"/>
                <a:gd name="T6" fmla="*/ 0 w 38"/>
                <a:gd name="T7" fmla="*/ 30 h 38"/>
                <a:gd name="T8" fmla="*/ 38 w 38"/>
                <a:gd name="T9" fmla="*/ 30 h 38"/>
                <a:gd name="T10" fmla="*/ 23 w 38"/>
                <a:gd name="T11" fmla="*/ 38 h 38"/>
                <a:gd name="T12" fmla="*/ 38 w 38"/>
                <a:gd name="T13" fmla="*/ 38 h 38"/>
                <a:gd name="T14" fmla="*/ 38 w 38"/>
                <a:gd name="T15" fmla="*/ 30 h 38"/>
                <a:gd name="T16" fmla="*/ 38 w 38"/>
                <a:gd name="T17" fmla="*/ 0 h 38"/>
                <a:gd name="T18" fmla="*/ 23 w 38"/>
                <a:gd name="T19" fmla="*/ 0 h 38"/>
                <a:gd name="T20" fmla="*/ 38 w 38"/>
                <a:gd name="T21" fmla="*/ 8 h 38"/>
                <a:gd name="T22" fmla="*/ 38 w 38"/>
                <a:gd name="T2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0" y="30"/>
                  </a:moveTo>
                  <a:lnTo>
                    <a:pt x="0" y="38"/>
                  </a:lnTo>
                  <a:lnTo>
                    <a:pt x="7" y="38"/>
                  </a:lnTo>
                  <a:lnTo>
                    <a:pt x="0" y="30"/>
                  </a:lnTo>
                  <a:moveTo>
                    <a:pt x="38" y="30"/>
                  </a:moveTo>
                  <a:lnTo>
                    <a:pt x="23" y="38"/>
                  </a:lnTo>
                  <a:lnTo>
                    <a:pt x="38" y="38"/>
                  </a:lnTo>
                  <a:lnTo>
                    <a:pt x="38" y="30"/>
                  </a:lnTo>
                  <a:moveTo>
                    <a:pt x="38" y="0"/>
                  </a:moveTo>
                  <a:lnTo>
                    <a:pt x="23" y="0"/>
                  </a:lnTo>
                  <a:lnTo>
                    <a:pt x="38" y="8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084">
              <a:extLst>
                <a:ext uri="{FF2B5EF4-FFF2-40B4-BE49-F238E27FC236}">
                  <a16:creationId xmlns:a16="http://schemas.microsoft.com/office/drawing/2014/main" id="{420E2727-B607-4FFD-8F45-27620671BF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9" y="1993"/>
              <a:ext cx="53" cy="52"/>
            </a:xfrm>
            <a:custGeom>
              <a:avLst/>
              <a:gdLst>
                <a:gd name="T0" fmla="*/ 3 w 7"/>
                <a:gd name="T1" fmla="*/ 5 h 7"/>
                <a:gd name="T2" fmla="*/ 1 w 7"/>
                <a:gd name="T3" fmla="*/ 3 h 7"/>
                <a:gd name="T4" fmla="*/ 3 w 7"/>
                <a:gd name="T5" fmla="*/ 2 h 7"/>
                <a:gd name="T6" fmla="*/ 5 w 7"/>
                <a:gd name="T7" fmla="*/ 3 h 7"/>
                <a:gd name="T8" fmla="*/ 3 w 7"/>
                <a:gd name="T9" fmla="*/ 5 h 7"/>
                <a:gd name="T10" fmla="*/ 4 w 7"/>
                <a:gd name="T11" fmla="*/ 0 h 7"/>
                <a:gd name="T12" fmla="*/ 0 w 7"/>
                <a:gd name="T13" fmla="*/ 4 h 7"/>
                <a:gd name="T14" fmla="*/ 1 w 7"/>
                <a:gd name="T15" fmla="*/ 5 h 7"/>
                <a:gd name="T16" fmla="*/ 2 w 7"/>
                <a:gd name="T17" fmla="*/ 6 h 7"/>
                <a:gd name="T18" fmla="*/ 3 w 7"/>
                <a:gd name="T19" fmla="*/ 7 h 7"/>
                <a:gd name="T20" fmla="*/ 4 w 7"/>
                <a:gd name="T21" fmla="*/ 6 h 7"/>
                <a:gd name="T22" fmla="*/ 6 w 7"/>
                <a:gd name="T23" fmla="*/ 5 h 7"/>
                <a:gd name="T24" fmla="*/ 7 w 7"/>
                <a:gd name="T25" fmla="*/ 3 h 7"/>
                <a:gd name="T26" fmla="*/ 6 w 7"/>
                <a:gd name="T27" fmla="*/ 2 h 7"/>
                <a:gd name="T28" fmla="*/ 4 w 7"/>
                <a:gd name="T29" fmla="*/ 1 h 7"/>
                <a:gd name="T30" fmla="*/ 4 w 7"/>
                <a:gd name="T3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7">
                  <a:moveTo>
                    <a:pt x="3" y="5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4" y="0"/>
                  </a:moveTo>
                  <a:cubicBezTo>
                    <a:pt x="3" y="1"/>
                    <a:pt x="1" y="3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085">
              <a:extLst>
                <a:ext uri="{FF2B5EF4-FFF2-40B4-BE49-F238E27FC236}">
                  <a16:creationId xmlns:a16="http://schemas.microsoft.com/office/drawing/2014/main" id="{97970F44-E417-43FD-8C23-450B0D796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08"/>
              <a:ext cx="30" cy="22"/>
            </a:xfrm>
            <a:custGeom>
              <a:avLst/>
              <a:gdLst>
                <a:gd name="T0" fmla="*/ 15 w 30"/>
                <a:gd name="T1" fmla="*/ 0 h 22"/>
                <a:gd name="T2" fmla="*/ 0 w 30"/>
                <a:gd name="T3" fmla="*/ 7 h 22"/>
                <a:gd name="T4" fmla="*/ 15 w 30"/>
                <a:gd name="T5" fmla="*/ 22 h 22"/>
                <a:gd name="T6" fmla="*/ 30 w 30"/>
                <a:gd name="T7" fmla="*/ 7 h 22"/>
                <a:gd name="T8" fmla="*/ 15 w 3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15" y="0"/>
                  </a:moveTo>
                  <a:lnTo>
                    <a:pt x="0" y="7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086">
              <a:extLst>
                <a:ext uri="{FF2B5EF4-FFF2-40B4-BE49-F238E27FC236}">
                  <a16:creationId xmlns:a16="http://schemas.microsoft.com/office/drawing/2014/main" id="{360E5A20-3370-49A5-8ABE-C33E5A8A3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08"/>
              <a:ext cx="30" cy="22"/>
            </a:xfrm>
            <a:custGeom>
              <a:avLst/>
              <a:gdLst>
                <a:gd name="T0" fmla="*/ 15 w 30"/>
                <a:gd name="T1" fmla="*/ 0 h 22"/>
                <a:gd name="T2" fmla="*/ 0 w 30"/>
                <a:gd name="T3" fmla="*/ 7 h 22"/>
                <a:gd name="T4" fmla="*/ 15 w 30"/>
                <a:gd name="T5" fmla="*/ 22 h 22"/>
                <a:gd name="T6" fmla="*/ 30 w 30"/>
                <a:gd name="T7" fmla="*/ 7 h 22"/>
                <a:gd name="T8" fmla="*/ 15 w 3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15" y="0"/>
                  </a:moveTo>
                  <a:lnTo>
                    <a:pt x="0" y="7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087">
              <a:extLst>
                <a:ext uri="{FF2B5EF4-FFF2-40B4-BE49-F238E27FC236}">
                  <a16:creationId xmlns:a16="http://schemas.microsoft.com/office/drawing/2014/main" id="{776EB2F6-28AE-4C56-9C0C-D810B5EC6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76"/>
              <a:ext cx="7" cy="15"/>
            </a:xfrm>
            <a:custGeom>
              <a:avLst/>
              <a:gdLst>
                <a:gd name="T0" fmla="*/ 7 w 7"/>
                <a:gd name="T1" fmla="*/ 0 h 15"/>
                <a:gd name="T2" fmla="*/ 0 w 7"/>
                <a:gd name="T3" fmla="*/ 0 h 15"/>
                <a:gd name="T4" fmla="*/ 0 w 7"/>
                <a:gd name="T5" fmla="*/ 15 h 15"/>
                <a:gd name="T6" fmla="*/ 7 w 7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88">
              <a:extLst>
                <a:ext uri="{FF2B5EF4-FFF2-40B4-BE49-F238E27FC236}">
                  <a16:creationId xmlns:a16="http://schemas.microsoft.com/office/drawing/2014/main" id="{6D0B1F0F-9018-496F-85AD-2DD00E10F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76"/>
              <a:ext cx="7" cy="15"/>
            </a:xfrm>
            <a:custGeom>
              <a:avLst/>
              <a:gdLst>
                <a:gd name="T0" fmla="*/ 7 w 7"/>
                <a:gd name="T1" fmla="*/ 0 h 15"/>
                <a:gd name="T2" fmla="*/ 0 w 7"/>
                <a:gd name="T3" fmla="*/ 0 h 15"/>
                <a:gd name="T4" fmla="*/ 0 w 7"/>
                <a:gd name="T5" fmla="*/ 15 h 15"/>
                <a:gd name="T6" fmla="*/ 7 w 7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089">
              <a:extLst>
                <a:ext uri="{FF2B5EF4-FFF2-40B4-BE49-F238E27FC236}">
                  <a16:creationId xmlns:a16="http://schemas.microsoft.com/office/drawing/2014/main" id="{FEE037E9-2D8C-4327-B5C4-74D185188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" y="2068"/>
              <a:ext cx="38" cy="38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1 h 5"/>
                <a:gd name="T4" fmla="*/ 2 w 5"/>
                <a:gd name="T5" fmla="*/ 3 h 5"/>
                <a:gd name="T6" fmla="*/ 0 w 5"/>
                <a:gd name="T7" fmla="*/ 4 h 5"/>
                <a:gd name="T8" fmla="*/ 1 w 5"/>
                <a:gd name="T9" fmla="*/ 5 h 5"/>
                <a:gd name="T10" fmla="*/ 3 w 5"/>
                <a:gd name="T11" fmla="*/ 5 h 5"/>
                <a:gd name="T12" fmla="*/ 2 w 5"/>
                <a:gd name="T13" fmla="*/ 4 h 5"/>
                <a:gd name="T14" fmla="*/ 3 w 5"/>
                <a:gd name="T15" fmla="*/ 4 h 5"/>
                <a:gd name="T16" fmla="*/ 2 w 5"/>
                <a:gd name="T17" fmla="*/ 4 h 5"/>
                <a:gd name="T18" fmla="*/ 4 w 5"/>
                <a:gd name="T19" fmla="*/ 2 h 5"/>
                <a:gd name="T20" fmla="*/ 5 w 5"/>
                <a:gd name="T21" fmla="*/ 1 h 5"/>
                <a:gd name="T22" fmla="*/ 4 w 5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090">
              <a:extLst>
                <a:ext uri="{FF2B5EF4-FFF2-40B4-BE49-F238E27FC236}">
                  <a16:creationId xmlns:a16="http://schemas.microsoft.com/office/drawing/2014/main" id="{AF1AC0C5-271F-464B-B3D1-0B2D5446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98"/>
              <a:ext cx="23" cy="8"/>
            </a:xfrm>
            <a:custGeom>
              <a:avLst/>
              <a:gdLst>
                <a:gd name="T0" fmla="*/ 2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0 w 3"/>
                <a:gd name="T7" fmla="*/ 0 h 1"/>
                <a:gd name="T8" fmla="*/ 1 w 3"/>
                <a:gd name="T9" fmla="*/ 1 h 1"/>
                <a:gd name="T10" fmla="*/ 3 w 3"/>
                <a:gd name="T11" fmla="*/ 0 h 1"/>
                <a:gd name="T12" fmla="*/ 2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091">
              <a:extLst>
                <a:ext uri="{FF2B5EF4-FFF2-40B4-BE49-F238E27FC236}">
                  <a16:creationId xmlns:a16="http://schemas.microsoft.com/office/drawing/2014/main" id="{8615A656-19E2-4AAF-814B-D6599F551C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3" y="2076"/>
              <a:ext cx="46" cy="37"/>
            </a:xfrm>
            <a:custGeom>
              <a:avLst/>
              <a:gdLst>
                <a:gd name="T0" fmla="*/ 0 w 6"/>
                <a:gd name="T1" fmla="*/ 4 h 5"/>
                <a:gd name="T2" fmla="*/ 0 w 6"/>
                <a:gd name="T3" fmla="*/ 5 h 5"/>
                <a:gd name="T4" fmla="*/ 0 w 6"/>
                <a:gd name="T5" fmla="*/ 5 h 5"/>
                <a:gd name="T6" fmla="*/ 1 w 6"/>
                <a:gd name="T7" fmla="*/ 5 h 5"/>
                <a:gd name="T8" fmla="*/ 0 w 6"/>
                <a:gd name="T9" fmla="*/ 4 h 5"/>
                <a:gd name="T10" fmla="*/ 2 w 6"/>
                <a:gd name="T11" fmla="*/ 0 h 5"/>
                <a:gd name="T12" fmla="*/ 0 w 6"/>
                <a:gd name="T13" fmla="*/ 0 h 5"/>
                <a:gd name="T14" fmla="*/ 0 w 6"/>
                <a:gd name="T15" fmla="*/ 2 h 5"/>
                <a:gd name="T16" fmla="*/ 2 w 6"/>
                <a:gd name="T17" fmla="*/ 0 h 5"/>
                <a:gd name="T18" fmla="*/ 6 w 6"/>
                <a:gd name="T19" fmla="*/ 0 h 5"/>
                <a:gd name="T20" fmla="*/ 4 w 6"/>
                <a:gd name="T21" fmla="*/ 0 h 5"/>
                <a:gd name="T22" fmla="*/ 6 w 6"/>
                <a:gd name="T23" fmla="*/ 2 h 5"/>
                <a:gd name="T24" fmla="*/ 5 w 6"/>
                <a:gd name="T25" fmla="*/ 1 h 5"/>
                <a:gd name="T26" fmla="*/ 6 w 6"/>
                <a:gd name="T27" fmla="*/ 1 h 5"/>
                <a:gd name="T28" fmla="*/ 6 w 6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092">
              <a:extLst>
                <a:ext uri="{FF2B5EF4-FFF2-40B4-BE49-F238E27FC236}">
                  <a16:creationId xmlns:a16="http://schemas.microsoft.com/office/drawing/2014/main" id="{15A3175B-830A-4648-A269-61A6C4909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" y="2068"/>
              <a:ext cx="61" cy="45"/>
            </a:xfrm>
            <a:custGeom>
              <a:avLst/>
              <a:gdLst>
                <a:gd name="T0" fmla="*/ 4 w 8"/>
                <a:gd name="T1" fmla="*/ 0 h 6"/>
                <a:gd name="T2" fmla="*/ 3 w 8"/>
                <a:gd name="T3" fmla="*/ 1 h 6"/>
                <a:gd name="T4" fmla="*/ 1 w 8"/>
                <a:gd name="T5" fmla="*/ 3 h 6"/>
                <a:gd name="T6" fmla="*/ 0 w 8"/>
                <a:gd name="T7" fmla="*/ 4 h 6"/>
                <a:gd name="T8" fmla="*/ 1 w 8"/>
                <a:gd name="T9" fmla="*/ 5 h 6"/>
                <a:gd name="T10" fmla="*/ 2 w 8"/>
                <a:gd name="T11" fmla="*/ 6 h 6"/>
                <a:gd name="T12" fmla="*/ 3 w 8"/>
                <a:gd name="T13" fmla="*/ 5 h 6"/>
                <a:gd name="T14" fmla="*/ 2 w 8"/>
                <a:gd name="T15" fmla="*/ 4 h 6"/>
                <a:gd name="T16" fmla="*/ 4 w 8"/>
                <a:gd name="T17" fmla="*/ 2 h 6"/>
                <a:gd name="T18" fmla="*/ 6 w 8"/>
                <a:gd name="T19" fmla="*/ 4 h 6"/>
                <a:gd name="T20" fmla="*/ 5 w 8"/>
                <a:gd name="T21" fmla="*/ 5 h 6"/>
                <a:gd name="T22" fmla="*/ 6 w 8"/>
                <a:gd name="T23" fmla="*/ 5 h 6"/>
                <a:gd name="T24" fmla="*/ 7 w 8"/>
                <a:gd name="T25" fmla="*/ 5 h 6"/>
                <a:gd name="T26" fmla="*/ 8 w 8"/>
                <a:gd name="T27" fmla="*/ 4 h 6"/>
                <a:gd name="T28" fmla="*/ 7 w 8"/>
                <a:gd name="T29" fmla="*/ 3 h 6"/>
                <a:gd name="T30" fmla="*/ 7 w 8"/>
                <a:gd name="T31" fmla="*/ 3 h 6"/>
                <a:gd name="T32" fmla="*/ 5 w 8"/>
                <a:gd name="T33" fmla="*/ 1 h 6"/>
                <a:gd name="T34" fmla="*/ 4 w 8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093">
              <a:extLst>
                <a:ext uri="{FF2B5EF4-FFF2-40B4-BE49-F238E27FC236}">
                  <a16:creationId xmlns:a16="http://schemas.microsoft.com/office/drawing/2014/main" id="{430DAD27-40EA-45EA-BF19-816165C3B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1" y="2045"/>
              <a:ext cx="46" cy="53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1 h 7"/>
                <a:gd name="T4" fmla="*/ 0 w 6"/>
                <a:gd name="T5" fmla="*/ 1 h 7"/>
                <a:gd name="T6" fmla="*/ 1 w 6"/>
                <a:gd name="T7" fmla="*/ 4 h 7"/>
                <a:gd name="T8" fmla="*/ 1 w 6"/>
                <a:gd name="T9" fmla="*/ 4 h 7"/>
                <a:gd name="T10" fmla="*/ 1 w 6"/>
                <a:gd name="T11" fmla="*/ 5 h 7"/>
                <a:gd name="T12" fmla="*/ 2 w 6"/>
                <a:gd name="T13" fmla="*/ 6 h 7"/>
                <a:gd name="T14" fmla="*/ 6 w 6"/>
                <a:gd name="T15" fmla="*/ 7 h 7"/>
                <a:gd name="T16" fmla="*/ 6 w 6"/>
                <a:gd name="T17" fmla="*/ 6 h 7"/>
                <a:gd name="T18" fmla="*/ 6 w 6"/>
                <a:gd name="T19" fmla="*/ 5 h 7"/>
                <a:gd name="T20" fmla="*/ 5 w 6"/>
                <a:gd name="T21" fmla="*/ 5 h 7"/>
                <a:gd name="T22" fmla="*/ 4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3"/>
                    <a:pt x="6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094">
              <a:extLst>
                <a:ext uri="{FF2B5EF4-FFF2-40B4-BE49-F238E27FC236}">
                  <a16:creationId xmlns:a16="http://schemas.microsoft.com/office/drawing/2014/main" id="{1FCEC777-73FB-470E-B7B4-562A987C3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" y="2083"/>
              <a:ext cx="30" cy="23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2 h 3"/>
                <a:gd name="T4" fmla="*/ 1 w 4"/>
                <a:gd name="T5" fmla="*/ 3 h 3"/>
                <a:gd name="T6" fmla="*/ 3 w 4"/>
                <a:gd name="T7" fmla="*/ 3 h 3"/>
                <a:gd name="T8" fmla="*/ 4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095">
              <a:extLst>
                <a:ext uri="{FF2B5EF4-FFF2-40B4-BE49-F238E27FC236}">
                  <a16:creationId xmlns:a16="http://schemas.microsoft.com/office/drawing/2014/main" id="{AFAEC5AE-5FC9-4FD1-B937-0D27165335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7" y="2076"/>
              <a:ext cx="38" cy="15"/>
            </a:xfrm>
            <a:custGeom>
              <a:avLst/>
              <a:gdLst>
                <a:gd name="T0" fmla="*/ 0 w 38"/>
                <a:gd name="T1" fmla="*/ 7 h 15"/>
                <a:gd name="T2" fmla="*/ 0 w 38"/>
                <a:gd name="T3" fmla="*/ 15 h 15"/>
                <a:gd name="T4" fmla="*/ 7 w 38"/>
                <a:gd name="T5" fmla="*/ 7 h 15"/>
                <a:gd name="T6" fmla="*/ 0 w 38"/>
                <a:gd name="T7" fmla="*/ 7 h 15"/>
                <a:gd name="T8" fmla="*/ 0 w 38"/>
                <a:gd name="T9" fmla="*/ 7 h 15"/>
                <a:gd name="T10" fmla="*/ 38 w 38"/>
                <a:gd name="T11" fmla="*/ 0 h 15"/>
                <a:gd name="T12" fmla="*/ 30 w 38"/>
                <a:gd name="T13" fmla="*/ 7 h 15"/>
                <a:gd name="T14" fmla="*/ 38 w 38"/>
                <a:gd name="T15" fmla="*/ 15 h 15"/>
                <a:gd name="T16" fmla="*/ 38 w 38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5">
                  <a:moveTo>
                    <a:pt x="0" y="7"/>
                  </a:moveTo>
                  <a:lnTo>
                    <a:pt x="0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38" y="0"/>
                  </a:moveTo>
                  <a:lnTo>
                    <a:pt x="30" y="7"/>
                  </a:lnTo>
                  <a:lnTo>
                    <a:pt x="38" y="1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096">
              <a:extLst>
                <a:ext uri="{FF2B5EF4-FFF2-40B4-BE49-F238E27FC236}">
                  <a16:creationId xmlns:a16="http://schemas.microsoft.com/office/drawing/2014/main" id="{EC9B69F3-18B9-4986-9041-B3EFB11736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7" y="2076"/>
              <a:ext cx="38" cy="15"/>
            </a:xfrm>
            <a:custGeom>
              <a:avLst/>
              <a:gdLst>
                <a:gd name="T0" fmla="*/ 0 w 38"/>
                <a:gd name="T1" fmla="*/ 7 h 15"/>
                <a:gd name="T2" fmla="*/ 0 w 38"/>
                <a:gd name="T3" fmla="*/ 15 h 15"/>
                <a:gd name="T4" fmla="*/ 7 w 38"/>
                <a:gd name="T5" fmla="*/ 7 h 15"/>
                <a:gd name="T6" fmla="*/ 0 w 38"/>
                <a:gd name="T7" fmla="*/ 7 h 15"/>
                <a:gd name="T8" fmla="*/ 0 w 38"/>
                <a:gd name="T9" fmla="*/ 7 h 15"/>
                <a:gd name="T10" fmla="*/ 38 w 38"/>
                <a:gd name="T11" fmla="*/ 0 h 15"/>
                <a:gd name="T12" fmla="*/ 30 w 38"/>
                <a:gd name="T13" fmla="*/ 7 h 15"/>
                <a:gd name="T14" fmla="*/ 38 w 38"/>
                <a:gd name="T15" fmla="*/ 15 h 15"/>
                <a:gd name="T16" fmla="*/ 38 w 38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5">
                  <a:moveTo>
                    <a:pt x="0" y="7"/>
                  </a:moveTo>
                  <a:lnTo>
                    <a:pt x="0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moveTo>
                    <a:pt x="38" y="0"/>
                  </a:moveTo>
                  <a:lnTo>
                    <a:pt x="30" y="7"/>
                  </a:lnTo>
                  <a:lnTo>
                    <a:pt x="38" y="1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097">
              <a:extLst>
                <a:ext uri="{FF2B5EF4-FFF2-40B4-BE49-F238E27FC236}">
                  <a16:creationId xmlns:a16="http://schemas.microsoft.com/office/drawing/2014/main" id="{C4FFE384-0530-4A08-98DC-75FEBA53C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" y="2083"/>
              <a:ext cx="53" cy="23"/>
            </a:xfrm>
            <a:custGeom>
              <a:avLst/>
              <a:gdLst>
                <a:gd name="T0" fmla="*/ 30 w 53"/>
                <a:gd name="T1" fmla="*/ 0 h 23"/>
                <a:gd name="T2" fmla="*/ 7 w 53"/>
                <a:gd name="T3" fmla="*/ 0 h 23"/>
                <a:gd name="T4" fmla="*/ 0 w 53"/>
                <a:gd name="T5" fmla="*/ 8 h 23"/>
                <a:gd name="T6" fmla="*/ 0 w 53"/>
                <a:gd name="T7" fmla="*/ 15 h 23"/>
                <a:gd name="T8" fmla="*/ 7 w 53"/>
                <a:gd name="T9" fmla="*/ 15 h 23"/>
                <a:gd name="T10" fmla="*/ 23 w 53"/>
                <a:gd name="T11" fmla="*/ 0 h 23"/>
                <a:gd name="T12" fmla="*/ 38 w 53"/>
                <a:gd name="T13" fmla="*/ 15 h 23"/>
                <a:gd name="T14" fmla="*/ 30 w 53"/>
                <a:gd name="T15" fmla="*/ 23 h 23"/>
                <a:gd name="T16" fmla="*/ 45 w 53"/>
                <a:gd name="T17" fmla="*/ 23 h 23"/>
                <a:gd name="T18" fmla="*/ 53 w 53"/>
                <a:gd name="T19" fmla="*/ 15 h 23"/>
                <a:gd name="T20" fmla="*/ 38 w 53"/>
                <a:gd name="T21" fmla="*/ 8 h 23"/>
                <a:gd name="T22" fmla="*/ 30 w 53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23">
                  <a:moveTo>
                    <a:pt x="30" y="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23" y="0"/>
                  </a:lnTo>
                  <a:lnTo>
                    <a:pt x="38" y="15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53" y="15"/>
                  </a:lnTo>
                  <a:lnTo>
                    <a:pt x="38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098">
              <a:extLst>
                <a:ext uri="{FF2B5EF4-FFF2-40B4-BE49-F238E27FC236}">
                  <a16:creationId xmlns:a16="http://schemas.microsoft.com/office/drawing/2014/main" id="{351C78F5-0265-487C-B43E-DCCA65D3E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" y="2083"/>
              <a:ext cx="53" cy="23"/>
            </a:xfrm>
            <a:custGeom>
              <a:avLst/>
              <a:gdLst>
                <a:gd name="T0" fmla="*/ 30 w 53"/>
                <a:gd name="T1" fmla="*/ 0 h 23"/>
                <a:gd name="T2" fmla="*/ 7 w 53"/>
                <a:gd name="T3" fmla="*/ 0 h 23"/>
                <a:gd name="T4" fmla="*/ 0 w 53"/>
                <a:gd name="T5" fmla="*/ 8 h 23"/>
                <a:gd name="T6" fmla="*/ 0 w 53"/>
                <a:gd name="T7" fmla="*/ 15 h 23"/>
                <a:gd name="T8" fmla="*/ 7 w 53"/>
                <a:gd name="T9" fmla="*/ 15 h 23"/>
                <a:gd name="T10" fmla="*/ 23 w 53"/>
                <a:gd name="T11" fmla="*/ 0 h 23"/>
                <a:gd name="T12" fmla="*/ 38 w 53"/>
                <a:gd name="T13" fmla="*/ 15 h 23"/>
                <a:gd name="T14" fmla="*/ 30 w 53"/>
                <a:gd name="T15" fmla="*/ 23 h 23"/>
                <a:gd name="T16" fmla="*/ 45 w 53"/>
                <a:gd name="T17" fmla="*/ 23 h 23"/>
                <a:gd name="T18" fmla="*/ 53 w 53"/>
                <a:gd name="T19" fmla="*/ 15 h 23"/>
                <a:gd name="T20" fmla="*/ 38 w 53"/>
                <a:gd name="T21" fmla="*/ 8 h 23"/>
                <a:gd name="T22" fmla="*/ 30 w 53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23">
                  <a:moveTo>
                    <a:pt x="30" y="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23" y="0"/>
                  </a:lnTo>
                  <a:lnTo>
                    <a:pt x="38" y="15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53" y="15"/>
                  </a:lnTo>
                  <a:lnTo>
                    <a:pt x="38" y="8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099">
              <a:extLst>
                <a:ext uri="{FF2B5EF4-FFF2-40B4-BE49-F238E27FC236}">
                  <a16:creationId xmlns:a16="http://schemas.microsoft.com/office/drawing/2014/main" id="{F8D12B14-1F41-460A-8F15-A0C7897F2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" y="2083"/>
              <a:ext cx="31" cy="23"/>
            </a:xfrm>
            <a:custGeom>
              <a:avLst/>
              <a:gdLst>
                <a:gd name="T0" fmla="*/ 16 w 31"/>
                <a:gd name="T1" fmla="*/ 0 h 23"/>
                <a:gd name="T2" fmla="*/ 0 w 31"/>
                <a:gd name="T3" fmla="*/ 15 h 23"/>
                <a:gd name="T4" fmla="*/ 23 w 31"/>
                <a:gd name="T5" fmla="*/ 23 h 23"/>
                <a:gd name="T6" fmla="*/ 31 w 31"/>
                <a:gd name="T7" fmla="*/ 15 h 23"/>
                <a:gd name="T8" fmla="*/ 16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16" y="0"/>
                  </a:moveTo>
                  <a:lnTo>
                    <a:pt x="0" y="15"/>
                  </a:lnTo>
                  <a:lnTo>
                    <a:pt x="23" y="23"/>
                  </a:lnTo>
                  <a:lnTo>
                    <a:pt x="31" y="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100">
              <a:extLst>
                <a:ext uri="{FF2B5EF4-FFF2-40B4-BE49-F238E27FC236}">
                  <a16:creationId xmlns:a16="http://schemas.microsoft.com/office/drawing/2014/main" id="{B40D9FF1-04E3-48A9-B9D2-4ED0C71B2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" y="2083"/>
              <a:ext cx="31" cy="23"/>
            </a:xfrm>
            <a:custGeom>
              <a:avLst/>
              <a:gdLst>
                <a:gd name="T0" fmla="*/ 16 w 31"/>
                <a:gd name="T1" fmla="*/ 0 h 23"/>
                <a:gd name="T2" fmla="*/ 0 w 31"/>
                <a:gd name="T3" fmla="*/ 15 h 23"/>
                <a:gd name="T4" fmla="*/ 23 w 31"/>
                <a:gd name="T5" fmla="*/ 23 h 23"/>
                <a:gd name="T6" fmla="*/ 31 w 31"/>
                <a:gd name="T7" fmla="*/ 15 h 23"/>
                <a:gd name="T8" fmla="*/ 16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16" y="0"/>
                  </a:moveTo>
                  <a:lnTo>
                    <a:pt x="0" y="15"/>
                  </a:lnTo>
                  <a:lnTo>
                    <a:pt x="23" y="23"/>
                  </a:lnTo>
                  <a:lnTo>
                    <a:pt x="31" y="15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101">
              <a:extLst>
                <a:ext uri="{FF2B5EF4-FFF2-40B4-BE49-F238E27FC236}">
                  <a16:creationId xmlns:a16="http://schemas.microsoft.com/office/drawing/2014/main" id="{2DB11814-DB49-4462-B1EC-DAFB244DF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" y="2076"/>
              <a:ext cx="0" cy="7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102">
              <a:extLst>
                <a:ext uri="{FF2B5EF4-FFF2-40B4-BE49-F238E27FC236}">
                  <a16:creationId xmlns:a16="http://schemas.microsoft.com/office/drawing/2014/main" id="{52F3A219-CA53-4085-B999-EC8832CBD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" y="2076"/>
              <a:ext cx="0" cy="7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103">
              <a:extLst>
                <a:ext uri="{FF2B5EF4-FFF2-40B4-BE49-F238E27FC236}">
                  <a16:creationId xmlns:a16="http://schemas.microsoft.com/office/drawing/2014/main" id="{42467324-A75B-4396-9311-5280AC7FE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5" y="2143"/>
              <a:ext cx="8" cy="1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56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104">
              <a:extLst>
                <a:ext uri="{FF2B5EF4-FFF2-40B4-BE49-F238E27FC236}">
                  <a16:creationId xmlns:a16="http://schemas.microsoft.com/office/drawing/2014/main" id="{12088DA2-1571-41BB-A1C8-2693E7124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" y="2151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105">
              <a:extLst>
                <a:ext uri="{FF2B5EF4-FFF2-40B4-BE49-F238E27FC236}">
                  <a16:creationId xmlns:a16="http://schemas.microsoft.com/office/drawing/2014/main" id="{923CAF50-8A35-47EA-86EA-12672D0FB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" y="2151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106">
              <a:extLst>
                <a:ext uri="{FF2B5EF4-FFF2-40B4-BE49-F238E27FC236}">
                  <a16:creationId xmlns:a16="http://schemas.microsoft.com/office/drawing/2014/main" id="{28C3B77A-3A98-44B5-9A88-E58B289BF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" y="2143"/>
              <a:ext cx="30" cy="23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2 h 3"/>
                <a:gd name="T4" fmla="*/ 0 w 4"/>
                <a:gd name="T5" fmla="*/ 3 h 3"/>
                <a:gd name="T6" fmla="*/ 2 w 4"/>
                <a:gd name="T7" fmla="*/ 3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1 h 3"/>
                <a:gd name="T14" fmla="*/ 0 w 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F3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107">
              <a:extLst>
                <a:ext uri="{FF2B5EF4-FFF2-40B4-BE49-F238E27FC236}">
                  <a16:creationId xmlns:a16="http://schemas.microsoft.com/office/drawing/2014/main" id="{FA9B8207-F99C-409D-9C17-AAC184EB56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" y="2151"/>
              <a:ext cx="31" cy="15"/>
            </a:xfrm>
            <a:custGeom>
              <a:avLst/>
              <a:gdLst>
                <a:gd name="T0" fmla="*/ 2 w 4"/>
                <a:gd name="T1" fmla="*/ 1 h 2"/>
                <a:gd name="T2" fmla="*/ 4 w 4"/>
                <a:gd name="T3" fmla="*/ 2 h 2"/>
                <a:gd name="T4" fmla="*/ 4 w 4"/>
                <a:gd name="T5" fmla="*/ 2 h 2"/>
                <a:gd name="T6" fmla="*/ 2 w 4"/>
                <a:gd name="T7" fmla="*/ 1 h 2"/>
                <a:gd name="T8" fmla="*/ 0 w 4"/>
                <a:gd name="T9" fmla="*/ 0 h 2"/>
                <a:gd name="T10" fmla="*/ 0 w 4"/>
                <a:gd name="T11" fmla="*/ 1 h 2"/>
                <a:gd name="T12" fmla="*/ 0 w 4"/>
                <a:gd name="T13" fmla="*/ 1 h 2"/>
                <a:gd name="T14" fmla="*/ 1 w 4"/>
                <a:gd name="T15" fmla="*/ 1 h 2"/>
                <a:gd name="T16" fmla="*/ 0 w 4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108">
              <a:extLst>
                <a:ext uri="{FF2B5EF4-FFF2-40B4-BE49-F238E27FC236}">
                  <a16:creationId xmlns:a16="http://schemas.microsoft.com/office/drawing/2014/main" id="{FCC5CB25-9CBC-4DA9-B6B7-E6215CB78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" y="2166"/>
              <a:ext cx="30" cy="7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1 w 4"/>
                <a:gd name="T5" fmla="*/ 1 h 1"/>
                <a:gd name="T6" fmla="*/ 4 w 4"/>
                <a:gd name="T7" fmla="*/ 1 h 1"/>
                <a:gd name="T8" fmla="*/ 0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A28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109">
              <a:extLst>
                <a:ext uri="{FF2B5EF4-FFF2-40B4-BE49-F238E27FC236}">
                  <a16:creationId xmlns:a16="http://schemas.microsoft.com/office/drawing/2014/main" id="{C6E4274F-E297-4416-BC0E-743D71A063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0" y="2015"/>
              <a:ext cx="61" cy="68"/>
            </a:xfrm>
            <a:custGeom>
              <a:avLst/>
              <a:gdLst>
                <a:gd name="T0" fmla="*/ 4 w 8"/>
                <a:gd name="T1" fmla="*/ 6 h 9"/>
                <a:gd name="T2" fmla="*/ 3 w 8"/>
                <a:gd name="T3" fmla="*/ 5 h 9"/>
                <a:gd name="T4" fmla="*/ 4 w 8"/>
                <a:gd name="T5" fmla="*/ 3 h 9"/>
                <a:gd name="T6" fmla="*/ 6 w 8"/>
                <a:gd name="T7" fmla="*/ 5 h 9"/>
                <a:gd name="T8" fmla="*/ 4 w 8"/>
                <a:gd name="T9" fmla="*/ 6 h 9"/>
                <a:gd name="T10" fmla="*/ 3 w 8"/>
                <a:gd name="T11" fmla="*/ 0 h 9"/>
                <a:gd name="T12" fmla="*/ 3 w 8"/>
                <a:gd name="T13" fmla="*/ 0 h 9"/>
                <a:gd name="T14" fmla="*/ 1 w 8"/>
                <a:gd name="T15" fmla="*/ 1 h 9"/>
                <a:gd name="T16" fmla="*/ 1 w 8"/>
                <a:gd name="T17" fmla="*/ 1 h 9"/>
                <a:gd name="T18" fmla="*/ 1 w 8"/>
                <a:gd name="T19" fmla="*/ 1 h 9"/>
                <a:gd name="T20" fmla="*/ 0 w 8"/>
                <a:gd name="T21" fmla="*/ 0 h 9"/>
                <a:gd name="T22" fmla="*/ 4 w 8"/>
                <a:gd name="T23" fmla="*/ 8 h 9"/>
                <a:gd name="T24" fmla="*/ 8 w 8"/>
                <a:gd name="T25" fmla="*/ 9 h 9"/>
                <a:gd name="T26" fmla="*/ 4 w 8"/>
                <a:gd name="T27" fmla="*/ 0 h 9"/>
                <a:gd name="T28" fmla="*/ 3 w 8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9">
                  <a:moveTo>
                    <a:pt x="4" y="6"/>
                  </a:move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5" y="3"/>
                    <a:pt x="6" y="4"/>
                    <a:pt x="6" y="5"/>
                  </a:cubicBezTo>
                  <a:cubicBezTo>
                    <a:pt x="6" y="5"/>
                    <a:pt x="5" y="6"/>
                    <a:pt x="4" y="6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solidFill>
              <a:srgbClr val="2A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110">
              <a:extLst>
                <a:ext uri="{FF2B5EF4-FFF2-40B4-BE49-F238E27FC236}">
                  <a16:creationId xmlns:a16="http://schemas.microsoft.com/office/drawing/2014/main" id="{92B2DCE5-3DEE-4101-A4B9-1DEFDEEF4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" y="2015"/>
              <a:ext cx="45" cy="76"/>
            </a:xfrm>
            <a:custGeom>
              <a:avLst/>
              <a:gdLst>
                <a:gd name="T0" fmla="*/ 0 w 6"/>
                <a:gd name="T1" fmla="*/ 0 h 10"/>
                <a:gd name="T2" fmla="*/ 4 w 6"/>
                <a:gd name="T3" fmla="*/ 9 h 10"/>
                <a:gd name="T4" fmla="*/ 6 w 6"/>
                <a:gd name="T5" fmla="*/ 10 h 10"/>
                <a:gd name="T6" fmla="*/ 5 w 6"/>
                <a:gd name="T7" fmla="*/ 9 h 10"/>
                <a:gd name="T8" fmla="*/ 5 w 6"/>
                <a:gd name="T9" fmla="*/ 8 h 10"/>
                <a:gd name="T10" fmla="*/ 4 w 6"/>
                <a:gd name="T11" fmla="*/ 5 h 10"/>
                <a:gd name="T12" fmla="*/ 3 w 6"/>
                <a:gd name="T13" fmla="*/ 5 h 10"/>
                <a:gd name="T14" fmla="*/ 2 w 6"/>
                <a:gd name="T15" fmla="*/ 4 h 10"/>
                <a:gd name="T16" fmla="*/ 2 w 6"/>
                <a:gd name="T17" fmla="*/ 4 h 10"/>
                <a:gd name="T18" fmla="*/ 1 w 6"/>
                <a:gd name="T19" fmla="*/ 0 h 10"/>
                <a:gd name="T20" fmla="*/ 0 w 6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111">
              <a:extLst>
                <a:ext uri="{FF2B5EF4-FFF2-40B4-BE49-F238E27FC236}">
                  <a16:creationId xmlns:a16="http://schemas.microsoft.com/office/drawing/2014/main" id="{C5EEDF4E-EB3C-4BC6-A19E-9065BAAB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" y="2015"/>
              <a:ext cx="15" cy="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2112">
              <a:extLst>
                <a:ext uri="{FF2B5EF4-FFF2-40B4-BE49-F238E27FC236}">
                  <a16:creationId xmlns:a16="http://schemas.microsoft.com/office/drawing/2014/main" id="{3F1C80A4-DE37-4211-A879-4859A21C0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3" y="2038"/>
              <a:ext cx="23" cy="22"/>
            </a:xfrm>
            <a:prstGeom prst="ellipse">
              <a:avLst/>
            </a:pr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113">
              <a:extLst>
                <a:ext uri="{FF2B5EF4-FFF2-40B4-BE49-F238E27FC236}">
                  <a16:creationId xmlns:a16="http://schemas.microsoft.com/office/drawing/2014/main" id="{1E4FBA6F-BFE7-40D1-8797-6CB0DA8F1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" y="2030"/>
              <a:ext cx="15" cy="1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</a:path>
              </a:pathLst>
            </a:cu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2114">
              <a:extLst>
                <a:ext uri="{FF2B5EF4-FFF2-40B4-BE49-F238E27FC236}">
                  <a16:creationId xmlns:a16="http://schemas.microsoft.com/office/drawing/2014/main" id="{8F1E9710-2EDA-41C4-9329-E43BFD5B1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1" y="2053"/>
              <a:ext cx="23" cy="15"/>
            </a:xfrm>
            <a:prstGeom prst="ellipse">
              <a:avLst/>
            </a:pr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115">
              <a:extLst>
                <a:ext uri="{FF2B5EF4-FFF2-40B4-BE49-F238E27FC236}">
                  <a16:creationId xmlns:a16="http://schemas.microsoft.com/office/drawing/2014/main" id="{C6C5B544-781E-40A4-9395-3B8C5A675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" y="2076"/>
              <a:ext cx="23" cy="15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2 h 2"/>
                <a:gd name="T12" fmla="*/ 3 w 3"/>
                <a:gd name="T13" fmla="*/ 1 h 2"/>
                <a:gd name="T14" fmla="*/ 2 w 3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116">
              <a:extLst>
                <a:ext uri="{FF2B5EF4-FFF2-40B4-BE49-F238E27FC236}">
                  <a16:creationId xmlns:a16="http://schemas.microsoft.com/office/drawing/2014/main" id="{C30CF512-806F-46B9-97E7-3791FC119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" y="2098"/>
              <a:ext cx="53" cy="30"/>
            </a:xfrm>
            <a:custGeom>
              <a:avLst/>
              <a:gdLst>
                <a:gd name="T0" fmla="*/ 6 w 7"/>
                <a:gd name="T1" fmla="*/ 0 h 4"/>
                <a:gd name="T2" fmla="*/ 4 w 7"/>
                <a:gd name="T3" fmla="*/ 1 h 4"/>
                <a:gd name="T4" fmla="*/ 2 w 7"/>
                <a:gd name="T5" fmla="*/ 1 h 4"/>
                <a:gd name="T6" fmla="*/ 0 w 7"/>
                <a:gd name="T7" fmla="*/ 1 h 4"/>
                <a:gd name="T8" fmla="*/ 3 w 7"/>
                <a:gd name="T9" fmla="*/ 4 h 4"/>
                <a:gd name="T10" fmla="*/ 5 w 7"/>
                <a:gd name="T11" fmla="*/ 4 h 4"/>
                <a:gd name="T12" fmla="*/ 6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7" y="3"/>
                    <a:pt x="7" y="1"/>
                    <a:pt x="6" y="0"/>
                  </a:cubicBezTo>
                </a:path>
              </a:pathLst>
            </a:custGeom>
            <a:solidFill>
              <a:srgbClr val="6640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117">
              <a:extLst>
                <a:ext uri="{FF2B5EF4-FFF2-40B4-BE49-F238E27FC236}">
                  <a16:creationId xmlns:a16="http://schemas.microsoft.com/office/drawing/2014/main" id="{B7923E87-518D-4418-BA12-EBE9AF591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5" y="2076"/>
              <a:ext cx="168" cy="97"/>
            </a:xfrm>
            <a:custGeom>
              <a:avLst/>
              <a:gdLst>
                <a:gd name="T0" fmla="*/ 2 w 22"/>
                <a:gd name="T1" fmla="*/ 0 h 13"/>
                <a:gd name="T2" fmla="*/ 2 w 22"/>
                <a:gd name="T3" fmla="*/ 0 h 13"/>
                <a:gd name="T4" fmla="*/ 1 w 22"/>
                <a:gd name="T5" fmla="*/ 7 h 13"/>
                <a:gd name="T6" fmla="*/ 0 w 22"/>
                <a:gd name="T7" fmla="*/ 9 h 13"/>
                <a:gd name="T8" fmla="*/ 0 w 22"/>
                <a:gd name="T9" fmla="*/ 9 h 13"/>
                <a:gd name="T10" fmla="*/ 0 w 22"/>
                <a:gd name="T11" fmla="*/ 9 h 13"/>
                <a:gd name="T12" fmla="*/ 1 w 22"/>
                <a:gd name="T13" fmla="*/ 9 h 13"/>
                <a:gd name="T14" fmla="*/ 4 w 22"/>
                <a:gd name="T15" fmla="*/ 10 h 13"/>
                <a:gd name="T16" fmla="*/ 5 w 22"/>
                <a:gd name="T17" fmla="*/ 10 h 13"/>
                <a:gd name="T18" fmla="*/ 6 w 22"/>
                <a:gd name="T19" fmla="*/ 11 h 13"/>
                <a:gd name="T20" fmla="*/ 6 w 22"/>
                <a:gd name="T21" fmla="*/ 11 h 13"/>
                <a:gd name="T22" fmla="*/ 6 w 22"/>
                <a:gd name="T23" fmla="*/ 11 h 13"/>
                <a:gd name="T24" fmla="*/ 7 w 22"/>
                <a:gd name="T25" fmla="*/ 11 h 13"/>
                <a:gd name="T26" fmla="*/ 9 w 22"/>
                <a:gd name="T27" fmla="*/ 12 h 13"/>
                <a:gd name="T28" fmla="*/ 13 w 22"/>
                <a:gd name="T29" fmla="*/ 13 h 13"/>
                <a:gd name="T30" fmla="*/ 13 w 22"/>
                <a:gd name="T31" fmla="*/ 13 h 13"/>
                <a:gd name="T32" fmla="*/ 19 w 22"/>
                <a:gd name="T33" fmla="*/ 12 h 13"/>
                <a:gd name="T34" fmla="*/ 19 w 22"/>
                <a:gd name="T35" fmla="*/ 11 h 13"/>
                <a:gd name="T36" fmla="*/ 22 w 22"/>
                <a:gd name="T37" fmla="*/ 5 h 13"/>
                <a:gd name="T38" fmla="*/ 22 w 22"/>
                <a:gd name="T39" fmla="*/ 5 h 13"/>
                <a:gd name="T40" fmla="*/ 18 w 22"/>
                <a:gd name="T41" fmla="*/ 4 h 13"/>
                <a:gd name="T42" fmla="*/ 16 w 22"/>
                <a:gd name="T43" fmla="*/ 4 h 13"/>
                <a:gd name="T44" fmla="*/ 13 w 22"/>
                <a:gd name="T45" fmla="*/ 3 h 13"/>
                <a:gd name="T46" fmla="*/ 12 w 22"/>
                <a:gd name="T47" fmla="*/ 3 h 13"/>
                <a:gd name="T48" fmla="*/ 8 w 22"/>
                <a:gd name="T49" fmla="*/ 2 h 13"/>
                <a:gd name="T50" fmla="*/ 6 w 22"/>
                <a:gd name="T51" fmla="*/ 1 h 13"/>
                <a:gd name="T52" fmla="*/ 2 w 22"/>
                <a:gd name="T5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1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3"/>
                    <a:pt x="17" y="13"/>
                    <a:pt x="19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9"/>
                    <a:pt x="20" y="7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348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118">
              <a:extLst>
                <a:ext uri="{FF2B5EF4-FFF2-40B4-BE49-F238E27FC236}">
                  <a16:creationId xmlns:a16="http://schemas.microsoft.com/office/drawing/2014/main" id="{57917995-C623-4E4E-B0EB-2A61667FF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" y="2106"/>
              <a:ext cx="107" cy="60"/>
            </a:xfrm>
            <a:custGeom>
              <a:avLst/>
              <a:gdLst>
                <a:gd name="T0" fmla="*/ 8 w 14"/>
                <a:gd name="T1" fmla="*/ 0 h 8"/>
                <a:gd name="T2" fmla="*/ 7 w 14"/>
                <a:gd name="T3" fmla="*/ 0 h 8"/>
                <a:gd name="T4" fmla="*/ 5 w 14"/>
                <a:gd name="T5" fmla="*/ 0 h 8"/>
                <a:gd name="T6" fmla="*/ 4 w 14"/>
                <a:gd name="T7" fmla="*/ 1 h 8"/>
                <a:gd name="T8" fmla="*/ 3 w 14"/>
                <a:gd name="T9" fmla="*/ 1 h 8"/>
                <a:gd name="T10" fmla="*/ 0 w 14"/>
                <a:gd name="T11" fmla="*/ 7 h 8"/>
                <a:gd name="T12" fmla="*/ 0 w 14"/>
                <a:gd name="T13" fmla="*/ 8 h 8"/>
                <a:gd name="T14" fmla="*/ 4 w 14"/>
                <a:gd name="T15" fmla="*/ 6 h 8"/>
                <a:gd name="T16" fmla="*/ 8 w 14"/>
                <a:gd name="T17" fmla="*/ 4 h 8"/>
                <a:gd name="T18" fmla="*/ 9 w 14"/>
                <a:gd name="T19" fmla="*/ 4 h 8"/>
                <a:gd name="T20" fmla="*/ 14 w 14"/>
                <a:gd name="T21" fmla="*/ 3 h 8"/>
                <a:gd name="T22" fmla="*/ 11 w 14"/>
                <a:gd name="T23" fmla="*/ 0 h 8"/>
                <a:gd name="T24" fmla="*/ 9 w 14"/>
                <a:gd name="T25" fmla="*/ 0 h 8"/>
                <a:gd name="T26" fmla="*/ 8 w 14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8"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5" y="5"/>
                    <a:pt x="6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2" y="1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119">
              <a:extLst>
                <a:ext uri="{FF2B5EF4-FFF2-40B4-BE49-F238E27FC236}">
                  <a16:creationId xmlns:a16="http://schemas.microsoft.com/office/drawing/2014/main" id="{A68FC9C2-2FDD-47BB-8CB7-33C95AD7D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" y="2136"/>
              <a:ext cx="38" cy="15"/>
            </a:xfrm>
            <a:custGeom>
              <a:avLst/>
              <a:gdLst>
                <a:gd name="T0" fmla="*/ 4 w 5"/>
                <a:gd name="T1" fmla="*/ 0 h 2"/>
                <a:gd name="T2" fmla="*/ 0 w 5"/>
                <a:gd name="T3" fmla="*/ 2 h 2"/>
                <a:gd name="T4" fmla="*/ 3 w 5"/>
                <a:gd name="T5" fmla="*/ 0 h 2"/>
                <a:gd name="T6" fmla="*/ 5 w 5"/>
                <a:gd name="T7" fmla="*/ 0 h 2"/>
                <a:gd name="T8" fmla="*/ 4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2A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120">
              <a:extLst>
                <a:ext uri="{FF2B5EF4-FFF2-40B4-BE49-F238E27FC236}">
                  <a16:creationId xmlns:a16="http://schemas.microsoft.com/office/drawing/2014/main" id="{123FF9E7-EF98-45CA-8CD1-72DFE215D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" y="1088"/>
              <a:ext cx="76" cy="129"/>
            </a:xfrm>
            <a:custGeom>
              <a:avLst/>
              <a:gdLst>
                <a:gd name="T0" fmla="*/ 5 w 10"/>
                <a:gd name="T1" fmla="*/ 3 h 17"/>
                <a:gd name="T2" fmla="*/ 10 w 10"/>
                <a:gd name="T3" fmla="*/ 17 h 17"/>
                <a:gd name="T4" fmla="*/ 3 w 10"/>
                <a:gd name="T5" fmla="*/ 13 h 17"/>
                <a:gd name="T6" fmla="*/ 1 w 10"/>
                <a:gd name="T7" fmla="*/ 4 h 17"/>
                <a:gd name="T8" fmla="*/ 5 w 10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5" y="3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2" y="6"/>
                    <a:pt x="1" y="4"/>
                  </a:cubicBezTo>
                  <a:cubicBezTo>
                    <a:pt x="0" y="2"/>
                    <a:pt x="3" y="0"/>
                    <a:pt x="5" y="3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121">
              <a:extLst>
                <a:ext uri="{FF2B5EF4-FFF2-40B4-BE49-F238E27FC236}">
                  <a16:creationId xmlns:a16="http://schemas.microsoft.com/office/drawing/2014/main" id="{64369F1C-591B-4D29-A480-277C3C8B3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3" y="1292"/>
              <a:ext cx="138" cy="75"/>
            </a:xfrm>
            <a:custGeom>
              <a:avLst/>
              <a:gdLst>
                <a:gd name="T0" fmla="*/ 14 w 18"/>
                <a:gd name="T1" fmla="*/ 10 h 10"/>
                <a:gd name="T2" fmla="*/ 3 w 18"/>
                <a:gd name="T3" fmla="*/ 6 h 10"/>
                <a:gd name="T4" fmla="*/ 1 w 18"/>
                <a:gd name="T5" fmla="*/ 2 h 10"/>
                <a:gd name="T6" fmla="*/ 5 w 18"/>
                <a:gd name="T7" fmla="*/ 0 h 10"/>
                <a:gd name="T8" fmla="*/ 16 w 18"/>
                <a:gd name="T9" fmla="*/ 4 h 10"/>
                <a:gd name="T10" fmla="*/ 18 w 18"/>
                <a:gd name="T11" fmla="*/ 8 h 10"/>
                <a:gd name="T12" fmla="*/ 14 w 18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0">
                  <a:moveTo>
                    <a:pt x="14" y="10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6"/>
                    <a:pt x="18" y="8"/>
                  </a:cubicBezTo>
                  <a:cubicBezTo>
                    <a:pt x="17" y="9"/>
                    <a:pt x="15" y="10"/>
                    <a:pt x="14" y="10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122">
              <a:extLst>
                <a:ext uri="{FF2B5EF4-FFF2-40B4-BE49-F238E27FC236}">
                  <a16:creationId xmlns:a16="http://schemas.microsoft.com/office/drawing/2014/main" id="{F9523126-47E4-4376-B409-9B3F695D2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" y="1337"/>
              <a:ext cx="130" cy="98"/>
            </a:xfrm>
            <a:custGeom>
              <a:avLst/>
              <a:gdLst>
                <a:gd name="T0" fmla="*/ 12 w 17"/>
                <a:gd name="T1" fmla="*/ 12 h 13"/>
                <a:gd name="T2" fmla="*/ 2 w 17"/>
                <a:gd name="T3" fmla="*/ 6 h 13"/>
                <a:gd name="T4" fmla="*/ 1 w 17"/>
                <a:gd name="T5" fmla="*/ 2 h 13"/>
                <a:gd name="T6" fmla="*/ 5 w 17"/>
                <a:gd name="T7" fmla="*/ 1 h 13"/>
                <a:gd name="T8" fmla="*/ 15 w 17"/>
                <a:gd name="T9" fmla="*/ 6 h 13"/>
                <a:gd name="T10" fmla="*/ 17 w 17"/>
                <a:gd name="T11" fmla="*/ 11 h 13"/>
                <a:gd name="T12" fmla="*/ 12 w 17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2" y="12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7"/>
                    <a:pt x="17" y="9"/>
                    <a:pt x="17" y="11"/>
                  </a:cubicBezTo>
                  <a:cubicBezTo>
                    <a:pt x="16" y="12"/>
                    <a:pt x="14" y="13"/>
                    <a:pt x="12" y="12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123">
              <a:extLst>
                <a:ext uri="{FF2B5EF4-FFF2-40B4-BE49-F238E27FC236}">
                  <a16:creationId xmlns:a16="http://schemas.microsoft.com/office/drawing/2014/main" id="{73A3F9E3-B464-4DE7-903F-4C94AAF56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" y="1601"/>
              <a:ext cx="617" cy="542"/>
            </a:xfrm>
            <a:custGeom>
              <a:avLst/>
              <a:gdLst>
                <a:gd name="T0" fmla="*/ 81 w 81"/>
                <a:gd name="T1" fmla="*/ 41 h 72"/>
                <a:gd name="T2" fmla="*/ 74 w 81"/>
                <a:gd name="T3" fmla="*/ 56 h 72"/>
                <a:gd name="T4" fmla="*/ 49 w 81"/>
                <a:gd name="T5" fmla="*/ 69 h 72"/>
                <a:gd name="T6" fmla="*/ 6 w 81"/>
                <a:gd name="T7" fmla="*/ 50 h 72"/>
                <a:gd name="T8" fmla="*/ 1 w 81"/>
                <a:gd name="T9" fmla="*/ 40 h 72"/>
                <a:gd name="T10" fmla="*/ 14 w 81"/>
                <a:gd name="T11" fmla="*/ 0 h 72"/>
                <a:gd name="T12" fmla="*/ 23 w 81"/>
                <a:gd name="T13" fmla="*/ 25 h 72"/>
                <a:gd name="T14" fmla="*/ 19 w 81"/>
                <a:gd name="T15" fmla="*/ 34 h 72"/>
                <a:gd name="T16" fmla="*/ 23 w 81"/>
                <a:gd name="T17" fmla="*/ 43 h 72"/>
                <a:gd name="T18" fmla="*/ 35 w 81"/>
                <a:gd name="T19" fmla="*/ 49 h 72"/>
                <a:gd name="T20" fmla="*/ 43 w 81"/>
                <a:gd name="T21" fmla="*/ 54 h 72"/>
                <a:gd name="T22" fmla="*/ 51 w 81"/>
                <a:gd name="T23" fmla="*/ 58 h 72"/>
                <a:gd name="T24" fmla="*/ 59 w 81"/>
                <a:gd name="T25" fmla="*/ 56 h 72"/>
                <a:gd name="T26" fmla="*/ 77 w 81"/>
                <a:gd name="T27" fmla="*/ 39 h 72"/>
                <a:gd name="T28" fmla="*/ 81 w 81"/>
                <a:gd name="T29" fmla="*/ 4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2">
                  <a:moveTo>
                    <a:pt x="81" y="41"/>
                  </a:moveTo>
                  <a:cubicBezTo>
                    <a:pt x="80" y="45"/>
                    <a:pt x="75" y="54"/>
                    <a:pt x="74" y="56"/>
                  </a:cubicBezTo>
                  <a:cubicBezTo>
                    <a:pt x="74" y="56"/>
                    <a:pt x="59" y="72"/>
                    <a:pt x="49" y="69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2" y="49"/>
                    <a:pt x="0" y="44"/>
                    <a:pt x="1" y="4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8"/>
                    <a:pt x="19" y="42"/>
                    <a:pt x="23" y="43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6"/>
                    <a:pt x="77" y="44"/>
                    <a:pt x="77" y="39"/>
                  </a:cubicBezTo>
                  <a:cubicBezTo>
                    <a:pt x="77" y="39"/>
                    <a:pt x="81" y="38"/>
                    <a:pt x="81" y="41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124">
              <a:extLst>
                <a:ext uri="{FF2B5EF4-FFF2-40B4-BE49-F238E27FC236}">
                  <a16:creationId xmlns:a16="http://schemas.microsoft.com/office/drawing/2014/main" id="{A94C5530-BEEC-4997-80F7-F2F17823E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" y="2030"/>
              <a:ext cx="137" cy="61"/>
            </a:xfrm>
            <a:custGeom>
              <a:avLst/>
              <a:gdLst>
                <a:gd name="T0" fmla="*/ 15 w 18"/>
                <a:gd name="T1" fmla="*/ 5 h 8"/>
                <a:gd name="T2" fmla="*/ 0 w 18"/>
                <a:gd name="T3" fmla="*/ 8 h 8"/>
                <a:gd name="T4" fmla="*/ 5 w 18"/>
                <a:gd name="T5" fmla="*/ 2 h 8"/>
                <a:gd name="T6" fmla="*/ 14 w 18"/>
                <a:gd name="T7" fmla="*/ 1 h 8"/>
                <a:gd name="T8" fmla="*/ 15 w 1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5" y="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3" y="2"/>
                    <a:pt x="14" y="1"/>
                  </a:cubicBezTo>
                  <a:cubicBezTo>
                    <a:pt x="16" y="0"/>
                    <a:pt x="18" y="3"/>
                    <a:pt x="15" y="5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125">
              <a:extLst>
                <a:ext uri="{FF2B5EF4-FFF2-40B4-BE49-F238E27FC236}">
                  <a16:creationId xmlns:a16="http://schemas.microsoft.com/office/drawing/2014/main" id="{8CCF7525-66A0-48CF-B840-17E59DAF1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" y="1993"/>
              <a:ext cx="99" cy="135"/>
            </a:xfrm>
            <a:custGeom>
              <a:avLst/>
              <a:gdLst>
                <a:gd name="T0" fmla="*/ 1 w 13"/>
                <a:gd name="T1" fmla="*/ 13 h 18"/>
                <a:gd name="T2" fmla="*/ 6 w 13"/>
                <a:gd name="T3" fmla="*/ 3 h 18"/>
                <a:gd name="T4" fmla="*/ 11 w 13"/>
                <a:gd name="T5" fmla="*/ 1 h 18"/>
                <a:gd name="T6" fmla="*/ 12 w 13"/>
                <a:gd name="T7" fmla="*/ 5 h 18"/>
                <a:gd name="T8" fmla="*/ 7 w 13"/>
                <a:gd name="T9" fmla="*/ 16 h 18"/>
                <a:gd name="T10" fmla="*/ 3 w 13"/>
                <a:gd name="T11" fmla="*/ 17 h 18"/>
                <a:gd name="T12" fmla="*/ 1 w 13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">
                  <a:moveTo>
                    <a:pt x="1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9" y="0"/>
                    <a:pt x="11" y="1"/>
                  </a:cubicBezTo>
                  <a:cubicBezTo>
                    <a:pt x="12" y="2"/>
                    <a:pt x="13" y="4"/>
                    <a:pt x="12" y="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4" y="18"/>
                    <a:pt x="3" y="17"/>
                  </a:cubicBezTo>
                  <a:cubicBezTo>
                    <a:pt x="1" y="16"/>
                    <a:pt x="0" y="14"/>
                    <a:pt x="1" y="13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126">
              <a:extLst>
                <a:ext uri="{FF2B5EF4-FFF2-40B4-BE49-F238E27FC236}">
                  <a16:creationId xmlns:a16="http://schemas.microsoft.com/office/drawing/2014/main" id="{ABD69102-19F2-4CA8-B969-037465631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7" y="1962"/>
              <a:ext cx="91" cy="136"/>
            </a:xfrm>
            <a:custGeom>
              <a:avLst/>
              <a:gdLst>
                <a:gd name="T0" fmla="*/ 1 w 12"/>
                <a:gd name="T1" fmla="*/ 13 h 18"/>
                <a:gd name="T2" fmla="*/ 6 w 12"/>
                <a:gd name="T3" fmla="*/ 3 h 18"/>
                <a:gd name="T4" fmla="*/ 10 w 12"/>
                <a:gd name="T5" fmla="*/ 1 h 18"/>
                <a:gd name="T6" fmla="*/ 11 w 12"/>
                <a:gd name="T7" fmla="*/ 5 h 18"/>
                <a:gd name="T8" fmla="*/ 6 w 12"/>
                <a:gd name="T9" fmla="*/ 16 h 18"/>
                <a:gd name="T10" fmla="*/ 2 w 12"/>
                <a:gd name="T11" fmla="*/ 17 h 18"/>
                <a:gd name="T12" fmla="*/ 1 w 12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8">
                  <a:moveTo>
                    <a:pt x="1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8" y="0"/>
                    <a:pt x="10" y="1"/>
                  </a:cubicBezTo>
                  <a:cubicBezTo>
                    <a:pt x="11" y="2"/>
                    <a:pt x="12" y="4"/>
                    <a:pt x="11" y="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4" y="18"/>
                    <a:pt x="2" y="17"/>
                  </a:cubicBezTo>
                  <a:cubicBezTo>
                    <a:pt x="1" y="16"/>
                    <a:pt x="0" y="15"/>
                    <a:pt x="1" y="13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127">
              <a:extLst>
                <a:ext uri="{FF2B5EF4-FFF2-40B4-BE49-F238E27FC236}">
                  <a16:creationId xmlns:a16="http://schemas.microsoft.com/office/drawing/2014/main" id="{3C6EBA2E-D3E4-4CD8-9ADA-0B729B05C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" y="1601"/>
              <a:ext cx="92" cy="226"/>
            </a:xfrm>
            <a:custGeom>
              <a:avLst/>
              <a:gdLst>
                <a:gd name="T0" fmla="*/ 92 w 92"/>
                <a:gd name="T1" fmla="*/ 188 h 226"/>
                <a:gd name="T2" fmla="*/ 23 w 92"/>
                <a:gd name="T3" fmla="*/ 0 h 226"/>
                <a:gd name="T4" fmla="*/ 0 w 92"/>
                <a:gd name="T5" fmla="*/ 68 h 226"/>
                <a:gd name="T6" fmla="*/ 77 w 92"/>
                <a:gd name="T7" fmla="*/ 226 h 226"/>
                <a:gd name="T8" fmla="*/ 92 w 92"/>
                <a:gd name="T9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26">
                  <a:moveTo>
                    <a:pt x="92" y="188"/>
                  </a:moveTo>
                  <a:lnTo>
                    <a:pt x="23" y="0"/>
                  </a:lnTo>
                  <a:lnTo>
                    <a:pt x="0" y="68"/>
                  </a:lnTo>
                  <a:lnTo>
                    <a:pt x="77" y="226"/>
                  </a:lnTo>
                  <a:lnTo>
                    <a:pt x="92" y="188"/>
                  </a:lnTo>
                  <a:close/>
                </a:path>
              </a:pathLst>
            </a:custGeom>
            <a:solidFill>
              <a:srgbClr val="E4B5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99" name="组合 11">
            <a:extLst>
              <a:ext uri="{FF2B5EF4-FFF2-40B4-BE49-F238E27FC236}">
                <a16:creationId xmlns:a16="http://schemas.microsoft.com/office/drawing/2014/main" id="{D0EF737D-F8B2-4F92-AA39-25C6E3450BFA}"/>
              </a:ext>
            </a:extLst>
          </p:cNvPr>
          <p:cNvGrpSpPr/>
          <p:nvPr/>
        </p:nvGrpSpPr>
        <p:grpSpPr>
          <a:xfrm>
            <a:off x="877503" y="2184882"/>
            <a:ext cx="2198687" cy="3723095"/>
            <a:chOff x="8164513" y="131763"/>
            <a:chExt cx="3276600" cy="602297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00" name="AutoShape 3">
              <a:extLst>
                <a:ext uri="{FF2B5EF4-FFF2-40B4-BE49-F238E27FC236}">
                  <a16:creationId xmlns:a16="http://schemas.microsoft.com/office/drawing/2014/main" id="{C2E2481C-064A-4855-9AEC-74A8CB9FA55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185150" y="152400"/>
              <a:ext cx="3235325" cy="598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1" name="Freeform 5">
              <a:extLst>
                <a:ext uri="{FF2B5EF4-FFF2-40B4-BE49-F238E27FC236}">
                  <a16:creationId xmlns:a16="http://schemas.microsoft.com/office/drawing/2014/main" id="{4363F6FF-1372-4B14-9C78-768D0F956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1879600"/>
              <a:ext cx="538163" cy="904875"/>
            </a:xfrm>
            <a:custGeom>
              <a:avLst/>
              <a:gdLst>
                <a:gd name="T0" fmla="*/ 52 w 339"/>
                <a:gd name="T1" fmla="*/ 181 h 570"/>
                <a:gd name="T2" fmla="*/ 78 w 339"/>
                <a:gd name="T3" fmla="*/ 518 h 570"/>
                <a:gd name="T4" fmla="*/ 235 w 339"/>
                <a:gd name="T5" fmla="*/ 570 h 570"/>
                <a:gd name="T6" fmla="*/ 339 w 339"/>
                <a:gd name="T7" fmla="*/ 427 h 570"/>
                <a:gd name="T8" fmla="*/ 183 w 339"/>
                <a:gd name="T9" fmla="*/ 401 h 570"/>
                <a:gd name="T10" fmla="*/ 130 w 339"/>
                <a:gd name="T11" fmla="*/ 194 h 570"/>
                <a:gd name="T12" fmla="*/ 183 w 339"/>
                <a:gd name="T13" fmla="*/ 116 h 570"/>
                <a:gd name="T14" fmla="*/ 156 w 339"/>
                <a:gd name="T15" fmla="*/ 64 h 570"/>
                <a:gd name="T16" fmla="*/ 143 w 339"/>
                <a:gd name="T17" fmla="*/ 0 h 570"/>
                <a:gd name="T18" fmla="*/ 0 w 339"/>
                <a:gd name="T19" fmla="*/ 13 h 570"/>
                <a:gd name="T20" fmla="*/ 13 w 339"/>
                <a:gd name="T21" fmla="*/ 103 h 570"/>
                <a:gd name="T22" fmla="*/ 13 w 339"/>
                <a:gd name="T23" fmla="*/ 168 h 570"/>
                <a:gd name="T24" fmla="*/ 52 w 339"/>
                <a:gd name="T25" fmla="*/ 181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9" h="570">
                  <a:moveTo>
                    <a:pt x="52" y="181"/>
                  </a:moveTo>
                  <a:lnTo>
                    <a:pt x="78" y="518"/>
                  </a:lnTo>
                  <a:lnTo>
                    <a:pt x="235" y="570"/>
                  </a:lnTo>
                  <a:lnTo>
                    <a:pt x="339" y="427"/>
                  </a:lnTo>
                  <a:lnTo>
                    <a:pt x="183" y="401"/>
                  </a:lnTo>
                  <a:lnTo>
                    <a:pt x="130" y="194"/>
                  </a:lnTo>
                  <a:lnTo>
                    <a:pt x="183" y="116"/>
                  </a:lnTo>
                  <a:lnTo>
                    <a:pt x="156" y="64"/>
                  </a:lnTo>
                  <a:lnTo>
                    <a:pt x="143" y="0"/>
                  </a:lnTo>
                  <a:lnTo>
                    <a:pt x="0" y="13"/>
                  </a:lnTo>
                  <a:lnTo>
                    <a:pt x="13" y="103"/>
                  </a:lnTo>
                  <a:lnTo>
                    <a:pt x="13" y="168"/>
                  </a:lnTo>
                  <a:lnTo>
                    <a:pt x="52" y="181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2" name="Freeform 6">
              <a:extLst>
                <a:ext uri="{FF2B5EF4-FFF2-40B4-BE49-F238E27FC236}">
                  <a16:creationId xmlns:a16="http://schemas.microsoft.com/office/drawing/2014/main" id="{5223C325-115E-49E2-BF0B-C70BF6C75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858963"/>
              <a:ext cx="311150" cy="204788"/>
            </a:xfrm>
            <a:custGeom>
              <a:avLst/>
              <a:gdLst>
                <a:gd name="T0" fmla="*/ 15 w 15"/>
                <a:gd name="T1" fmla="*/ 10 h 10"/>
                <a:gd name="T2" fmla="*/ 10 w 15"/>
                <a:gd name="T3" fmla="*/ 6 h 10"/>
                <a:gd name="T4" fmla="*/ 10 w 15"/>
                <a:gd name="T5" fmla="*/ 3 h 10"/>
                <a:gd name="T6" fmla="*/ 8 w 15"/>
                <a:gd name="T7" fmla="*/ 3 h 10"/>
                <a:gd name="T8" fmla="*/ 5 w 15"/>
                <a:gd name="T9" fmla="*/ 3 h 10"/>
                <a:gd name="T10" fmla="*/ 3 w 15"/>
                <a:gd name="T11" fmla="*/ 3 h 10"/>
                <a:gd name="T12" fmla="*/ 1 w 15"/>
                <a:gd name="T13" fmla="*/ 3 h 10"/>
                <a:gd name="T14" fmla="*/ 0 w 15"/>
                <a:gd name="T15" fmla="*/ 1 h 10"/>
                <a:gd name="T16" fmla="*/ 12 w 15"/>
                <a:gd name="T17" fmla="*/ 1 h 10"/>
                <a:gd name="T18" fmla="*/ 15 w 15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0">
                  <a:moveTo>
                    <a:pt x="15" y="10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2"/>
                    <a:pt x="8" y="3"/>
                  </a:cubicBezTo>
                  <a:cubicBezTo>
                    <a:pt x="8" y="3"/>
                    <a:pt x="6" y="2"/>
                    <a:pt x="5" y="3"/>
                  </a:cubicBezTo>
                  <a:cubicBezTo>
                    <a:pt x="5" y="3"/>
                    <a:pt x="4" y="2"/>
                    <a:pt x="3" y="3"/>
                  </a:cubicBezTo>
                  <a:cubicBezTo>
                    <a:pt x="3" y="3"/>
                    <a:pt x="1" y="2"/>
                    <a:pt x="1" y="3"/>
                  </a:cubicBezTo>
                  <a:cubicBezTo>
                    <a:pt x="1" y="3"/>
                    <a:pt x="0" y="1"/>
                    <a:pt x="0" y="1"/>
                  </a:cubicBezTo>
                  <a:cubicBezTo>
                    <a:pt x="1" y="0"/>
                    <a:pt x="10" y="0"/>
                    <a:pt x="12" y="1"/>
                  </a:cubicBezTo>
                  <a:cubicBezTo>
                    <a:pt x="12" y="1"/>
                    <a:pt x="15" y="8"/>
                    <a:pt x="15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3" name="Freeform 7">
              <a:extLst>
                <a:ext uri="{FF2B5EF4-FFF2-40B4-BE49-F238E27FC236}">
                  <a16:creationId xmlns:a16="http://schemas.microsoft.com/office/drawing/2014/main" id="{79FF380A-7B74-4DA5-AE3D-6293F9F00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2001838"/>
              <a:ext cx="290513" cy="371475"/>
            </a:xfrm>
            <a:custGeom>
              <a:avLst/>
              <a:gdLst>
                <a:gd name="T0" fmla="*/ 7 w 14"/>
                <a:gd name="T1" fmla="*/ 0 h 18"/>
                <a:gd name="T2" fmla="*/ 0 w 14"/>
                <a:gd name="T3" fmla="*/ 0 h 18"/>
                <a:gd name="T4" fmla="*/ 1 w 14"/>
                <a:gd name="T5" fmla="*/ 4 h 18"/>
                <a:gd name="T6" fmla="*/ 1 w 14"/>
                <a:gd name="T7" fmla="*/ 7 h 18"/>
                <a:gd name="T8" fmla="*/ 3 w 14"/>
                <a:gd name="T9" fmla="*/ 8 h 18"/>
                <a:gd name="T10" fmla="*/ 4 w 14"/>
                <a:gd name="T11" fmla="*/ 18 h 18"/>
                <a:gd name="T12" fmla="*/ 13 w 14"/>
                <a:gd name="T13" fmla="*/ 17 h 18"/>
                <a:gd name="T14" fmla="*/ 11 w 14"/>
                <a:gd name="T15" fmla="*/ 8 h 18"/>
                <a:gd name="T16" fmla="*/ 14 w 14"/>
                <a:gd name="T17" fmla="*/ 3 h 18"/>
                <a:gd name="T18" fmla="*/ 13 w 14"/>
                <a:gd name="T19" fmla="*/ 2 h 18"/>
                <a:gd name="T20" fmla="*/ 11 w 14"/>
                <a:gd name="T21" fmla="*/ 4 h 18"/>
                <a:gd name="T22" fmla="*/ 7 w 14"/>
                <a:gd name="T23" fmla="*/ 2 h 18"/>
                <a:gd name="T24" fmla="*/ 7 w 14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8">
                  <a:moveTo>
                    <a:pt x="7" y="0"/>
                  </a:moveTo>
                  <a:cubicBezTo>
                    <a:pt x="7" y="0"/>
                    <a:pt x="4" y="1"/>
                    <a:pt x="0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4"/>
                    <a:pt x="11" y="4"/>
                  </a:cubicBezTo>
                  <a:cubicBezTo>
                    <a:pt x="9" y="3"/>
                    <a:pt x="8" y="3"/>
                    <a:pt x="7" y="2"/>
                  </a:cubicBezTo>
                  <a:cubicBezTo>
                    <a:pt x="6" y="2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4" name="Freeform 8">
              <a:extLst>
                <a:ext uri="{FF2B5EF4-FFF2-40B4-BE49-F238E27FC236}">
                  <a16:creationId xmlns:a16="http://schemas.microsoft.com/office/drawing/2014/main" id="{31444611-A270-4A27-8CF7-8F1A6B8D1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3075" y="2536825"/>
              <a:ext cx="247650" cy="247650"/>
            </a:xfrm>
            <a:custGeom>
              <a:avLst/>
              <a:gdLst>
                <a:gd name="T0" fmla="*/ 156 w 156"/>
                <a:gd name="T1" fmla="*/ 13 h 156"/>
                <a:gd name="T2" fmla="*/ 52 w 156"/>
                <a:gd name="T3" fmla="*/ 156 h 156"/>
                <a:gd name="T4" fmla="*/ 0 w 156"/>
                <a:gd name="T5" fmla="*/ 130 h 156"/>
                <a:gd name="T6" fmla="*/ 78 w 156"/>
                <a:gd name="T7" fmla="*/ 0 h 156"/>
                <a:gd name="T8" fmla="*/ 156 w 156"/>
                <a:gd name="T9" fmla="*/ 1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6">
                  <a:moveTo>
                    <a:pt x="156" y="13"/>
                  </a:moveTo>
                  <a:lnTo>
                    <a:pt x="52" y="156"/>
                  </a:lnTo>
                  <a:lnTo>
                    <a:pt x="0" y="130"/>
                  </a:lnTo>
                  <a:lnTo>
                    <a:pt x="78" y="0"/>
                  </a:lnTo>
                  <a:lnTo>
                    <a:pt x="156" y="13"/>
                  </a:ln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5" name="Freeform 9">
              <a:extLst>
                <a:ext uri="{FF2B5EF4-FFF2-40B4-BE49-F238E27FC236}">
                  <a16:creationId xmlns:a16="http://schemas.microsoft.com/office/drawing/2014/main" id="{7E7947FC-7681-44B7-ADF0-F7F5F0107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600" y="2332038"/>
              <a:ext cx="2178050" cy="3822700"/>
            </a:xfrm>
            <a:custGeom>
              <a:avLst/>
              <a:gdLst>
                <a:gd name="T0" fmla="*/ 1 w 105"/>
                <a:gd name="T1" fmla="*/ 109 h 186"/>
                <a:gd name="T2" fmla="*/ 5 w 105"/>
                <a:gd name="T3" fmla="*/ 101 h 186"/>
                <a:gd name="T4" fmla="*/ 10 w 105"/>
                <a:gd name="T5" fmla="*/ 91 h 186"/>
                <a:gd name="T6" fmla="*/ 10 w 105"/>
                <a:gd name="T7" fmla="*/ 91 h 186"/>
                <a:gd name="T8" fmla="*/ 12 w 105"/>
                <a:gd name="T9" fmla="*/ 50 h 186"/>
                <a:gd name="T10" fmla="*/ 17 w 105"/>
                <a:gd name="T11" fmla="*/ 42 h 186"/>
                <a:gd name="T12" fmla="*/ 26 w 105"/>
                <a:gd name="T13" fmla="*/ 42 h 186"/>
                <a:gd name="T14" fmla="*/ 59 w 105"/>
                <a:gd name="T15" fmla="*/ 61 h 186"/>
                <a:gd name="T16" fmla="*/ 66 w 105"/>
                <a:gd name="T17" fmla="*/ 37 h 186"/>
                <a:gd name="T18" fmla="*/ 81 w 105"/>
                <a:gd name="T19" fmla="*/ 10 h 186"/>
                <a:gd name="T20" fmla="*/ 95 w 105"/>
                <a:gd name="T21" fmla="*/ 0 h 186"/>
                <a:gd name="T22" fmla="*/ 102 w 105"/>
                <a:gd name="T23" fmla="*/ 11 h 186"/>
                <a:gd name="T24" fmla="*/ 103 w 105"/>
                <a:gd name="T25" fmla="*/ 24 h 186"/>
                <a:gd name="T26" fmla="*/ 87 w 105"/>
                <a:gd name="T27" fmla="*/ 52 h 186"/>
                <a:gd name="T28" fmla="*/ 86 w 105"/>
                <a:gd name="T29" fmla="*/ 65 h 186"/>
                <a:gd name="T30" fmla="*/ 83 w 105"/>
                <a:gd name="T31" fmla="*/ 77 h 186"/>
                <a:gd name="T32" fmla="*/ 76 w 105"/>
                <a:gd name="T33" fmla="*/ 119 h 186"/>
                <a:gd name="T34" fmla="*/ 76 w 105"/>
                <a:gd name="T35" fmla="*/ 122 h 186"/>
                <a:gd name="T36" fmla="*/ 84 w 105"/>
                <a:gd name="T37" fmla="*/ 134 h 186"/>
                <a:gd name="T38" fmla="*/ 89 w 105"/>
                <a:gd name="T39" fmla="*/ 175 h 186"/>
                <a:gd name="T40" fmla="*/ 91 w 105"/>
                <a:gd name="T41" fmla="*/ 181 h 186"/>
                <a:gd name="T42" fmla="*/ 87 w 105"/>
                <a:gd name="T43" fmla="*/ 186 h 186"/>
                <a:gd name="T44" fmla="*/ 63 w 105"/>
                <a:gd name="T45" fmla="*/ 186 h 186"/>
                <a:gd name="T46" fmla="*/ 62 w 105"/>
                <a:gd name="T47" fmla="*/ 185 h 186"/>
                <a:gd name="T48" fmla="*/ 61 w 105"/>
                <a:gd name="T49" fmla="*/ 184 h 186"/>
                <a:gd name="T50" fmla="*/ 63 w 105"/>
                <a:gd name="T51" fmla="*/ 182 h 186"/>
                <a:gd name="T52" fmla="*/ 65 w 105"/>
                <a:gd name="T53" fmla="*/ 182 h 186"/>
                <a:gd name="T54" fmla="*/ 66 w 105"/>
                <a:gd name="T55" fmla="*/ 182 h 186"/>
                <a:gd name="T56" fmla="*/ 80 w 105"/>
                <a:gd name="T57" fmla="*/ 175 h 186"/>
                <a:gd name="T58" fmla="*/ 66 w 105"/>
                <a:gd name="T59" fmla="*/ 128 h 186"/>
                <a:gd name="T60" fmla="*/ 66 w 105"/>
                <a:gd name="T61" fmla="*/ 128 h 186"/>
                <a:gd name="T62" fmla="*/ 63 w 105"/>
                <a:gd name="T63" fmla="*/ 122 h 186"/>
                <a:gd name="T64" fmla="*/ 59 w 105"/>
                <a:gd name="T65" fmla="*/ 86 h 186"/>
                <a:gd name="T66" fmla="*/ 24 w 105"/>
                <a:gd name="T67" fmla="*/ 57 h 186"/>
                <a:gd name="T68" fmla="*/ 25 w 105"/>
                <a:gd name="T69" fmla="*/ 63 h 186"/>
                <a:gd name="T70" fmla="*/ 25 w 105"/>
                <a:gd name="T71" fmla="*/ 66 h 186"/>
                <a:gd name="T72" fmla="*/ 18 w 105"/>
                <a:gd name="T73" fmla="*/ 89 h 186"/>
                <a:gd name="T74" fmla="*/ 20 w 105"/>
                <a:gd name="T75" fmla="*/ 90 h 186"/>
                <a:gd name="T76" fmla="*/ 17 w 105"/>
                <a:gd name="T77" fmla="*/ 98 h 186"/>
                <a:gd name="T78" fmla="*/ 2 w 105"/>
                <a:gd name="T79" fmla="*/ 112 h 186"/>
                <a:gd name="T80" fmla="*/ 1 w 105"/>
                <a:gd name="T8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5" h="186">
                  <a:moveTo>
                    <a:pt x="1" y="109"/>
                  </a:moveTo>
                  <a:cubicBezTo>
                    <a:pt x="2" y="107"/>
                    <a:pt x="5" y="101"/>
                    <a:pt x="5" y="101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6"/>
                    <a:pt x="14" y="43"/>
                    <a:pt x="17" y="42"/>
                  </a:cubicBezTo>
                  <a:cubicBezTo>
                    <a:pt x="20" y="40"/>
                    <a:pt x="23" y="40"/>
                    <a:pt x="26" y="42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4" y="15"/>
                    <a:pt x="105" y="20"/>
                    <a:pt x="103" y="2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0" y="111"/>
                    <a:pt x="76" y="119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91" y="175"/>
                    <a:pt x="91" y="178"/>
                    <a:pt x="91" y="181"/>
                  </a:cubicBezTo>
                  <a:cubicBezTo>
                    <a:pt x="92" y="183"/>
                    <a:pt x="90" y="185"/>
                    <a:pt x="87" y="186"/>
                  </a:cubicBezTo>
                  <a:cubicBezTo>
                    <a:pt x="63" y="186"/>
                    <a:pt x="63" y="186"/>
                    <a:pt x="63" y="186"/>
                  </a:cubicBezTo>
                  <a:cubicBezTo>
                    <a:pt x="62" y="185"/>
                    <a:pt x="62" y="185"/>
                    <a:pt x="62" y="185"/>
                  </a:cubicBezTo>
                  <a:cubicBezTo>
                    <a:pt x="62" y="185"/>
                    <a:pt x="61" y="184"/>
                    <a:pt x="61" y="184"/>
                  </a:cubicBezTo>
                  <a:cubicBezTo>
                    <a:pt x="61" y="182"/>
                    <a:pt x="62" y="182"/>
                    <a:pt x="63" y="182"/>
                  </a:cubicBezTo>
                  <a:cubicBezTo>
                    <a:pt x="64" y="182"/>
                    <a:pt x="64" y="182"/>
                    <a:pt x="65" y="182"/>
                  </a:cubicBezTo>
                  <a:cubicBezTo>
                    <a:pt x="65" y="182"/>
                    <a:pt x="65" y="182"/>
                    <a:pt x="66" y="182"/>
                  </a:cubicBezTo>
                  <a:cubicBezTo>
                    <a:pt x="67" y="181"/>
                    <a:pt x="76" y="177"/>
                    <a:pt x="80" y="175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20" y="90"/>
                  </a:cubicBezTo>
                  <a:cubicBezTo>
                    <a:pt x="22" y="94"/>
                    <a:pt x="17" y="98"/>
                    <a:pt x="17" y="98"/>
                  </a:cubicBezTo>
                  <a:cubicBezTo>
                    <a:pt x="12" y="99"/>
                    <a:pt x="7" y="112"/>
                    <a:pt x="2" y="112"/>
                  </a:cubicBezTo>
                  <a:cubicBezTo>
                    <a:pt x="0" y="112"/>
                    <a:pt x="1" y="109"/>
                    <a:pt x="1" y="109"/>
                  </a:cubicBez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6" name="Freeform 10">
              <a:extLst>
                <a:ext uri="{FF2B5EF4-FFF2-40B4-BE49-F238E27FC236}">
                  <a16:creationId xmlns:a16="http://schemas.microsoft.com/office/drawing/2014/main" id="{88714378-EB16-4798-8A17-6FD131122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0725" y="2290763"/>
              <a:ext cx="290513" cy="307975"/>
            </a:xfrm>
            <a:custGeom>
              <a:avLst/>
              <a:gdLst>
                <a:gd name="T0" fmla="*/ 118 w 183"/>
                <a:gd name="T1" fmla="*/ 0 h 194"/>
                <a:gd name="T2" fmla="*/ 183 w 183"/>
                <a:gd name="T3" fmla="*/ 129 h 194"/>
                <a:gd name="T4" fmla="*/ 40 w 183"/>
                <a:gd name="T5" fmla="*/ 194 h 194"/>
                <a:gd name="T6" fmla="*/ 0 w 183"/>
                <a:gd name="T7" fmla="*/ 90 h 194"/>
                <a:gd name="T8" fmla="*/ 118 w 183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94">
                  <a:moveTo>
                    <a:pt x="118" y="0"/>
                  </a:moveTo>
                  <a:lnTo>
                    <a:pt x="183" y="129"/>
                  </a:lnTo>
                  <a:lnTo>
                    <a:pt x="40" y="194"/>
                  </a:lnTo>
                  <a:lnTo>
                    <a:pt x="0" y="9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7" name="Freeform 11">
              <a:extLst>
                <a:ext uri="{FF2B5EF4-FFF2-40B4-BE49-F238E27FC236}">
                  <a16:creationId xmlns:a16="http://schemas.microsoft.com/office/drawing/2014/main" id="{0EB2FFEE-C3B8-4962-B959-35218724D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5625" y="1838325"/>
              <a:ext cx="538163" cy="554038"/>
            </a:xfrm>
            <a:custGeom>
              <a:avLst/>
              <a:gdLst>
                <a:gd name="T0" fmla="*/ 1 w 26"/>
                <a:gd name="T1" fmla="*/ 13 h 27"/>
                <a:gd name="T2" fmla="*/ 13 w 26"/>
                <a:gd name="T3" fmla="*/ 27 h 27"/>
                <a:gd name="T4" fmla="*/ 26 w 26"/>
                <a:gd name="T5" fmla="*/ 14 h 27"/>
                <a:gd name="T6" fmla="*/ 14 w 26"/>
                <a:gd name="T7" fmla="*/ 0 h 27"/>
                <a:gd name="T8" fmla="*/ 1 w 26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7">
                  <a:moveTo>
                    <a:pt x="1" y="13"/>
                  </a:moveTo>
                  <a:cubicBezTo>
                    <a:pt x="0" y="20"/>
                    <a:pt x="6" y="26"/>
                    <a:pt x="13" y="27"/>
                  </a:cubicBezTo>
                  <a:cubicBezTo>
                    <a:pt x="19" y="27"/>
                    <a:pt x="25" y="21"/>
                    <a:pt x="26" y="14"/>
                  </a:cubicBezTo>
                  <a:cubicBezTo>
                    <a:pt x="26" y="7"/>
                    <a:pt x="21" y="1"/>
                    <a:pt x="14" y="0"/>
                  </a:cubicBezTo>
                  <a:cubicBezTo>
                    <a:pt x="7" y="0"/>
                    <a:pt x="1" y="5"/>
                    <a:pt x="1" y="13"/>
                  </a:cubicBez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8" name="Freeform 12">
              <a:extLst>
                <a:ext uri="{FF2B5EF4-FFF2-40B4-BE49-F238E27FC236}">
                  <a16:creationId xmlns:a16="http://schemas.microsoft.com/office/drawing/2014/main" id="{DC1BB11B-6FE0-4ECD-B903-000C3F297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5625" y="2105025"/>
              <a:ext cx="393700" cy="369888"/>
            </a:xfrm>
            <a:custGeom>
              <a:avLst/>
              <a:gdLst>
                <a:gd name="T0" fmla="*/ 1 w 19"/>
                <a:gd name="T1" fmla="*/ 0 h 18"/>
                <a:gd name="T2" fmla="*/ 0 w 19"/>
                <a:gd name="T3" fmla="*/ 15 h 18"/>
                <a:gd name="T4" fmla="*/ 3 w 19"/>
                <a:gd name="T5" fmla="*/ 18 h 18"/>
                <a:gd name="T6" fmla="*/ 17 w 19"/>
                <a:gd name="T7" fmla="*/ 16 h 18"/>
                <a:gd name="T8" fmla="*/ 19 w 19"/>
                <a:gd name="T9" fmla="*/ 5 h 18"/>
                <a:gd name="T10" fmla="*/ 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8"/>
                    <a:pt x="3" y="18"/>
                  </a:cubicBezTo>
                  <a:cubicBezTo>
                    <a:pt x="5" y="18"/>
                    <a:pt x="17" y="16"/>
                    <a:pt x="17" y="16"/>
                  </a:cubicBezTo>
                  <a:cubicBezTo>
                    <a:pt x="19" y="5"/>
                    <a:pt x="19" y="5"/>
                    <a:pt x="19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9" name="Freeform 13">
              <a:extLst>
                <a:ext uri="{FF2B5EF4-FFF2-40B4-BE49-F238E27FC236}">
                  <a16:creationId xmlns:a16="http://schemas.microsoft.com/office/drawing/2014/main" id="{3B87DC16-6884-447D-996F-E8B9E3C9E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3790950"/>
              <a:ext cx="517525" cy="801688"/>
            </a:xfrm>
            <a:custGeom>
              <a:avLst/>
              <a:gdLst>
                <a:gd name="T0" fmla="*/ 21 w 25"/>
                <a:gd name="T1" fmla="*/ 39 h 39"/>
                <a:gd name="T2" fmla="*/ 3 w 25"/>
                <a:gd name="T3" fmla="*/ 38 h 39"/>
                <a:gd name="T4" fmla="*/ 0 w 25"/>
                <a:gd name="T5" fmla="*/ 2 h 39"/>
                <a:gd name="T6" fmla="*/ 0 w 25"/>
                <a:gd name="T7" fmla="*/ 0 h 39"/>
                <a:gd name="T8" fmla="*/ 25 w 25"/>
                <a:gd name="T9" fmla="*/ 6 h 39"/>
                <a:gd name="T10" fmla="*/ 21 w 25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9">
                  <a:moveTo>
                    <a:pt x="21" y="39"/>
                  </a:moveTo>
                  <a:cubicBezTo>
                    <a:pt x="16" y="39"/>
                    <a:pt x="7" y="39"/>
                    <a:pt x="3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3" y="26"/>
                    <a:pt x="21" y="39"/>
                  </a:cubicBez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0" name="Freeform 14">
              <a:extLst>
                <a:ext uri="{FF2B5EF4-FFF2-40B4-BE49-F238E27FC236}">
                  <a16:creationId xmlns:a16="http://schemas.microsoft.com/office/drawing/2014/main" id="{F423571C-115B-4662-A72F-215978C7B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7275" y="3441700"/>
              <a:ext cx="415925" cy="698500"/>
            </a:xfrm>
            <a:custGeom>
              <a:avLst/>
              <a:gdLst>
                <a:gd name="T0" fmla="*/ 9 w 20"/>
                <a:gd name="T1" fmla="*/ 0 h 34"/>
                <a:gd name="T2" fmla="*/ 16 w 20"/>
                <a:gd name="T3" fmla="*/ 4 h 34"/>
                <a:gd name="T4" fmla="*/ 20 w 20"/>
                <a:gd name="T5" fmla="*/ 2 h 34"/>
                <a:gd name="T6" fmla="*/ 17 w 20"/>
                <a:gd name="T7" fmla="*/ 34 h 34"/>
                <a:gd name="T8" fmla="*/ 1 w 20"/>
                <a:gd name="T9" fmla="*/ 20 h 34"/>
                <a:gd name="T10" fmla="*/ 9 w 2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4">
                  <a:moveTo>
                    <a:pt x="9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8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941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1" name="Freeform 15">
              <a:extLst>
                <a:ext uri="{FF2B5EF4-FFF2-40B4-BE49-F238E27FC236}">
                  <a16:creationId xmlns:a16="http://schemas.microsoft.com/office/drawing/2014/main" id="{F9A6436C-968C-421A-8DDC-3FB880380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7150" y="3482975"/>
              <a:ext cx="704850" cy="1047750"/>
            </a:xfrm>
            <a:custGeom>
              <a:avLst/>
              <a:gdLst>
                <a:gd name="T0" fmla="*/ 7 w 34"/>
                <a:gd name="T1" fmla="*/ 0 h 51"/>
                <a:gd name="T2" fmla="*/ 7 w 34"/>
                <a:gd name="T3" fmla="*/ 49 h 51"/>
                <a:gd name="T4" fmla="*/ 28 w 34"/>
                <a:gd name="T5" fmla="*/ 49 h 51"/>
                <a:gd name="T6" fmla="*/ 29 w 34"/>
                <a:gd name="T7" fmla="*/ 36 h 51"/>
                <a:gd name="T8" fmla="*/ 34 w 34"/>
                <a:gd name="T9" fmla="*/ 8 h 51"/>
                <a:gd name="T10" fmla="*/ 7 w 34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1">
                  <a:moveTo>
                    <a:pt x="7" y="0"/>
                  </a:moveTo>
                  <a:cubicBezTo>
                    <a:pt x="7" y="0"/>
                    <a:pt x="0" y="21"/>
                    <a:pt x="7" y="49"/>
                  </a:cubicBezTo>
                  <a:cubicBezTo>
                    <a:pt x="7" y="49"/>
                    <a:pt x="27" y="51"/>
                    <a:pt x="28" y="49"/>
                  </a:cubicBezTo>
                  <a:cubicBezTo>
                    <a:pt x="28" y="49"/>
                    <a:pt x="29" y="40"/>
                    <a:pt x="29" y="36"/>
                  </a:cubicBezTo>
                  <a:cubicBezTo>
                    <a:pt x="29" y="33"/>
                    <a:pt x="34" y="8"/>
                    <a:pt x="34" y="8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2" name="Freeform 16">
              <a:extLst>
                <a:ext uri="{FF2B5EF4-FFF2-40B4-BE49-F238E27FC236}">
                  <a16:creationId xmlns:a16="http://schemas.microsoft.com/office/drawing/2014/main" id="{FC401288-0620-4EA1-954C-BD5BD1333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3200" y="3379788"/>
              <a:ext cx="558800" cy="287338"/>
            </a:xfrm>
            <a:custGeom>
              <a:avLst/>
              <a:gdLst>
                <a:gd name="T0" fmla="*/ 339 w 352"/>
                <a:gd name="T1" fmla="*/ 181 h 181"/>
                <a:gd name="T2" fmla="*/ 0 w 352"/>
                <a:gd name="T3" fmla="*/ 65 h 181"/>
                <a:gd name="T4" fmla="*/ 13 w 352"/>
                <a:gd name="T5" fmla="*/ 0 h 181"/>
                <a:gd name="T6" fmla="*/ 352 w 352"/>
                <a:gd name="T7" fmla="*/ 117 h 181"/>
                <a:gd name="T8" fmla="*/ 339 w 352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181">
                  <a:moveTo>
                    <a:pt x="339" y="181"/>
                  </a:moveTo>
                  <a:lnTo>
                    <a:pt x="0" y="65"/>
                  </a:lnTo>
                  <a:lnTo>
                    <a:pt x="13" y="0"/>
                  </a:lnTo>
                  <a:lnTo>
                    <a:pt x="352" y="117"/>
                  </a:lnTo>
                  <a:lnTo>
                    <a:pt x="339" y="1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3" name="Freeform 17">
              <a:extLst>
                <a:ext uri="{FF2B5EF4-FFF2-40B4-BE49-F238E27FC236}">
                  <a16:creationId xmlns:a16="http://schemas.microsoft.com/office/drawing/2014/main" id="{C26B24AA-D48B-448A-8695-4FAD3D0CD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6263" y="1797050"/>
              <a:ext cx="684213" cy="576263"/>
            </a:xfrm>
            <a:custGeom>
              <a:avLst/>
              <a:gdLst>
                <a:gd name="T0" fmla="*/ 0 w 33"/>
                <a:gd name="T1" fmla="*/ 8 h 28"/>
                <a:gd name="T2" fmla="*/ 10 w 33"/>
                <a:gd name="T3" fmla="*/ 0 h 28"/>
                <a:gd name="T4" fmla="*/ 25 w 33"/>
                <a:gd name="T5" fmla="*/ 21 h 28"/>
                <a:gd name="T6" fmla="*/ 22 w 33"/>
                <a:gd name="T7" fmla="*/ 25 h 28"/>
                <a:gd name="T8" fmla="*/ 18 w 33"/>
                <a:gd name="T9" fmla="*/ 28 h 28"/>
                <a:gd name="T10" fmla="*/ 13 w 33"/>
                <a:gd name="T11" fmla="*/ 17 h 28"/>
                <a:gd name="T12" fmla="*/ 10 w 33"/>
                <a:gd name="T13" fmla="*/ 20 h 28"/>
                <a:gd name="T14" fmla="*/ 8 w 33"/>
                <a:gd name="T15" fmla="*/ 19 h 28"/>
                <a:gd name="T16" fmla="*/ 12 w 33"/>
                <a:gd name="T17" fmla="*/ 11 h 28"/>
                <a:gd name="T18" fmla="*/ 0 w 33"/>
                <a:gd name="T1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8">
                  <a:moveTo>
                    <a:pt x="0" y="8"/>
                  </a:moveTo>
                  <a:cubicBezTo>
                    <a:pt x="0" y="8"/>
                    <a:pt x="4" y="0"/>
                    <a:pt x="10" y="0"/>
                  </a:cubicBezTo>
                  <a:cubicBezTo>
                    <a:pt x="10" y="0"/>
                    <a:pt x="33" y="0"/>
                    <a:pt x="25" y="21"/>
                  </a:cubicBezTo>
                  <a:cubicBezTo>
                    <a:pt x="25" y="21"/>
                    <a:pt x="23" y="24"/>
                    <a:pt x="22" y="25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2" y="11"/>
                    <a:pt x="12" y="11"/>
                    <a:pt x="12" y="11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3A2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4" name="Freeform 18">
              <a:extLst>
                <a:ext uri="{FF2B5EF4-FFF2-40B4-BE49-F238E27FC236}">
                  <a16:creationId xmlns:a16="http://schemas.microsoft.com/office/drawing/2014/main" id="{49CB0047-76A7-452F-82F5-0E5F873FF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4350" y="1941513"/>
              <a:ext cx="766763" cy="965200"/>
            </a:xfrm>
            <a:custGeom>
              <a:avLst/>
              <a:gdLst>
                <a:gd name="T0" fmla="*/ 2 w 37"/>
                <a:gd name="T1" fmla="*/ 0 h 47"/>
                <a:gd name="T2" fmla="*/ 28 w 37"/>
                <a:gd name="T3" fmla="*/ 15 h 47"/>
                <a:gd name="T4" fmla="*/ 28 w 37"/>
                <a:gd name="T5" fmla="*/ 15 h 47"/>
                <a:gd name="T6" fmla="*/ 28 w 37"/>
                <a:gd name="T7" fmla="*/ 15 h 47"/>
                <a:gd name="T8" fmla="*/ 28 w 37"/>
                <a:gd name="T9" fmla="*/ 15 h 47"/>
                <a:gd name="T10" fmla="*/ 28 w 37"/>
                <a:gd name="T11" fmla="*/ 15 h 47"/>
                <a:gd name="T12" fmla="*/ 28 w 37"/>
                <a:gd name="T13" fmla="*/ 16 h 47"/>
                <a:gd name="T14" fmla="*/ 28 w 37"/>
                <a:gd name="T15" fmla="*/ 17 h 47"/>
                <a:gd name="T16" fmla="*/ 37 w 37"/>
                <a:gd name="T17" fmla="*/ 39 h 47"/>
                <a:gd name="T18" fmla="*/ 37 w 37"/>
                <a:gd name="T19" fmla="*/ 40 h 47"/>
                <a:gd name="T20" fmla="*/ 36 w 37"/>
                <a:gd name="T21" fmla="*/ 40 h 47"/>
                <a:gd name="T22" fmla="*/ 35 w 37"/>
                <a:gd name="T23" fmla="*/ 40 h 47"/>
                <a:gd name="T24" fmla="*/ 27 w 37"/>
                <a:gd name="T25" fmla="*/ 22 h 47"/>
                <a:gd name="T26" fmla="*/ 31 w 37"/>
                <a:gd name="T27" fmla="*/ 45 h 47"/>
                <a:gd name="T28" fmla="*/ 31 w 37"/>
                <a:gd name="T29" fmla="*/ 46 h 47"/>
                <a:gd name="T30" fmla="*/ 30 w 37"/>
                <a:gd name="T31" fmla="*/ 47 h 47"/>
                <a:gd name="T32" fmla="*/ 29 w 37"/>
                <a:gd name="T33" fmla="*/ 46 h 47"/>
                <a:gd name="T34" fmla="*/ 26 w 37"/>
                <a:gd name="T35" fmla="*/ 19 h 47"/>
                <a:gd name="T36" fmla="*/ 25 w 37"/>
                <a:gd name="T37" fmla="*/ 18 h 47"/>
                <a:gd name="T38" fmla="*/ 1 w 37"/>
                <a:gd name="T39" fmla="*/ 4 h 47"/>
                <a:gd name="T40" fmla="*/ 0 w 37"/>
                <a:gd name="T41" fmla="*/ 2 h 47"/>
                <a:gd name="T42" fmla="*/ 2 w 37"/>
                <a:gd name="T4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47">
                  <a:moveTo>
                    <a:pt x="2" y="0"/>
                  </a:moveTo>
                  <a:cubicBezTo>
                    <a:pt x="15" y="2"/>
                    <a:pt x="24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7"/>
                    <a:pt x="29" y="17"/>
                    <a:pt x="28" y="17"/>
                  </a:cubicBezTo>
                  <a:cubicBezTo>
                    <a:pt x="29" y="22"/>
                    <a:pt x="32" y="32"/>
                    <a:pt x="37" y="39"/>
                  </a:cubicBezTo>
                  <a:cubicBezTo>
                    <a:pt x="37" y="39"/>
                    <a:pt x="37" y="40"/>
                    <a:pt x="37" y="40"/>
                  </a:cubicBezTo>
                  <a:cubicBezTo>
                    <a:pt x="37" y="40"/>
                    <a:pt x="36" y="40"/>
                    <a:pt x="36" y="40"/>
                  </a:cubicBezTo>
                  <a:cubicBezTo>
                    <a:pt x="36" y="40"/>
                    <a:pt x="36" y="40"/>
                    <a:pt x="35" y="40"/>
                  </a:cubicBezTo>
                  <a:cubicBezTo>
                    <a:pt x="31" y="34"/>
                    <a:pt x="29" y="27"/>
                    <a:pt x="27" y="22"/>
                  </a:cubicBezTo>
                  <a:cubicBezTo>
                    <a:pt x="27" y="28"/>
                    <a:pt x="27" y="39"/>
                    <a:pt x="31" y="45"/>
                  </a:cubicBezTo>
                  <a:cubicBezTo>
                    <a:pt x="31" y="45"/>
                    <a:pt x="31" y="46"/>
                    <a:pt x="31" y="46"/>
                  </a:cubicBezTo>
                  <a:cubicBezTo>
                    <a:pt x="31" y="47"/>
                    <a:pt x="30" y="47"/>
                    <a:pt x="30" y="47"/>
                  </a:cubicBezTo>
                  <a:cubicBezTo>
                    <a:pt x="30" y="47"/>
                    <a:pt x="30" y="46"/>
                    <a:pt x="29" y="46"/>
                  </a:cubicBezTo>
                  <a:cubicBezTo>
                    <a:pt x="24" y="39"/>
                    <a:pt x="25" y="25"/>
                    <a:pt x="26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2" y="10"/>
                    <a:pt x="14" y="6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5" name="Freeform 19">
              <a:extLst>
                <a:ext uri="{FF2B5EF4-FFF2-40B4-BE49-F238E27FC236}">
                  <a16:creationId xmlns:a16="http://schemas.microsoft.com/office/drawing/2014/main" id="{960DAAB0-E48C-40D3-B6A9-49F9E33AF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938" y="2578100"/>
              <a:ext cx="601663" cy="514350"/>
            </a:xfrm>
            <a:custGeom>
              <a:avLst/>
              <a:gdLst>
                <a:gd name="T0" fmla="*/ 7 w 29"/>
                <a:gd name="T1" fmla="*/ 13 h 25"/>
                <a:gd name="T2" fmla="*/ 13 w 29"/>
                <a:gd name="T3" fmla="*/ 7 h 25"/>
                <a:gd name="T4" fmla="*/ 13 w 29"/>
                <a:gd name="T5" fmla="*/ 6 h 25"/>
                <a:gd name="T6" fmla="*/ 15 w 29"/>
                <a:gd name="T7" fmla="*/ 6 h 25"/>
                <a:gd name="T8" fmla="*/ 19 w 29"/>
                <a:gd name="T9" fmla="*/ 2 h 25"/>
                <a:gd name="T10" fmla="*/ 27 w 29"/>
                <a:gd name="T11" fmla="*/ 2 h 25"/>
                <a:gd name="T12" fmla="*/ 27 w 29"/>
                <a:gd name="T13" fmla="*/ 10 h 25"/>
                <a:gd name="T14" fmla="*/ 22 w 29"/>
                <a:gd name="T15" fmla="*/ 14 h 25"/>
                <a:gd name="T16" fmla="*/ 22 w 29"/>
                <a:gd name="T17" fmla="*/ 16 h 25"/>
                <a:gd name="T18" fmla="*/ 20 w 29"/>
                <a:gd name="T19" fmla="*/ 16 h 25"/>
                <a:gd name="T20" fmla="*/ 12 w 29"/>
                <a:gd name="T21" fmla="*/ 22 h 25"/>
                <a:gd name="T22" fmla="*/ 4 w 29"/>
                <a:gd name="T23" fmla="*/ 23 h 25"/>
                <a:gd name="T24" fmla="*/ 0 w 29"/>
                <a:gd name="T25" fmla="*/ 20 h 25"/>
                <a:gd name="T26" fmla="*/ 4 w 29"/>
                <a:gd name="T27" fmla="*/ 12 h 25"/>
                <a:gd name="T28" fmla="*/ 7 w 29"/>
                <a:gd name="T2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5">
                  <a:moveTo>
                    <a:pt x="7" y="13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4" y="5"/>
                    <a:pt x="15" y="5"/>
                    <a:pt x="15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29" y="4"/>
                    <a:pt x="29" y="8"/>
                    <a:pt x="27" y="10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5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5"/>
                    <a:pt x="6" y="25"/>
                    <a:pt x="4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7" y="13"/>
                  </a:ln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6" name="Freeform 20">
              <a:extLst>
                <a:ext uri="{FF2B5EF4-FFF2-40B4-BE49-F238E27FC236}">
                  <a16:creationId xmlns:a16="http://schemas.microsoft.com/office/drawing/2014/main" id="{C37B0996-BFDB-4590-920C-A1500BFF1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1413" y="2352675"/>
              <a:ext cx="1119188" cy="657225"/>
            </a:xfrm>
            <a:custGeom>
              <a:avLst/>
              <a:gdLst>
                <a:gd name="T0" fmla="*/ 13 w 54"/>
                <a:gd name="T1" fmla="*/ 17 h 32"/>
                <a:gd name="T2" fmla="*/ 26 w 54"/>
                <a:gd name="T3" fmla="*/ 30 h 32"/>
                <a:gd name="T4" fmla="*/ 35 w 54"/>
                <a:gd name="T5" fmla="*/ 31 h 32"/>
                <a:gd name="T6" fmla="*/ 51 w 54"/>
                <a:gd name="T7" fmla="*/ 21 h 32"/>
                <a:gd name="T8" fmla="*/ 53 w 54"/>
                <a:gd name="T9" fmla="*/ 14 h 32"/>
                <a:gd name="T10" fmla="*/ 53 w 54"/>
                <a:gd name="T11" fmla="*/ 14 h 32"/>
                <a:gd name="T12" fmla="*/ 46 w 54"/>
                <a:gd name="T13" fmla="*/ 12 h 32"/>
                <a:gd name="T14" fmla="*/ 31 w 54"/>
                <a:gd name="T15" fmla="*/ 20 h 32"/>
                <a:gd name="T16" fmla="*/ 18 w 54"/>
                <a:gd name="T17" fmla="*/ 11 h 32"/>
                <a:gd name="T18" fmla="*/ 16 w 54"/>
                <a:gd name="T19" fmla="*/ 4 h 32"/>
                <a:gd name="T20" fmla="*/ 13 w 54"/>
                <a:gd name="T21" fmla="*/ 1 h 32"/>
                <a:gd name="T22" fmla="*/ 10 w 54"/>
                <a:gd name="T23" fmla="*/ 3 h 32"/>
                <a:gd name="T24" fmla="*/ 7 w 54"/>
                <a:gd name="T25" fmla="*/ 0 h 32"/>
                <a:gd name="T26" fmla="*/ 0 w 54"/>
                <a:gd name="T27" fmla="*/ 7 h 32"/>
                <a:gd name="T28" fmla="*/ 4 w 54"/>
                <a:gd name="T29" fmla="*/ 13 h 32"/>
                <a:gd name="T30" fmla="*/ 9 w 54"/>
                <a:gd name="T31" fmla="*/ 15 h 32"/>
                <a:gd name="T32" fmla="*/ 13 w 54"/>
                <a:gd name="T33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32">
                  <a:moveTo>
                    <a:pt x="13" y="17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8" y="32"/>
                    <a:pt x="32" y="32"/>
                    <a:pt x="35" y="3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4" y="20"/>
                    <a:pt x="54" y="16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1" y="11"/>
                    <a:pt x="48" y="10"/>
                    <a:pt x="46" y="12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2"/>
                    <a:pt x="1" y="4"/>
                    <a:pt x="0" y="7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9" y="15"/>
                    <a:pt x="9" y="15"/>
                    <a:pt x="9" y="15"/>
                  </a:cubicBezTo>
                  <a:lnTo>
                    <a:pt x="13" y="17"/>
                  </a:lnTo>
                  <a:close/>
                </a:path>
              </a:pathLst>
            </a:custGeom>
            <a:solidFill>
              <a:srgbClr val="976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7" name="Freeform 21">
              <a:extLst>
                <a:ext uri="{FF2B5EF4-FFF2-40B4-BE49-F238E27FC236}">
                  <a16:creationId xmlns:a16="http://schemas.microsoft.com/office/drawing/2014/main" id="{860C6090-6D71-4A97-B23A-49A3C7FA4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1413" y="2373313"/>
              <a:ext cx="517525" cy="450850"/>
            </a:xfrm>
            <a:custGeom>
              <a:avLst/>
              <a:gdLst>
                <a:gd name="T0" fmla="*/ 25 w 25"/>
                <a:gd name="T1" fmla="*/ 15 h 22"/>
                <a:gd name="T2" fmla="*/ 18 w 25"/>
                <a:gd name="T3" fmla="*/ 22 h 22"/>
                <a:gd name="T4" fmla="*/ 13 w 25"/>
                <a:gd name="T5" fmla="*/ 16 h 22"/>
                <a:gd name="T6" fmla="*/ 3 w 25"/>
                <a:gd name="T7" fmla="*/ 13 h 22"/>
                <a:gd name="T8" fmla="*/ 0 w 25"/>
                <a:gd name="T9" fmla="*/ 8 h 22"/>
                <a:gd name="T10" fmla="*/ 9 w 25"/>
                <a:gd name="T11" fmla="*/ 0 h 22"/>
                <a:gd name="T12" fmla="*/ 13 w 25"/>
                <a:gd name="T13" fmla="*/ 4 h 22"/>
                <a:gd name="T14" fmla="*/ 17 w 25"/>
                <a:gd name="T15" fmla="*/ 5 h 22"/>
                <a:gd name="T16" fmla="*/ 19 w 25"/>
                <a:gd name="T17" fmla="*/ 11 h 22"/>
                <a:gd name="T18" fmla="*/ 25 w 25"/>
                <a:gd name="T1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2">
                  <a:moveTo>
                    <a:pt x="25" y="15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5" y="14"/>
                    <a:pt x="3" y="13"/>
                  </a:cubicBezTo>
                  <a:cubicBezTo>
                    <a:pt x="2" y="11"/>
                    <a:pt x="0" y="8"/>
                    <a:pt x="0" y="8"/>
                  </a:cubicBezTo>
                  <a:cubicBezTo>
                    <a:pt x="0" y="8"/>
                    <a:pt x="4" y="0"/>
                    <a:pt x="9" y="0"/>
                  </a:cubicBezTo>
                  <a:cubicBezTo>
                    <a:pt x="10" y="0"/>
                    <a:pt x="13" y="4"/>
                    <a:pt x="13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11"/>
                    <a:pt x="19" y="11"/>
                    <a:pt x="19" y="11"/>
                  </a:cubicBezTo>
                  <a:lnTo>
                    <a:pt x="2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8" name="Freeform 22">
              <a:extLst>
                <a:ext uri="{FF2B5EF4-FFF2-40B4-BE49-F238E27FC236}">
                  <a16:creationId xmlns:a16="http://schemas.microsoft.com/office/drawing/2014/main" id="{399284E5-07CA-47B2-B941-8E2465873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8813" y="2640013"/>
              <a:ext cx="166688" cy="246063"/>
            </a:xfrm>
            <a:custGeom>
              <a:avLst/>
              <a:gdLst>
                <a:gd name="T0" fmla="*/ 7 w 8"/>
                <a:gd name="T1" fmla="*/ 12 h 12"/>
                <a:gd name="T2" fmla="*/ 7 w 8"/>
                <a:gd name="T3" fmla="*/ 12 h 12"/>
                <a:gd name="T4" fmla="*/ 5 w 8"/>
                <a:gd name="T5" fmla="*/ 11 h 12"/>
                <a:gd name="T6" fmla="*/ 0 w 8"/>
                <a:gd name="T7" fmla="*/ 2 h 12"/>
                <a:gd name="T8" fmla="*/ 1 w 8"/>
                <a:gd name="T9" fmla="*/ 0 h 12"/>
                <a:gd name="T10" fmla="*/ 1 w 8"/>
                <a:gd name="T11" fmla="*/ 0 h 12"/>
                <a:gd name="T12" fmla="*/ 3 w 8"/>
                <a:gd name="T13" fmla="*/ 1 h 12"/>
                <a:gd name="T14" fmla="*/ 8 w 8"/>
                <a:gd name="T15" fmla="*/ 10 h 12"/>
                <a:gd name="T16" fmla="*/ 7 w 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2">
                  <a:moveTo>
                    <a:pt x="7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5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7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9" name="Freeform 23">
              <a:extLst>
                <a:ext uri="{FF2B5EF4-FFF2-40B4-BE49-F238E27FC236}">
                  <a16:creationId xmlns:a16="http://schemas.microsoft.com/office/drawing/2014/main" id="{8A42E295-5DCB-4318-A42C-5DE1B7588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9363" y="152400"/>
              <a:ext cx="663575" cy="925513"/>
            </a:xfrm>
            <a:custGeom>
              <a:avLst/>
              <a:gdLst>
                <a:gd name="T0" fmla="*/ 26 w 32"/>
                <a:gd name="T1" fmla="*/ 15 h 45"/>
                <a:gd name="T2" fmla="*/ 20 w 32"/>
                <a:gd name="T3" fmla="*/ 40 h 45"/>
                <a:gd name="T4" fmla="*/ 15 w 32"/>
                <a:gd name="T5" fmla="*/ 44 h 45"/>
                <a:gd name="T6" fmla="*/ 1 w 32"/>
                <a:gd name="T7" fmla="*/ 45 h 45"/>
                <a:gd name="T8" fmla="*/ 0 w 32"/>
                <a:gd name="T9" fmla="*/ 34 h 45"/>
                <a:gd name="T10" fmla="*/ 12 w 32"/>
                <a:gd name="T11" fmla="*/ 33 h 45"/>
                <a:gd name="T12" fmla="*/ 19 w 32"/>
                <a:gd name="T13" fmla="*/ 15 h 45"/>
                <a:gd name="T14" fmla="*/ 17 w 32"/>
                <a:gd name="T15" fmla="*/ 9 h 45"/>
                <a:gd name="T16" fmla="*/ 19 w 32"/>
                <a:gd name="T17" fmla="*/ 5 h 45"/>
                <a:gd name="T18" fmla="*/ 21 w 32"/>
                <a:gd name="T19" fmla="*/ 0 h 45"/>
                <a:gd name="T20" fmla="*/ 32 w 32"/>
                <a:gd name="T21" fmla="*/ 3 h 45"/>
                <a:gd name="T22" fmla="*/ 29 w 32"/>
                <a:gd name="T23" fmla="*/ 10 h 45"/>
                <a:gd name="T24" fmla="*/ 28 w 32"/>
                <a:gd name="T25" fmla="*/ 14 h 45"/>
                <a:gd name="T26" fmla="*/ 26 w 32"/>
                <a:gd name="T27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5">
                  <a:moveTo>
                    <a:pt x="26" y="15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19" y="42"/>
                    <a:pt x="17" y="44"/>
                    <a:pt x="15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8" y="14"/>
                    <a:pt x="28" y="14"/>
                    <a:pt x="28" y="14"/>
                  </a:cubicBezTo>
                  <a:lnTo>
                    <a:pt x="26" y="15"/>
                  </a:lnTo>
                  <a:close/>
                </a:path>
              </a:pathLst>
            </a:custGeom>
            <a:solidFill>
              <a:srgbClr val="6A4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0" name="Freeform 24">
              <a:extLst>
                <a:ext uri="{FF2B5EF4-FFF2-40B4-BE49-F238E27FC236}">
                  <a16:creationId xmlns:a16="http://schemas.microsoft.com/office/drawing/2014/main" id="{89A35ED3-43C5-4DB4-A099-1B8CA9667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1788" y="131763"/>
              <a:ext cx="331788" cy="206375"/>
            </a:xfrm>
            <a:custGeom>
              <a:avLst/>
              <a:gdLst>
                <a:gd name="T0" fmla="*/ 0 w 16"/>
                <a:gd name="T1" fmla="*/ 10 h 10"/>
                <a:gd name="T2" fmla="*/ 5 w 16"/>
                <a:gd name="T3" fmla="*/ 6 h 10"/>
                <a:gd name="T4" fmla="*/ 5 w 16"/>
                <a:gd name="T5" fmla="*/ 3 h 10"/>
                <a:gd name="T6" fmla="*/ 8 w 16"/>
                <a:gd name="T7" fmla="*/ 4 h 10"/>
                <a:gd name="T8" fmla="*/ 10 w 16"/>
                <a:gd name="T9" fmla="*/ 4 h 10"/>
                <a:gd name="T10" fmla="*/ 12 w 16"/>
                <a:gd name="T11" fmla="*/ 5 h 10"/>
                <a:gd name="T12" fmla="*/ 15 w 16"/>
                <a:gd name="T13" fmla="*/ 5 h 10"/>
                <a:gd name="T14" fmla="*/ 15 w 16"/>
                <a:gd name="T15" fmla="*/ 3 h 10"/>
                <a:gd name="T16" fmla="*/ 4 w 16"/>
                <a:gd name="T17" fmla="*/ 1 h 10"/>
                <a:gd name="T18" fmla="*/ 0 w 16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0" y="10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7" y="3"/>
                    <a:pt x="8" y="4"/>
                  </a:cubicBezTo>
                  <a:cubicBezTo>
                    <a:pt x="8" y="4"/>
                    <a:pt x="9" y="3"/>
                    <a:pt x="10" y="4"/>
                  </a:cubicBezTo>
                  <a:cubicBezTo>
                    <a:pt x="10" y="4"/>
                    <a:pt x="12" y="4"/>
                    <a:pt x="12" y="5"/>
                  </a:cubicBezTo>
                  <a:cubicBezTo>
                    <a:pt x="12" y="5"/>
                    <a:pt x="14" y="5"/>
                    <a:pt x="15" y="5"/>
                  </a:cubicBezTo>
                  <a:cubicBezTo>
                    <a:pt x="15" y="5"/>
                    <a:pt x="16" y="3"/>
                    <a:pt x="15" y="3"/>
                  </a:cubicBezTo>
                  <a:cubicBezTo>
                    <a:pt x="15" y="2"/>
                    <a:pt x="6" y="0"/>
                    <a:pt x="4" y="1"/>
                  </a:cubicBezTo>
                  <a:cubicBezTo>
                    <a:pt x="4" y="1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1" name="Freeform 25">
              <a:extLst>
                <a:ext uri="{FF2B5EF4-FFF2-40B4-BE49-F238E27FC236}">
                  <a16:creationId xmlns:a16="http://schemas.microsoft.com/office/drawing/2014/main" id="{91D7E4C7-C26D-4481-A580-8BA7F404C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1150" y="296863"/>
              <a:ext cx="290513" cy="369888"/>
            </a:xfrm>
            <a:custGeom>
              <a:avLst/>
              <a:gdLst>
                <a:gd name="T0" fmla="*/ 8 w 14"/>
                <a:gd name="T1" fmla="*/ 0 h 18"/>
                <a:gd name="T2" fmla="*/ 14 w 14"/>
                <a:gd name="T3" fmla="*/ 1 h 18"/>
                <a:gd name="T4" fmla="*/ 13 w 14"/>
                <a:gd name="T5" fmla="*/ 5 h 18"/>
                <a:gd name="T6" fmla="*/ 12 w 14"/>
                <a:gd name="T7" fmla="*/ 7 h 18"/>
                <a:gd name="T8" fmla="*/ 10 w 14"/>
                <a:gd name="T9" fmla="*/ 9 h 18"/>
                <a:gd name="T10" fmla="*/ 8 w 14"/>
                <a:gd name="T11" fmla="*/ 18 h 18"/>
                <a:gd name="T12" fmla="*/ 0 w 14"/>
                <a:gd name="T13" fmla="*/ 16 h 18"/>
                <a:gd name="T14" fmla="*/ 2 w 14"/>
                <a:gd name="T15" fmla="*/ 8 h 18"/>
                <a:gd name="T16" fmla="*/ 1 w 14"/>
                <a:gd name="T17" fmla="*/ 2 h 18"/>
                <a:gd name="T18" fmla="*/ 1 w 14"/>
                <a:gd name="T19" fmla="*/ 1 h 18"/>
                <a:gd name="T20" fmla="*/ 4 w 14"/>
                <a:gd name="T21" fmla="*/ 3 h 18"/>
                <a:gd name="T22" fmla="*/ 7 w 14"/>
                <a:gd name="T23" fmla="*/ 2 h 18"/>
                <a:gd name="T24" fmla="*/ 8 w 14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8">
                  <a:moveTo>
                    <a:pt x="8" y="0"/>
                  </a:moveTo>
                  <a:cubicBezTo>
                    <a:pt x="8" y="0"/>
                    <a:pt x="11" y="2"/>
                    <a:pt x="14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3"/>
                    <a:pt x="4" y="3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8" y="2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2" name="Freeform 26">
              <a:extLst>
                <a:ext uri="{FF2B5EF4-FFF2-40B4-BE49-F238E27FC236}">
                  <a16:creationId xmlns:a16="http://schemas.microsoft.com/office/drawing/2014/main" id="{536F4C58-E0AE-4243-820C-96F3C6ADA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6175" y="768350"/>
              <a:ext cx="290513" cy="309563"/>
            </a:xfrm>
            <a:custGeom>
              <a:avLst/>
              <a:gdLst>
                <a:gd name="T0" fmla="*/ 130 w 183"/>
                <a:gd name="T1" fmla="*/ 0 h 195"/>
                <a:gd name="T2" fmla="*/ 0 w 183"/>
                <a:gd name="T3" fmla="*/ 52 h 195"/>
                <a:gd name="T4" fmla="*/ 78 w 183"/>
                <a:gd name="T5" fmla="*/ 195 h 195"/>
                <a:gd name="T6" fmla="*/ 183 w 183"/>
                <a:gd name="T7" fmla="*/ 143 h 195"/>
                <a:gd name="T8" fmla="*/ 130 w 183"/>
                <a:gd name="T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95">
                  <a:moveTo>
                    <a:pt x="130" y="0"/>
                  </a:moveTo>
                  <a:lnTo>
                    <a:pt x="0" y="52"/>
                  </a:lnTo>
                  <a:lnTo>
                    <a:pt x="78" y="195"/>
                  </a:lnTo>
                  <a:lnTo>
                    <a:pt x="183" y="14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3" name="Freeform 27">
              <a:extLst>
                <a:ext uri="{FF2B5EF4-FFF2-40B4-BE49-F238E27FC236}">
                  <a16:creationId xmlns:a16="http://schemas.microsoft.com/office/drawing/2014/main" id="{860FFC52-8A2D-4A3E-B461-F5995C711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398463"/>
              <a:ext cx="601663" cy="596900"/>
            </a:xfrm>
            <a:custGeom>
              <a:avLst/>
              <a:gdLst>
                <a:gd name="T0" fmla="*/ 24 w 29"/>
                <a:gd name="T1" fmla="*/ 23 h 29"/>
                <a:gd name="T2" fmla="*/ 6 w 29"/>
                <a:gd name="T3" fmla="*/ 25 h 29"/>
                <a:gd name="T4" fmla="*/ 5 w 29"/>
                <a:gd name="T5" fmla="*/ 7 h 29"/>
                <a:gd name="T6" fmla="*/ 23 w 29"/>
                <a:gd name="T7" fmla="*/ 5 h 29"/>
                <a:gd name="T8" fmla="*/ 24 w 29"/>
                <a:gd name="T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4" y="23"/>
                  </a:moveTo>
                  <a:cubicBezTo>
                    <a:pt x="19" y="28"/>
                    <a:pt x="11" y="29"/>
                    <a:pt x="6" y="25"/>
                  </a:cubicBezTo>
                  <a:cubicBezTo>
                    <a:pt x="1" y="20"/>
                    <a:pt x="0" y="12"/>
                    <a:pt x="5" y="7"/>
                  </a:cubicBezTo>
                  <a:cubicBezTo>
                    <a:pt x="10" y="1"/>
                    <a:pt x="18" y="0"/>
                    <a:pt x="23" y="5"/>
                  </a:cubicBezTo>
                  <a:cubicBezTo>
                    <a:pt x="28" y="9"/>
                    <a:pt x="29" y="17"/>
                    <a:pt x="24" y="23"/>
                  </a:cubicBez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4" name="Freeform 28">
              <a:extLst>
                <a:ext uri="{FF2B5EF4-FFF2-40B4-BE49-F238E27FC236}">
                  <a16:creationId xmlns:a16="http://schemas.microsoft.com/office/drawing/2014/main" id="{4C1FE3C0-4F3B-4114-A083-78028B400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725" y="687388"/>
              <a:ext cx="477838" cy="452438"/>
            </a:xfrm>
            <a:custGeom>
              <a:avLst/>
              <a:gdLst>
                <a:gd name="T0" fmla="*/ 23 w 23"/>
                <a:gd name="T1" fmla="*/ 9 h 22"/>
                <a:gd name="T2" fmla="*/ 13 w 23"/>
                <a:gd name="T3" fmla="*/ 21 h 22"/>
                <a:gd name="T4" fmla="*/ 9 w 23"/>
                <a:gd name="T5" fmla="*/ 20 h 22"/>
                <a:gd name="T6" fmla="*/ 0 w 23"/>
                <a:gd name="T7" fmla="*/ 9 h 22"/>
                <a:gd name="T8" fmla="*/ 6 w 23"/>
                <a:gd name="T9" fmla="*/ 0 h 22"/>
                <a:gd name="T10" fmla="*/ 23 w 23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">
                  <a:moveTo>
                    <a:pt x="23" y="9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0" y="22"/>
                    <a:pt x="9" y="20"/>
                  </a:cubicBezTo>
                  <a:cubicBezTo>
                    <a:pt x="7" y="19"/>
                    <a:pt x="0" y="9"/>
                    <a:pt x="0" y="9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3" y="9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5" name="Freeform 29">
              <a:extLst>
                <a:ext uri="{FF2B5EF4-FFF2-40B4-BE49-F238E27FC236}">
                  <a16:creationId xmlns:a16="http://schemas.microsoft.com/office/drawing/2014/main" id="{6A0A93D4-BE91-4B58-98C9-06C930F7C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173038"/>
              <a:ext cx="642938" cy="636588"/>
            </a:xfrm>
            <a:custGeom>
              <a:avLst/>
              <a:gdLst>
                <a:gd name="T0" fmla="*/ 28 w 31"/>
                <a:gd name="T1" fmla="*/ 29 h 31"/>
                <a:gd name="T2" fmla="*/ 26 w 31"/>
                <a:gd name="T3" fmla="*/ 16 h 31"/>
                <a:gd name="T4" fmla="*/ 1 w 31"/>
                <a:gd name="T5" fmla="*/ 21 h 31"/>
                <a:gd name="T6" fmla="*/ 1 w 31"/>
                <a:gd name="T7" fmla="*/ 26 h 31"/>
                <a:gd name="T8" fmla="*/ 2 w 31"/>
                <a:gd name="T9" fmla="*/ 31 h 31"/>
                <a:gd name="T10" fmla="*/ 13 w 31"/>
                <a:gd name="T11" fmla="*/ 27 h 31"/>
                <a:gd name="T12" fmla="*/ 13 w 31"/>
                <a:gd name="T13" fmla="*/ 30 h 31"/>
                <a:gd name="T14" fmla="*/ 15 w 31"/>
                <a:gd name="T15" fmla="*/ 31 h 31"/>
                <a:gd name="T16" fmla="*/ 18 w 31"/>
                <a:gd name="T17" fmla="*/ 23 h 31"/>
                <a:gd name="T18" fmla="*/ 28 w 31"/>
                <a:gd name="T1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28" y="29"/>
                  </a:moveTo>
                  <a:cubicBezTo>
                    <a:pt x="28" y="29"/>
                    <a:pt x="31" y="20"/>
                    <a:pt x="26" y="16"/>
                  </a:cubicBezTo>
                  <a:cubicBezTo>
                    <a:pt x="26" y="16"/>
                    <a:pt x="10" y="0"/>
                    <a:pt x="1" y="21"/>
                  </a:cubicBezTo>
                  <a:cubicBezTo>
                    <a:pt x="1" y="21"/>
                    <a:pt x="0" y="25"/>
                    <a:pt x="1" y="2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8" y="23"/>
                    <a:pt x="18" y="23"/>
                    <a:pt x="18" y="23"/>
                  </a:cubicBezTo>
                  <a:lnTo>
                    <a:pt x="28" y="29"/>
                  </a:lnTo>
                  <a:close/>
                </a:path>
              </a:pathLst>
            </a:custGeom>
            <a:solidFill>
              <a:srgbClr val="3A2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6" name="Freeform 30">
              <a:extLst>
                <a:ext uri="{FF2B5EF4-FFF2-40B4-BE49-F238E27FC236}">
                  <a16:creationId xmlns:a16="http://schemas.microsoft.com/office/drawing/2014/main" id="{2BF44C7C-D61D-43A9-BEF7-A43F19B57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8" y="563563"/>
              <a:ext cx="1119188" cy="493713"/>
            </a:xfrm>
            <a:custGeom>
              <a:avLst/>
              <a:gdLst>
                <a:gd name="T0" fmla="*/ 53 w 54"/>
                <a:gd name="T1" fmla="*/ 10 h 24"/>
                <a:gd name="T2" fmla="*/ 24 w 54"/>
                <a:gd name="T3" fmla="*/ 3 h 24"/>
                <a:gd name="T4" fmla="*/ 24 w 54"/>
                <a:gd name="T5" fmla="*/ 3 h 24"/>
                <a:gd name="T6" fmla="*/ 24 w 54"/>
                <a:gd name="T7" fmla="*/ 3 h 24"/>
                <a:gd name="T8" fmla="*/ 23 w 54"/>
                <a:gd name="T9" fmla="*/ 3 h 24"/>
                <a:gd name="T10" fmla="*/ 23 w 54"/>
                <a:gd name="T11" fmla="*/ 3 h 24"/>
                <a:gd name="T12" fmla="*/ 22 w 54"/>
                <a:gd name="T13" fmla="*/ 3 h 24"/>
                <a:gd name="T14" fmla="*/ 21 w 54"/>
                <a:gd name="T15" fmla="*/ 4 h 24"/>
                <a:gd name="T16" fmla="*/ 1 w 54"/>
                <a:gd name="T17" fmla="*/ 14 h 24"/>
                <a:gd name="T18" fmla="*/ 0 w 54"/>
                <a:gd name="T19" fmla="*/ 15 h 24"/>
                <a:gd name="T20" fmla="*/ 0 w 54"/>
                <a:gd name="T21" fmla="*/ 15 h 24"/>
                <a:gd name="T22" fmla="*/ 1 w 54"/>
                <a:gd name="T23" fmla="*/ 16 h 24"/>
                <a:gd name="T24" fmla="*/ 19 w 54"/>
                <a:gd name="T25" fmla="*/ 8 h 24"/>
                <a:gd name="T26" fmla="*/ 1 w 54"/>
                <a:gd name="T27" fmla="*/ 22 h 24"/>
                <a:gd name="T28" fmla="*/ 0 w 54"/>
                <a:gd name="T29" fmla="*/ 24 h 24"/>
                <a:gd name="T30" fmla="*/ 0 w 54"/>
                <a:gd name="T31" fmla="*/ 24 h 24"/>
                <a:gd name="T32" fmla="*/ 1 w 54"/>
                <a:gd name="T33" fmla="*/ 24 h 24"/>
                <a:gd name="T34" fmla="*/ 23 w 54"/>
                <a:gd name="T35" fmla="*/ 7 h 24"/>
                <a:gd name="T36" fmla="*/ 24 w 54"/>
                <a:gd name="T37" fmla="*/ 7 h 24"/>
                <a:gd name="T38" fmla="*/ 50 w 54"/>
                <a:gd name="T39" fmla="*/ 13 h 24"/>
                <a:gd name="T40" fmla="*/ 53 w 54"/>
                <a:gd name="T41" fmla="*/ 12 h 24"/>
                <a:gd name="T42" fmla="*/ 53 w 54"/>
                <a:gd name="T4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24">
                  <a:moveTo>
                    <a:pt x="53" y="10"/>
                  </a:moveTo>
                  <a:cubicBezTo>
                    <a:pt x="42" y="2"/>
                    <a:pt x="32" y="0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18" y="7"/>
                    <a:pt x="9" y="12"/>
                    <a:pt x="1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8" y="15"/>
                    <a:pt x="15" y="11"/>
                    <a:pt x="19" y="8"/>
                  </a:cubicBezTo>
                  <a:cubicBezTo>
                    <a:pt x="15" y="13"/>
                    <a:pt x="8" y="21"/>
                    <a:pt x="1" y="22"/>
                  </a:cubicBezTo>
                  <a:cubicBezTo>
                    <a:pt x="0" y="22"/>
                    <a:pt x="0" y="23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10" y="23"/>
                    <a:pt x="19" y="12"/>
                    <a:pt x="23" y="7"/>
                  </a:cubicBezTo>
                  <a:cubicBezTo>
                    <a:pt x="23" y="7"/>
                    <a:pt x="24" y="7"/>
                    <a:pt x="24" y="7"/>
                  </a:cubicBezTo>
                  <a:cubicBezTo>
                    <a:pt x="31" y="4"/>
                    <a:pt x="40" y="6"/>
                    <a:pt x="50" y="13"/>
                  </a:cubicBezTo>
                  <a:cubicBezTo>
                    <a:pt x="51" y="14"/>
                    <a:pt x="53" y="13"/>
                    <a:pt x="53" y="12"/>
                  </a:cubicBezTo>
                  <a:cubicBezTo>
                    <a:pt x="54" y="11"/>
                    <a:pt x="54" y="10"/>
                    <a:pt x="5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7" name="Freeform 31">
              <a:extLst>
                <a:ext uri="{FF2B5EF4-FFF2-40B4-BE49-F238E27FC236}">
                  <a16:creationId xmlns:a16="http://schemas.microsoft.com/office/drawing/2014/main" id="{2495EB37-03F3-45F9-88C3-C483E8649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513" y="1714500"/>
              <a:ext cx="1285875" cy="1727200"/>
            </a:xfrm>
            <a:custGeom>
              <a:avLst/>
              <a:gdLst>
                <a:gd name="T0" fmla="*/ 57 w 62"/>
                <a:gd name="T1" fmla="*/ 50 h 84"/>
                <a:gd name="T2" fmla="*/ 62 w 62"/>
                <a:gd name="T3" fmla="*/ 43 h 84"/>
                <a:gd name="T4" fmla="*/ 59 w 62"/>
                <a:gd name="T5" fmla="*/ 34 h 84"/>
                <a:gd name="T6" fmla="*/ 29 w 62"/>
                <a:gd name="T7" fmla="*/ 10 h 84"/>
                <a:gd name="T8" fmla="*/ 17 w 62"/>
                <a:gd name="T9" fmla="*/ 0 h 84"/>
                <a:gd name="T10" fmla="*/ 17 w 62"/>
                <a:gd name="T11" fmla="*/ 27 h 84"/>
                <a:gd name="T12" fmla="*/ 45 w 62"/>
                <a:gd name="T13" fmla="*/ 42 h 84"/>
                <a:gd name="T14" fmla="*/ 40 w 62"/>
                <a:gd name="T15" fmla="*/ 43 h 84"/>
                <a:gd name="T16" fmla="*/ 36 w 62"/>
                <a:gd name="T17" fmla="*/ 44 h 84"/>
                <a:gd name="T18" fmla="*/ 18 w 62"/>
                <a:gd name="T19" fmla="*/ 58 h 84"/>
                <a:gd name="T20" fmla="*/ 16 w 62"/>
                <a:gd name="T21" fmla="*/ 57 h 84"/>
                <a:gd name="T22" fmla="*/ 10 w 62"/>
                <a:gd name="T23" fmla="*/ 63 h 84"/>
                <a:gd name="T24" fmla="*/ 2 w 62"/>
                <a:gd name="T25" fmla="*/ 82 h 84"/>
                <a:gd name="T26" fmla="*/ 4 w 62"/>
                <a:gd name="T27" fmla="*/ 81 h 84"/>
                <a:gd name="T28" fmla="*/ 11 w 62"/>
                <a:gd name="T29" fmla="*/ 75 h 84"/>
                <a:gd name="T30" fmla="*/ 19 w 62"/>
                <a:gd name="T31" fmla="*/ 67 h 84"/>
                <a:gd name="T32" fmla="*/ 19 w 62"/>
                <a:gd name="T33" fmla="*/ 67 h 84"/>
                <a:gd name="T34" fmla="*/ 57 w 62"/>
                <a:gd name="T35" fmla="*/ 5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84">
                  <a:moveTo>
                    <a:pt x="57" y="50"/>
                  </a:moveTo>
                  <a:cubicBezTo>
                    <a:pt x="60" y="49"/>
                    <a:pt x="62" y="46"/>
                    <a:pt x="62" y="43"/>
                  </a:cubicBezTo>
                  <a:cubicBezTo>
                    <a:pt x="62" y="39"/>
                    <a:pt x="61" y="36"/>
                    <a:pt x="59" y="3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" y="17"/>
                    <a:pt x="17" y="27"/>
                    <a:pt x="17" y="27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8" y="43"/>
                    <a:pt x="37" y="43"/>
                    <a:pt x="36" y="44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7"/>
                    <a:pt x="16" y="57"/>
                  </a:cubicBezTo>
                  <a:cubicBezTo>
                    <a:pt x="12" y="56"/>
                    <a:pt x="10" y="63"/>
                    <a:pt x="10" y="63"/>
                  </a:cubicBezTo>
                  <a:cubicBezTo>
                    <a:pt x="10" y="68"/>
                    <a:pt x="0" y="77"/>
                    <a:pt x="2" y="82"/>
                  </a:cubicBezTo>
                  <a:cubicBezTo>
                    <a:pt x="2" y="84"/>
                    <a:pt x="4" y="81"/>
                    <a:pt x="4" y="81"/>
                  </a:cubicBezTo>
                  <a:cubicBezTo>
                    <a:pt x="7" y="79"/>
                    <a:pt x="11" y="75"/>
                    <a:pt x="11" y="75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lnTo>
                    <a:pt x="57" y="50"/>
                  </a:lnTo>
                  <a:close/>
                </a:path>
              </a:pathLst>
            </a:custGeom>
            <a:solidFill>
              <a:srgbClr val="6A4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8" name="Freeform 32">
              <a:extLst>
                <a:ext uri="{FF2B5EF4-FFF2-40B4-BE49-F238E27FC236}">
                  <a16:creationId xmlns:a16="http://schemas.microsoft.com/office/drawing/2014/main" id="{8BE309B4-8B19-40EC-A72D-BC9E78FCE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7700" y="1900238"/>
              <a:ext cx="850900" cy="554038"/>
            </a:xfrm>
            <a:custGeom>
              <a:avLst/>
              <a:gdLst>
                <a:gd name="T0" fmla="*/ 39 w 41"/>
                <a:gd name="T1" fmla="*/ 12 h 27"/>
                <a:gd name="T2" fmla="*/ 41 w 41"/>
                <a:gd name="T3" fmla="*/ 14 h 27"/>
                <a:gd name="T4" fmla="*/ 29 w 41"/>
                <a:gd name="T5" fmla="*/ 27 h 27"/>
                <a:gd name="T6" fmla="*/ 4 w 41"/>
                <a:gd name="T7" fmla="*/ 0 h 27"/>
                <a:gd name="T8" fmla="*/ 39 w 41"/>
                <a:gd name="T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7">
                  <a:moveTo>
                    <a:pt x="39" y="12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0" y="18"/>
                    <a:pt x="4" y="0"/>
                  </a:cubicBezTo>
                  <a:lnTo>
                    <a:pt x="39" y="12"/>
                  </a:lnTo>
                  <a:close/>
                </a:path>
              </a:pathLst>
            </a:custGeom>
            <a:solidFill>
              <a:srgbClr val="0C3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9" name="Freeform 33">
              <a:extLst>
                <a:ext uri="{FF2B5EF4-FFF2-40B4-BE49-F238E27FC236}">
                  <a16:creationId xmlns:a16="http://schemas.microsoft.com/office/drawing/2014/main" id="{4BC772A6-BF97-4DEA-8164-7D15A3F02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475" y="1797050"/>
              <a:ext cx="1347788" cy="1541463"/>
            </a:xfrm>
            <a:custGeom>
              <a:avLst/>
              <a:gdLst>
                <a:gd name="T0" fmla="*/ 64 w 65"/>
                <a:gd name="T1" fmla="*/ 16 h 75"/>
                <a:gd name="T2" fmla="*/ 63 w 65"/>
                <a:gd name="T3" fmla="*/ 6 h 75"/>
                <a:gd name="T4" fmla="*/ 55 w 65"/>
                <a:gd name="T5" fmla="*/ 2 h 75"/>
                <a:gd name="T6" fmla="*/ 17 w 65"/>
                <a:gd name="T7" fmla="*/ 0 h 75"/>
                <a:gd name="T8" fmla="*/ 2 w 65"/>
                <a:gd name="T9" fmla="*/ 1 h 75"/>
                <a:gd name="T10" fmla="*/ 18 w 65"/>
                <a:gd name="T11" fmla="*/ 21 h 75"/>
                <a:gd name="T12" fmla="*/ 50 w 65"/>
                <a:gd name="T13" fmla="*/ 16 h 75"/>
                <a:gd name="T14" fmla="*/ 46 w 65"/>
                <a:gd name="T15" fmla="*/ 20 h 75"/>
                <a:gd name="T16" fmla="*/ 44 w 65"/>
                <a:gd name="T17" fmla="*/ 23 h 75"/>
                <a:gd name="T18" fmla="*/ 38 w 65"/>
                <a:gd name="T19" fmla="*/ 46 h 75"/>
                <a:gd name="T20" fmla="*/ 36 w 65"/>
                <a:gd name="T21" fmla="*/ 46 h 75"/>
                <a:gd name="T22" fmla="*/ 35 w 65"/>
                <a:gd name="T23" fmla="*/ 54 h 75"/>
                <a:gd name="T24" fmla="*/ 39 w 65"/>
                <a:gd name="T25" fmla="*/ 74 h 75"/>
                <a:gd name="T26" fmla="*/ 41 w 65"/>
                <a:gd name="T27" fmla="*/ 72 h 75"/>
                <a:gd name="T28" fmla="*/ 43 w 65"/>
                <a:gd name="T29" fmla="*/ 63 h 75"/>
                <a:gd name="T30" fmla="*/ 44 w 65"/>
                <a:gd name="T31" fmla="*/ 52 h 75"/>
                <a:gd name="T32" fmla="*/ 44 w 65"/>
                <a:gd name="T33" fmla="*/ 52 h 75"/>
                <a:gd name="T34" fmla="*/ 64 w 65"/>
                <a:gd name="T35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75">
                  <a:moveTo>
                    <a:pt x="64" y="16"/>
                  </a:moveTo>
                  <a:cubicBezTo>
                    <a:pt x="65" y="13"/>
                    <a:pt x="65" y="9"/>
                    <a:pt x="63" y="6"/>
                  </a:cubicBezTo>
                  <a:cubicBezTo>
                    <a:pt x="62" y="4"/>
                    <a:pt x="59" y="2"/>
                    <a:pt x="55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23"/>
                    <a:pt x="18" y="21"/>
                    <a:pt x="18" y="21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5" y="21"/>
                    <a:pt x="44" y="22"/>
                    <a:pt x="44" y="23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6" y="46"/>
                    <a:pt x="36" y="46"/>
                  </a:cubicBezTo>
                  <a:cubicBezTo>
                    <a:pt x="32" y="48"/>
                    <a:pt x="35" y="54"/>
                    <a:pt x="35" y="54"/>
                  </a:cubicBezTo>
                  <a:cubicBezTo>
                    <a:pt x="38" y="58"/>
                    <a:pt x="36" y="72"/>
                    <a:pt x="39" y="74"/>
                  </a:cubicBezTo>
                  <a:cubicBezTo>
                    <a:pt x="41" y="75"/>
                    <a:pt x="41" y="72"/>
                    <a:pt x="41" y="72"/>
                  </a:cubicBezTo>
                  <a:cubicBezTo>
                    <a:pt x="42" y="69"/>
                    <a:pt x="43" y="63"/>
                    <a:pt x="43" y="63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lnTo>
                    <a:pt x="64" y="16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0" name="Freeform 34">
              <a:extLst>
                <a:ext uri="{FF2B5EF4-FFF2-40B4-BE49-F238E27FC236}">
                  <a16:creationId xmlns:a16="http://schemas.microsoft.com/office/drawing/2014/main" id="{5E508A82-BD4A-482D-9B2B-19D155E41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475" y="788988"/>
              <a:ext cx="663575" cy="1028700"/>
            </a:xfrm>
            <a:custGeom>
              <a:avLst/>
              <a:gdLst>
                <a:gd name="T0" fmla="*/ 25 w 32"/>
                <a:gd name="T1" fmla="*/ 50 h 50"/>
                <a:gd name="T2" fmla="*/ 0 w 32"/>
                <a:gd name="T3" fmla="*/ 47 h 50"/>
                <a:gd name="T4" fmla="*/ 2 w 32"/>
                <a:gd name="T5" fmla="*/ 34 h 50"/>
                <a:gd name="T6" fmla="*/ 6 w 32"/>
                <a:gd name="T7" fmla="*/ 13 h 50"/>
                <a:gd name="T8" fmla="*/ 15 w 32"/>
                <a:gd name="T9" fmla="*/ 4 h 50"/>
                <a:gd name="T10" fmla="*/ 27 w 32"/>
                <a:gd name="T11" fmla="*/ 0 h 50"/>
                <a:gd name="T12" fmla="*/ 32 w 32"/>
                <a:gd name="T13" fmla="*/ 16 h 50"/>
                <a:gd name="T14" fmla="*/ 32 w 32"/>
                <a:gd name="T15" fmla="*/ 17 h 50"/>
                <a:gd name="T16" fmla="*/ 32 w 32"/>
                <a:gd name="T17" fmla="*/ 17 h 50"/>
                <a:gd name="T18" fmla="*/ 28 w 32"/>
                <a:gd name="T19" fmla="*/ 28 h 50"/>
                <a:gd name="T20" fmla="*/ 28 w 32"/>
                <a:gd name="T21" fmla="*/ 29 h 50"/>
                <a:gd name="T22" fmla="*/ 28 w 32"/>
                <a:gd name="T23" fmla="*/ 29 h 50"/>
                <a:gd name="T24" fmla="*/ 26 w 32"/>
                <a:gd name="T25" fmla="*/ 36 h 50"/>
                <a:gd name="T26" fmla="*/ 25 w 32"/>
                <a:gd name="T2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50">
                  <a:moveTo>
                    <a:pt x="25" y="5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5"/>
                    <a:pt x="15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6" y="36"/>
                    <a:pt x="26" y="36"/>
                    <a:pt x="26" y="36"/>
                  </a:cubicBezTo>
                  <a:lnTo>
                    <a:pt x="25" y="5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1" name="Freeform 35">
              <a:extLst>
                <a:ext uri="{FF2B5EF4-FFF2-40B4-BE49-F238E27FC236}">
                  <a16:creationId xmlns:a16="http://schemas.microsoft.com/office/drawing/2014/main" id="{FE13DE5A-4C27-44D2-BF95-6F28B8F0D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625" y="1036638"/>
              <a:ext cx="352425" cy="369888"/>
            </a:xfrm>
            <a:custGeom>
              <a:avLst/>
              <a:gdLst>
                <a:gd name="T0" fmla="*/ 17 w 17"/>
                <a:gd name="T1" fmla="*/ 5 h 18"/>
                <a:gd name="T2" fmla="*/ 13 w 17"/>
                <a:gd name="T3" fmla="*/ 16 h 18"/>
                <a:gd name="T4" fmla="*/ 13 w 17"/>
                <a:gd name="T5" fmla="*/ 17 h 18"/>
                <a:gd name="T6" fmla="*/ 13 w 17"/>
                <a:gd name="T7" fmla="*/ 17 h 18"/>
                <a:gd name="T8" fmla="*/ 13 w 17"/>
                <a:gd name="T9" fmla="*/ 18 h 18"/>
                <a:gd name="T10" fmla="*/ 13 w 17"/>
                <a:gd name="T11" fmla="*/ 18 h 18"/>
                <a:gd name="T12" fmla="*/ 12 w 17"/>
                <a:gd name="T13" fmla="*/ 17 h 18"/>
                <a:gd name="T14" fmla="*/ 6 w 17"/>
                <a:gd name="T15" fmla="*/ 13 h 18"/>
                <a:gd name="T16" fmla="*/ 3 w 17"/>
                <a:gd name="T17" fmla="*/ 11 h 18"/>
                <a:gd name="T18" fmla="*/ 2 w 17"/>
                <a:gd name="T19" fmla="*/ 4 h 18"/>
                <a:gd name="T20" fmla="*/ 11 w 17"/>
                <a:gd name="T21" fmla="*/ 2 h 18"/>
                <a:gd name="T22" fmla="*/ 17 w 17"/>
                <a:gd name="T23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7" y="5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4" y="12"/>
                    <a:pt x="3" y="11"/>
                  </a:cubicBezTo>
                  <a:cubicBezTo>
                    <a:pt x="1" y="9"/>
                    <a:pt x="0" y="6"/>
                    <a:pt x="2" y="4"/>
                  </a:cubicBezTo>
                  <a:cubicBezTo>
                    <a:pt x="3" y="1"/>
                    <a:pt x="7" y="0"/>
                    <a:pt x="11" y="2"/>
                  </a:cubicBezTo>
                  <a:cubicBezTo>
                    <a:pt x="17" y="5"/>
                    <a:pt x="17" y="5"/>
                    <a:pt x="17" y="5"/>
                  </a:cubicBez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2" name="Freeform 36">
              <a:extLst>
                <a:ext uri="{FF2B5EF4-FFF2-40B4-BE49-F238E27FC236}">
                  <a16:creationId xmlns:a16="http://schemas.microsoft.com/office/drawing/2014/main" id="{D9225E01-5418-461E-A472-528577081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1400" y="687388"/>
              <a:ext cx="1182688" cy="739775"/>
            </a:xfrm>
            <a:custGeom>
              <a:avLst/>
              <a:gdLst>
                <a:gd name="T0" fmla="*/ 46 w 57"/>
                <a:gd name="T1" fmla="*/ 18 h 36"/>
                <a:gd name="T2" fmla="*/ 36 w 57"/>
                <a:gd name="T3" fmla="*/ 33 h 36"/>
                <a:gd name="T4" fmla="*/ 27 w 57"/>
                <a:gd name="T5" fmla="*/ 35 h 36"/>
                <a:gd name="T6" fmla="*/ 4 w 57"/>
                <a:gd name="T7" fmla="*/ 27 h 36"/>
                <a:gd name="T8" fmla="*/ 1 w 57"/>
                <a:gd name="T9" fmla="*/ 20 h 36"/>
                <a:gd name="T10" fmla="*/ 1 w 57"/>
                <a:gd name="T11" fmla="*/ 20 h 36"/>
                <a:gd name="T12" fmla="*/ 8 w 57"/>
                <a:gd name="T13" fmla="*/ 17 h 36"/>
                <a:gd name="T14" fmla="*/ 29 w 57"/>
                <a:gd name="T15" fmla="*/ 24 h 36"/>
                <a:gd name="T16" fmla="*/ 40 w 57"/>
                <a:gd name="T17" fmla="*/ 13 h 36"/>
                <a:gd name="T18" fmla="*/ 41 w 57"/>
                <a:gd name="T19" fmla="*/ 6 h 36"/>
                <a:gd name="T20" fmla="*/ 43 w 57"/>
                <a:gd name="T21" fmla="*/ 2 h 36"/>
                <a:gd name="T22" fmla="*/ 46 w 57"/>
                <a:gd name="T23" fmla="*/ 3 h 36"/>
                <a:gd name="T24" fmla="*/ 49 w 57"/>
                <a:gd name="T25" fmla="*/ 0 h 36"/>
                <a:gd name="T26" fmla="*/ 57 w 57"/>
                <a:gd name="T27" fmla="*/ 6 h 36"/>
                <a:gd name="T28" fmla="*/ 54 w 57"/>
                <a:gd name="T29" fmla="*/ 12 h 36"/>
                <a:gd name="T30" fmla="*/ 50 w 57"/>
                <a:gd name="T31" fmla="*/ 15 h 36"/>
                <a:gd name="T32" fmla="*/ 46 w 57"/>
                <a:gd name="T3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36">
                  <a:moveTo>
                    <a:pt x="46" y="18"/>
                  </a:moveTo>
                  <a:cubicBezTo>
                    <a:pt x="36" y="33"/>
                    <a:pt x="36" y="33"/>
                    <a:pt x="36" y="33"/>
                  </a:cubicBezTo>
                  <a:cubicBezTo>
                    <a:pt x="34" y="35"/>
                    <a:pt x="30" y="36"/>
                    <a:pt x="27" y="3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6"/>
                    <a:pt x="0" y="23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18"/>
                    <a:pt x="5" y="16"/>
                    <a:pt x="8" y="17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1"/>
                    <a:pt x="55" y="3"/>
                    <a:pt x="57" y="6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0" y="15"/>
                    <a:pt x="50" y="15"/>
                    <a:pt x="50" y="15"/>
                  </a:cubicBezTo>
                  <a:lnTo>
                    <a:pt x="46" y="18"/>
                  </a:lnTo>
                  <a:close/>
                </a:path>
              </a:pathLst>
            </a:custGeom>
            <a:solidFill>
              <a:srgbClr val="976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3" name="Freeform 37">
              <a:extLst>
                <a:ext uri="{FF2B5EF4-FFF2-40B4-BE49-F238E27FC236}">
                  <a16:creationId xmlns:a16="http://schemas.microsoft.com/office/drawing/2014/main" id="{AFC48B67-FF56-4424-8A14-7B8A1E4E9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8475" y="687388"/>
              <a:ext cx="455613" cy="492125"/>
            </a:xfrm>
            <a:custGeom>
              <a:avLst/>
              <a:gdLst>
                <a:gd name="T0" fmla="*/ 0 w 22"/>
                <a:gd name="T1" fmla="*/ 19 h 24"/>
                <a:gd name="T2" fmla="*/ 7 w 22"/>
                <a:gd name="T3" fmla="*/ 24 h 24"/>
                <a:gd name="T4" fmla="*/ 11 w 22"/>
                <a:gd name="T5" fmla="*/ 18 h 24"/>
                <a:gd name="T6" fmla="*/ 20 w 22"/>
                <a:gd name="T7" fmla="*/ 13 h 24"/>
                <a:gd name="T8" fmla="*/ 22 w 22"/>
                <a:gd name="T9" fmla="*/ 7 h 24"/>
                <a:gd name="T10" fmla="*/ 12 w 22"/>
                <a:gd name="T11" fmla="*/ 1 h 24"/>
                <a:gd name="T12" fmla="*/ 8 w 22"/>
                <a:gd name="T13" fmla="*/ 6 h 24"/>
                <a:gd name="T14" fmla="*/ 5 w 22"/>
                <a:gd name="T15" fmla="*/ 8 h 24"/>
                <a:gd name="T16" fmla="*/ 4 w 22"/>
                <a:gd name="T17" fmla="*/ 14 h 24"/>
                <a:gd name="T18" fmla="*/ 0 w 22"/>
                <a:gd name="T1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4">
                  <a:moveTo>
                    <a:pt x="0" y="1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9" y="14"/>
                    <a:pt x="20" y="13"/>
                  </a:cubicBezTo>
                  <a:cubicBezTo>
                    <a:pt x="21" y="11"/>
                    <a:pt x="22" y="7"/>
                    <a:pt x="22" y="7"/>
                  </a:cubicBezTo>
                  <a:cubicBezTo>
                    <a:pt x="22" y="7"/>
                    <a:pt x="17" y="0"/>
                    <a:pt x="12" y="1"/>
                  </a:cubicBezTo>
                  <a:cubicBezTo>
                    <a:pt x="11" y="2"/>
                    <a:pt x="8" y="6"/>
                    <a:pt x="8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14"/>
                    <a:pt x="4" y="14"/>
                    <a:pt x="4" y="14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4" name="Freeform 38">
              <a:extLst>
                <a:ext uri="{FF2B5EF4-FFF2-40B4-BE49-F238E27FC236}">
                  <a16:creationId xmlns:a16="http://schemas.microsoft.com/office/drawing/2014/main" id="{E31F8085-062B-43FA-99E1-D650D65E0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9363" y="1057275"/>
              <a:ext cx="123825" cy="266700"/>
            </a:xfrm>
            <a:custGeom>
              <a:avLst/>
              <a:gdLst>
                <a:gd name="T0" fmla="*/ 1 w 6"/>
                <a:gd name="T1" fmla="*/ 13 h 13"/>
                <a:gd name="T2" fmla="*/ 1 w 6"/>
                <a:gd name="T3" fmla="*/ 13 h 13"/>
                <a:gd name="T4" fmla="*/ 2 w 6"/>
                <a:gd name="T5" fmla="*/ 12 h 13"/>
                <a:gd name="T6" fmla="*/ 5 w 6"/>
                <a:gd name="T7" fmla="*/ 2 h 13"/>
                <a:gd name="T8" fmla="*/ 5 w 6"/>
                <a:gd name="T9" fmla="*/ 0 h 13"/>
                <a:gd name="T10" fmla="*/ 5 w 6"/>
                <a:gd name="T11" fmla="*/ 0 h 13"/>
                <a:gd name="T12" fmla="*/ 3 w 6"/>
                <a:gd name="T13" fmla="*/ 1 h 13"/>
                <a:gd name="T14" fmla="*/ 0 w 6"/>
                <a:gd name="T15" fmla="*/ 11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2"/>
                    <a:pt x="2" y="1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5" name="Freeform 39">
              <a:extLst>
                <a:ext uri="{FF2B5EF4-FFF2-40B4-BE49-F238E27FC236}">
                  <a16:creationId xmlns:a16="http://schemas.microsoft.com/office/drawing/2014/main" id="{49405858-3689-4B62-A2F2-17E639AF8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8975" y="1673225"/>
              <a:ext cx="871538" cy="638175"/>
            </a:xfrm>
            <a:custGeom>
              <a:avLst/>
              <a:gdLst>
                <a:gd name="T0" fmla="*/ 30 w 42"/>
                <a:gd name="T1" fmla="*/ 0 h 31"/>
                <a:gd name="T2" fmla="*/ 30 w 42"/>
                <a:gd name="T3" fmla="*/ 7 h 31"/>
                <a:gd name="T4" fmla="*/ 42 w 42"/>
                <a:gd name="T5" fmla="*/ 7 h 31"/>
                <a:gd name="T6" fmla="*/ 36 w 42"/>
                <a:gd name="T7" fmla="*/ 26 h 31"/>
                <a:gd name="T8" fmla="*/ 2 w 42"/>
                <a:gd name="T9" fmla="*/ 20 h 31"/>
                <a:gd name="T10" fmla="*/ 3 w 42"/>
                <a:gd name="T11" fmla="*/ 2 h 31"/>
                <a:gd name="T12" fmla="*/ 30 w 42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0" y="0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38" y="26"/>
                    <a:pt x="36" y="26"/>
                  </a:cubicBezTo>
                  <a:cubicBezTo>
                    <a:pt x="27" y="31"/>
                    <a:pt x="12" y="31"/>
                    <a:pt x="2" y="20"/>
                  </a:cubicBezTo>
                  <a:cubicBezTo>
                    <a:pt x="0" y="17"/>
                    <a:pt x="3" y="2"/>
                    <a:pt x="3" y="2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105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6" name="Freeform 40">
              <a:extLst>
                <a:ext uri="{FF2B5EF4-FFF2-40B4-BE49-F238E27FC236}">
                  <a16:creationId xmlns:a16="http://schemas.microsoft.com/office/drawing/2014/main" id="{97F06A60-A3EC-49F0-A50C-CD0AAAF34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2475" y="1611313"/>
              <a:ext cx="579438" cy="165100"/>
            </a:xfrm>
            <a:custGeom>
              <a:avLst/>
              <a:gdLst>
                <a:gd name="T0" fmla="*/ 0 w 365"/>
                <a:gd name="T1" fmla="*/ 65 h 104"/>
                <a:gd name="T2" fmla="*/ 365 w 365"/>
                <a:gd name="T3" fmla="*/ 104 h 104"/>
                <a:gd name="T4" fmla="*/ 365 w 365"/>
                <a:gd name="T5" fmla="*/ 13 h 104"/>
                <a:gd name="T6" fmla="*/ 13 w 365"/>
                <a:gd name="T7" fmla="*/ 0 h 104"/>
                <a:gd name="T8" fmla="*/ 0 w 365"/>
                <a:gd name="T9" fmla="*/ 6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5" h="104">
                  <a:moveTo>
                    <a:pt x="0" y="65"/>
                  </a:moveTo>
                  <a:lnTo>
                    <a:pt x="365" y="104"/>
                  </a:lnTo>
                  <a:lnTo>
                    <a:pt x="365" y="13"/>
                  </a:lnTo>
                  <a:lnTo>
                    <a:pt x="13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38" name="Group 4">
            <a:extLst>
              <a:ext uri="{FF2B5EF4-FFF2-40B4-BE49-F238E27FC236}">
                <a16:creationId xmlns:a16="http://schemas.microsoft.com/office/drawing/2014/main" id="{47E9C026-00A6-4173-BF23-21BEE6A7CC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03551" y="3207891"/>
            <a:ext cx="4321453" cy="3535340"/>
            <a:chOff x="4311" y="645"/>
            <a:chExt cx="2985" cy="2442"/>
          </a:xfrm>
        </p:grpSpPr>
        <p:sp>
          <p:nvSpPr>
            <p:cNvPr id="1139" name="AutoShape 3">
              <a:extLst>
                <a:ext uri="{FF2B5EF4-FFF2-40B4-BE49-F238E27FC236}">
                  <a16:creationId xmlns:a16="http://schemas.microsoft.com/office/drawing/2014/main" id="{DE635F9F-B5DB-43E4-82BB-6790E037E0E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11" y="645"/>
              <a:ext cx="2985" cy="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0" name="Freeform 5">
              <a:extLst>
                <a:ext uri="{FF2B5EF4-FFF2-40B4-BE49-F238E27FC236}">
                  <a16:creationId xmlns:a16="http://schemas.microsoft.com/office/drawing/2014/main" id="{3D8A9E72-7059-4764-AAB7-56FEA615B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" y="1175"/>
              <a:ext cx="657" cy="421"/>
            </a:xfrm>
            <a:custGeom>
              <a:avLst/>
              <a:gdLst>
                <a:gd name="T0" fmla="*/ 70 w 72"/>
                <a:gd name="T1" fmla="*/ 34 h 46"/>
                <a:gd name="T2" fmla="*/ 15 w 72"/>
                <a:gd name="T3" fmla="*/ 0 h 46"/>
                <a:gd name="T4" fmla="*/ 69 w 72"/>
                <a:gd name="T5" fmla="*/ 46 h 46"/>
                <a:gd name="T6" fmla="*/ 70 w 72"/>
                <a:gd name="T7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46">
                  <a:moveTo>
                    <a:pt x="70" y="34"/>
                  </a:moveTo>
                  <a:cubicBezTo>
                    <a:pt x="70" y="34"/>
                    <a:pt x="23" y="38"/>
                    <a:pt x="15" y="0"/>
                  </a:cubicBezTo>
                  <a:cubicBezTo>
                    <a:pt x="15" y="0"/>
                    <a:pt x="0" y="39"/>
                    <a:pt x="69" y="46"/>
                  </a:cubicBezTo>
                  <a:cubicBezTo>
                    <a:pt x="72" y="42"/>
                    <a:pt x="72" y="38"/>
                    <a:pt x="70" y="34"/>
                  </a:cubicBezTo>
                  <a:close/>
                </a:path>
              </a:pathLst>
            </a:custGeom>
            <a:solidFill>
              <a:srgbClr val="A9A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1" name="Freeform 6">
              <a:extLst>
                <a:ext uri="{FF2B5EF4-FFF2-40B4-BE49-F238E27FC236}">
                  <a16:creationId xmlns:a16="http://schemas.microsoft.com/office/drawing/2014/main" id="{7607709E-0484-4D32-AD9A-5CC82B816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" y="2053"/>
              <a:ext cx="949" cy="622"/>
            </a:xfrm>
            <a:custGeom>
              <a:avLst/>
              <a:gdLst>
                <a:gd name="T0" fmla="*/ 104 w 104"/>
                <a:gd name="T1" fmla="*/ 20 h 68"/>
                <a:gd name="T2" fmla="*/ 49 w 104"/>
                <a:gd name="T3" fmla="*/ 31 h 68"/>
                <a:gd name="T4" fmla="*/ 28 w 104"/>
                <a:gd name="T5" fmla="*/ 64 h 68"/>
                <a:gd name="T6" fmla="*/ 1 w 104"/>
                <a:gd name="T7" fmla="*/ 55 h 68"/>
                <a:gd name="T8" fmla="*/ 39 w 104"/>
                <a:gd name="T9" fmla="*/ 6 h 68"/>
                <a:gd name="T10" fmla="*/ 88 w 104"/>
                <a:gd name="T11" fmla="*/ 0 h 68"/>
                <a:gd name="T12" fmla="*/ 104 w 104"/>
                <a:gd name="T13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8">
                  <a:moveTo>
                    <a:pt x="104" y="20"/>
                  </a:moveTo>
                  <a:cubicBezTo>
                    <a:pt x="104" y="20"/>
                    <a:pt x="75" y="23"/>
                    <a:pt x="49" y="31"/>
                  </a:cubicBezTo>
                  <a:cubicBezTo>
                    <a:pt x="30" y="37"/>
                    <a:pt x="36" y="53"/>
                    <a:pt x="28" y="64"/>
                  </a:cubicBezTo>
                  <a:cubicBezTo>
                    <a:pt x="25" y="68"/>
                    <a:pt x="0" y="63"/>
                    <a:pt x="1" y="55"/>
                  </a:cubicBezTo>
                  <a:cubicBezTo>
                    <a:pt x="1" y="52"/>
                    <a:pt x="22" y="8"/>
                    <a:pt x="39" y="6"/>
                  </a:cubicBezTo>
                  <a:cubicBezTo>
                    <a:pt x="62" y="3"/>
                    <a:pt x="88" y="0"/>
                    <a:pt x="88" y="0"/>
                  </a:cubicBezTo>
                  <a:lnTo>
                    <a:pt x="104" y="20"/>
                  </a:lnTo>
                  <a:close/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2" name="Freeform 7">
              <a:extLst>
                <a:ext uri="{FF2B5EF4-FFF2-40B4-BE49-F238E27FC236}">
                  <a16:creationId xmlns:a16="http://schemas.microsoft.com/office/drawing/2014/main" id="{137CCCA6-8168-4279-9868-8B08C15F3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2" y="1944"/>
              <a:ext cx="328" cy="951"/>
            </a:xfrm>
            <a:custGeom>
              <a:avLst/>
              <a:gdLst>
                <a:gd name="T0" fmla="*/ 20 w 36"/>
                <a:gd name="T1" fmla="*/ 0 h 104"/>
                <a:gd name="T2" fmla="*/ 33 w 36"/>
                <a:gd name="T3" fmla="*/ 98 h 104"/>
                <a:gd name="T4" fmla="*/ 5 w 36"/>
                <a:gd name="T5" fmla="*/ 98 h 104"/>
                <a:gd name="T6" fmla="*/ 0 w 36"/>
                <a:gd name="T7" fmla="*/ 15 h 104"/>
                <a:gd name="T8" fmla="*/ 20 w 36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04">
                  <a:moveTo>
                    <a:pt x="20" y="0"/>
                  </a:moveTo>
                  <a:cubicBezTo>
                    <a:pt x="20" y="0"/>
                    <a:pt x="36" y="95"/>
                    <a:pt x="33" y="98"/>
                  </a:cubicBezTo>
                  <a:cubicBezTo>
                    <a:pt x="30" y="101"/>
                    <a:pt x="6" y="104"/>
                    <a:pt x="5" y="98"/>
                  </a:cubicBezTo>
                  <a:cubicBezTo>
                    <a:pt x="4" y="93"/>
                    <a:pt x="0" y="15"/>
                    <a:pt x="0" y="15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3" name="Freeform 8">
              <a:extLst>
                <a:ext uri="{FF2B5EF4-FFF2-40B4-BE49-F238E27FC236}">
                  <a16:creationId xmlns:a16="http://schemas.microsoft.com/office/drawing/2014/main" id="{43109EF7-52AF-4941-80FD-FEEFE8F8F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" y="1532"/>
              <a:ext cx="666" cy="531"/>
            </a:xfrm>
            <a:custGeom>
              <a:avLst/>
              <a:gdLst>
                <a:gd name="T0" fmla="*/ 32 w 73"/>
                <a:gd name="T1" fmla="*/ 48 h 58"/>
                <a:gd name="T2" fmla="*/ 14 w 73"/>
                <a:gd name="T3" fmla="*/ 33 h 58"/>
                <a:gd name="T4" fmla="*/ 7 w 73"/>
                <a:gd name="T5" fmla="*/ 37 h 58"/>
                <a:gd name="T6" fmla="*/ 9 w 73"/>
                <a:gd name="T7" fmla="*/ 21 h 58"/>
                <a:gd name="T8" fmla="*/ 40 w 73"/>
                <a:gd name="T9" fmla="*/ 0 h 58"/>
                <a:gd name="T10" fmla="*/ 73 w 73"/>
                <a:gd name="T11" fmla="*/ 16 h 58"/>
                <a:gd name="T12" fmla="*/ 45 w 73"/>
                <a:gd name="T13" fmla="*/ 58 h 58"/>
                <a:gd name="T14" fmla="*/ 32 w 73"/>
                <a:gd name="T15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8">
                  <a:moveTo>
                    <a:pt x="32" y="48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0" y="29"/>
                    <a:pt x="9" y="2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45" y="58"/>
                    <a:pt x="45" y="58"/>
                    <a:pt x="45" y="58"/>
                  </a:cubicBezTo>
                  <a:lnTo>
                    <a:pt x="32" y="48"/>
                  </a:lnTo>
                  <a:close/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4" name="Freeform 9">
              <a:extLst>
                <a:ext uri="{FF2B5EF4-FFF2-40B4-BE49-F238E27FC236}">
                  <a16:creationId xmlns:a16="http://schemas.microsoft.com/office/drawing/2014/main" id="{A7074697-A3E3-4105-BE58-17C88590E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" y="636"/>
              <a:ext cx="986" cy="1289"/>
            </a:xfrm>
            <a:custGeom>
              <a:avLst/>
              <a:gdLst>
                <a:gd name="T0" fmla="*/ 48 w 108"/>
                <a:gd name="T1" fmla="*/ 72 h 141"/>
                <a:gd name="T2" fmla="*/ 75 w 108"/>
                <a:gd name="T3" fmla="*/ 76 h 141"/>
                <a:gd name="T4" fmla="*/ 100 w 108"/>
                <a:gd name="T5" fmla="*/ 90 h 141"/>
                <a:gd name="T6" fmla="*/ 98 w 108"/>
                <a:gd name="T7" fmla="*/ 123 h 141"/>
                <a:gd name="T8" fmla="*/ 78 w 108"/>
                <a:gd name="T9" fmla="*/ 139 h 141"/>
                <a:gd name="T10" fmla="*/ 44 w 108"/>
                <a:gd name="T11" fmla="*/ 119 h 141"/>
                <a:gd name="T12" fmla="*/ 14 w 108"/>
                <a:gd name="T13" fmla="*/ 47 h 141"/>
                <a:gd name="T14" fmla="*/ 11 w 108"/>
                <a:gd name="T15" fmla="*/ 9 h 141"/>
                <a:gd name="T16" fmla="*/ 17 w 108"/>
                <a:gd name="T17" fmla="*/ 7 h 141"/>
                <a:gd name="T18" fmla="*/ 17 w 108"/>
                <a:gd name="T19" fmla="*/ 0 h 141"/>
                <a:gd name="T20" fmla="*/ 32 w 108"/>
                <a:gd name="T21" fmla="*/ 43 h 141"/>
                <a:gd name="T22" fmla="*/ 32 w 108"/>
                <a:gd name="T23" fmla="*/ 66 h 141"/>
                <a:gd name="T24" fmla="*/ 48 w 108"/>
                <a:gd name="T25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41">
                  <a:moveTo>
                    <a:pt x="48" y="72"/>
                  </a:moveTo>
                  <a:cubicBezTo>
                    <a:pt x="48" y="72"/>
                    <a:pt x="63" y="66"/>
                    <a:pt x="75" y="76"/>
                  </a:cubicBezTo>
                  <a:cubicBezTo>
                    <a:pt x="75" y="76"/>
                    <a:pt x="98" y="69"/>
                    <a:pt x="100" y="90"/>
                  </a:cubicBezTo>
                  <a:cubicBezTo>
                    <a:pt x="100" y="90"/>
                    <a:pt x="108" y="113"/>
                    <a:pt x="98" y="123"/>
                  </a:cubicBezTo>
                  <a:cubicBezTo>
                    <a:pt x="98" y="123"/>
                    <a:pt x="84" y="137"/>
                    <a:pt x="78" y="139"/>
                  </a:cubicBezTo>
                  <a:cubicBezTo>
                    <a:pt x="72" y="141"/>
                    <a:pt x="44" y="119"/>
                    <a:pt x="44" y="119"/>
                  </a:cubicBezTo>
                  <a:cubicBezTo>
                    <a:pt x="44" y="119"/>
                    <a:pt x="0" y="89"/>
                    <a:pt x="14" y="47"/>
                  </a:cubicBezTo>
                  <a:cubicBezTo>
                    <a:pt x="24" y="16"/>
                    <a:pt x="11" y="9"/>
                    <a:pt x="11" y="9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40" y="12"/>
                    <a:pt x="32" y="43"/>
                  </a:cubicBezTo>
                  <a:cubicBezTo>
                    <a:pt x="30" y="50"/>
                    <a:pt x="29" y="58"/>
                    <a:pt x="32" y="66"/>
                  </a:cubicBezTo>
                  <a:cubicBezTo>
                    <a:pt x="34" y="73"/>
                    <a:pt x="39" y="79"/>
                    <a:pt x="48" y="72"/>
                  </a:cubicBezTo>
                  <a:close/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5" name="Freeform 10">
              <a:extLst>
                <a:ext uri="{FF2B5EF4-FFF2-40B4-BE49-F238E27FC236}">
                  <a16:creationId xmlns:a16="http://schemas.microsoft.com/office/drawing/2014/main" id="{18B4C33E-6542-49A3-A20A-27F75697C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" y="1248"/>
              <a:ext cx="529" cy="705"/>
            </a:xfrm>
            <a:custGeom>
              <a:avLst/>
              <a:gdLst>
                <a:gd name="T0" fmla="*/ 19 w 58"/>
                <a:gd name="T1" fmla="*/ 20 h 77"/>
                <a:gd name="T2" fmla="*/ 49 w 58"/>
                <a:gd name="T3" fmla="*/ 8 h 77"/>
                <a:gd name="T4" fmla="*/ 56 w 58"/>
                <a:gd name="T5" fmla="*/ 30 h 77"/>
                <a:gd name="T6" fmla="*/ 51 w 58"/>
                <a:gd name="T7" fmla="*/ 57 h 77"/>
                <a:gd name="T8" fmla="*/ 23 w 58"/>
                <a:gd name="T9" fmla="*/ 74 h 77"/>
                <a:gd name="T10" fmla="*/ 19 w 58"/>
                <a:gd name="T11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77">
                  <a:moveTo>
                    <a:pt x="19" y="20"/>
                  </a:moveTo>
                  <a:cubicBezTo>
                    <a:pt x="19" y="20"/>
                    <a:pt x="41" y="0"/>
                    <a:pt x="49" y="8"/>
                  </a:cubicBezTo>
                  <a:cubicBezTo>
                    <a:pt x="49" y="8"/>
                    <a:pt x="58" y="15"/>
                    <a:pt x="56" y="30"/>
                  </a:cubicBezTo>
                  <a:cubicBezTo>
                    <a:pt x="55" y="45"/>
                    <a:pt x="56" y="52"/>
                    <a:pt x="51" y="57"/>
                  </a:cubicBezTo>
                  <a:cubicBezTo>
                    <a:pt x="46" y="62"/>
                    <a:pt x="34" y="77"/>
                    <a:pt x="23" y="74"/>
                  </a:cubicBezTo>
                  <a:cubicBezTo>
                    <a:pt x="23" y="74"/>
                    <a:pt x="0" y="56"/>
                    <a:pt x="19" y="20"/>
                  </a:cubicBezTo>
                  <a:close/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6" name="Freeform 11">
              <a:extLst>
                <a:ext uri="{FF2B5EF4-FFF2-40B4-BE49-F238E27FC236}">
                  <a16:creationId xmlns:a16="http://schemas.microsoft.com/office/drawing/2014/main" id="{3A1C6BAF-5755-422B-AB00-331539AFC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1184"/>
              <a:ext cx="758" cy="485"/>
            </a:xfrm>
            <a:custGeom>
              <a:avLst/>
              <a:gdLst>
                <a:gd name="T0" fmla="*/ 80 w 83"/>
                <a:gd name="T1" fmla="*/ 40 h 53"/>
                <a:gd name="T2" fmla="*/ 17 w 83"/>
                <a:gd name="T3" fmla="*/ 0 h 53"/>
                <a:gd name="T4" fmla="*/ 79 w 83"/>
                <a:gd name="T5" fmla="*/ 53 h 53"/>
                <a:gd name="T6" fmla="*/ 80 w 83"/>
                <a:gd name="T7" fmla="*/ 4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53">
                  <a:moveTo>
                    <a:pt x="80" y="40"/>
                  </a:moveTo>
                  <a:cubicBezTo>
                    <a:pt x="80" y="40"/>
                    <a:pt x="26" y="44"/>
                    <a:pt x="17" y="0"/>
                  </a:cubicBezTo>
                  <a:cubicBezTo>
                    <a:pt x="17" y="0"/>
                    <a:pt x="0" y="46"/>
                    <a:pt x="79" y="53"/>
                  </a:cubicBezTo>
                  <a:cubicBezTo>
                    <a:pt x="82" y="49"/>
                    <a:pt x="83" y="44"/>
                    <a:pt x="8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7" name="Oval 12">
              <a:extLst>
                <a:ext uri="{FF2B5EF4-FFF2-40B4-BE49-F238E27FC236}">
                  <a16:creationId xmlns:a16="http://schemas.microsoft.com/office/drawing/2014/main" id="{A757939C-4A06-4F40-81C6-B671F807F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8" y="1422"/>
              <a:ext cx="73" cy="73"/>
            </a:xfrm>
            <a:prstGeom prst="ellipse">
              <a:avLst/>
            </a:prstGeom>
            <a:solidFill>
              <a:srgbClr val="1F1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8" name="Freeform 13">
              <a:extLst>
                <a:ext uri="{FF2B5EF4-FFF2-40B4-BE49-F238E27FC236}">
                  <a16:creationId xmlns:a16="http://schemas.microsoft.com/office/drawing/2014/main" id="{C836E37D-C94E-455F-97CF-F02370165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9" y="1459"/>
              <a:ext cx="1323" cy="1555"/>
            </a:xfrm>
            <a:custGeom>
              <a:avLst/>
              <a:gdLst>
                <a:gd name="T0" fmla="*/ 120 w 145"/>
                <a:gd name="T1" fmla="*/ 38 h 170"/>
                <a:gd name="T2" fmla="*/ 114 w 145"/>
                <a:gd name="T3" fmla="*/ 34 h 170"/>
                <a:gd name="T4" fmla="*/ 27 w 145"/>
                <a:gd name="T5" fmla="*/ 15 h 170"/>
                <a:gd name="T6" fmla="*/ 5 w 145"/>
                <a:gd name="T7" fmla="*/ 64 h 170"/>
                <a:gd name="T8" fmla="*/ 17 w 145"/>
                <a:gd name="T9" fmla="*/ 92 h 170"/>
                <a:gd name="T10" fmla="*/ 12 w 145"/>
                <a:gd name="T11" fmla="*/ 165 h 170"/>
                <a:gd name="T12" fmla="*/ 40 w 145"/>
                <a:gd name="T13" fmla="*/ 164 h 170"/>
                <a:gd name="T14" fmla="*/ 41 w 145"/>
                <a:gd name="T15" fmla="*/ 112 h 170"/>
                <a:gd name="T16" fmla="*/ 106 w 145"/>
                <a:gd name="T17" fmla="*/ 117 h 170"/>
                <a:gd name="T18" fmla="*/ 114 w 145"/>
                <a:gd name="T19" fmla="*/ 165 h 170"/>
                <a:gd name="T20" fmla="*/ 141 w 145"/>
                <a:gd name="T21" fmla="*/ 163 h 170"/>
                <a:gd name="T22" fmla="*/ 130 w 145"/>
                <a:gd name="T23" fmla="*/ 102 h 170"/>
                <a:gd name="T24" fmla="*/ 134 w 145"/>
                <a:gd name="T25" fmla="*/ 73 h 170"/>
                <a:gd name="T26" fmla="*/ 131 w 145"/>
                <a:gd name="T27" fmla="*/ 56 h 170"/>
                <a:gd name="T28" fmla="*/ 138 w 145"/>
                <a:gd name="T29" fmla="*/ 83 h 170"/>
                <a:gd name="T30" fmla="*/ 141 w 145"/>
                <a:gd name="T31" fmla="*/ 86 h 170"/>
                <a:gd name="T32" fmla="*/ 141 w 145"/>
                <a:gd name="T33" fmla="*/ 86 h 170"/>
                <a:gd name="T34" fmla="*/ 143 w 145"/>
                <a:gd name="T35" fmla="*/ 84 h 170"/>
                <a:gd name="T36" fmla="*/ 120 w 145"/>
                <a:gd name="T37" fmla="*/ 3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5" h="170">
                  <a:moveTo>
                    <a:pt x="120" y="38"/>
                  </a:moveTo>
                  <a:cubicBezTo>
                    <a:pt x="117" y="35"/>
                    <a:pt x="114" y="34"/>
                    <a:pt x="114" y="3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1" y="0"/>
                    <a:pt x="0" y="52"/>
                    <a:pt x="5" y="64"/>
                  </a:cubicBezTo>
                  <a:cubicBezTo>
                    <a:pt x="8" y="72"/>
                    <a:pt x="12" y="82"/>
                    <a:pt x="17" y="92"/>
                  </a:cubicBezTo>
                  <a:cubicBezTo>
                    <a:pt x="14" y="120"/>
                    <a:pt x="10" y="163"/>
                    <a:pt x="12" y="165"/>
                  </a:cubicBezTo>
                  <a:cubicBezTo>
                    <a:pt x="16" y="168"/>
                    <a:pt x="39" y="170"/>
                    <a:pt x="40" y="164"/>
                  </a:cubicBezTo>
                  <a:cubicBezTo>
                    <a:pt x="40" y="161"/>
                    <a:pt x="41" y="135"/>
                    <a:pt x="41" y="112"/>
                  </a:cubicBezTo>
                  <a:cubicBezTo>
                    <a:pt x="62" y="117"/>
                    <a:pt x="101" y="117"/>
                    <a:pt x="106" y="117"/>
                  </a:cubicBezTo>
                  <a:cubicBezTo>
                    <a:pt x="110" y="138"/>
                    <a:pt x="113" y="162"/>
                    <a:pt x="114" y="165"/>
                  </a:cubicBezTo>
                  <a:cubicBezTo>
                    <a:pt x="115" y="170"/>
                    <a:pt x="138" y="166"/>
                    <a:pt x="141" y="163"/>
                  </a:cubicBezTo>
                  <a:cubicBezTo>
                    <a:pt x="143" y="161"/>
                    <a:pt x="136" y="129"/>
                    <a:pt x="130" y="102"/>
                  </a:cubicBezTo>
                  <a:cubicBezTo>
                    <a:pt x="133" y="96"/>
                    <a:pt x="135" y="87"/>
                    <a:pt x="134" y="73"/>
                  </a:cubicBezTo>
                  <a:cubicBezTo>
                    <a:pt x="134" y="66"/>
                    <a:pt x="133" y="60"/>
                    <a:pt x="131" y="56"/>
                  </a:cubicBezTo>
                  <a:cubicBezTo>
                    <a:pt x="136" y="63"/>
                    <a:pt x="140" y="72"/>
                    <a:pt x="138" y="83"/>
                  </a:cubicBezTo>
                  <a:cubicBezTo>
                    <a:pt x="138" y="85"/>
                    <a:pt x="139" y="86"/>
                    <a:pt x="141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2" y="86"/>
                    <a:pt x="143" y="85"/>
                    <a:pt x="143" y="84"/>
                  </a:cubicBezTo>
                  <a:cubicBezTo>
                    <a:pt x="145" y="59"/>
                    <a:pt x="128" y="44"/>
                    <a:pt x="120" y="38"/>
                  </a:cubicBezTo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9" name="Freeform 14">
              <a:extLst>
                <a:ext uri="{FF2B5EF4-FFF2-40B4-BE49-F238E27FC236}">
                  <a16:creationId xmlns:a16="http://schemas.microsoft.com/office/drawing/2014/main" id="{59E97DA0-4C57-40EF-835B-C8348CF39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" y="2209"/>
              <a:ext cx="91" cy="155"/>
            </a:xfrm>
            <a:custGeom>
              <a:avLst/>
              <a:gdLst>
                <a:gd name="T0" fmla="*/ 10 w 10"/>
                <a:gd name="T1" fmla="*/ 7 h 17"/>
                <a:gd name="T2" fmla="*/ 5 w 10"/>
                <a:gd name="T3" fmla="*/ 17 h 17"/>
                <a:gd name="T4" fmla="*/ 0 w 10"/>
                <a:gd name="T5" fmla="*/ 7 h 17"/>
                <a:gd name="T6" fmla="*/ 5 w 10"/>
                <a:gd name="T7" fmla="*/ 0 h 17"/>
                <a:gd name="T8" fmla="*/ 10 w 10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7"/>
                  </a:moveTo>
                  <a:cubicBezTo>
                    <a:pt x="10" y="11"/>
                    <a:pt x="5" y="17"/>
                    <a:pt x="5" y="17"/>
                  </a:cubicBezTo>
                  <a:cubicBezTo>
                    <a:pt x="5" y="17"/>
                    <a:pt x="0" y="11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8" y="0"/>
                    <a:pt x="10" y="3"/>
                    <a:pt x="10" y="7"/>
                  </a:cubicBezTo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0" name="Freeform 15">
              <a:extLst>
                <a:ext uri="{FF2B5EF4-FFF2-40B4-BE49-F238E27FC236}">
                  <a16:creationId xmlns:a16="http://schemas.microsoft.com/office/drawing/2014/main" id="{A8D86DA0-6AD6-479C-A4AB-10C6B4FD7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6" y="1358"/>
              <a:ext cx="329" cy="549"/>
            </a:xfrm>
            <a:custGeom>
              <a:avLst/>
              <a:gdLst>
                <a:gd name="T0" fmla="*/ 19 w 36"/>
                <a:gd name="T1" fmla="*/ 0 h 60"/>
                <a:gd name="T2" fmla="*/ 5 w 36"/>
                <a:gd name="T3" fmla="*/ 59 h 60"/>
                <a:gd name="T4" fmla="*/ 3 w 36"/>
                <a:gd name="T5" fmla="*/ 49 h 60"/>
                <a:gd name="T6" fmla="*/ 6 w 36"/>
                <a:gd name="T7" fmla="*/ 7 h 60"/>
                <a:gd name="T8" fmla="*/ 19 w 36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0">
                  <a:moveTo>
                    <a:pt x="19" y="0"/>
                  </a:moveTo>
                  <a:cubicBezTo>
                    <a:pt x="19" y="0"/>
                    <a:pt x="36" y="25"/>
                    <a:pt x="5" y="59"/>
                  </a:cubicBezTo>
                  <a:cubicBezTo>
                    <a:pt x="5" y="59"/>
                    <a:pt x="0" y="60"/>
                    <a:pt x="3" y="49"/>
                  </a:cubicBezTo>
                  <a:cubicBezTo>
                    <a:pt x="6" y="37"/>
                    <a:pt x="6" y="7"/>
                    <a:pt x="6" y="7"/>
                  </a:cubicBezTo>
                  <a:cubicBezTo>
                    <a:pt x="6" y="7"/>
                    <a:pt x="17" y="0"/>
                    <a:pt x="19" y="0"/>
                  </a:cubicBezTo>
                  <a:close/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1" name="Freeform 16">
              <a:extLst>
                <a:ext uri="{FF2B5EF4-FFF2-40B4-BE49-F238E27FC236}">
                  <a16:creationId xmlns:a16="http://schemas.microsoft.com/office/drawing/2014/main" id="{5F7090CE-4806-42F7-9F79-A9FB4F95F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8" y="1770"/>
              <a:ext cx="365" cy="466"/>
            </a:xfrm>
            <a:custGeom>
              <a:avLst/>
              <a:gdLst>
                <a:gd name="T0" fmla="*/ 0 w 40"/>
                <a:gd name="T1" fmla="*/ 5 h 51"/>
                <a:gd name="T2" fmla="*/ 9 w 40"/>
                <a:gd name="T3" fmla="*/ 0 h 51"/>
                <a:gd name="T4" fmla="*/ 33 w 40"/>
                <a:gd name="T5" fmla="*/ 12 h 51"/>
                <a:gd name="T6" fmla="*/ 37 w 40"/>
                <a:gd name="T7" fmla="*/ 22 h 51"/>
                <a:gd name="T8" fmla="*/ 40 w 40"/>
                <a:gd name="T9" fmla="*/ 51 h 51"/>
                <a:gd name="T10" fmla="*/ 29 w 40"/>
                <a:gd name="T11" fmla="*/ 29 h 51"/>
                <a:gd name="T12" fmla="*/ 0 w 40"/>
                <a:gd name="T13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1">
                  <a:moveTo>
                    <a:pt x="0" y="5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7" y="19"/>
                    <a:pt x="33" y="12"/>
                  </a:cubicBezTo>
                  <a:cubicBezTo>
                    <a:pt x="33" y="12"/>
                    <a:pt x="30" y="19"/>
                    <a:pt x="37" y="22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5" y="36"/>
                    <a:pt x="29" y="29"/>
                  </a:cubicBezTo>
                  <a:cubicBezTo>
                    <a:pt x="24" y="22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2" name="Freeform 17">
              <a:extLst>
                <a:ext uri="{FF2B5EF4-FFF2-40B4-BE49-F238E27FC236}">
                  <a16:creationId xmlns:a16="http://schemas.microsoft.com/office/drawing/2014/main" id="{EB6E1DAB-B764-48E6-99CB-44622F50B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" y="1697"/>
              <a:ext cx="392" cy="320"/>
            </a:xfrm>
            <a:custGeom>
              <a:avLst/>
              <a:gdLst>
                <a:gd name="T0" fmla="*/ 29 w 43"/>
                <a:gd name="T1" fmla="*/ 0 h 35"/>
                <a:gd name="T2" fmla="*/ 0 w 43"/>
                <a:gd name="T3" fmla="*/ 29 h 35"/>
                <a:gd name="T4" fmla="*/ 23 w 43"/>
                <a:gd name="T5" fmla="*/ 31 h 35"/>
                <a:gd name="T6" fmla="*/ 29 w 43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5">
                  <a:moveTo>
                    <a:pt x="29" y="0"/>
                  </a:moveTo>
                  <a:cubicBezTo>
                    <a:pt x="29" y="0"/>
                    <a:pt x="26" y="25"/>
                    <a:pt x="0" y="29"/>
                  </a:cubicBezTo>
                  <a:cubicBezTo>
                    <a:pt x="0" y="29"/>
                    <a:pt x="13" y="35"/>
                    <a:pt x="23" y="31"/>
                  </a:cubicBezTo>
                  <a:cubicBezTo>
                    <a:pt x="33" y="28"/>
                    <a:pt x="43" y="9"/>
                    <a:pt x="29" y="0"/>
                  </a:cubicBezTo>
                  <a:close/>
                </a:path>
              </a:pathLst>
            </a:custGeom>
            <a:solidFill>
              <a:srgbClr val="7670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3" name="Freeform 18">
              <a:extLst>
                <a:ext uri="{FF2B5EF4-FFF2-40B4-BE49-F238E27FC236}">
                  <a16:creationId xmlns:a16="http://schemas.microsoft.com/office/drawing/2014/main" id="{ACF8A6C4-FBF7-4AAE-9BB0-A6899219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" y="2282"/>
              <a:ext cx="575" cy="229"/>
            </a:xfrm>
            <a:custGeom>
              <a:avLst/>
              <a:gdLst>
                <a:gd name="T0" fmla="*/ 3 w 63"/>
                <a:gd name="T1" fmla="*/ 0 h 25"/>
                <a:gd name="T2" fmla="*/ 0 w 63"/>
                <a:gd name="T3" fmla="*/ 17 h 25"/>
                <a:gd name="T4" fmla="*/ 63 w 63"/>
                <a:gd name="T5" fmla="*/ 23 h 25"/>
                <a:gd name="T6" fmla="*/ 56 w 63"/>
                <a:gd name="T7" fmla="*/ 0 h 25"/>
                <a:gd name="T8" fmla="*/ 3 w 6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5">
                  <a:moveTo>
                    <a:pt x="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4" y="25"/>
                    <a:pt x="63" y="23"/>
                  </a:cubicBezTo>
                  <a:cubicBezTo>
                    <a:pt x="63" y="23"/>
                    <a:pt x="54" y="8"/>
                    <a:pt x="56" y="0"/>
                  </a:cubicBezTo>
                  <a:cubicBezTo>
                    <a:pt x="56" y="0"/>
                    <a:pt x="25" y="20"/>
                    <a:pt x="3" y="0"/>
                  </a:cubicBezTo>
                </a:path>
              </a:pathLst>
            </a:custGeom>
            <a:solidFill>
              <a:srgbClr val="7670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4" name="Freeform 19">
              <a:extLst>
                <a:ext uri="{FF2B5EF4-FFF2-40B4-BE49-F238E27FC236}">
                  <a16:creationId xmlns:a16="http://schemas.microsoft.com/office/drawing/2014/main" id="{CDD9800F-CC71-4D1D-B654-B33573070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" y="2575"/>
              <a:ext cx="219" cy="329"/>
            </a:xfrm>
            <a:custGeom>
              <a:avLst/>
              <a:gdLst>
                <a:gd name="T0" fmla="*/ 20 w 24"/>
                <a:gd name="T1" fmla="*/ 0 h 36"/>
                <a:gd name="T2" fmla="*/ 1 w 24"/>
                <a:gd name="T3" fmla="*/ 29 h 36"/>
                <a:gd name="T4" fmla="*/ 15 w 24"/>
                <a:gd name="T5" fmla="*/ 36 h 36"/>
                <a:gd name="T6" fmla="*/ 18 w 24"/>
                <a:gd name="T7" fmla="*/ 35 h 36"/>
                <a:gd name="T8" fmla="*/ 24 w 24"/>
                <a:gd name="T9" fmla="*/ 19 h 36"/>
                <a:gd name="T10" fmla="*/ 20 w 24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6">
                  <a:moveTo>
                    <a:pt x="20" y="0"/>
                  </a:moveTo>
                  <a:cubicBezTo>
                    <a:pt x="11" y="7"/>
                    <a:pt x="1" y="28"/>
                    <a:pt x="1" y="29"/>
                  </a:cubicBezTo>
                  <a:cubicBezTo>
                    <a:pt x="0" y="33"/>
                    <a:pt x="10" y="36"/>
                    <a:pt x="15" y="36"/>
                  </a:cubicBezTo>
                  <a:cubicBezTo>
                    <a:pt x="17" y="36"/>
                    <a:pt x="18" y="36"/>
                    <a:pt x="18" y="35"/>
                  </a:cubicBezTo>
                  <a:cubicBezTo>
                    <a:pt x="22" y="31"/>
                    <a:pt x="21" y="24"/>
                    <a:pt x="24" y="19"/>
                  </a:cubicBezTo>
                  <a:cubicBezTo>
                    <a:pt x="23" y="14"/>
                    <a:pt x="22" y="7"/>
                    <a:pt x="20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5" name="Freeform 20">
              <a:extLst>
                <a:ext uri="{FF2B5EF4-FFF2-40B4-BE49-F238E27FC236}">
                  <a16:creationId xmlns:a16="http://schemas.microsoft.com/office/drawing/2014/main" id="{2ACB1758-6E3B-4A54-B26B-C96643D987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5" y="2127"/>
              <a:ext cx="46" cy="283"/>
            </a:xfrm>
            <a:custGeom>
              <a:avLst/>
              <a:gdLst>
                <a:gd name="T0" fmla="*/ 0 w 5"/>
                <a:gd name="T1" fmla="*/ 29 h 31"/>
                <a:gd name="T2" fmla="*/ 0 w 5"/>
                <a:gd name="T3" fmla="*/ 29 h 31"/>
                <a:gd name="T4" fmla="*/ 0 w 5"/>
                <a:gd name="T5" fmla="*/ 31 h 31"/>
                <a:gd name="T6" fmla="*/ 0 w 5"/>
                <a:gd name="T7" fmla="*/ 29 h 31"/>
                <a:gd name="T8" fmla="*/ 4 w 5"/>
                <a:gd name="T9" fmla="*/ 0 h 31"/>
                <a:gd name="T10" fmla="*/ 4 w 5"/>
                <a:gd name="T11" fmla="*/ 0 h 31"/>
                <a:gd name="T12" fmla="*/ 5 w 5"/>
                <a:gd name="T13" fmla="*/ 5 h 31"/>
                <a:gd name="T14" fmla="*/ 4 w 5"/>
                <a:gd name="T15" fmla="*/ 0 h 31"/>
                <a:gd name="T16" fmla="*/ 4 w 5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1"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29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3"/>
                    <a:pt x="5" y="5"/>
                  </a:cubicBezTo>
                  <a:cubicBezTo>
                    <a:pt x="5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6" name="Freeform 21">
              <a:extLst>
                <a:ext uri="{FF2B5EF4-FFF2-40B4-BE49-F238E27FC236}">
                  <a16:creationId xmlns:a16="http://schemas.microsoft.com/office/drawing/2014/main" id="{E7F3B5BB-0D64-4B2D-AB5F-CCAD03E68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3" y="2063"/>
              <a:ext cx="548" cy="420"/>
            </a:xfrm>
            <a:custGeom>
              <a:avLst/>
              <a:gdLst>
                <a:gd name="T0" fmla="*/ 56 w 60"/>
                <a:gd name="T1" fmla="*/ 0 h 46"/>
                <a:gd name="T2" fmla="*/ 46 w 60"/>
                <a:gd name="T3" fmla="*/ 2 h 46"/>
                <a:gd name="T4" fmla="*/ 12 w 60"/>
                <a:gd name="T5" fmla="*/ 25 h 46"/>
                <a:gd name="T6" fmla="*/ 3 w 60"/>
                <a:gd name="T7" fmla="*/ 17 h 46"/>
                <a:gd name="T8" fmla="*/ 8 w 60"/>
                <a:gd name="T9" fmla="*/ 27 h 46"/>
                <a:gd name="T10" fmla="*/ 0 w 60"/>
                <a:gd name="T11" fmla="*/ 20 h 46"/>
                <a:gd name="T12" fmla="*/ 5 w 60"/>
                <a:gd name="T13" fmla="*/ 31 h 46"/>
                <a:gd name="T14" fmla="*/ 22 w 60"/>
                <a:gd name="T15" fmla="*/ 24 h 46"/>
                <a:gd name="T16" fmla="*/ 22 w 60"/>
                <a:gd name="T17" fmla="*/ 24 h 46"/>
                <a:gd name="T18" fmla="*/ 22 w 60"/>
                <a:gd name="T19" fmla="*/ 24 h 46"/>
                <a:gd name="T20" fmla="*/ 25 w 60"/>
                <a:gd name="T21" fmla="*/ 39 h 46"/>
                <a:gd name="T22" fmla="*/ 26 w 60"/>
                <a:gd name="T23" fmla="*/ 39 h 46"/>
                <a:gd name="T24" fmla="*/ 42 w 60"/>
                <a:gd name="T25" fmla="*/ 37 h 46"/>
                <a:gd name="T26" fmla="*/ 44 w 60"/>
                <a:gd name="T27" fmla="*/ 44 h 46"/>
                <a:gd name="T28" fmla="*/ 48 w 60"/>
                <a:gd name="T29" fmla="*/ 41 h 46"/>
                <a:gd name="T30" fmla="*/ 57 w 60"/>
                <a:gd name="T31" fmla="*/ 46 h 46"/>
                <a:gd name="T32" fmla="*/ 55 w 60"/>
                <a:gd name="T33" fmla="*/ 38 h 46"/>
                <a:gd name="T34" fmla="*/ 55 w 60"/>
                <a:gd name="T35" fmla="*/ 36 h 46"/>
                <a:gd name="T36" fmla="*/ 55 w 60"/>
                <a:gd name="T37" fmla="*/ 36 h 46"/>
                <a:gd name="T38" fmla="*/ 55 w 60"/>
                <a:gd name="T39" fmla="*/ 36 h 46"/>
                <a:gd name="T40" fmla="*/ 60 w 60"/>
                <a:gd name="T41" fmla="*/ 12 h 46"/>
                <a:gd name="T42" fmla="*/ 59 w 60"/>
                <a:gd name="T43" fmla="*/ 7 h 46"/>
                <a:gd name="T44" fmla="*/ 59 w 60"/>
                <a:gd name="T45" fmla="*/ 7 h 46"/>
                <a:gd name="T46" fmla="*/ 59 w 60"/>
                <a:gd name="T47" fmla="*/ 0 h 46"/>
                <a:gd name="T48" fmla="*/ 56 w 60"/>
                <a:gd name="T4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46">
                  <a:moveTo>
                    <a:pt x="56" y="0"/>
                  </a:moveTo>
                  <a:cubicBezTo>
                    <a:pt x="50" y="0"/>
                    <a:pt x="46" y="2"/>
                    <a:pt x="46" y="2"/>
                  </a:cubicBezTo>
                  <a:cubicBezTo>
                    <a:pt x="46" y="2"/>
                    <a:pt x="24" y="6"/>
                    <a:pt x="12" y="25"/>
                  </a:cubicBezTo>
                  <a:cubicBezTo>
                    <a:pt x="9" y="23"/>
                    <a:pt x="6" y="21"/>
                    <a:pt x="3" y="17"/>
                  </a:cubicBezTo>
                  <a:cubicBezTo>
                    <a:pt x="3" y="17"/>
                    <a:pt x="4" y="23"/>
                    <a:pt x="8" y="27"/>
                  </a:cubicBezTo>
                  <a:cubicBezTo>
                    <a:pt x="5" y="25"/>
                    <a:pt x="2" y="23"/>
                    <a:pt x="0" y="20"/>
                  </a:cubicBezTo>
                  <a:cubicBezTo>
                    <a:pt x="0" y="20"/>
                    <a:pt x="0" y="26"/>
                    <a:pt x="5" y="31"/>
                  </a:cubicBezTo>
                  <a:cubicBezTo>
                    <a:pt x="15" y="28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8"/>
                    <a:pt x="23" y="35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0" y="39"/>
                    <a:pt x="36" y="39"/>
                    <a:pt x="42" y="37"/>
                  </a:cubicBezTo>
                  <a:cubicBezTo>
                    <a:pt x="41" y="41"/>
                    <a:pt x="44" y="44"/>
                    <a:pt x="44" y="44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6" y="43"/>
                    <a:pt x="55" y="40"/>
                    <a:pt x="55" y="38"/>
                  </a:cubicBezTo>
                  <a:cubicBezTo>
                    <a:pt x="55" y="37"/>
                    <a:pt x="55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8" y="31"/>
                    <a:pt x="60" y="23"/>
                    <a:pt x="60" y="12"/>
                  </a:cubicBezTo>
                  <a:cubicBezTo>
                    <a:pt x="60" y="10"/>
                    <a:pt x="59" y="9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4"/>
                    <a:pt x="59" y="2"/>
                    <a:pt x="59" y="0"/>
                  </a:cubicBezTo>
                  <a:cubicBezTo>
                    <a:pt x="58" y="0"/>
                    <a:pt x="57" y="0"/>
                    <a:pt x="56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7" name="Freeform 22">
              <a:extLst>
                <a:ext uri="{FF2B5EF4-FFF2-40B4-BE49-F238E27FC236}">
                  <a16:creationId xmlns:a16="http://schemas.microsoft.com/office/drawing/2014/main" id="{0BD3AFB1-948B-4761-BA1F-902D143ED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" y="2529"/>
              <a:ext cx="0" cy="27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8" name="Freeform 23">
              <a:extLst>
                <a:ext uri="{FF2B5EF4-FFF2-40B4-BE49-F238E27FC236}">
                  <a16:creationId xmlns:a16="http://schemas.microsoft.com/office/drawing/2014/main" id="{B55B396B-F714-4EAD-BFDF-6B6973298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" y="2529"/>
              <a:ext cx="9" cy="137"/>
            </a:xfrm>
            <a:custGeom>
              <a:avLst/>
              <a:gdLst>
                <a:gd name="T0" fmla="*/ 0 w 1"/>
                <a:gd name="T1" fmla="*/ 0 h 15"/>
                <a:gd name="T2" fmla="*/ 0 w 1"/>
                <a:gd name="T3" fmla="*/ 3 h 15"/>
                <a:gd name="T4" fmla="*/ 1 w 1"/>
                <a:gd name="T5" fmla="*/ 15 h 15"/>
                <a:gd name="T6" fmla="*/ 1 w 1"/>
                <a:gd name="T7" fmla="*/ 14 h 15"/>
                <a:gd name="T8" fmla="*/ 1 w 1"/>
                <a:gd name="T9" fmla="*/ 0 h 15"/>
                <a:gd name="T10" fmla="*/ 0 w 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5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11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8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8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9" name="Freeform 24">
              <a:extLst>
                <a:ext uri="{FF2B5EF4-FFF2-40B4-BE49-F238E27FC236}">
                  <a16:creationId xmlns:a16="http://schemas.microsoft.com/office/drawing/2014/main" id="{B19ED389-444B-4DD0-AF30-46758F8DC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" y="2492"/>
              <a:ext cx="109" cy="37"/>
            </a:xfrm>
            <a:custGeom>
              <a:avLst/>
              <a:gdLst>
                <a:gd name="T0" fmla="*/ 0 w 12"/>
                <a:gd name="T1" fmla="*/ 0 h 4"/>
                <a:gd name="T2" fmla="*/ 0 w 12"/>
                <a:gd name="T3" fmla="*/ 4 h 4"/>
                <a:gd name="T4" fmla="*/ 10 w 12"/>
                <a:gd name="T5" fmla="*/ 4 h 4"/>
                <a:gd name="T6" fmla="*/ 10 w 12"/>
                <a:gd name="T7" fmla="*/ 4 h 4"/>
                <a:gd name="T8" fmla="*/ 10 w 12"/>
                <a:gd name="T9" fmla="*/ 4 h 4"/>
                <a:gd name="T10" fmla="*/ 11 w 12"/>
                <a:gd name="T11" fmla="*/ 4 h 4"/>
                <a:gd name="T12" fmla="*/ 12 w 12"/>
                <a:gd name="T13" fmla="*/ 0 h 4"/>
                <a:gd name="T14" fmla="*/ 7 w 12"/>
                <a:gd name="T15" fmla="*/ 0 h 4"/>
                <a:gd name="T16" fmla="*/ 0 w 1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4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3" y="4"/>
                    <a:pt x="7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1" y="4"/>
                  </a:cubicBezTo>
                  <a:cubicBezTo>
                    <a:pt x="11" y="3"/>
                    <a:pt x="11" y="1"/>
                    <a:pt x="12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0" name="Freeform 25">
              <a:extLst>
                <a:ext uri="{FF2B5EF4-FFF2-40B4-BE49-F238E27FC236}">
                  <a16:creationId xmlns:a16="http://schemas.microsoft.com/office/drawing/2014/main" id="{DEB1BCEC-78E4-4E81-B3B2-FCBA67049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" y="2282"/>
              <a:ext cx="182" cy="210"/>
            </a:xfrm>
            <a:custGeom>
              <a:avLst/>
              <a:gdLst>
                <a:gd name="T0" fmla="*/ 17 w 20"/>
                <a:gd name="T1" fmla="*/ 0 h 23"/>
                <a:gd name="T2" fmla="*/ 0 w 20"/>
                <a:gd name="T3" fmla="*/ 7 h 23"/>
                <a:gd name="T4" fmla="*/ 3 w 20"/>
                <a:gd name="T5" fmla="*/ 10 h 23"/>
                <a:gd name="T6" fmla="*/ 1 w 20"/>
                <a:gd name="T7" fmla="*/ 23 h 23"/>
                <a:gd name="T8" fmla="*/ 8 w 20"/>
                <a:gd name="T9" fmla="*/ 23 h 23"/>
                <a:gd name="T10" fmla="*/ 13 w 20"/>
                <a:gd name="T11" fmla="*/ 23 h 23"/>
                <a:gd name="T12" fmla="*/ 15 w 20"/>
                <a:gd name="T13" fmla="*/ 15 h 23"/>
                <a:gd name="T14" fmla="*/ 20 w 20"/>
                <a:gd name="T15" fmla="*/ 15 h 23"/>
                <a:gd name="T16" fmla="*/ 17 w 20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cubicBezTo>
                    <a:pt x="17" y="0"/>
                    <a:pt x="10" y="4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2" y="14"/>
                    <a:pt x="1" y="18"/>
                    <a:pt x="1" y="23"/>
                  </a:cubicBezTo>
                  <a:cubicBezTo>
                    <a:pt x="3" y="23"/>
                    <a:pt x="6" y="23"/>
                    <a:pt x="8" y="23"/>
                  </a:cubicBezTo>
                  <a:cubicBezTo>
                    <a:pt x="10" y="23"/>
                    <a:pt x="11" y="23"/>
                    <a:pt x="13" y="23"/>
                  </a:cubicBezTo>
                  <a:cubicBezTo>
                    <a:pt x="13" y="20"/>
                    <a:pt x="14" y="17"/>
                    <a:pt x="15" y="15"/>
                  </a:cubicBezTo>
                  <a:cubicBezTo>
                    <a:pt x="17" y="15"/>
                    <a:pt x="19" y="15"/>
                    <a:pt x="20" y="15"/>
                  </a:cubicBezTo>
                  <a:cubicBezTo>
                    <a:pt x="18" y="11"/>
                    <a:pt x="16" y="4"/>
                    <a:pt x="17" y="0"/>
                  </a:cubicBezTo>
                </a:path>
              </a:pathLst>
            </a:custGeom>
            <a:solidFill>
              <a:srgbClr val="565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1" name="Freeform 26">
              <a:extLst>
                <a:ext uri="{FF2B5EF4-FFF2-40B4-BE49-F238E27FC236}">
                  <a16:creationId xmlns:a16="http://schemas.microsoft.com/office/drawing/2014/main" id="{3CC73C8C-7631-4665-B823-7ACABF499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" y="2072"/>
              <a:ext cx="18" cy="146"/>
            </a:xfrm>
            <a:custGeom>
              <a:avLst/>
              <a:gdLst>
                <a:gd name="T0" fmla="*/ 0 w 2"/>
                <a:gd name="T1" fmla="*/ 0 h 16"/>
                <a:gd name="T2" fmla="*/ 2 w 2"/>
                <a:gd name="T3" fmla="*/ 16 h 16"/>
                <a:gd name="T4" fmla="*/ 2 w 2"/>
                <a:gd name="T5" fmla="*/ 16 h 16"/>
                <a:gd name="T6" fmla="*/ 0 w 2"/>
                <a:gd name="T7" fmla="*/ 0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1" y="4"/>
                    <a:pt x="2" y="10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0"/>
                    <a:pt x="1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2" name="Freeform 27">
              <a:extLst>
                <a:ext uri="{FF2B5EF4-FFF2-40B4-BE49-F238E27FC236}">
                  <a16:creationId xmlns:a16="http://schemas.microsoft.com/office/drawing/2014/main" id="{3CDC7CE0-311F-4363-B272-0BC7B144D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" y="2072"/>
              <a:ext cx="64" cy="146"/>
            </a:xfrm>
            <a:custGeom>
              <a:avLst/>
              <a:gdLst>
                <a:gd name="T0" fmla="*/ 5 w 7"/>
                <a:gd name="T1" fmla="*/ 0 h 16"/>
                <a:gd name="T2" fmla="*/ 2 w 7"/>
                <a:gd name="T3" fmla="*/ 1 h 16"/>
                <a:gd name="T4" fmla="*/ 0 w 7"/>
                <a:gd name="T5" fmla="*/ 0 h 16"/>
                <a:gd name="T6" fmla="*/ 2 w 7"/>
                <a:gd name="T7" fmla="*/ 16 h 16"/>
                <a:gd name="T8" fmla="*/ 4 w 7"/>
                <a:gd name="T9" fmla="*/ 15 h 16"/>
                <a:gd name="T10" fmla="*/ 6 w 7"/>
                <a:gd name="T11" fmla="*/ 15 h 16"/>
                <a:gd name="T12" fmla="*/ 5 w 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5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4"/>
                    <a:pt x="2" y="10"/>
                    <a:pt x="2" y="16"/>
                  </a:cubicBezTo>
                  <a:cubicBezTo>
                    <a:pt x="2" y="15"/>
                    <a:pt x="3" y="15"/>
                    <a:pt x="4" y="15"/>
                  </a:cubicBezTo>
                  <a:cubicBezTo>
                    <a:pt x="5" y="15"/>
                    <a:pt x="6" y="15"/>
                    <a:pt x="6" y="15"/>
                  </a:cubicBezTo>
                  <a:cubicBezTo>
                    <a:pt x="7" y="10"/>
                    <a:pt x="6" y="4"/>
                    <a:pt x="5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3" name="Freeform 28">
              <a:extLst>
                <a:ext uri="{FF2B5EF4-FFF2-40B4-BE49-F238E27FC236}">
                  <a16:creationId xmlns:a16="http://schemas.microsoft.com/office/drawing/2014/main" id="{C2882799-EBEE-40DC-9DB6-525844643C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0" y="2273"/>
              <a:ext cx="91" cy="0"/>
            </a:xfrm>
            <a:custGeom>
              <a:avLst/>
              <a:gdLst>
                <a:gd name="T0" fmla="*/ 10 w 10"/>
                <a:gd name="T1" fmla="*/ 10 w 10"/>
                <a:gd name="T2" fmla="*/ 10 w 10"/>
                <a:gd name="T3" fmla="*/ 10 w 10"/>
                <a:gd name="T4" fmla="*/ 0 w 10"/>
                <a:gd name="T5" fmla="*/ 0 w 10"/>
                <a:gd name="T6" fmla="*/ 0 w 10"/>
                <a:gd name="T7" fmla="*/ 0 w 10"/>
                <a:gd name="T8" fmla="*/ 0 w 10"/>
                <a:gd name="T9" fmla="*/ 0 w 10"/>
                <a:gd name="T10" fmla="*/ 0 w 10"/>
                <a:gd name="T11" fmla="*/ 10 w 10"/>
                <a:gd name="T12" fmla="*/ 10 w 10"/>
                <a:gd name="T13" fmla="*/ 10 w 10"/>
                <a:gd name="T14" fmla="*/ 0 w 10"/>
                <a:gd name="T15" fmla="*/ 0 w 10"/>
                <a:gd name="T16" fmla="*/ 0 w 10"/>
                <a:gd name="T17" fmla="*/ 10 w 10"/>
                <a:gd name="T18" fmla="*/ 10 w 10"/>
                <a:gd name="T19" fmla="*/ 10 w 10"/>
                <a:gd name="T20" fmla="*/ 10 w 10"/>
                <a:gd name="T21" fmla="*/ 10 w 10"/>
                <a:gd name="T22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4" name="Freeform 29">
              <a:extLst>
                <a:ext uri="{FF2B5EF4-FFF2-40B4-BE49-F238E27FC236}">
                  <a16:creationId xmlns:a16="http://schemas.microsoft.com/office/drawing/2014/main" id="{20B23AD7-3F09-46DD-BD04-159F10AC0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" y="2209"/>
              <a:ext cx="91" cy="155"/>
            </a:xfrm>
            <a:custGeom>
              <a:avLst/>
              <a:gdLst>
                <a:gd name="T0" fmla="*/ 5 w 10"/>
                <a:gd name="T1" fmla="*/ 0 h 17"/>
                <a:gd name="T2" fmla="*/ 3 w 10"/>
                <a:gd name="T3" fmla="*/ 1 h 17"/>
                <a:gd name="T4" fmla="*/ 3 w 10"/>
                <a:gd name="T5" fmla="*/ 1 h 17"/>
                <a:gd name="T6" fmla="*/ 3 w 10"/>
                <a:gd name="T7" fmla="*/ 1 h 17"/>
                <a:gd name="T8" fmla="*/ 0 w 10"/>
                <a:gd name="T9" fmla="*/ 7 h 17"/>
                <a:gd name="T10" fmla="*/ 0 w 10"/>
                <a:gd name="T11" fmla="*/ 7 h 17"/>
                <a:gd name="T12" fmla="*/ 0 w 10"/>
                <a:gd name="T13" fmla="*/ 7 h 17"/>
                <a:gd name="T14" fmla="*/ 0 w 10"/>
                <a:gd name="T15" fmla="*/ 7 h 17"/>
                <a:gd name="T16" fmla="*/ 0 w 10"/>
                <a:gd name="T17" fmla="*/ 7 h 17"/>
                <a:gd name="T18" fmla="*/ 0 w 10"/>
                <a:gd name="T19" fmla="*/ 7 h 17"/>
                <a:gd name="T20" fmla="*/ 5 w 10"/>
                <a:gd name="T21" fmla="*/ 17 h 17"/>
                <a:gd name="T22" fmla="*/ 10 w 10"/>
                <a:gd name="T23" fmla="*/ 7 h 17"/>
                <a:gd name="T24" fmla="*/ 10 w 10"/>
                <a:gd name="T25" fmla="*/ 7 h 17"/>
                <a:gd name="T26" fmla="*/ 10 w 10"/>
                <a:gd name="T27" fmla="*/ 7 h 17"/>
                <a:gd name="T28" fmla="*/ 10 w 10"/>
                <a:gd name="T29" fmla="*/ 7 h 17"/>
                <a:gd name="T30" fmla="*/ 10 w 10"/>
                <a:gd name="T31" fmla="*/ 7 h 17"/>
                <a:gd name="T32" fmla="*/ 10 w 10"/>
                <a:gd name="T33" fmla="*/ 7 h 17"/>
                <a:gd name="T34" fmla="*/ 10 w 10"/>
                <a:gd name="T35" fmla="*/ 7 h 17"/>
                <a:gd name="T36" fmla="*/ 10 w 10"/>
                <a:gd name="T37" fmla="*/ 7 h 17"/>
                <a:gd name="T38" fmla="*/ 7 w 10"/>
                <a:gd name="T39" fmla="*/ 0 h 17"/>
                <a:gd name="T40" fmla="*/ 7 w 10"/>
                <a:gd name="T41" fmla="*/ 0 h 17"/>
                <a:gd name="T42" fmla="*/ 5 w 10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7">
                  <a:moveTo>
                    <a:pt x="5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5" y="17"/>
                    <a:pt x="5" y="17"/>
                  </a:cubicBezTo>
                  <a:cubicBezTo>
                    <a:pt x="5" y="17"/>
                    <a:pt x="10" y="11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4"/>
                    <a:pt x="9" y="2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5" name="Freeform 30">
              <a:extLst>
                <a:ext uri="{FF2B5EF4-FFF2-40B4-BE49-F238E27FC236}">
                  <a16:creationId xmlns:a16="http://schemas.microsoft.com/office/drawing/2014/main" id="{A2604566-D349-40EB-BF90-07A351413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" y="2136"/>
              <a:ext cx="92" cy="155"/>
            </a:xfrm>
            <a:custGeom>
              <a:avLst/>
              <a:gdLst>
                <a:gd name="T0" fmla="*/ 0 w 10"/>
                <a:gd name="T1" fmla="*/ 9 h 17"/>
                <a:gd name="T2" fmla="*/ 5 w 10"/>
                <a:gd name="T3" fmla="*/ 0 h 17"/>
                <a:gd name="T4" fmla="*/ 10 w 10"/>
                <a:gd name="T5" fmla="*/ 10 h 17"/>
                <a:gd name="T6" fmla="*/ 4 w 10"/>
                <a:gd name="T7" fmla="*/ 17 h 17"/>
                <a:gd name="T8" fmla="*/ 0 w 10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0" y="9"/>
                  </a:moveTo>
                  <a:cubicBezTo>
                    <a:pt x="0" y="5"/>
                    <a:pt x="5" y="0"/>
                    <a:pt x="5" y="0"/>
                  </a:cubicBezTo>
                  <a:cubicBezTo>
                    <a:pt x="5" y="0"/>
                    <a:pt x="10" y="6"/>
                    <a:pt x="10" y="10"/>
                  </a:cubicBezTo>
                  <a:cubicBezTo>
                    <a:pt x="9" y="14"/>
                    <a:pt x="7" y="17"/>
                    <a:pt x="4" y="17"/>
                  </a:cubicBezTo>
                  <a:cubicBezTo>
                    <a:pt x="2" y="17"/>
                    <a:pt x="0" y="13"/>
                    <a:pt x="0" y="9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6" name="Freeform 31">
              <a:extLst>
                <a:ext uri="{FF2B5EF4-FFF2-40B4-BE49-F238E27FC236}">
                  <a16:creationId xmlns:a16="http://schemas.microsoft.com/office/drawing/2014/main" id="{8015D303-48EC-4293-8451-6BDC52E45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1" y="2172"/>
              <a:ext cx="420" cy="256"/>
            </a:xfrm>
            <a:custGeom>
              <a:avLst/>
              <a:gdLst>
                <a:gd name="T0" fmla="*/ 42 w 46"/>
                <a:gd name="T1" fmla="*/ 6 h 28"/>
                <a:gd name="T2" fmla="*/ 0 w 46"/>
                <a:gd name="T3" fmla="*/ 0 h 28"/>
                <a:gd name="T4" fmla="*/ 45 w 46"/>
                <a:gd name="T5" fmla="*/ 13 h 28"/>
                <a:gd name="T6" fmla="*/ 42 w 46"/>
                <a:gd name="T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8">
                  <a:moveTo>
                    <a:pt x="42" y="6"/>
                  </a:moveTo>
                  <a:cubicBezTo>
                    <a:pt x="42" y="6"/>
                    <a:pt x="16" y="21"/>
                    <a:pt x="0" y="0"/>
                  </a:cubicBezTo>
                  <a:cubicBezTo>
                    <a:pt x="0" y="0"/>
                    <a:pt x="3" y="28"/>
                    <a:pt x="45" y="13"/>
                  </a:cubicBezTo>
                  <a:cubicBezTo>
                    <a:pt x="46" y="10"/>
                    <a:pt x="45" y="7"/>
                    <a:pt x="42" y="6"/>
                  </a:cubicBezTo>
                  <a:close/>
                </a:path>
              </a:pathLst>
            </a:custGeom>
            <a:solidFill>
              <a:srgbClr val="A9A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7" name="Freeform 32">
              <a:extLst>
                <a:ext uri="{FF2B5EF4-FFF2-40B4-BE49-F238E27FC236}">
                  <a16:creationId xmlns:a16="http://schemas.microsoft.com/office/drawing/2014/main" id="{4B38FF97-000C-4130-AAD3-B310E5614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" y="2465"/>
              <a:ext cx="621" cy="412"/>
            </a:xfrm>
            <a:custGeom>
              <a:avLst/>
              <a:gdLst>
                <a:gd name="T0" fmla="*/ 68 w 68"/>
                <a:gd name="T1" fmla="*/ 13 h 45"/>
                <a:gd name="T2" fmla="*/ 32 w 68"/>
                <a:gd name="T3" fmla="*/ 21 h 45"/>
                <a:gd name="T4" fmla="*/ 18 w 68"/>
                <a:gd name="T5" fmla="*/ 42 h 45"/>
                <a:gd name="T6" fmla="*/ 1 w 68"/>
                <a:gd name="T7" fmla="*/ 36 h 45"/>
                <a:gd name="T8" fmla="*/ 25 w 68"/>
                <a:gd name="T9" fmla="*/ 5 h 45"/>
                <a:gd name="T10" fmla="*/ 58 w 68"/>
                <a:gd name="T11" fmla="*/ 0 h 45"/>
                <a:gd name="T12" fmla="*/ 68 w 68"/>
                <a:gd name="T13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45">
                  <a:moveTo>
                    <a:pt x="68" y="13"/>
                  </a:moveTo>
                  <a:cubicBezTo>
                    <a:pt x="68" y="13"/>
                    <a:pt x="49" y="16"/>
                    <a:pt x="32" y="21"/>
                  </a:cubicBezTo>
                  <a:cubicBezTo>
                    <a:pt x="20" y="25"/>
                    <a:pt x="24" y="35"/>
                    <a:pt x="18" y="42"/>
                  </a:cubicBezTo>
                  <a:cubicBezTo>
                    <a:pt x="17" y="45"/>
                    <a:pt x="0" y="42"/>
                    <a:pt x="1" y="36"/>
                  </a:cubicBezTo>
                  <a:cubicBezTo>
                    <a:pt x="1" y="35"/>
                    <a:pt x="15" y="6"/>
                    <a:pt x="25" y="5"/>
                  </a:cubicBezTo>
                  <a:cubicBezTo>
                    <a:pt x="40" y="3"/>
                    <a:pt x="58" y="0"/>
                    <a:pt x="58" y="0"/>
                  </a:cubicBezTo>
                  <a:lnTo>
                    <a:pt x="68" y="13"/>
                  </a:ln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8" name="Freeform 33">
              <a:extLst>
                <a:ext uri="{FF2B5EF4-FFF2-40B4-BE49-F238E27FC236}">
                  <a16:creationId xmlns:a16="http://schemas.microsoft.com/office/drawing/2014/main" id="{1D20A99E-3F2A-4DD1-B745-426216B33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" y="2401"/>
              <a:ext cx="219" cy="613"/>
            </a:xfrm>
            <a:custGeom>
              <a:avLst/>
              <a:gdLst>
                <a:gd name="T0" fmla="*/ 14 w 24"/>
                <a:gd name="T1" fmla="*/ 0 h 67"/>
                <a:gd name="T2" fmla="*/ 22 w 24"/>
                <a:gd name="T3" fmla="*/ 64 h 67"/>
                <a:gd name="T4" fmla="*/ 4 w 24"/>
                <a:gd name="T5" fmla="*/ 64 h 67"/>
                <a:gd name="T6" fmla="*/ 0 w 24"/>
                <a:gd name="T7" fmla="*/ 9 h 67"/>
                <a:gd name="T8" fmla="*/ 14 w 24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7">
                  <a:moveTo>
                    <a:pt x="14" y="0"/>
                  </a:moveTo>
                  <a:cubicBezTo>
                    <a:pt x="14" y="0"/>
                    <a:pt x="24" y="61"/>
                    <a:pt x="22" y="64"/>
                  </a:cubicBezTo>
                  <a:cubicBezTo>
                    <a:pt x="20" y="66"/>
                    <a:pt x="5" y="67"/>
                    <a:pt x="4" y="64"/>
                  </a:cubicBezTo>
                  <a:cubicBezTo>
                    <a:pt x="3" y="60"/>
                    <a:pt x="0" y="9"/>
                    <a:pt x="0" y="9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9" name="Freeform 34">
              <a:extLst>
                <a:ext uri="{FF2B5EF4-FFF2-40B4-BE49-F238E27FC236}">
                  <a16:creationId xmlns:a16="http://schemas.microsoft.com/office/drawing/2014/main" id="{54CB7A3D-BFCF-4DB6-B4DC-2643DEBB9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" y="2172"/>
              <a:ext cx="420" cy="330"/>
            </a:xfrm>
            <a:custGeom>
              <a:avLst/>
              <a:gdLst>
                <a:gd name="T0" fmla="*/ 23 w 46"/>
                <a:gd name="T1" fmla="*/ 32 h 36"/>
                <a:gd name="T2" fmla="*/ 9 w 46"/>
                <a:gd name="T3" fmla="*/ 24 h 36"/>
                <a:gd name="T4" fmla="*/ 5 w 46"/>
                <a:gd name="T5" fmla="*/ 27 h 36"/>
                <a:gd name="T6" fmla="*/ 5 w 46"/>
                <a:gd name="T7" fmla="*/ 17 h 36"/>
                <a:gd name="T8" fmla="*/ 22 w 46"/>
                <a:gd name="T9" fmla="*/ 0 h 36"/>
                <a:gd name="T10" fmla="*/ 46 w 46"/>
                <a:gd name="T11" fmla="*/ 7 h 36"/>
                <a:gd name="T12" fmla="*/ 32 w 46"/>
                <a:gd name="T13" fmla="*/ 36 h 36"/>
                <a:gd name="T14" fmla="*/ 23 w 46"/>
                <a:gd name="T1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36">
                  <a:moveTo>
                    <a:pt x="23" y="32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0" y="22"/>
                    <a:pt x="5" y="1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32" y="36"/>
                    <a:pt x="32" y="36"/>
                    <a:pt x="32" y="36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0" name="Freeform 35">
              <a:extLst>
                <a:ext uri="{FF2B5EF4-FFF2-40B4-BE49-F238E27FC236}">
                  <a16:creationId xmlns:a16="http://schemas.microsoft.com/office/drawing/2014/main" id="{69AC3175-7466-424A-8C34-D29DCD96C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8" y="1971"/>
              <a:ext cx="858" cy="668"/>
            </a:xfrm>
            <a:custGeom>
              <a:avLst/>
              <a:gdLst>
                <a:gd name="T0" fmla="*/ 53 w 94"/>
                <a:gd name="T1" fmla="*/ 38 h 73"/>
                <a:gd name="T2" fmla="*/ 77 w 94"/>
                <a:gd name="T3" fmla="*/ 47 h 73"/>
                <a:gd name="T4" fmla="*/ 89 w 94"/>
                <a:gd name="T5" fmla="*/ 35 h 73"/>
                <a:gd name="T6" fmla="*/ 86 w 94"/>
                <a:gd name="T7" fmla="*/ 13 h 73"/>
                <a:gd name="T8" fmla="*/ 69 w 94"/>
                <a:gd name="T9" fmla="*/ 7 h 73"/>
                <a:gd name="T10" fmla="*/ 51 w 94"/>
                <a:gd name="T11" fmla="*/ 7 h 73"/>
                <a:gd name="T12" fmla="*/ 13 w 94"/>
                <a:gd name="T13" fmla="*/ 73 h 73"/>
                <a:gd name="T14" fmla="*/ 22 w 94"/>
                <a:gd name="T15" fmla="*/ 70 h 73"/>
                <a:gd name="T16" fmla="*/ 53 w 94"/>
                <a:gd name="T17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73">
                  <a:moveTo>
                    <a:pt x="53" y="38"/>
                  </a:moveTo>
                  <a:cubicBezTo>
                    <a:pt x="53" y="38"/>
                    <a:pt x="73" y="49"/>
                    <a:pt x="77" y="47"/>
                  </a:cubicBezTo>
                  <a:cubicBezTo>
                    <a:pt x="81" y="45"/>
                    <a:pt x="89" y="35"/>
                    <a:pt x="89" y="35"/>
                  </a:cubicBezTo>
                  <a:cubicBezTo>
                    <a:pt x="94" y="28"/>
                    <a:pt x="86" y="13"/>
                    <a:pt x="86" y="13"/>
                  </a:cubicBezTo>
                  <a:cubicBezTo>
                    <a:pt x="83" y="0"/>
                    <a:pt x="69" y="7"/>
                    <a:pt x="69" y="7"/>
                  </a:cubicBezTo>
                  <a:cubicBezTo>
                    <a:pt x="60" y="2"/>
                    <a:pt x="51" y="7"/>
                    <a:pt x="51" y="7"/>
                  </a:cubicBezTo>
                  <a:cubicBezTo>
                    <a:pt x="51" y="7"/>
                    <a:pt x="0" y="16"/>
                    <a:pt x="13" y="73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14" y="26"/>
                    <a:pt x="53" y="38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1" name="Freeform 36">
              <a:extLst>
                <a:ext uri="{FF2B5EF4-FFF2-40B4-BE49-F238E27FC236}">
                  <a16:creationId xmlns:a16="http://schemas.microsoft.com/office/drawing/2014/main" id="{DF15FC68-457E-418D-A632-66163A55C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" y="1953"/>
              <a:ext cx="329" cy="457"/>
            </a:xfrm>
            <a:custGeom>
              <a:avLst/>
              <a:gdLst>
                <a:gd name="T0" fmla="*/ 8 w 36"/>
                <a:gd name="T1" fmla="*/ 15 h 50"/>
                <a:gd name="T2" fmla="*/ 27 w 36"/>
                <a:gd name="T3" fmla="*/ 4 h 50"/>
                <a:gd name="T4" fmla="*/ 33 w 36"/>
                <a:gd name="T5" fmla="*/ 17 h 50"/>
                <a:gd name="T6" fmla="*/ 33 w 36"/>
                <a:gd name="T7" fmla="*/ 36 h 50"/>
                <a:gd name="T8" fmla="*/ 17 w 36"/>
                <a:gd name="T9" fmla="*/ 50 h 50"/>
                <a:gd name="T10" fmla="*/ 8 w 36"/>
                <a:gd name="T11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0">
                  <a:moveTo>
                    <a:pt x="8" y="15"/>
                  </a:moveTo>
                  <a:cubicBezTo>
                    <a:pt x="8" y="15"/>
                    <a:pt x="20" y="0"/>
                    <a:pt x="27" y="4"/>
                  </a:cubicBezTo>
                  <a:cubicBezTo>
                    <a:pt x="27" y="4"/>
                    <a:pt x="33" y="8"/>
                    <a:pt x="33" y="17"/>
                  </a:cubicBezTo>
                  <a:cubicBezTo>
                    <a:pt x="34" y="27"/>
                    <a:pt x="36" y="32"/>
                    <a:pt x="33" y="36"/>
                  </a:cubicBezTo>
                  <a:cubicBezTo>
                    <a:pt x="30" y="39"/>
                    <a:pt x="24" y="50"/>
                    <a:pt x="17" y="50"/>
                  </a:cubicBezTo>
                  <a:cubicBezTo>
                    <a:pt x="17" y="50"/>
                    <a:pt x="0" y="40"/>
                    <a:pt x="8" y="15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2" name="Freeform 37">
              <a:extLst>
                <a:ext uri="{FF2B5EF4-FFF2-40B4-BE49-F238E27FC236}">
                  <a16:creationId xmlns:a16="http://schemas.microsoft.com/office/drawing/2014/main" id="{37A480B6-77FF-43B1-B9E4-813B57898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4" y="2200"/>
              <a:ext cx="475" cy="292"/>
            </a:xfrm>
            <a:custGeom>
              <a:avLst/>
              <a:gdLst>
                <a:gd name="T0" fmla="*/ 49 w 52"/>
                <a:gd name="T1" fmla="*/ 6 h 32"/>
                <a:gd name="T2" fmla="*/ 0 w 52"/>
                <a:gd name="T3" fmla="*/ 0 h 32"/>
                <a:gd name="T4" fmla="*/ 52 w 52"/>
                <a:gd name="T5" fmla="*/ 14 h 32"/>
                <a:gd name="T6" fmla="*/ 49 w 52"/>
                <a:gd name="T7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2">
                  <a:moveTo>
                    <a:pt x="49" y="6"/>
                  </a:moveTo>
                  <a:cubicBezTo>
                    <a:pt x="49" y="6"/>
                    <a:pt x="18" y="24"/>
                    <a:pt x="0" y="0"/>
                  </a:cubicBezTo>
                  <a:cubicBezTo>
                    <a:pt x="0" y="0"/>
                    <a:pt x="3" y="32"/>
                    <a:pt x="52" y="14"/>
                  </a:cubicBezTo>
                  <a:cubicBezTo>
                    <a:pt x="52" y="11"/>
                    <a:pt x="52" y="8"/>
                    <a:pt x="4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3" name="Oval 38">
              <a:extLst>
                <a:ext uri="{FF2B5EF4-FFF2-40B4-BE49-F238E27FC236}">
                  <a16:creationId xmlns:a16="http://schemas.microsoft.com/office/drawing/2014/main" id="{95938DCD-137B-46D1-B008-AACA13B9F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3" y="2117"/>
              <a:ext cx="55" cy="55"/>
            </a:xfrm>
            <a:prstGeom prst="ellipse">
              <a:avLst/>
            </a:prstGeom>
            <a:solidFill>
              <a:srgbClr val="1F1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4" name="Freeform 39">
              <a:extLst>
                <a:ext uri="{FF2B5EF4-FFF2-40B4-BE49-F238E27FC236}">
                  <a16:creationId xmlns:a16="http://schemas.microsoft.com/office/drawing/2014/main" id="{DA8CAE0D-19EA-40D5-A863-26B1D0CC1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" y="2081"/>
              <a:ext cx="958" cy="1015"/>
            </a:xfrm>
            <a:custGeom>
              <a:avLst/>
              <a:gdLst>
                <a:gd name="T0" fmla="*/ 103 w 105"/>
                <a:gd name="T1" fmla="*/ 17 h 111"/>
                <a:gd name="T2" fmla="*/ 102 w 105"/>
                <a:gd name="T3" fmla="*/ 18 h 111"/>
                <a:gd name="T4" fmla="*/ 97 w 105"/>
                <a:gd name="T5" fmla="*/ 25 h 111"/>
                <a:gd name="T6" fmla="*/ 75 w 105"/>
                <a:gd name="T7" fmla="*/ 23 h 111"/>
                <a:gd name="T8" fmla="*/ 75 w 105"/>
                <a:gd name="T9" fmla="*/ 23 h 111"/>
                <a:gd name="T10" fmla="*/ 18 w 105"/>
                <a:gd name="T11" fmla="*/ 10 h 111"/>
                <a:gd name="T12" fmla="*/ 3 w 105"/>
                <a:gd name="T13" fmla="*/ 42 h 111"/>
                <a:gd name="T14" fmla="*/ 11 w 105"/>
                <a:gd name="T15" fmla="*/ 60 h 111"/>
                <a:gd name="T16" fmla="*/ 8 w 105"/>
                <a:gd name="T17" fmla="*/ 108 h 111"/>
                <a:gd name="T18" fmla="*/ 26 w 105"/>
                <a:gd name="T19" fmla="*/ 107 h 111"/>
                <a:gd name="T20" fmla="*/ 27 w 105"/>
                <a:gd name="T21" fmla="*/ 73 h 111"/>
                <a:gd name="T22" fmla="*/ 70 w 105"/>
                <a:gd name="T23" fmla="*/ 76 h 111"/>
                <a:gd name="T24" fmla="*/ 74 w 105"/>
                <a:gd name="T25" fmla="*/ 108 h 111"/>
                <a:gd name="T26" fmla="*/ 92 w 105"/>
                <a:gd name="T27" fmla="*/ 106 h 111"/>
                <a:gd name="T28" fmla="*/ 85 w 105"/>
                <a:gd name="T29" fmla="*/ 67 h 111"/>
                <a:gd name="T30" fmla="*/ 88 w 105"/>
                <a:gd name="T31" fmla="*/ 48 h 111"/>
                <a:gd name="T32" fmla="*/ 81 w 105"/>
                <a:gd name="T33" fmla="*/ 28 h 111"/>
                <a:gd name="T34" fmla="*/ 90 w 105"/>
                <a:gd name="T35" fmla="*/ 29 h 111"/>
                <a:gd name="T36" fmla="*/ 98 w 105"/>
                <a:gd name="T37" fmla="*/ 27 h 111"/>
                <a:gd name="T38" fmla="*/ 105 w 105"/>
                <a:gd name="T39" fmla="*/ 19 h 111"/>
                <a:gd name="T40" fmla="*/ 103 w 105"/>
                <a:gd name="T41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5" h="111">
                  <a:moveTo>
                    <a:pt x="103" y="17"/>
                  </a:moveTo>
                  <a:cubicBezTo>
                    <a:pt x="103" y="17"/>
                    <a:pt x="102" y="17"/>
                    <a:pt x="102" y="18"/>
                  </a:cubicBezTo>
                  <a:cubicBezTo>
                    <a:pt x="101" y="21"/>
                    <a:pt x="99" y="23"/>
                    <a:pt x="97" y="25"/>
                  </a:cubicBezTo>
                  <a:cubicBezTo>
                    <a:pt x="89" y="28"/>
                    <a:pt x="77" y="24"/>
                    <a:pt x="75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" y="0"/>
                    <a:pt x="0" y="34"/>
                    <a:pt x="3" y="42"/>
                  </a:cubicBezTo>
                  <a:cubicBezTo>
                    <a:pt x="5" y="47"/>
                    <a:pt x="8" y="54"/>
                    <a:pt x="11" y="60"/>
                  </a:cubicBezTo>
                  <a:cubicBezTo>
                    <a:pt x="9" y="78"/>
                    <a:pt x="7" y="107"/>
                    <a:pt x="8" y="108"/>
                  </a:cubicBezTo>
                  <a:cubicBezTo>
                    <a:pt x="10" y="110"/>
                    <a:pt x="26" y="111"/>
                    <a:pt x="26" y="107"/>
                  </a:cubicBezTo>
                  <a:cubicBezTo>
                    <a:pt x="26" y="105"/>
                    <a:pt x="27" y="88"/>
                    <a:pt x="27" y="73"/>
                  </a:cubicBezTo>
                  <a:cubicBezTo>
                    <a:pt x="40" y="77"/>
                    <a:pt x="66" y="77"/>
                    <a:pt x="70" y="76"/>
                  </a:cubicBezTo>
                  <a:cubicBezTo>
                    <a:pt x="72" y="90"/>
                    <a:pt x="74" y="106"/>
                    <a:pt x="74" y="108"/>
                  </a:cubicBezTo>
                  <a:cubicBezTo>
                    <a:pt x="75" y="111"/>
                    <a:pt x="90" y="109"/>
                    <a:pt x="92" y="106"/>
                  </a:cubicBezTo>
                  <a:cubicBezTo>
                    <a:pt x="93" y="105"/>
                    <a:pt x="89" y="84"/>
                    <a:pt x="85" y="67"/>
                  </a:cubicBezTo>
                  <a:cubicBezTo>
                    <a:pt x="87" y="63"/>
                    <a:pt x="88" y="57"/>
                    <a:pt x="88" y="48"/>
                  </a:cubicBezTo>
                  <a:cubicBezTo>
                    <a:pt x="87" y="38"/>
                    <a:pt x="84" y="32"/>
                    <a:pt x="81" y="28"/>
                  </a:cubicBezTo>
                  <a:cubicBezTo>
                    <a:pt x="84" y="29"/>
                    <a:pt x="87" y="29"/>
                    <a:pt x="90" y="29"/>
                  </a:cubicBezTo>
                  <a:cubicBezTo>
                    <a:pt x="93" y="29"/>
                    <a:pt x="95" y="29"/>
                    <a:pt x="98" y="27"/>
                  </a:cubicBezTo>
                  <a:cubicBezTo>
                    <a:pt x="101" y="26"/>
                    <a:pt x="104" y="23"/>
                    <a:pt x="105" y="19"/>
                  </a:cubicBezTo>
                  <a:cubicBezTo>
                    <a:pt x="105" y="18"/>
                    <a:pt x="104" y="17"/>
                    <a:pt x="103" y="17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5" name="Freeform 40">
              <a:extLst>
                <a:ext uri="{FF2B5EF4-FFF2-40B4-BE49-F238E27FC236}">
                  <a16:creationId xmlns:a16="http://schemas.microsoft.com/office/drawing/2014/main" id="{2ED435CD-2EBB-467A-AC14-689E93F90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" y="2017"/>
              <a:ext cx="192" cy="375"/>
            </a:xfrm>
            <a:custGeom>
              <a:avLst/>
              <a:gdLst>
                <a:gd name="T0" fmla="*/ 8 w 21"/>
                <a:gd name="T1" fmla="*/ 0 h 41"/>
                <a:gd name="T2" fmla="*/ 5 w 21"/>
                <a:gd name="T3" fmla="*/ 39 h 41"/>
                <a:gd name="T4" fmla="*/ 3 w 21"/>
                <a:gd name="T5" fmla="*/ 33 h 41"/>
                <a:gd name="T6" fmla="*/ 0 w 21"/>
                <a:gd name="T7" fmla="*/ 6 h 41"/>
                <a:gd name="T8" fmla="*/ 8 w 2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1">
                  <a:moveTo>
                    <a:pt x="8" y="0"/>
                  </a:moveTo>
                  <a:cubicBezTo>
                    <a:pt x="8" y="0"/>
                    <a:pt x="21" y="14"/>
                    <a:pt x="5" y="39"/>
                  </a:cubicBezTo>
                  <a:cubicBezTo>
                    <a:pt x="5" y="39"/>
                    <a:pt x="2" y="41"/>
                    <a:pt x="3" y="33"/>
                  </a:cubicBezTo>
                  <a:cubicBezTo>
                    <a:pt x="3" y="26"/>
                    <a:pt x="0" y="6"/>
                    <a:pt x="0" y="6"/>
                  </a:cubicBezTo>
                  <a:cubicBezTo>
                    <a:pt x="0" y="6"/>
                    <a:pt x="7" y="0"/>
                    <a:pt x="8" y="0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6" name="Freeform 41">
              <a:extLst>
                <a:ext uri="{FF2B5EF4-FFF2-40B4-BE49-F238E27FC236}">
                  <a16:creationId xmlns:a16="http://schemas.microsoft.com/office/drawing/2014/main" id="{EDB9BA1E-7240-4317-8A74-C69A72A79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" y="2337"/>
              <a:ext cx="238" cy="256"/>
            </a:xfrm>
            <a:custGeom>
              <a:avLst/>
              <a:gdLst>
                <a:gd name="T0" fmla="*/ 0 w 26"/>
                <a:gd name="T1" fmla="*/ 4 h 28"/>
                <a:gd name="T2" fmla="*/ 6 w 26"/>
                <a:gd name="T3" fmla="*/ 0 h 28"/>
                <a:gd name="T4" fmla="*/ 22 w 26"/>
                <a:gd name="T5" fmla="*/ 4 h 28"/>
                <a:gd name="T6" fmla="*/ 26 w 26"/>
                <a:gd name="T7" fmla="*/ 10 h 28"/>
                <a:gd name="T8" fmla="*/ 25 w 26"/>
                <a:gd name="T9" fmla="*/ 28 h 28"/>
                <a:gd name="T10" fmla="*/ 18 w 26"/>
                <a:gd name="T11" fmla="*/ 13 h 28"/>
                <a:gd name="T12" fmla="*/ 0 w 26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8">
                  <a:moveTo>
                    <a:pt x="0" y="4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2" y="9"/>
                    <a:pt x="22" y="4"/>
                  </a:cubicBezTo>
                  <a:cubicBezTo>
                    <a:pt x="22" y="4"/>
                    <a:pt x="21" y="8"/>
                    <a:pt x="26" y="10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1" y="18"/>
                    <a:pt x="18" y="13"/>
                  </a:cubicBezTo>
                  <a:cubicBezTo>
                    <a:pt x="14" y="9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7" name="Freeform 42">
              <a:extLst>
                <a:ext uri="{FF2B5EF4-FFF2-40B4-BE49-F238E27FC236}">
                  <a16:creationId xmlns:a16="http://schemas.microsoft.com/office/drawing/2014/main" id="{323CB02B-3A5A-4001-9ECC-ECB41C898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" y="2255"/>
              <a:ext cx="256" cy="201"/>
            </a:xfrm>
            <a:custGeom>
              <a:avLst/>
              <a:gdLst>
                <a:gd name="T0" fmla="*/ 19 w 28"/>
                <a:gd name="T1" fmla="*/ 0 h 22"/>
                <a:gd name="T2" fmla="*/ 0 w 28"/>
                <a:gd name="T3" fmla="*/ 18 h 22"/>
                <a:gd name="T4" fmla="*/ 15 w 28"/>
                <a:gd name="T5" fmla="*/ 20 h 22"/>
                <a:gd name="T6" fmla="*/ 19 w 2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2">
                  <a:moveTo>
                    <a:pt x="19" y="0"/>
                  </a:moveTo>
                  <a:cubicBezTo>
                    <a:pt x="19" y="0"/>
                    <a:pt x="16" y="16"/>
                    <a:pt x="0" y="18"/>
                  </a:cubicBezTo>
                  <a:cubicBezTo>
                    <a:pt x="0" y="18"/>
                    <a:pt x="8" y="22"/>
                    <a:pt x="15" y="20"/>
                  </a:cubicBezTo>
                  <a:cubicBezTo>
                    <a:pt x="21" y="18"/>
                    <a:pt x="28" y="5"/>
                    <a:pt x="19" y="0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8" name="Freeform 43">
              <a:extLst>
                <a:ext uri="{FF2B5EF4-FFF2-40B4-BE49-F238E27FC236}">
                  <a16:creationId xmlns:a16="http://schemas.microsoft.com/office/drawing/2014/main" id="{6F2A510B-E982-45D6-9029-87EFA191D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6" y="2621"/>
              <a:ext cx="374" cy="146"/>
            </a:xfrm>
            <a:custGeom>
              <a:avLst/>
              <a:gdLst>
                <a:gd name="T0" fmla="*/ 2 w 41"/>
                <a:gd name="T1" fmla="*/ 0 h 16"/>
                <a:gd name="T2" fmla="*/ 0 w 41"/>
                <a:gd name="T3" fmla="*/ 11 h 16"/>
                <a:gd name="T4" fmla="*/ 41 w 41"/>
                <a:gd name="T5" fmla="*/ 15 h 16"/>
                <a:gd name="T6" fmla="*/ 36 w 41"/>
                <a:gd name="T7" fmla="*/ 0 h 16"/>
                <a:gd name="T8" fmla="*/ 2 w 4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6">
                  <a:moveTo>
                    <a:pt x="2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9" y="16"/>
                    <a:pt x="41" y="15"/>
                  </a:cubicBezTo>
                  <a:cubicBezTo>
                    <a:pt x="41" y="15"/>
                    <a:pt x="35" y="5"/>
                    <a:pt x="36" y="0"/>
                  </a:cubicBezTo>
                  <a:cubicBezTo>
                    <a:pt x="36" y="0"/>
                    <a:pt x="16" y="13"/>
                    <a:pt x="2" y="0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79" name="Group 1067">
            <a:extLst>
              <a:ext uri="{FF2B5EF4-FFF2-40B4-BE49-F238E27FC236}">
                <a16:creationId xmlns:a16="http://schemas.microsoft.com/office/drawing/2014/main" id="{2DC50E20-B39A-45E8-BE43-C8BA91883B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3948" y="240546"/>
            <a:ext cx="1481378" cy="3876675"/>
            <a:chOff x="5481" y="388"/>
            <a:chExt cx="1287" cy="33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80" name="AutoShape 1066">
              <a:extLst>
                <a:ext uri="{FF2B5EF4-FFF2-40B4-BE49-F238E27FC236}">
                  <a16:creationId xmlns:a16="http://schemas.microsoft.com/office/drawing/2014/main" id="{4207476F-E5AA-4B3B-A797-FDF21309D60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488" y="388"/>
              <a:ext cx="1280" cy="3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181" name="Group 1268">
              <a:extLst>
                <a:ext uri="{FF2B5EF4-FFF2-40B4-BE49-F238E27FC236}">
                  <a16:creationId xmlns:a16="http://schemas.microsoft.com/office/drawing/2014/main" id="{BABE9DAF-92B8-4E4E-99F2-25C62799EF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1" y="1081"/>
              <a:ext cx="1090" cy="2675"/>
              <a:chOff x="5671" y="1081"/>
              <a:chExt cx="1090" cy="2675"/>
            </a:xfrm>
          </p:grpSpPr>
          <p:sp>
            <p:nvSpPr>
              <p:cNvPr id="2041" name="Freeform 1068">
                <a:extLst>
                  <a:ext uri="{FF2B5EF4-FFF2-40B4-BE49-F238E27FC236}">
                    <a16:creationId xmlns:a16="http://schemas.microsoft.com/office/drawing/2014/main" id="{0306EE06-6E18-4D6E-B6DE-B315A8C75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424"/>
                <a:ext cx="198" cy="332"/>
              </a:xfrm>
              <a:custGeom>
                <a:avLst/>
                <a:gdLst>
                  <a:gd name="T0" fmla="*/ 19 w 26"/>
                  <a:gd name="T1" fmla="*/ 8 h 44"/>
                  <a:gd name="T2" fmla="*/ 19 w 26"/>
                  <a:gd name="T3" fmla="*/ 22 h 44"/>
                  <a:gd name="T4" fmla="*/ 25 w 26"/>
                  <a:gd name="T5" fmla="*/ 39 h 44"/>
                  <a:gd name="T6" fmla="*/ 22 w 26"/>
                  <a:gd name="T7" fmla="*/ 43 h 44"/>
                  <a:gd name="T8" fmla="*/ 4 w 26"/>
                  <a:gd name="T9" fmla="*/ 44 h 44"/>
                  <a:gd name="T10" fmla="*/ 2 w 26"/>
                  <a:gd name="T11" fmla="*/ 38 h 44"/>
                  <a:gd name="T12" fmla="*/ 6 w 26"/>
                  <a:gd name="T13" fmla="*/ 22 h 44"/>
                  <a:gd name="T14" fmla="*/ 4 w 26"/>
                  <a:gd name="T15" fmla="*/ 0 h 44"/>
                  <a:gd name="T16" fmla="*/ 18 w 26"/>
                  <a:gd name="T17" fmla="*/ 0 h 44"/>
                  <a:gd name="T18" fmla="*/ 19 w 26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4">
                    <a:moveTo>
                      <a:pt x="19" y="8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24" y="36"/>
                      <a:pt x="25" y="39"/>
                    </a:cubicBezTo>
                    <a:cubicBezTo>
                      <a:pt x="25" y="39"/>
                      <a:pt x="26" y="42"/>
                      <a:pt x="22" y="43"/>
                    </a:cubicBezTo>
                    <a:cubicBezTo>
                      <a:pt x="20" y="44"/>
                      <a:pt x="9" y="44"/>
                      <a:pt x="4" y="44"/>
                    </a:cubicBezTo>
                    <a:cubicBezTo>
                      <a:pt x="0" y="43"/>
                      <a:pt x="1" y="42"/>
                      <a:pt x="2" y="38"/>
                    </a:cubicBezTo>
                    <a:cubicBezTo>
                      <a:pt x="5" y="29"/>
                      <a:pt x="6" y="22"/>
                      <a:pt x="6" y="2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8"/>
                      <a:pt x="19" y="8"/>
                      <a:pt x="19" y="8"/>
                    </a:cubicBezTo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2" name="Freeform 1069">
                <a:extLst>
                  <a:ext uri="{FF2B5EF4-FFF2-40B4-BE49-F238E27FC236}">
                    <a16:creationId xmlns:a16="http://schemas.microsoft.com/office/drawing/2014/main" id="{042F3649-0376-46E4-BBF3-B6198F5C7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" y="3424"/>
                <a:ext cx="229" cy="332"/>
              </a:xfrm>
              <a:custGeom>
                <a:avLst/>
                <a:gdLst>
                  <a:gd name="T0" fmla="*/ 6 w 30"/>
                  <a:gd name="T1" fmla="*/ 8 h 44"/>
                  <a:gd name="T2" fmla="*/ 6 w 30"/>
                  <a:gd name="T3" fmla="*/ 22 h 44"/>
                  <a:gd name="T4" fmla="*/ 0 w 30"/>
                  <a:gd name="T5" fmla="*/ 39 h 44"/>
                  <a:gd name="T6" fmla="*/ 5 w 30"/>
                  <a:gd name="T7" fmla="*/ 44 h 44"/>
                  <a:gd name="T8" fmla="*/ 24 w 30"/>
                  <a:gd name="T9" fmla="*/ 44 h 44"/>
                  <a:gd name="T10" fmla="*/ 26 w 30"/>
                  <a:gd name="T11" fmla="*/ 38 h 44"/>
                  <a:gd name="T12" fmla="*/ 19 w 30"/>
                  <a:gd name="T13" fmla="*/ 22 h 44"/>
                  <a:gd name="T14" fmla="*/ 21 w 30"/>
                  <a:gd name="T15" fmla="*/ 0 h 44"/>
                  <a:gd name="T16" fmla="*/ 7 w 30"/>
                  <a:gd name="T17" fmla="*/ 0 h 44"/>
                  <a:gd name="T18" fmla="*/ 6 w 30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4">
                    <a:moveTo>
                      <a:pt x="6" y="8"/>
                    </a:move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1" y="36"/>
                      <a:pt x="0" y="39"/>
                    </a:cubicBezTo>
                    <a:cubicBezTo>
                      <a:pt x="0" y="39"/>
                      <a:pt x="0" y="43"/>
                      <a:pt x="5" y="44"/>
                    </a:cubicBezTo>
                    <a:cubicBezTo>
                      <a:pt x="9" y="44"/>
                      <a:pt x="19" y="44"/>
                      <a:pt x="24" y="44"/>
                    </a:cubicBezTo>
                    <a:cubicBezTo>
                      <a:pt x="28" y="43"/>
                      <a:pt x="30" y="40"/>
                      <a:pt x="26" y="38"/>
                    </a:cubicBezTo>
                    <a:cubicBezTo>
                      <a:pt x="19" y="34"/>
                      <a:pt x="19" y="22"/>
                      <a:pt x="19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8"/>
                      <a:pt x="6" y="8"/>
                      <a:pt x="6" y="8"/>
                    </a:cubicBezTo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3" name="Freeform 1070">
                <a:extLst>
                  <a:ext uri="{FF2B5EF4-FFF2-40B4-BE49-F238E27FC236}">
                    <a16:creationId xmlns:a16="http://schemas.microsoft.com/office/drawing/2014/main" id="{6D10AA38-CD1F-45A2-97A8-2EA8B7F6E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2" y="3424"/>
                <a:ext cx="114" cy="174"/>
              </a:xfrm>
              <a:custGeom>
                <a:avLst/>
                <a:gdLst>
                  <a:gd name="T0" fmla="*/ 1 w 15"/>
                  <a:gd name="T1" fmla="*/ 0 h 23"/>
                  <a:gd name="T2" fmla="*/ 0 w 15"/>
                  <a:gd name="T3" fmla="*/ 8 h 23"/>
                  <a:gd name="T4" fmla="*/ 0 w 15"/>
                  <a:gd name="T5" fmla="*/ 19 h 23"/>
                  <a:gd name="T6" fmla="*/ 13 w 15"/>
                  <a:gd name="T7" fmla="*/ 23 h 23"/>
                  <a:gd name="T8" fmla="*/ 13 w 15"/>
                  <a:gd name="T9" fmla="*/ 22 h 23"/>
                  <a:gd name="T10" fmla="*/ 15 w 15"/>
                  <a:gd name="T11" fmla="*/ 0 h 23"/>
                  <a:gd name="T12" fmla="*/ 1 w 15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2"/>
                      <a:pt x="13" y="2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4" name="Freeform 1071">
                <a:extLst>
                  <a:ext uri="{FF2B5EF4-FFF2-40B4-BE49-F238E27FC236}">
                    <a16:creationId xmlns:a16="http://schemas.microsoft.com/office/drawing/2014/main" id="{87E3F72A-727D-42BF-A32E-0BD0B781B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3424"/>
                <a:ext cx="114" cy="174"/>
              </a:xfrm>
              <a:custGeom>
                <a:avLst/>
                <a:gdLst>
                  <a:gd name="T0" fmla="*/ 15 w 15"/>
                  <a:gd name="T1" fmla="*/ 20 h 23"/>
                  <a:gd name="T2" fmla="*/ 15 w 15"/>
                  <a:gd name="T3" fmla="*/ 8 h 23"/>
                  <a:gd name="T4" fmla="*/ 14 w 15"/>
                  <a:gd name="T5" fmla="*/ 0 h 23"/>
                  <a:gd name="T6" fmla="*/ 0 w 15"/>
                  <a:gd name="T7" fmla="*/ 0 h 23"/>
                  <a:gd name="T8" fmla="*/ 2 w 15"/>
                  <a:gd name="T9" fmla="*/ 22 h 23"/>
                  <a:gd name="T10" fmla="*/ 2 w 15"/>
                  <a:gd name="T11" fmla="*/ 23 h 23"/>
                  <a:gd name="T12" fmla="*/ 15 w 15"/>
                  <a:gd name="T13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5" y="2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15" y="20"/>
                      <a:pt x="15" y="20"/>
                      <a:pt x="15" y="2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5" name="Freeform 1072">
                <a:extLst>
                  <a:ext uri="{FF2B5EF4-FFF2-40B4-BE49-F238E27FC236}">
                    <a16:creationId xmlns:a16="http://schemas.microsoft.com/office/drawing/2014/main" id="{40C1240E-93D9-4F71-A0EC-81BB6B206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1" y="1081"/>
                <a:ext cx="480" cy="603"/>
              </a:xfrm>
              <a:custGeom>
                <a:avLst/>
                <a:gdLst>
                  <a:gd name="T0" fmla="*/ 62 w 63"/>
                  <a:gd name="T1" fmla="*/ 28 h 80"/>
                  <a:gd name="T2" fmla="*/ 49 w 63"/>
                  <a:gd name="T3" fmla="*/ 72 h 80"/>
                  <a:gd name="T4" fmla="*/ 39 w 63"/>
                  <a:gd name="T5" fmla="*/ 79 h 80"/>
                  <a:gd name="T6" fmla="*/ 20 w 63"/>
                  <a:gd name="T7" fmla="*/ 78 h 80"/>
                  <a:gd name="T8" fmla="*/ 10 w 63"/>
                  <a:gd name="T9" fmla="*/ 78 h 80"/>
                  <a:gd name="T10" fmla="*/ 0 w 63"/>
                  <a:gd name="T11" fmla="*/ 77 h 80"/>
                  <a:gd name="T12" fmla="*/ 13 w 63"/>
                  <a:gd name="T13" fmla="*/ 62 h 80"/>
                  <a:gd name="T14" fmla="*/ 17 w 63"/>
                  <a:gd name="T15" fmla="*/ 59 h 80"/>
                  <a:gd name="T16" fmla="*/ 23 w 63"/>
                  <a:gd name="T17" fmla="*/ 60 h 80"/>
                  <a:gd name="T18" fmla="*/ 31 w 63"/>
                  <a:gd name="T19" fmla="*/ 62 h 80"/>
                  <a:gd name="T20" fmla="*/ 40 w 63"/>
                  <a:gd name="T21" fmla="*/ 57 h 80"/>
                  <a:gd name="T22" fmla="*/ 50 w 63"/>
                  <a:gd name="T23" fmla="*/ 27 h 80"/>
                  <a:gd name="T24" fmla="*/ 47 w 63"/>
                  <a:gd name="T25" fmla="*/ 19 h 80"/>
                  <a:gd name="T26" fmla="*/ 28 w 63"/>
                  <a:gd name="T27" fmla="*/ 4 h 80"/>
                  <a:gd name="T28" fmla="*/ 30 w 63"/>
                  <a:gd name="T29" fmla="*/ 0 h 80"/>
                  <a:gd name="T30" fmla="*/ 45 w 63"/>
                  <a:gd name="T31" fmla="*/ 5 h 80"/>
                  <a:gd name="T32" fmla="*/ 62 w 63"/>
                  <a:gd name="T33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80">
                    <a:moveTo>
                      <a:pt x="62" y="28"/>
                    </a:move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7"/>
                      <a:pt x="44" y="80"/>
                      <a:pt x="39" y="79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5" y="63"/>
                      <a:pt x="39" y="61"/>
                      <a:pt x="40" y="5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33" y="3"/>
                      <a:pt x="28" y="4"/>
                    </a:cubicBezTo>
                    <a:cubicBezTo>
                      <a:pt x="28" y="4"/>
                      <a:pt x="26" y="0"/>
                      <a:pt x="30" y="0"/>
                    </a:cubicBezTo>
                    <a:cubicBezTo>
                      <a:pt x="33" y="0"/>
                      <a:pt x="43" y="4"/>
                      <a:pt x="45" y="5"/>
                    </a:cubicBezTo>
                    <a:cubicBezTo>
                      <a:pt x="45" y="5"/>
                      <a:pt x="63" y="17"/>
                      <a:pt x="62" y="28"/>
                    </a:cubicBezTo>
                    <a:close/>
                  </a:path>
                </a:pathLst>
              </a:cu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6" name="Freeform 1073">
                <a:extLst>
                  <a:ext uri="{FF2B5EF4-FFF2-40B4-BE49-F238E27FC236}">
                    <a16:creationId xmlns:a16="http://schemas.microsoft.com/office/drawing/2014/main" id="{C5E72C87-39EA-4333-84E1-09FD60A5E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" y="1525"/>
                <a:ext cx="99" cy="144"/>
              </a:xfrm>
              <a:custGeom>
                <a:avLst/>
                <a:gdLst>
                  <a:gd name="T0" fmla="*/ 99 w 99"/>
                  <a:gd name="T1" fmla="*/ 8 h 144"/>
                  <a:gd name="T2" fmla="*/ 76 w 99"/>
                  <a:gd name="T3" fmla="*/ 144 h 144"/>
                  <a:gd name="T4" fmla="*/ 0 w 99"/>
                  <a:gd name="T5" fmla="*/ 144 h 144"/>
                  <a:gd name="T6" fmla="*/ 23 w 99"/>
                  <a:gd name="T7" fmla="*/ 23 h 144"/>
                  <a:gd name="T8" fmla="*/ 53 w 99"/>
                  <a:gd name="T9" fmla="*/ 0 h 144"/>
                  <a:gd name="T10" fmla="*/ 99 w 99"/>
                  <a:gd name="T11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144">
                    <a:moveTo>
                      <a:pt x="99" y="8"/>
                    </a:moveTo>
                    <a:lnTo>
                      <a:pt x="76" y="144"/>
                    </a:lnTo>
                    <a:lnTo>
                      <a:pt x="0" y="144"/>
                    </a:lnTo>
                    <a:lnTo>
                      <a:pt x="23" y="23"/>
                    </a:lnTo>
                    <a:lnTo>
                      <a:pt x="53" y="0"/>
                    </a:lnTo>
                    <a:lnTo>
                      <a:pt x="99" y="8"/>
                    </a:lnTo>
                    <a:close/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7" name="Freeform 1074">
                <a:extLst>
                  <a:ext uri="{FF2B5EF4-FFF2-40B4-BE49-F238E27FC236}">
                    <a16:creationId xmlns:a16="http://schemas.microsoft.com/office/drawing/2014/main" id="{9431B019-92F7-4095-A6E4-50EF66235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1" y="2128"/>
                <a:ext cx="251" cy="1439"/>
              </a:xfrm>
              <a:custGeom>
                <a:avLst/>
                <a:gdLst>
                  <a:gd name="T0" fmla="*/ 33 w 33"/>
                  <a:gd name="T1" fmla="*/ 6 h 191"/>
                  <a:gd name="T2" fmla="*/ 32 w 33"/>
                  <a:gd name="T3" fmla="*/ 18 h 191"/>
                  <a:gd name="T4" fmla="*/ 32 w 33"/>
                  <a:gd name="T5" fmla="*/ 30 h 191"/>
                  <a:gd name="T6" fmla="*/ 31 w 33"/>
                  <a:gd name="T7" fmla="*/ 33 h 191"/>
                  <a:gd name="T8" fmla="*/ 31 w 33"/>
                  <a:gd name="T9" fmla="*/ 43 h 191"/>
                  <a:gd name="T10" fmla="*/ 31 w 33"/>
                  <a:gd name="T11" fmla="*/ 48 h 191"/>
                  <a:gd name="T12" fmla="*/ 30 w 33"/>
                  <a:gd name="T13" fmla="*/ 58 h 191"/>
                  <a:gd name="T14" fmla="*/ 30 w 33"/>
                  <a:gd name="T15" fmla="*/ 64 h 191"/>
                  <a:gd name="T16" fmla="*/ 29 w 33"/>
                  <a:gd name="T17" fmla="*/ 77 h 191"/>
                  <a:gd name="T18" fmla="*/ 29 w 33"/>
                  <a:gd name="T19" fmla="*/ 85 h 191"/>
                  <a:gd name="T20" fmla="*/ 28 w 33"/>
                  <a:gd name="T21" fmla="*/ 96 h 191"/>
                  <a:gd name="T22" fmla="*/ 28 w 33"/>
                  <a:gd name="T23" fmla="*/ 109 h 191"/>
                  <a:gd name="T24" fmla="*/ 28 w 33"/>
                  <a:gd name="T25" fmla="*/ 111 h 191"/>
                  <a:gd name="T26" fmla="*/ 27 w 33"/>
                  <a:gd name="T27" fmla="*/ 125 h 191"/>
                  <a:gd name="T28" fmla="*/ 26 w 33"/>
                  <a:gd name="T29" fmla="*/ 137 h 191"/>
                  <a:gd name="T30" fmla="*/ 26 w 33"/>
                  <a:gd name="T31" fmla="*/ 149 h 191"/>
                  <a:gd name="T32" fmla="*/ 26 w 33"/>
                  <a:gd name="T33" fmla="*/ 152 h 191"/>
                  <a:gd name="T34" fmla="*/ 25 w 33"/>
                  <a:gd name="T35" fmla="*/ 162 h 191"/>
                  <a:gd name="T36" fmla="*/ 25 w 33"/>
                  <a:gd name="T37" fmla="*/ 169 h 191"/>
                  <a:gd name="T38" fmla="*/ 24 w 33"/>
                  <a:gd name="T39" fmla="*/ 177 h 191"/>
                  <a:gd name="T40" fmla="*/ 24 w 33"/>
                  <a:gd name="T41" fmla="*/ 181 h 191"/>
                  <a:gd name="T42" fmla="*/ 24 w 33"/>
                  <a:gd name="T43" fmla="*/ 187 h 191"/>
                  <a:gd name="T44" fmla="*/ 17 w 33"/>
                  <a:gd name="T45" fmla="*/ 189 h 191"/>
                  <a:gd name="T46" fmla="*/ 8 w 33"/>
                  <a:gd name="T47" fmla="*/ 187 h 191"/>
                  <a:gd name="T48" fmla="*/ 1 w 33"/>
                  <a:gd name="T49" fmla="*/ 182 h 191"/>
                  <a:gd name="T50" fmla="*/ 1 w 33"/>
                  <a:gd name="T51" fmla="*/ 177 h 191"/>
                  <a:gd name="T52" fmla="*/ 2 w 33"/>
                  <a:gd name="T53" fmla="*/ 172 h 191"/>
                  <a:gd name="T54" fmla="*/ 2 w 33"/>
                  <a:gd name="T55" fmla="*/ 164 h 191"/>
                  <a:gd name="T56" fmla="*/ 2 w 33"/>
                  <a:gd name="T57" fmla="*/ 154 h 191"/>
                  <a:gd name="T58" fmla="*/ 2 w 33"/>
                  <a:gd name="T59" fmla="*/ 148 h 191"/>
                  <a:gd name="T60" fmla="*/ 3 w 33"/>
                  <a:gd name="T61" fmla="*/ 136 h 191"/>
                  <a:gd name="T62" fmla="*/ 3 w 33"/>
                  <a:gd name="T63" fmla="*/ 122 h 191"/>
                  <a:gd name="T64" fmla="*/ 2 w 33"/>
                  <a:gd name="T65" fmla="*/ 112 h 191"/>
                  <a:gd name="T66" fmla="*/ 2 w 33"/>
                  <a:gd name="T67" fmla="*/ 106 h 191"/>
                  <a:gd name="T68" fmla="*/ 2 w 33"/>
                  <a:gd name="T69" fmla="*/ 94 h 191"/>
                  <a:gd name="T70" fmla="*/ 2 w 33"/>
                  <a:gd name="T71" fmla="*/ 80 h 191"/>
                  <a:gd name="T72" fmla="*/ 2 w 33"/>
                  <a:gd name="T73" fmla="*/ 64 h 191"/>
                  <a:gd name="T74" fmla="*/ 2 w 33"/>
                  <a:gd name="T75" fmla="*/ 52 h 191"/>
                  <a:gd name="T76" fmla="*/ 2 w 33"/>
                  <a:gd name="T77" fmla="*/ 48 h 191"/>
                  <a:gd name="T78" fmla="*/ 3 w 33"/>
                  <a:gd name="T79" fmla="*/ 39 h 191"/>
                  <a:gd name="T80" fmla="*/ 3 w 33"/>
                  <a:gd name="T81" fmla="*/ 37 h 191"/>
                  <a:gd name="T82" fmla="*/ 5 w 33"/>
                  <a:gd name="T83" fmla="*/ 24 h 191"/>
                  <a:gd name="T84" fmla="*/ 7 w 33"/>
                  <a:gd name="T85" fmla="*/ 15 h 191"/>
                  <a:gd name="T86" fmla="*/ 15 w 33"/>
                  <a:gd name="T87" fmla="*/ 0 h 191"/>
                  <a:gd name="T88" fmla="*/ 23 w 33"/>
                  <a:gd name="T89" fmla="*/ 1 h 191"/>
                  <a:gd name="T90" fmla="*/ 30 w 33"/>
                  <a:gd name="T91" fmla="*/ 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3" h="191">
                    <a:moveTo>
                      <a:pt x="33" y="2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25"/>
                      <a:pt x="27" y="125"/>
                      <a:pt x="27" y="125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9"/>
                      <a:pt x="26" y="139"/>
                      <a:pt x="26" y="139"/>
                    </a:cubicBezTo>
                    <a:cubicBezTo>
                      <a:pt x="26" y="149"/>
                      <a:pt x="26" y="149"/>
                      <a:pt x="26" y="149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5" y="162"/>
                      <a:pt x="25" y="162"/>
                      <a:pt x="25" y="162"/>
                    </a:cubicBezTo>
                    <a:cubicBezTo>
                      <a:pt x="25" y="164"/>
                      <a:pt x="25" y="164"/>
                      <a:pt x="25" y="164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4" y="175"/>
                      <a:pt x="24" y="175"/>
                      <a:pt x="24" y="175"/>
                    </a:cubicBezTo>
                    <a:cubicBezTo>
                      <a:pt x="24" y="175"/>
                      <a:pt x="24" y="175"/>
                      <a:pt x="24" y="175"/>
                    </a:cubicBezTo>
                    <a:cubicBezTo>
                      <a:pt x="24" y="177"/>
                      <a:pt x="24" y="177"/>
                      <a:pt x="24" y="177"/>
                    </a:cubicBezTo>
                    <a:cubicBezTo>
                      <a:pt x="24" y="177"/>
                      <a:pt x="24" y="177"/>
                      <a:pt x="24" y="177"/>
                    </a:cubicBezTo>
                    <a:cubicBezTo>
                      <a:pt x="24" y="181"/>
                      <a:pt x="24" y="181"/>
                      <a:pt x="24" y="181"/>
                    </a:cubicBezTo>
                    <a:cubicBezTo>
                      <a:pt x="24" y="181"/>
                      <a:pt x="24" y="181"/>
                      <a:pt x="24" y="181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24" y="187"/>
                      <a:pt x="24" y="187"/>
                      <a:pt x="24" y="187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91"/>
                      <a:pt x="24" y="191"/>
                      <a:pt x="24" y="191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8" y="187"/>
                      <a:pt x="8" y="187"/>
                      <a:pt x="8" y="18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5"/>
                      <a:pt x="0" y="185"/>
                      <a:pt x="0" y="184"/>
                    </a:cubicBezTo>
                    <a:cubicBezTo>
                      <a:pt x="0" y="183"/>
                      <a:pt x="1" y="183"/>
                      <a:pt x="1" y="182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1" y="180"/>
                      <a:pt x="1" y="179"/>
                      <a:pt x="1" y="178"/>
                    </a:cubicBezTo>
                    <a:cubicBezTo>
                      <a:pt x="1" y="177"/>
                      <a:pt x="1" y="177"/>
                      <a:pt x="1" y="177"/>
                    </a:cubicBezTo>
                    <a:cubicBezTo>
                      <a:pt x="1" y="176"/>
                      <a:pt x="1" y="176"/>
                      <a:pt x="1" y="176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4"/>
                      <a:pt x="2" y="173"/>
                      <a:pt x="2" y="172"/>
                    </a:cubicBezTo>
                    <a:cubicBezTo>
                      <a:pt x="2" y="171"/>
                      <a:pt x="2" y="169"/>
                      <a:pt x="2" y="168"/>
                    </a:cubicBezTo>
                    <a:cubicBezTo>
                      <a:pt x="2" y="168"/>
                      <a:pt x="2" y="167"/>
                      <a:pt x="2" y="167"/>
                    </a:cubicBezTo>
                    <a:cubicBezTo>
                      <a:pt x="2" y="166"/>
                      <a:pt x="2" y="165"/>
                      <a:pt x="2" y="164"/>
                    </a:cubicBezTo>
                    <a:cubicBezTo>
                      <a:pt x="2" y="163"/>
                      <a:pt x="2" y="163"/>
                      <a:pt x="2" y="162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59"/>
                      <a:pt x="2" y="157"/>
                      <a:pt x="2" y="154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1"/>
                      <a:pt x="2" y="151"/>
                      <a:pt x="2" y="150"/>
                    </a:cubicBezTo>
                    <a:cubicBezTo>
                      <a:pt x="2" y="150"/>
                      <a:pt x="2" y="149"/>
                      <a:pt x="2" y="148"/>
                    </a:cubicBezTo>
                    <a:cubicBezTo>
                      <a:pt x="3" y="146"/>
                      <a:pt x="3" y="143"/>
                      <a:pt x="3" y="140"/>
                    </a:cubicBezTo>
                    <a:cubicBezTo>
                      <a:pt x="3" y="139"/>
                      <a:pt x="3" y="138"/>
                      <a:pt x="3" y="138"/>
                    </a:cubicBezTo>
                    <a:cubicBezTo>
                      <a:pt x="3" y="137"/>
                      <a:pt x="3" y="137"/>
                      <a:pt x="3" y="136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3" y="125"/>
                      <a:pt x="3" y="124"/>
                      <a:pt x="3" y="124"/>
                    </a:cubicBezTo>
                    <a:cubicBezTo>
                      <a:pt x="3" y="123"/>
                      <a:pt x="3" y="123"/>
                      <a:pt x="3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3" y="118"/>
                      <a:pt x="2" y="115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1"/>
                      <a:pt x="2" y="111"/>
                      <a:pt x="2" y="110"/>
                    </a:cubicBezTo>
                    <a:cubicBezTo>
                      <a:pt x="2" y="109"/>
                      <a:pt x="2" y="109"/>
                      <a:pt x="2" y="108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4"/>
                      <a:pt x="2" y="101"/>
                      <a:pt x="2" y="98"/>
                    </a:cubicBezTo>
                    <a:cubicBezTo>
                      <a:pt x="2" y="97"/>
                      <a:pt x="2" y="97"/>
                      <a:pt x="2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2" y="94"/>
                      <a:pt x="2" y="93"/>
                      <a:pt x="2" y="92"/>
                    </a:cubicBezTo>
                    <a:cubicBezTo>
                      <a:pt x="2" y="89"/>
                      <a:pt x="2" y="87"/>
                      <a:pt x="2" y="84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79"/>
                      <a:pt x="2" y="79"/>
                      <a:pt x="2" y="7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5"/>
                      <a:pt x="2" y="65"/>
                      <a:pt x="2" y="64"/>
                    </a:cubicBezTo>
                    <a:cubicBezTo>
                      <a:pt x="2" y="61"/>
                      <a:pt x="2" y="59"/>
                      <a:pt x="2" y="56"/>
                    </a:cubicBezTo>
                    <a:cubicBezTo>
                      <a:pt x="2" y="55"/>
                      <a:pt x="2" y="55"/>
                      <a:pt x="2" y="54"/>
                    </a:cubicBezTo>
                    <a:cubicBezTo>
                      <a:pt x="2" y="53"/>
                      <a:pt x="2" y="53"/>
                      <a:pt x="2" y="52"/>
                    </a:cubicBezTo>
                    <a:cubicBezTo>
                      <a:pt x="2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0"/>
                      <a:pt x="2" y="49"/>
                      <a:pt x="2" y="48"/>
                    </a:cubicBezTo>
                    <a:cubicBezTo>
                      <a:pt x="3" y="46"/>
                      <a:pt x="3" y="43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1"/>
                      <a:pt x="3" y="40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8"/>
                      <a:pt x="3" y="38"/>
                      <a:pt x="3" y="37"/>
                    </a:cubicBezTo>
                    <a:cubicBezTo>
                      <a:pt x="3" y="34"/>
                      <a:pt x="4" y="30"/>
                      <a:pt x="4" y="27"/>
                    </a:cubicBezTo>
                    <a:cubicBezTo>
                      <a:pt x="5" y="27"/>
                      <a:pt x="5" y="26"/>
                      <a:pt x="5" y="26"/>
                    </a:cubicBezTo>
                    <a:cubicBezTo>
                      <a:pt x="5" y="25"/>
                      <a:pt x="5" y="25"/>
                      <a:pt x="5" y="24"/>
                    </a:cubicBezTo>
                    <a:cubicBezTo>
                      <a:pt x="5" y="23"/>
                      <a:pt x="5" y="23"/>
                      <a:pt x="5" y="22"/>
                    </a:cubicBezTo>
                    <a:cubicBezTo>
                      <a:pt x="6" y="20"/>
                      <a:pt x="6" y="18"/>
                      <a:pt x="7" y="16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1"/>
                      <a:pt x="9" y="9"/>
                      <a:pt x="10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3" y="1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2"/>
                      <a:pt x="33" y="2"/>
                    </a:cubicBezTo>
                  </a:path>
                </a:pathLst>
              </a:custGeom>
              <a:solidFill>
                <a:srgbClr val="4B6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8" name="Freeform 1075">
                <a:extLst>
                  <a:ext uri="{FF2B5EF4-FFF2-40B4-BE49-F238E27FC236}">
                    <a16:creationId xmlns:a16="http://schemas.microsoft.com/office/drawing/2014/main" id="{BFC6A93D-9111-4245-B973-69EA9B876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829"/>
                <a:ext cx="8" cy="15"/>
              </a:xfrm>
              <a:custGeom>
                <a:avLst/>
                <a:gdLst>
                  <a:gd name="T0" fmla="*/ 8 w 8"/>
                  <a:gd name="T1" fmla="*/ 8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8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9" name="Freeform 1076">
                <a:extLst>
                  <a:ext uri="{FF2B5EF4-FFF2-40B4-BE49-F238E27FC236}">
                    <a16:creationId xmlns:a16="http://schemas.microsoft.com/office/drawing/2014/main" id="{F678F709-533C-4A51-B371-468DA4912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0" name="Freeform 1077">
                <a:extLst>
                  <a:ext uri="{FF2B5EF4-FFF2-40B4-BE49-F238E27FC236}">
                    <a16:creationId xmlns:a16="http://schemas.microsoft.com/office/drawing/2014/main" id="{E6CE2FD3-20DF-4760-99EA-F24D5B31F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1" name="Freeform 1078">
                <a:extLst>
                  <a:ext uri="{FF2B5EF4-FFF2-40B4-BE49-F238E27FC236}">
                    <a16:creationId xmlns:a16="http://schemas.microsoft.com/office/drawing/2014/main" id="{16588F46-455C-486E-A067-2B8A61A5C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2" name="Freeform 1079">
                <a:extLst>
                  <a:ext uri="{FF2B5EF4-FFF2-40B4-BE49-F238E27FC236}">
                    <a16:creationId xmlns:a16="http://schemas.microsoft.com/office/drawing/2014/main" id="{A4E60C75-ED9E-43C3-90A0-E806F9E48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3" name="Freeform 1080">
                <a:extLst>
                  <a:ext uri="{FF2B5EF4-FFF2-40B4-BE49-F238E27FC236}">
                    <a16:creationId xmlns:a16="http://schemas.microsoft.com/office/drawing/2014/main" id="{417B48C2-E15C-46CC-9AFC-5A949CB4B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829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15 h 15"/>
                  <a:gd name="T4" fmla="*/ 0 w 8"/>
                  <a:gd name="T5" fmla="*/ 8 h 15"/>
                  <a:gd name="T6" fmla="*/ 8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15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4" name="Freeform 1081">
                <a:extLst>
                  <a:ext uri="{FF2B5EF4-FFF2-40B4-BE49-F238E27FC236}">
                    <a16:creationId xmlns:a16="http://schemas.microsoft.com/office/drawing/2014/main" id="{6DC55D5C-B9DD-49EF-A3B1-179612A85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829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15 h 15"/>
                  <a:gd name="T4" fmla="*/ 0 w 8"/>
                  <a:gd name="T5" fmla="*/ 8 h 15"/>
                  <a:gd name="T6" fmla="*/ 8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15"/>
                    </a:lnTo>
                    <a:lnTo>
                      <a:pt x="0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5" name="Freeform 1082">
                <a:extLst>
                  <a:ext uri="{FF2B5EF4-FFF2-40B4-BE49-F238E27FC236}">
                    <a16:creationId xmlns:a16="http://schemas.microsoft.com/office/drawing/2014/main" id="{2B98AF62-45F2-4F54-B1F7-39809FA90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844"/>
                <a:ext cx="53" cy="83"/>
              </a:xfrm>
              <a:custGeom>
                <a:avLst/>
                <a:gdLst>
                  <a:gd name="T0" fmla="*/ 7 w 7"/>
                  <a:gd name="T1" fmla="*/ 6 h 11"/>
                  <a:gd name="T2" fmla="*/ 2 w 7"/>
                  <a:gd name="T3" fmla="*/ 11 h 11"/>
                  <a:gd name="T4" fmla="*/ 1 w 7"/>
                  <a:gd name="T5" fmla="*/ 10 h 11"/>
                  <a:gd name="T6" fmla="*/ 1 w 7"/>
                  <a:gd name="T7" fmla="*/ 10 h 11"/>
                  <a:gd name="T8" fmla="*/ 0 w 7"/>
                  <a:gd name="T9" fmla="*/ 2 h 11"/>
                  <a:gd name="T10" fmla="*/ 2 w 7"/>
                  <a:gd name="T11" fmla="*/ 0 h 11"/>
                  <a:gd name="T12" fmla="*/ 7 w 7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7" y="6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7"/>
                      <a:pt x="0" y="5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6" name="Freeform 1083">
                <a:extLst>
                  <a:ext uri="{FF2B5EF4-FFF2-40B4-BE49-F238E27FC236}">
                    <a16:creationId xmlns:a16="http://schemas.microsoft.com/office/drawing/2014/main" id="{4A65E714-5C12-461C-A7D7-34B60CD8D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844"/>
                <a:ext cx="76" cy="83"/>
              </a:xfrm>
              <a:custGeom>
                <a:avLst/>
                <a:gdLst>
                  <a:gd name="T0" fmla="*/ 38 w 76"/>
                  <a:gd name="T1" fmla="*/ 83 h 83"/>
                  <a:gd name="T2" fmla="*/ 76 w 76"/>
                  <a:gd name="T3" fmla="*/ 45 h 83"/>
                  <a:gd name="T4" fmla="*/ 38 w 76"/>
                  <a:gd name="T5" fmla="*/ 0 h 83"/>
                  <a:gd name="T6" fmla="*/ 0 w 76"/>
                  <a:gd name="T7" fmla="*/ 45 h 83"/>
                  <a:gd name="T8" fmla="*/ 38 w 7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83"/>
                    </a:moveTo>
                    <a:lnTo>
                      <a:pt x="76" y="45"/>
                    </a:ln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7" name="Freeform 1084">
                <a:extLst>
                  <a:ext uri="{FF2B5EF4-FFF2-40B4-BE49-F238E27FC236}">
                    <a16:creationId xmlns:a16="http://schemas.microsoft.com/office/drawing/2014/main" id="{50B28394-202D-4A50-AB32-C67AC26F3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844"/>
                <a:ext cx="76" cy="83"/>
              </a:xfrm>
              <a:custGeom>
                <a:avLst/>
                <a:gdLst>
                  <a:gd name="T0" fmla="*/ 38 w 76"/>
                  <a:gd name="T1" fmla="*/ 83 h 83"/>
                  <a:gd name="T2" fmla="*/ 76 w 76"/>
                  <a:gd name="T3" fmla="*/ 45 h 83"/>
                  <a:gd name="T4" fmla="*/ 38 w 76"/>
                  <a:gd name="T5" fmla="*/ 0 h 83"/>
                  <a:gd name="T6" fmla="*/ 0 w 76"/>
                  <a:gd name="T7" fmla="*/ 45 h 83"/>
                  <a:gd name="T8" fmla="*/ 38 w 7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83"/>
                    </a:moveTo>
                    <a:lnTo>
                      <a:pt x="76" y="45"/>
                    </a:ln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8" name="Freeform 1085">
                <a:extLst>
                  <a:ext uri="{FF2B5EF4-FFF2-40B4-BE49-F238E27FC236}">
                    <a16:creationId xmlns:a16="http://schemas.microsoft.com/office/drawing/2014/main" id="{A4320858-461F-4B7D-847D-83010744A6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844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45 w 53"/>
                  <a:gd name="T3" fmla="*/ 75 h 83"/>
                  <a:gd name="T4" fmla="*/ 38 w 53"/>
                  <a:gd name="T5" fmla="*/ 83 h 83"/>
                  <a:gd name="T6" fmla="*/ 0 w 53"/>
                  <a:gd name="T7" fmla="*/ 45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45" y="7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9" name="Freeform 1086">
                <a:extLst>
                  <a:ext uri="{FF2B5EF4-FFF2-40B4-BE49-F238E27FC236}">
                    <a16:creationId xmlns:a16="http://schemas.microsoft.com/office/drawing/2014/main" id="{F65AB5E9-F156-4321-A809-50FA3DDD19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844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45 w 53"/>
                  <a:gd name="T3" fmla="*/ 75 h 83"/>
                  <a:gd name="T4" fmla="*/ 38 w 53"/>
                  <a:gd name="T5" fmla="*/ 83 h 83"/>
                  <a:gd name="T6" fmla="*/ 0 w 53"/>
                  <a:gd name="T7" fmla="*/ 45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45" y="7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53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0" name="Freeform 1087">
                <a:extLst>
                  <a:ext uri="{FF2B5EF4-FFF2-40B4-BE49-F238E27FC236}">
                    <a16:creationId xmlns:a16="http://schemas.microsoft.com/office/drawing/2014/main" id="{C0057374-5234-4890-A71A-C55C7EE70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935"/>
                <a:ext cx="0" cy="15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1" name="Freeform 1088">
                <a:extLst>
                  <a:ext uri="{FF2B5EF4-FFF2-40B4-BE49-F238E27FC236}">
                    <a16:creationId xmlns:a16="http://schemas.microsoft.com/office/drawing/2014/main" id="{B8F0F148-41A9-4ACC-9112-602DFCC76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897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83 h 83"/>
                  <a:gd name="T4" fmla="*/ 84 w 84"/>
                  <a:gd name="T5" fmla="*/ 45 h 83"/>
                  <a:gd name="T6" fmla="*/ 38 w 84"/>
                  <a:gd name="T7" fmla="*/ 0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2" name="Freeform 1089">
                <a:extLst>
                  <a:ext uri="{FF2B5EF4-FFF2-40B4-BE49-F238E27FC236}">
                    <a16:creationId xmlns:a16="http://schemas.microsoft.com/office/drawing/2014/main" id="{1BD249A9-A777-4A01-8D5B-7B95AD8C9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897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83 h 83"/>
                  <a:gd name="T4" fmla="*/ 84 w 84"/>
                  <a:gd name="T5" fmla="*/ 45 h 83"/>
                  <a:gd name="T6" fmla="*/ 38 w 84"/>
                  <a:gd name="T7" fmla="*/ 0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3" name="Freeform 1090">
                <a:extLst>
                  <a:ext uri="{FF2B5EF4-FFF2-40B4-BE49-F238E27FC236}">
                    <a16:creationId xmlns:a16="http://schemas.microsoft.com/office/drawing/2014/main" id="{3F676682-E138-40C4-8D8B-FA3A93C04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97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4" name="Freeform 1091">
                <a:extLst>
                  <a:ext uri="{FF2B5EF4-FFF2-40B4-BE49-F238E27FC236}">
                    <a16:creationId xmlns:a16="http://schemas.microsoft.com/office/drawing/2014/main" id="{620D8001-ACF0-42AE-A226-5CFC43125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97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5" name="Rectangle 1092">
                <a:extLst>
                  <a:ext uri="{FF2B5EF4-FFF2-40B4-BE49-F238E27FC236}">
                    <a16:creationId xmlns:a16="http://schemas.microsoft.com/office/drawing/2014/main" id="{D55DFA28-15F2-4A13-9E72-897526413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4" y="2935"/>
                <a:ext cx="1" cy="7"/>
              </a:xfrm>
              <a:prstGeom prst="rect">
                <a:avLst/>
              </a:pr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6" name="Freeform 1093">
                <a:extLst>
                  <a:ext uri="{FF2B5EF4-FFF2-40B4-BE49-F238E27FC236}">
                    <a16:creationId xmlns:a16="http://schemas.microsoft.com/office/drawing/2014/main" id="{5906017D-C69E-45F2-9FCC-077E9F0D60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935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7" name="Freeform 1094">
                <a:extLst>
                  <a:ext uri="{FF2B5EF4-FFF2-40B4-BE49-F238E27FC236}">
                    <a16:creationId xmlns:a16="http://schemas.microsoft.com/office/drawing/2014/main" id="{35950D0E-287F-4DF6-B4BF-F33C5AB31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950"/>
                <a:ext cx="45" cy="82"/>
              </a:xfrm>
              <a:custGeom>
                <a:avLst/>
                <a:gdLst>
                  <a:gd name="T0" fmla="*/ 6 w 6"/>
                  <a:gd name="T1" fmla="*/ 5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 h 11"/>
                  <a:gd name="T8" fmla="*/ 0 w 6"/>
                  <a:gd name="T9" fmla="*/ 1 h 11"/>
                  <a:gd name="T10" fmla="*/ 1 w 6"/>
                  <a:gd name="T11" fmla="*/ 0 h 11"/>
                  <a:gd name="T12" fmla="*/ 6 w 6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6" y="5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8" name="Freeform 1095">
                <a:extLst>
                  <a:ext uri="{FF2B5EF4-FFF2-40B4-BE49-F238E27FC236}">
                    <a16:creationId xmlns:a16="http://schemas.microsoft.com/office/drawing/2014/main" id="{070D94B6-C144-4B62-9048-EE528485F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950"/>
                <a:ext cx="76" cy="82"/>
              </a:xfrm>
              <a:custGeom>
                <a:avLst/>
                <a:gdLst>
                  <a:gd name="T0" fmla="*/ 0 w 76"/>
                  <a:gd name="T1" fmla="*/ 37 h 82"/>
                  <a:gd name="T2" fmla="*/ 38 w 76"/>
                  <a:gd name="T3" fmla="*/ 82 h 82"/>
                  <a:gd name="T4" fmla="*/ 76 w 76"/>
                  <a:gd name="T5" fmla="*/ 37 h 82"/>
                  <a:gd name="T6" fmla="*/ 38 w 76"/>
                  <a:gd name="T7" fmla="*/ 0 h 82"/>
                  <a:gd name="T8" fmla="*/ 0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0" y="37"/>
                    </a:moveTo>
                    <a:lnTo>
                      <a:pt x="38" y="82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9" name="Freeform 1096">
                <a:extLst>
                  <a:ext uri="{FF2B5EF4-FFF2-40B4-BE49-F238E27FC236}">
                    <a16:creationId xmlns:a16="http://schemas.microsoft.com/office/drawing/2014/main" id="{68732AB5-6465-459E-9059-1B3FEB629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950"/>
                <a:ext cx="76" cy="82"/>
              </a:xfrm>
              <a:custGeom>
                <a:avLst/>
                <a:gdLst>
                  <a:gd name="T0" fmla="*/ 0 w 76"/>
                  <a:gd name="T1" fmla="*/ 37 h 82"/>
                  <a:gd name="T2" fmla="*/ 38 w 76"/>
                  <a:gd name="T3" fmla="*/ 82 h 82"/>
                  <a:gd name="T4" fmla="*/ 76 w 76"/>
                  <a:gd name="T5" fmla="*/ 37 h 82"/>
                  <a:gd name="T6" fmla="*/ 38 w 76"/>
                  <a:gd name="T7" fmla="*/ 0 h 82"/>
                  <a:gd name="T8" fmla="*/ 0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0" y="37"/>
                    </a:moveTo>
                    <a:lnTo>
                      <a:pt x="38" y="82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0" name="Freeform 1097">
                <a:extLst>
                  <a:ext uri="{FF2B5EF4-FFF2-40B4-BE49-F238E27FC236}">
                    <a16:creationId xmlns:a16="http://schemas.microsoft.com/office/drawing/2014/main" id="{BF2E0362-BB0F-4C46-97A9-85DB1F697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950"/>
                <a:ext cx="45" cy="82"/>
              </a:xfrm>
              <a:custGeom>
                <a:avLst/>
                <a:gdLst>
                  <a:gd name="T0" fmla="*/ 45 w 45"/>
                  <a:gd name="T1" fmla="*/ 7 h 82"/>
                  <a:gd name="T2" fmla="*/ 45 w 45"/>
                  <a:gd name="T3" fmla="*/ 7 h 82"/>
                  <a:gd name="T4" fmla="*/ 45 w 45"/>
                  <a:gd name="T5" fmla="*/ 82 h 82"/>
                  <a:gd name="T6" fmla="*/ 45 w 45"/>
                  <a:gd name="T7" fmla="*/ 82 h 82"/>
                  <a:gd name="T8" fmla="*/ 38 w 45"/>
                  <a:gd name="T9" fmla="*/ 82 h 82"/>
                  <a:gd name="T10" fmla="*/ 0 w 45"/>
                  <a:gd name="T11" fmla="*/ 37 h 82"/>
                  <a:gd name="T12" fmla="*/ 38 w 45"/>
                  <a:gd name="T13" fmla="*/ 0 h 82"/>
                  <a:gd name="T14" fmla="*/ 45 w 45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82">
                    <a:moveTo>
                      <a:pt x="45" y="7"/>
                    </a:moveTo>
                    <a:lnTo>
                      <a:pt x="45" y="7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45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1" name="Freeform 1098">
                <a:extLst>
                  <a:ext uri="{FF2B5EF4-FFF2-40B4-BE49-F238E27FC236}">
                    <a16:creationId xmlns:a16="http://schemas.microsoft.com/office/drawing/2014/main" id="{4B19411D-D81B-4647-95F4-4C60980F0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950"/>
                <a:ext cx="45" cy="82"/>
              </a:xfrm>
              <a:custGeom>
                <a:avLst/>
                <a:gdLst>
                  <a:gd name="T0" fmla="*/ 45 w 45"/>
                  <a:gd name="T1" fmla="*/ 7 h 82"/>
                  <a:gd name="T2" fmla="*/ 45 w 45"/>
                  <a:gd name="T3" fmla="*/ 7 h 82"/>
                  <a:gd name="T4" fmla="*/ 45 w 45"/>
                  <a:gd name="T5" fmla="*/ 82 h 82"/>
                  <a:gd name="T6" fmla="*/ 45 w 45"/>
                  <a:gd name="T7" fmla="*/ 82 h 82"/>
                  <a:gd name="T8" fmla="*/ 38 w 45"/>
                  <a:gd name="T9" fmla="*/ 82 h 82"/>
                  <a:gd name="T10" fmla="*/ 0 w 45"/>
                  <a:gd name="T11" fmla="*/ 37 h 82"/>
                  <a:gd name="T12" fmla="*/ 38 w 45"/>
                  <a:gd name="T13" fmla="*/ 0 h 82"/>
                  <a:gd name="T14" fmla="*/ 45 w 45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82">
                    <a:moveTo>
                      <a:pt x="45" y="7"/>
                    </a:moveTo>
                    <a:lnTo>
                      <a:pt x="45" y="7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45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2" name="Freeform 1099">
                <a:extLst>
                  <a:ext uri="{FF2B5EF4-FFF2-40B4-BE49-F238E27FC236}">
                    <a16:creationId xmlns:a16="http://schemas.microsoft.com/office/drawing/2014/main" id="{FCD3B063-E740-4523-A6B0-04562BC35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040"/>
                <a:ext cx="0" cy="8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3" name="Freeform 1100">
                <a:extLst>
                  <a:ext uri="{FF2B5EF4-FFF2-40B4-BE49-F238E27FC236}">
                    <a16:creationId xmlns:a16="http://schemas.microsoft.com/office/drawing/2014/main" id="{5CC783BF-B6F8-4F41-8B28-DD3912F2C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002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83 h 83"/>
                  <a:gd name="T4" fmla="*/ 84 w 84"/>
                  <a:gd name="T5" fmla="*/ 38 h 83"/>
                  <a:gd name="T6" fmla="*/ 38 w 84"/>
                  <a:gd name="T7" fmla="*/ 0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4" name="Freeform 1101">
                <a:extLst>
                  <a:ext uri="{FF2B5EF4-FFF2-40B4-BE49-F238E27FC236}">
                    <a16:creationId xmlns:a16="http://schemas.microsoft.com/office/drawing/2014/main" id="{60D6B2BD-93AF-4FC2-840C-23F09707F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002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83 h 83"/>
                  <a:gd name="T4" fmla="*/ 84 w 84"/>
                  <a:gd name="T5" fmla="*/ 38 h 83"/>
                  <a:gd name="T6" fmla="*/ 38 w 84"/>
                  <a:gd name="T7" fmla="*/ 0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5" name="Freeform 1102">
                <a:extLst>
                  <a:ext uri="{FF2B5EF4-FFF2-40B4-BE49-F238E27FC236}">
                    <a16:creationId xmlns:a16="http://schemas.microsoft.com/office/drawing/2014/main" id="{C61DAB21-C784-48C7-AE6C-2599CFBC4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02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6" name="Freeform 1103">
                <a:extLst>
                  <a:ext uri="{FF2B5EF4-FFF2-40B4-BE49-F238E27FC236}">
                    <a16:creationId xmlns:a16="http://schemas.microsoft.com/office/drawing/2014/main" id="{C90BF2AD-CF97-4DE8-A1AD-8C4AC9BD9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02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7" name="Freeform 1104">
                <a:extLst>
                  <a:ext uri="{FF2B5EF4-FFF2-40B4-BE49-F238E27FC236}">
                    <a16:creationId xmlns:a16="http://schemas.microsoft.com/office/drawing/2014/main" id="{9C55198D-EE47-47F3-96A1-FD628A90C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055"/>
                <a:ext cx="45" cy="75"/>
              </a:xfrm>
              <a:custGeom>
                <a:avLst/>
                <a:gdLst>
                  <a:gd name="T0" fmla="*/ 45 w 45"/>
                  <a:gd name="T1" fmla="*/ 38 h 75"/>
                  <a:gd name="T2" fmla="*/ 7 w 45"/>
                  <a:gd name="T3" fmla="*/ 75 h 75"/>
                  <a:gd name="T4" fmla="*/ 0 w 45"/>
                  <a:gd name="T5" fmla="*/ 68 h 75"/>
                  <a:gd name="T6" fmla="*/ 0 w 45"/>
                  <a:gd name="T7" fmla="*/ 8 h 75"/>
                  <a:gd name="T8" fmla="*/ 7 w 45"/>
                  <a:gd name="T9" fmla="*/ 0 h 75"/>
                  <a:gd name="T10" fmla="*/ 45 w 45"/>
                  <a:gd name="T1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75">
                    <a:moveTo>
                      <a:pt x="45" y="38"/>
                    </a:moveTo>
                    <a:lnTo>
                      <a:pt x="7" y="75"/>
                    </a:lnTo>
                    <a:lnTo>
                      <a:pt x="0" y="6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45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8" name="Freeform 1105">
                <a:extLst>
                  <a:ext uri="{FF2B5EF4-FFF2-40B4-BE49-F238E27FC236}">
                    <a16:creationId xmlns:a16="http://schemas.microsoft.com/office/drawing/2014/main" id="{6A3E727D-D2E4-4D64-B20B-77AF13FA3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055"/>
                <a:ext cx="76" cy="75"/>
              </a:xfrm>
              <a:custGeom>
                <a:avLst/>
                <a:gdLst>
                  <a:gd name="T0" fmla="*/ 38 w 76"/>
                  <a:gd name="T1" fmla="*/ 0 h 75"/>
                  <a:gd name="T2" fmla="*/ 0 w 76"/>
                  <a:gd name="T3" fmla="*/ 38 h 75"/>
                  <a:gd name="T4" fmla="*/ 38 w 76"/>
                  <a:gd name="T5" fmla="*/ 75 h 75"/>
                  <a:gd name="T6" fmla="*/ 76 w 76"/>
                  <a:gd name="T7" fmla="*/ 38 h 75"/>
                  <a:gd name="T8" fmla="*/ 38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38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6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9" name="Freeform 1106">
                <a:extLst>
                  <a:ext uri="{FF2B5EF4-FFF2-40B4-BE49-F238E27FC236}">
                    <a16:creationId xmlns:a16="http://schemas.microsoft.com/office/drawing/2014/main" id="{A3915332-D1FE-41D9-9F18-36FEB93E2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055"/>
                <a:ext cx="76" cy="75"/>
              </a:xfrm>
              <a:custGeom>
                <a:avLst/>
                <a:gdLst>
                  <a:gd name="T0" fmla="*/ 38 w 76"/>
                  <a:gd name="T1" fmla="*/ 0 h 75"/>
                  <a:gd name="T2" fmla="*/ 0 w 76"/>
                  <a:gd name="T3" fmla="*/ 38 h 75"/>
                  <a:gd name="T4" fmla="*/ 38 w 76"/>
                  <a:gd name="T5" fmla="*/ 75 h 75"/>
                  <a:gd name="T6" fmla="*/ 76 w 76"/>
                  <a:gd name="T7" fmla="*/ 38 h 75"/>
                  <a:gd name="T8" fmla="*/ 38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38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6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0" name="Freeform 1107">
                <a:extLst>
                  <a:ext uri="{FF2B5EF4-FFF2-40B4-BE49-F238E27FC236}">
                    <a16:creationId xmlns:a16="http://schemas.microsoft.com/office/drawing/2014/main" id="{F69F9AC1-11C5-415B-A325-F73675FEC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055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1" name="Freeform 1108">
                <a:extLst>
                  <a:ext uri="{FF2B5EF4-FFF2-40B4-BE49-F238E27FC236}">
                    <a16:creationId xmlns:a16="http://schemas.microsoft.com/office/drawing/2014/main" id="{18481E0F-4D26-4582-8C84-153388DF3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055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2" name="Freeform 1109">
                <a:extLst>
                  <a:ext uri="{FF2B5EF4-FFF2-40B4-BE49-F238E27FC236}">
                    <a16:creationId xmlns:a16="http://schemas.microsoft.com/office/drawing/2014/main" id="{3D144172-B88B-40E1-8286-3E74B0769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138"/>
                <a:ext cx="0" cy="15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3" name="Freeform 1110">
                <a:extLst>
                  <a:ext uri="{FF2B5EF4-FFF2-40B4-BE49-F238E27FC236}">
                    <a16:creationId xmlns:a16="http://schemas.microsoft.com/office/drawing/2014/main" id="{2DF1F9E4-1050-4D66-A9FF-6E9591368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100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4" name="Freeform 1111">
                <a:extLst>
                  <a:ext uri="{FF2B5EF4-FFF2-40B4-BE49-F238E27FC236}">
                    <a16:creationId xmlns:a16="http://schemas.microsoft.com/office/drawing/2014/main" id="{7AADBA95-19F9-4D0E-95BA-F37C650DF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100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5" name="Freeform 1112">
                <a:extLst>
                  <a:ext uri="{FF2B5EF4-FFF2-40B4-BE49-F238E27FC236}">
                    <a16:creationId xmlns:a16="http://schemas.microsoft.com/office/drawing/2014/main" id="{F47D698A-FAC1-4714-83E2-3ECB11140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00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6" name="Freeform 1113">
                <a:extLst>
                  <a:ext uri="{FF2B5EF4-FFF2-40B4-BE49-F238E27FC236}">
                    <a16:creationId xmlns:a16="http://schemas.microsoft.com/office/drawing/2014/main" id="{9D348008-4681-4882-B7DE-489C45EC5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00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7" name="Freeform 1114">
                <a:extLst>
                  <a:ext uri="{FF2B5EF4-FFF2-40B4-BE49-F238E27FC236}">
                    <a16:creationId xmlns:a16="http://schemas.microsoft.com/office/drawing/2014/main" id="{DE38F409-039C-4795-9F27-1DD1C04F2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3153"/>
                <a:ext cx="45" cy="83"/>
              </a:xfrm>
              <a:custGeom>
                <a:avLst/>
                <a:gdLst>
                  <a:gd name="T0" fmla="*/ 6 w 6"/>
                  <a:gd name="T1" fmla="*/ 6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 h 11"/>
                  <a:gd name="T8" fmla="*/ 1 w 6"/>
                  <a:gd name="T9" fmla="*/ 0 h 11"/>
                  <a:gd name="T10" fmla="*/ 6 w 6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6" y="6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8" name="Freeform 1115">
                <a:extLst>
                  <a:ext uri="{FF2B5EF4-FFF2-40B4-BE49-F238E27FC236}">
                    <a16:creationId xmlns:a16="http://schemas.microsoft.com/office/drawing/2014/main" id="{758B0391-E6AB-4A98-ABC3-9E000131B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153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9" name="Freeform 1116">
                <a:extLst>
                  <a:ext uri="{FF2B5EF4-FFF2-40B4-BE49-F238E27FC236}">
                    <a16:creationId xmlns:a16="http://schemas.microsoft.com/office/drawing/2014/main" id="{C89EBD25-9DF8-4570-BC60-9E27351D8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153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0" name="Freeform 1117">
                <a:extLst>
                  <a:ext uri="{FF2B5EF4-FFF2-40B4-BE49-F238E27FC236}">
                    <a16:creationId xmlns:a16="http://schemas.microsoft.com/office/drawing/2014/main" id="{534B45AD-A171-46D4-87DD-136A61BE0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161"/>
                <a:ext cx="38" cy="67"/>
              </a:xfrm>
              <a:custGeom>
                <a:avLst/>
                <a:gdLst>
                  <a:gd name="T0" fmla="*/ 38 w 38"/>
                  <a:gd name="T1" fmla="*/ 0 h 67"/>
                  <a:gd name="T2" fmla="*/ 30 w 38"/>
                  <a:gd name="T3" fmla="*/ 67 h 67"/>
                  <a:gd name="T4" fmla="*/ 0 w 38"/>
                  <a:gd name="T5" fmla="*/ 37 h 67"/>
                  <a:gd name="T6" fmla="*/ 38 w 3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7">
                    <a:moveTo>
                      <a:pt x="38" y="0"/>
                    </a:moveTo>
                    <a:lnTo>
                      <a:pt x="30" y="67"/>
                    </a:lnTo>
                    <a:lnTo>
                      <a:pt x="0" y="3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1" name="Freeform 1118">
                <a:extLst>
                  <a:ext uri="{FF2B5EF4-FFF2-40B4-BE49-F238E27FC236}">
                    <a16:creationId xmlns:a16="http://schemas.microsoft.com/office/drawing/2014/main" id="{304D0622-675D-4C7F-B602-08B5467E9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161"/>
                <a:ext cx="38" cy="67"/>
              </a:xfrm>
              <a:custGeom>
                <a:avLst/>
                <a:gdLst>
                  <a:gd name="T0" fmla="*/ 38 w 38"/>
                  <a:gd name="T1" fmla="*/ 0 h 67"/>
                  <a:gd name="T2" fmla="*/ 30 w 38"/>
                  <a:gd name="T3" fmla="*/ 67 h 67"/>
                  <a:gd name="T4" fmla="*/ 0 w 38"/>
                  <a:gd name="T5" fmla="*/ 37 h 67"/>
                  <a:gd name="T6" fmla="*/ 38 w 3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7">
                    <a:moveTo>
                      <a:pt x="38" y="0"/>
                    </a:moveTo>
                    <a:lnTo>
                      <a:pt x="30" y="67"/>
                    </a:lnTo>
                    <a:lnTo>
                      <a:pt x="0" y="3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2" name="Freeform 1119">
                <a:extLst>
                  <a:ext uri="{FF2B5EF4-FFF2-40B4-BE49-F238E27FC236}">
                    <a16:creationId xmlns:a16="http://schemas.microsoft.com/office/drawing/2014/main" id="{F2F1CEBE-98AA-4986-976A-C976D1506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3243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3" name="Freeform 1120">
                <a:extLst>
                  <a:ext uri="{FF2B5EF4-FFF2-40B4-BE49-F238E27FC236}">
                    <a16:creationId xmlns:a16="http://schemas.microsoft.com/office/drawing/2014/main" id="{0E5411A3-70FC-4A44-92B6-72B51AE95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0 h 83"/>
                  <a:gd name="T4" fmla="*/ 0 w 84"/>
                  <a:gd name="T5" fmla="*/ 37 h 83"/>
                  <a:gd name="T6" fmla="*/ 38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3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4" name="Freeform 1121">
                <a:extLst>
                  <a:ext uri="{FF2B5EF4-FFF2-40B4-BE49-F238E27FC236}">
                    <a16:creationId xmlns:a16="http://schemas.microsoft.com/office/drawing/2014/main" id="{5302EF40-EDA9-4BE0-9B72-D0C8E7D3B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0 h 83"/>
                  <a:gd name="T4" fmla="*/ 0 w 84"/>
                  <a:gd name="T5" fmla="*/ 37 h 83"/>
                  <a:gd name="T6" fmla="*/ 38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3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5" name="Freeform 1122">
                <a:extLst>
                  <a:ext uri="{FF2B5EF4-FFF2-40B4-BE49-F238E27FC236}">
                    <a16:creationId xmlns:a16="http://schemas.microsoft.com/office/drawing/2014/main" id="{55221A7F-1166-4B2C-9F19-713196D52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46 w 84"/>
                  <a:gd name="T3" fmla="*/ 0 h 83"/>
                  <a:gd name="T4" fmla="*/ 0 w 84"/>
                  <a:gd name="T5" fmla="*/ 37 h 83"/>
                  <a:gd name="T6" fmla="*/ 46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46" y="0"/>
                    </a:lnTo>
                    <a:lnTo>
                      <a:pt x="0" y="37"/>
                    </a:lnTo>
                    <a:lnTo>
                      <a:pt x="46" y="83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6" name="Freeform 1123">
                <a:extLst>
                  <a:ext uri="{FF2B5EF4-FFF2-40B4-BE49-F238E27FC236}">
                    <a16:creationId xmlns:a16="http://schemas.microsoft.com/office/drawing/2014/main" id="{FCA852C1-69B1-41EC-B864-17AB318C0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46 w 84"/>
                  <a:gd name="T3" fmla="*/ 0 h 83"/>
                  <a:gd name="T4" fmla="*/ 0 w 84"/>
                  <a:gd name="T5" fmla="*/ 37 h 83"/>
                  <a:gd name="T6" fmla="*/ 46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46" y="0"/>
                    </a:lnTo>
                    <a:lnTo>
                      <a:pt x="0" y="37"/>
                    </a:lnTo>
                    <a:lnTo>
                      <a:pt x="46" y="83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7" name="Freeform 1124">
                <a:extLst>
                  <a:ext uri="{FF2B5EF4-FFF2-40B4-BE49-F238E27FC236}">
                    <a16:creationId xmlns:a16="http://schemas.microsoft.com/office/drawing/2014/main" id="{5BE4C077-7054-49CC-B92B-2D1CE82EE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3259"/>
                <a:ext cx="53" cy="82"/>
              </a:xfrm>
              <a:custGeom>
                <a:avLst/>
                <a:gdLst>
                  <a:gd name="T0" fmla="*/ 7 w 7"/>
                  <a:gd name="T1" fmla="*/ 5 h 11"/>
                  <a:gd name="T2" fmla="*/ 2 w 7"/>
                  <a:gd name="T3" fmla="*/ 11 h 11"/>
                  <a:gd name="T4" fmla="*/ 0 w 7"/>
                  <a:gd name="T5" fmla="*/ 9 h 11"/>
                  <a:gd name="T6" fmla="*/ 0 w 7"/>
                  <a:gd name="T7" fmla="*/ 9 h 11"/>
                  <a:gd name="T8" fmla="*/ 0 w 7"/>
                  <a:gd name="T9" fmla="*/ 1 h 11"/>
                  <a:gd name="T10" fmla="*/ 2 w 7"/>
                  <a:gd name="T11" fmla="*/ 0 h 11"/>
                  <a:gd name="T12" fmla="*/ 7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8" name="Freeform 1125">
                <a:extLst>
                  <a:ext uri="{FF2B5EF4-FFF2-40B4-BE49-F238E27FC236}">
                    <a16:creationId xmlns:a16="http://schemas.microsoft.com/office/drawing/2014/main" id="{2F82CD9F-2A8F-4F7E-BFCC-F6FF18398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259"/>
                <a:ext cx="76" cy="82"/>
              </a:xfrm>
              <a:custGeom>
                <a:avLst/>
                <a:gdLst>
                  <a:gd name="T0" fmla="*/ 76 w 76"/>
                  <a:gd name="T1" fmla="*/ 37 h 82"/>
                  <a:gd name="T2" fmla="*/ 38 w 76"/>
                  <a:gd name="T3" fmla="*/ 0 h 82"/>
                  <a:gd name="T4" fmla="*/ 0 w 76"/>
                  <a:gd name="T5" fmla="*/ 37 h 82"/>
                  <a:gd name="T6" fmla="*/ 38 w 76"/>
                  <a:gd name="T7" fmla="*/ 82 h 82"/>
                  <a:gd name="T8" fmla="*/ 76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2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9" name="Freeform 1126">
                <a:extLst>
                  <a:ext uri="{FF2B5EF4-FFF2-40B4-BE49-F238E27FC236}">
                    <a16:creationId xmlns:a16="http://schemas.microsoft.com/office/drawing/2014/main" id="{06DF5761-842A-4560-BED5-BA63367EC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259"/>
                <a:ext cx="76" cy="82"/>
              </a:xfrm>
              <a:custGeom>
                <a:avLst/>
                <a:gdLst>
                  <a:gd name="T0" fmla="*/ 76 w 76"/>
                  <a:gd name="T1" fmla="*/ 37 h 82"/>
                  <a:gd name="T2" fmla="*/ 38 w 76"/>
                  <a:gd name="T3" fmla="*/ 0 h 82"/>
                  <a:gd name="T4" fmla="*/ 0 w 76"/>
                  <a:gd name="T5" fmla="*/ 37 h 82"/>
                  <a:gd name="T6" fmla="*/ 38 w 76"/>
                  <a:gd name="T7" fmla="*/ 82 h 82"/>
                  <a:gd name="T8" fmla="*/ 76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2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0" name="Freeform 1127">
                <a:extLst>
                  <a:ext uri="{FF2B5EF4-FFF2-40B4-BE49-F238E27FC236}">
                    <a16:creationId xmlns:a16="http://schemas.microsoft.com/office/drawing/2014/main" id="{1DB9C0F9-0579-42BA-B67D-2122A78F4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266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30 w 30"/>
                  <a:gd name="T3" fmla="*/ 60 h 60"/>
                  <a:gd name="T4" fmla="*/ 0 w 30"/>
                  <a:gd name="T5" fmla="*/ 3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30" y="60"/>
                    </a:lnTo>
                    <a:lnTo>
                      <a:pt x="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1" name="Freeform 1128">
                <a:extLst>
                  <a:ext uri="{FF2B5EF4-FFF2-40B4-BE49-F238E27FC236}">
                    <a16:creationId xmlns:a16="http://schemas.microsoft.com/office/drawing/2014/main" id="{8D813C2A-01ED-4DEB-8FA7-5DA366477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266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30 w 30"/>
                  <a:gd name="T3" fmla="*/ 60 h 60"/>
                  <a:gd name="T4" fmla="*/ 0 w 30"/>
                  <a:gd name="T5" fmla="*/ 3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30" y="60"/>
                    </a:lnTo>
                    <a:lnTo>
                      <a:pt x="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2" name="Freeform 1129">
                <a:extLst>
                  <a:ext uri="{FF2B5EF4-FFF2-40B4-BE49-F238E27FC236}">
                    <a16:creationId xmlns:a16="http://schemas.microsoft.com/office/drawing/2014/main" id="{BCEF4DED-3B1D-4C1E-9472-53A6981E1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3341"/>
                <a:ext cx="8" cy="1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3" name="Freeform 1130">
                <a:extLst>
                  <a:ext uri="{FF2B5EF4-FFF2-40B4-BE49-F238E27FC236}">
                    <a16:creationId xmlns:a16="http://schemas.microsoft.com/office/drawing/2014/main" id="{35E64AFE-0194-4094-8BD7-36D63C71E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311"/>
                <a:ext cx="84" cy="76"/>
              </a:xfrm>
              <a:custGeom>
                <a:avLst/>
                <a:gdLst>
                  <a:gd name="T0" fmla="*/ 84 w 84"/>
                  <a:gd name="T1" fmla="*/ 38 h 76"/>
                  <a:gd name="T2" fmla="*/ 38 w 84"/>
                  <a:gd name="T3" fmla="*/ 0 h 76"/>
                  <a:gd name="T4" fmla="*/ 0 w 84"/>
                  <a:gd name="T5" fmla="*/ 38 h 76"/>
                  <a:gd name="T6" fmla="*/ 38 w 84"/>
                  <a:gd name="T7" fmla="*/ 76 h 76"/>
                  <a:gd name="T8" fmla="*/ 84 w 84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76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4" name="Freeform 1131">
                <a:extLst>
                  <a:ext uri="{FF2B5EF4-FFF2-40B4-BE49-F238E27FC236}">
                    <a16:creationId xmlns:a16="http://schemas.microsoft.com/office/drawing/2014/main" id="{3788572D-60BF-4982-BDE8-A9FDA42E2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311"/>
                <a:ext cx="84" cy="76"/>
              </a:xfrm>
              <a:custGeom>
                <a:avLst/>
                <a:gdLst>
                  <a:gd name="T0" fmla="*/ 84 w 84"/>
                  <a:gd name="T1" fmla="*/ 38 h 76"/>
                  <a:gd name="T2" fmla="*/ 38 w 84"/>
                  <a:gd name="T3" fmla="*/ 0 h 76"/>
                  <a:gd name="T4" fmla="*/ 0 w 84"/>
                  <a:gd name="T5" fmla="*/ 38 h 76"/>
                  <a:gd name="T6" fmla="*/ 38 w 84"/>
                  <a:gd name="T7" fmla="*/ 76 h 76"/>
                  <a:gd name="T8" fmla="*/ 84 w 84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76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5" name="Freeform 1132">
                <a:extLst>
                  <a:ext uri="{FF2B5EF4-FFF2-40B4-BE49-F238E27FC236}">
                    <a16:creationId xmlns:a16="http://schemas.microsoft.com/office/drawing/2014/main" id="{5C9C93C0-910A-44FA-9AC7-A4C3DB34E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1"/>
                <a:ext cx="76" cy="76"/>
              </a:xfrm>
              <a:custGeom>
                <a:avLst/>
                <a:gdLst>
                  <a:gd name="T0" fmla="*/ 76 w 76"/>
                  <a:gd name="T1" fmla="*/ 30 h 76"/>
                  <a:gd name="T2" fmla="*/ 69 w 76"/>
                  <a:gd name="T3" fmla="*/ 53 h 76"/>
                  <a:gd name="T4" fmla="*/ 46 w 76"/>
                  <a:gd name="T5" fmla="*/ 76 h 76"/>
                  <a:gd name="T6" fmla="*/ 0 w 76"/>
                  <a:gd name="T7" fmla="*/ 38 h 76"/>
                  <a:gd name="T8" fmla="*/ 46 w 76"/>
                  <a:gd name="T9" fmla="*/ 0 h 76"/>
                  <a:gd name="T10" fmla="*/ 76 w 76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6">
                    <a:moveTo>
                      <a:pt x="76" y="30"/>
                    </a:moveTo>
                    <a:lnTo>
                      <a:pt x="69" y="53"/>
                    </a:lnTo>
                    <a:lnTo>
                      <a:pt x="46" y="76"/>
                    </a:lnTo>
                    <a:lnTo>
                      <a:pt x="0" y="38"/>
                    </a:lnTo>
                    <a:lnTo>
                      <a:pt x="46" y="0"/>
                    </a:lnTo>
                    <a:lnTo>
                      <a:pt x="76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6" name="Freeform 1133">
                <a:extLst>
                  <a:ext uri="{FF2B5EF4-FFF2-40B4-BE49-F238E27FC236}">
                    <a16:creationId xmlns:a16="http://schemas.microsoft.com/office/drawing/2014/main" id="{1BD4C75F-3652-4BCC-AC84-B3C588A44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1"/>
                <a:ext cx="76" cy="76"/>
              </a:xfrm>
              <a:custGeom>
                <a:avLst/>
                <a:gdLst>
                  <a:gd name="T0" fmla="*/ 76 w 76"/>
                  <a:gd name="T1" fmla="*/ 30 h 76"/>
                  <a:gd name="T2" fmla="*/ 69 w 76"/>
                  <a:gd name="T3" fmla="*/ 53 h 76"/>
                  <a:gd name="T4" fmla="*/ 46 w 76"/>
                  <a:gd name="T5" fmla="*/ 76 h 76"/>
                  <a:gd name="T6" fmla="*/ 0 w 76"/>
                  <a:gd name="T7" fmla="*/ 38 h 76"/>
                  <a:gd name="T8" fmla="*/ 46 w 76"/>
                  <a:gd name="T9" fmla="*/ 0 h 76"/>
                  <a:gd name="T10" fmla="*/ 76 w 76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6">
                    <a:moveTo>
                      <a:pt x="76" y="30"/>
                    </a:moveTo>
                    <a:lnTo>
                      <a:pt x="69" y="53"/>
                    </a:lnTo>
                    <a:lnTo>
                      <a:pt x="46" y="76"/>
                    </a:lnTo>
                    <a:lnTo>
                      <a:pt x="0" y="38"/>
                    </a:lnTo>
                    <a:lnTo>
                      <a:pt x="46" y="0"/>
                    </a:lnTo>
                    <a:lnTo>
                      <a:pt x="7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7" name="Freeform 1134">
                <a:extLst>
                  <a:ext uri="{FF2B5EF4-FFF2-40B4-BE49-F238E27FC236}">
                    <a16:creationId xmlns:a16="http://schemas.microsoft.com/office/drawing/2014/main" id="{2F0BA243-103B-4AD2-9F9B-09056AFF7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" y="3356"/>
                <a:ext cx="61" cy="83"/>
              </a:xfrm>
              <a:custGeom>
                <a:avLst/>
                <a:gdLst>
                  <a:gd name="T0" fmla="*/ 8 w 8"/>
                  <a:gd name="T1" fmla="*/ 6 h 11"/>
                  <a:gd name="T2" fmla="*/ 3 w 8"/>
                  <a:gd name="T3" fmla="*/ 11 h 11"/>
                  <a:gd name="T4" fmla="*/ 0 w 8"/>
                  <a:gd name="T5" fmla="*/ 9 h 11"/>
                  <a:gd name="T6" fmla="*/ 1 w 8"/>
                  <a:gd name="T7" fmla="*/ 5 h 11"/>
                  <a:gd name="T8" fmla="*/ 1 w 8"/>
                  <a:gd name="T9" fmla="*/ 2 h 11"/>
                  <a:gd name="T10" fmla="*/ 3 w 8"/>
                  <a:gd name="T11" fmla="*/ 0 h 11"/>
                  <a:gd name="T12" fmla="*/ 8 w 8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8" y="6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8" name="Freeform 1135">
                <a:extLst>
                  <a:ext uri="{FF2B5EF4-FFF2-40B4-BE49-F238E27FC236}">
                    <a16:creationId xmlns:a16="http://schemas.microsoft.com/office/drawing/2014/main" id="{8F868807-B243-4683-B0DA-7D9C6D644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356"/>
                <a:ext cx="76" cy="83"/>
              </a:xfrm>
              <a:custGeom>
                <a:avLst/>
                <a:gdLst>
                  <a:gd name="T0" fmla="*/ 76 w 76"/>
                  <a:gd name="T1" fmla="*/ 46 h 83"/>
                  <a:gd name="T2" fmla="*/ 38 w 76"/>
                  <a:gd name="T3" fmla="*/ 0 h 83"/>
                  <a:gd name="T4" fmla="*/ 0 w 76"/>
                  <a:gd name="T5" fmla="*/ 46 h 83"/>
                  <a:gd name="T6" fmla="*/ 38 w 76"/>
                  <a:gd name="T7" fmla="*/ 83 h 83"/>
                  <a:gd name="T8" fmla="*/ 76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76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9" name="Freeform 1136">
                <a:extLst>
                  <a:ext uri="{FF2B5EF4-FFF2-40B4-BE49-F238E27FC236}">
                    <a16:creationId xmlns:a16="http://schemas.microsoft.com/office/drawing/2014/main" id="{A79A3A6D-A235-49B4-8276-472022B22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356"/>
                <a:ext cx="76" cy="83"/>
              </a:xfrm>
              <a:custGeom>
                <a:avLst/>
                <a:gdLst>
                  <a:gd name="T0" fmla="*/ 76 w 76"/>
                  <a:gd name="T1" fmla="*/ 46 h 83"/>
                  <a:gd name="T2" fmla="*/ 38 w 76"/>
                  <a:gd name="T3" fmla="*/ 0 h 83"/>
                  <a:gd name="T4" fmla="*/ 0 w 76"/>
                  <a:gd name="T5" fmla="*/ 46 h 83"/>
                  <a:gd name="T6" fmla="*/ 38 w 76"/>
                  <a:gd name="T7" fmla="*/ 83 h 83"/>
                  <a:gd name="T8" fmla="*/ 76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76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0" name="Freeform 1137">
                <a:extLst>
                  <a:ext uri="{FF2B5EF4-FFF2-40B4-BE49-F238E27FC236}">
                    <a16:creationId xmlns:a16="http://schemas.microsoft.com/office/drawing/2014/main" id="{F694C2D5-E818-4DB2-9E45-7FE888D82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37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3 w 23"/>
                  <a:gd name="T3" fmla="*/ 52 h 52"/>
                  <a:gd name="T4" fmla="*/ 0 w 23"/>
                  <a:gd name="T5" fmla="*/ 30 h 52"/>
                  <a:gd name="T6" fmla="*/ 23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3" y="52"/>
                    </a:lnTo>
                    <a:lnTo>
                      <a:pt x="0" y="3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1" name="Freeform 1138">
                <a:extLst>
                  <a:ext uri="{FF2B5EF4-FFF2-40B4-BE49-F238E27FC236}">
                    <a16:creationId xmlns:a16="http://schemas.microsoft.com/office/drawing/2014/main" id="{CD2A3B50-8533-4A3A-BB32-244150649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37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3 w 23"/>
                  <a:gd name="T3" fmla="*/ 52 h 52"/>
                  <a:gd name="T4" fmla="*/ 0 w 23"/>
                  <a:gd name="T5" fmla="*/ 30 h 52"/>
                  <a:gd name="T6" fmla="*/ 23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3" y="52"/>
                    </a:lnTo>
                    <a:lnTo>
                      <a:pt x="0" y="3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2" name="Freeform 1139">
                <a:extLst>
                  <a:ext uri="{FF2B5EF4-FFF2-40B4-BE49-F238E27FC236}">
                    <a16:creationId xmlns:a16="http://schemas.microsoft.com/office/drawing/2014/main" id="{1182EEE1-05DA-4AC5-9FE9-1864F58191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6" y="3439"/>
                <a:ext cx="16" cy="30"/>
              </a:xfrm>
              <a:custGeom>
                <a:avLst/>
                <a:gdLst>
                  <a:gd name="T0" fmla="*/ 2 w 2"/>
                  <a:gd name="T1" fmla="*/ 2 h 4"/>
                  <a:gd name="T2" fmla="*/ 0 w 2"/>
                  <a:gd name="T3" fmla="*/ 4 h 4"/>
                  <a:gd name="T4" fmla="*/ 0 w 2"/>
                  <a:gd name="T5" fmla="*/ 0 h 4"/>
                  <a:gd name="T6" fmla="*/ 0 w 2"/>
                  <a:gd name="T7" fmla="*/ 0 h 4"/>
                  <a:gd name="T8" fmla="*/ 2 w 2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2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3" name="Freeform 1140">
                <a:extLst>
                  <a:ext uri="{FF2B5EF4-FFF2-40B4-BE49-F238E27FC236}">
                    <a16:creationId xmlns:a16="http://schemas.microsoft.com/office/drawing/2014/main" id="{4BDA007D-0E22-4946-8B0B-0126FA555D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409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45 h 83"/>
                  <a:gd name="T4" fmla="*/ 38 w 84"/>
                  <a:gd name="T5" fmla="*/ 83 h 83"/>
                  <a:gd name="T6" fmla="*/ 84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4" name="Freeform 1141">
                <a:extLst>
                  <a:ext uri="{FF2B5EF4-FFF2-40B4-BE49-F238E27FC236}">
                    <a16:creationId xmlns:a16="http://schemas.microsoft.com/office/drawing/2014/main" id="{071855DB-9FE8-4261-82FE-303C59DA4C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3409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45 h 83"/>
                  <a:gd name="T4" fmla="*/ 38 w 84"/>
                  <a:gd name="T5" fmla="*/ 83 h 83"/>
                  <a:gd name="T6" fmla="*/ 84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5" name="Freeform 1142">
                <a:extLst>
                  <a:ext uri="{FF2B5EF4-FFF2-40B4-BE49-F238E27FC236}">
                    <a16:creationId xmlns:a16="http://schemas.microsoft.com/office/drawing/2014/main" id="{636D32BA-29D6-4D1E-B302-AA626F680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09"/>
                <a:ext cx="69" cy="83"/>
              </a:xfrm>
              <a:custGeom>
                <a:avLst/>
                <a:gdLst>
                  <a:gd name="T0" fmla="*/ 69 w 69"/>
                  <a:gd name="T1" fmla="*/ 30 h 83"/>
                  <a:gd name="T2" fmla="*/ 69 w 69"/>
                  <a:gd name="T3" fmla="*/ 53 h 83"/>
                  <a:gd name="T4" fmla="*/ 69 w 69"/>
                  <a:gd name="T5" fmla="*/ 60 h 83"/>
                  <a:gd name="T6" fmla="*/ 46 w 69"/>
                  <a:gd name="T7" fmla="*/ 83 h 83"/>
                  <a:gd name="T8" fmla="*/ 0 w 69"/>
                  <a:gd name="T9" fmla="*/ 45 h 83"/>
                  <a:gd name="T10" fmla="*/ 46 w 69"/>
                  <a:gd name="T11" fmla="*/ 0 h 83"/>
                  <a:gd name="T12" fmla="*/ 69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69" y="30"/>
                    </a:moveTo>
                    <a:lnTo>
                      <a:pt x="69" y="53"/>
                    </a:lnTo>
                    <a:lnTo>
                      <a:pt x="69" y="60"/>
                    </a:lnTo>
                    <a:lnTo>
                      <a:pt x="46" y="83"/>
                    </a:lnTo>
                    <a:lnTo>
                      <a:pt x="0" y="45"/>
                    </a:lnTo>
                    <a:lnTo>
                      <a:pt x="46" y="0"/>
                    </a:lnTo>
                    <a:lnTo>
                      <a:pt x="69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6" name="Freeform 1143">
                <a:extLst>
                  <a:ext uri="{FF2B5EF4-FFF2-40B4-BE49-F238E27FC236}">
                    <a16:creationId xmlns:a16="http://schemas.microsoft.com/office/drawing/2014/main" id="{C458DE3D-7E16-4B65-905B-BB61D0EA7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09"/>
                <a:ext cx="69" cy="83"/>
              </a:xfrm>
              <a:custGeom>
                <a:avLst/>
                <a:gdLst>
                  <a:gd name="T0" fmla="*/ 69 w 69"/>
                  <a:gd name="T1" fmla="*/ 30 h 83"/>
                  <a:gd name="T2" fmla="*/ 69 w 69"/>
                  <a:gd name="T3" fmla="*/ 53 h 83"/>
                  <a:gd name="T4" fmla="*/ 69 w 69"/>
                  <a:gd name="T5" fmla="*/ 60 h 83"/>
                  <a:gd name="T6" fmla="*/ 46 w 69"/>
                  <a:gd name="T7" fmla="*/ 83 h 83"/>
                  <a:gd name="T8" fmla="*/ 0 w 69"/>
                  <a:gd name="T9" fmla="*/ 45 h 83"/>
                  <a:gd name="T10" fmla="*/ 46 w 69"/>
                  <a:gd name="T11" fmla="*/ 0 h 83"/>
                  <a:gd name="T12" fmla="*/ 69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69" y="30"/>
                    </a:moveTo>
                    <a:lnTo>
                      <a:pt x="69" y="53"/>
                    </a:lnTo>
                    <a:lnTo>
                      <a:pt x="69" y="60"/>
                    </a:lnTo>
                    <a:lnTo>
                      <a:pt x="46" y="83"/>
                    </a:lnTo>
                    <a:lnTo>
                      <a:pt x="0" y="45"/>
                    </a:lnTo>
                    <a:lnTo>
                      <a:pt x="46" y="0"/>
                    </a:lnTo>
                    <a:lnTo>
                      <a:pt x="69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7" name="Freeform 1144">
                <a:extLst>
                  <a:ext uri="{FF2B5EF4-FFF2-40B4-BE49-F238E27FC236}">
                    <a16:creationId xmlns:a16="http://schemas.microsoft.com/office/drawing/2014/main" id="{23B18520-F422-4D8E-9621-B74B95EE8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462"/>
                <a:ext cx="68" cy="53"/>
              </a:xfrm>
              <a:custGeom>
                <a:avLst/>
                <a:gdLst>
                  <a:gd name="T0" fmla="*/ 9 w 9"/>
                  <a:gd name="T1" fmla="*/ 5 h 7"/>
                  <a:gd name="T2" fmla="*/ 8 w 9"/>
                  <a:gd name="T3" fmla="*/ 7 h 7"/>
                  <a:gd name="T4" fmla="*/ 0 w 9"/>
                  <a:gd name="T5" fmla="*/ 5 h 7"/>
                  <a:gd name="T6" fmla="*/ 0 w 9"/>
                  <a:gd name="T7" fmla="*/ 3 h 7"/>
                  <a:gd name="T8" fmla="*/ 4 w 9"/>
                  <a:gd name="T9" fmla="*/ 0 h 7"/>
                  <a:gd name="T10" fmla="*/ 9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8" name="Freeform 1145">
                <a:extLst>
                  <a:ext uri="{FF2B5EF4-FFF2-40B4-BE49-F238E27FC236}">
                    <a16:creationId xmlns:a16="http://schemas.microsoft.com/office/drawing/2014/main" id="{8A5A9E4E-9FC0-47D5-A404-6905A88B9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462"/>
                <a:ext cx="76" cy="68"/>
              </a:xfrm>
              <a:custGeom>
                <a:avLst/>
                <a:gdLst>
                  <a:gd name="T0" fmla="*/ 76 w 76"/>
                  <a:gd name="T1" fmla="*/ 38 h 68"/>
                  <a:gd name="T2" fmla="*/ 53 w 76"/>
                  <a:gd name="T3" fmla="*/ 68 h 68"/>
                  <a:gd name="T4" fmla="*/ 15 w 76"/>
                  <a:gd name="T5" fmla="*/ 60 h 68"/>
                  <a:gd name="T6" fmla="*/ 15 w 76"/>
                  <a:gd name="T7" fmla="*/ 60 h 68"/>
                  <a:gd name="T8" fmla="*/ 0 w 76"/>
                  <a:gd name="T9" fmla="*/ 38 h 68"/>
                  <a:gd name="T10" fmla="*/ 38 w 76"/>
                  <a:gd name="T11" fmla="*/ 0 h 68"/>
                  <a:gd name="T12" fmla="*/ 76 w 76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8">
                    <a:moveTo>
                      <a:pt x="76" y="38"/>
                    </a:moveTo>
                    <a:lnTo>
                      <a:pt x="53" y="68"/>
                    </a:lnTo>
                    <a:lnTo>
                      <a:pt x="15" y="60"/>
                    </a:lnTo>
                    <a:lnTo>
                      <a:pt x="15" y="60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9" name="Freeform 1146">
                <a:extLst>
                  <a:ext uri="{FF2B5EF4-FFF2-40B4-BE49-F238E27FC236}">
                    <a16:creationId xmlns:a16="http://schemas.microsoft.com/office/drawing/2014/main" id="{3272AC61-5BD4-423A-B5AE-8202E4411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3462"/>
                <a:ext cx="76" cy="68"/>
              </a:xfrm>
              <a:custGeom>
                <a:avLst/>
                <a:gdLst>
                  <a:gd name="T0" fmla="*/ 76 w 76"/>
                  <a:gd name="T1" fmla="*/ 38 h 68"/>
                  <a:gd name="T2" fmla="*/ 53 w 76"/>
                  <a:gd name="T3" fmla="*/ 68 h 68"/>
                  <a:gd name="T4" fmla="*/ 15 w 76"/>
                  <a:gd name="T5" fmla="*/ 60 h 68"/>
                  <a:gd name="T6" fmla="*/ 15 w 76"/>
                  <a:gd name="T7" fmla="*/ 60 h 68"/>
                  <a:gd name="T8" fmla="*/ 0 w 76"/>
                  <a:gd name="T9" fmla="*/ 38 h 68"/>
                  <a:gd name="T10" fmla="*/ 38 w 76"/>
                  <a:gd name="T11" fmla="*/ 0 h 68"/>
                  <a:gd name="T12" fmla="*/ 76 w 76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8">
                    <a:moveTo>
                      <a:pt x="76" y="38"/>
                    </a:moveTo>
                    <a:lnTo>
                      <a:pt x="53" y="68"/>
                    </a:lnTo>
                    <a:lnTo>
                      <a:pt x="15" y="60"/>
                    </a:lnTo>
                    <a:lnTo>
                      <a:pt x="15" y="60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0" name="Freeform 1147">
                <a:extLst>
                  <a:ext uri="{FF2B5EF4-FFF2-40B4-BE49-F238E27FC236}">
                    <a16:creationId xmlns:a16="http://schemas.microsoft.com/office/drawing/2014/main" id="{13E634B5-0B7A-4E30-8C90-215ADAB9C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485"/>
                <a:ext cx="23" cy="37"/>
              </a:xfrm>
              <a:custGeom>
                <a:avLst/>
                <a:gdLst>
                  <a:gd name="T0" fmla="*/ 23 w 23"/>
                  <a:gd name="T1" fmla="*/ 0 h 37"/>
                  <a:gd name="T2" fmla="*/ 15 w 23"/>
                  <a:gd name="T3" fmla="*/ 22 h 37"/>
                  <a:gd name="T4" fmla="*/ 15 w 23"/>
                  <a:gd name="T5" fmla="*/ 37 h 37"/>
                  <a:gd name="T6" fmla="*/ 0 w 23"/>
                  <a:gd name="T7" fmla="*/ 15 h 37"/>
                  <a:gd name="T8" fmla="*/ 23 w 2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15" y="22"/>
                    </a:lnTo>
                    <a:lnTo>
                      <a:pt x="15" y="37"/>
                    </a:lnTo>
                    <a:lnTo>
                      <a:pt x="0" y="1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1" name="Freeform 1148">
                <a:extLst>
                  <a:ext uri="{FF2B5EF4-FFF2-40B4-BE49-F238E27FC236}">
                    <a16:creationId xmlns:a16="http://schemas.microsoft.com/office/drawing/2014/main" id="{E13AC31F-E6D2-45AA-BEC5-9F76127A0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3485"/>
                <a:ext cx="23" cy="37"/>
              </a:xfrm>
              <a:custGeom>
                <a:avLst/>
                <a:gdLst>
                  <a:gd name="T0" fmla="*/ 23 w 23"/>
                  <a:gd name="T1" fmla="*/ 0 h 37"/>
                  <a:gd name="T2" fmla="*/ 15 w 23"/>
                  <a:gd name="T3" fmla="*/ 22 h 37"/>
                  <a:gd name="T4" fmla="*/ 15 w 23"/>
                  <a:gd name="T5" fmla="*/ 37 h 37"/>
                  <a:gd name="T6" fmla="*/ 0 w 23"/>
                  <a:gd name="T7" fmla="*/ 15 h 37"/>
                  <a:gd name="T8" fmla="*/ 23 w 2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15" y="22"/>
                    </a:lnTo>
                    <a:lnTo>
                      <a:pt x="15" y="37"/>
                    </a:lnTo>
                    <a:lnTo>
                      <a:pt x="0" y="15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2" name="Freeform 1149">
                <a:extLst>
                  <a:ext uri="{FF2B5EF4-FFF2-40B4-BE49-F238E27FC236}">
                    <a16:creationId xmlns:a16="http://schemas.microsoft.com/office/drawing/2014/main" id="{00A5188F-3723-4F7A-A121-2CDB92B0D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2143"/>
                <a:ext cx="38" cy="15"/>
              </a:xfrm>
              <a:custGeom>
                <a:avLst/>
                <a:gdLst>
                  <a:gd name="T0" fmla="*/ 38 w 38"/>
                  <a:gd name="T1" fmla="*/ 0 h 15"/>
                  <a:gd name="T2" fmla="*/ 23 w 38"/>
                  <a:gd name="T3" fmla="*/ 15 h 15"/>
                  <a:gd name="T4" fmla="*/ 0 w 38"/>
                  <a:gd name="T5" fmla="*/ 0 h 15"/>
                  <a:gd name="T6" fmla="*/ 38 w 3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38" y="0"/>
                    </a:moveTo>
                    <a:lnTo>
                      <a:pt x="23" y="15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3" name="Freeform 1150">
                <a:extLst>
                  <a:ext uri="{FF2B5EF4-FFF2-40B4-BE49-F238E27FC236}">
                    <a16:creationId xmlns:a16="http://schemas.microsoft.com/office/drawing/2014/main" id="{70BDAA2E-531A-4C27-80DB-C94DBDFB4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2143"/>
                <a:ext cx="38" cy="15"/>
              </a:xfrm>
              <a:custGeom>
                <a:avLst/>
                <a:gdLst>
                  <a:gd name="T0" fmla="*/ 38 w 38"/>
                  <a:gd name="T1" fmla="*/ 0 h 15"/>
                  <a:gd name="T2" fmla="*/ 23 w 38"/>
                  <a:gd name="T3" fmla="*/ 15 h 15"/>
                  <a:gd name="T4" fmla="*/ 0 w 38"/>
                  <a:gd name="T5" fmla="*/ 0 h 15"/>
                  <a:gd name="T6" fmla="*/ 38 w 3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38" y="0"/>
                    </a:moveTo>
                    <a:lnTo>
                      <a:pt x="23" y="15"/>
                    </a:ln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4" name="Freeform 1151">
                <a:extLst>
                  <a:ext uri="{FF2B5EF4-FFF2-40B4-BE49-F238E27FC236}">
                    <a16:creationId xmlns:a16="http://schemas.microsoft.com/office/drawing/2014/main" id="{026C655D-6696-4392-87ED-73F0DD553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" y="2158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7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5" name="Freeform 1152">
                <a:extLst>
                  <a:ext uri="{FF2B5EF4-FFF2-40B4-BE49-F238E27FC236}">
                    <a16:creationId xmlns:a16="http://schemas.microsoft.com/office/drawing/2014/main" id="{82F2365A-C35B-4873-8812-7E546BAE2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" y="2158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7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6" name="Freeform 1153">
                <a:extLst>
                  <a:ext uri="{FF2B5EF4-FFF2-40B4-BE49-F238E27FC236}">
                    <a16:creationId xmlns:a16="http://schemas.microsoft.com/office/drawing/2014/main" id="{2732DAD3-FCAC-49A4-961C-4C8E85D06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" y="2136"/>
                <a:ext cx="69" cy="75"/>
              </a:xfrm>
              <a:custGeom>
                <a:avLst/>
                <a:gdLst>
                  <a:gd name="T0" fmla="*/ 9 w 9"/>
                  <a:gd name="T1" fmla="*/ 5 h 10"/>
                  <a:gd name="T2" fmla="*/ 4 w 9"/>
                  <a:gd name="T3" fmla="*/ 10 h 10"/>
                  <a:gd name="T4" fmla="*/ 0 w 9"/>
                  <a:gd name="T5" fmla="*/ 6 h 10"/>
                  <a:gd name="T6" fmla="*/ 4 w 9"/>
                  <a:gd name="T7" fmla="*/ 0 h 10"/>
                  <a:gd name="T8" fmla="*/ 5 w 9"/>
                  <a:gd name="T9" fmla="*/ 0 h 10"/>
                  <a:gd name="T10" fmla="*/ 9 w 9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9" y="5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2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5"/>
                      <a:pt x="9" y="5"/>
                      <a:pt x="9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7" name="Freeform 1154">
                <a:extLst>
                  <a:ext uri="{FF2B5EF4-FFF2-40B4-BE49-F238E27FC236}">
                    <a16:creationId xmlns:a16="http://schemas.microsoft.com/office/drawing/2014/main" id="{39DDF302-9CA8-4B71-BC10-F1F4268D2B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143"/>
                <a:ext cx="83" cy="68"/>
              </a:xfrm>
              <a:custGeom>
                <a:avLst/>
                <a:gdLst>
                  <a:gd name="T0" fmla="*/ 83 w 83"/>
                  <a:gd name="T1" fmla="*/ 30 h 68"/>
                  <a:gd name="T2" fmla="*/ 38 w 83"/>
                  <a:gd name="T3" fmla="*/ 68 h 68"/>
                  <a:gd name="T4" fmla="*/ 0 w 83"/>
                  <a:gd name="T5" fmla="*/ 30 h 68"/>
                  <a:gd name="T6" fmla="*/ 23 w 83"/>
                  <a:gd name="T7" fmla="*/ 0 h 68"/>
                  <a:gd name="T8" fmla="*/ 23 w 83"/>
                  <a:gd name="T9" fmla="*/ 0 h 68"/>
                  <a:gd name="T10" fmla="*/ 61 w 83"/>
                  <a:gd name="T11" fmla="*/ 8 h 68"/>
                  <a:gd name="T12" fmla="*/ 83 w 83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68">
                    <a:moveTo>
                      <a:pt x="83" y="30"/>
                    </a:moveTo>
                    <a:lnTo>
                      <a:pt x="38" y="68"/>
                    </a:lnTo>
                    <a:lnTo>
                      <a:pt x="0" y="3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61" y="8"/>
                    </a:lnTo>
                    <a:lnTo>
                      <a:pt x="83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8" name="Freeform 1155">
                <a:extLst>
                  <a:ext uri="{FF2B5EF4-FFF2-40B4-BE49-F238E27FC236}">
                    <a16:creationId xmlns:a16="http://schemas.microsoft.com/office/drawing/2014/main" id="{2F0A5EA8-E36B-43A1-BFFE-8F4C7AF447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143"/>
                <a:ext cx="83" cy="68"/>
              </a:xfrm>
              <a:custGeom>
                <a:avLst/>
                <a:gdLst>
                  <a:gd name="T0" fmla="*/ 83 w 83"/>
                  <a:gd name="T1" fmla="*/ 30 h 68"/>
                  <a:gd name="T2" fmla="*/ 38 w 83"/>
                  <a:gd name="T3" fmla="*/ 68 h 68"/>
                  <a:gd name="T4" fmla="*/ 0 w 83"/>
                  <a:gd name="T5" fmla="*/ 30 h 68"/>
                  <a:gd name="T6" fmla="*/ 23 w 83"/>
                  <a:gd name="T7" fmla="*/ 0 h 68"/>
                  <a:gd name="T8" fmla="*/ 23 w 83"/>
                  <a:gd name="T9" fmla="*/ 0 h 68"/>
                  <a:gd name="T10" fmla="*/ 61 w 83"/>
                  <a:gd name="T11" fmla="*/ 8 h 68"/>
                  <a:gd name="T12" fmla="*/ 83 w 83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68">
                    <a:moveTo>
                      <a:pt x="83" y="30"/>
                    </a:moveTo>
                    <a:lnTo>
                      <a:pt x="38" y="68"/>
                    </a:lnTo>
                    <a:lnTo>
                      <a:pt x="0" y="3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61" y="8"/>
                    </a:lnTo>
                    <a:lnTo>
                      <a:pt x="83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9" name="Freeform 1156">
                <a:extLst>
                  <a:ext uri="{FF2B5EF4-FFF2-40B4-BE49-F238E27FC236}">
                    <a16:creationId xmlns:a16="http://schemas.microsoft.com/office/drawing/2014/main" id="{B7925E97-54F7-4C04-9B1D-4FC5A3654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2" y="2189"/>
                <a:ext cx="61" cy="75"/>
              </a:xfrm>
              <a:custGeom>
                <a:avLst/>
                <a:gdLst>
                  <a:gd name="T0" fmla="*/ 8 w 8"/>
                  <a:gd name="T1" fmla="*/ 4 h 10"/>
                  <a:gd name="T2" fmla="*/ 2 w 8"/>
                  <a:gd name="T3" fmla="*/ 10 h 10"/>
                  <a:gd name="T4" fmla="*/ 0 w 8"/>
                  <a:gd name="T5" fmla="*/ 8 h 10"/>
                  <a:gd name="T6" fmla="*/ 3 w 8"/>
                  <a:gd name="T7" fmla="*/ 0 h 10"/>
                  <a:gd name="T8" fmla="*/ 8 w 8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8" y="4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5"/>
                      <a:pt x="2" y="2"/>
                      <a:pt x="3" y="0"/>
                    </a:cubicBez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0" name="Freeform 1157">
                <a:extLst>
                  <a:ext uri="{FF2B5EF4-FFF2-40B4-BE49-F238E27FC236}">
                    <a16:creationId xmlns:a16="http://schemas.microsoft.com/office/drawing/2014/main" id="{74C9CCFE-4F4F-47C1-B4D2-65F50719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81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1" name="Freeform 1158">
                <a:extLst>
                  <a:ext uri="{FF2B5EF4-FFF2-40B4-BE49-F238E27FC236}">
                    <a16:creationId xmlns:a16="http://schemas.microsoft.com/office/drawing/2014/main" id="{32A22D97-16C2-44BD-AAF9-C6E1F3515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81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2" name="Freeform 1159">
                <a:extLst>
                  <a:ext uri="{FF2B5EF4-FFF2-40B4-BE49-F238E27FC236}">
                    <a16:creationId xmlns:a16="http://schemas.microsoft.com/office/drawing/2014/main" id="{D1C21561-ABDC-42E6-B3FA-7E9DEE727A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181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3" name="Freeform 1160">
                <a:extLst>
                  <a:ext uri="{FF2B5EF4-FFF2-40B4-BE49-F238E27FC236}">
                    <a16:creationId xmlns:a16="http://schemas.microsoft.com/office/drawing/2014/main" id="{1B14EC2E-A1C2-401F-BF08-868357298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181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4" name="Freeform 1161">
                <a:extLst>
                  <a:ext uri="{FF2B5EF4-FFF2-40B4-BE49-F238E27FC236}">
                    <a16:creationId xmlns:a16="http://schemas.microsoft.com/office/drawing/2014/main" id="{E7BBBB12-55B1-4476-A38F-1ADA11F93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" y="2256"/>
                <a:ext cx="30" cy="46"/>
              </a:xfrm>
              <a:custGeom>
                <a:avLst/>
                <a:gdLst>
                  <a:gd name="T0" fmla="*/ 4 w 4"/>
                  <a:gd name="T1" fmla="*/ 2 h 6"/>
                  <a:gd name="T2" fmla="*/ 0 w 4"/>
                  <a:gd name="T3" fmla="*/ 6 h 6"/>
                  <a:gd name="T4" fmla="*/ 2 w 4"/>
                  <a:gd name="T5" fmla="*/ 0 h 6"/>
                  <a:gd name="T6" fmla="*/ 4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1" y="2"/>
                      <a:pt x="2" y="0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5" name="Freeform 1162">
                <a:extLst>
                  <a:ext uri="{FF2B5EF4-FFF2-40B4-BE49-F238E27FC236}">
                    <a16:creationId xmlns:a16="http://schemas.microsoft.com/office/drawing/2014/main" id="{1CADAF19-383F-4A9A-A2FD-E3301C5DE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234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83 h 83"/>
                  <a:gd name="T4" fmla="*/ 76 w 76"/>
                  <a:gd name="T5" fmla="*/ 37 h 83"/>
                  <a:gd name="T6" fmla="*/ 38 w 76"/>
                  <a:gd name="T7" fmla="*/ 0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83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6" name="Freeform 1163">
                <a:extLst>
                  <a:ext uri="{FF2B5EF4-FFF2-40B4-BE49-F238E27FC236}">
                    <a16:creationId xmlns:a16="http://schemas.microsoft.com/office/drawing/2014/main" id="{F3FC51F5-E357-42B5-9A1B-5DD6B526B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234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83 h 83"/>
                  <a:gd name="T4" fmla="*/ 76 w 76"/>
                  <a:gd name="T5" fmla="*/ 37 h 83"/>
                  <a:gd name="T6" fmla="*/ 38 w 76"/>
                  <a:gd name="T7" fmla="*/ 0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83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7" name="Freeform 1164">
                <a:extLst>
                  <a:ext uri="{FF2B5EF4-FFF2-40B4-BE49-F238E27FC236}">
                    <a16:creationId xmlns:a16="http://schemas.microsoft.com/office/drawing/2014/main" id="{1E020A56-B6E3-4171-BA9A-0754A4FFD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234"/>
                <a:ext cx="83" cy="83"/>
              </a:xfrm>
              <a:custGeom>
                <a:avLst/>
                <a:gdLst>
                  <a:gd name="T0" fmla="*/ 38 w 83"/>
                  <a:gd name="T1" fmla="*/ 0 h 83"/>
                  <a:gd name="T2" fmla="*/ 0 w 83"/>
                  <a:gd name="T3" fmla="*/ 37 h 83"/>
                  <a:gd name="T4" fmla="*/ 38 w 83"/>
                  <a:gd name="T5" fmla="*/ 83 h 83"/>
                  <a:gd name="T6" fmla="*/ 83 w 83"/>
                  <a:gd name="T7" fmla="*/ 37 h 83"/>
                  <a:gd name="T8" fmla="*/ 38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38" y="0"/>
                    </a:moveTo>
                    <a:lnTo>
                      <a:pt x="0" y="37"/>
                    </a:lnTo>
                    <a:lnTo>
                      <a:pt x="38" y="83"/>
                    </a:lnTo>
                    <a:lnTo>
                      <a:pt x="83" y="3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8" name="Freeform 1165">
                <a:extLst>
                  <a:ext uri="{FF2B5EF4-FFF2-40B4-BE49-F238E27FC236}">
                    <a16:creationId xmlns:a16="http://schemas.microsoft.com/office/drawing/2014/main" id="{CE65E215-1BC7-41BC-9FFC-37C23B831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234"/>
                <a:ext cx="83" cy="83"/>
              </a:xfrm>
              <a:custGeom>
                <a:avLst/>
                <a:gdLst>
                  <a:gd name="T0" fmla="*/ 38 w 83"/>
                  <a:gd name="T1" fmla="*/ 0 h 83"/>
                  <a:gd name="T2" fmla="*/ 0 w 83"/>
                  <a:gd name="T3" fmla="*/ 37 h 83"/>
                  <a:gd name="T4" fmla="*/ 38 w 83"/>
                  <a:gd name="T5" fmla="*/ 83 h 83"/>
                  <a:gd name="T6" fmla="*/ 83 w 83"/>
                  <a:gd name="T7" fmla="*/ 37 h 83"/>
                  <a:gd name="T8" fmla="*/ 38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38" y="0"/>
                    </a:moveTo>
                    <a:lnTo>
                      <a:pt x="0" y="37"/>
                    </a:lnTo>
                    <a:lnTo>
                      <a:pt x="38" y="83"/>
                    </a:lnTo>
                    <a:lnTo>
                      <a:pt x="83" y="3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9" name="Freeform 1166">
                <a:extLst>
                  <a:ext uri="{FF2B5EF4-FFF2-40B4-BE49-F238E27FC236}">
                    <a16:creationId xmlns:a16="http://schemas.microsoft.com/office/drawing/2014/main" id="{76796225-5F43-4089-B93A-3D8926359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" y="2286"/>
                <a:ext cx="76" cy="76"/>
              </a:xfrm>
              <a:custGeom>
                <a:avLst/>
                <a:gdLst>
                  <a:gd name="T0" fmla="*/ 10 w 10"/>
                  <a:gd name="T1" fmla="*/ 5 h 10"/>
                  <a:gd name="T2" fmla="*/ 4 w 10"/>
                  <a:gd name="T3" fmla="*/ 10 h 10"/>
                  <a:gd name="T4" fmla="*/ 0 w 10"/>
                  <a:gd name="T5" fmla="*/ 6 h 10"/>
                  <a:gd name="T6" fmla="*/ 0 w 10"/>
                  <a:gd name="T7" fmla="*/ 4 h 10"/>
                  <a:gd name="T8" fmla="*/ 4 w 10"/>
                  <a:gd name="T9" fmla="*/ 0 h 10"/>
                  <a:gd name="T10" fmla="*/ 10 w 10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10" y="5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0" name="Freeform 1167">
                <a:extLst>
                  <a:ext uri="{FF2B5EF4-FFF2-40B4-BE49-F238E27FC236}">
                    <a16:creationId xmlns:a16="http://schemas.microsoft.com/office/drawing/2014/main" id="{895A40C9-B0C2-4BB7-B0DD-FEEC7F575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86"/>
                <a:ext cx="84" cy="76"/>
              </a:xfrm>
              <a:custGeom>
                <a:avLst/>
                <a:gdLst>
                  <a:gd name="T0" fmla="*/ 46 w 84"/>
                  <a:gd name="T1" fmla="*/ 0 h 76"/>
                  <a:gd name="T2" fmla="*/ 0 w 84"/>
                  <a:gd name="T3" fmla="*/ 38 h 76"/>
                  <a:gd name="T4" fmla="*/ 46 w 84"/>
                  <a:gd name="T5" fmla="*/ 76 h 76"/>
                  <a:gd name="T6" fmla="*/ 84 w 84"/>
                  <a:gd name="T7" fmla="*/ 38 h 76"/>
                  <a:gd name="T8" fmla="*/ 46 w 8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46" y="0"/>
                    </a:moveTo>
                    <a:lnTo>
                      <a:pt x="0" y="38"/>
                    </a:lnTo>
                    <a:lnTo>
                      <a:pt x="46" y="76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1" name="Freeform 1168">
                <a:extLst>
                  <a:ext uri="{FF2B5EF4-FFF2-40B4-BE49-F238E27FC236}">
                    <a16:creationId xmlns:a16="http://schemas.microsoft.com/office/drawing/2014/main" id="{5FDAC7F9-921A-4FC6-B4A9-836CA2B16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86"/>
                <a:ext cx="84" cy="76"/>
              </a:xfrm>
              <a:custGeom>
                <a:avLst/>
                <a:gdLst>
                  <a:gd name="T0" fmla="*/ 46 w 84"/>
                  <a:gd name="T1" fmla="*/ 0 h 76"/>
                  <a:gd name="T2" fmla="*/ 0 w 84"/>
                  <a:gd name="T3" fmla="*/ 38 h 76"/>
                  <a:gd name="T4" fmla="*/ 46 w 84"/>
                  <a:gd name="T5" fmla="*/ 76 h 76"/>
                  <a:gd name="T6" fmla="*/ 84 w 84"/>
                  <a:gd name="T7" fmla="*/ 38 h 76"/>
                  <a:gd name="T8" fmla="*/ 46 w 8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46" y="0"/>
                    </a:moveTo>
                    <a:lnTo>
                      <a:pt x="0" y="38"/>
                    </a:lnTo>
                    <a:lnTo>
                      <a:pt x="46" y="76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2" name="Freeform 1169">
                <a:extLst>
                  <a:ext uri="{FF2B5EF4-FFF2-40B4-BE49-F238E27FC236}">
                    <a16:creationId xmlns:a16="http://schemas.microsoft.com/office/drawing/2014/main" id="{9F1FC639-F2A8-4DB2-88CE-B0AFD659E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286"/>
                <a:ext cx="31" cy="68"/>
              </a:xfrm>
              <a:custGeom>
                <a:avLst/>
                <a:gdLst>
                  <a:gd name="T0" fmla="*/ 31 w 31"/>
                  <a:gd name="T1" fmla="*/ 0 h 68"/>
                  <a:gd name="T2" fmla="*/ 31 w 31"/>
                  <a:gd name="T3" fmla="*/ 68 h 68"/>
                  <a:gd name="T4" fmla="*/ 0 w 31"/>
                  <a:gd name="T5" fmla="*/ 38 h 68"/>
                  <a:gd name="T6" fmla="*/ 31 w 31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8">
                    <a:moveTo>
                      <a:pt x="31" y="0"/>
                    </a:moveTo>
                    <a:lnTo>
                      <a:pt x="31" y="68"/>
                    </a:lnTo>
                    <a:lnTo>
                      <a:pt x="0" y="38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3" name="Freeform 1170">
                <a:extLst>
                  <a:ext uri="{FF2B5EF4-FFF2-40B4-BE49-F238E27FC236}">
                    <a16:creationId xmlns:a16="http://schemas.microsoft.com/office/drawing/2014/main" id="{48116FAF-4B9E-4462-B06F-DBE4176F2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286"/>
                <a:ext cx="31" cy="68"/>
              </a:xfrm>
              <a:custGeom>
                <a:avLst/>
                <a:gdLst>
                  <a:gd name="T0" fmla="*/ 31 w 31"/>
                  <a:gd name="T1" fmla="*/ 0 h 68"/>
                  <a:gd name="T2" fmla="*/ 31 w 31"/>
                  <a:gd name="T3" fmla="*/ 68 h 68"/>
                  <a:gd name="T4" fmla="*/ 0 w 31"/>
                  <a:gd name="T5" fmla="*/ 38 h 68"/>
                  <a:gd name="T6" fmla="*/ 31 w 31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8">
                    <a:moveTo>
                      <a:pt x="31" y="0"/>
                    </a:moveTo>
                    <a:lnTo>
                      <a:pt x="31" y="68"/>
                    </a:lnTo>
                    <a:lnTo>
                      <a:pt x="0" y="38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4" name="Freeform 1171">
                <a:extLst>
                  <a:ext uri="{FF2B5EF4-FFF2-40B4-BE49-F238E27FC236}">
                    <a16:creationId xmlns:a16="http://schemas.microsoft.com/office/drawing/2014/main" id="{E45F7184-DC62-4D39-8F89-77EB10712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339"/>
                <a:ext cx="45" cy="76"/>
              </a:xfrm>
              <a:custGeom>
                <a:avLst/>
                <a:gdLst>
                  <a:gd name="T0" fmla="*/ 6 w 6"/>
                  <a:gd name="T1" fmla="*/ 5 h 10"/>
                  <a:gd name="T2" fmla="*/ 1 w 6"/>
                  <a:gd name="T3" fmla="*/ 10 h 10"/>
                  <a:gd name="T4" fmla="*/ 0 w 6"/>
                  <a:gd name="T5" fmla="*/ 10 h 10"/>
                  <a:gd name="T6" fmla="*/ 1 w 6"/>
                  <a:gd name="T7" fmla="*/ 0 h 10"/>
                  <a:gd name="T8" fmla="*/ 6 w 6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6" y="5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6"/>
                      <a:pt x="1" y="3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5" name="Freeform 1172">
                <a:extLst>
                  <a:ext uri="{FF2B5EF4-FFF2-40B4-BE49-F238E27FC236}">
                    <a16:creationId xmlns:a16="http://schemas.microsoft.com/office/drawing/2014/main" id="{4B88A742-A60F-49A5-96C0-12AE44DD7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332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0 w 76"/>
                  <a:gd name="T3" fmla="*/ 45 h 83"/>
                  <a:gd name="T4" fmla="*/ 38 w 76"/>
                  <a:gd name="T5" fmla="*/ 83 h 83"/>
                  <a:gd name="T6" fmla="*/ 76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6" name="Freeform 1173">
                <a:extLst>
                  <a:ext uri="{FF2B5EF4-FFF2-40B4-BE49-F238E27FC236}">
                    <a16:creationId xmlns:a16="http://schemas.microsoft.com/office/drawing/2014/main" id="{AA34C21D-5487-4B87-8794-5CAD1DC65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332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0 w 76"/>
                  <a:gd name="T3" fmla="*/ 45 h 83"/>
                  <a:gd name="T4" fmla="*/ 38 w 76"/>
                  <a:gd name="T5" fmla="*/ 83 h 83"/>
                  <a:gd name="T6" fmla="*/ 76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7" name="Freeform 1174">
                <a:extLst>
                  <a:ext uri="{FF2B5EF4-FFF2-40B4-BE49-F238E27FC236}">
                    <a16:creationId xmlns:a16="http://schemas.microsoft.com/office/drawing/2014/main" id="{9E898368-208D-48DD-88DD-0E7136DA0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332"/>
                <a:ext cx="76" cy="83"/>
              </a:xfrm>
              <a:custGeom>
                <a:avLst/>
                <a:gdLst>
                  <a:gd name="T0" fmla="*/ 76 w 76"/>
                  <a:gd name="T1" fmla="*/ 37 h 83"/>
                  <a:gd name="T2" fmla="*/ 76 w 76"/>
                  <a:gd name="T3" fmla="*/ 52 h 83"/>
                  <a:gd name="T4" fmla="*/ 76 w 76"/>
                  <a:gd name="T5" fmla="*/ 52 h 83"/>
                  <a:gd name="T6" fmla="*/ 38 w 76"/>
                  <a:gd name="T7" fmla="*/ 83 h 83"/>
                  <a:gd name="T8" fmla="*/ 0 w 76"/>
                  <a:gd name="T9" fmla="*/ 45 h 83"/>
                  <a:gd name="T10" fmla="*/ 38 w 76"/>
                  <a:gd name="T11" fmla="*/ 0 h 83"/>
                  <a:gd name="T12" fmla="*/ 76 w 76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3">
                    <a:moveTo>
                      <a:pt x="76" y="37"/>
                    </a:moveTo>
                    <a:lnTo>
                      <a:pt x="76" y="52"/>
                    </a:lnTo>
                    <a:lnTo>
                      <a:pt x="76" y="52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8" name="Freeform 1175">
                <a:extLst>
                  <a:ext uri="{FF2B5EF4-FFF2-40B4-BE49-F238E27FC236}">
                    <a16:creationId xmlns:a16="http://schemas.microsoft.com/office/drawing/2014/main" id="{6F4FACA2-B545-412A-8F28-D2897C4B3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332"/>
                <a:ext cx="76" cy="83"/>
              </a:xfrm>
              <a:custGeom>
                <a:avLst/>
                <a:gdLst>
                  <a:gd name="T0" fmla="*/ 76 w 76"/>
                  <a:gd name="T1" fmla="*/ 37 h 83"/>
                  <a:gd name="T2" fmla="*/ 76 w 76"/>
                  <a:gd name="T3" fmla="*/ 52 h 83"/>
                  <a:gd name="T4" fmla="*/ 76 w 76"/>
                  <a:gd name="T5" fmla="*/ 52 h 83"/>
                  <a:gd name="T6" fmla="*/ 38 w 76"/>
                  <a:gd name="T7" fmla="*/ 83 h 83"/>
                  <a:gd name="T8" fmla="*/ 0 w 76"/>
                  <a:gd name="T9" fmla="*/ 45 h 83"/>
                  <a:gd name="T10" fmla="*/ 38 w 76"/>
                  <a:gd name="T11" fmla="*/ 0 h 83"/>
                  <a:gd name="T12" fmla="*/ 76 w 76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3">
                    <a:moveTo>
                      <a:pt x="76" y="37"/>
                    </a:moveTo>
                    <a:lnTo>
                      <a:pt x="76" y="52"/>
                    </a:lnTo>
                    <a:lnTo>
                      <a:pt x="76" y="52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9" name="Freeform 1176">
                <a:extLst>
                  <a:ext uri="{FF2B5EF4-FFF2-40B4-BE49-F238E27FC236}">
                    <a16:creationId xmlns:a16="http://schemas.microsoft.com/office/drawing/2014/main" id="{7C2B54E5-9322-4F52-A530-F3430539C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422"/>
                <a:ext cx="0" cy="8"/>
              </a:xfrm>
              <a:custGeom>
                <a:avLst/>
                <a:gdLst>
                  <a:gd name="T0" fmla="*/ 8 h 8"/>
                  <a:gd name="T1" fmla="*/ 8 h 8"/>
                  <a:gd name="T2" fmla="*/ 0 h 8"/>
                  <a:gd name="T3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0" name="Freeform 1177">
                <a:extLst>
                  <a:ext uri="{FF2B5EF4-FFF2-40B4-BE49-F238E27FC236}">
                    <a16:creationId xmlns:a16="http://schemas.microsoft.com/office/drawing/2014/main" id="{09C731B6-C6F3-40A4-8905-237CF832D8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384"/>
                <a:ext cx="84" cy="83"/>
              </a:xfrm>
              <a:custGeom>
                <a:avLst/>
                <a:gdLst>
                  <a:gd name="T0" fmla="*/ 84 w 84"/>
                  <a:gd name="T1" fmla="*/ 46 h 83"/>
                  <a:gd name="T2" fmla="*/ 38 w 84"/>
                  <a:gd name="T3" fmla="*/ 0 h 83"/>
                  <a:gd name="T4" fmla="*/ 0 w 84"/>
                  <a:gd name="T5" fmla="*/ 46 h 83"/>
                  <a:gd name="T6" fmla="*/ 38 w 84"/>
                  <a:gd name="T7" fmla="*/ 83 h 83"/>
                  <a:gd name="T8" fmla="*/ 84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84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1" name="Freeform 1178">
                <a:extLst>
                  <a:ext uri="{FF2B5EF4-FFF2-40B4-BE49-F238E27FC236}">
                    <a16:creationId xmlns:a16="http://schemas.microsoft.com/office/drawing/2014/main" id="{E7EECBA5-7FF3-449C-8CF5-228142E8B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384"/>
                <a:ext cx="84" cy="83"/>
              </a:xfrm>
              <a:custGeom>
                <a:avLst/>
                <a:gdLst>
                  <a:gd name="T0" fmla="*/ 84 w 84"/>
                  <a:gd name="T1" fmla="*/ 46 h 83"/>
                  <a:gd name="T2" fmla="*/ 38 w 84"/>
                  <a:gd name="T3" fmla="*/ 0 h 83"/>
                  <a:gd name="T4" fmla="*/ 0 w 84"/>
                  <a:gd name="T5" fmla="*/ 46 h 83"/>
                  <a:gd name="T6" fmla="*/ 38 w 84"/>
                  <a:gd name="T7" fmla="*/ 83 h 83"/>
                  <a:gd name="T8" fmla="*/ 84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84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2" name="Freeform 1179">
                <a:extLst>
                  <a:ext uri="{FF2B5EF4-FFF2-40B4-BE49-F238E27FC236}">
                    <a16:creationId xmlns:a16="http://schemas.microsoft.com/office/drawing/2014/main" id="{D378B6C2-213F-47A1-AA22-6AC56D590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84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6 h 83"/>
                  <a:gd name="T4" fmla="*/ 46 w 84"/>
                  <a:gd name="T5" fmla="*/ 83 h 83"/>
                  <a:gd name="T6" fmla="*/ 84 w 84"/>
                  <a:gd name="T7" fmla="*/ 46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6"/>
                    </a:lnTo>
                    <a:lnTo>
                      <a:pt x="46" y="83"/>
                    </a:lnTo>
                    <a:lnTo>
                      <a:pt x="84" y="4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3" name="Freeform 1180">
                <a:extLst>
                  <a:ext uri="{FF2B5EF4-FFF2-40B4-BE49-F238E27FC236}">
                    <a16:creationId xmlns:a16="http://schemas.microsoft.com/office/drawing/2014/main" id="{68AD8E53-E733-4477-87A0-5AF6ED53B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84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6 h 83"/>
                  <a:gd name="T4" fmla="*/ 46 w 84"/>
                  <a:gd name="T5" fmla="*/ 83 h 83"/>
                  <a:gd name="T6" fmla="*/ 84 w 84"/>
                  <a:gd name="T7" fmla="*/ 46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6"/>
                    </a:lnTo>
                    <a:lnTo>
                      <a:pt x="46" y="83"/>
                    </a:lnTo>
                    <a:lnTo>
                      <a:pt x="84" y="46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4" name="Freeform 1181">
                <a:extLst>
                  <a:ext uri="{FF2B5EF4-FFF2-40B4-BE49-F238E27FC236}">
                    <a16:creationId xmlns:a16="http://schemas.microsoft.com/office/drawing/2014/main" id="{3FD49FC1-8383-4F29-A636-DC9E2538C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392"/>
                <a:ext cx="31" cy="60"/>
              </a:xfrm>
              <a:custGeom>
                <a:avLst/>
                <a:gdLst>
                  <a:gd name="T0" fmla="*/ 31 w 31"/>
                  <a:gd name="T1" fmla="*/ 0 h 60"/>
                  <a:gd name="T2" fmla="*/ 23 w 31"/>
                  <a:gd name="T3" fmla="*/ 60 h 60"/>
                  <a:gd name="T4" fmla="*/ 0 w 31"/>
                  <a:gd name="T5" fmla="*/ 38 h 60"/>
                  <a:gd name="T6" fmla="*/ 31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31" y="0"/>
                    </a:moveTo>
                    <a:lnTo>
                      <a:pt x="23" y="60"/>
                    </a:lnTo>
                    <a:lnTo>
                      <a:pt x="0" y="38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5" name="Freeform 1182">
                <a:extLst>
                  <a:ext uri="{FF2B5EF4-FFF2-40B4-BE49-F238E27FC236}">
                    <a16:creationId xmlns:a16="http://schemas.microsoft.com/office/drawing/2014/main" id="{CAF5E08F-F2C0-450B-B51A-0CE84A470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392"/>
                <a:ext cx="31" cy="60"/>
              </a:xfrm>
              <a:custGeom>
                <a:avLst/>
                <a:gdLst>
                  <a:gd name="T0" fmla="*/ 31 w 31"/>
                  <a:gd name="T1" fmla="*/ 0 h 60"/>
                  <a:gd name="T2" fmla="*/ 23 w 31"/>
                  <a:gd name="T3" fmla="*/ 60 h 60"/>
                  <a:gd name="T4" fmla="*/ 0 w 31"/>
                  <a:gd name="T5" fmla="*/ 38 h 60"/>
                  <a:gd name="T6" fmla="*/ 31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31" y="0"/>
                    </a:moveTo>
                    <a:lnTo>
                      <a:pt x="23" y="60"/>
                    </a:lnTo>
                    <a:lnTo>
                      <a:pt x="0" y="38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6" name="Freeform 1183">
                <a:extLst>
                  <a:ext uri="{FF2B5EF4-FFF2-40B4-BE49-F238E27FC236}">
                    <a16:creationId xmlns:a16="http://schemas.microsoft.com/office/drawing/2014/main" id="{A9AC81FC-BBD8-4A37-A860-E24BD6306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2" y="2437"/>
                <a:ext cx="45" cy="83"/>
              </a:xfrm>
              <a:custGeom>
                <a:avLst/>
                <a:gdLst>
                  <a:gd name="T0" fmla="*/ 6 w 6"/>
                  <a:gd name="T1" fmla="*/ 5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0 h 11"/>
                  <a:gd name="T8" fmla="*/ 0 w 6"/>
                  <a:gd name="T9" fmla="*/ 7 h 11"/>
                  <a:gd name="T10" fmla="*/ 0 w 6"/>
                  <a:gd name="T11" fmla="*/ 1 h 11"/>
                  <a:gd name="T12" fmla="*/ 0 w 6"/>
                  <a:gd name="T13" fmla="*/ 1 h 11"/>
                  <a:gd name="T14" fmla="*/ 1 w 6"/>
                  <a:gd name="T15" fmla="*/ 0 h 11"/>
                  <a:gd name="T16" fmla="*/ 6 w 6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6" y="5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5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7" name="Freeform 1184">
                <a:extLst>
                  <a:ext uri="{FF2B5EF4-FFF2-40B4-BE49-F238E27FC236}">
                    <a16:creationId xmlns:a16="http://schemas.microsoft.com/office/drawing/2014/main" id="{5153FEF3-E2DC-4693-937B-DE1974AA7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437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0 h 83"/>
                  <a:gd name="T4" fmla="*/ 0 w 76"/>
                  <a:gd name="T5" fmla="*/ 38 h 83"/>
                  <a:gd name="T6" fmla="*/ 38 w 76"/>
                  <a:gd name="T7" fmla="*/ 83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8" name="Freeform 1185">
                <a:extLst>
                  <a:ext uri="{FF2B5EF4-FFF2-40B4-BE49-F238E27FC236}">
                    <a16:creationId xmlns:a16="http://schemas.microsoft.com/office/drawing/2014/main" id="{A47284D4-1F85-4DED-B18E-9BA4034BC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437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0 h 83"/>
                  <a:gd name="T4" fmla="*/ 0 w 76"/>
                  <a:gd name="T5" fmla="*/ 38 h 83"/>
                  <a:gd name="T6" fmla="*/ 38 w 76"/>
                  <a:gd name="T7" fmla="*/ 83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9" name="Freeform 1186">
                <a:extLst>
                  <a:ext uri="{FF2B5EF4-FFF2-40B4-BE49-F238E27FC236}">
                    <a16:creationId xmlns:a16="http://schemas.microsoft.com/office/drawing/2014/main" id="{AA4B9285-20BD-4863-A0E0-4B2C45B32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437"/>
                <a:ext cx="68" cy="83"/>
              </a:xfrm>
              <a:custGeom>
                <a:avLst/>
                <a:gdLst>
                  <a:gd name="T0" fmla="*/ 68 w 68"/>
                  <a:gd name="T1" fmla="*/ 30 h 83"/>
                  <a:gd name="T2" fmla="*/ 68 w 68"/>
                  <a:gd name="T3" fmla="*/ 53 h 83"/>
                  <a:gd name="T4" fmla="*/ 68 w 68"/>
                  <a:gd name="T5" fmla="*/ 53 h 83"/>
                  <a:gd name="T6" fmla="*/ 38 w 68"/>
                  <a:gd name="T7" fmla="*/ 83 h 83"/>
                  <a:gd name="T8" fmla="*/ 0 w 68"/>
                  <a:gd name="T9" fmla="*/ 38 h 83"/>
                  <a:gd name="T10" fmla="*/ 38 w 68"/>
                  <a:gd name="T11" fmla="*/ 0 h 83"/>
                  <a:gd name="T12" fmla="*/ 68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68" y="30"/>
                    </a:moveTo>
                    <a:lnTo>
                      <a:pt x="68" y="53"/>
                    </a:lnTo>
                    <a:lnTo>
                      <a:pt x="68" y="53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68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0" name="Freeform 1187">
                <a:extLst>
                  <a:ext uri="{FF2B5EF4-FFF2-40B4-BE49-F238E27FC236}">
                    <a16:creationId xmlns:a16="http://schemas.microsoft.com/office/drawing/2014/main" id="{CCDE7219-1A59-40EA-9C9E-2B0C803D5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437"/>
                <a:ext cx="68" cy="83"/>
              </a:xfrm>
              <a:custGeom>
                <a:avLst/>
                <a:gdLst>
                  <a:gd name="T0" fmla="*/ 68 w 68"/>
                  <a:gd name="T1" fmla="*/ 30 h 83"/>
                  <a:gd name="T2" fmla="*/ 68 w 68"/>
                  <a:gd name="T3" fmla="*/ 53 h 83"/>
                  <a:gd name="T4" fmla="*/ 68 w 68"/>
                  <a:gd name="T5" fmla="*/ 53 h 83"/>
                  <a:gd name="T6" fmla="*/ 38 w 68"/>
                  <a:gd name="T7" fmla="*/ 83 h 83"/>
                  <a:gd name="T8" fmla="*/ 0 w 68"/>
                  <a:gd name="T9" fmla="*/ 38 h 83"/>
                  <a:gd name="T10" fmla="*/ 38 w 68"/>
                  <a:gd name="T11" fmla="*/ 0 h 83"/>
                  <a:gd name="T12" fmla="*/ 68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68" y="30"/>
                    </a:moveTo>
                    <a:lnTo>
                      <a:pt x="68" y="53"/>
                    </a:lnTo>
                    <a:lnTo>
                      <a:pt x="68" y="53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68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1" name="Freeform 1188">
                <a:extLst>
                  <a:ext uri="{FF2B5EF4-FFF2-40B4-BE49-F238E27FC236}">
                    <a16:creationId xmlns:a16="http://schemas.microsoft.com/office/drawing/2014/main" id="{183F2427-A6B3-4DCE-A33C-0255AA7B4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520"/>
                <a:ext cx="8" cy="1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2" name="Freeform 1189">
                <a:extLst>
                  <a:ext uri="{FF2B5EF4-FFF2-40B4-BE49-F238E27FC236}">
                    <a16:creationId xmlns:a16="http://schemas.microsoft.com/office/drawing/2014/main" id="{677CB681-D18E-46F0-B9D5-A99C6BCF8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3" name="Freeform 1190">
                <a:extLst>
                  <a:ext uri="{FF2B5EF4-FFF2-40B4-BE49-F238E27FC236}">
                    <a16:creationId xmlns:a16="http://schemas.microsoft.com/office/drawing/2014/main" id="{95D0F1B5-65A8-4DBA-8DF4-D8D50D5D5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4" name="Freeform 1191">
                <a:extLst>
                  <a:ext uri="{FF2B5EF4-FFF2-40B4-BE49-F238E27FC236}">
                    <a16:creationId xmlns:a16="http://schemas.microsoft.com/office/drawing/2014/main" id="{DF5EFAD7-83E2-4F1E-80DB-170BE6D8DB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5" name="Freeform 1192">
                <a:extLst>
                  <a:ext uri="{FF2B5EF4-FFF2-40B4-BE49-F238E27FC236}">
                    <a16:creationId xmlns:a16="http://schemas.microsoft.com/office/drawing/2014/main" id="{0B1EF2CE-3CE7-4C1F-B7C4-45D09C53E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6" name="Freeform 1193">
                <a:extLst>
                  <a:ext uri="{FF2B5EF4-FFF2-40B4-BE49-F238E27FC236}">
                    <a16:creationId xmlns:a16="http://schemas.microsoft.com/office/drawing/2014/main" id="{B095A48D-3EA5-4309-9F85-00635D569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505"/>
                <a:ext cx="23" cy="45"/>
              </a:xfrm>
              <a:custGeom>
                <a:avLst/>
                <a:gdLst>
                  <a:gd name="T0" fmla="*/ 23 w 23"/>
                  <a:gd name="T1" fmla="*/ 0 h 45"/>
                  <a:gd name="T2" fmla="*/ 23 w 23"/>
                  <a:gd name="T3" fmla="*/ 45 h 45"/>
                  <a:gd name="T4" fmla="*/ 0 w 23"/>
                  <a:gd name="T5" fmla="*/ 23 h 45"/>
                  <a:gd name="T6" fmla="*/ 23 w 2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5">
                    <a:moveTo>
                      <a:pt x="23" y="0"/>
                    </a:moveTo>
                    <a:lnTo>
                      <a:pt x="23" y="45"/>
                    </a:lnTo>
                    <a:lnTo>
                      <a:pt x="0" y="2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7" name="Freeform 1194">
                <a:extLst>
                  <a:ext uri="{FF2B5EF4-FFF2-40B4-BE49-F238E27FC236}">
                    <a16:creationId xmlns:a16="http://schemas.microsoft.com/office/drawing/2014/main" id="{895C2A1C-5D3F-4D7E-A2EE-66A300E18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505"/>
                <a:ext cx="23" cy="45"/>
              </a:xfrm>
              <a:custGeom>
                <a:avLst/>
                <a:gdLst>
                  <a:gd name="T0" fmla="*/ 23 w 23"/>
                  <a:gd name="T1" fmla="*/ 0 h 45"/>
                  <a:gd name="T2" fmla="*/ 23 w 23"/>
                  <a:gd name="T3" fmla="*/ 45 h 45"/>
                  <a:gd name="T4" fmla="*/ 0 w 23"/>
                  <a:gd name="T5" fmla="*/ 23 h 45"/>
                  <a:gd name="T6" fmla="*/ 23 w 2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5">
                    <a:moveTo>
                      <a:pt x="23" y="0"/>
                    </a:moveTo>
                    <a:lnTo>
                      <a:pt x="23" y="45"/>
                    </a:lnTo>
                    <a:lnTo>
                      <a:pt x="0" y="23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8" name="Freeform 1195">
                <a:extLst>
                  <a:ext uri="{FF2B5EF4-FFF2-40B4-BE49-F238E27FC236}">
                    <a16:creationId xmlns:a16="http://schemas.microsoft.com/office/drawing/2014/main" id="{1C5D7766-07C7-405B-B48D-72074B07A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543"/>
                <a:ext cx="53" cy="75"/>
              </a:xfrm>
              <a:custGeom>
                <a:avLst/>
                <a:gdLst>
                  <a:gd name="T0" fmla="*/ 7 w 7"/>
                  <a:gd name="T1" fmla="*/ 5 h 10"/>
                  <a:gd name="T2" fmla="*/ 2 w 7"/>
                  <a:gd name="T3" fmla="*/ 10 h 10"/>
                  <a:gd name="T4" fmla="*/ 0 w 7"/>
                  <a:gd name="T5" fmla="*/ 9 h 10"/>
                  <a:gd name="T6" fmla="*/ 0 w 7"/>
                  <a:gd name="T7" fmla="*/ 1 h 10"/>
                  <a:gd name="T8" fmla="*/ 2 w 7"/>
                  <a:gd name="T9" fmla="*/ 0 h 10"/>
                  <a:gd name="T10" fmla="*/ 7 w 7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0">
                    <a:moveTo>
                      <a:pt x="7" y="5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9" name="Freeform 1196">
                <a:extLst>
                  <a:ext uri="{FF2B5EF4-FFF2-40B4-BE49-F238E27FC236}">
                    <a16:creationId xmlns:a16="http://schemas.microsoft.com/office/drawing/2014/main" id="{877B77D2-4DD9-416A-AF01-4AFBE72B6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543"/>
                <a:ext cx="76" cy="75"/>
              </a:xfrm>
              <a:custGeom>
                <a:avLst/>
                <a:gdLst>
                  <a:gd name="T0" fmla="*/ 76 w 76"/>
                  <a:gd name="T1" fmla="*/ 37 h 75"/>
                  <a:gd name="T2" fmla="*/ 38 w 76"/>
                  <a:gd name="T3" fmla="*/ 0 h 75"/>
                  <a:gd name="T4" fmla="*/ 0 w 76"/>
                  <a:gd name="T5" fmla="*/ 37 h 75"/>
                  <a:gd name="T6" fmla="*/ 38 w 76"/>
                  <a:gd name="T7" fmla="*/ 75 h 75"/>
                  <a:gd name="T8" fmla="*/ 76 w 76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75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0" name="Freeform 1197">
                <a:extLst>
                  <a:ext uri="{FF2B5EF4-FFF2-40B4-BE49-F238E27FC236}">
                    <a16:creationId xmlns:a16="http://schemas.microsoft.com/office/drawing/2014/main" id="{CF1BE4CA-9E34-45A6-A39B-0012BC689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543"/>
                <a:ext cx="76" cy="75"/>
              </a:xfrm>
              <a:custGeom>
                <a:avLst/>
                <a:gdLst>
                  <a:gd name="T0" fmla="*/ 76 w 76"/>
                  <a:gd name="T1" fmla="*/ 37 h 75"/>
                  <a:gd name="T2" fmla="*/ 38 w 76"/>
                  <a:gd name="T3" fmla="*/ 0 h 75"/>
                  <a:gd name="T4" fmla="*/ 0 w 76"/>
                  <a:gd name="T5" fmla="*/ 37 h 75"/>
                  <a:gd name="T6" fmla="*/ 38 w 76"/>
                  <a:gd name="T7" fmla="*/ 75 h 75"/>
                  <a:gd name="T8" fmla="*/ 76 w 76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75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1" name="Freeform 1198">
                <a:extLst>
                  <a:ext uri="{FF2B5EF4-FFF2-40B4-BE49-F238E27FC236}">
                    <a16:creationId xmlns:a16="http://schemas.microsoft.com/office/drawing/2014/main" id="{72A8D97B-2A56-417F-95B8-95CE9C7BD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543"/>
                <a:ext cx="68" cy="75"/>
              </a:xfrm>
              <a:custGeom>
                <a:avLst/>
                <a:gdLst>
                  <a:gd name="T0" fmla="*/ 68 w 68"/>
                  <a:gd name="T1" fmla="*/ 22 h 75"/>
                  <a:gd name="T2" fmla="*/ 61 w 68"/>
                  <a:gd name="T3" fmla="*/ 52 h 75"/>
                  <a:gd name="T4" fmla="*/ 38 w 68"/>
                  <a:gd name="T5" fmla="*/ 75 h 75"/>
                  <a:gd name="T6" fmla="*/ 0 w 68"/>
                  <a:gd name="T7" fmla="*/ 37 h 75"/>
                  <a:gd name="T8" fmla="*/ 38 w 68"/>
                  <a:gd name="T9" fmla="*/ 0 h 75"/>
                  <a:gd name="T10" fmla="*/ 68 w 68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5">
                    <a:moveTo>
                      <a:pt x="68" y="22"/>
                    </a:moveTo>
                    <a:lnTo>
                      <a:pt x="61" y="52"/>
                    </a:lnTo>
                    <a:lnTo>
                      <a:pt x="38" y="75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68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2" name="Freeform 1199">
                <a:extLst>
                  <a:ext uri="{FF2B5EF4-FFF2-40B4-BE49-F238E27FC236}">
                    <a16:creationId xmlns:a16="http://schemas.microsoft.com/office/drawing/2014/main" id="{8A2C97B0-5029-4B08-9FB5-A2FB28DDB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543"/>
                <a:ext cx="68" cy="75"/>
              </a:xfrm>
              <a:custGeom>
                <a:avLst/>
                <a:gdLst>
                  <a:gd name="T0" fmla="*/ 68 w 68"/>
                  <a:gd name="T1" fmla="*/ 22 h 75"/>
                  <a:gd name="T2" fmla="*/ 61 w 68"/>
                  <a:gd name="T3" fmla="*/ 52 h 75"/>
                  <a:gd name="T4" fmla="*/ 38 w 68"/>
                  <a:gd name="T5" fmla="*/ 75 h 75"/>
                  <a:gd name="T6" fmla="*/ 0 w 68"/>
                  <a:gd name="T7" fmla="*/ 37 h 75"/>
                  <a:gd name="T8" fmla="*/ 38 w 68"/>
                  <a:gd name="T9" fmla="*/ 0 h 75"/>
                  <a:gd name="T10" fmla="*/ 68 w 68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5">
                    <a:moveTo>
                      <a:pt x="68" y="22"/>
                    </a:moveTo>
                    <a:lnTo>
                      <a:pt x="61" y="52"/>
                    </a:lnTo>
                    <a:lnTo>
                      <a:pt x="38" y="75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68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3" name="Freeform 1200">
                <a:extLst>
                  <a:ext uri="{FF2B5EF4-FFF2-40B4-BE49-F238E27FC236}">
                    <a16:creationId xmlns:a16="http://schemas.microsoft.com/office/drawing/2014/main" id="{85E886AB-9CBB-4EAD-864F-7238C52B4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626"/>
                <a:ext cx="8" cy="15"/>
              </a:xfrm>
              <a:custGeom>
                <a:avLst/>
                <a:gdLst>
                  <a:gd name="T0" fmla="*/ 8 w 8"/>
                  <a:gd name="T1" fmla="*/ 7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7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4" name="Freeform 1201">
                <a:extLst>
                  <a:ext uri="{FF2B5EF4-FFF2-40B4-BE49-F238E27FC236}">
                    <a16:creationId xmlns:a16="http://schemas.microsoft.com/office/drawing/2014/main" id="{5D7C9BC8-AFC8-452B-8CDC-5CC977AB0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5" name="Freeform 1202">
                <a:extLst>
                  <a:ext uri="{FF2B5EF4-FFF2-40B4-BE49-F238E27FC236}">
                    <a16:creationId xmlns:a16="http://schemas.microsoft.com/office/drawing/2014/main" id="{607A8249-EF91-4065-89CD-C3F654BA5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6" name="Freeform 1203">
                <a:extLst>
                  <a:ext uri="{FF2B5EF4-FFF2-40B4-BE49-F238E27FC236}">
                    <a16:creationId xmlns:a16="http://schemas.microsoft.com/office/drawing/2014/main" id="{1B149A56-E0D9-480D-A1F0-D2EE6B2AA9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46 w 84"/>
                  <a:gd name="T3" fmla="*/ 0 h 83"/>
                  <a:gd name="T4" fmla="*/ 0 w 84"/>
                  <a:gd name="T5" fmla="*/ 45 h 83"/>
                  <a:gd name="T6" fmla="*/ 46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46" y="0"/>
                    </a:ln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7" name="Freeform 1204">
                <a:extLst>
                  <a:ext uri="{FF2B5EF4-FFF2-40B4-BE49-F238E27FC236}">
                    <a16:creationId xmlns:a16="http://schemas.microsoft.com/office/drawing/2014/main" id="{BA59D1BD-8A65-4A24-ABF1-90045CA762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46 w 84"/>
                  <a:gd name="T3" fmla="*/ 0 h 83"/>
                  <a:gd name="T4" fmla="*/ 0 w 84"/>
                  <a:gd name="T5" fmla="*/ 45 h 83"/>
                  <a:gd name="T6" fmla="*/ 46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46" y="0"/>
                    </a:ln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8" name="Freeform 1205">
                <a:extLst>
                  <a:ext uri="{FF2B5EF4-FFF2-40B4-BE49-F238E27FC236}">
                    <a16:creationId xmlns:a16="http://schemas.microsoft.com/office/drawing/2014/main" id="{2374DE72-0C22-4FB1-ADD4-9C643B930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610"/>
                <a:ext cx="16" cy="38"/>
              </a:xfrm>
              <a:custGeom>
                <a:avLst/>
                <a:gdLst>
                  <a:gd name="T0" fmla="*/ 16 w 16"/>
                  <a:gd name="T1" fmla="*/ 0 h 38"/>
                  <a:gd name="T2" fmla="*/ 16 w 16"/>
                  <a:gd name="T3" fmla="*/ 38 h 38"/>
                  <a:gd name="T4" fmla="*/ 0 w 16"/>
                  <a:gd name="T5" fmla="*/ 23 h 38"/>
                  <a:gd name="T6" fmla="*/ 16 w 16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8">
                    <a:moveTo>
                      <a:pt x="16" y="0"/>
                    </a:moveTo>
                    <a:lnTo>
                      <a:pt x="16" y="38"/>
                    </a:lnTo>
                    <a:lnTo>
                      <a:pt x="0" y="2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9" name="Freeform 1206">
                <a:extLst>
                  <a:ext uri="{FF2B5EF4-FFF2-40B4-BE49-F238E27FC236}">
                    <a16:creationId xmlns:a16="http://schemas.microsoft.com/office/drawing/2014/main" id="{22516157-F68F-416A-A239-25AA99D29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610"/>
                <a:ext cx="16" cy="38"/>
              </a:xfrm>
              <a:custGeom>
                <a:avLst/>
                <a:gdLst>
                  <a:gd name="T0" fmla="*/ 16 w 16"/>
                  <a:gd name="T1" fmla="*/ 0 h 38"/>
                  <a:gd name="T2" fmla="*/ 16 w 16"/>
                  <a:gd name="T3" fmla="*/ 38 h 38"/>
                  <a:gd name="T4" fmla="*/ 0 w 16"/>
                  <a:gd name="T5" fmla="*/ 23 h 38"/>
                  <a:gd name="T6" fmla="*/ 16 w 16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8">
                    <a:moveTo>
                      <a:pt x="16" y="0"/>
                    </a:moveTo>
                    <a:lnTo>
                      <a:pt x="16" y="38"/>
                    </a:lnTo>
                    <a:lnTo>
                      <a:pt x="0" y="23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0" name="Freeform 1207">
                <a:extLst>
                  <a:ext uri="{FF2B5EF4-FFF2-40B4-BE49-F238E27FC236}">
                    <a16:creationId xmlns:a16="http://schemas.microsoft.com/office/drawing/2014/main" id="{578048D8-B8F6-4E7C-B439-262483D4B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641"/>
                <a:ext cx="53" cy="83"/>
              </a:xfrm>
              <a:custGeom>
                <a:avLst/>
                <a:gdLst>
                  <a:gd name="T0" fmla="*/ 53 w 53"/>
                  <a:gd name="T1" fmla="*/ 45 h 83"/>
                  <a:gd name="T2" fmla="*/ 15 w 53"/>
                  <a:gd name="T3" fmla="*/ 83 h 83"/>
                  <a:gd name="T4" fmla="*/ 0 w 53"/>
                  <a:gd name="T5" fmla="*/ 75 h 83"/>
                  <a:gd name="T6" fmla="*/ 0 w 53"/>
                  <a:gd name="T7" fmla="*/ 15 h 83"/>
                  <a:gd name="T8" fmla="*/ 15 w 53"/>
                  <a:gd name="T9" fmla="*/ 0 h 83"/>
                  <a:gd name="T10" fmla="*/ 53 w 53"/>
                  <a:gd name="T11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45"/>
                    </a:moveTo>
                    <a:lnTo>
                      <a:pt x="15" y="83"/>
                    </a:lnTo>
                    <a:lnTo>
                      <a:pt x="0" y="75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53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1" name="Freeform 1208">
                <a:extLst>
                  <a:ext uri="{FF2B5EF4-FFF2-40B4-BE49-F238E27FC236}">
                    <a16:creationId xmlns:a16="http://schemas.microsoft.com/office/drawing/2014/main" id="{A7F7777A-91B2-4AD6-911B-3816545DD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641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2" name="Freeform 1209">
                <a:extLst>
                  <a:ext uri="{FF2B5EF4-FFF2-40B4-BE49-F238E27FC236}">
                    <a16:creationId xmlns:a16="http://schemas.microsoft.com/office/drawing/2014/main" id="{60192B7E-41BB-460F-BBDD-58910AD98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641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3" name="Freeform 1210">
                <a:extLst>
                  <a:ext uri="{FF2B5EF4-FFF2-40B4-BE49-F238E27FC236}">
                    <a16:creationId xmlns:a16="http://schemas.microsoft.com/office/drawing/2014/main" id="{BE1F39D8-7479-479D-9CED-B7419F262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641"/>
                <a:ext cx="61" cy="83"/>
              </a:xfrm>
              <a:custGeom>
                <a:avLst/>
                <a:gdLst>
                  <a:gd name="T0" fmla="*/ 61 w 61"/>
                  <a:gd name="T1" fmla="*/ 22 h 83"/>
                  <a:gd name="T2" fmla="*/ 61 w 61"/>
                  <a:gd name="T3" fmla="*/ 67 h 83"/>
                  <a:gd name="T4" fmla="*/ 38 w 61"/>
                  <a:gd name="T5" fmla="*/ 83 h 83"/>
                  <a:gd name="T6" fmla="*/ 0 w 61"/>
                  <a:gd name="T7" fmla="*/ 45 h 83"/>
                  <a:gd name="T8" fmla="*/ 38 w 61"/>
                  <a:gd name="T9" fmla="*/ 0 h 83"/>
                  <a:gd name="T10" fmla="*/ 61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61" y="22"/>
                    </a:moveTo>
                    <a:lnTo>
                      <a:pt x="61" y="67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61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4" name="Freeform 1211">
                <a:extLst>
                  <a:ext uri="{FF2B5EF4-FFF2-40B4-BE49-F238E27FC236}">
                    <a16:creationId xmlns:a16="http://schemas.microsoft.com/office/drawing/2014/main" id="{82E32E79-525F-4CD0-9CF8-72B08286F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641"/>
                <a:ext cx="61" cy="83"/>
              </a:xfrm>
              <a:custGeom>
                <a:avLst/>
                <a:gdLst>
                  <a:gd name="T0" fmla="*/ 61 w 61"/>
                  <a:gd name="T1" fmla="*/ 22 h 83"/>
                  <a:gd name="T2" fmla="*/ 61 w 61"/>
                  <a:gd name="T3" fmla="*/ 67 h 83"/>
                  <a:gd name="T4" fmla="*/ 38 w 61"/>
                  <a:gd name="T5" fmla="*/ 83 h 83"/>
                  <a:gd name="T6" fmla="*/ 0 w 61"/>
                  <a:gd name="T7" fmla="*/ 45 h 83"/>
                  <a:gd name="T8" fmla="*/ 38 w 61"/>
                  <a:gd name="T9" fmla="*/ 0 h 83"/>
                  <a:gd name="T10" fmla="*/ 61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61" y="22"/>
                    </a:moveTo>
                    <a:lnTo>
                      <a:pt x="61" y="67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61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5" name="Freeform 1212">
                <a:extLst>
                  <a:ext uri="{FF2B5EF4-FFF2-40B4-BE49-F238E27FC236}">
                    <a16:creationId xmlns:a16="http://schemas.microsoft.com/office/drawing/2014/main" id="{1B71F006-B210-4D5A-A9EB-06D3D144E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724"/>
                <a:ext cx="8" cy="15"/>
              </a:xfrm>
              <a:custGeom>
                <a:avLst/>
                <a:gdLst>
                  <a:gd name="T0" fmla="*/ 8 w 8"/>
                  <a:gd name="T1" fmla="*/ 7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7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6" name="Freeform 1213">
                <a:extLst>
                  <a:ext uri="{FF2B5EF4-FFF2-40B4-BE49-F238E27FC236}">
                    <a16:creationId xmlns:a16="http://schemas.microsoft.com/office/drawing/2014/main" id="{0155B68B-0129-42D2-A5D9-89399EEB7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693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38 h 83"/>
                  <a:gd name="T4" fmla="*/ 38 w 84"/>
                  <a:gd name="T5" fmla="*/ 83 h 83"/>
                  <a:gd name="T6" fmla="*/ 84 w 84"/>
                  <a:gd name="T7" fmla="*/ 38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7" name="Freeform 1214">
                <a:extLst>
                  <a:ext uri="{FF2B5EF4-FFF2-40B4-BE49-F238E27FC236}">
                    <a16:creationId xmlns:a16="http://schemas.microsoft.com/office/drawing/2014/main" id="{6E230FC3-4617-4C8C-87F8-37B325DBE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2693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38 h 83"/>
                  <a:gd name="T4" fmla="*/ 38 w 84"/>
                  <a:gd name="T5" fmla="*/ 83 h 83"/>
                  <a:gd name="T6" fmla="*/ 84 w 84"/>
                  <a:gd name="T7" fmla="*/ 38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8" name="Freeform 1215">
                <a:extLst>
                  <a:ext uri="{FF2B5EF4-FFF2-40B4-BE49-F238E27FC236}">
                    <a16:creationId xmlns:a16="http://schemas.microsoft.com/office/drawing/2014/main" id="{908F1676-382A-4CE8-9248-705945F62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93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9" name="Freeform 1216">
                <a:extLst>
                  <a:ext uri="{FF2B5EF4-FFF2-40B4-BE49-F238E27FC236}">
                    <a16:creationId xmlns:a16="http://schemas.microsoft.com/office/drawing/2014/main" id="{353ECE7B-3DAD-48CC-A302-41159D6C3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93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0" name="Freeform 1217">
                <a:extLst>
                  <a:ext uri="{FF2B5EF4-FFF2-40B4-BE49-F238E27FC236}">
                    <a16:creationId xmlns:a16="http://schemas.microsoft.com/office/drawing/2014/main" id="{3EC89AB4-C6A1-4C16-9C91-93A05E208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716"/>
                <a:ext cx="16" cy="30"/>
              </a:xfrm>
              <a:custGeom>
                <a:avLst/>
                <a:gdLst>
                  <a:gd name="T0" fmla="*/ 16 w 16"/>
                  <a:gd name="T1" fmla="*/ 0 h 30"/>
                  <a:gd name="T2" fmla="*/ 8 w 16"/>
                  <a:gd name="T3" fmla="*/ 30 h 30"/>
                  <a:gd name="T4" fmla="*/ 0 w 16"/>
                  <a:gd name="T5" fmla="*/ 15 h 30"/>
                  <a:gd name="T6" fmla="*/ 16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0"/>
                    </a:moveTo>
                    <a:lnTo>
                      <a:pt x="8" y="30"/>
                    </a:lnTo>
                    <a:lnTo>
                      <a:pt x="0" y="1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1" name="Freeform 1218">
                <a:extLst>
                  <a:ext uri="{FF2B5EF4-FFF2-40B4-BE49-F238E27FC236}">
                    <a16:creationId xmlns:a16="http://schemas.microsoft.com/office/drawing/2014/main" id="{DAAD5758-BF16-4271-B54E-375B98B21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716"/>
                <a:ext cx="16" cy="30"/>
              </a:xfrm>
              <a:custGeom>
                <a:avLst/>
                <a:gdLst>
                  <a:gd name="T0" fmla="*/ 16 w 16"/>
                  <a:gd name="T1" fmla="*/ 0 h 30"/>
                  <a:gd name="T2" fmla="*/ 8 w 16"/>
                  <a:gd name="T3" fmla="*/ 30 h 30"/>
                  <a:gd name="T4" fmla="*/ 0 w 16"/>
                  <a:gd name="T5" fmla="*/ 15 h 30"/>
                  <a:gd name="T6" fmla="*/ 16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0"/>
                    </a:moveTo>
                    <a:lnTo>
                      <a:pt x="8" y="30"/>
                    </a:lnTo>
                    <a:lnTo>
                      <a:pt x="0" y="15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2" name="Freeform 1219">
                <a:extLst>
                  <a:ext uri="{FF2B5EF4-FFF2-40B4-BE49-F238E27FC236}">
                    <a16:creationId xmlns:a16="http://schemas.microsoft.com/office/drawing/2014/main" id="{4E9A75B6-C19B-4825-BD0A-C50472313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" y="2746"/>
                <a:ext cx="53" cy="83"/>
              </a:xfrm>
              <a:custGeom>
                <a:avLst/>
                <a:gdLst>
                  <a:gd name="T0" fmla="*/ 7 w 7"/>
                  <a:gd name="T1" fmla="*/ 5 h 11"/>
                  <a:gd name="T2" fmla="*/ 2 w 7"/>
                  <a:gd name="T3" fmla="*/ 11 h 11"/>
                  <a:gd name="T4" fmla="*/ 0 w 7"/>
                  <a:gd name="T5" fmla="*/ 9 h 11"/>
                  <a:gd name="T6" fmla="*/ 0 w 7"/>
                  <a:gd name="T7" fmla="*/ 1 h 11"/>
                  <a:gd name="T8" fmla="*/ 2 w 7"/>
                  <a:gd name="T9" fmla="*/ 0 h 11"/>
                  <a:gd name="T10" fmla="*/ 7 w 7"/>
                  <a:gd name="T11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3" name="Freeform 1220">
                <a:extLst>
                  <a:ext uri="{FF2B5EF4-FFF2-40B4-BE49-F238E27FC236}">
                    <a16:creationId xmlns:a16="http://schemas.microsoft.com/office/drawing/2014/main" id="{91A4CE36-B7DF-4E54-BAA0-ED67CE69F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746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83 h 83"/>
                  <a:gd name="T4" fmla="*/ 76 w 76"/>
                  <a:gd name="T5" fmla="*/ 38 h 83"/>
                  <a:gd name="T6" fmla="*/ 38 w 76"/>
                  <a:gd name="T7" fmla="*/ 0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83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4" name="Freeform 1221">
                <a:extLst>
                  <a:ext uri="{FF2B5EF4-FFF2-40B4-BE49-F238E27FC236}">
                    <a16:creationId xmlns:a16="http://schemas.microsoft.com/office/drawing/2014/main" id="{45AA2FF8-BB81-4F2B-96E2-195392190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2746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83 h 83"/>
                  <a:gd name="T4" fmla="*/ 76 w 76"/>
                  <a:gd name="T5" fmla="*/ 38 h 83"/>
                  <a:gd name="T6" fmla="*/ 38 w 76"/>
                  <a:gd name="T7" fmla="*/ 0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83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5" name="Freeform 1222">
                <a:extLst>
                  <a:ext uri="{FF2B5EF4-FFF2-40B4-BE49-F238E27FC236}">
                    <a16:creationId xmlns:a16="http://schemas.microsoft.com/office/drawing/2014/main" id="{0C13E249-FDC2-4858-99E8-C21B68506F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746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53 w 53"/>
                  <a:gd name="T3" fmla="*/ 68 h 83"/>
                  <a:gd name="T4" fmla="*/ 38 w 53"/>
                  <a:gd name="T5" fmla="*/ 83 h 83"/>
                  <a:gd name="T6" fmla="*/ 0 w 53"/>
                  <a:gd name="T7" fmla="*/ 38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53" y="6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6" name="Freeform 1223">
                <a:extLst>
                  <a:ext uri="{FF2B5EF4-FFF2-40B4-BE49-F238E27FC236}">
                    <a16:creationId xmlns:a16="http://schemas.microsoft.com/office/drawing/2014/main" id="{9A4833DF-C6C5-4879-B234-2A089E340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2746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53 w 53"/>
                  <a:gd name="T3" fmla="*/ 68 h 83"/>
                  <a:gd name="T4" fmla="*/ 38 w 53"/>
                  <a:gd name="T5" fmla="*/ 83 h 83"/>
                  <a:gd name="T6" fmla="*/ 0 w 53"/>
                  <a:gd name="T7" fmla="*/ 38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53" y="6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53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7" name="Freeform 1224">
                <a:extLst>
                  <a:ext uri="{FF2B5EF4-FFF2-40B4-BE49-F238E27FC236}">
                    <a16:creationId xmlns:a16="http://schemas.microsoft.com/office/drawing/2014/main" id="{547082E4-B5DF-4098-A3DD-4621A23DA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469"/>
                <a:ext cx="183" cy="76"/>
              </a:xfrm>
              <a:custGeom>
                <a:avLst/>
                <a:gdLst>
                  <a:gd name="T0" fmla="*/ 24 w 24"/>
                  <a:gd name="T1" fmla="*/ 6 h 10"/>
                  <a:gd name="T2" fmla="*/ 23 w 24"/>
                  <a:gd name="T3" fmla="*/ 10 h 10"/>
                  <a:gd name="T4" fmla="*/ 23 w 24"/>
                  <a:gd name="T5" fmla="*/ 10 h 10"/>
                  <a:gd name="T6" fmla="*/ 0 w 24"/>
                  <a:gd name="T7" fmla="*/ 4 h 10"/>
                  <a:gd name="T8" fmla="*/ 0 w 24"/>
                  <a:gd name="T9" fmla="*/ 0 h 10"/>
                  <a:gd name="T10" fmla="*/ 23 w 24"/>
                  <a:gd name="T11" fmla="*/ 6 h 10"/>
                  <a:gd name="T12" fmla="*/ 24 w 24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0">
                    <a:moveTo>
                      <a:pt x="24" y="6"/>
                    </a:move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6"/>
                      <a:pt x="24" y="6"/>
                      <a:pt x="24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8" name="Freeform 1225">
                <a:extLst>
                  <a:ext uri="{FF2B5EF4-FFF2-40B4-BE49-F238E27FC236}">
                    <a16:creationId xmlns:a16="http://schemas.microsoft.com/office/drawing/2014/main" id="{FE229C4F-DD05-4074-9085-8FC2EBE81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9" y="3424"/>
                <a:ext cx="183" cy="68"/>
              </a:xfrm>
              <a:custGeom>
                <a:avLst/>
                <a:gdLst>
                  <a:gd name="T0" fmla="*/ 24 w 24"/>
                  <a:gd name="T1" fmla="*/ 6 h 9"/>
                  <a:gd name="T2" fmla="*/ 23 w 24"/>
                  <a:gd name="T3" fmla="*/ 9 h 9"/>
                  <a:gd name="T4" fmla="*/ 23 w 24"/>
                  <a:gd name="T5" fmla="*/ 9 h 9"/>
                  <a:gd name="T6" fmla="*/ 0 w 24"/>
                  <a:gd name="T7" fmla="*/ 4 h 9"/>
                  <a:gd name="T8" fmla="*/ 1 w 24"/>
                  <a:gd name="T9" fmla="*/ 0 h 9"/>
                  <a:gd name="T10" fmla="*/ 23 w 24"/>
                  <a:gd name="T11" fmla="*/ 5 h 9"/>
                  <a:gd name="T12" fmla="*/ 24 w 2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4" y="6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2"/>
                      <a:pt x="1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9" name="Freeform 1226">
                <a:extLst>
                  <a:ext uri="{FF2B5EF4-FFF2-40B4-BE49-F238E27FC236}">
                    <a16:creationId xmlns:a16="http://schemas.microsoft.com/office/drawing/2014/main" id="{1367FD99-2F90-411E-B2DD-870C911C1E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3" y="2181"/>
                <a:ext cx="30" cy="1273"/>
              </a:xfrm>
              <a:custGeom>
                <a:avLst/>
                <a:gdLst>
                  <a:gd name="T0" fmla="*/ 0 w 30"/>
                  <a:gd name="T1" fmla="*/ 1258 h 1273"/>
                  <a:gd name="T2" fmla="*/ 0 w 30"/>
                  <a:gd name="T3" fmla="*/ 1273 h 1273"/>
                  <a:gd name="T4" fmla="*/ 30 w 30"/>
                  <a:gd name="T5" fmla="*/ 1130 h 1273"/>
                  <a:gd name="T6" fmla="*/ 0 w 30"/>
                  <a:gd name="T7" fmla="*/ 1183 h 1273"/>
                  <a:gd name="T8" fmla="*/ 30 w 30"/>
                  <a:gd name="T9" fmla="*/ 1198 h 1273"/>
                  <a:gd name="T10" fmla="*/ 30 w 30"/>
                  <a:gd name="T11" fmla="*/ 1130 h 1273"/>
                  <a:gd name="T12" fmla="*/ 0 w 30"/>
                  <a:gd name="T13" fmla="*/ 1055 h 1273"/>
                  <a:gd name="T14" fmla="*/ 30 w 30"/>
                  <a:gd name="T15" fmla="*/ 1108 h 1273"/>
                  <a:gd name="T16" fmla="*/ 30 w 30"/>
                  <a:gd name="T17" fmla="*/ 1040 h 1273"/>
                  <a:gd name="T18" fmla="*/ 0 w 30"/>
                  <a:gd name="T19" fmla="*/ 949 h 1273"/>
                  <a:gd name="T20" fmla="*/ 0 w 30"/>
                  <a:gd name="T21" fmla="*/ 972 h 1273"/>
                  <a:gd name="T22" fmla="*/ 0 w 30"/>
                  <a:gd name="T23" fmla="*/ 964 h 1273"/>
                  <a:gd name="T24" fmla="*/ 30 w 30"/>
                  <a:gd name="T25" fmla="*/ 821 h 1273"/>
                  <a:gd name="T26" fmla="*/ 0 w 30"/>
                  <a:gd name="T27" fmla="*/ 874 h 1273"/>
                  <a:gd name="T28" fmla="*/ 30 w 30"/>
                  <a:gd name="T29" fmla="*/ 889 h 1273"/>
                  <a:gd name="T30" fmla="*/ 30 w 30"/>
                  <a:gd name="T31" fmla="*/ 821 h 1273"/>
                  <a:gd name="T32" fmla="*/ 0 w 30"/>
                  <a:gd name="T33" fmla="*/ 746 h 1273"/>
                  <a:gd name="T34" fmla="*/ 30 w 30"/>
                  <a:gd name="T35" fmla="*/ 799 h 1273"/>
                  <a:gd name="T36" fmla="*/ 30 w 30"/>
                  <a:gd name="T37" fmla="*/ 731 h 1273"/>
                  <a:gd name="T38" fmla="*/ 0 w 30"/>
                  <a:gd name="T39" fmla="*/ 648 h 1273"/>
                  <a:gd name="T40" fmla="*/ 0 w 30"/>
                  <a:gd name="T41" fmla="*/ 663 h 1273"/>
                  <a:gd name="T42" fmla="*/ 0 w 30"/>
                  <a:gd name="T43" fmla="*/ 656 h 1273"/>
                  <a:gd name="T44" fmla="*/ 30 w 30"/>
                  <a:gd name="T45" fmla="*/ 512 h 1273"/>
                  <a:gd name="T46" fmla="*/ 0 w 30"/>
                  <a:gd name="T47" fmla="*/ 565 h 1273"/>
                  <a:gd name="T48" fmla="*/ 30 w 30"/>
                  <a:gd name="T49" fmla="*/ 580 h 1273"/>
                  <a:gd name="T50" fmla="*/ 30 w 30"/>
                  <a:gd name="T51" fmla="*/ 512 h 1273"/>
                  <a:gd name="T52" fmla="*/ 0 w 30"/>
                  <a:gd name="T53" fmla="*/ 437 h 1273"/>
                  <a:gd name="T54" fmla="*/ 30 w 30"/>
                  <a:gd name="T55" fmla="*/ 490 h 1273"/>
                  <a:gd name="T56" fmla="*/ 30 w 30"/>
                  <a:gd name="T57" fmla="*/ 422 h 1273"/>
                  <a:gd name="T58" fmla="*/ 0 w 30"/>
                  <a:gd name="T59" fmla="*/ 339 h 1273"/>
                  <a:gd name="T60" fmla="*/ 0 w 30"/>
                  <a:gd name="T61" fmla="*/ 362 h 1273"/>
                  <a:gd name="T62" fmla="*/ 0 w 30"/>
                  <a:gd name="T63" fmla="*/ 347 h 1273"/>
                  <a:gd name="T64" fmla="*/ 30 w 30"/>
                  <a:gd name="T65" fmla="*/ 203 h 1273"/>
                  <a:gd name="T66" fmla="*/ 0 w 30"/>
                  <a:gd name="T67" fmla="*/ 256 h 1273"/>
                  <a:gd name="T68" fmla="*/ 30 w 30"/>
                  <a:gd name="T69" fmla="*/ 271 h 1273"/>
                  <a:gd name="T70" fmla="*/ 30 w 30"/>
                  <a:gd name="T71" fmla="*/ 203 h 1273"/>
                  <a:gd name="T72" fmla="*/ 0 w 30"/>
                  <a:gd name="T73" fmla="*/ 128 h 1273"/>
                  <a:gd name="T74" fmla="*/ 30 w 30"/>
                  <a:gd name="T75" fmla="*/ 181 h 1273"/>
                  <a:gd name="T76" fmla="*/ 30 w 30"/>
                  <a:gd name="T77" fmla="*/ 113 h 1273"/>
                  <a:gd name="T78" fmla="*/ 0 w 30"/>
                  <a:gd name="T79" fmla="*/ 30 h 1273"/>
                  <a:gd name="T80" fmla="*/ 0 w 30"/>
                  <a:gd name="T81" fmla="*/ 53 h 1273"/>
                  <a:gd name="T82" fmla="*/ 0 w 30"/>
                  <a:gd name="T83" fmla="*/ 38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" h="1273">
                    <a:moveTo>
                      <a:pt x="30" y="1228"/>
                    </a:moveTo>
                    <a:lnTo>
                      <a:pt x="0" y="1258"/>
                    </a:lnTo>
                    <a:lnTo>
                      <a:pt x="0" y="1258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30" y="1243"/>
                    </a:lnTo>
                    <a:lnTo>
                      <a:pt x="30" y="1228"/>
                    </a:lnTo>
                    <a:close/>
                    <a:moveTo>
                      <a:pt x="30" y="1130"/>
                    </a:moveTo>
                    <a:lnTo>
                      <a:pt x="0" y="1160"/>
                    </a:lnTo>
                    <a:lnTo>
                      <a:pt x="0" y="1153"/>
                    </a:lnTo>
                    <a:lnTo>
                      <a:pt x="0" y="1183"/>
                    </a:lnTo>
                    <a:lnTo>
                      <a:pt x="0" y="1175"/>
                    </a:lnTo>
                    <a:lnTo>
                      <a:pt x="30" y="1206"/>
                    </a:lnTo>
                    <a:lnTo>
                      <a:pt x="30" y="1198"/>
                    </a:lnTo>
                    <a:lnTo>
                      <a:pt x="0" y="1168"/>
                    </a:lnTo>
                    <a:lnTo>
                      <a:pt x="30" y="1138"/>
                    </a:lnTo>
                    <a:lnTo>
                      <a:pt x="30" y="1130"/>
                    </a:lnTo>
                    <a:close/>
                    <a:moveTo>
                      <a:pt x="30" y="1025"/>
                    </a:moveTo>
                    <a:lnTo>
                      <a:pt x="0" y="1055"/>
                    </a:lnTo>
                    <a:lnTo>
                      <a:pt x="0" y="1055"/>
                    </a:lnTo>
                    <a:lnTo>
                      <a:pt x="0" y="1078"/>
                    </a:lnTo>
                    <a:lnTo>
                      <a:pt x="0" y="1078"/>
                    </a:lnTo>
                    <a:lnTo>
                      <a:pt x="30" y="1108"/>
                    </a:lnTo>
                    <a:lnTo>
                      <a:pt x="30" y="1093"/>
                    </a:lnTo>
                    <a:lnTo>
                      <a:pt x="0" y="1062"/>
                    </a:lnTo>
                    <a:lnTo>
                      <a:pt x="30" y="1040"/>
                    </a:lnTo>
                    <a:lnTo>
                      <a:pt x="30" y="1025"/>
                    </a:lnTo>
                    <a:close/>
                    <a:moveTo>
                      <a:pt x="30" y="919"/>
                    </a:moveTo>
                    <a:lnTo>
                      <a:pt x="0" y="949"/>
                    </a:lnTo>
                    <a:lnTo>
                      <a:pt x="0" y="949"/>
                    </a:lnTo>
                    <a:lnTo>
                      <a:pt x="0" y="972"/>
                    </a:lnTo>
                    <a:lnTo>
                      <a:pt x="0" y="972"/>
                    </a:lnTo>
                    <a:lnTo>
                      <a:pt x="30" y="1002"/>
                    </a:lnTo>
                    <a:lnTo>
                      <a:pt x="30" y="995"/>
                    </a:lnTo>
                    <a:lnTo>
                      <a:pt x="0" y="964"/>
                    </a:lnTo>
                    <a:lnTo>
                      <a:pt x="30" y="934"/>
                    </a:lnTo>
                    <a:lnTo>
                      <a:pt x="30" y="919"/>
                    </a:lnTo>
                    <a:close/>
                    <a:moveTo>
                      <a:pt x="30" y="821"/>
                    </a:moveTo>
                    <a:lnTo>
                      <a:pt x="0" y="851"/>
                    </a:lnTo>
                    <a:lnTo>
                      <a:pt x="0" y="851"/>
                    </a:lnTo>
                    <a:lnTo>
                      <a:pt x="0" y="874"/>
                    </a:lnTo>
                    <a:lnTo>
                      <a:pt x="0" y="874"/>
                    </a:lnTo>
                    <a:lnTo>
                      <a:pt x="30" y="904"/>
                    </a:lnTo>
                    <a:lnTo>
                      <a:pt x="30" y="889"/>
                    </a:lnTo>
                    <a:lnTo>
                      <a:pt x="0" y="859"/>
                    </a:lnTo>
                    <a:lnTo>
                      <a:pt x="30" y="836"/>
                    </a:lnTo>
                    <a:lnTo>
                      <a:pt x="30" y="821"/>
                    </a:lnTo>
                    <a:close/>
                    <a:moveTo>
                      <a:pt x="30" y="716"/>
                    </a:moveTo>
                    <a:lnTo>
                      <a:pt x="0" y="746"/>
                    </a:lnTo>
                    <a:lnTo>
                      <a:pt x="0" y="746"/>
                    </a:lnTo>
                    <a:lnTo>
                      <a:pt x="0" y="769"/>
                    </a:lnTo>
                    <a:lnTo>
                      <a:pt x="0" y="769"/>
                    </a:lnTo>
                    <a:lnTo>
                      <a:pt x="30" y="799"/>
                    </a:lnTo>
                    <a:lnTo>
                      <a:pt x="30" y="784"/>
                    </a:lnTo>
                    <a:lnTo>
                      <a:pt x="0" y="761"/>
                    </a:lnTo>
                    <a:lnTo>
                      <a:pt x="30" y="731"/>
                    </a:lnTo>
                    <a:lnTo>
                      <a:pt x="30" y="716"/>
                    </a:lnTo>
                    <a:close/>
                    <a:moveTo>
                      <a:pt x="30" y="618"/>
                    </a:moveTo>
                    <a:lnTo>
                      <a:pt x="0" y="648"/>
                    </a:lnTo>
                    <a:lnTo>
                      <a:pt x="0" y="640"/>
                    </a:lnTo>
                    <a:lnTo>
                      <a:pt x="0" y="671"/>
                    </a:lnTo>
                    <a:lnTo>
                      <a:pt x="0" y="663"/>
                    </a:lnTo>
                    <a:lnTo>
                      <a:pt x="30" y="701"/>
                    </a:lnTo>
                    <a:lnTo>
                      <a:pt x="30" y="686"/>
                    </a:lnTo>
                    <a:lnTo>
                      <a:pt x="0" y="656"/>
                    </a:lnTo>
                    <a:lnTo>
                      <a:pt x="30" y="625"/>
                    </a:lnTo>
                    <a:lnTo>
                      <a:pt x="30" y="618"/>
                    </a:lnTo>
                    <a:close/>
                    <a:moveTo>
                      <a:pt x="30" y="512"/>
                    </a:moveTo>
                    <a:lnTo>
                      <a:pt x="0" y="543"/>
                    </a:lnTo>
                    <a:lnTo>
                      <a:pt x="0" y="543"/>
                    </a:lnTo>
                    <a:lnTo>
                      <a:pt x="0" y="565"/>
                    </a:lnTo>
                    <a:lnTo>
                      <a:pt x="0" y="565"/>
                    </a:lnTo>
                    <a:lnTo>
                      <a:pt x="30" y="595"/>
                    </a:lnTo>
                    <a:lnTo>
                      <a:pt x="30" y="580"/>
                    </a:lnTo>
                    <a:lnTo>
                      <a:pt x="0" y="550"/>
                    </a:lnTo>
                    <a:lnTo>
                      <a:pt x="30" y="527"/>
                    </a:lnTo>
                    <a:lnTo>
                      <a:pt x="30" y="512"/>
                    </a:lnTo>
                    <a:close/>
                    <a:moveTo>
                      <a:pt x="30" y="407"/>
                    </a:moveTo>
                    <a:lnTo>
                      <a:pt x="0" y="437"/>
                    </a:lnTo>
                    <a:lnTo>
                      <a:pt x="0" y="437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90"/>
                    </a:lnTo>
                    <a:lnTo>
                      <a:pt x="30" y="475"/>
                    </a:lnTo>
                    <a:lnTo>
                      <a:pt x="0" y="452"/>
                    </a:lnTo>
                    <a:lnTo>
                      <a:pt x="30" y="422"/>
                    </a:lnTo>
                    <a:lnTo>
                      <a:pt x="30" y="407"/>
                    </a:lnTo>
                    <a:close/>
                    <a:moveTo>
                      <a:pt x="30" y="309"/>
                    </a:moveTo>
                    <a:lnTo>
                      <a:pt x="0" y="339"/>
                    </a:lnTo>
                    <a:lnTo>
                      <a:pt x="0" y="339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30" y="392"/>
                    </a:lnTo>
                    <a:lnTo>
                      <a:pt x="30" y="377"/>
                    </a:lnTo>
                    <a:lnTo>
                      <a:pt x="0" y="347"/>
                    </a:lnTo>
                    <a:lnTo>
                      <a:pt x="30" y="316"/>
                    </a:lnTo>
                    <a:lnTo>
                      <a:pt x="30" y="309"/>
                    </a:lnTo>
                    <a:close/>
                    <a:moveTo>
                      <a:pt x="30" y="203"/>
                    </a:moveTo>
                    <a:lnTo>
                      <a:pt x="0" y="234"/>
                    </a:lnTo>
                    <a:lnTo>
                      <a:pt x="0" y="234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30" y="286"/>
                    </a:lnTo>
                    <a:lnTo>
                      <a:pt x="30" y="271"/>
                    </a:lnTo>
                    <a:lnTo>
                      <a:pt x="0" y="249"/>
                    </a:lnTo>
                    <a:lnTo>
                      <a:pt x="30" y="219"/>
                    </a:lnTo>
                    <a:lnTo>
                      <a:pt x="30" y="203"/>
                    </a:lnTo>
                    <a:close/>
                    <a:moveTo>
                      <a:pt x="30" y="105"/>
                    </a:moveTo>
                    <a:lnTo>
                      <a:pt x="0" y="136"/>
                    </a:lnTo>
                    <a:lnTo>
                      <a:pt x="0" y="128"/>
                    </a:lnTo>
                    <a:lnTo>
                      <a:pt x="0" y="158"/>
                    </a:lnTo>
                    <a:lnTo>
                      <a:pt x="0" y="151"/>
                    </a:lnTo>
                    <a:lnTo>
                      <a:pt x="30" y="181"/>
                    </a:lnTo>
                    <a:lnTo>
                      <a:pt x="30" y="173"/>
                    </a:lnTo>
                    <a:lnTo>
                      <a:pt x="0" y="143"/>
                    </a:lnTo>
                    <a:lnTo>
                      <a:pt x="30" y="113"/>
                    </a:lnTo>
                    <a:lnTo>
                      <a:pt x="30" y="105"/>
                    </a:lnTo>
                    <a:close/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68"/>
                    </a:lnTo>
                    <a:lnTo>
                      <a:pt x="0" y="38"/>
                    </a:lnTo>
                    <a:lnTo>
                      <a:pt x="30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0" name="Freeform 1227">
                <a:extLst>
                  <a:ext uri="{FF2B5EF4-FFF2-40B4-BE49-F238E27FC236}">
                    <a16:creationId xmlns:a16="http://schemas.microsoft.com/office/drawing/2014/main" id="{C421DDFB-EC8D-4AD9-BA35-EDD22D7DD7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3" y="2181"/>
                <a:ext cx="30" cy="1273"/>
              </a:xfrm>
              <a:custGeom>
                <a:avLst/>
                <a:gdLst>
                  <a:gd name="T0" fmla="*/ 0 w 30"/>
                  <a:gd name="T1" fmla="*/ 1258 h 1273"/>
                  <a:gd name="T2" fmla="*/ 0 w 30"/>
                  <a:gd name="T3" fmla="*/ 1273 h 1273"/>
                  <a:gd name="T4" fmla="*/ 30 w 30"/>
                  <a:gd name="T5" fmla="*/ 1130 h 1273"/>
                  <a:gd name="T6" fmla="*/ 0 w 30"/>
                  <a:gd name="T7" fmla="*/ 1183 h 1273"/>
                  <a:gd name="T8" fmla="*/ 30 w 30"/>
                  <a:gd name="T9" fmla="*/ 1198 h 1273"/>
                  <a:gd name="T10" fmla="*/ 30 w 30"/>
                  <a:gd name="T11" fmla="*/ 1130 h 1273"/>
                  <a:gd name="T12" fmla="*/ 0 w 30"/>
                  <a:gd name="T13" fmla="*/ 1055 h 1273"/>
                  <a:gd name="T14" fmla="*/ 30 w 30"/>
                  <a:gd name="T15" fmla="*/ 1108 h 1273"/>
                  <a:gd name="T16" fmla="*/ 30 w 30"/>
                  <a:gd name="T17" fmla="*/ 1040 h 1273"/>
                  <a:gd name="T18" fmla="*/ 0 w 30"/>
                  <a:gd name="T19" fmla="*/ 949 h 1273"/>
                  <a:gd name="T20" fmla="*/ 0 w 30"/>
                  <a:gd name="T21" fmla="*/ 972 h 1273"/>
                  <a:gd name="T22" fmla="*/ 0 w 30"/>
                  <a:gd name="T23" fmla="*/ 964 h 1273"/>
                  <a:gd name="T24" fmla="*/ 30 w 30"/>
                  <a:gd name="T25" fmla="*/ 821 h 1273"/>
                  <a:gd name="T26" fmla="*/ 0 w 30"/>
                  <a:gd name="T27" fmla="*/ 874 h 1273"/>
                  <a:gd name="T28" fmla="*/ 30 w 30"/>
                  <a:gd name="T29" fmla="*/ 889 h 1273"/>
                  <a:gd name="T30" fmla="*/ 30 w 30"/>
                  <a:gd name="T31" fmla="*/ 821 h 1273"/>
                  <a:gd name="T32" fmla="*/ 0 w 30"/>
                  <a:gd name="T33" fmla="*/ 746 h 1273"/>
                  <a:gd name="T34" fmla="*/ 30 w 30"/>
                  <a:gd name="T35" fmla="*/ 799 h 1273"/>
                  <a:gd name="T36" fmla="*/ 30 w 30"/>
                  <a:gd name="T37" fmla="*/ 731 h 1273"/>
                  <a:gd name="T38" fmla="*/ 0 w 30"/>
                  <a:gd name="T39" fmla="*/ 648 h 1273"/>
                  <a:gd name="T40" fmla="*/ 0 w 30"/>
                  <a:gd name="T41" fmla="*/ 663 h 1273"/>
                  <a:gd name="T42" fmla="*/ 0 w 30"/>
                  <a:gd name="T43" fmla="*/ 656 h 1273"/>
                  <a:gd name="T44" fmla="*/ 30 w 30"/>
                  <a:gd name="T45" fmla="*/ 512 h 1273"/>
                  <a:gd name="T46" fmla="*/ 0 w 30"/>
                  <a:gd name="T47" fmla="*/ 565 h 1273"/>
                  <a:gd name="T48" fmla="*/ 30 w 30"/>
                  <a:gd name="T49" fmla="*/ 580 h 1273"/>
                  <a:gd name="T50" fmla="*/ 30 w 30"/>
                  <a:gd name="T51" fmla="*/ 512 h 1273"/>
                  <a:gd name="T52" fmla="*/ 0 w 30"/>
                  <a:gd name="T53" fmla="*/ 437 h 1273"/>
                  <a:gd name="T54" fmla="*/ 30 w 30"/>
                  <a:gd name="T55" fmla="*/ 490 h 1273"/>
                  <a:gd name="T56" fmla="*/ 30 w 30"/>
                  <a:gd name="T57" fmla="*/ 422 h 1273"/>
                  <a:gd name="T58" fmla="*/ 0 w 30"/>
                  <a:gd name="T59" fmla="*/ 339 h 1273"/>
                  <a:gd name="T60" fmla="*/ 0 w 30"/>
                  <a:gd name="T61" fmla="*/ 362 h 1273"/>
                  <a:gd name="T62" fmla="*/ 0 w 30"/>
                  <a:gd name="T63" fmla="*/ 347 h 1273"/>
                  <a:gd name="T64" fmla="*/ 30 w 30"/>
                  <a:gd name="T65" fmla="*/ 203 h 1273"/>
                  <a:gd name="T66" fmla="*/ 0 w 30"/>
                  <a:gd name="T67" fmla="*/ 256 h 1273"/>
                  <a:gd name="T68" fmla="*/ 30 w 30"/>
                  <a:gd name="T69" fmla="*/ 271 h 1273"/>
                  <a:gd name="T70" fmla="*/ 30 w 30"/>
                  <a:gd name="T71" fmla="*/ 203 h 1273"/>
                  <a:gd name="T72" fmla="*/ 0 w 30"/>
                  <a:gd name="T73" fmla="*/ 128 h 1273"/>
                  <a:gd name="T74" fmla="*/ 30 w 30"/>
                  <a:gd name="T75" fmla="*/ 181 h 1273"/>
                  <a:gd name="T76" fmla="*/ 30 w 30"/>
                  <a:gd name="T77" fmla="*/ 113 h 1273"/>
                  <a:gd name="T78" fmla="*/ 0 w 30"/>
                  <a:gd name="T79" fmla="*/ 30 h 1273"/>
                  <a:gd name="T80" fmla="*/ 0 w 30"/>
                  <a:gd name="T81" fmla="*/ 53 h 1273"/>
                  <a:gd name="T82" fmla="*/ 0 w 30"/>
                  <a:gd name="T83" fmla="*/ 38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" h="1273">
                    <a:moveTo>
                      <a:pt x="30" y="1228"/>
                    </a:moveTo>
                    <a:lnTo>
                      <a:pt x="0" y="1258"/>
                    </a:lnTo>
                    <a:lnTo>
                      <a:pt x="0" y="1258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30" y="1243"/>
                    </a:lnTo>
                    <a:lnTo>
                      <a:pt x="30" y="1228"/>
                    </a:lnTo>
                    <a:moveTo>
                      <a:pt x="30" y="1130"/>
                    </a:moveTo>
                    <a:lnTo>
                      <a:pt x="0" y="1160"/>
                    </a:lnTo>
                    <a:lnTo>
                      <a:pt x="0" y="1153"/>
                    </a:lnTo>
                    <a:lnTo>
                      <a:pt x="0" y="1183"/>
                    </a:lnTo>
                    <a:lnTo>
                      <a:pt x="0" y="1175"/>
                    </a:lnTo>
                    <a:lnTo>
                      <a:pt x="30" y="1206"/>
                    </a:lnTo>
                    <a:lnTo>
                      <a:pt x="30" y="1198"/>
                    </a:lnTo>
                    <a:lnTo>
                      <a:pt x="0" y="1168"/>
                    </a:lnTo>
                    <a:lnTo>
                      <a:pt x="30" y="1138"/>
                    </a:lnTo>
                    <a:lnTo>
                      <a:pt x="30" y="1130"/>
                    </a:lnTo>
                    <a:moveTo>
                      <a:pt x="30" y="1025"/>
                    </a:moveTo>
                    <a:lnTo>
                      <a:pt x="0" y="1055"/>
                    </a:lnTo>
                    <a:lnTo>
                      <a:pt x="0" y="1055"/>
                    </a:lnTo>
                    <a:lnTo>
                      <a:pt x="0" y="1078"/>
                    </a:lnTo>
                    <a:lnTo>
                      <a:pt x="0" y="1078"/>
                    </a:lnTo>
                    <a:lnTo>
                      <a:pt x="30" y="1108"/>
                    </a:lnTo>
                    <a:lnTo>
                      <a:pt x="30" y="1093"/>
                    </a:lnTo>
                    <a:lnTo>
                      <a:pt x="0" y="1062"/>
                    </a:lnTo>
                    <a:lnTo>
                      <a:pt x="30" y="1040"/>
                    </a:lnTo>
                    <a:lnTo>
                      <a:pt x="30" y="1025"/>
                    </a:lnTo>
                    <a:moveTo>
                      <a:pt x="30" y="919"/>
                    </a:moveTo>
                    <a:lnTo>
                      <a:pt x="0" y="949"/>
                    </a:lnTo>
                    <a:lnTo>
                      <a:pt x="0" y="949"/>
                    </a:lnTo>
                    <a:lnTo>
                      <a:pt x="0" y="972"/>
                    </a:lnTo>
                    <a:lnTo>
                      <a:pt x="0" y="972"/>
                    </a:lnTo>
                    <a:lnTo>
                      <a:pt x="30" y="1002"/>
                    </a:lnTo>
                    <a:lnTo>
                      <a:pt x="30" y="995"/>
                    </a:lnTo>
                    <a:lnTo>
                      <a:pt x="0" y="964"/>
                    </a:lnTo>
                    <a:lnTo>
                      <a:pt x="30" y="934"/>
                    </a:lnTo>
                    <a:lnTo>
                      <a:pt x="30" y="919"/>
                    </a:lnTo>
                    <a:moveTo>
                      <a:pt x="30" y="821"/>
                    </a:moveTo>
                    <a:lnTo>
                      <a:pt x="0" y="851"/>
                    </a:lnTo>
                    <a:lnTo>
                      <a:pt x="0" y="851"/>
                    </a:lnTo>
                    <a:lnTo>
                      <a:pt x="0" y="874"/>
                    </a:lnTo>
                    <a:lnTo>
                      <a:pt x="0" y="874"/>
                    </a:lnTo>
                    <a:lnTo>
                      <a:pt x="30" y="904"/>
                    </a:lnTo>
                    <a:lnTo>
                      <a:pt x="30" y="889"/>
                    </a:lnTo>
                    <a:lnTo>
                      <a:pt x="0" y="859"/>
                    </a:lnTo>
                    <a:lnTo>
                      <a:pt x="30" y="836"/>
                    </a:lnTo>
                    <a:lnTo>
                      <a:pt x="30" y="821"/>
                    </a:lnTo>
                    <a:moveTo>
                      <a:pt x="30" y="716"/>
                    </a:moveTo>
                    <a:lnTo>
                      <a:pt x="0" y="746"/>
                    </a:lnTo>
                    <a:lnTo>
                      <a:pt x="0" y="746"/>
                    </a:lnTo>
                    <a:lnTo>
                      <a:pt x="0" y="769"/>
                    </a:lnTo>
                    <a:lnTo>
                      <a:pt x="0" y="769"/>
                    </a:lnTo>
                    <a:lnTo>
                      <a:pt x="30" y="799"/>
                    </a:lnTo>
                    <a:lnTo>
                      <a:pt x="30" y="784"/>
                    </a:lnTo>
                    <a:lnTo>
                      <a:pt x="0" y="761"/>
                    </a:lnTo>
                    <a:lnTo>
                      <a:pt x="30" y="731"/>
                    </a:lnTo>
                    <a:lnTo>
                      <a:pt x="30" y="716"/>
                    </a:lnTo>
                    <a:moveTo>
                      <a:pt x="30" y="618"/>
                    </a:moveTo>
                    <a:lnTo>
                      <a:pt x="0" y="648"/>
                    </a:lnTo>
                    <a:lnTo>
                      <a:pt x="0" y="640"/>
                    </a:lnTo>
                    <a:lnTo>
                      <a:pt x="0" y="671"/>
                    </a:lnTo>
                    <a:lnTo>
                      <a:pt x="0" y="663"/>
                    </a:lnTo>
                    <a:lnTo>
                      <a:pt x="30" y="701"/>
                    </a:lnTo>
                    <a:lnTo>
                      <a:pt x="30" y="686"/>
                    </a:lnTo>
                    <a:lnTo>
                      <a:pt x="0" y="656"/>
                    </a:lnTo>
                    <a:lnTo>
                      <a:pt x="30" y="625"/>
                    </a:lnTo>
                    <a:lnTo>
                      <a:pt x="30" y="618"/>
                    </a:lnTo>
                    <a:moveTo>
                      <a:pt x="30" y="512"/>
                    </a:moveTo>
                    <a:lnTo>
                      <a:pt x="0" y="543"/>
                    </a:lnTo>
                    <a:lnTo>
                      <a:pt x="0" y="543"/>
                    </a:lnTo>
                    <a:lnTo>
                      <a:pt x="0" y="565"/>
                    </a:lnTo>
                    <a:lnTo>
                      <a:pt x="0" y="565"/>
                    </a:lnTo>
                    <a:lnTo>
                      <a:pt x="30" y="595"/>
                    </a:lnTo>
                    <a:lnTo>
                      <a:pt x="30" y="580"/>
                    </a:lnTo>
                    <a:lnTo>
                      <a:pt x="0" y="550"/>
                    </a:lnTo>
                    <a:lnTo>
                      <a:pt x="30" y="527"/>
                    </a:lnTo>
                    <a:lnTo>
                      <a:pt x="30" y="512"/>
                    </a:lnTo>
                    <a:moveTo>
                      <a:pt x="30" y="407"/>
                    </a:moveTo>
                    <a:lnTo>
                      <a:pt x="0" y="437"/>
                    </a:lnTo>
                    <a:lnTo>
                      <a:pt x="0" y="437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90"/>
                    </a:lnTo>
                    <a:lnTo>
                      <a:pt x="30" y="475"/>
                    </a:lnTo>
                    <a:lnTo>
                      <a:pt x="0" y="452"/>
                    </a:lnTo>
                    <a:lnTo>
                      <a:pt x="30" y="422"/>
                    </a:lnTo>
                    <a:lnTo>
                      <a:pt x="30" y="407"/>
                    </a:lnTo>
                    <a:moveTo>
                      <a:pt x="30" y="309"/>
                    </a:moveTo>
                    <a:lnTo>
                      <a:pt x="0" y="339"/>
                    </a:lnTo>
                    <a:lnTo>
                      <a:pt x="0" y="339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30" y="392"/>
                    </a:lnTo>
                    <a:lnTo>
                      <a:pt x="30" y="377"/>
                    </a:lnTo>
                    <a:lnTo>
                      <a:pt x="0" y="347"/>
                    </a:lnTo>
                    <a:lnTo>
                      <a:pt x="30" y="316"/>
                    </a:lnTo>
                    <a:lnTo>
                      <a:pt x="30" y="309"/>
                    </a:lnTo>
                    <a:moveTo>
                      <a:pt x="30" y="203"/>
                    </a:moveTo>
                    <a:lnTo>
                      <a:pt x="0" y="234"/>
                    </a:lnTo>
                    <a:lnTo>
                      <a:pt x="0" y="234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30" y="286"/>
                    </a:lnTo>
                    <a:lnTo>
                      <a:pt x="30" y="271"/>
                    </a:lnTo>
                    <a:lnTo>
                      <a:pt x="0" y="249"/>
                    </a:lnTo>
                    <a:lnTo>
                      <a:pt x="30" y="219"/>
                    </a:lnTo>
                    <a:lnTo>
                      <a:pt x="30" y="203"/>
                    </a:lnTo>
                    <a:moveTo>
                      <a:pt x="30" y="105"/>
                    </a:moveTo>
                    <a:lnTo>
                      <a:pt x="0" y="136"/>
                    </a:lnTo>
                    <a:lnTo>
                      <a:pt x="0" y="128"/>
                    </a:lnTo>
                    <a:lnTo>
                      <a:pt x="0" y="158"/>
                    </a:lnTo>
                    <a:lnTo>
                      <a:pt x="0" y="151"/>
                    </a:lnTo>
                    <a:lnTo>
                      <a:pt x="30" y="181"/>
                    </a:lnTo>
                    <a:lnTo>
                      <a:pt x="30" y="173"/>
                    </a:lnTo>
                    <a:lnTo>
                      <a:pt x="0" y="143"/>
                    </a:lnTo>
                    <a:lnTo>
                      <a:pt x="30" y="113"/>
                    </a:lnTo>
                    <a:lnTo>
                      <a:pt x="30" y="105"/>
                    </a:lnTo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68"/>
                    </a:lnTo>
                    <a:lnTo>
                      <a:pt x="0" y="38"/>
                    </a:lnTo>
                    <a:lnTo>
                      <a:pt x="30" y="1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1" name="Freeform 1228">
                <a:extLst>
                  <a:ext uri="{FF2B5EF4-FFF2-40B4-BE49-F238E27FC236}">
                    <a16:creationId xmlns:a16="http://schemas.microsoft.com/office/drawing/2014/main" id="{C7C0DCAF-D87E-4672-95A0-79DF1993A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06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2" name="Freeform 1229">
                <a:extLst>
                  <a:ext uri="{FF2B5EF4-FFF2-40B4-BE49-F238E27FC236}">
                    <a16:creationId xmlns:a16="http://schemas.microsoft.com/office/drawing/2014/main" id="{00B79FD7-04AA-4E7D-95CE-66A2672EF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06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3" name="Freeform 1230">
                <a:extLst>
                  <a:ext uri="{FF2B5EF4-FFF2-40B4-BE49-F238E27FC236}">
                    <a16:creationId xmlns:a16="http://schemas.microsoft.com/office/drawing/2014/main" id="{E36FF4FF-A55A-43A1-83BE-6E869A75F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4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8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4" name="Freeform 1231">
                <a:extLst>
                  <a:ext uri="{FF2B5EF4-FFF2-40B4-BE49-F238E27FC236}">
                    <a16:creationId xmlns:a16="http://schemas.microsoft.com/office/drawing/2014/main" id="{5C59335E-9C7F-4B46-B35D-C1170B94F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84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8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5" name="Freeform 1232">
                <a:extLst>
                  <a:ext uri="{FF2B5EF4-FFF2-40B4-BE49-F238E27FC236}">
                    <a16:creationId xmlns:a16="http://schemas.microsoft.com/office/drawing/2014/main" id="{0902BB68-7E8B-4760-92B4-53C73917C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12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6" name="Freeform 1233">
                <a:extLst>
                  <a:ext uri="{FF2B5EF4-FFF2-40B4-BE49-F238E27FC236}">
                    <a16:creationId xmlns:a16="http://schemas.microsoft.com/office/drawing/2014/main" id="{B79CB2C3-0365-4D42-A666-6844B4E8A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12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7" name="Freeform 1234">
                <a:extLst>
                  <a:ext uri="{FF2B5EF4-FFF2-40B4-BE49-F238E27FC236}">
                    <a16:creationId xmlns:a16="http://schemas.microsoft.com/office/drawing/2014/main" id="{D96CAFD9-60EE-4315-ADB1-D8B9897D9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50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82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8" name="Freeform 1235">
                <a:extLst>
                  <a:ext uri="{FF2B5EF4-FFF2-40B4-BE49-F238E27FC236}">
                    <a16:creationId xmlns:a16="http://schemas.microsoft.com/office/drawing/2014/main" id="{BBE5B9CC-E750-4DBA-848A-A726F8C53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950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82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9" name="Freeform 1236">
                <a:extLst>
                  <a:ext uri="{FF2B5EF4-FFF2-40B4-BE49-F238E27FC236}">
                    <a16:creationId xmlns:a16="http://schemas.microsoft.com/office/drawing/2014/main" id="{3E22950E-7FA8-49DF-8608-31FF0D168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17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0" name="Freeform 1237">
                <a:extLst>
                  <a:ext uri="{FF2B5EF4-FFF2-40B4-BE49-F238E27FC236}">
                    <a16:creationId xmlns:a16="http://schemas.microsoft.com/office/drawing/2014/main" id="{7E5AB589-4A42-46B8-B518-A8C43BB20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17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1" name="Freeform 1238">
                <a:extLst>
                  <a:ext uri="{FF2B5EF4-FFF2-40B4-BE49-F238E27FC236}">
                    <a16:creationId xmlns:a16="http://schemas.microsoft.com/office/drawing/2014/main" id="{36572DAF-D14F-4D90-8570-7B62C6C49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55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2" name="Freeform 1239">
                <a:extLst>
                  <a:ext uri="{FF2B5EF4-FFF2-40B4-BE49-F238E27FC236}">
                    <a16:creationId xmlns:a16="http://schemas.microsoft.com/office/drawing/2014/main" id="{2C4A8C02-87B0-4EDF-A8F6-7C32230C5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055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3" name="Freeform 1240">
                <a:extLst>
                  <a:ext uri="{FF2B5EF4-FFF2-40B4-BE49-F238E27FC236}">
                    <a16:creationId xmlns:a16="http://schemas.microsoft.com/office/drawing/2014/main" id="{877BABDB-8B91-456F-AFD5-B1369A6A1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15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0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0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4" name="Freeform 1241">
                <a:extLst>
                  <a:ext uri="{FF2B5EF4-FFF2-40B4-BE49-F238E27FC236}">
                    <a16:creationId xmlns:a16="http://schemas.microsoft.com/office/drawing/2014/main" id="{F087B3C4-F49B-476F-A4EB-19A4086AA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15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0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0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5" name="Freeform 1242">
                <a:extLst>
                  <a:ext uri="{FF2B5EF4-FFF2-40B4-BE49-F238E27FC236}">
                    <a16:creationId xmlns:a16="http://schemas.microsoft.com/office/drawing/2014/main" id="{50ACC314-5D76-4B2F-B876-DA8FB5491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53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6" name="Freeform 1243">
                <a:extLst>
                  <a:ext uri="{FF2B5EF4-FFF2-40B4-BE49-F238E27FC236}">
                    <a16:creationId xmlns:a16="http://schemas.microsoft.com/office/drawing/2014/main" id="{D831D23C-1EA4-4E2C-9D23-63AFA4D93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153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7" name="Freeform 1244">
                <a:extLst>
                  <a:ext uri="{FF2B5EF4-FFF2-40B4-BE49-F238E27FC236}">
                    <a16:creationId xmlns:a16="http://schemas.microsoft.com/office/drawing/2014/main" id="{C29D3408-5263-4B28-BAEC-9BD88C3B7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21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2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2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8" name="Freeform 1245">
                <a:extLst>
                  <a:ext uri="{FF2B5EF4-FFF2-40B4-BE49-F238E27FC236}">
                    <a16:creationId xmlns:a16="http://schemas.microsoft.com/office/drawing/2014/main" id="{45A0BE5A-01CA-4595-A9EE-F19FB7745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21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2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2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9" name="Freeform 1246">
                <a:extLst>
                  <a:ext uri="{FF2B5EF4-FFF2-40B4-BE49-F238E27FC236}">
                    <a16:creationId xmlns:a16="http://schemas.microsoft.com/office/drawing/2014/main" id="{41EF465B-1377-4640-B0EA-C3042B32C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59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75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0" name="Freeform 1247">
                <a:extLst>
                  <a:ext uri="{FF2B5EF4-FFF2-40B4-BE49-F238E27FC236}">
                    <a16:creationId xmlns:a16="http://schemas.microsoft.com/office/drawing/2014/main" id="{2752B082-93E4-4984-9B6F-449E2D89EA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259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75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1" name="Freeform 1248">
                <a:extLst>
                  <a:ext uri="{FF2B5EF4-FFF2-40B4-BE49-F238E27FC236}">
                    <a16:creationId xmlns:a16="http://schemas.microsoft.com/office/drawing/2014/main" id="{5923769F-FABA-486A-8561-390D6E046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9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2" name="Freeform 1249">
                <a:extLst>
                  <a:ext uri="{FF2B5EF4-FFF2-40B4-BE49-F238E27FC236}">
                    <a16:creationId xmlns:a16="http://schemas.microsoft.com/office/drawing/2014/main" id="{6082BE85-A5E9-41F0-A71E-2B9FA5649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19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3" name="Freeform 1250">
                <a:extLst>
                  <a:ext uri="{FF2B5EF4-FFF2-40B4-BE49-F238E27FC236}">
                    <a16:creationId xmlns:a16="http://schemas.microsoft.com/office/drawing/2014/main" id="{2C6D4386-51CE-464A-ADDC-119DB640D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5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1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4" name="Freeform 1251">
                <a:extLst>
                  <a:ext uri="{FF2B5EF4-FFF2-40B4-BE49-F238E27FC236}">
                    <a16:creationId xmlns:a16="http://schemas.microsoft.com/office/drawing/2014/main" id="{8F24DFA2-B079-4901-A2B5-6958373D5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35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1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5" name="Freeform 1252">
                <a:extLst>
                  <a:ext uri="{FF2B5EF4-FFF2-40B4-BE49-F238E27FC236}">
                    <a16:creationId xmlns:a16="http://schemas.microsoft.com/office/drawing/2014/main" id="{15503908-30D6-4CA4-9055-FDF2752FD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2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30 w 30"/>
                  <a:gd name="T7" fmla="*/ 30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3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6" name="Freeform 1253">
                <a:extLst>
                  <a:ext uri="{FF2B5EF4-FFF2-40B4-BE49-F238E27FC236}">
                    <a16:creationId xmlns:a16="http://schemas.microsoft.com/office/drawing/2014/main" id="{C4A21134-C476-4CA4-9563-3E1C2E770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2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30 w 30"/>
                  <a:gd name="T7" fmla="*/ 30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3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7" name="Freeform 1254">
                <a:extLst>
                  <a:ext uri="{FF2B5EF4-FFF2-40B4-BE49-F238E27FC236}">
                    <a16:creationId xmlns:a16="http://schemas.microsoft.com/office/drawing/2014/main" id="{224A29C8-8241-420F-A500-0EB3F2A04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58"/>
                <a:ext cx="30" cy="5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7 h 7"/>
                  <a:gd name="T4" fmla="*/ 0 w 4"/>
                  <a:gd name="T5" fmla="*/ 7 h 7"/>
                  <a:gd name="T6" fmla="*/ 4 w 4"/>
                  <a:gd name="T7" fmla="*/ 3 h 7"/>
                  <a:gd name="T8" fmla="*/ 4 w 4"/>
                  <a:gd name="T9" fmla="*/ 0 h 7"/>
                  <a:gd name="T10" fmla="*/ 2 w 4"/>
                  <a:gd name="T11" fmla="*/ 1 h 7"/>
                  <a:gd name="T12" fmla="*/ 0 w 4"/>
                  <a:gd name="T13" fmla="*/ 1 h 7"/>
                  <a:gd name="T14" fmla="*/ 0 w 4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8" name="Freeform 1255">
                <a:extLst>
                  <a:ext uri="{FF2B5EF4-FFF2-40B4-BE49-F238E27FC236}">
                    <a16:creationId xmlns:a16="http://schemas.microsoft.com/office/drawing/2014/main" id="{9A17D248-5AE9-4ECA-A5DB-5AF8C7597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96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9" name="Freeform 1256">
                <a:extLst>
                  <a:ext uri="{FF2B5EF4-FFF2-40B4-BE49-F238E27FC236}">
                    <a16:creationId xmlns:a16="http://schemas.microsoft.com/office/drawing/2014/main" id="{B400607A-DEDB-45A8-A728-B7FA3FCD5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196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0" name="Freeform 1257">
                <a:extLst>
                  <a:ext uri="{FF2B5EF4-FFF2-40B4-BE49-F238E27FC236}">
                    <a16:creationId xmlns:a16="http://schemas.microsoft.com/office/drawing/2014/main" id="{4FEC8011-9DA1-4A8C-AAEB-137B4BAF6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3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1" name="Freeform 1258">
                <a:extLst>
                  <a:ext uri="{FF2B5EF4-FFF2-40B4-BE49-F238E27FC236}">
                    <a16:creationId xmlns:a16="http://schemas.microsoft.com/office/drawing/2014/main" id="{A02C9804-699D-45E4-9C7D-CB2AEF0C0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3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2" name="Freeform 1259">
                <a:extLst>
                  <a:ext uri="{FF2B5EF4-FFF2-40B4-BE49-F238E27FC236}">
                    <a16:creationId xmlns:a16="http://schemas.microsoft.com/office/drawing/2014/main" id="{916F622D-44E6-46E9-B65A-6B6A7E09B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94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3" name="Freeform 1260">
                <a:extLst>
                  <a:ext uri="{FF2B5EF4-FFF2-40B4-BE49-F238E27FC236}">
                    <a16:creationId xmlns:a16="http://schemas.microsoft.com/office/drawing/2014/main" id="{291395B7-DCB5-4150-90C1-1644D39FF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294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4" name="Freeform 1261">
                <a:extLst>
                  <a:ext uri="{FF2B5EF4-FFF2-40B4-BE49-F238E27FC236}">
                    <a16:creationId xmlns:a16="http://schemas.microsoft.com/office/drawing/2014/main" id="{12CA4B66-8156-4BC7-87CD-F9047E402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32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7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5" name="Freeform 1262">
                <a:extLst>
                  <a:ext uri="{FF2B5EF4-FFF2-40B4-BE49-F238E27FC236}">
                    <a16:creationId xmlns:a16="http://schemas.microsoft.com/office/drawing/2014/main" id="{F90CB7A4-26B7-4C8F-A1CE-763DD95D5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332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7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6" name="Freeform 1263">
                <a:extLst>
                  <a:ext uri="{FF2B5EF4-FFF2-40B4-BE49-F238E27FC236}">
                    <a16:creationId xmlns:a16="http://schemas.microsoft.com/office/drawing/2014/main" id="{FCEB1EEC-EBE6-41B3-A348-67FDB7205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00"/>
                <a:ext cx="30" cy="52"/>
              </a:xfrm>
              <a:custGeom>
                <a:avLst/>
                <a:gdLst>
                  <a:gd name="T0" fmla="*/ 30 w 30"/>
                  <a:gd name="T1" fmla="*/ 0 h 52"/>
                  <a:gd name="T2" fmla="*/ 0 w 30"/>
                  <a:gd name="T3" fmla="*/ 30 h 52"/>
                  <a:gd name="T4" fmla="*/ 30 w 30"/>
                  <a:gd name="T5" fmla="*/ 52 h 52"/>
                  <a:gd name="T6" fmla="*/ 3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0"/>
                    </a:moveTo>
                    <a:lnTo>
                      <a:pt x="0" y="30"/>
                    </a:lnTo>
                    <a:lnTo>
                      <a:pt x="30" y="5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7" name="Freeform 1264">
                <a:extLst>
                  <a:ext uri="{FF2B5EF4-FFF2-40B4-BE49-F238E27FC236}">
                    <a16:creationId xmlns:a16="http://schemas.microsoft.com/office/drawing/2014/main" id="{3D36D924-3C5B-4486-885B-6A1731354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00"/>
                <a:ext cx="30" cy="52"/>
              </a:xfrm>
              <a:custGeom>
                <a:avLst/>
                <a:gdLst>
                  <a:gd name="T0" fmla="*/ 30 w 30"/>
                  <a:gd name="T1" fmla="*/ 0 h 52"/>
                  <a:gd name="T2" fmla="*/ 0 w 30"/>
                  <a:gd name="T3" fmla="*/ 30 h 52"/>
                  <a:gd name="T4" fmla="*/ 30 w 30"/>
                  <a:gd name="T5" fmla="*/ 52 h 52"/>
                  <a:gd name="T6" fmla="*/ 3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0"/>
                    </a:moveTo>
                    <a:lnTo>
                      <a:pt x="0" y="30"/>
                    </a:lnTo>
                    <a:lnTo>
                      <a:pt x="30" y="52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8" name="Freeform 1265">
                <a:extLst>
                  <a:ext uri="{FF2B5EF4-FFF2-40B4-BE49-F238E27FC236}">
                    <a16:creationId xmlns:a16="http://schemas.microsoft.com/office/drawing/2014/main" id="{83EAF58A-EFFA-485D-8E4B-0B25DA00C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37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9" name="Freeform 1266">
                <a:extLst>
                  <a:ext uri="{FF2B5EF4-FFF2-40B4-BE49-F238E27FC236}">
                    <a16:creationId xmlns:a16="http://schemas.microsoft.com/office/drawing/2014/main" id="{5700BF8C-5D15-49A0-A9CE-C41CEF5F4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37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0" name="Freeform 1267">
                <a:extLst>
                  <a:ext uri="{FF2B5EF4-FFF2-40B4-BE49-F238E27FC236}">
                    <a16:creationId xmlns:a16="http://schemas.microsoft.com/office/drawing/2014/main" id="{FD91693D-C1B9-4EA2-9C65-847644C33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7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2" name="Group 1469">
              <a:extLst>
                <a:ext uri="{FF2B5EF4-FFF2-40B4-BE49-F238E27FC236}">
                  <a16:creationId xmlns:a16="http://schemas.microsoft.com/office/drawing/2014/main" id="{BD543130-AC79-4A06-9FDF-02B250F5C2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93" y="2128"/>
              <a:ext cx="533" cy="1439"/>
              <a:chOff x="5793" y="2128"/>
              <a:chExt cx="533" cy="1439"/>
            </a:xfrm>
          </p:grpSpPr>
          <p:sp>
            <p:nvSpPr>
              <p:cNvPr id="1841" name="Freeform 1269">
                <a:extLst>
                  <a:ext uri="{FF2B5EF4-FFF2-40B4-BE49-F238E27FC236}">
                    <a16:creationId xmlns:a16="http://schemas.microsoft.com/office/drawing/2014/main" id="{F4C99333-4E12-43FB-81C3-6613C3542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497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2" name="Freeform 1270">
                <a:extLst>
                  <a:ext uri="{FF2B5EF4-FFF2-40B4-BE49-F238E27FC236}">
                    <a16:creationId xmlns:a16="http://schemas.microsoft.com/office/drawing/2014/main" id="{539F4838-5515-408E-8982-B0C31F11C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43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3" name="Freeform 1271">
                <a:extLst>
                  <a:ext uri="{FF2B5EF4-FFF2-40B4-BE49-F238E27FC236}">
                    <a16:creationId xmlns:a16="http://schemas.microsoft.com/office/drawing/2014/main" id="{62E1FD92-EFA8-46FF-B23B-E7ADC1F05B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543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4" name="Freeform 1272">
                <a:extLst>
                  <a:ext uri="{FF2B5EF4-FFF2-40B4-BE49-F238E27FC236}">
                    <a16:creationId xmlns:a16="http://schemas.microsoft.com/office/drawing/2014/main" id="{A01BDA4D-DAF8-4A8E-B04A-6E97785EE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03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5" name="Freeform 1273">
                <a:extLst>
                  <a:ext uri="{FF2B5EF4-FFF2-40B4-BE49-F238E27FC236}">
                    <a16:creationId xmlns:a16="http://schemas.microsoft.com/office/drawing/2014/main" id="{CB13A82F-6DDD-4779-A86B-7205B7F95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03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6" name="Freeform 1274">
                <a:extLst>
                  <a:ext uri="{FF2B5EF4-FFF2-40B4-BE49-F238E27FC236}">
                    <a16:creationId xmlns:a16="http://schemas.microsoft.com/office/drawing/2014/main" id="{A6E33383-7C8C-4066-A53D-D329E121D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41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7" name="Freeform 1275">
                <a:extLst>
                  <a:ext uri="{FF2B5EF4-FFF2-40B4-BE49-F238E27FC236}">
                    <a16:creationId xmlns:a16="http://schemas.microsoft.com/office/drawing/2014/main" id="{5BD6B3B1-C7C6-4131-8BD9-65DB95CC6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641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8" name="Freeform 1276">
                <a:extLst>
                  <a:ext uri="{FF2B5EF4-FFF2-40B4-BE49-F238E27FC236}">
                    <a16:creationId xmlns:a16="http://schemas.microsoft.com/office/drawing/2014/main" id="{18CC7C37-B2CB-4D54-B0D4-FFE0C02B5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08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9" name="Freeform 1277">
                <a:extLst>
                  <a:ext uri="{FF2B5EF4-FFF2-40B4-BE49-F238E27FC236}">
                    <a16:creationId xmlns:a16="http://schemas.microsoft.com/office/drawing/2014/main" id="{C7AC45D7-51D2-46EE-9C77-F65D2D4D0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08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0" name="Freeform 1278">
                <a:extLst>
                  <a:ext uri="{FF2B5EF4-FFF2-40B4-BE49-F238E27FC236}">
                    <a16:creationId xmlns:a16="http://schemas.microsoft.com/office/drawing/2014/main" id="{F51856E1-A942-4129-8D5A-A71278189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4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1" name="Freeform 1279">
                <a:extLst>
                  <a:ext uri="{FF2B5EF4-FFF2-40B4-BE49-F238E27FC236}">
                    <a16:creationId xmlns:a16="http://schemas.microsoft.com/office/drawing/2014/main" id="{66E408A1-669A-4660-A43F-0E93AB94B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74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2" name="Freeform 1280">
                <a:extLst>
                  <a:ext uri="{FF2B5EF4-FFF2-40B4-BE49-F238E27FC236}">
                    <a16:creationId xmlns:a16="http://schemas.microsoft.com/office/drawing/2014/main" id="{B388C1B7-7141-4FA3-ADB4-4176EB9A4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348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7 w 7"/>
                  <a:gd name="T5" fmla="*/ 7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3" name="Freeform 1281">
                <a:extLst>
                  <a:ext uri="{FF2B5EF4-FFF2-40B4-BE49-F238E27FC236}">
                    <a16:creationId xmlns:a16="http://schemas.microsoft.com/office/drawing/2014/main" id="{57F9FC46-DE6A-49DD-A035-D1BCE5EE3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348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7 w 7"/>
                  <a:gd name="T5" fmla="*/ 7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4" name="Freeform 1282">
                <a:extLst>
                  <a:ext uri="{FF2B5EF4-FFF2-40B4-BE49-F238E27FC236}">
                    <a16:creationId xmlns:a16="http://schemas.microsoft.com/office/drawing/2014/main" id="{F63B1EDF-BFEE-434B-A36A-6B890EAB9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85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0 w 30"/>
                  <a:gd name="T3" fmla="*/ 15 h 22"/>
                  <a:gd name="T4" fmla="*/ 30 w 30"/>
                  <a:gd name="T5" fmla="*/ 22 h 22"/>
                  <a:gd name="T6" fmla="*/ 30 w 30"/>
                  <a:gd name="T7" fmla="*/ 7 h 22"/>
                  <a:gd name="T8" fmla="*/ 23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0" y="15"/>
                    </a:lnTo>
                    <a:lnTo>
                      <a:pt x="30" y="22"/>
                    </a:lnTo>
                    <a:lnTo>
                      <a:pt x="30" y="7"/>
                    </a:lnTo>
                    <a:lnTo>
                      <a:pt x="2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5" name="Freeform 1283">
                <a:extLst>
                  <a:ext uri="{FF2B5EF4-FFF2-40B4-BE49-F238E27FC236}">
                    <a16:creationId xmlns:a16="http://schemas.microsoft.com/office/drawing/2014/main" id="{6FB29252-9CE2-4B1A-8310-CBDC24B0F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85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0 w 30"/>
                  <a:gd name="T3" fmla="*/ 15 h 22"/>
                  <a:gd name="T4" fmla="*/ 30 w 30"/>
                  <a:gd name="T5" fmla="*/ 22 h 22"/>
                  <a:gd name="T6" fmla="*/ 30 w 30"/>
                  <a:gd name="T7" fmla="*/ 7 h 22"/>
                  <a:gd name="T8" fmla="*/ 23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0" y="15"/>
                    </a:lnTo>
                    <a:lnTo>
                      <a:pt x="30" y="22"/>
                    </a:lnTo>
                    <a:lnTo>
                      <a:pt x="30" y="7"/>
                    </a:lnTo>
                    <a:lnTo>
                      <a:pt x="2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6" name="Freeform 1284">
                <a:extLst>
                  <a:ext uri="{FF2B5EF4-FFF2-40B4-BE49-F238E27FC236}">
                    <a16:creationId xmlns:a16="http://schemas.microsoft.com/office/drawing/2014/main" id="{F6AC8CD2-F19F-4CCE-879A-4575DD1F3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30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22 h 30"/>
                  <a:gd name="T4" fmla="*/ 8 w 30"/>
                  <a:gd name="T5" fmla="*/ 22 h 30"/>
                  <a:gd name="T6" fmla="*/ 30 w 30"/>
                  <a:gd name="T7" fmla="*/ 30 h 30"/>
                  <a:gd name="T8" fmla="*/ 30 w 30"/>
                  <a:gd name="T9" fmla="*/ 7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22"/>
                    </a:lnTo>
                    <a:lnTo>
                      <a:pt x="8" y="22"/>
                    </a:lnTo>
                    <a:lnTo>
                      <a:pt x="30" y="30"/>
                    </a:lnTo>
                    <a:lnTo>
                      <a:pt x="3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7" name="Freeform 1285">
                <a:extLst>
                  <a:ext uri="{FF2B5EF4-FFF2-40B4-BE49-F238E27FC236}">
                    <a16:creationId xmlns:a16="http://schemas.microsoft.com/office/drawing/2014/main" id="{45652DAD-C912-4BEB-B263-CE362D929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30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22 h 30"/>
                  <a:gd name="T4" fmla="*/ 8 w 30"/>
                  <a:gd name="T5" fmla="*/ 22 h 30"/>
                  <a:gd name="T6" fmla="*/ 30 w 30"/>
                  <a:gd name="T7" fmla="*/ 30 h 30"/>
                  <a:gd name="T8" fmla="*/ 30 w 30"/>
                  <a:gd name="T9" fmla="*/ 7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22"/>
                    </a:lnTo>
                    <a:lnTo>
                      <a:pt x="8" y="22"/>
                    </a:lnTo>
                    <a:lnTo>
                      <a:pt x="30" y="30"/>
                    </a:lnTo>
                    <a:lnTo>
                      <a:pt x="3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8" name="Freeform 1286">
                <a:extLst>
                  <a:ext uri="{FF2B5EF4-FFF2-40B4-BE49-F238E27FC236}">
                    <a16:creationId xmlns:a16="http://schemas.microsoft.com/office/drawing/2014/main" id="{39C8AEB8-5378-454D-B52F-DFF9399F4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00"/>
                <a:ext cx="30" cy="37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30 h 37"/>
                  <a:gd name="T4" fmla="*/ 30 w 30"/>
                  <a:gd name="T5" fmla="*/ 37 h 37"/>
                  <a:gd name="T6" fmla="*/ 30 w 30"/>
                  <a:gd name="T7" fmla="*/ 7 h 37"/>
                  <a:gd name="T8" fmla="*/ 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0"/>
                    </a:lnTo>
                    <a:lnTo>
                      <a:pt x="30" y="37"/>
                    </a:lnTo>
                    <a:lnTo>
                      <a:pt x="3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9" name="Freeform 1287">
                <a:extLst>
                  <a:ext uri="{FF2B5EF4-FFF2-40B4-BE49-F238E27FC236}">
                    <a16:creationId xmlns:a16="http://schemas.microsoft.com/office/drawing/2014/main" id="{58500744-12B3-4855-A14D-CE3A5427C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500"/>
                <a:ext cx="30" cy="37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30 h 37"/>
                  <a:gd name="T4" fmla="*/ 30 w 30"/>
                  <a:gd name="T5" fmla="*/ 37 h 37"/>
                  <a:gd name="T6" fmla="*/ 30 w 30"/>
                  <a:gd name="T7" fmla="*/ 7 h 37"/>
                  <a:gd name="T8" fmla="*/ 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0"/>
                    </a:lnTo>
                    <a:lnTo>
                      <a:pt x="30" y="37"/>
                    </a:lnTo>
                    <a:lnTo>
                      <a:pt x="3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0" name="Freeform 1288">
                <a:extLst>
                  <a:ext uri="{FF2B5EF4-FFF2-40B4-BE49-F238E27FC236}">
                    <a16:creationId xmlns:a16="http://schemas.microsoft.com/office/drawing/2014/main" id="{35669128-1683-443D-857D-9EBB68974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5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0 w 30"/>
                  <a:gd name="T3" fmla="*/ 31 h 38"/>
                  <a:gd name="T4" fmla="*/ 23 w 30"/>
                  <a:gd name="T5" fmla="*/ 31 h 38"/>
                  <a:gd name="T6" fmla="*/ 30 w 30"/>
                  <a:gd name="T7" fmla="*/ 38 h 38"/>
                  <a:gd name="T8" fmla="*/ 30 w 30"/>
                  <a:gd name="T9" fmla="*/ 0 h 38"/>
                  <a:gd name="T10" fmla="*/ 0 w 30"/>
                  <a:gd name="T11" fmla="*/ 0 h 38"/>
                  <a:gd name="T12" fmla="*/ 0 w 3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0" y="31"/>
                    </a:lnTo>
                    <a:lnTo>
                      <a:pt x="23" y="31"/>
                    </a:lnTo>
                    <a:lnTo>
                      <a:pt x="30" y="38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1" name="Freeform 1289">
                <a:extLst>
                  <a:ext uri="{FF2B5EF4-FFF2-40B4-BE49-F238E27FC236}">
                    <a16:creationId xmlns:a16="http://schemas.microsoft.com/office/drawing/2014/main" id="{EE80CA73-0939-4160-A1F8-54680759F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345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0 w 30"/>
                  <a:gd name="T3" fmla="*/ 31 h 38"/>
                  <a:gd name="T4" fmla="*/ 23 w 30"/>
                  <a:gd name="T5" fmla="*/ 31 h 38"/>
                  <a:gd name="T6" fmla="*/ 30 w 30"/>
                  <a:gd name="T7" fmla="*/ 38 h 38"/>
                  <a:gd name="T8" fmla="*/ 30 w 30"/>
                  <a:gd name="T9" fmla="*/ 0 h 38"/>
                  <a:gd name="T10" fmla="*/ 0 w 30"/>
                  <a:gd name="T11" fmla="*/ 0 h 38"/>
                  <a:gd name="T12" fmla="*/ 0 w 3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0" y="31"/>
                    </a:lnTo>
                    <a:lnTo>
                      <a:pt x="23" y="31"/>
                    </a:lnTo>
                    <a:lnTo>
                      <a:pt x="30" y="38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2" name="Freeform 1290">
                <a:extLst>
                  <a:ext uri="{FF2B5EF4-FFF2-40B4-BE49-F238E27FC236}">
                    <a16:creationId xmlns:a16="http://schemas.microsoft.com/office/drawing/2014/main" id="{DB46C246-251F-421A-AA44-0F9AE87A0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28"/>
                <a:ext cx="251" cy="1439"/>
              </a:xfrm>
              <a:custGeom>
                <a:avLst/>
                <a:gdLst>
                  <a:gd name="T0" fmla="*/ 0 w 33"/>
                  <a:gd name="T1" fmla="*/ 6 h 191"/>
                  <a:gd name="T2" fmla="*/ 1 w 33"/>
                  <a:gd name="T3" fmla="*/ 18 h 191"/>
                  <a:gd name="T4" fmla="*/ 2 w 33"/>
                  <a:gd name="T5" fmla="*/ 30 h 191"/>
                  <a:gd name="T6" fmla="*/ 2 w 33"/>
                  <a:gd name="T7" fmla="*/ 33 h 191"/>
                  <a:gd name="T8" fmla="*/ 2 w 33"/>
                  <a:gd name="T9" fmla="*/ 43 h 191"/>
                  <a:gd name="T10" fmla="*/ 3 w 33"/>
                  <a:gd name="T11" fmla="*/ 48 h 191"/>
                  <a:gd name="T12" fmla="*/ 3 w 33"/>
                  <a:gd name="T13" fmla="*/ 58 h 191"/>
                  <a:gd name="T14" fmla="*/ 3 w 33"/>
                  <a:gd name="T15" fmla="*/ 64 h 191"/>
                  <a:gd name="T16" fmla="*/ 4 w 33"/>
                  <a:gd name="T17" fmla="*/ 77 h 191"/>
                  <a:gd name="T18" fmla="*/ 4 w 33"/>
                  <a:gd name="T19" fmla="*/ 85 h 191"/>
                  <a:gd name="T20" fmla="*/ 5 w 33"/>
                  <a:gd name="T21" fmla="*/ 96 h 191"/>
                  <a:gd name="T22" fmla="*/ 5 w 33"/>
                  <a:gd name="T23" fmla="*/ 109 h 191"/>
                  <a:gd name="T24" fmla="*/ 6 w 33"/>
                  <a:gd name="T25" fmla="*/ 111 h 191"/>
                  <a:gd name="T26" fmla="*/ 6 w 33"/>
                  <a:gd name="T27" fmla="*/ 125 h 191"/>
                  <a:gd name="T28" fmla="*/ 7 w 33"/>
                  <a:gd name="T29" fmla="*/ 137 h 191"/>
                  <a:gd name="T30" fmla="*/ 7 w 33"/>
                  <a:gd name="T31" fmla="*/ 149 h 191"/>
                  <a:gd name="T32" fmla="*/ 8 w 33"/>
                  <a:gd name="T33" fmla="*/ 152 h 191"/>
                  <a:gd name="T34" fmla="*/ 8 w 33"/>
                  <a:gd name="T35" fmla="*/ 162 h 191"/>
                  <a:gd name="T36" fmla="*/ 8 w 33"/>
                  <a:gd name="T37" fmla="*/ 169 h 191"/>
                  <a:gd name="T38" fmla="*/ 9 w 33"/>
                  <a:gd name="T39" fmla="*/ 177 h 191"/>
                  <a:gd name="T40" fmla="*/ 9 w 33"/>
                  <a:gd name="T41" fmla="*/ 181 h 191"/>
                  <a:gd name="T42" fmla="*/ 9 w 33"/>
                  <a:gd name="T43" fmla="*/ 187 h 191"/>
                  <a:gd name="T44" fmla="*/ 16 w 33"/>
                  <a:gd name="T45" fmla="*/ 189 h 191"/>
                  <a:gd name="T46" fmla="*/ 25 w 33"/>
                  <a:gd name="T47" fmla="*/ 187 h 191"/>
                  <a:gd name="T48" fmla="*/ 33 w 33"/>
                  <a:gd name="T49" fmla="*/ 182 h 191"/>
                  <a:gd name="T50" fmla="*/ 32 w 33"/>
                  <a:gd name="T51" fmla="*/ 177 h 191"/>
                  <a:gd name="T52" fmla="*/ 32 w 33"/>
                  <a:gd name="T53" fmla="*/ 172 h 191"/>
                  <a:gd name="T54" fmla="*/ 31 w 33"/>
                  <a:gd name="T55" fmla="*/ 164 h 191"/>
                  <a:gd name="T56" fmla="*/ 31 w 33"/>
                  <a:gd name="T57" fmla="*/ 154 h 191"/>
                  <a:gd name="T58" fmla="*/ 31 w 33"/>
                  <a:gd name="T59" fmla="*/ 148 h 191"/>
                  <a:gd name="T60" fmla="*/ 31 w 33"/>
                  <a:gd name="T61" fmla="*/ 136 h 191"/>
                  <a:gd name="T62" fmla="*/ 31 w 33"/>
                  <a:gd name="T63" fmla="*/ 122 h 191"/>
                  <a:gd name="T64" fmla="*/ 31 w 33"/>
                  <a:gd name="T65" fmla="*/ 112 h 191"/>
                  <a:gd name="T66" fmla="*/ 31 w 33"/>
                  <a:gd name="T67" fmla="*/ 106 h 191"/>
                  <a:gd name="T68" fmla="*/ 31 w 33"/>
                  <a:gd name="T69" fmla="*/ 94 h 191"/>
                  <a:gd name="T70" fmla="*/ 31 w 33"/>
                  <a:gd name="T71" fmla="*/ 80 h 191"/>
                  <a:gd name="T72" fmla="*/ 31 w 33"/>
                  <a:gd name="T73" fmla="*/ 64 h 191"/>
                  <a:gd name="T74" fmla="*/ 31 w 33"/>
                  <a:gd name="T75" fmla="*/ 52 h 191"/>
                  <a:gd name="T76" fmla="*/ 31 w 33"/>
                  <a:gd name="T77" fmla="*/ 48 h 191"/>
                  <a:gd name="T78" fmla="*/ 30 w 33"/>
                  <a:gd name="T79" fmla="*/ 39 h 191"/>
                  <a:gd name="T80" fmla="*/ 30 w 33"/>
                  <a:gd name="T81" fmla="*/ 37 h 191"/>
                  <a:gd name="T82" fmla="*/ 28 w 33"/>
                  <a:gd name="T83" fmla="*/ 24 h 191"/>
                  <a:gd name="T84" fmla="*/ 26 w 33"/>
                  <a:gd name="T85" fmla="*/ 15 h 191"/>
                  <a:gd name="T86" fmla="*/ 18 w 33"/>
                  <a:gd name="T87" fmla="*/ 0 h 191"/>
                  <a:gd name="T88" fmla="*/ 10 w 33"/>
                  <a:gd name="T89" fmla="*/ 1 h 191"/>
                  <a:gd name="T90" fmla="*/ 3 w 33"/>
                  <a:gd name="T91" fmla="*/ 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3" h="191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9"/>
                      <a:pt x="7" y="139"/>
                      <a:pt x="7" y="139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8" y="154"/>
                      <a:pt x="8" y="154"/>
                      <a:pt x="8" y="154"/>
                    </a:cubicBezTo>
                    <a:cubicBezTo>
                      <a:pt x="8" y="162"/>
                      <a:pt x="8" y="162"/>
                      <a:pt x="8" y="162"/>
                    </a:cubicBezTo>
                    <a:cubicBezTo>
                      <a:pt x="8" y="164"/>
                      <a:pt x="8" y="164"/>
                      <a:pt x="8" y="164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9" y="177"/>
                      <a:pt x="9" y="177"/>
                      <a:pt x="9" y="177"/>
                    </a:cubicBezTo>
                    <a:cubicBezTo>
                      <a:pt x="9" y="177"/>
                      <a:pt x="9" y="177"/>
                      <a:pt x="9" y="177"/>
                    </a:cubicBezTo>
                    <a:cubicBezTo>
                      <a:pt x="9" y="181"/>
                      <a:pt x="9" y="181"/>
                      <a:pt x="9" y="181"/>
                    </a:cubicBezTo>
                    <a:cubicBezTo>
                      <a:pt x="9" y="181"/>
                      <a:pt x="9" y="181"/>
                      <a:pt x="9" y="181"/>
                    </a:cubicBezTo>
                    <a:cubicBezTo>
                      <a:pt x="9" y="183"/>
                      <a:pt x="9" y="183"/>
                      <a:pt x="9" y="183"/>
                    </a:cubicBezTo>
                    <a:cubicBezTo>
                      <a:pt x="9" y="183"/>
                      <a:pt x="9" y="183"/>
                      <a:pt x="9" y="183"/>
                    </a:cubicBezTo>
                    <a:cubicBezTo>
                      <a:pt x="9" y="187"/>
                      <a:pt x="9" y="187"/>
                      <a:pt x="9" y="187"/>
                    </a:cubicBezTo>
                    <a:cubicBezTo>
                      <a:pt x="9" y="189"/>
                      <a:pt x="9" y="189"/>
                      <a:pt x="9" y="189"/>
                    </a:cubicBezTo>
                    <a:cubicBezTo>
                      <a:pt x="9" y="191"/>
                      <a:pt x="9" y="191"/>
                      <a:pt x="9" y="191"/>
                    </a:cubicBezTo>
                    <a:cubicBezTo>
                      <a:pt x="16" y="189"/>
                      <a:pt x="16" y="189"/>
                      <a:pt x="16" y="189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5" y="187"/>
                      <a:pt x="25" y="187"/>
                      <a:pt x="25" y="187"/>
                    </a:cubicBezTo>
                    <a:cubicBezTo>
                      <a:pt x="33" y="186"/>
                      <a:pt x="33" y="186"/>
                      <a:pt x="33" y="186"/>
                    </a:cubicBezTo>
                    <a:cubicBezTo>
                      <a:pt x="33" y="185"/>
                      <a:pt x="33" y="185"/>
                      <a:pt x="33" y="184"/>
                    </a:cubicBezTo>
                    <a:cubicBezTo>
                      <a:pt x="33" y="183"/>
                      <a:pt x="33" y="183"/>
                      <a:pt x="33" y="182"/>
                    </a:cubicBezTo>
                    <a:cubicBezTo>
                      <a:pt x="33" y="182"/>
                      <a:pt x="33" y="182"/>
                      <a:pt x="33" y="182"/>
                    </a:cubicBezTo>
                    <a:cubicBezTo>
                      <a:pt x="32" y="180"/>
                      <a:pt x="32" y="179"/>
                      <a:pt x="32" y="178"/>
                    </a:cubicBezTo>
                    <a:cubicBezTo>
                      <a:pt x="32" y="177"/>
                      <a:pt x="32" y="177"/>
                      <a:pt x="32" y="177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32" y="175"/>
                      <a:pt x="32" y="175"/>
                      <a:pt x="32" y="175"/>
                    </a:cubicBezTo>
                    <a:cubicBezTo>
                      <a:pt x="32" y="174"/>
                      <a:pt x="32" y="173"/>
                      <a:pt x="32" y="172"/>
                    </a:cubicBezTo>
                    <a:cubicBezTo>
                      <a:pt x="32" y="171"/>
                      <a:pt x="32" y="169"/>
                      <a:pt x="31" y="168"/>
                    </a:cubicBezTo>
                    <a:cubicBezTo>
                      <a:pt x="31" y="168"/>
                      <a:pt x="31" y="167"/>
                      <a:pt x="31" y="167"/>
                    </a:cubicBezTo>
                    <a:cubicBezTo>
                      <a:pt x="31" y="166"/>
                      <a:pt x="31" y="165"/>
                      <a:pt x="31" y="164"/>
                    </a:cubicBezTo>
                    <a:cubicBezTo>
                      <a:pt x="31" y="163"/>
                      <a:pt x="31" y="163"/>
                      <a:pt x="31" y="162"/>
                    </a:cubicBezTo>
                    <a:cubicBezTo>
                      <a:pt x="31" y="162"/>
                      <a:pt x="31" y="162"/>
                      <a:pt x="31" y="162"/>
                    </a:cubicBezTo>
                    <a:cubicBezTo>
                      <a:pt x="31" y="159"/>
                      <a:pt x="31" y="157"/>
                      <a:pt x="31" y="154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31" y="151"/>
                      <a:pt x="31" y="151"/>
                      <a:pt x="31" y="150"/>
                    </a:cubicBezTo>
                    <a:cubicBezTo>
                      <a:pt x="31" y="150"/>
                      <a:pt x="31" y="149"/>
                      <a:pt x="31" y="148"/>
                    </a:cubicBezTo>
                    <a:cubicBezTo>
                      <a:pt x="31" y="146"/>
                      <a:pt x="31" y="143"/>
                      <a:pt x="31" y="140"/>
                    </a:cubicBezTo>
                    <a:cubicBezTo>
                      <a:pt x="31" y="139"/>
                      <a:pt x="31" y="138"/>
                      <a:pt x="31" y="138"/>
                    </a:cubicBezTo>
                    <a:cubicBezTo>
                      <a:pt x="31" y="137"/>
                      <a:pt x="31" y="137"/>
                      <a:pt x="31" y="136"/>
                    </a:cubicBezTo>
                    <a:cubicBezTo>
                      <a:pt x="31" y="126"/>
                      <a:pt x="31" y="126"/>
                      <a:pt x="31" y="126"/>
                    </a:cubicBezTo>
                    <a:cubicBezTo>
                      <a:pt x="31" y="125"/>
                      <a:pt x="31" y="124"/>
                      <a:pt x="31" y="124"/>
                    </a:cubicBezTo>
                    <a:cubicBezTo>
                      <a:pt x="31" y="123"/>
                      <a:pt x="31" y="123"/>
                      <a:pt x="31" y="122"/>
                    </a:cubicBezTo>
                    <a:cubicBezTo>
                      <a:pt x="31" y="121"/>
                      <a:pt x="31" y="121"/>
                      <a:pt x="31" y="121"/>
                    </a:cubicBezTo>
                    <a:cubicBezTo>
                      <a:pt x="31" y="118"/>
                      <a:pt x="31" y="115"/>
                      <a:pt x="31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31" y="111"/>
                      <a:pt x="31" y="111"/>
                      <a:pt x="31" y="110"/>
                    </a:cubicBezTo>
                    <a:cubicBezTo>
                      <a:pt x="31" y="109"/>
                      <a:pt x="31" y="109"/>
                      <a:pt x="31" y="108"/>
                    </a:cubicBezTo>
                    <a:cubicBezTo>
                      <a:pt x="31" y="106"/>
                      <a:pt x="31" y="106"/>
                      <a:pt x="31" y="106"/>
                    </a:cubicBezTo>
                    <a:cubicBezTo>
                      <a:pt x="31" y="104"/>
                      <a:pt x="31" y="101"/>
                      <a:pt x="31" y="98"/>
                    </a:cubicBezTo>
                    <a:cubicBezTo>
                      <a:pt x="31" y="97"/>
                      <a:pt x="31" y="97"/>
                      <a:pt x="31" y="96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1" y="94"/>
                      <a:pt x="31" y="93"/>
                      <a:pt x="31" y="92"/>
                    </a:cubicBezTo>
                    <a:cubicBezTo>
                      <a:pt x="31" y="89"/>
                      <a:pt x="31" y="87"/>
                      <a:pt x="31" y="84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79"/>
                      <a:pt x="31" y="79"/>
                      <a:pt x="31" y="78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5"/>
                      <a:pt x="31" y="65"/>
                      <a:pt x="31" y="64"/>
                    </a:cubicBezTo>
                    <a:cubicBezTo>
                      <a:pt x="31" y="61"/>
                      <a:pt x="31" y="59"/>
                      <a:pt x="31" y="56"/>
                    </a:cubicBezTo>
                    <a:cubicBezTo>
                      <a:pt x="31" y="55"/>
                      <a:pt x="31" y="55"/>
                      <a:pt x="31" y="54"/>
                    </a:cubicBezTo>
                    <a:cubicBezTo>
                      <a:pt x="31" y="53"/>
                      <a:pt x="31" y="53"/>
                      <a:pt x="31" y="52"/>
                    </a:cubicBezTo>
                    <a:cubicBezTo>
                      <a:pt x="31" y="52"/>
                      <a:pt x="31" y="51"/>
                      <a:pt x="31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0"/>
                      <a:pt x="31" y="49"/>
                      <a:pt x="31" y="48"/>
                    </a:cubicBezTo>
                    <a:cubicBezTo>
                      <a:pt x="31" y="46"/>
                      <a:pt x="31" y="43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0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8"/>
                      <a:pt x="30" y="38"/>
                      <a:pt x="30" y="37"/>
                    </a:cubicBezTo>
                    <a:cubicBezTo>
                      <a:pt x="30" y="34"/>
                      <a:pt x="29" y="30"/>
                      <a:pt x="29" y="27"/>
                    </a:cubicBezTo>
                    <a:cubicBezTo>
                      <a:pt x="29" y="27"/>
                      <a:pt x="29" y="26"/>
                      <a:pt x="29" y="26"/>
                    </a:cubicBezTo>
                    <a:cubicBezTo>
                      <a:pt x="28" y="25"/>
                      <a:pt x="28" y="25"/>
                      <a:pt x="28" y="24"/>
                    </a:cubicBezTo>
                    <a:cubicBezTo>
                      <a:pt x="28" y="23"/>
                      <a:pt x="28" y="23"/>
                      <a:pt x="28" y="22"/>
                    </a:cubicBezTo>
                    <a:cubicBezTo>
                      <a:pt x="27" y="20"/>
                      <a:pt x="27" y="18"/>
                      <a:pt x="26" y="16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1"/>
                      <a:pt x="24" y="9"/>
                      <a:pt x="23" y="7"/>
                    </a:cubicBezTo>
                    <a:cubicBezTo>
                      <a:pt x="23" y="6"/>
                      <a:pt x="22" y="6"/>
                      <a:pt x="22" y="5"/>
                    </a:cubicBezTo>
                    <a:cubicBezTo>
                      <a:pt x="20" y="1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solidFill>
                <a:srgbClr val="4B6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3" name="Freeform 1291">
                <a:extLst>
                  <a:ext uri="{FF2B5EF4-FFF2-40B4-BE49-F238E27FC236}">
                    <a16:creationId xmlns:a16="http://schemas.microsoft.com/office/drawing/2014/main" id="{750F4488-C3BC-40B3-AA48-2B6CB7F13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829"/>
                <a:ext cx="7" cy="15"/>
              </a:xfrm>
              <a:custGeom>
                <a:avLst/>
                <a:gdLst>
                  <a:gd name="T0" fmla="*/ 0 w 7"/>
                  <a:gd name="T1" fmla="*/ 8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8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4" name="Freeform 1292">
                <a:extLst>
                  <a:ext uri="{FF2B5EF4-FFF2-40B4-BE49-F238E27FC236}">
                    <a16:creationId xmlns:a16="http://schemas.microsoft.com/office/drawing/2014/main" id="{864DFC7E-33B9-48E6-A6C4-E3EE1A596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799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5" name="Freeform 1293">
                <a:extLst>
                  <a:ext uri="{FF2B5EF4-FFF2-40B4-BE49-F238E27FC236}">
                    <a16:creationId xmlns:a16="http://schemas.microsoft.com/office/drawing/2014/main" id="{1CA7DF0D-022D-4844-9A0B-C53FF3032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799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6" name="Freeform 1294">
                <a:extLst>
                  <a:ext uri="{FF2B5EF4-FFF2-40B4-BE49-F238E27FC236}">
                    <a16:creationId xmlns:a16="http://schemas.microsoft.com/office/drawing/2014/main" id="{32836E67-2963-4F58-A027-02EA688CD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799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7" name="Freeform 1295">
                <a:extLst>
                  <a:ext uri="{FF2B5EF4-FFF2-40B4-BE49-F238E27FC236}">
                    <a16:creationId xmlns:a16="http://schemas.microsoft.com/office/drawing/2014/main" id="{D4600672-73D1-4D90-9762-C5DF4A874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799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8" name="Freeform 1296">
                <a:extLst>
                  <a:ext uri="{FF2B5EF4-FFF2-40B4-BE49-F238E27FC236}">
                    <a16:creationId xmlns:a16="http://schemas.microsoft.com/office/drawing/2014/main" id="{53263DE2-8622-4C3D-808C-83AF841DCF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829"/>
                <a:ext cx="16" cy="15"/>
              </a:xfrm>
              <a:custGeom>
                <a:avLst/>
                <a:gdLst>
                  <a:gd name="T0" fmla="*/ 0 w 16"/>
                  <a:gd name="T1" fmla="*/ 0 h 15"/>
                  <a:gd name="T2" fmla="*/ 8 w 16"/>
                  <a:gd name="T3" fmla="*/ 15 h 15"/>
                  <a:gd name="T4" fmla="*/ 16 w 16"/>
                  <a:gd name="T5" fmla="*/ 8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lnTo>
                      <a:pt x="8" y="15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9" name="Freeform 1297">
                <a:extLst>
                  <a:ext uri="{FF2B5EF4-FFF2-40B4-BE49-F238E27FC236}">
                    <a16:creationId xmlns:a16="http://schemas.microsoft.com/office/drawing/2014/main" id="{393F86AA-6CB3-4F24-B1D4-20125D2B0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829"/>
                <a:ext cx="16" cy="15"/>
              </a:xfrm>
              <a:custGeom>
                <a:avLst/>
                <a:gdLst>
                  <a:gd name="T0" fmla="*/ 0 w 16"/>
                  <a:gd name="T1" fmla="*/ 0 h 15"/>
                  <a:gd name="T2" fmla="*/ 8 w 16"/>
                  <a:gd name="T3" fmla="*/ 15 h 15"/>
                  <a:gd name="T4" fmla="*/ 16 w 16"/>
                  <a:gd name="T5" fmla="*/ 8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lnTo>
                      <a:pt x="8" y="15"/>
                    </a:lnTo>
                    <a:lnTo>
                      <a:pt x="16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0" name="Freeform 1298">
                <a:extLst>
                  <a:ext uri="{FF2B5EF4-FFF2-40B4-BE49-F238E27FC236}">
                    <a16:creationId xmlns:a16="http://schemas.microsoft.com/office/drawing/2014/main" id="{36314BD9-01DF-44B7-B5EC-9D934E6EB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844"/>
                <a:ext cx="53" cy="83"/>
              </a:xfrm>
              <a:custGeom>
                <a:avLst/>
                <a:gdLst>
                  <a:gd name="T0" fmla="*/ 0 w 7"/>
                  <a:gd name="T1" fmla="*/ 6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0 h 11"/>
                  <a:gd name="T8" fmla="*/ 7 w 7"/>
                  <a:gd name="T9" fmla="*/ 2 h 11"/>
                  <a:gd name="T10" fmla="*/ 6 w 7"/>
                  <a:gd name="T11" fmla="*/ 0 h 11"/>
                  <a:gd name="T12" fmla="*/ 0 w 7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5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1" name="Freeform 1299">
                <a:extLst>
                  <a:ext uri="{FF2B5EF4-FFF2-40B4-BE49-F238E27FC236}">
                    <a16:creationId xmlns:a16="http://schemas.microsoft.com/office/drawing/2014/main" id="{A989436A-45C9-4EB5-92A5-06A4F569D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844"/>
                <a:ext cx="84" cy="83"/>
              </a:xfrm>
              <a:custGeom>
                <a:avLst/>
                <a:gdLst>
                  <a:gd name="T0" fmla="*/ 38 w 84"/>
                  <a:gd name="T1" fmla="*/ 83 h 83"/>
                  <a:gd name="T2" fmla="*/ 0 w 84"/>
                  <a:gd name="T3" fmla="*/ 45 h 83"/>
                  <a:gd name="T4" fmla="*/ 38 w 84"/>
                  <a:gd name="T5" fmla="*/ 0 h 83"/>
                  <a:gd name="T6" fmla="*/ 84 w 84"/>
                  <a:gd name="T7" fmla="*/ 45 h 83"/>
                  <a:gd name="T8" fmla="*/ 38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83"/>
                    </a:moveTo>
                    <a:lnTo>
                      <a:pt x="0" y="45"/>
                    </a:ln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2" name="Freeform 1300">
                <a:extLst>
                  <a:ext uri="{FF2B5EF4-FFF2-40B4-BE49-F238E27FC236}">
                    <a16:creationId xmlns:a16="http://schemas.microsoft.com/office/drawing/2014/main" id="{69D5FA3A-BBCC-40E1-BD15-5A77378EE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844"/>
                <a:ext cx="84" cy="83"/>
              </a:xfrm>
              <a:custGeom>
                <a:avLst/>
                <a:gdLst>
                  <a:gd name="T0" fmla="*/ 38 w 84"/>
                  <a:gd name="T1" fmla="*/ 83 h 83"/>
                  <a:gd name="T2" fmla="*/ 0 w 84"/>
                  <a:gd name="T3" fmla="*/ 45 h 83"/>
                  <a:gd name="T4" fmla="*/ 38 w 84"/>
                  <a:gd name="T5" fmla="*/ 0 h 83"/>
                  <a:gd name="T6" fmla="*/ 84 w 84"/>
                  <a:gd name="T7" fmla="*/ 45 h 83"/>
                  <a:gd name="T8" fmla="*/ 38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83"/>
                    </a:moveTo>
                    <a:lnTo>
                      <a:pt x="0" y="45"/>
                    </a:ln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3" name="Freeform 1301">
                <a:extLst>
                  <a:ext uri="{FF2B5EF4-FFF2-40B4-BE49-F238E27FC236}">
                    <a16:creationId xmlns:a16="http://schemas.microsoft.com/office/drawing/2014/main" id="{6D786177-6D31-4B97-BCB0-60F4605B9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844"/>
                <a:ext cx="46" cy="83"/>
              </a:xfrm>
              <a:custGeom>
                <a:avLst/>
                <a:gdLst>
                  <a:gd name="T0" fmla="*/ 0 w 46"/>
                  <a:gd name="T1" fmla="*/ 15 h 83"/>
                  <a:gd name="T2" fmla="*/ 0 w 46"/>
                  <a:gd name="T3" fmla="*/ 75 h 83"/>
                  <a:gd name="T4" fmla="*/ 8 w 46"/>
                  <a:gd name="T5" fmla="*/ 83 h 83"/>
                  <a:gd name="T6" fmla="*/ 46 w 46"/>
                  <a:gd name="T7" fmla="*/ 45 h 83"/>
                  <a:gd name="T8" fmla="*/ 8 w 46"/>
                  <a:gd name="T9" fmla="*/ 0 h 83"/>
                  <a:gd name="T10" fmla="*/ 0 w 46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83">
                    <a:moveTo>
                      <a:pt x="0" y="15"/>
                    </a:moveTo>
                    <a:lnTo>
                      <a:pt x="0" y="75"/>
                    </a:lnTo>
                    <a:lnTo>
                      <a:pt x="8" y="83"/>
                    </a:lnTo>
                    <a:lnTo>
                      <a:pt x="46" y="45"/>
                    </a:lnTo>
                    <a:lnTo>
                      <a:pt x="8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4" name="Freeform 1302">
                <a:extLst>
                  <a:ext uri="{FF2B5EF4-FFF2-40B4-BE49-F238E27FC236}">
                    <a16:creationId xmlns:a16="http://schemas.microsoft.com/office/drawing/2014/main" id="{D6244BBE-689E-4FA5-84B3-A456C7948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844"/>
                <a:ext cx="46" cy="83"/>
              </a:xfrm>
              <a:custGeom>
                <a:avLst/>
                <a:gdLst>
                  <a:gd name="T0" fmla="*/ 0 w 46"/>
                  <a:gd name="T1" fmla="*/ 15 h 83"/>
                  <a:gd name="T2" fmla="*/ 0 w 46"/>
                  <a:gd name="T3" fmla="*/ 75 h 83"/>
                  <a:gd name="T4" fmla="*/ 8 w 46"/>
                  <a:gd name="T5" fmla="*/ 83 h 83"/>
                  <a:gd name="T6" fmla="*/ 46 w 46"/>
                  <a:gd name="T7" fmla="*/ 45 h 83"/>
                  <a:gd name="T8" fmla="*/ 8 w 46"/>
                  <a:gd name="T9" fmla="*/ 0 h 83"/>
                  <a:gd name="T10" fmla="*/ 0 w 46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83">
                    <a:moveTo>
                      <a:pt x="0" y="15"/>
                    </a:moveTo>
                    <a:lnTo>
                      <a:pt x="0" y="75"/>
                    </a:lnTo>
                    <a:lnTo>
                      <a:pt x="8" y="83"/>
                    </a:lnTo>
                    <a:lnTo>
                      <a:pt x="46" y="45"/>
                    </a:lnTo>
                    <a:lnTo>
                      <a:pt x="8" y="0"/>
                    </a:lnTo>
                    <a:lnTo>
                      <a:pt x="0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5" name="Freeform 1303">
                <a:extLst>
                  <a:ext uri="{FF2B5EF4-FFF2-40B4-BE49-F238E27FC236}">
                    <a16:creationId xmlns:a16="http://schemas.microsoft.com/office/drawing/2014/main" id="{FE09670B-9195-433A-AB09-4DF69B03F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935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6" name="Freeform 1304">
                <a:extLst>
                  <a:ext uri="{FF2B5EF4-FFF2-40B4-BE49-F238E27FC236}">
                    <a16:creationId xmlns:a16="http://schemas.microsoft.com/office/drawing/2014/main" id="{B18219AE-6A44-43D0-8A0B-0E1547726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897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83 h 83"/>
                  <a:gd name="T4" fmla="*/ 0 w 76"/>
                  <a:gd name="T5" fmla="*/ 45 h 83"/>
                  <a:gd name="T6" fmla="*/ 38 w 76"/>
                  <a:gd name="T7" fmla="*/ 0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7" name="Freeform 1305">
                <a:extLst>
                  <a:ext uri="{FF2B5EF4-FFF2-40B4-BE49-F238E27FC236}">
                    <a16:creationId xmlns:a16="http://schemas.microsoft.com/office/drawing/2014/main" id="{911E0329-5404-4F21-B859-950EDACF0B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897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83 h 83"/>
                  <a:gd name="T4" fmla="*/ 0 w 76"/>
                  <a:gd name="T5" fmla="*/ 45 h 83"/>
                  <a:gd name="T6" fmla="*/ 38 w 76"/>
                  <a:gd name="T7" fmla="*/ 0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8" name="Freeform 1306">
                <a:extLst>
                  <a:ext uri="{FF2B5EF4-FFF2-40B4-BE49-F238E27FC236}">
                    <a16:creationId xmlns:a16="http://schemas.microsoft.com/office/drawing/2014/main" id="{ED2FECBF-85B4-4B89-B365-87AE928C9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897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9" name="Freeform 1307">
                <a:extLst>
                  <a:ext uri="{FF2B5EF4-FFF2-40B4-BE49-F238E27FC236}">
                    <a16:creationId xmlns:a16="http://schemas.microsoft.com/office/drawing/2014/main" id="{AC7938BE-B421-4EF7-9229-45DDA88A5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897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0" name="Freeform 1308">
                <a:extLst>
                  <a:ext uri="{FF2B5EF4-FFF2-40B4-BE49-F238E27FC236}">
                    <a16:creationId xmlns:a16="http://schemas.microsoft.com/office/drawing/2014/main" id="{1C88AB57-D8F1-4FC1-B1C2-87E8156D8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3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1" name="Freeform 1309">
                <a:extLst>
                  <a:ext uri="{FF2B5EF4-FFF2-40B4-BE49-F238E27FC236}">
                    <a16:creationId xmlns:a16="http://schemas.microsoft.com/office/drawing/2014/main" id="{40C393AC-E08D-41AA-A6BD-28E3C524B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3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2" name="Freeform 1310">
                <a:extLst>
                  <a:ext uri="{FF2B5EF4-FFF2-40B4-BE49-F238E27FC236}">
                    <a16:creationId xmlns:a16="http://schemas.microsoft.com/office/drawing/2014/main" id="{A2558841-AAB9-49D3-BAE9-93C1A2048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950"/>
                <a:ext cx="53" cy="82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 h 11"/>
                  <a:gd name="T8" fmla="*/ 7 w 7"/>
                  <a:gd name="T9" fmla="*/ 1 h 11"/>
                  <a:gd name="T10" fmla="*/ 6 w 7"/>
                  <a:gd name="T11" fmla="*/ 0 h 11"/>
                  <a:gd name="T12" fmla="*/ 0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3" name="Freeform 1311">
                <a:extLst>
                  <a:ext uri="{FF2B5EF4-FFF2-40B4-BE49-F238E27FC236}">
                    <a16:creationId xmlns:a16="http://schemas.microsoft.com/office/drawing/2014/main" id="{0CD7E842-E93E-429E-ADEE-E46BC9905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950"/>
                <a:ext cx="84" cy="82"/>
              </a:xfrm>
              <a:custGeom>
                <a:avLst/>
                <a:gdLst>
                  <a:gd name="T0" fmla="*/ 84 w 84"/>
                  <a:gd name="T1" fmla="*/ 37 h 82"/>
                  <a:gd name="T2" fmla="*/ 38 w 84"/>
                  <a:gd name="T3" fmla="*/ 82 h 82"/>
                  <a:gd name="T4" fmla="*/ 0 w 84"/>
                  <a:gd name="T5" fmla="*/ 37 h 82"/>
                  <a:gd name="T6" fmla="*/ 38 w 84"/>
                  <a:gd name="T7" fmla="*/ 0 h 82"/>
                  <a:gd name="T8" fmla="*/ 84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84" y="37"/>
                    </a:move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4" name="Freeform 1312">
                <a:extLst>
                  <a:ext uri="{FF2B5EF4-FFF2-40B4-BE49-F238E27FC236}">
                    <a16:creationId xmlns:a16="http://schemas.microsoft.com/office/drawing/2014/main" id="{7795083B-66F7-426D-BBBD-B2F5EA657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950"/>
                <a:ext cx="84" cy="82"/>
              </a:xfrm>
              <a:custGeom>
                <a:avLst/>
                <a:gdLst>
                  <a:gd name="T0" fmla="*/ 84 w 84"/>
                  <a:gd name="T1" fmla="*/ 37 h 82"/>
                  <a:gd name="T2" fmla="*/ 38 w 84"/>
                  <a:gd name="T3" fmla="*/ 82 h 82"/>
                  <a:gd name="T4" fmla="*/ 0 w 84"/>
                  <a:gd name="T5" fmla="*/ 37 h 82"/>
                  <a:gd name="T6" fmla="*/ 38 w 84"/>
                  <a:gd name="T7" fmla="*/ 0 h 82"/>
                  <a:gd name="T8" fmla="*/ 84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84" y="37"/>
                    </a:move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5" name="Freeform 1313">
                <a:extLst>
                  <a:ext uri="{FF2B5EF4-FFF2-40B4-BE49-F238E27FC236}">
                    <a16:creationId xmlns:a16="http://schemas.microsoft.com/office/drawing/2014/main" id="{BF21DD7D-AB4C-4744-856C-B2FB5A565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50"/>
                <a:ext cx="46" cy="82"/>
              </a:xfrm>
              <a:custGeom>
                <a:avLst/>
                <a:gdLst>
                  <a:gd name="T0" fmla="*/ 0 w 46"/>
                  <a:gd name="T1" fmla="*/ 7 h 82"/>
                  <a:gd name="T2" fmla="*/ 0 w 46"/>
                  <a:gd name="T3" fmla="*/ 7 h 82"/>
                  <a:gd name="T4" fmla="*/ 8 w 46"/>
                  <a:gd name="T5" fmla="*/ 82 h 82"/>
                  <a:gd name="T6" fmla="*/ 8 w 46"/>
                  <a:gd name="T7" fmla="*/ 82 h 82"/>
                  <a:gd name="T8" fmla="*/ 8 w 46"/>
                  <a:gd name="T9" fmla="*/ 82 h 82"/>
                  <a:gd name="T10" fmla="*/ 46 w 46"/>
                  <a:gd name="T11" fmla="*/ 37 h 82"/>
                  <a:gd name="T12" fmla="*/ 8 w 46"/>
                  <a:gd name="T13" fmla="*/ 0 h 82"/>
                  <a:gd name="T14" fmla="*/ 0 w 46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82">
                    <a:moveTo>
                      <a:pt x="0" y="7"/>
                    </a:moveTo>
                    <a:lnTo>
                      <a:pt x="0" y="7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46" y="37"/>
                    </a:lnTo>
                    <a:lnTo>
                      <a:pt x="8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6" name="Freeform 1314">
                <a:extLst>
                  <a:ext uri="{FF2B5EF4-FFF2-40B4-BE49-F238E27FC236}">
                    <a16:creationId xmlns:a16="http://schemas.microsoft.com/office/drawing/2014/main" id="{8E0C6E76-EC79-4B89-B9B7-9E5DF45B1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2950"/>
                <a:ext cx="46" cy="82"/>
              </a:xfrm>
              <a:custGeom>
                <a:avLst/>
                <a:gdLst>
                  <a:gd name="T0" fmla="*/ 0 w 46"/>
                  <a:gd name="T1" fmla="*/ 7 h 82"/>
                  <a:gd name="T2" fmla="*/ 0 w 46"/>
                  <a:gd name="T3" fmla="*/ 7 h 82"/>
                  <a:gd name="T4" fmla="*/ 8 w 46"/>
                  <a:gd name="T5" fmla="*/ 82 h 82"/>
                  <a:gd name="T6" fmla="*/ 8 w 46"/>
                  <a:gd name="T7" fmla="*/ 82 h 82"/>
                  <a:gd name="T8" fmla="*/ 8 w 46"/>
                  <a:gd name="T9" fmla="*/ 82 h 82"/>
                  <a:gd name="T10" fmla="*/ 46 w 46"/>
                  <a:gd name="T11" fmla="*/ 37 h 82"/>
                  <a:gd name="T12" fmla="*/ 8 w 46"/>
                  <a:gd name="T13" fmla="*/ 0 h 82"/>
                  <a:gd name="T14" fmla="*/ 0 w 46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82">
                    <a:moveTo>
                      <a:pt x="0" y="7"/>
                    </a:moveTo>
                    <a:lnTo>
                      <a:pt x="0" y="7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46" y="37"/>
                    </a:lnTo>
                    <a:lnTo>
                      <a:pt x="8" y="0"/>
                    </a:lnTo>
                    <a:lnTo>
                      <a:pt x="0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7" name="Freeform 1315">
                <a:extLst>
                  <a:ext uri="{FF2B5EF4-FFF2-40B4-BE49-F238E27FC236}">
                    <a16:creationId xmlns:a16="http://schemas.microsoft.com/office/drawing/2014/main" id="{8E2F8C6E-2129-451D-A5FD-85B512EEC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040"/>
                <a:ext cx="7" cy="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8" name="Freeform 1316">
                <a:extLst>
                  <a:ext uri="{FF2B5EF4-FFF2-40B4-BE49-F238E27FC236}">
                    <a16:creationId xmlns:a16="http://schemas.microsoft.com/office/drawing/2014/main" id="{D5767E8C-B5B3-4C23-9074-A2E388926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002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83 h 83"/>
                  <a:gd name="T4" fmla="*/ 0 w 76"/>
                  <a:gd name="T5" fmla="*/ 38 h 83"/>
                  <a:gd name="T6" fmla="*/ 38 w 76"/>
                  <a:gd name="T7" fmla="*/ 0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9" name="Freeform 1317">
                <a:extLst>
                  <a:ext uri="{FF2B5EF4-FFF2-40B4-BE49-F238E27FC236}">
                    <a16:creationId xmlns:a16="http://schemas.microsoft.com/office/drawing/2014/main" id="{6C544C92-5656-404E-BC85-81B5E6B4D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002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83 h 83"/>
                  <a:gd name="T4" fmla="*/ 0 w 76"/>
                  <a:gd name="T5" fmla="*/ 38 h 83"/>
                  <a:gd name="T6" fmla="*/ 38 w 76"/>
                  <a:gd name="T7" fmla="*/ 0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0" name="Freeform 1318">
                <a:extLst>
                  <a:ext uri="{FF2B5EF4-FFF2-40B4-BE49-F238E27FC236}">
                    <a16:creationId xmlns:a16="http://schemas.microsoft.com/office/drawing/2014/main" id="{FF13A548-9353-458B-BA93-9750F8B03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02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1" name="Freeform 1319">
                <a:extLst>
                  <a:ext uri="{FF2B5EF4-FFF2-40B4-BE49-F238E27FC236}">
                    <a16:creationId xmlns:a16="http://schemas.microsoft.com/office/drawing/2014/main" id="{90567EC2-F7EB-4891-9DF1-73A4B7D30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02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2" name="Freeform 1320">
                <a:extLst>
                  <a:ext uri="{FF2B5EF4-FFF2-40B4-BE49-F238E27FC236}">
                    <a16:creationId xmlns:a16="http://schemas.microsoft.com/office/drawing/2014/main" id="{020AF8BD-E994-4124-AFAB-C8F0A6DC5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055"/>
                <a:ext cx="53" cy="75"/>
              </a:xfrm>
              <a:custGeom>
                <a:avLst/>
                <a:gdLst>
                  <a:gd name="T0" fmla="*/ 0 w 53"/>
                  <a:gd name="T1" fmla="*/ 38 h 75"/>
                  <a:gd name="T2" fmla="*/ 46 w 53"/>
                  <a:gd name="T3" fmla="*/ 75 h 75"/>
                  <a:gd name="T4" fmla="*/ 53 w 53"/>
                  <a:gd name="T5" fmla="*/ 68 h 75"/>
                  <a:gd name="T6" fmla="*/ 53 w 53"/>
                  <a:gd name="T7" fmla="*/ 8 h 75"/>
                  <a:gd name="T8" fmla="*/ 46 w 53"/>
                  <a:gd name="T9" fmla="*/ 0 h 75"/>
                  <a:gd name="T10" fmla="*/ 0 w 53"/>
                  <a:gd name="T1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5">
                    <a:moveTo>
                      <a:pt x="0" y="38"/>
                    </a:moveTo>
                    <a:lnTo>
                      <a:pt x="46" y="75"/>
                    </a:lnTo>
                    <a:lnTo>
                      <a:pt x="53" y="68"/>
                    </a:lnTo>
                    <a:lnTo>
                      <a:pt x="53" y="8"/>
                    </a:lnTo>
                    <a:lnTo>
                      <a:pt x="46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3" name="Freeform 1321">
                <a:extLst>
                  <a:ext uri="{FF2B5EF4-FFF2-40B4-BE49-F238E27FC236}">
                    <a16:creationId xmlns:a16="http://schemas.microsoft.com/office/drawing/2014/main" id="{822D0B06-4A49-45F5-A457-215565583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055"/>
                <a:ext cx="84" cy="75"/>
              </a:xfrm>
              <a:custGeom>
                <a:avLst/>
                <a:gdLst>
                  <a:gd name="T0" fmla="*/ 38 w 84"/>
                  <a:gd name="T1" fmla="*/ 0 h 75"/>
                  <a:gd name="T2" fmla="*/ 84 w 84"/>
                  <a:gd name="T3" fmla="*/ 38 h 75"/>
                  <a:gd name="T4" fmla="*/ 38 w 84"/>
                  <a:gd name="T5" fmla="*/ 75 h 75"/>
                  <a:gd name="T6" fmla="*/ 0 w 84"/>
                  <a:gd name="T7" fmla="*/ 38 h 75"/>
                  <a:gd name="T8" fmla="*/ 38 w 8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38" y="0"/>
                    </a:moveTo>
                    <a:lnTo>
                      <a:pt x="84" y="38"/>
                    </a:ln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4" name="Freeform 1322">
                <a:extLst>
                  <a:ext uri="{FF2B5EF4-FFF2-40B4-BE49-F238E27FC236}">
                    <a16:creationId xmlns:a16="http://schemas.microsoft.com/office/drawing/2014/main" id="{9264C594-C0C3-4710-98C9-F923A9462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055"/>
                <a:ext cx="84" cy="75"/>
              </a:xfrm>
              <a:custGeom>
                <a:avLst/>
                <a:gdLst>
                  <a:gd name="T0" fmla="*/ 38 w 84"/>
                  <a:gd name="T1" fmla="*/ 0 h 75"/>
                  <a:gd name="T2" fmla="*/ 84 w 84"/>
                  <a:gd name="T3" fmla="*/ 38 h 75"/>
                  <a:gd name="T4" fmla="*/ 38 w 84"/>
                  <a:gd name="T5" fmla="*/ 75 h 75"/>
                  <a:gd name="T6" fmla="*/ 0 w 84"/>
                  <a:gd name="T7" fmla="*/ 38 h 75"/>
                  <a:gd name="T8" fmla="*/ 38 w 8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38" y="0"/>
                    </a:moveTo>
                    <a:lnTo>
                      <a:pt x="84" y="38"/>
                    </a:ln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5" name="Freeform 1323">
                <a:extLst>
                  <a:ext uri="{FF2B5EF4-FFF2-40B4-BE49-F238E27FC236}">
                    <a16:creationId xmlns:a16="http://schemas.microsoft.com/office/drawing/2014/main" id="{B90FE62D-7E87-4689-902A-0070E3D3A2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55"/>
                <a:ext cx="38" cy="75"/>
              </a:xfrm>
              <a:custGeom>
                <a:avLst/>
                <a:gdLst>
                  <a:gd name="T0" fmla="*/ 0 w 38"/>
                  <a:gd name="T1" fmla="*/ 0 h 75"/>
                  <a:gd name="T2" fmla="*/ 0 w 38"/>
                  <a:gd name="T3" fmla="*/ 75 h 75"/>
                  <a:gd name="T4" fmla="*/ 38 w 38"/>
                  <a:gd name="T5" fmla="*/ 38 h 75"/>
                  <a:gd name="T6" fmla="*/ 0 w 38"/>
                  <a:gd name="T7" fmla="*/ 0 h 75"/>
                  <a:gd name="T8" fmla="*/ 0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0" y="0"/>
                    </a:moveTo>
                    <a:lnTo>
                      <a:pt x="0" y="75"/>
                    </a:lnTo>
                    <a:lnTo>
                      <a:pt x="38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6" name="Freeform 1324">
                <a:extLst>
                  <a:ext uri="{FF2B5EF4-FFF2-40B4-BE49-F238E27FC236}">
                    <a16:creationId xmlns:a16="http://schemas.microsoft.com/office/drawing/2014/main" id="{364E77E3-355A-43C4-B2AC-3272BBFD9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055"/>
                <a:ext cx="38" cy="75"/>
              </a:xfrm>
              <a:custGeom>
                <a:avLst/>
                <a:gdLst>
                  <a:gd name="T0" fmla="*/ 0 w 38"/>
                  <a:gd name="T1" fmla="*/ 0 h 75"/>
                  <a:gd name="T2" fmla="*/ 0 w 38"/>
                  <a:gd name="T3" fmla="*/ 75 h 75"/>
                  <a:gd name="T4" fmla="*/ 38 w 38"/>
                  <a:gd name="T5" fmla="*/ 38 h 75"/>
                  <a:gd name="T6" fmla="*/ 0 w 38"/>
                  <a:gd name="T7" fmla="*/ 0 h 75"/>
                  <a:gd name="T8" fmla="*/ 0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0" y="0"/>
                    </a:moveTo>
                    <a:lnTo>
                      <a:pt x="0" y="75"/>
                    </a:lnTo>
                    <a:lnTo>
                      <a:pt x="38" y="3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7" name="Freeform 1325">
                <a:extLst>
                  <a:ext uri="{FF2B5EF4-FFF2-40B4-BE49-F238E27FC236}">
                    <a16:creationId xmlns:a16="http://schemas.microsoft.com/office/drawing/2014/main" id="{F35359E7-6157-405A-AAFF-F4B59D37D3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138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8" name="Freeform 1326">
                <a:extLst>
                  <a:ext uri="{FF2B5EF4-FFF2-40B4-BE49-F238E27FC236}">
                    <a16:creationId xmlns:a16="http://schemas.microsoft.com/office/drawing/2014/main" id="{43F911E7-8402-4749-925D-8504CF466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100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9" name="Freeform 1327">
                <a:extLst>
                  <a:ext uri="{FF2B5EF4-FFF2-40B4-BE49-F238E27FC236}">
                    <a16:creationId xmlns:a16="http://schemas.microsoft.com/office/drawing/2014/main" id="{E04A1819-20F1-44B9-B112-6B96034AFC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100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0" name="Freeform 1328">
                <a:extLst>
                  <a:ext uri="{FF2B5EF4-FFF2-40B4-BE49-F238E27FC236}">
                    <a16:creationId xmlns:a16="http://schemas.microsoft.com/office/drawing/2014/main" id="{73089EB4-85FB-48E5-AC50-6CEEB1EE3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100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1" name="Freeform 1329">
                <a:extLst>
                  <a:ext uri="{FF2B5EF4-FFF2-40B4-BE49-F238E27FC236}">
                    <a16:creationId xmlns:a16="http://schemas.microsoft.com/office/drawing/2014/main" id="{46ABB9B3-7D8D-4698-96B5-E1A956983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100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2" name="Freeform 1330">
                <a:extLst>
                  <a:ext uri="{FF2B5EF4-FFF2-40B4-BE49-F238E27FC236}">
                    <a16:creationId xmlns:a16="http://schemas.microsoft.com/office/drawing/2014/main" id="{3747F719-FB02-4E16-A462-82300533F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153"/>
                <a:ext cx="53" cy="83"/>
              </a:xfrm>
              <a:custGeom>
                <a:avLst/>
                <a:gdLst>
                  <a:gd name="T0" fmla="*/ 0 w 7"/>
                  <a:gd name="T1" fmla="*/ 6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 h 11"/>
                  <a:gd name="T8" fmla="*/ 6 w 7"/>
                  <a:gd name="T9" fmla="*/ 0 h 11"/>
                  <a:gd name="T10" fmla="*/ 0 w 7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3" name="Freeform 1331">
                <a:extLst>
                  <a:ext uri="{FF2B5EF4-FFF2-40B4-BE49-F238E27FC236}">
                    <a16:creationId xmlns:a16="http://schemas.microsoft.com/office/drawing/2014/main" id="{02242B56-B391-457C-B4DB-D7D16163C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153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4" name="Freeform 1332">
                <a:extLst>
                  <a:ext uri="{FF2B5EF4-FFF2-40B4-BE49-F238E27FC236}">
                    <a16:creationId xmlns:a16="http://schemas.microsoft.com/office/drawing/2014/main" id="{88003E30-811C-4B1E-A83E-68BE73086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153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5" name="Freeform 1333">
                <a:extLst>
                  <a:ext uri="{FF2B5EF4-FFF2-40B4-BE49-F238E27FC236}">
                    <a16:creationId xmlns:a16="http://schemas.microsoft.com/office/drawing/2014/main" id="{7514581A-CCDA-49E4-8FDE-48BFD2ED8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161"/>
                <a:ext cx="31" cy="67"/>
              </a:xfrm>
              <a:custGeom>
                <a:avLst/>
                <a:gdLst>
                  <a:gd name="T0" fmla="*/ 0 w 31"/>
                  <a:gd name="T1" fmla="*/ 0 h 67"/>
                  <a:gd name="T2" fmla="*/ 0 w 31"/>
                  <a:gd name="T3" fmla="*/ 67 h 67"/>
                  <a:gd name="T4" fmla="*/ 31 w 31"/>
                  <a:gd name="T5" fmla="*/ 37 h 67"/>
                  <a:gd name="T6" fmla="*/ 0 w 31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7">
                    <a:moveTo>
                      <a:pt x="0" y="0"/>
                    </a:moveTo>
                    <a:lnTo>
                      <a:pt x="0" y="67"/>
                    </a:lnTo>
                    <a:lnTo>
                      <a:pt x="31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6" name="Freeform 1334">
                <a:extLst>
                  <a:ext uri="{FF2B5EF4-FFF2-40B4-BE49-F238E27FC236}">
                    <a16:creationId xmlns:a16="http://schemas.microsoft.com/office/drawing/2014/main" id="{C2DDD4F1-D6C1-4461-9F51-2B3F72199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161"/>
                <a:ext cx="31" cy="67"/>
              </a:xfrm>
              <a:custGeom>
                <a:avLst/>
                <a:gdLst>
                  <a:gd name="T0" fmla="*/ 0 w 31"/>
                  <a:gd name="T1" fmla="*/ 0 h 67"/>
                  <a:gd name="T2" fmla="*/ 0 w 31"/>
                  <a:gd name="T3" fmla="*/ 67 h 67"/>
                  <a:gd name="T4" fmla="*/ 31 w 31"/>
                  <a:gd name="T5" fmla="*/ 37 h 67"/>
                  <a:gd name="T6" fmla="*/ 0 w 31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7">
                    <a:moveTo>
                      <a:pt x="0" y="0"/>
                    </a:moveTo>
                    <a:lnTo>
                      <a:pt x="0" y="67"/>
                    </a:lnTo>
                    <a:lnTo>
                      <a:pt x="31" y="3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7" name="Freeform 1335">
                <a:extLst>
                  <a:ext uri="{FF2B5EF4-FFF2-40B4-BE49-F238E27FC236}">
                    <a16:creationId xmlns:a16="http://schemas.microsoft.com/office/drawing/2014/main" id="{A7233601-B3C6-40C8-B47A-4ED6BFFBA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243"/>
                <a:ext cx="7" cy="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8" name="Freeform 1336">
                <a:extLst>
                  <a:ext uri="{FF2B5EF4-FFF2-40B4-BE49-F238E27FC236}">
                    <a16:creationId xmlns:a16="http://schemas.microsoft.com/office/drawing/2014/main" id="{62414353-82C1-44E1-BE1D-8B5242A7F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206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0 h 83"/>
                  <a:gd name="T4" fmla="*/ 76 w 76"/>
                  <a:gd name="T5" fmla="*/ 37 h 83"/>
                  <a:gd name="T6" fmla="*/ 38 w 76"/>
                  <a:gd name="T7" fmla="*/ 83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0"/>
                    </a:lnTo>
                    <a:lnTo>
                      <a:pt x="76" y="37"/>
                    </a:lnTo>
                    <a:lnTo>
                      <a:pt x="38" y="8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9" name="Freeform 1337">
                <a:extLst>
                  <a:ext uri="{FF2B5EF4-FFF2-40B4-BE49-F238E27FC236}">
                    <a16:creationId xmlns:a16="http://schemas.microsoft.com/office/drawing/2014/main" id="{A6D2B78A-ADB7-45E2-8621-22C157923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206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0 h 83"/>
                  <a:gd name="T4" fmla="*/ 76 w 76"/>
                  <a:gd name="T5" fmla="*/ 37 h 83"/>
                  <a:gd name="T6" fmla="*/ 38 w 76"/>
                  <a:gd name="T7" fmla="*/ 83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0"/>
                    </a:lnTo>
                    <a:lnTo>
                      <a:pt x="76" y="37"/>
                    </a:lnTo>
                    <a:lnTo>
                      <a:pt x="38" y="83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0" name="Freeform 1338">
                <a:extLst>
                  <a:ext uri="{FF2B5EF4-FFF2-40B4-BE49-F238E27FC236}">
                    <a16:creationId xmlns:a16="http://schemas.microsoft.com/office/drawing/2014/main" id="{3E7F4466-25C0-4ADB-810A-C5520334D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206"/>
                <a:ext cx="83" cy="83"/>
              </a:xfrm>
              <a:custGeom>
                <a:avLst/>
                <a:gdLst>
                  <a:gd name="T0" fmla="*/ 0 w 83"/>
                  <a:gd name="T1" fmla="*/ 37 h 83"/>
                  <a:gd name="T2" fmla="*/ 45 w 83"/>
                  <a:gd name="T3" fmla="*/ 0 h 83"/>
                  <a:gd name="T4" fmla="*/ 83 w 83"/>
                  <a:gd name="T5" fmla="*/ 37 h 83"/>
                  <a:gd name="T6" fmla="*/ 45 w 83"/>
                  <a:gd name="T7" fmla="*/ 83 h 83"/>
                  <a:gd name="T8" fmla="*/ 0 w 83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7"/>
                    </a:moveTo>
                    <a:lnTo>
                      <a:pt x="45" y="0"/>
                    </a:lnTo>
                    <a:lnTo>
                      <a:pt x="83" y="37"/>
                    </a:lnTo>
                    <a:lnTo>
                      <a:pt x="45" y="8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1" name="Freeform 1339">
                <a:extLst>
                  <a:ext uri="{FF2B5EF4-FFF2-40B4-BE49-F238E27FC236}">
                    <a16:creationId xmlns:a16="http://schemas.microsoft.com/office/drawing/2014/main" id="{C184EA6D-5737-4E56-8BBB-B138E0DD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3206"/>
                <a:ext cx="83" cy="83"/>
              </a:xfrm>
              <a:custGeom>
                <a:avLst/>
                <a:gdLst>
                  <a:gd name="T0" fmla="*/ 0 w 83"/>
                  <a:gd name="T1" fmla="*/ 37 h 83"/>
                  <a:gd name="T2" fmla="*/ 45 w 83"/>
                  <a:gd name="T3" fmla="*/ 0 h 83"/>
                  <a:gd name="T4" fmla="*/ 83 w 83"/>
                  <a:gd name="T5" fmla="*/ 37 h 83"/>
                  <a:gd name="T6" fmla="*/ 45 w 83"/>
                  <a:gd name="T7" fmla="*/ 83 h 83"/>
                  <a:gd name="T8" fmla="*/ 0 w 83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7"/>
                    </a:moveTo>
                    <a:lnTo>
                      <a:pt x="45" y="0"/>
                    </a:lnTo>
                    <a:lnTo>
                      <a:pt x="83" y="37"/>
                    </a:lnTo>
                    <a:lnTo>
                      <a:pt x="45" y="83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2" name="Freeform 1340">
                <a:extLst>
                  <a:ext uri="{FF2B5EF4-FFF2-40B4-BE49-F238E27FC236}">
                    <a16:creationId xmlns:a16="http://schemas.microsoft.com/office/drawing/2014/main" id="{A96679A0-F8A8-4B0B-ADE4-FE418A323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259"/>
                <a:ext cx="53" cy="82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9 h 11"/>
                  <a:gd name="T6" fmla="*/ 7 w 7"/>
                  <a:gd name="T7" fmla="*/ 9 h 11"/>
                  <a:gd name="T8" fmla="*/ 7 w 7"/>
                  <a:gd name="T9" fmla="*/ 1 h 11"/>
                  <a:gd name="T10" fmla="*/ 6 w 7"/>
                  <a:gd name="T11" fmla="*/ 0 h 11"/>
                  <a:gd name="T12" fmla="*/ 0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3" name="Freeform 1341">
                <a:extLst>
                  <a:ext uri="{FF2B5EF4-FFF2-40B4-BE49-F238E27FC236}">
                    <a16:creationId xmlns:a16="http://schemas.microsoft.com/office/drawing/2014/main" id="{714A4B81-3A4A-4479-86C5-A6DCA50A2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259"/>
                <a:ext cx="84" cy="82"/>
              </a:xfrm>
              <a:custGeom>
                <a:avLst/>
                <a:gdLst>
                  <a:gd name="T0" fmla="*/ 0 w 84"/>
                  <a:gd name="T1" fmla="*/ 37 h 82"/>
                  <a:gd name="T2" fmla="*/ 38 w 84"/>
                  <a:gd name="T3" fmla="*/ 0 h 82"/>
                  <a:gd name="T4" fmla="*/ 84 w 84"/>
                  <a:gd name="T5" fmla="*/ 37 h 82"/>
                  <a:gd name="T6" fmla="*/ 38 w 84"/>
                  <a:gd name="T7" fmla="*/ 82 h 82"/>
                  <a:gd name="T8" fmla="*/ 0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82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4" name="Freeform 1342">
                <a:extLst>
                  <a:ext uri="{FF2B5EF4-FFF2-40B4-BE49-F238E27FC236}">
                    <a16:creationId xmlns:a16="http://schemas.microsoft.com/office/drawing/2014/main" id="{0B29F260-A8D4-4257-9224-A30856C8B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259"/>
                <a:ext cx="84" cy="82"/>
              </a:xfrm>
              <a:custGeom>
                <a:avLst/>
                <a:gdLst>
                  <a:gd name="T0" fmla="*/ 0 w 84"/>
                  <a:gd name="T1" fmla="*/ 37 h 82"/>
                  <a:gd name="T2" fmla="*/ 38 w 84"/>
                  <a:gd name="T3" fmla="*/ 0 h 82"/>
                  <a:gd name="T4" fmla="*/ 84 w 84"/>
                  <a:gd name="T5" fmla="*/ 37 h 82"/>
                  <a:gd name="T6" fmla="*/ 38 w 84"/>
                  <a:gd name="T7" fmla="*/ 82 h 82"/>
                  <a:gd name="T8" fmla="*/ 0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82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5" name="Freeform 1343">
                <a:extLst>
                  <a:ext uri="{FF2B5EF4-FFF2-40B4-BE49-F238E27FC236}">
                    <a16:creationId xmlns:a16="http://schemas.microsoft.com/office/drawing/2014/main" id="{F6517B78-4D2A-4EA7-A0FC-9F7F7DE2E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266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8 w 31"/>
                  <a:gd name="T3" fmla="*/ 60 h 60"/>
                  <a:gd name="T4" fmla="*/ 31 w 31"/>
                  <a:gd name="T5" fmla="*/ 30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8" y="60"/>
                    </a:lnTo>
                    <a:lnTo>
                      <a:pt x="31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6" name="Freeform 1344">
                <a:extLst>
                  <a:ext uri="{FF2B5EF4-FFF2-40B4-BE49-F238E27FC236}">
                    <a16:creationId xmlns:a16="http://schemas.microsoft.com/office/drawing/2014/main" id="{6A1C02A9-903B-479F-88E5-EDFE3C3F1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3266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8 w 31"/>
                  <a:gd name="T3" fmla="*/ 60 h 60"/>
                  <a:gd name="T4" fmla="*/ 31 w 31"/>
                  <a:gd name="T5" fmla="*/ 30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8" y="60"/>
                    </a:lnTo>
                    <a:lnTo>
                      <a:pt x="31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7" name="Freeform 1345">
                <a:extLst>
                  <a:ext uri="{FF2B5EF4-FFF2-40B4-BE49-F238E27FC236}">
                    <a16:creationId xmlns:a16="http://schemas.microsoft.com/office/drawing/2014/main" id="{0A5A6824-67F9-4F46-B921-5F8CA6ADA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341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8" name="Freeform 1346">
                <a:extLst>
                  <a:ext uri="{FF2B5EF4-FFF2-40B4-BE49-F238E27FC236}">
                    <a16:creationId xmlns:a16="http://schemas.microsoft.com/office/drawing/2014/main" id="{7B4846BD-4F53-4740-B069-8E4A580EB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311"/>
                <a:ext cx="76" cy="76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76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9" name="Freeform 1347">
                <a:extLst>
                  <a:ext uri="{FF2B5EF4-FFF2-40B4-BE49-F238E27FC236}">
                    <a16:creationId xmlns:a16="http://schemas.microsoft.com/office/drawing/2014/main" id="{9D207E75-0A63-433A-80ED-85B18FC18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311"/>
                <a:ext cx="76" cy="76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76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0" name="Freeform 1348">
                <a:extLst>
                  <a:ext uri="{FF2B5EF4-FFF2-40B4-BE49-F238E27FC236}">
                    <a16:creationId xmlns:a16="http://schemas.microsoft.com/office/drawing/2014/main" id="{78EF68D9-FEB7-46B3-B500-C5577D191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11"/>
                <a:ext cx="68" cy="76"/>
              </a:xfrm>
              <a:custGeom>
                <a:avLst/>
                <a:gdLst>
                  <a:gd name="T0" fmla="*/ 0 w 68"/>
                  <a:gd name="T1" fmla="*/ 30 h 76"/>
                  <a:gd name="T2" fmla="*/ 0 w 68"/>
                  <a:gd name="T3" fmla="*/ 53 h 76"/>
                  <a:gd name="T4" fmla="*/ 30 w 68"/>
                  <a:gd name="T5" fmla="*/ 76 h 76"/>
                  <a:gd name="T6" fmla="*/ 68 w 68"/>
                  <a:gd name="T7" fmla="*/ 38 h 76"/>
                  <a:gd name="T8" fmla="*/ 30 w 68"/>
                  <a:gd name="T9" fmla="*/ 0 h 76"/>
                  <a:gd name="T10" fmla="*/ 0 w 68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6">
                    <a:moveTo>
                      <a:pt x="0" y="30"/>
                    </a:moveTo>
                    <a:lnTo>
                      <a:pt x="0" y="53"/>
                    </a:lnTo>
                    <a:lnTo>
                      <a:pt x="30" y="76"/>
                    </a:lnTo>
                    <a:lnTo>
                      <a:pt x="68" y="38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1" name="Freeform 1349">
                <a:extLst>
                  <a:ext uri="{FF2B5EF4-FFF2-40B4-BE49-F238E27FC236}">
                    <a16:creationId xmlns:a16="http://schemas.microsoft.com/office/drawing/2014/main" id="{92071B5F-27BF-4067-88F8-4637B51D6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11"/>
                <a:ext cx="68" cy="76"/>
              </a:xfrm>
              <a:custGeom>
                <a:avLst/>
                <a:gdLst>
                  <a:gd name="T0" fmla="*/ 0 w 68"/>
                  <a:gd name="T1" fmla="*/ 30 h 76"/>
                  <a:gd name="T2" fmla="*/ 0 w 68"/>
                  <a:gd name="T3" fmla="*/ 53 h 76"/>
                  <a:gd name="T4" fmla="*/ 30 w 68"/>
                  <a:gd name="T5" fmla="*/ 76 h 76"/>
                  <a:gd name="T6" fmla="*/ 68 w 68"/>
                  <a:gd name="T7" fmla="*/ 38 h 76"/>
                  <a:gd name="T8" fmla="*/ 30 w 68"/>
                  <a:gd name="T9" fmla="*/ 0 h 76"/>
                  <a:gd name="T10" fmla="*/ 0 w 68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6">
                    <a:moveTo>
                      <a:pt x="0" y="30"/>
                    </a:moveTo>
                    <a:lnTo>
                      <a:pt x="0" y="53"/>
                    </a:lnTo>
                    <a:lnTo>
                      <a:pt x="30" y="76"/>
                    </a:lnTo>
                    <a:lnTo>
                      <a:pt x="68" y="38"/>
                    </a:lnTo>
                    <a:lnTo>
                      <a:pt x="30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2" name="Freeform 1350">
                <a:extLst>
                  <a:ext uri="{FF2B5EF4-FFF2-40B4-BE49-F238E27FC236}">
                    <a16:creationId xmlns:a16="http://schemas.microsoft.com/office/drawing/2014/main" id="{157C6663-1C00-44D3-82B6-3C6F75A4D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356"/>
                <a:ext cx="61" cy="83"/>
              </a:xfrm>
              <a:custGeom>
                <a:avLst/>
                <a:gdLst>
                  <a:gd name="T0" fmla="*/ 0 w 8"/>
                  <a:gd name="T1" fmla="*/ 6 h 11"/>
                  <a:gd name="T2" fmla="*/ 6 w 8"/>
                  <a:gd name="T3" fmla="*/ 11 h 11"/>
                  <a:gd name="T4" fmla="*/ 8 w 8"/>
                  <a:gd name="T5" fmla="*/ 9 h 11"/>
                  <a:gd name="T6" fmla="*/ 8 w 8"/>
                  <a:gd name="T7" fmla="*/ 5 h 11"/>
                  <a:gd name="T8" fmla="*/ 7 w 8"/>
                  <a:gd name="T9" fmla="*/ 2 h 11"/>
                  <a:gd name="T10" fmla="*/ 6 w 8"/>
                  <a:gd name="T11" fmla="*/ 0 h 11"/>
                  <a:gd name="T12" fmla="*/ 0 w 8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7"/>
                      <a:pt x="8" y="5"/>
                    </a:cubicBezTo>
                    <a:cubicBezTo>
                      <a:pt x="8" y="4"/>
                      <a:pt x="7" y="3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3" name="Freeform 1351">
                <a:extLst>
                  <a:ext uri="{FF2B5EF4-FFF2-40B4-BE49-F238E27FC236}">
                    <a16:creationId xmlns:a16="http://schemas.microsoft.com/office/drawing/2014/main" id="{86FCDE46-760B-4C8E-B6D6-84409D237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356"/>
                <a:ext cx="84" cy="83"/>
              </a:xfrm>
              <a:custGeom>
                <a:avLst/>
                <a:gdLst>
                  <a:gd name="T0" fmla="*/ 0 w 84"/>
                  <a:gd name="T1" fmla="*/ 46 h 83"/>
                  <a:gd name="T2" fmla="*/ 38 w 84"/>
                  <a:gd name="T3" fmla="*/ 0 h 83"/>
                  <a:gd name="T4" fmla="*/ 84 w 84"/>
                  <a:gd name="T5" fmla="*/ 46 h 83"/>
                  <a:gd name="T6" fmla="*/ 38 w 84"/>
                  <a:gd name="T7" fmla="*/ 83 h 83"/>
                  <a:gd name="T8" fmla="*/ 0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6"/>
                    </a:moveTo>
                    <a:lnTo>
                      <a:pt x="38" y="0"/>
                    </a:lnTo>
                    <a:lnTo>
                      <a:pt x="84" y="46"/>
                    </a:lnTo>
                    <a:lnTo>
                      <a:pt x="38" y="8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4" name="Freeform 1352">
                <a:extLst>
                  <a:ext uri="{FF2B5EF4-FFF2-40B4-BE49-F238E27FC236}">
                    <a16:creationId xmlns:a16="http://schemas.microsoft.com/office/drawing/2014/main" id="{88B3455E-F959-4A7C-A2CA-FF546F9F9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356"/>
                <a:ext cx="84" cy="83"/>
              </a:xfrm>
              <a:custGeom>
                <a:avLst/>
                <a:gdLst>
                  <a:gd name="T0" fmla="*/ 0 w 84"/>
                  <a:gd name="T1" fmla="*/ 46 h 83"/>
                  <a:gd name="T2" fmla="*/ 38 w 84"/>
                  <a:gd name="T3" fmla="*/ 0 h 83"/>
                  <a:gd name="T4" fmla="*/ 84 w 84"/>
                  <a:gd name="T5" fmla="*/ 46 h 83"/>
                  <a:gd name="T6" fmla="*/ 38 w 84"/>
                  <a:gd name="T7" fmla="*/ 83 h 83"/>
                  <a:gd name="T8" fmla="*/ 0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6"/>
                    </a:moveTo>
                    <a:lnTo>
                      <a:pt x="38" y="0"/>
                    </a:lnTo>
                    <a:lnTo>
                      <a:pt x="84" y="46"/>
                    </a:lnTo>
                    <a:lnTo>
                      <a:pt x="38" y="83"/>
                    </a:lnTo>
                    <a:lnTo>
                      <a:pt x="0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5" name="Freeform 1353">
                <a:extLst>
                  <a:ext uri="{FF2B5EF4-FFF2-40B4-BE49-F238E27FC236}">
                    <a16:creationId xmlns:a16="http://schemas.microsoft.com/office/drawing/2014/main" id="{ED0D33F8-CE5F-41AD-A979-17CEE15CE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72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0 w 23"/>
                  <a:gd name="T3" fmla="*/ 52 h 52"/>
                  <a:gd name="T4" fmla="*/ 23 w 23"/>
                  <a:gd name="T5" fmla="*/ 30 h 52"/>
                  <a:gd name="T6" fmla="*/ 0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0" y="52"/>
                    </a:lnTo>
                    <a:lnTo>
                      <a:pt x="23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6" name="Freeform 1354">
                <a:extLst>
                  <a:ext uri="{FF2B5EF4-FFF2-40B4-BE49-F238E27FC236}">
                    <a16:creationId xmlns:a16="http://schemas.microsoft.com/office/drawing/2014/main" id="{9AC63BD2-A8B2-477A-8BA2-72CF5CB11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372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0 w 23"/>
                  <a:gd name="T3" fmla="*/ 52 h 52"/>
                  <a:gd name="T4" fmla="*/ 23 w 23"/>
                  <a:gd name="T5" fmla="*/ 30 h 52"/>
                  <a:gd name="T6" fmla="*/ 0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0" y="52"/>
                    </a:lnTo>
                    <a:lnTo>
                      <a:pt x="23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7" name="Freeform 1355">
                <a:extLst>
                  <a:ext uri="{FF2B5EF4-FFF2-40B4-BE49-F238E27FC236}">
                    <a16:creationId xmlns:a16="http://schemas.microsoft.com/office/drawing/2014/main" id="{9B6033A8-3DED-4876-ACF5-AA8F1A035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3439"/>
                <a:ext cx="15" cy="30"/>
              </a:xfrm>
              <a:custGeom>
                <a:avLst/>
                <a:gdLst>
                  <a:gd name="T0" fmla="*/ 0 w 2"/>
                  <a:gd name="T1" fmla="*/ 2 h 4"/>
                  <a:gd name="T2" fmla="*/ 2 w 2"/>
                  <a:gd name="T3" fmla="*/ 4 h 4"/>
                  <a:gd name="T4" fmla="*/ 2 w 2"/>
                  <a:gd name="T5" fmla="*/ 0 h 4"/>
                  <a:gd name="T6" fmla="*/ 2 w 2"/>
                  <a:gd name="T7" fmla="*/ 0 h 4"/>
                  <a:gd name="T8" fmla="*/ 0 w 2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8" name="Freeform 1356">
                <a:extLst>
                  <a:ext uri="{FF2B5EF4-FFF2-40B4-BE49-F238E27FC236}">
                    <a16:creationId xmlns:a16="http://schemas.microsoft.com/office/drawing/2014/main" id="{0AF9169E-660F-4C68-A228-3E453E6AFC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409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45 h 83"/>
                  <a:gd name="T4" fmla="*/ 38 w 76"/>
                  <a:gd name="T5" fmla="*/ 83 h 83"/>
                  <a:gd name="T6" fmla="*/ 0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9" name="Freeform 1357">
                <a:extLst>
                  <a:ext uri="{FF2B5EF4-FFF2-40B4-BE49-F238E27FC236}">
                    <a16:creationId xmlns:a16="http://schemas.microsoft.com/office/drawing/2014/main" id="{F0C694A1-BD29-45B7-9F65-E4B02497C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3409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45 h 83"/>
                  <a:gd name="T4" fmla="*/ 38 w 76"/>
                  <a:gd name="T5" fmla="*/ 83 h 83"/>
                  <a:gd name="T6" fmla="*/ 0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0" name="Freeform 1358">
                <a:extLst>
                  <a:ext uri="{FF2B5EF4-FFF2-40B4-BE49-F238E27FC236}">
                    <a16:creationId xmlns:a16="http://schemas.microsoft.com/office/drawing/2014/main" id="{CBFBEF20-06C8-492C-A3B6-2EA2B822F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09"/>
                <a:ext cx="68" cy="83"/>
              </a:xfrm>
              <a:custGeom>
                <a:avLst/>
                <a:gdLst>
                  <a:gd name="T0" fmla="*/ 0 w 68"/>
                  <a:gd name="T1" fmla="*/ 30 h 83"/>
                  <a:gd name="T2" fmla="*/ 0 w 68"/>
                  <a:gd name="T3" fmla="*/ 53 h 83"/>
                  <a:gd name="T4" fmla="*/ 7 w 68"/>
                  <a:gd name="T5" fmla="*/ 60 h 83"/>
                  <a:gd name="T6" fmla="*/ 30 w 68"/>
                  <a:gd name="T7" fmla="*/ 83 h 83"/>
                  <a:gd name="T8" fmla="*/ 68 w 68"/>
                  <a:gd name="T9" fmla="*/ 45 h 83"/>
                  <a:gd name="T10" fmla="*/ 30 w 68"/>
                  <a:gd name="T11" fmla="*/ 0 h 83"/>
                  <a:gd name="T12" fmla="*/ 0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0" y="30"/>
                    </a:moveTo>
                    <a:lnTo>
                      <a:pt x="0" y="53"/>
                    </a:lnTo>
                    <a:lnTo>
                      <a:pt x="7" y="60"/>
                    </a:lnTo>
                    <a:lnTo>
                      <a:pt x="30" y="83"/>
                    </a:lnTo>
                    <a:lnTo>
                      <a:pt x="68" y="45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1" name="Freeform 1359">
                <a:extLst>
                  <a:ext uri="{FF2B5EF4-FFF2-40B4-BE49-F238E27FC236}">
                    <a16:creationId xmlns:a16="http://schemas.microsoft.com/office/drawing/2014/main" id="{E0EB1B06-80AA-4742-A0C3-E9E016A07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09"/>
                <a:ext cx="68" cy="83"/>
              </a:xfrm>
              <a:custGeom>
                <a:avLst/>
                <a:gdLst>
                  <a:gd name="T0" fmla="*/ 0 w 68"/>
                  <a:gd name="T1" fmla="*/ 30 h 83"/>
                  <a:gd name="T2" fmla="*/ 0 w 68"/>
                  <a:gd name="T3" fmla="*/ 53 h 83"/>
                  <a:gd name="T4" fmla="*/ 7 w 68"/>
                  <a:gd name="T5" fmla="*/ 60 h 83"/>
                  <a:gd name="T6" fmla="*/ 30 w 68"/>
                  <a:gd name="T7" fmla="*/ 83 h 83"/>
                  <a:gd name="T8" fmla="*/ 68 w 68"/>
                  <a:gd name="T9" fmla="*/ 45 h 83"/>
                  <a:gd name="T10" fmla="*/ 30 w 68"/>
                  <a:gd name="T11" fmla="*/ 0 h 83"/>
                  <a:gd name="T12" fmla="*/ 0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0" y="30"/>
                    </a:moveTo>
                    <a:lnTo>
                      <a:pt x="0" y="53"/>
                    </a:lnTo>
                    <a:lnTo>
                      <a:pt x="7" y="60"/>
                    </a:lnTo>
                    <a:lnTo>
                      <a:pt x="30" y="83"/>
                    </a:lnTo>
                    <a:lnTo>
                      <a:pt x="68" y="45"/>
                    </a:lnTo>
                    <a:lnTo>
                      <a:pt x="30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2" name="Freeform 1360">
                <a:extLst>
                  <a:ext uri="{FF2B5EF4-FFF2-40B4-BE49-F238E27FC236}">
                    <a16:creationId xmlns:a16="http://schemas.microsoft.com/office/drawing/2014/main" id="{50794911-2107-4F2E-A076-B2E4DD6A9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3462"/>
                <a:ext cx="69" cy="53"/>
              </a:xfrm>
              <a:custGeom>
                <a:avLst/>
                <a:gdLst>
                  <a:gd name="T0" fmla="*/ 0 w 9"/>
                  <a:gd name="T1" fmla="*/ 5 h 7"/>
                  <a:gd name="T2" fmla="*/ 2 w 9"/>
                  <a:gd name="T3" fmla="*/ 7 h 7"/>
                  <a:gd name="T4" fmla="*/ 9 w 9"/>
                  <a:gd name="T5" fmla="*/ 5 h 7"/>
                  <a:gd name="T6" fmla="*/ 9 w 9"/>
                  <a:gd name="T7" fmla="*/ 3 h 7"/>
                  <a:gd name="T8" fmla="*/ 6 w 9"/>
                  <a:gd name="T9" fmla="*/ 0 h 7"/>
                  <a:gd name="T10" fmla="*/ 0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0" y="5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3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3" name="Freeform 1361">
                <a:extLst>
                  <a:ext uri="{FF2B5EF4-FFF2-40B4-BE49-F238E27FC236}">
                    <a16:creationId xmlns:a16="http://schemas.microsoft.com/office/drawing/2014/main" id="{49CEA866-3444-4643-8FFE-1E34BC486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462"/>
                <a:ext cx="84" cy="68"/>
              </a:xfrm>
              <a:custGeom>
                <a:avLst/>
                <a:gdLst>
                  <a:gd name="T0" fmla="*/ 0 w 84"/>
                  <a:gd name="T1" fmla="*/ 38 h 68"/>
                  <a:gd name="T2" fmla="*/ 23 w 84"/>
                  <a:gd name="T3" fmla="*/ 68 h 68"/>
                  <a:gd name="T4" fmla="*/ 61 w 84"/>
                  <a:gd name="T5" fmla="*/ 60 h 68"/>
                  <a:gd name="T6" fmla="*/ 61 w 84"/>
                  <a:gd name="T7" fmla="*/ 60 h 68"/>
                  <a:gd name="T8" fmla="*/ 84 w 84"/>
                  <a:gd name="T9" fmla="*/ 38 h 68"/>
                  <a:gd name="T10" fmla="*/ 38 w 84"/>
                  <a:gd name="T11" fmla="*/ 0 h 68"/>
                  <a:gd name="T12" fmla="*/ 0 w 84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8">
                    <a:moveTo>
                      <a:pt x="0" y="38"/>
                    </a:moveTo>
                    <a:lnTo>
                      <a:pt x="23" y="68"/>
                    </a:lnTo>
                    <a:lnTo>
                      <a:pt x="61" y="60"/>
                    </a:lnTo>
                    <a:lnTo>
                      <a:pt x="61" y="60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4" name="Freeform 1362">
                <a:extLst>
                  <a:ext uri="{FF2B5EF4-FFF2-40B4-BE49-F238E27FC236}">
                    <a16:creationId xmlns:a16="http://schemas.microsoft.com/office/drawing/2014/main" id="{110433D8-CCF5-40D9-9B96-D35584901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3462"/>
                <a:ext cx="84" cy="68"/>
              </a:xfrm>
              <a:custGeom>
                <a:avLst/>
                <a:gdLst>
                  <a:gd name="T0" fmla="*/ 0 w 84"/>
                  <a:gd name="T1" fmla="*/ 38 h 68"/>
                  <a:gd name="T2" fmla="*/ 23 w 84"/>
                  <a:gd name="T3" fmla="*/ 68 h 68"/>
                  <a:gd name="T4" fmla="*/ 61 w 84"/>
                  <a:gd name="T5" fmla="*/ 60 h 68"/>
                  <a:gd name="T6" fmla="*/ 61 w 84"/>
                  <a:gd name="T7" fmla="*/ 60 h 68"/>
                  <a:gd name="T8" fmla="*/ 84 w 84"/>
                  <a:gd name="T9" fmla="*/ 38 h 68"/>
                  <a:gd name="T10" fmla="*/ 38 w 84"/>
                  <a:gd name="T11" fmla="*/ 0 h 68"/>
                  <a:gd name="T12" fmla="*/ 0 w 84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8">
                    <a:moveTo>
                      <a:pt x="0" y="38"/>
                    </a:moveTo>
                    <a:lnTo>
                      <a:pt x="23" y="68"/>
                    </a:lnTo>
                    <a:lnTo>
                      <a:pt x="61" y="60"/>
                    </a:lnTo>
                    <a:lnTo>
                      <a:pt x="61" y="60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5" name="Freeform 1363">
                <a:extLst>
                  <a:ext uri="{FF2B5EF4-FFF2-40B4-BE49-F238E27FC236}">
                    <a16:creationId xmlns:a16="http://schemas.microsoft.com/office/drawing/2014/main" id="{2B5B0C33-9F36-43A6-94C0-608347E360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" y="3485"/>
                <a:ext cx="16" cy="37"/>
              </a:xfrm>
              <a:custGeom>
                <a:avLst/>
                <a:gdLst>
                  <a:gd name="T0" fmla="*/ 0 w 16"/>
                  <a:gd name="T1" fmla="*/ 0 h 37"/>
                  <a:gd name="T2" fmla="*/ 0 w 16"/>
                  <a:gd name="T3" fmla="*/ 22 h 37"/>
                  <a:gd name="T4" fmla="*/ 0 w 16"/>
                  <a:gd name="T5" fmla="*/ 37 h 37"/>
                  <a:gd name="T6" fmla="*/ 16 w 16"/>
                  <a:gd name="T7" fmla="*/ 15 h 37"/>
                  <a:gd name="T8" fmla="*/ 0 w 1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7">
                    <a:moveTo>
                      <a:pt x="0" y="0"/>
                    </a:moveTo>
                    <a:lnTo>
                      <a:pt x="0" y="22"/>
                    </a:lnTo>
                    <a:lnTo>
                      <a:pt x="0" y="37"/>
                    </a:lnTo>
                    <a:lnTo>
                      <a:pt x="1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6" name="Freeform 1364">
                <a:extLst>
                  <a:ext uri="{FF2B5EF4-FFF2-40B4-BE49-F238E27FC236}">
                    <a16:creationId xmlns:a16="http://schemas.microsoft.com/office/drawing/2014/main" id="{37D414A5-9FA1-4721-89E0-0014D4DA4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" y="3485"/>
                <a:ext cx="16" cy="37"/>
              </a:xfrm>
              <a:custGeom>
                <a:avLst/>
                <a:gdLst>
                  <a:gd name="T0" fmla="*/ 0 w 16"/>
                  <a:gd name="T1" fmla="*/ 0 h 37"/>
                  <a:gd name="T2" fmla="*/ 0 w 16"/>
                  <a:gd name="T3" fmla="*/ 22 h 37"/>
                  <a:gd name="T4" fmla="*/ 0 w 16"/>
                  <a:gd name="T5" fmla="*/ 37 h 37"/>
                  <a:gd name="T6" fmla="*/ 16 w 16"/>
                  <a:gd name="T7" fmla="*/ 15 h 37"/>
                  <a:gd name="T8" fmla="*/ 0 w 1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7">
                    <a:moveTo>
                      <a:pt x="0" y="0"/>
                    </a:moveTo>
                    <a:lnTo>
                      <a:pt x="0" y="22"/>
                    </a:lnTo>
                    <a:lnTo>
                      <a:pt x="0" y="37"/>
                    </a:lnTo>
                    <a:lnTo>
                      <a:pt x="1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7" name="Freeform 1365">
                <a:extLst>
                  <a:ext uri="{FF2B5EF4-FFF2-40B4-BE49-F238E27FC236}">
                    <a16:creationId xmlns:a16="http://schemas.microsoft.com/office/drawing/2014/main" id="{FB6798E9-DD89-4FA2-8EB5-904CA8B77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143"/>
                <a:ext cx="31" cy="15"/>
              </a:xfrm>
              <a:custGeom>
                <a:avLst/>
                <a:gdLst>
                  <a:gd name="T0" fmla="*/ 0 w 31"/>
                  <a:gd name="T1" fmla="*/ 0 h 15"/>
                  <a:gd name="T2" fmla="*/ 15 w 31"/>
                  <a:gd name="T3" fmla="*/ 15 h 15"/>
                  <a:gd name="T4" fmla="*/ 31 w 31"/>
                  <a:gd name="T5" fmla="*/ 0 h 15"/>
                  <a:gd name="T6" fmla="*/ 0 w 3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5">
                    <a:moveTo>
                      <a:pt x="0" y="0"/>
                    </a:moveTo>
                    <a:lnTo>
                      <a:pt x="15" y="15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8" name="Freeform 1366">
                <a:extLst>
                  <a:ext uri="{FF2B5EF4-FFF2-40B4-BE49-F238E27FC236}">
                    <a16:creationId xmlns:a16="http://schemas.microsoft.com/office/drawing/2014/main" id="{5A42A4CC-8889-4B71-B549-9BEE61C94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" y="2143"/>
                <a:ext cx="31" cy="15"/>
              </a:xfrm>
              <a:custGeom>
                <a:avLst/>
                <a:gdLst>
                  <a:gd name="T0" fmla="*/ 0 w 31"/>
                  <a:gd name="T1" fmla="*/ 0 h 15"/>
                  <a:gd name="T2" fmla="*/ 15 w 31"/>
                  <a:gd name="T3" fmla="*/ 15 h 15"/>
                  <a:gd name="T4" fmla="*/ 31 w 31"/>
                  <a:gd name="T5" fmla="*/ 0 h 15"/>
                  <a:gd name="T6" fmla="*/ 0 w 3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5">
                    <a:moveTo>
                      <a:pt x="0" y="0"/>
                    </a:moveTo>
                    <a:lnTo>
                      <a:pt x="15" y="15"/>
                    </a:ln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9" name="Freeform 1367">
                <a:extLst>
                  <a:ext uri="{FF2B5EF4-FFF2-40B4-BE49-F238E27FC236}">
                    <a16:creationId xmlns:a16="http://schemas.microsoft.com/office/drawing/2014/main" id="{C7E7B8E6-62D8-443E-B61A-F82638917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5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0" name="Freeform 1368">
                <a:extLst>
                  <a:ext uri="{FF2B5EF4-FFF2-40B4-BE49-F238E27FC236}">
                    <a16:creationId xmlns:a16="http://schemas.microsoft.com/office/drawing/2014/main" id="{49F02CFF-0947-4AEB-B893-DA084E42F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5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1" name="Freeform 1369">
                <a:extLst>
                  <a:ext uri="{FF2B5EF4-FFF2-40B4-BE49-F238E27FC236}">
                    <a16:creationId xmlns:a16="http://schemas.microsoft.com/office/drawing/2014/main" id="{4512FC37-A120-424D-A517-F58C30E4B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136"/>
                <a:ext cx="69" cy="75"/>
              </a:xfrm>
              <a:custGeom>
                <a:avLst/>
                <a:gdLst>
                  <a:gd name="T0" fmla="*/ 0 w 9"/>
                  <a:gd name="T1" fmla="*/ 5 h 10"/>
                  <a:gd name="T2" fmla="*/ 5 w 9"/>
                  <a:gd name="T3" fmla="*/ 10 h 10"/>
                  <a:gd name="T4" fmla="*/ 9 w 9"/>
                  <a:gd name="T5" fmla="*/ 6 h 10"/>
                  <a:gd name="T6" fmla="*/ 5 w 9"/>
                  <a:gd name="T7" fmla="*/ 0 h 10"/>
                  <a:gd name="T8" fmla="*/ 4 w 9"/>
                  <a:gd name="T9" fmla="*/ 0 h 10"/>
                  <a:gd name="T10" fmla="*/ 0 w 9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0" y="5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2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2" name="Freeform 1370">
                <a:extLst>
                  <a:ext uri="{FF2B5EF4-FFF2-40B4-BE49-F238E27FC236}">
                    <a16:creationId xmlns:a16="http://schemas.microsoft.com/office/drawing/2014/main" id="{1B681F80-18C1-48CA-BBD5-1EBBB4B3E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143"/>
                <a:ext cx="77" cy="68"/>
              </a:xfrm>
              <a:custGeom>
                <a:avLst/>
                <a:gdLst>
                  <a:gd name="T0" fmla="*/ 0 w 77"/>
                  <a:gd name="T1" fmla="*/ 30 h 68"/>
                  <a:gd name="T2" fmla="*/ 39 w 77"/>
                  <a:gd name="T3" fmla="*/ 68 h 68"/>
                  <a:gd name="T4" fmla="*/ 77 w 77"/>
                  <a:gd name="T5" fmla="*/ 30 h 68"/>
                  <a:gd name="T6" fmla="*/ 54 w 77"/>
                  <a:gd name="T7" fmla="*/ 0 h 68"/>
                  <a:gd name="T8" fmla="*/ 54 w 77"/>
                  <a:gd name="T9" fmla="*/ 0 h 68"/>
                  <a:gd name="T10" fmla="*/ 16 w 77"/>
                  <a:gd name="T11" fmla="*/ 8 h 68"/>
                  <a:gd name="T12" fmla="*/ 0 w 77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8">
                    <a:moveTo>
                      <a:pt x="0" y="30"/>
                    </a:moveTo>
                    <a:lnTo>
                      <a:pt x="39" y="68"/>
                    </a:lnTo>
                    <a:lnTo>
                      <a:pt x="77" y="3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16" y="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3" name="Freeform 1371">
                <a:extLst>
                  <a:ext uri="{FF2B5EF4-FFF2-40B4-BE49-F238E27FC236}">
                    <a16:creationId xmlns:a16="http://schemas.microsoft.com/office/drawing/2014/main" id="{63E05817-F1F9-495D-B6B6-F4AFB01CA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143"/>
                <a:ext cx="77" cy="68"/>
              </a:xfrm>
              <a:custGeom>
                <a:avLst/>
                <a:gdLst>
                  <a:gd name="T0" fmla="*/ 0 w 77"/>
                  <a:gd name="T1" fmla="*/ 30 h 68"/>
                  <a:gd name="T2" fmla="*/ 39 w 77"/>
                  <a:gd name="T3" fmla="*/ 68 h 68"/>
                  <a:gd name="T4" fmla="*/ 77 w 77"/>
                  <a:gd name="T5" fmla="*/ 30 h 68"/>
                  <a:gd name="T6" fmla="*/ 54 w 77"/>
                  <a:gd name="T7" fmla="*/ 0 h 68"/>
                  <a:gd name="T8" fmla="*/ 54 w 77"/>
                  <a:gd name="T9" fmla="*/ 0 h 68"/>
                  <a:gd name="T10" fmla="*/ 16 w 77"/>
                  <a:gd name="T11" fmla="*/ 8 h 68"/>
                  <a:gd name="T12" fmla="*/ 0 w 77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8">
                    <a:moveTo>
                      <a:pt x="0" y="30"/>
                    </a:moveTo>
                    <a:lnTo>
                      <a:pt x="39" y="68"/>
                    </a:lnTo>
                    <a:lnTo>
                      <a:pt x="77" y="3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16" y="8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4" name="Freeform 1372">
                <a:extLst>
                  <a:ext uri="{FF2B5EF4-FFF2-40B4-BE49-F238E27FC236}">
                    <a16:creationId xmlns:a16="http://schemas.microsoft.com/office/drawing/2014/main" id="{FB61E212-F8AC-4BC6-9567-859D34B38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189"/>
                <a:ext cx="53" cy="75"/>
              </a:xfrm>
              <a:custGeom>
                <a:avLst/>
                <a:gdLst>
                  <a:gd name="T0" fmla="*/ 0 w 7"/>
                  <a:gd name="T1" fmla="*/ 4 h 10"/>
                  <a:gd name="T2" fmla="*/ 5 w 7"/>
                  <a:gd name="T3" fmla="*/ 10 h 10"/>
                  <a:gd name="T4" fmla="*/ 7 w 7"/>
                  <a:gd name="T5" fmla="*/ 8 h 10"/>
                  <a:gd name="T6" fmla="*/ 4 w 7"/>
                  <a:gd name="T7" fmla="*/ 0 h 10"/>
                  <a:gd name="T8" fmla="*/ 0 w 7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4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5"/>
                      <a:pt x="5" y="2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5" name="Freeform 1373">
                <a:extLst>
                  <a:ext uri="{FF2B5EF4-FFF2-40B4-BE49-F238E27FC236}">
                    <a16:creationId xmlns:a16="http://schemas.microsoft.com/office/drawing/2014/main" id="{ADF11A74-1836-4EE8-9E7F-5E720A02E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181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6" name="Freeform 1374">
                <a:extLst>
                  <a:ext uri="{FF2B5EF4-FFF2-40B4-BE49-F238E27FC236}">
                    <a16:creationId xmlns:a16="http://schemas.microsoft.com/office/drawing/2014/main" id="{991D9CB4-8009-402A-8CFE-B7DF64E23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181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7" name="Freeform 1375">
                <a:extLst>
                  <a:ext uri="{FF2B5EF4-FFF2-40B4-BE49-F238E27FC236}">
                    <a16:creationId xmlns:a16="http://schemas.microsoft.com/office/drawing/2014/main" id="{17FD5440-53CC-49BD-8D39-12BAD761B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81"/>
                <a:ext cx="46" cy="75"/>
              </a:xfrm>
              <a:custGeom>
                <a:avLst/>
                <a:gdLst>
                  <a:gd name="T0" fmla="*/ 0 w 46"/>
                  <a:gd name="T1" fmla="*/ 0 h 75"/>
                  <a:gd name="T2" fmla="*/ 7 w 46"/>
                  <a:gd name="T3" fmla="*/ 75 h 75"/>
                  <a:gd name="T4" fmla="*/ 46 w 46"/>
                  <a:gd name="T5" fmla="*/ 38 h 75"/>
                  <a:gd name="T6" fmla="*/ 0 w 46"/>
                  <a:gd name="T7" fmla="*/ 0 h 75"/>
                  <a:gd name="T8" fmla="*/ 0 w 4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75">
                    <a:moveTo>
                      <a:pt x="0" y="0"/>
                    </a:moveTo>
                    <a:lnTo>
                      <a:pt x="7" y="75"/>
                    </a:lnTo>
                    <a:lnTo>
                      <a:pt x="46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8" name="Freeform 1376">
                <a:extLst>
                  <a:ext uri="{FF2B5EF4-FFF2-40B4-BE49-F238E27FC236}">
                    <a16:creationId xmlns:a16="http://schemas.microsoft.com/office/drawing/2014/main" id="{8D760E5C-381A-4649-A229-F14A85D77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2181"/>
                <a:ext cx="46" cy="75"/>
              </a:xfrm>
              <a:custGeom>
                <a:avLst/>
                <a:gdLst>
                  <a:gd name="T0" fmla="*/ 0 w 46"/>
                  <a:gd name="T1" fmla="*/ 0 h 75"/>
                  <a:gd name="T2" fmla="*/ 7 w 46"/>
                  <a:gd name="T3" fmla="*/ 75 h 75"/>
                  <a:gd name="T4" fmla="*/ 46 w 46"/>
                  <a:gd name="T5" fmla="*/ 38 h 75"/>
                  <a:gd name="T6" fmla="*/ 0 w 46"/>
                  <a:gd name="T7" fmla="*/ 0 h 75"/>
                  <a:gd name="T8" fmla="*/ 0 w 4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75">
                    <a:moveTo>
                      <a:pt x="0" y="0"/>
                    </a:moveTo>
                    <a:lnTo>
                      <a:pt x="7" y="75"/>
                    </a:lnTo>
                    <a:lnTo>
                      <a:pt x="46" y="3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9" name="Freeform 1377">
                <a:extLst>
                  <a:ext uri="{FF2B5EF4-FFF2-40B4-BE49-F238E27FC236}">
                    <a16:creationId xmlns:a16="http://schemas.microsoft.com/office/drawing/2014/main" id="{FF1BB6E6-7387-4DFE-9435-5828A7043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256"/>
                <a:ext cx="31" cy="46"/>
              </a:xfrm>
              <a:custGeom>
                <a:avLst/>
                <a:gdLst>
                  <a:gd name="T0" fmla="*/ 0 w 4"/>
                  <a:gd name="T1" fmla="*/ 2 h 6"/>
                  <a:gd name="T2" fmla="*/ 4 w 4"/>
                  <a:gd name="T3" fmla="*/ 6 h 6"/>
                  <a:gd name="T4" fmla="*/ 2 w 4"/>
                  <a:gd name="T5" fmla="*/ 0 h 6"/>
                  <a:gd name="T6" fmla="*/ 0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3" y="4"/>
                      <a:pt x="3" y="2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0" name="Freeform 1378">
                <a:extLst>
                  <a:ext uri="{FF2B5EF4-FFF2-40B4-BE49-F238E27FC236}">
                    <a16:creationId xmlns:a16="http://schemas.microsoft.com/office/drawing/2014/main" id="{AEEE1BC1-368E-404A-B0A6-2AE6365E5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234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83 h 83"/>
                  <a:gd name="T4" fmla="*/ 0 w 84"/>
                  <a:gd name="T5" fmla="*/ 37 h 83"/>
                  <a:gd name="T6" fmla="*/ 38 w 84"/>
                  <a:gd name="T7" fmla="*/ 0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83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1" name="Freeform 1379">
                <a:extLst>
                  <a:ext uri="{FF2B5EF4-FFF2-40B4-BE49-F238E27FC236}">
                    <a16:creationId xmlns:a16="http://schemas.microsoft.com/office/drawing/2014/main" id="{71CAB9EE-B609-4BA1-BC96-E5301F8AA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234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83 h 83"/>
                  <a:gd name="T4" fmla="*/ 0 w 84"/>
                  <a:gd name="T5" fmla="*/ 37 h 83"/>
                  <a:gd name="T6" fmla="*/ 38 w 84"/>
                  <a:gd name="T7" fmla="*/ 0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83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2" name="Freeform 1380">
                <a:extLst>
                  <a:ext uri="{FF2B5EF4-FFF2-40B4-BE49-F238E27FC236}">
                    <a16:creationId xmlns:a16="http://schemas.microsoft.com/office/drawing/2014/main" id="{AA9AD18E-1FCA-44C7-93BA-CF755A725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34"/>
                <a:ext cx="77" cy="83"/>
              </a:xfrm>
              <a:custGeom>
                <a:avLst/>
                <a:gdLst>
                  <a:gd name="T0" fmla="*/ 39 w 77"/>
                  <a:gd name="T1" fmla="*/ 0 h 83"/>
                  <a:gd name="T2" fmla="*/ 77 w 77"/>
                  <a:gd name="T3" fmla="*/ 37 h 83"/>
                  <a:gd name="T4" fmla="*/ 39 w 77"/>
                  <a:gd name="T5" fmla="*/ 83 h 83"/>
                  <a:gd name="T6" fmla="*/ 0 w 77"/>
                  <a:gd name="T7" fmla="*/ 37 h 83"/>
                  <a:gd name="T8" fmla="*/ 39 w 77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3">
                    <a:moveTo>
                      <a:pt x="39" y="0"/>
                    </a:moveTo>
                    <a:lnTo>
                      <a:pt x="77" y="37"/>
                    </a:lnTo>
                    <a:lnTo>
                      <a:pt x="39" y="83"/>
                    </a:lnTo>
                    <a:lnTo>
                      <a:pt x="0" y="37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3" name="Freeform 1381">
                <a:extLst>
                  <a:ext uri="{FF2B5EF4-FFF2-40B4-BE49-F238E27FC236}">
                    <a16:creationId xmlns:a16="http://schemas.microsoft.com/office/drawing/2014/main" id="{793DE2CC-07BA-442E-A318-7EBB3A71E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34"/>
                <a:ext cx="77" cy="83"/>
              </a:xfrm>
              <a:custGeom>
                <a:avLst/>
                <a:gdLst>
                  <a:gd name="T0" fmla="*/ 39 w 77"/>
                  <a:gd name="T1" fmla="*/ 0 h 83"/>
                  <a:gd name="T2" fmla="*/ 77 w 77"/>
                  <a:gd name="T3" fmla="*/ 37 h 83"/>
                  <a:gd name="T4" fmla="*/ 39 w 77"/>
                  <a:gd name="T5" fmla="*/ 83 h 83"/>
                  <a:gd name="T6" fmla="*/ 0 w 77"/>
                  <a:gd name="T7" fmla="*/ 37 h 83"/>
                  <a:gd name="T8" fmla="*/ 39 w 77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3">
                    <a:moveTo>
                      <a:pt x="39" y="0"/>
                    </a:moveTo>
                    <a:lnTo>
                      <a:pt x="77" y="37"/>
                    </a:lnTo>
                    <a:lnTo>
                      <a:pt x="39" y="83"/>
                    </a:lnTo>
                    <a:lnTo>
                      <a:pt x="0" y="37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4" name="Freeform 1382">
                <a:extLst>
                  <a:ext uri="{FF2B5EF4-FFF2-40B4-BE49-F238E27FC236}">
                    <a16:creationId xmlns:a16="http://schemas.microsoft.com/office/drawing/2014/main" id="{700A7882-4D7D-4EA1-901D-EE3A8A81A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286"/>
                <a:ext cx="76" cy="76"/>
              </a:xfrm>
              <a:custGeom>
                <a:avLst/>
                <a:gdLst>
                  <a:gd name="T0" fmla="*/ 0 w 10"/>
                  <a:gd name="T1" fmla="*/ 5 h 10"/>
                  <a:gd name="T2" fmla="*/ 5 w 10"/>
                  <a:gd name="T3" fmla="*/ 10 h 10"/>
                  <a:gd name="T4" fmla="*/ 10 w 10"/>
                  <a:gd name="T5" fmla="*/ 6 h 10"/>
                  <a:gd name="T6" fmla="*/ 9 w 10"/>
                  <a:gd name="T7" fmla="*/ 4 h 10"/>
                  <a:gd name="T8" fmla="*/ 5 w 10"/>
                  <a:gd name="T9" fmla="*/ 0 h 10"/>
                  <a:gd name="T10" fmla="*/ 0 w 10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5" name="Freeform 1383">
                <a:extLst>
                  <a:ext uri="{FF2B5EF4-FFF2-40B4-BE49-F238E27FC236}">
                    <a16:creationId xmlns:a16="http://schemas.microsoft.com/office/drawing/2014/main" id="{A4DCFE94-3A37-4E98-A53B-B87C6B0A1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286"/>
                <a:ext cx="83" cy="76"/>
              </a:xfrm>
              <a:custGeom>
                <a:avLst/>
                <a:gdLst>
                  <a:gd name="T0" fmla="*/ 45 w 83"/>
                  <a:gd name="T1" fmla="*/ 0 h 76"/>
                  <a:gd name="T2" fmla="*/ 83 w 83"/>
                  <a:gd name="T3" fmla="*/ 38 h 76"/>
                  <a:gd name="T4" fmla="*/ 45 w 83"/>
                  <a:gd name="T5" fmla="*/ 76 h 76"/>
                  <a:gd name="T6" fmla="*/ 0 w 83"/>
                  <a:gd name="T7" fmla="*/ 38 h 76"/>
                  <a:gd name="T8" fmla="*/ 45 w 8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6">
                    <a:moveTo>
                      <a:pt x="45" y="0"/>
                    </a:moveTo>
                    <a:lnTo>
                      <a:pt x="83" y="38"/>
                    </a:lnTo>
                    <a:lnTo>
                      <a:pt x="45" y="76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6" name="Freeform 1384">
                <a:extLst>
                  <a:ext uri="{FF2B5EF4-FFF2-40B4-BE49-F238E27FC236}">
                    <a16:creationId xmlns:a16="http://schemas.microsoft.com/office/drawing/2014/main" id="{27E4B37F-DB5F-4E5F-9B58-02521E592F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286"/>
                <a:ext cx="83" cy="76"/>
              </a:xfrm>
              <a:custGeom>
                <a:avLst/>
                <a:gdLst>
                  <a:gd name="T0" fmla="*/ 45 w 83"/>
                  <a:gd name="T1" fmla="*/ 0 h 76"/>
                  <a:gd name="T2" fmla="*/ 83 w 83"/>
                  <a:gd name="T3" fmla="*/ 38 h 76"/>
                  <a:gd name="T4" fmla="*/ 45 w 83"/>
                  <a:gd name="T5" fmla="*/ 76 h 76"/>
                  <a:gd name="T6" fmla="*/ 0 w 83"/>
                  <a:gd name="T7" fmla="*/ 38 h 76"/>
                  <a:gd name="T8" fmla="*/ 45 w 8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6">
                    <a:moveTo>
                      <a:pt x="45" y="0"/>
                    </a:moveTo>
                    <a:lnTo>
                      <a:pt x="83" y="38"/>
                    </a:lnTo>
                    <a:lnTo>
                      <a:pt x="45" y="76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7" name="Freeform 1385">
                <a:extLst>
                  <a:ext uri="{FF2B5EF4-FFF2-40B4-BE49-F238E27FC236}">
                    <a16:creationId xmlns:a16="http://schemas.microsoft.com/office/drawing/2014/main" id="{963F61E6-45CE-4CA1-A59E-5E114E61F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86"/>
                <a:ext cx="39" cy="68"/>
              </a:xfrm>
              <a:custGeom>
                <a:avLst/>
                <a:gdLst>
                  <a:gd name="T0" fmla="*/ 0 w 39"/>
                  <a:gd name="T1" fmla="*/ 0 h 68"/>
                  <a:gd name="T2" fmla="*/ 0 w 39"/>
                  <a:gd name="T3" fmla="*/ 68 h 68"/>
                  <a:gd name="T4" fmla="*/ 39 w 39"/>
                  <a:gd name="T5" fmla="*/ 38 h 68"/>
                  <a:gd name="T6" fmla="*/ 0 w 39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8">
                    <a:moveTo>
                      <a:pt x="0" y="0"/>
                    </a:moveTo>
                    <a:lnTo>
                      <a:pt x="0" y="68"/>
                    </a:lnTo>
                    <a:lnTo>
                      <a:pt x="39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8" name="Freeform 1386">
                <a:extLst>
                  <a:ext uri="{FF2B5EF4-FFF2-40B4-BE49-F238E27FC236}">
                    <a16:creationId xmlns:a16="http://schemas.microsoft.com/office/drawing/2014/main" id="{54DABE55-CE48-4DFB-86D3-332B31A6B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286"/>
                <a:ext cx="39" cy="68"/>
              </a:xfrm>
              <a:custGeom>
                <a:avLst/>
                <a:gdLst>
                  <a:gd name="T0" fmla="*/ 0 w 39"/>
                  <a:gd name="T1" fmla="*/ 0 h 68"/>
                  <a:gd name="T2" fmla="*/ 0 w 39"/>
                  <a:gd name="T3" fmla="*/ 68 h 68"/>
                  <a:gd name="T4" fmla="*/ 39 w 39"/>
                  <a:gd name="T5" fmla="*/ 38 h 68"/>
                  <a:gd name="T6" fmla="*/ 0 w 39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8">
                    <a:moveTo>
                      <a:pt x="0" y="0"/>
                    </a:moveTo>
                    <a:lnTo>
                      <a:pt x="0" y="68"/>
                    </a:lnTo>
                    <a:lnTo>
                      <a:pt x="39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9" name="Freeform 1387">
                <a:extLst>
                  <a:ext uri="{FF2B5EF4-FFF2-40B4-BE49-F238E27FC236}">
                    <a16:creationId xmlns:a16="http://schemas.microsoft.com/office/drawing/2014/main" id="{4C01C8DF-A6A7-4EB5-ABE8-D3B285A5C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339"/>
                <a:ext cx="46" cy="76"/>
              </a:xfrm>
              <a:custGeom>
                <a:avLst/>
                <a:gdLst>
                  <a:gd name="T0" fmla="*/ 0 w 6"/>
                  <a:gd name="T1" fmla="*/ 5 h 10"/>
                  <a:gd name="T2" fmla="*/ 6 w 6"/>
                  <a:gd name="T3" fmla="*/ 10 h 10"/>
                  <a:gd name="T4" fmla="*/ 6 w 6"/>
                  <a:gd name="T5" fmla="*/ 10 h 10"/>
                  <a:gd name="T6" fmla="*/ 5 w 6"/>
                  <a:gd name="T7" fmla="*/ 0 h 10"/>
                  <a:gd name="T8" fmla="*/ 0 w 6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0" y="5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6"/>
                      <a:pt x="5" y="3"/>
                      <a:pt x="5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0" name="Freeform 1388">
                <a:extLst>
                  <a:ext uri="{FF2B5EF4-FFF2-40B4-BE49-F238E27FC236}">
                    <a16:creationId xmlns:a16="http://schemas.microsoft.com/office/drawing/2014/main" id="{99B304D4-4684-491A-9B24-FC8022E11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332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84 w 84"/>
                  <a:gd name="T3" fmla="*/ 45 h 83"/>
                  <a:gd name="T4" fmla="*/ 38 w 84"/>
                  <a:gd name="T5" fmla="*/ 83 h 83"/>
                  <a:gd name="T6" fmla="*/ 0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1" name="Freeform 1389">
                <a:extLst>
                  <a:ext uri="{FF2B5EF4-FFF2-40B4-BE49-F238E27FC236}">
                    <a16:creationId xmlns:a16="http://schemas.microsoft.com/office/drawing/2014/main" id="{2D4D2E09-2EF0-44E0-9C3B-CD8E82137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332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84 w 84"/>
                  <a:gd name="T3" fmla="*/ 45 h 83"/>
                  <a:gd name="T4" fmla="*/ 38 w 84"/>
                  <a:gd name="T5" fmla="*/ 83 h 83"/>
                  <a:gd name="T6" fmla="*/ 0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2" name="Freeform 1390">
                <a:extLst>
                  <a:ext uri="{FF2B5EF4-FFF2-40B4-BE49-F238E27FC236}">
                    <a16:creationId xmlns:a16="http://schemas.microsoft.com/office/drawing/2014/main" id="{259A6E5E-9ECE-4878-AF67-8ED752396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332"/>
                <a:ext cx="77" cy="83"/>
              </a:xfrm>
              <a:custGeom>
                <a:avLst/>
                <a:gdLst>
                  <a:gd name="T0" fmla="*/ 0 w 77"/>
                  <a:gd name="T1" fmla="*/ 37 h 83"/>
                  <a:gd name="T2" fmla="*/ 0 w 77"/>
                  <a:gd name="T3" fmla="*/ 52 h 83"/>
                  <a:gd name="T4" fmla="*/ 0 w 77"/>
                  <a:gd name="T5" fmla="*/ 52 h 83"/>
                  <a:gd name="T6" fmla="*/ 39 w 77"/>
                  <a:gd name="T7" fmla="*/ 83 h 83"/>
                  <a:gd name="T8" fmla="*/ 77 w 77"/>
                  <a:gd name="T9" fmla="*/ 45 h 83"/>
                  <a:gd name="T10" fmla="*/ 39 w 77"/>
                  <a:gd name="T11" fmla="*/ 0 h 83"/>
                  <a:gd name="T12" fmla="*/ 0 w 77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83">
                    <a:moveTo>
                      <a:pt x="0" y="37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9" y="83"/>
                    </a:lnTo>
                    <a:lnTo>
                      <a:pt x="77" y="45"/>
                    </a:lnTo>
                    <a:lnTo>
                      <a:pt x="39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3" name="Freeform 1391">
                <a:extLst>
                  <a:ext uri="{FF2B5EF4-FFF2-40B4-BE49-F238E27FC236}">
                    <a16:creationId xmlns:a16="http://schemas.microsoft.com/office/drawing/2014/main" id="{973B4752-2982-4B8E-9871-BB1A525C1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2332"/>
                <a:ext cx="77" cy="83"/>
              </a:xfrm>
              <a:custGeom>
                <a:avLst/>
                <a:gdLst>
                  <a:gd name="T0" fmla="*/ 0 w 77"/>
                  <a:gd name="T1" fmla="*/ 37 h 83"/>
                  <a:gd name="T2" fmla="*/ 0 w 77"/>
                  <a:gd name="T3" fmla="*/ 52 h 83"/>
                  <a:gd name="T4" fmla="*/ 0 w 77"/>
                  <a:gd name="T5" fmla="*/ 52 h 83"/>
                  <a:gd name="T6" fmla="*/ 39 w 77"/>
                  <a:gd name="T7" fmla="*/ 83 h 83"/>
                  <a:gd name="T8" fmla="*/ 77 w 77"/>
                  <a:gd name="T9" fmla="*/ 45 h 83"/>
                  <a:gd name="T10" fmla="*/ 39 w 77"/>
                  <a:gd name="T11" fmla="*/ 0 h 83"/>
                  <a:gd name="T12" fmla="*/ 0 w 77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83">
                    <a:moveTo>
                      <a:pt x="0" y="37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9" y="83"/>
                    </a:lnTo>
                    <a:lnTo>
                      <a:pt x="77" y="45"/>
                    </a:lnTo>
                    <a:lnTo>
                      <a:pt x="39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4" name="Freeform 1392">
                <a:extLst>
                  <a:ext uri="{FF2B5EF4-FFF2-40B4-BE49-F238E27FC236}">
                    <a16:creationId xmlns:a16="http://schemas.microsoft.com/office/drawing/2014/main" id="{BAD1E00D-CD34-4108-9111-979F3C281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422"/>
                <a:ext cx="0" cy="8"/>
              </a:xfrm>
              <a:custGeom>
                <a:avLst/>
                <a:gdLst>
                  <a:gd name="T0" fmla="*/ 8 h 8"/>
                  <a:gd name="T1" fmla="*/ 8 h 8"/>
                  <a:gd name="T2" fmla="*/ 0 h 8"/>
                  <a:gd name="T3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5" name="Freeform 1393">
                <a:extLst>
                  <a:ext uri="{FF2B5EF4-FFF2-40B4-BE49-F238E27FC236}">
                    <a16:creationId xmlns:a16="http://schemas.microsoft.com/office/drawing/2014/main" id="{DB366C4B-0490-4778-B526-EF199FD69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384"/>
                <a:ext cx="76" cy="83"/>
              </a:xfrm>
              <a:custGeom>
                <a:avLst/>
                <a:gdLst>
                  <a:gd name="T0" fmla="*/ 0 w 76"/>
                  <a:gd name="T1" fmla="*/ 46 h 83"/>
                  <a:gd name="T2" fmla="*/ 38 w 76"/>
                  <a:gd name="T3" fmla="*/ 0 h 83"/>
                  <a:gd name="T4" fmla="*/ 76 w 76"/>
                  <a:gd name="T5" fmla="*/ 46 h 83"/>
                  <a:gd name="T6" fmla="*/ 38 w 76"/>
                  <a:gd name="T7" fmla="*/ 83 h 83"/>
                  <a:gd name="T8" fmla="*/ 0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6"/>
                    </a:moveTo>
                    <a:lnTo>
                      <a:pt x="38" y="0"/>
                    </a:lnTo>
                    <a:lnTo>
                      <a:pt x="76" y="46"/>
                    </a:lnTo>
                    <a:lnTo>
                      <a:pt x="38" y="8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6" name="Freeform 1394">
                <a:extLst>
                  <a:ext uri="{FF2B5EF4-FFF2-40B4-BE49-F238E27FC236}">
                    <a16:creationId xmlns:a16="http://schemas.microsoft.com/office/drawing/2014/main" id="{582B7158-8926-4C02-91B4-2054BC225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384"/>
                <a:ext cx="76" cy="83"/>
              </a:xfrm>
              <a:custGeom>
                <a:avLst/>
                <a:gdLst>
                  <a:gd name="T0" fmla="*/ 0 w 76"/>
                  <a:gd name="T1" fmla="*/ 46 h 83"/>
                  <a:gd name="T2" fmla="*/ 38 w 76"/>
                  <a:gd name="T3" fmla="*/ 0 h 83"/>
                  <a:gd name="T4" fmla="*/ 76 w 76"/>
                  <a:gd name="T5" fmla="*/ 46 h 83"/>
                  <a:gd name="T6" fmla="*/ 38 w 76"/>
                  <a:gd name="T7" fmla="*/ 83 h 83"/>
                  <a:gd name="T8" fmla="*/ 0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6"/>
                    </a:moveTo>
                    <a:lnTo>
                      <a:pt x="38" y="0"/>
                    </a:lnTo>
                    <a:lnTo>
                      <a:pt x="76" y="46"/>
                    </a:lnTo>
                    <a:lnTo>
                      <a:pt x="38" y="83"/>
                    </a:lnTo>
                    <a:lnTo>
                      <a:pt x="0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7" name="Freeform 1395">
                <a:extLst>
                  <a:ext uri="{FF2B5EF4-FFF2-40B4-BE49-F238E27FC236}">
                    <a16:creationId xmlns:a16="http://schemas.microsoft.com/office/drawing/2014/main" id="{5A564236-6ADC-41D1-98E8-2A239AA83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384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6 h 83"/>
                  <a:gd name="T4" fmla="*/ 45 w 83"/>
                  <a:gd name="T5" fmla="*/ 83 h 83"/>
                  <a:gd name="T6" fmla="*/ 0 w 83"/>
                  <a:gd name="T7" fmla="*/ 46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6"/>
                    </a:lnTo>
                    <a:lnTo>
                      <a:pt x="45" y="83"/>
                    </a:lnTo>
                    <a:lnTo>
                      <a:pt x="0" y="46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8" name="Freeform 1396">
                <a:extLst>
                  <a:ext uri="{FF2B5EF4-FFF2-40B4-BE49-F238E27FC236}">
                    <a16:creationId xmlns:a16="http://schemas.microsoft.com/office/drawing/2014/main" id="{5FA4B8E4-6C83-4E7B-8F05-AF2F531F9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384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6 h 83"/>
                  <a:gd name="T4" fmla="*/ 45 w 83"/>
                  <a:gd name="T5" fmla="*/ 83 h 83"/>
                  <a:gd name="T6" fmla="*/ 0 w 83"/>
                  <a:gd name="T7" fmla="*/ 46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6"/>
                    </a:lnTo>
                    <a:lnTo>
                      <a:pt x="45" y="83"/>
                    </a:lnTo>
                    <a:lnTo>
                      <a:pt x="0" y="46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9" name="Freeform 1397">
                <a:extLst>
                  <a:ext uri="{FF2B5EF4-FFF2-40B4-BE49-F238E27FC236}">
                    <a16:creationId xmlns:a16="http://schemas.microsoft.com/office/drawing/2014/main" id="{AB497EE4-A7E7-401B-8729-8C859AD4E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392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0 w 31"/>
                  <a:gd name="T3" fmla="*/ 60 h 60"/>
                  <a:gd name="T4" fmla="*/ 31 w 31"/>
                  <a:gd name="T5" fmla="*/ 38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0" y="60"/>
                    </a:lnTo>
                    <a:lnTo>
                      <a:pt x="31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0" name="Freeform 1398">
                <a:extLst>
                  <a:ext uri="{FF2B5EF4-FFF2-40B4-BE49-F238E27FC236}">
                    <a16:creationId xmlns:a16="http://schemas.microsoft.com/office/drawing/2014/main" id="{A90B9F1A-0D91-430B-8270-12D37E40F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392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0 w 31"/>
                  <a:gd name="T3" fmla="*/ 60 h 60"/>
                  <a:gd name="T4" fmla="*/ 31 w 31"/>
                  <a:gd name="T5" fmla="*/ 38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0" y="60"/>
                    </a:lnTo>
                    <a:lnTo>
                      <a:pt x="31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1" name="Freeform 1399">
                <a:extLst>
                  <a:ext uri="{FF2B5EF4-FFF2-40B4-BE49-F238E27FC236}">
                    <a16:creationId xmlns:a16="http://schemas.microsoft.com/office/drawing/2014/main" id="{F88B991A-5794-4D67-95D9-0DEFD0643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437"/>
                <a:ext cx="53" cy="83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0 h 11"/>
                  <a:gd name="T8" fmla="*/ 7 w 7"/>
                  <a:gd name="T9" fmla="*/ 7 h 11"/>
                  <a:gd name="T10" fmla="*/ 6 w 7"/>
                  <a:gd name="T11" fmla="*/ 1 h 11"/>
                  <a:gd name="T12" fmla="*/ 6 w 7"/>
                  <a:gd name="T13" fmla="*/ 1 h 11"/>
                  <a:gd name="T14" fmla="*/ 6 w 7"/>
                  <a:gd name="T15" fmla="*/ 0 h 11"/>
                  <a:gd name="T16" fmla="*/ 0 w 7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7"/>
                    </a:cubicBezTo>
                    <a:cubicBezTo>
                      <a:pt x="7" y="5"/>
                      <a:pt x="6" y="3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2" name="Freeform 1400">
                <a:extLst>
                  <a:ext uri="{FF2B5EF4-FFF2-40B4-BE49-F238E27FC236}">
                    <a16:creationId xmlns:a16="http://schemas.microsoft.com/office/drawing/2014/main" id="{3ABC38A9-196B-46D4-9237-5034C9E2F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437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0 h 83"/>
                  <a:gd name="T4" fmla="*/ 84 w 84"/>
                  <a:gd name="T5" fmla="*/ 38 h 83"/>
                  <a:gd name="T6" fmla="*/ 38 w 84"/>
                  <a:gd name="T7" fmla="*/ 83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0"/>
                    </a:lnTo>
                    <a:lnTo>
                      <a:pt x="84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3" name="Freeform 1401">
                <a:extLst>
                  <a:ext uri="{FF2B5EF4-FFF2-40B4-BE49-F238E27FC236}">
                    <a16:creationId xmlns:a16="http://schemas.microsoft.com/office/drawing/2014/main" id="{4CCA3276-EF8B-4E1F-A882-56958C9F5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437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0 h 83"/>
                  <a:gd name="T4" fmla="*/ 84 w 84"/>
                  <a:gd name="T5" fmla="*/ 38 h 83"/>
                  <a:gd name="T6" fmla="*/ 38 w 84"/>
                  <a:gd name="T7" fmla="*/ 83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0"/>
                    </a:lnTo>
                    <a:lnTo>
                      <a:pt x="84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4" name="Freeform 1402">
                <a:extLst>
                  <a:ext uri="{FF2B5EF4-FFF2-40B4-BE49-F238E27FC236}">
                    <a16:creationId xmlns:a16="http://schemas.microsoft.com/office/drawing/2014/main" id="{3C145556-42A9-4DA9-82DF-2A034567A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437"/>
                <a:ext cx="69" cy="83"/>
              </a:xfrm>
              <a:custGeom>
                <a:avLst/>
                <a:gdLst>
                  <a:gd name="T0" fmla="*/ 0 w 69"/>
                  <a:gd name="T1" fmla="*/ 30 h 83"/>
                  <a:gd name="T2" fmla="*/ 0 w 69"/>
                  <a:gd name="T3" fmla="*/ 53 h 83"/>
                  <a:gd name="T4" fmla="*/ 0 w 69"/>
                  <a:gd name="T5" fmla="*/ 53 h 83"/>
                  <a:gd name="T6" fmla="*/ 31 w 69"/>
                  <a:gd name="T7" fmla="*/ 83 h 83"/>
                  <a:gd name="T8" fmla="*/ 69 w 69"/>
                  <a:gd name="T9" fmla="*/ 38 h 83"/>
                  <a:gd name="T10" fmla="*/ 31 w 69"/>
                  <a:gd name="T11" fmla="*/ 0 h 83"/>
                  <a:gd name="T12" fmla="*/ 0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0" y="30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31" y="83"/>
                    </a:lnTo>
                    <a:lnTo>
                      <a:pt x="69" y="38"/>
                    </a:lnTo>
                    <a:lnTo>
                      <a:pt x="31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5" name="Freeform 1403">
                <a:extLst>
                  <a:ext uri="{FF2B5EF4-FFF2-40B4-BE49-F238E27FC236}">
                    <a16:creationId xmlns:a16="http://schemas.microsoft.com/office/drawing/2014/main" id="{488B8807-03D5-43BD-B817-F6D67B37B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437"/>
                <a:ext cx="69" cy="83"/>
              </a:xfrm>
              <a:custGeom>
                <a:avLst/>
                <a:gdLst>
                  <a:gd name="T0" fmla="*/ 0 w 69"/>
                  <a:gd name="T1" fmla="*/ 30 h 83"/>
                  <a:gd name="T2" fmla="*/ 0 w 69"/>
                  <a:gd name="T3" fmla="*/ 53 h 83"/>
                  <a:gd name="T4" fmla="*/ 0 w 69"/>
                  <a:gd name="T5" fmla="*/ 53 h 83"/>
                  <a:gd name="T6" fmla="*/ 31 w 69"/>
                  <a:gd name="T7" fmla="*/ 83 h 83"/>
                  <a:gd name="T8" fmla="*/ 69 w 69"/>
                  <a:gd name="T9" fmla="*/ 38 h 83"/>
                  <a:gd name="T10" fmla="*/ 31 w 69"/>
                  <a:gd name="T11" fmla="*/ 0 h 83"/>
                  <a:gd name="T12" fmla="*/ 0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0" y="30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31" y="83"/>
                    </a:lnTo>
                    <a:lnTo>
                      <a:pt x="69" y="38"/>
                    </a:lnTo>
                    <a:lnTo>
                      <a:pt x="31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6" name="Freeform 1404">
                <a:extLst>
                  <a:ext uri="{FF2B5EF4-FFF2-40B4-BE49-F238E27FC236}">
                    <a16:creationId xmlns:a16="http://schemas.microsoft.com/office/drawing/2014/main" id="{8CA1EA72-B4E7-4D68-A6C1-F7A68D211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520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7" name="Freeform 1405">
                <a:extLst>
                  <a:ext uri="{FF2B5EF4-FFF2-40B4-BE49-F238E27FC236}">
                    <a16:creationId xmlns:a16="http://schemas.microsoft.com/office/drawing/2014/main" id="{80CFFE21-13FE-4F59-B5A9-ADC213FB0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490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8" name="Freeform 1406">
                <a:extLst>
                  <a:ext uri="{FF2B5EF4-FFF2-40B4-BE49-F238E27FC236}">
                    <a16:creationId xmlns:a16="http://schemas.microsoft.com/office/drawing/2014/main" id="{D0EB348C-A667-4572-B8BC-83B203EA0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490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9" name="Freeform 1407">
                <a:extLst>
                  <a:ext uri="{FF2B5EF4-FFF2-40B4-BE49-F238E27FC236}">
                    <a16:creationId xmlns:a16="http://schemas.microsoft.com/office/drawing/2014/main" id="{67BDD626-93C5-4C65-B278-C4554CF7E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490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0" name="Freeform 1408">
                <a:extLst>
                  <a:ext uri="{FF2B5EF4-FFF2-40B4-BE49-F238E27FC236}">
                    <a16:creationId xmlns:a16="http://schemas.microsoft.com/office/drawing/2014/main" id="{8B7A7EBE-7476-4441-BF99-E6C0441F9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490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1" name="Freeform 1409">
                <a:extLst>
                  <a:ext uri="{FF2B5EF4-FFF2-40B4-BE49-F238E27FC236}">
                    <a16:creationId xmlns:a16="http://schemas.microsoft.com/office/drawing/2014/main" id="{7B1D120D-445E-473C-B1F5-BD875485E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505"/>
                <a:ext cx="31" cy="45"/>
              </a:xfrm>
              <a:custGeom>
                <a:avLst/>
                <a:gdLst>
                  <a:gd name="T0" fmla="*/ 0 w 31"/>
                  <a:gd name="T1" fmla="*/ 0 h 45"/>
                  <a:gd name="T2" fmla="*/ 8 w 31"/>
                  <a:gd name="T3" fmla="*/ 45 h 45"/>
                  <a:gd name="T4" fmla="*/ 31 w 31"/>
                  <a:gd name="T5" fmla="*/ 23 h 45"/>
                  <a:gd name="T6" fmla="*/ 0 w 31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5">
                    <a:moveTo>
                      <a:pt x="0" y="0"/>
                    </a:moveTo>
                    <a:lnTo>
                      <a:pt x="8" y="45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2" name="Freeform 1410">
                <a:extLst>
                  <a:ext uri="{FF2B5EF4-FFF2-40B4-BE49-F238E27FC236}">
                    <a16:creationId xmlns:a16="http://schemas.microsoft.com/office/drawing/2014/main" id="{01096022-5CE8-4A42-9573-D0265F581F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0" y="2505"/>
                <a:ext cx="31" cy="45"/>
              </a:xfrm>
              <a:custGeom>
                <a:avLst/>
                <a:gdLst>
                  <a:gd name="T0" fmla="*/ 0 w 31"/>
                  <a:gd name="T1" fmla="*/ 0 h 45"/>
                  <a:gd name="T2" fmla="*/ 8 w 31"/>
                  <a:gd name="T3" fmla="*/ 45 h 45"/>
                  <a:gd name="T4" fmla="*/ 31 w 31"/>
                  <a:gd name="T5" fmla="*/ 23 h 45"/>
                  <a:gd name="T6" fmla="*/ 0 w 31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5">
                    <a:moveTo>
                      <a:pt x="0" y="0"/>
                    </a:moveTo>
                    <a:lnTo>
                      <a:pt x="8" y="45"/>
                    </a:lnTo>
                    <a:lnTo>
                      <a:pt x="31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3" name="Freeform 1411">
                <a:extLst>
                  <a:ext uri="{FF2B5EF4-FFF2-40B4-BE49-F238E27FC236}">
                    <a16:creationId xmlns:a16="http://schemas.microsoft.com/office/drawing/2014/main" id="{54BAE30B-87A5-452A-AAEB-F7D48EAD0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543"/>
                <a:ext cx="53" cy="75"/>
              </a:xfrm>
              <a:custGeom>
                <a:avLst/>
                <a:gdLst>
                  <a:gd name="T0" fmla="*/ 0 w 7"/>
                  <a:gd name="T1" fmla="*/ 5 h 10"/>
                  <a:gd name="T2" fmla="*/ 6 w 7"/>
                  <a:gd name="T3" fmla="*/ 10 h 10"/>
                  <a:gd name="T4" fmla="*/ 7 w 7"/>
                  <a:gd name="T5" fmla="*/ 9 h 10"/>
                  <a:gd name="T6" fmla="*/ 7 w 7"/>
                  <a:gd name="T7" fmla="*/ 1 h 10"/>
                  <a:gd name="T8" fmla="*/ 6 w 7"/>
                  <a:gd name="T9" fmla="*/ 0 h 10"/>
                  <a:gd name="T10" fmla="*/ 0 w 7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0">
                    <a:moveTo>
                      <a:pt x="0" y="5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6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4" name="Freeform 1412">
                <a:extLst>
                  <a:ext uri="{FF2B5EF4-FFF2-40B4-BE49-F238E27FC236}">
                    <a16:creationId xmlns:a16="http://schemas.microsoft.com/office/drawing/2014/main" id="{073275ED-8EBE-4070-A521-95E869339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543"/>
                <a:ext cx="84" cy="75"/>
              </a:xfrm>
              <a:custGeom>
                <a:avLst/>
                <a:gdLst>
                  <a:gd name="T0" fmla="*/ 0 w 84"/>
                  <a:gd name="T1" fmla="*/ 37 h 75"/>
                  <a:gd name="T2" fmla="*/ 38 w 84"/>
                  <a:gd name="T3" fmla="*/ 0 h 75"/>
                  <a:gd name="T4" fmla="*/ 84 w 84"/>
                  <a:gd name="T5" fmla="*/ 37 h 75"/>
                  <a:gd name="T6" fmla="*/ 38 w 84"/>
                  <a:gd name="T7" fmla="*/ 75 h 75"/>
                  <a:gd name="T8" fmla="*/ 0 w 84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75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5" name="Freeform 1413">
                <a:extLst>
                  <a:ext uri="{FF2B5EF4-FFF2-40B4-BE49-F238E27FC236}">
                    <a16:creationId xmlns:a16="http://schemas.microsoft.com/office/drawing/2014/main" id="{732B1F59-2BEF-4AE7-A34D-7BF00CC0B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543"/>
                <a:ext cx="84" cy="75"/>
              </a:xfrm>
              <a:custGeom>
                <a:avLst/>
                <a:gdLst>
                  <a:gd name="T0" fmla="*/ 0 w 84"/>
                  <a:gd name="T1" fmla="*/ 37 h 75"/>
                  <a:gd name="T2" fmla="*/ 38 w 84"/>
                  <a:gd name="T3" fmla="*/ 0 h 75"/>
                  <a:gd name="T4" fmla="*/ 84 w 84"/>
                  <a:gd name="T5" fmla="*/ 37 h 75"/>
                  <a:gd name="T6" fmla="*/ 38 w 84"/>
                  <a:gd name="T7" fmla="*/ 75 h 75"/>
                  <a:gd name="T8" fmla="*/ 0 w 84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75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6" name="Freeform 1414">
                <a:extLst>
                  <a:ext uri="{FF2B5EF4-FFF2-40B4-BE49-F238E27FC236}">
                    <a16:creationId xmlns:a16="http://schemas.microsoft.com/office/drawing/2014/main" id="{514EBEC1-9D5C-449A-93D1-D21E05419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543"/>
                <a:ext cx="61" cy="75"/>
              </a:xfrm>
              <a:custGeom>
                <a:avLst/>
                <a:gdLst>
                  <a:gd name="T0" fmla="*/ 0 w 61"/>
                  <a:gd name="T1" fmla="*/ 22 h 75"/>
                  <a:gd name="T2" fmla="*/ 0 w 61"/>
                  <a:gd name="T3" fmla="*/ 52 h 75"/>
                  <a:gd name="T4" fmla="*/ 23 w 61"/>
                  <a:gd name="T5" fmla="*/ 75 h 75"/>
                  <a:gd name="T6" fmla="*/ 61 w 61"/>
                  <a:gd name="T7" fmla="*/ 37 h 75"/>
                  <a:gd name="T8" fmla="*/ 23 w 61"/>
                  <a:gd name="T9" fmla="*/ 0 h 75"/>
                  <a:gd name="T10" fmla="*/ 0 w 61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0" y="22"/>
                    </a:moveTo>
                    <a:lnTo>
                      <a:pt x="0" y="52"/>
                    </a:lnTo>
                    <a:lnTo>
                      <a:pt x="23" y="75"/>
                    </a:lnTo>
                    <a:lnTo>
                      <a:pt x="61" y="37"/>
                    </a:lnTo>
                    <a:lnTo>
                      <a:pt x="2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7" name="Freeform 1415">
                <a:extLst>
                  <a:ext uri="{FF2B5EF4-FFF2-40B4-BE49-F238E27FC236}">
                    <a16:creationId xmlns:a16="http://schemas.microsoft.com/office/drawing/2014/main" id="{AC979E3C-F7B1-4BC5-9139-523AE80EE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543"/>
                <a:ext cx="61" cy="75"/>
              </a:xfrm>
              <a:custGeom>
                <a:avLst/>
                <a:gdLst>
                  <a:gd name="T0" fmla="*/ 0 w 61"/>
                  <a:gd name="T1" fmla="*/ 22 h 75"/>
                  <a:gd name="T2" fmla="*/ 0 w 61"/>
                  <a:gd name="T3" fmla="*/ 52 h 75"/>
                  <a:gd name="T4" fmla="*/ 23 w 61"/>
                  <a:gd name="T5" fmla="*/ 75 h 75"/>
                  <a:gd name="T6" fmla="*/ 61 w 61"/>
                  <a:gd name="T7" fmla="*/ 37 h 75"/>
                  <a:gd name="T8" fmla="*/ 23 w 61"/>
                  <a:gd name="T9" fmla="*/ 0 h 75"/>
                  <a:gd name="T10" fmla="*/ 0 w 61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0" y="22"/>
                    </a:moveTo>
                    <a:lnTo>
                      <a:pt x="0" y="52"/>
                    </a:lnTo>
                    <a:lnTo>
                      <a:pt x="23" y="75"/>
                    </a:lnTo>
                    <a:lnTo>
                      <a:pt x="61" y="37"/>
                    </a:lnTo>
                    <a:lnTo>
                      <a:pt x="23" y="0"/>
                    </a:lnTo>
                    <a:lnTo>
                      <a:pt x="0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8" name="Freeform 1416">
                <a:extLst>
                  <a:ext uri="{FF2B5EF4-FFF2-40B4-BE49-F238E27FC236}">
                    <a16:creationId xmlns:a16="http://schemas.microsoft.com/office/drawing/2014/main" id="{E862F690-5C4B-44AB-B890-9C92A181E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626"/>
                <a:ext cx="7" cy="15"/>
              </a:xfrm>
              <a:custGeom>
                <a:avLst/>
                <a:gdLst>
                  <a:gd name="T0" fmla="*/ 0 w 7"/>
                  <a:gd name="T1" fmla="*/ 7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7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9" name="Freeform 1417">
                <a:extLst>
                  <a:ext uri="{FF2B5EF4-FFF2-40B4-BE49-F238E27FC236}">
                    <a16:creationId xmlns:a16="http://schemas.microsoft.com/office/drawing/2014/main" id="{96090C33-BF30-425A-932B-26EC8DC03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588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0" name="Freeform 1418">
                <a:extLst>
                  <a:ext uri="{FF2B5EF4-FFF2-40B4-BE49-F238E27FC236}">
                    <a16:creationId xmlns:a16="http://schemas.microsoft.com/office/drawing/2014/main" id="{31CDF104-BFA3-4CFB-BE34-CA3B43D74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588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1" name="Freeform 1419">
                <a:extLst>
                  <a:ext uri="{FF2B5EF4-FFF2-40B4-BE49-F238E27FC236}">
                    <a16:creationId xmlns:a16="http://schemas.microsoft.com/office/drawing/2014/main" id="{A3B088CE-D2FD-4747-940D-3A88D1B6F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588"/>
                <a:ext cx="83" cy="83"/>
              </a:xfrm>
              <a:custGeom>
                <a:avLst/>
                <a:gdLst>
                  <a:gd name="T0" fmla="*/ 0 w 83"/>
                  <a:gd name="T1" fmla="*/ 45 h 83"/>
                  <a:gd name="T2" fmla="*/ 45 w 83"/>
                  <a:gd name="T3" fmla="*/ 0 h 83"/>
                  <a:gd name="T4" fmla="*/ 83 w 83"/>
                  <a:gd name="T5" fmla="*/ 45 h 83"/>
                  <a:gd name="T6" fmla="*/ 45 w 83"/>
                  <a:gd name="T7" fmla="*/ 83 h 83"/>
                  <a:gd name="T8" fmla="*/ 0 w 83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45"/>
                    </a:moveTo>
                    <a:lnTo>
                      <a:pt x="45" y="0"/>
                    </a:ln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2" name="Freeform 1420">
                <a:extLst>
                  <a:ext uri="{FF2B5EF4-FFF2-40B4-BE49-F238E27FC236}">
                    <a16:creationId xmlns:a16="http://schemas.microsoft.com/office/drawing/2014/main" id="{3D540BA6-16FB-49F2-ACD7-AFFB5884F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588"/>
                <a:ext cx="83" cy="83"/>
              </a:xfrm>
              <a:custGeom>
                <a:avLst/>
                <a:gdLst>
                  <a:gd name="T0" fmla="*/ 0 w 83"/>
                  <a:gd name="T1" fmla="*/ 45 h 83"/>
                  <a:gd name="T2" fmla="*/ 45 w 83"/>
                  <a:gd name="T3" fmla="*/ 0 h 83"/>
                  <a:gd name="T4" fmla="*/ 83 w 83"/>
                  <a:gd name="T5" fmla="*/ 45 h 83"/>
                  <a:gd name="T6" fmla="*/ 45 w 83"/>
                  <a:gd name="T7" fmla="*/ 83 h 83"/>
                  <a:gd name="T8" fmla="*/ 0 w 83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45"/>
                    </a:moveTo>
                    <a:lnTo>
                      <a:pt x="45" y="0"/>
                    </a:ln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3" name="Freeform 1421">
                <a:extLst>
                  <a:ext uri="{FF2B5EF4-FFF2-40B4-BE49-F238E27FC236}">
                    <a16:creationId xmlns:a16="http://schemas.microsoft.com/office/drawing/2014/main" id="{FC03171A-772E-40DA-A92E-653ADCFE1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10"/>
                <a:ext cx="23" cy="38"/>
              </a:xfrm>
              <a:custGeom>
                <a:avLst/>
                <a:gdLst>
                  <a:gd name="T0" fmla="*/ 0 w 23"/>
                  <a:gd name="T1" fmla="*/ 0 h 38"/>
                  <a:gd name="T2" fmla="*/ 0 w 23"/>
                  <a:gd name="T3" fmla="*/ 38 h 38"/>
                  <a:gd name="T4" fmla="*/ 23 w 23"/>
                  <a:gd name="T5" fmla="*/ 23 h 38"/>
                  <a:gd name="T6" fmla="*/ 0 w 2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0" y="0"/>
                    </a:moveTo>
                    <a:lnTo>
                      <a:pt x="0" y="38"/>
                    </a:lnTo>
                    <a:lnTo>
                      <a:pt x="23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4" name="Freeform 1422">
                <a:extLst>
                  <a:ext uri="{FF2B5EF4-FFF2-40B4-BE49-F238E27FC236}">
                    <a16:creationId xmlns:a16="http://schemas.microsoft.com/office/drawing/2014/main" id="{8A78B313-621B-42B6-B85D-2FB9603AF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10"/>
                <a:ext cx="23" cy="38"/>
              </a:xfrm>
              <a:custGeom>
                <a:avLst/>
                <a:gdLst>
                  <a:gd name="T0" fmla="*/ 0 w 23"/>
                  <a:gd name="T1" fmla="*/ 0 h 38"/>
                  <a:gd name="T2" fmla="*/ 0 w 23"/>
                  <a:gd name="T3" fmla="*/ 38 h 38"/>
                  <a:gd name="T4" fmla="*/ 23 w 23"/>
                  <a:gd name="T5" fmla="*/ 23 h 38"/>
                  <a:gd name="T6" fmla="*/ 0 w 2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0" y="0"/>
                    </a:moveTo>
                    <a:lnTo>
                      <a:pt x="0" y="38"/>
                    </a:lnTo>
                    <a:lnTo>
                      <a:pt x="23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5" name="Freeform 1423">
                <a:extLst>
                  <a:ext uri="{FF2B5EF4-FFF2-40B4-BE49-F238E27FC236}">
                    <a16:creationId xmlns:a16="http://schemas.microsoft.com/office/drawing/2014/main" id="{B1F41C54-F760-476C-A2C8-B97FCF700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641"/>
                <a:ext cx="53" cy="83"/>
              </a:xfrm>
              <a:custGeom>
                <a:avLst/>
                <a:gdLst>
                  <a:gd name="T0" fmla="*/ 0 w 53"/>
                  <a:gd name="T1" fmla="*/ 45 h 83"/>
                  <a:gd name="T2" fmla="*/ 46 w 53"/>
                  <a:gd name="T3" fmla="*/ 83 h 83"/>
                  <a:gd name="T4" fmla="*/ 53 w 53"/>
                  <a:gd name="T5" fmla="*/ 75 h 83"/>
                  <a:gd name="T6" fmla="*/ 53 w 53"/>
                  <a:gd name="T7" fmla="*/ 15 h 83"/>
                  <a:gd name="T8" fmla="*/ 46 w 53"/>
                  <a:gd name="T9" fmla="*/ 0 h 83"/>
                  <a:gd name="T10" fmla="*/ 0 w 53"/>
                  <a:gd name="T11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0" y="45"/>
                    </a:moveTo>
                    <a:lnTo>
                      <a:pt x="46" y="83"/>
                    </a:lnTo>
                    <a:lnTo>
                      <a:pt x="53" y="75"/>
                    </a:lnTo>
                    <a:lnTo>
                      <a:pt x="53" y="15"/>
                    </a:lnTo>
                    <a:lnTo>
                      <a:pt x="46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6" name="Freeform 1424">
                <a:extLst>
                  <a:ext uri="{FF2B5EF4-FFF2-40B4-BE49-F238E27FC236}">
                    <a16:creationId xmlns:a16="http://schemas.microsoft.com/office/drawing/2014/main" id="{B010B2F6-55EC-4639-9C98-83AF84EFD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641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7" name="Freeform 1425">
                <a:extLst>
                  <a:ext uri="{FF2B5EF4-FFF2-40B4-BE49-F238E27FC236}">
                    <a16:creationId xmlns:a16="http://schemas.microsoft.com/office/drawing/2014/main" id="{4C0CB514-D8C3-4B19-BBFB-18D344955A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641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8" name="Freeform 1426">
                <a:extLst>
                  <a:ext uri="{FF2B5EF4-FFF2-40B4-BE49-F238E27FC236}">
                    <a16:creationId xmlns:a16="http://schemas.microsoft.com/office/drawing/2014/main" id="{649C9912-6312-40B0-A332-91EC3F3C1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41"/>
                <a:ext cx="61" cy="83"/>
              </a:xfrm>
              <a:custGeom>
                <a:avLst/>
                <a:gdLst>
                  <a:gd name="T0" fmla="*/ 0 w 61"/>
                  <a:gd name="T1" fmla="*/ 22 h 83"/>
                  <a:gd name="T2" fmla="*/ 7 w 61"/>
                  <a:gd name="T3" fmla="*/ 67 h 83"/>
                  <a:gd name="T4" fmla="*/ 23 w 61"/>
                  <a:gd name="T5" fmla="*/ 83 h 83"/>
                  <a:gd name="T6" fmla="*/ 61 w 61"/>
                  <a:gd name="T7" fmla="*/ 45 h 83"/>
                  <a:gd name="T8" fmla="*/ 23 w 61"/>
                  <a:gd name="T9" fmla="*/ 0 h 83"/>
                  <a:gd name="T10" fmla="*/ 0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0" y="22"/>
                    </a:moveTo>
                    <a:lnTo>
                      <a:pt x="7" y="67"/>
                    </a:lnTo>
                    <a:lnTo>
                      <a:pt x="23" y="83"/>
                    </a:lnTo>
                    <a:lnTo>
                      <a:pt x="61" y="45"/>
                    </a:lnTo>
                    <a:lnTo>
                      <a:pt x="2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9" name="Freeform 1427">
                <a:extLst>
                  <a:ext uri="{FF2B5EF4-FFF2-40B4-BE49-F238E27FC236}">
                    <a16:creationId xmlns:a16="http://schemas.microsoft.com/office/drawing/2014/main" id="{D8B11B04-7EE7-4062-BE47-8AACD3020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2641"/>
                <a:ext cx="61" cy="83"/>
              </a:xfrm>
              <a:custGeom>
                <a:avLst/>
                <a:gdLst>
                  <a:gd name="T0" fmla="*/ 0 w 61"/>
                  <a:gd name="T1" fmla="*/ 22 h 83"/>
                  <a:gd name="T2" fmla="*/ 7 w 61"/>
                  <a:gd name="T3" fmla="*/ 67 h 83"/>
                  <a:gd name="T4" fmla="*/ 23 w 61"/>
                  <a:gd name="T5" fmla="*/ 83 h 83"/>
                  <a:gd name="T6" fmla="*/ 61 w 61"/>
                  <a:gd name="T7" fmla="*/ 45 h 83"/>
                  <a:gd name="T8" fmla="*/ 23 w 61"/>
                  <a:gd name="T9" fmla="*/ 0 h 83"/>
                  <a:gd name="T10" fmla="*/ 0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0" y="22"/>
                    </a:moveTo>
                    <a:lnTo>
                      <a:pt x="7" y="67"/>
                    </a:lnTo>
                    <a:lnTo>
                      <a:pt x="23" y="83"/>
                    </a:lnTo>
                    <a:lnTo>
                      <a:pt x="61" y="45"/>
                    </a:lnTo>
                    <a:lnTo>
                      <a:pt x="23" y="0"/>
                    </a:lnTo>
                    <a:lnTo>
                      <a:pt x="0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0" name="Freeform 1428">
                <a:extLst>
                  <a:ext uri="{FF2B5EF4-FFF2-40B4-BE49-F238E27FC236}">
                    <a16:creationId xmlns:a16="http://schemas.microsoft.com/office/drawing/2014/main" id="{4D7D06F2-AABE-4C2C-8BE1-E0EE12496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" y="2724"/>
                <a:ext cx="7" cy="15"/>
              </a:xfrm>
              <a:custGeom>
                <a:avLst/>
                <a:gdLst>
                  <a:gd name="T0" fmla="*/ 0 w 7"/>
                  <a:gd name="T1" fmla="*/ 7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7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1" name="Freeform 1429">
                <a:extLst>
                  <a:ext uri="{FF2B5EF4-FFF2-40B4-BE49-F238E27FC236}">
                    <a16:creationId xmlns:a16="http://schemas.microsoft.com/office/drawing/2014/main" id="{38673113-D6AD-474D-A3A5-664D3A798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693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38 h 83"/>
                  <a:gd name="T4" fmla="*/ 38 w 76"/>
                  <a:gd name="T5" fmla="*/ 83 h 83"/>
                  <a:gd name="T6" fmla="*/ 0 w 76"/>
                  <a:gd name="T7" fmla="*/ 38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2" name="Freeform 1430">
                <a:extLst>
                  <a:ext uri="{FF2B5EF4-FFF2-40B4-BE49-F238E27FC236}">
                    <a16:creationId xmlns:a16="http://schemas.microsoft.com/office/drawing/2014/main" id="{45C683C0-E8FA-4D5D-A3F5-5C697223F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" y="2693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38 h 83"/>
                  <a:gd name="T4" fmla="*/ 38 w 76"/>
                  <a:gd name="T5" fmla="*/ 83 h 83"/>
                  <a:gd name="T6" fmla="*/ 0 w 76"/>
                  <a:gd name="T7" fmla="*/ 38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3" name="Freeform 1431">
                <a:extLst>
                  <a:ext uri="{FF2B5EF4-FFF2-40B4-BE49-F238E27FC236}">
                    <a16:creationId xmlns:a16="http://schemas.microsoft.com/office/drawing/2014/main" id="{578BA72E-EA4A-4D1B-AB6B-FCEC15B2F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693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4" name="Freeform 1432">
                <a:extLst>
                  <a:ext uri="{FF2B5EF4-FFF2-40B4-BE49-F238E27FC236}">
                    <a16:creationId xmlns:a16="http://schemas.microsoft.com/office/drawing/2014/main" id="{CBF53B89-9146-45F1-88E9-C806AFA6F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693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5" name="Freeform 1433">
                <a:extLst>
                  <a:ext uri="{FF2B5EF4-FFF2-40B4-BE49-F238E27FC236}">
                    <a16:creationId xmlns:a16="http://schemas.microsoft.com/office/drawing/2014/main" id="{EC1764F9-DA25-4082-835E-027C93AAF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16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  <a:gd name="T6" fmla="*/ 0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6" name="Freeform 1434">
                <a:extLst>
                  <a:ext uri="{FF2B5EF4-FFF2-40B4-BE49-F238E27FC236}">
                    <a16:creationId xmlns:a16="http://schemas.microsoft.com/office/drawing/2014/main" id="{5BCEBEA2-0FDE-4C7C-AB8D-006A3D19C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16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  <a:gd name="T6" fmla="*/ 0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7" name="Freeform 1435">
                <a:extLst>
                  <a:ext uri="{FF2B5EF4-FFF2-40B4-BE49-F238E27FC236}">
                    <a16:creationId xmlns:a16="http://schemas.microsoft.com/office/drawing/2014/main" id="{E3D99558-C62A-4BA9-9E2E-F50362348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" y="2746"/>
                <a:ext cx="53" cy="83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9 h 11"/>
                  <a:gd name="T6" fmla="*/ 7 w 7"/>
                  <a:gd name="T7" fmla="*/ 1 h 11"/>
                  <a:gd name="T8" fmla="*/ 6 w 7"/>
                  <a:gd name="T9" fmla="*/ 0 h 11"/>
                  <a:gd name="T10" fmla="*/ 0 w 7"/>
                  <a:gd name="T11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8" name="Freeform 1436">
                <a:extLst>
                  <a:ext uri="{FF2B5EF4-FFF2-40B4-BE49-F238E27FC236}">
                    <a16:creationId xmlns:a16="http://schemas.microsoft.com/office/drawing/2014/main" id="{F64A8AF0-ECF8-4DB3-A658-0069F299C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746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83 h 83"/>
                  <a:gd name="T4" fmla="*/ 0 w 84"/>
                  <a:gd name="T5" fmla="*/ 38 h 83"/>
                  <a:gd name="T6" fmla="*/ 38 w 84"/>
                  <a:gd name="T7" fmla="*/ 0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9" name="Freeform 1437">
                <a:extLst>
                  <a:ext uri="{FF2B5EF4-FFF2-40B4-BE49-F238E27FC236}">
                    <a16:creationId xmlns:a16="http://schemas.microsoft.com/office/drawing/2014/main" id="{3AF5F3E8-DB40-41A9-BCC5-D01DE4299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2746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83 h 83"/>
                  <a:gd name="T4" fmla="*/ 0 w 84"/>
                  <a:gd name="T5" fmla="*/ 38 h 83"/>
                  <a:gd name="T6" fmla="*/ 38 w 84"/>
                  <a:gd name="T7" fmla="*/ 0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0" name="Freeform 1438">
                <a:extLst>
                  <a:ext uri="{FF2B5EF4-FFF2-40B4-BE49-F238E27FC236}">
                    <a16:creationId xmlns:a16="http://schemas.microsoft.com/office/drawing/2014/main" id="{B2C17C4C-C4A7-4808-B36E-E4B3E2F98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46"/>
                <a:ext cx="54" cy="83"/>
              </a:xfrm>
              <a:custGeom>
                <a:avLst/>
                <a:gdLst>
                  <a:gd name="T0" fmla="*/ 0 w 54"/>
                  <a:gd name="T1" fmla="*/ 15 h 83"/>
                  <a:gd name="T2" fmla="*/ 0 w 54"/>
                  <a:gd name="T3" fmla="*/ 68 h 83"/>
                  <a:gd name="T4" fmla="*/ 16 w 54"/>
                  <a:gd name="T5" fmla="*/ 83 h 83"/>
                  <a:gd name="T6" fmla="*/ 54 w 54"/>
                  <a:gd name="T7" fmla="*/ 38 h 83"/>
                  <a:gd name="T8" fmla="*/ 16 w 54"/>
                  <a:gd name="T9" fmla="*/ 0 h 83"/>
                  <a:gd name="T10" fmla="*/ 0 w 54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3">
                    <a:moveTo>
                      <a:pt x="0" y="15"/>
                    </a:moveTo>
                    <a:lnTo>
                      <a:pt x="0" y="68"/>
                    </a:lnTo>
                    <a:lnTo>
                      <a:pt x="16" y="83"/>
                    </a:lnTo>
                    <a:lnTo>
                      <a:pt x="54" y="38"/>
                    </a:lnTo>
                    <a:lnTo>
                      <a:pt x="16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1" name="Freeform 1439">
                <a:extLst>
                  <a:ext uri="{FF2B5EF4-FFF2-40B4-BE49-F238E27FC236}">
                    <a16:creationId xmlns:a16="http://schemas.microsoft.com/office/drawing/2014/main" id="{B67B1B8F-DEB3-4524-A471-63A4C999D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746"/>
                <a:ext cx="54" cy="83"/>
              </a:xfrm>
              <a:custGeom>
                <a:avLst/>
                <a:gdLst>
                  <a:gd name="T0" fmla="*/ 0 w 54"/>
                  <a:gd name="T1" fmla="*/ 15 h 83"/>
                  <a:gd name="T2" fmla="*/ 0 w 54"/>
                  <a:gd name="T3" fmla="*/ 68 h 83"/>
                  <a:gd name="T4" fmla="*/ 16 w 54"/>
                  <a:gd name="T5" fmla="*/ 83 h 83"/>
                  <a:gd name="T6" fmla="*/ 54 w 54"/>
                  <a:gd name="T7" fmla="*/ 38 h 83"/>
                  <a:gd name="T8" fmla="*/ 16 w 54"/>
                  <a:gd name="T9" fmla="*/ 0 h 83"/>
                  <a:gd name="T10" fmla="*/ 0 w 54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3">
                    <a:moveTo>
                      <a:pt x="0" y="15"/>
                    </a:moveTo>
                    <a:lnTo>
                      <a:pt x="0" y="68"/>
                    </a:lnTo>
                    <a:lnTo>
                      <a:pt x="16" y="83"/>
                    </a:lnTo>
                    <a:lnTo>
                      <a:pt x="54" y="38"/>
                    </a:lnTo>
                    <a:lnTo>
                      <a:pt x="16" y="0"/>
                    </a:lnTo>
                    <a:lnTo>
                      <a:pt x="0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2" name="Freeform 1440">
                <a:extLst>
                  <a:ext uri="{FF2B5EF4-FFF2-40B4-BE49-F238E27FC236}">
                    <a16:creationId xmlns:a16="http://schemas.microsoft.com/office/drawing/2014/main" id="{95835572-2B7B-4E69-9390-2D380BBF2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69"/>
                <a:ext cx="190" cy="76"/>
              </a:xfrm>
              <a:custGeom>
                <a:avLst/>
                <a:gdLst>
                  <a:gd name="T0" fmla="*/ 0 w 25"/>
                  <a:gd name="T1" fmla="*/ 6 h 10"/>
                  <a:gd name="T2" fmla="*/ 1 w 25"/>
                  <a:gd name="T3" fmla="*/ 10 h 10"/>
                  <a:gd name="T4" fmla="*/ 1 w 25"/>
                  <a:gd name="T5" fmla="*/ 10 h 10"/>
                  <a:gd name="T6" fmla="*/ 25 w 25"/>
                  <a:gd name="T7" fmla="*/ 4 h 10"/>
                  <a:gd name="T8" fmla="*/ 24 w 25"/>
                  <a:gd name="T9" fmla="*/ 0 h 10"/>
                  <a:gd name="T10" fmla="*/ 1 w 25"/>
                  <a:gd name="T11" fmla="*/ 6 h 10"/>
                  <a:gd name="T12" fmla="*/ 0 w 25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0">
                    <a:moveTo>
                      <a:pt x="0" y="6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3"/>
                      <a:pt x="24" y="2"/>
                      <a:pt x="24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3" name="Freeform 1441">
                <a:extLst>
                  <a:ext uri="{FF2B5EF4-FFF2-40B4-BE49-F238E27FC236}">
                    <a16:creationId xmlns:a16="http://schemas.microsoft.com/office/drawing/2014/main" id="{024D0FC7-0F47-416A-89A2-776E811D3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3424"/>
                <a:ext cx="183" cy="68"/>
              </a:xfrm>
              <a:custGeom>
                <a:avLst/>
                <a:gdLst>
                  <a:gd name="T0" fmla="*/ 0 w 24"/>
                  <a:gd name="T1" fmla="*/ 6 h 9"/>
                  <a:gd name="T2" fmla="*/ 1 w 24"/>
                  <a:gd name="T3" fmla="*/ 9 h 9"/>
                  <a:gd name="T4" fmla="*/ 1 w 24"/>
                  <a:gd name="T5" fmla="*/ 9 h 9"/>
                  <a:gd name="T6" fmla="*/ 24 w 24"/>
                  <a:gd name="T7" fmla="*/ 4 h 9"/>
                  <a:gd name="T8" fmla="*/ 24 w 24"/>
                  <a:gd name="T9" fmla="*/ 0 h 9"/>
                  <a:gd name="T10" fmla="*/ 1 w 24"/>
                  <a:gd name="T11" fmla="*/ 5 h 9"/>
                  <a:gd name="T12" fmla="*/ 0 w 2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6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3"/>
                      <a:pt x="24" y="2"/>
                      <a:pt x="24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4" name="Freeform 1442">
                <a:extLst>
                  <a:ext uri="{FF2B5EF4-FFF2-40B4-BE49-F238E27FC236}">
                    <a16:creationId xmlns:a16="http://schemas.microsoft.com/office/drawing/2014/main" id="{742326F6-E7B4-4B3D-A99C-D43F60C515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2158"/>
                <a:ext cx="30" cy="1131"/>
              </a:xfrm>
              <a:custGeom>
                <a:avLst/>
                <a:gdLst>
                  <a:gd name="T0" fmla="*/ 0 w 30"/>
                  <a:gd name="T1" fmla="*/ 1063 h 1131"/>
                  <a:gd name="T2" fmla="*/ 0 w 30"/>
                  <a:gd name="T3" fmla="*/ 1116 h 1131"/>
                  <a:gd name="T4" fmla="*/ 30 w 30"/>
                  <a:gd name="T5" fmla="*/ 1101 h 1131"/>
                  <a:gd name="T6" fmla="*/ 30 w 30"/>
                  <a:gd name="T7" fmla="*/ 1078 h 1131"/>
                  <a:gd name="T8" fmla="*/ 0 w 30"/>
                  <a:gd name="T9" fmla="*/ 1048 h 1131"/>
                  <a:gd name="T10" fmla="*/ 0 w 30"/>
                  <a:gd name="T11" fmla="*/ 957 h 1131"/>
                  <a:gd name="T12" fmla="*/ 0 w 30"/>
                  <a:gd name="T13" fmla="*/ 1010 h 1131"/>
                  <a:gd name="T14" fmla="*/ 30 w 30"/>
                  <a:gd name="T15" fmla="*/ 995 h 1131"/>
                  <a:gd name="T16" fmla="*/ 30 w 30"/>
                  <a:gd name="T17" fmla="*/ 972 h 1131"/>
                  <a:gd name="T18" fmla="*/ 0 w 30"/>
                  <a:gd name="T19" fmla="*/ 950 h 1131"/>
                  <a:gd name="T20" fmla="*/ 0 w 30"/>
                  <a:gd name="T21" fmla="*/ 859 h 1131"/>
                  <a:gd name="T22" fmla="*/ 0 w 30"/>
                  <a:gd name="T23" fmla="*/ 912 h 1131"/>
                  <a:gd name="T24" fmla="*/ 30 w 30"/>
                  <a:gd name="T25" fmla="*/ 897 h 1131"/>
                  <a:gd name="T26" fmla="*/ 30 w 30"/>
                  <a:gd name="T27" fmla="*/ 874 h 1131"/>
                  <a:gd name="T28" fmla="*/ 0 w 30"/>
                  <a:gd name="T29" fmla="*/ 844 h 1131"/>
                  <a:gd name="T30" fmla="*/ 0 w 30"/>
                  <a:gd name="T31" fmla="*/ 754 h 1131"/>
                  <a:gd name="T32" fmla="*/ 0 w 30"/>
                  <a:gd name="T33" fmla="*/ 807 h 1131"/>
                  <a:gd name="T34" fmla="*/ 30 w 30"/>
                  <a:gd name="T35" fmla="*/ 792 h 1131"/>
                  <a:gd name="T36" fmla="*/ 30 w 30"/>
                  <a:gd name="T37" fmla="*/ 769 h 1131"/>
                  <a:gd name="T38" fmla="*/ 0 w 30"/>
                  <a:gd name="T39" fmla="*/ 739 h 1131"/>
                  <a:gd name="T40" fmla="*/ 0 w 30"/>
                  <a:gd name="T41" fmla="*/ 656 h 1131"/>
                  <a:gd name="T42" fmla="*/ 0 w 30"/>
                  <a:gd name="T43" fmla="*/ 709 h 1131"/>
                  <a:gd name="T44" fmla="*/ 30 w 30"/>
                  <a:gd name="T45" fmla="*/ 686 h 1131"/>
                  <a:gd name="T46" fmla="*/ 30 w 30"/>
                  <a:gd name="T47" fmla="*/ 663 h 1131"/>
                  <a:gd name="T48" fmla="*/ 0 w 30"/>
                  <a:gd name="T49" fmla="*/ 641 h 1131"/>
                  <a:gd name="T50" fmla="*/ 0 w 30"/>
                  <a:gd name="T51" fmla="*/ 550 h 1131"/>
                  <a:gd name="T52" fmla="*/ 0 w 30"/>
                  <a:gd name="T53" fmla="*/ 603 h 1131"/>
                  <a:gd name="T54" fmla="*/ 30 w 30"/>
                  <a:gd name="T55" fmla="*/ 588 h 1131"/>
                  <a:gd name="T56" fmla="*/ 30 w 30"/>
                  <a:gd name="T57" fmla="*/ 566 h 1131"/>
                  <a:gd name="T58" fmla="*/ 0 w 30"/>
                  <a:gd name="T59" fmla="*/ 535 h 1131"/>
                  <a:gd name="T60" fmla="*/ 0 w 30"/>
                  <a:gd name="T61" fmla="*/ 445 h 1131"/>
                  <a:gd name="T62" fmla="*/ 0 w 30"/>
                  <a:gd name="T63" fmla="*/ 498 h 1131"/>
                  <a:gd name="T64" fmla="*/ 30 w 30"/>
                  <a:gd name="T65" fmla="*/ 483 h 1131"/>
                  <a:gd name="T66" fmla="*/ 30 w 30"/>
                  <a:gd name="T67" fmla="*/ 460 h 1131"/>
                  <a:gd name="T68" fmla="*/ 0 w 30"/>
                  <a:gd name="T69" fmla="*/ 430 h 1131"/>
                  <a:gd name="T70" fmla="*/ 0 w 30"/>
                  <a:gd name="T71" fmla="*/ 347 h 1131"/>
                  <a:gd name="T72" fmla="*/ 0 w 30"/>
                  <a:gd name="T73" fmla="*/ 400 h 1131"/>
                  <a:gd name="T74" fmla="*/ 30 w 30"/>
                  <a:gd name="T75" fmla="*/ 385 h 1131"/>
                  <a:gd name="T76" fmla="*/ 30 w 30"/>
                  <a:gd name="T77" fmla="*/ 362 h 1131"/>
                  <a:gd name="T78" fmla="*/ 0 w 30"/>
                  <a:gd name="T79" fmla="*/ 332 h 1131"/>
                  <a:gd name="T80" fmla="*/ 0 w 30"/>
                  <a:gd name="T81" fmla="*/ 242 h 1131"/>
                  <a:gd name="T82" fmla="*/ 0 w 30"/>
                  <a:gd name="T83" fmla="*/ 294 h 1131"/>
                  <a:gd name="T84" fmla="*/ 30 w 30"/>
                  <a:gd name="T85" fmla="*/ 279 h 1131"/>
                  <a:gd name="T86" fmla="*/ 30 w 30"/>
                  <a:gd name="T87" fmla="*/ 257 h 1131"/>
                  <a:gd name="T88" fmla="*/ 0 w 30"/>
                  <a:gd name="T89" fmla="*/ 226 h 1131"/>
                  <a:gd name="T90" fmla="*/ 0 w 30"/>
                  <a:gd name="T91" fmla="*/ 136 h 1131"/>
                  <a:gd name="T92" fmla="*/ 0 w 30"/>
                  <a:gd name="T93" fmla="*/ 196 h 1131"/>
                  <a:gd name="T94" fmla="*/ 30 w 30"/>
                  <a:gd name="T95" fmla="*/ 174 h 1131"/>
                  <a:gd name="T96" fmla="*/ 30 w 30"/>
                  <a:gd name="T97" fmla="*/ 151 h 1131"/>
                  <a:gd name="T98" fmla="*/ 0 w 30"/>
                  <a:gd name="T99" fmla="*/ 128 h 1131"/>
                  <a:gd name="T100" fmla="*/ 0 w 30"/>
                  <a:gd name="T101" fmla="*/ 38 h 1131"/>
                  <a:gd name="T102" fmla="*/ 0 w 30"/>
                  <a:gd name="T103" fmla="*/ 91 h 1131"/>
                  <a:gd name="T104" fmla="*/ 30 w 30"/>
                  <a:gd name="T105" fmla="*/ 76 h 1131"/>
                  <a:gd name="T106" fmla="*/ 30 w 30"/>
                  <a:gd name="T107" fmla="*/ 53 h 1131"/>
                  <a:gd name="T108" fmla="*/ 0 w 30"/>
                  <a:gd name="T109" fmla="*/ 23 h 1131"/>
                  <a:gd name="T110" fmla="*/ 0 w 30"/>
                  <a:gd name="T111" fmla="*/ 0 h 1131"/>
                  <a:gd name="T112" fmla="*/ 8 w 30"/>
                  <a:gd name="T113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" h="1131">
                    <a:moveTo>
                      <a:pt x="0" y="1048"/>
                    </a:moveTo>
                    <a:lnTo>
                      <a:pt x="0" y="1063"/>
                    </a:lnTo>
                    <a:lnTo>
                      <a:pt x="30" y="1085"/>
                    </a:lnTo>
                    <a:lnTo>
                      <a:pt x="0" y="1116"/>
                    </a:lnTo>
                    <a:lnTo>
                      <a:pt x="0" y="1131"/>
                    </a:lnTo>
                    <a:lnTo>
                      <a:pt x="30" y="1101"/>
                    </a:lnTo>
                    <a:lnTo>
                      <a:pt x="30" y="1101"/>
                    </a:lnTo>
                    <a:lnTo>
                      <a:pt x="30" y="1078"/>
                    </a:lnTo>
                    <a:lnTo>
                      <a:pt x="30" y="1078"/>
                    </a:lnTo>
                    <a:lnTo>
                      <a:pt x="0" y="1048"/>
                    </a:lnTo>
                    <a:close/>
                    <a:moveTo>
                      <a:pt x="0" y="950"/>
                    </a:moveTo>
                    <a:lnTo>
                      <a:pt x="0" y="957"/>
                    </a:lnTo>
                    <a:lnTo>
                      <a:pt x="30" y="987"/>
                    </a:lnTo>
                    <a:lnTo>
                      <a:pt x="0" y="1010"/>
                    </a:lnTo>
                    <a:lnTo>
                      <a:pt x="0" y="1025"/>
                    </a:lnTo>
                    <a:lnTo>
                      <a:pt x="30" y="995"/>
                    </a:lnTo>
                    <a:lnTo>
                      <a:pt x="30" y="995"/>
                    </a:lnTo>
                    <a:lnTo>
                      <a:pt x="30" y="972"/>
                    </a:lnTo>
                    <a:lnTo>
                      <a:pt x="30" y="972"/>
                    </a:lnTo>
                    <a:lnTo>
                      <a:pt x="0" y="950"/>
                    </a:lnTo>
                    <a:close/>
                    <a:moveTo>
                      <a:pt x="0" y="844"/>
                    </a:moveTo>
                    <a:lnTo>
                      <a:pt x="0" y="859"/>
                    </a:lnTo>
                    <a:lnTo>
                      <a:pt x="30" y="882"/>
                    </a:lnTo>
                    <a:lnTo>
                      <a:pt x="0" y="912"/>
                    </a:lnTo>
                    <a:lnTo>
                      <a:pt x="0" y="927"/>
                    </a:lnTo>
                    <a:lnTo>
                      <a:pt x="30" y="897"/>
                    </a:lnTo>
                    <a:lnTo>
                      <a:pt x="30" y="897"/>
                    </a:lnTo>
                    <a:lnTo>
                      <a:pt x="30" y="874"/>
                    </a:lnTo>
                    <a:lnTo>
                      <a:pt x="30" y="874"/>
                    </a:lnTo>
                    <a:lnTo>
                      <a:pt x="0" y="844"/>
                    </a:lnTo>
                    <a:close/>
                    <a:moveTo>
                      <a:pt x="0" y="739"/>
                    </a:moveTo>
                    <a:lnTo>
                      <a:pt x="0" y="754"/>
                    </a:lnTo>
                    <a:lnTo>
                      <a:pt x="30" y="784"/>
                    </a:lnTo>
                    <a:lnTo>
                      <a:pt x="0" y="807"/>
                    </a:lnTo>
                    <a:lnTo>
                      <a:pt x="0" y="822"/>
                    </a:lnTo>
                    <a:lnTo>
                      <a:pt x="30" y="792"/>
                    </a:lnTo>
                    <a:lnTo>
                      <a:pt x="30" y="792"/>
                    </a:lnTo>
                    <a:lnTo>
                      <a:pt x="30" y="769"/>
                    </a:lnTo>
                    <a:lnTo>
                      <a:pt x="30" y="769"/>
                    </a:lnTo>
                    <a:lnTo>
                      <a:pt x="0" y="739"/>
                    </a:lnTo>
                    <a:close/>
                    <a:moveTo>
                      <a:pt x="0" y="641"/>
                    </a:moveTo>
                    <a:lnTo>
                      <a:pt x="0" y="656"/>
                    </a:lnTo>
                    <a:lnTo>
                      <a:pt x="30" y="679"/>
                    </a:lnTo>
                    <a:lnTo>
                      <a:pt x="0" y="709"/>
                    </a:lnTo>
                    <a:lnTo>
                      <a:pt x="0" y="716"/>
                    </a:lnTo>
                    <a:lnTo>
                      <a:pt x="30" y="686"/>
                    </a:lnTo>
                    <a:lnTo>
                      <a:pt x="30" y="694"/>
                    </a:lnTo>
                    <a:lnTo>
                      <a:pt x="30" y="663"/>
                    </a:lnTo>
                    <a:lnTo>
                      <a:pt x="30" y="671"/>
                    </a:lnTo>
                    <a:lnTo>
                      <a:pt x="0" y="641"/>
                    </a:lnTo>
                    <a:close/>
                    <a:moveTo>
                      <a:pt x="0" y="535"/>
                    </a:moveTo>
                    <a:lnTo>
                      <a:pt x="0" y="550"/>
                    </a:lnTo>
                    <a:lnTo>
                      <a:pt x="30" y="573"/>
                    </a:lnTo>
                    <a:lnTo>
                      <a:pt x="0" y="603"/>
                    </a:lnTo>
                    <a:lnTo>
                      <a:pt x="0" y="618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30" y="566"/>
                    </a:lnTo>
                    <a:lnTo>
                      <a:pt x="30" y="566"/>
                    </a:lnTo>
                    <a:lnTo>
                      <a:pt x="0" y="535"/>
                    </a:lnTo>
                    <a:close/>
                    <a:moveTo>
                      <a:pt x="0" y="430"/>
                    </a:moveTo>
                    <a:lnTo>
                      <a:pt x="0" y="445"/>
                    </a:lnTo>
                    <a:lnTo>
                      <a:pt x="30" y="475"/>
                    </a:lnTo>
                    <a:lnTo>
                      <a:pt x="0" y="498"/>
                    </a:lnTo>
                    <a:lnTo>
                      <a:pt x="0" y="513"/>
                    </a:lnTo>
                    <a:lnTo>
                      <a:pt x="30" y="483"/>
                    </a:lnTo>
                    <a:lnTo>
                      <a:pt x="30" y="483"/>
                    </a:lnTo>
                    <a:lnTo>
                      <a:pt x="30" y="460"/>
                    </a:lnTo>
                    <a:lnTo>
                      <a:pt x="30" y="460"/>
                    </a:lnTo>
                    <a:lnTo>
                      <a:pt x="0" y="430"/>
                    </a:lnTo>
                    <a:close/>
                    <a:moveTo>
                      <a:pt x="0" y="332"/>
                    </a:moveTo>
                    <a:lnTo>
                      <a:pt x="0" y="347"/>
                    </a:lnTo>
                    <a:lnTo>
                      <a:pt x="30" y="370"/>
                    </a:lnTo>
                    <a:lnTo>
                      <a:pt x="0" y="400"/>
                    </a:lnTo>
                    <a:lnTo>
                      <a:pt x="0" y="415"/>
                    </a:lnTo>
                    <a:lnTo>
                      <a:pt x="30" y="385"/>
                    </a:lnTo>
                    <a:lnTo>
                      <a:pt x="30" y="385"/>
                    </a:lnTo>
                    <a:lnTo>
                      <a:pt x="30" y="362"/>
                    </a:lnTo>
                    <a:lnTo>
                      <a:pt x="30" y="362"/>
                    </a:lnTo>
                    <a:lnTo>
                      <a:pt x="0" y="332"/>
                    </a:lnTo>
                    <a:close/>
                    <a:moveTo>
                      <a:pt x="0" y="226"/>
                    </a:moveTo>
                    <a:lnTo>
                      <a:pt x="0" y="242"/>
                    </a:lnTo>
                    <a:lnTo>
                      <a:pt x="30" y="272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30" y="279"/>
                    </a:lnTo>
                    <a:lnTo>
                      <a:pt x="30" y="279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26"/>
                    </a:lnTo>
                    <a:close/>
                    <a:moveTo>
                      <a:pt x="0" y="128"/>
                    </a:moveTo>
                    <a:lnTo>
                      <a:pt x="0" y="136"/>
                    </a:lnTo>
                    <a:lnTo>
                      <a:pt x="30" y="166"/>
                    </a:lnTo>
                    <a:lnTo>
                      <a:pt x="0" y="196"/>
                    </a:lnTo>
                    <a:lnTo>
                      <a:pt x="0" y="204"/>
                    </a:lnTo>
                    <a:lnTo>
                      <a:pt x="30" y="174"/>
                    </a:lnTo>
                    <a:lnTo>
                      <a:pt x="30" y="181"/>
                    </a:lnTo>
                    <a:lnTo>
                      <a:pt x="30" y="151"/>
                    </a:lnTo>
                    <a:lnTo>
                      <a:pt x="30" y="159"/>
                    </a:lnTo>
                    <a:lnTo>
                      <a:pt x="0" y="128"/>
                    </a:lnTo>
                    <a:close/>
                    <a:moveTo>
                      <a:pt x="0" y="23"/>
                    </a:moveTo>
                    <a:lnTo>
                      <a:pt x="0" y="38"/>
                    </a:lnTo>
                    <a:lnTo>
                      <a:pt x="30" y="6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0" y="23"/>
                    </a:lnTo>
                    <a:close/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5" name="Freeform 1443">
                <a:extLst>
                  <a:ext uri="{FF2B5EF4-FFF2-40B4-BE49-F238E27FC236}">
                    <a16:creationId xmlns:a16="http://schemas.microsoft.com/office/drawing/2014/main" id="{53FFBF18-5C58-414C-AE2B-F7423AEFC3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2158"/>
                <a:ext cx="30" cy="1131"/>
              </a:xfrm>
              <a:custGeom>
                <a:avLst/>
                <a:gdLst>
                  <a:gd name="T0" fmla="*/ 0 w 30"/>
                  <a:gd name="T1" fmla="*/ 1063 h 1131"/>
                  <a:gd name="T2" fmla="*/ 0 w 30"/>
                  <a:gd name="T3" fmla="*/ 1116 h 1131"/>
                  <a:gd name="T4" fmla="*/ 30 w 30"/>
                  <a:gd name="T5" fmla="*/ 1101 h 1131"/>
                  <a:gd name="T6" fmla="*/ 30 w 30"/>
                  <a:gd name="T7" fmla="*/ 1078 h 1131"/>
                  <a:gd name="T8" fmla="*/ 0 w 30"/>
                  <a:gd name="T9" fmla="*/ 1048 h 1131"/>
                  <a:gd name="T10" fmla="*/ 0 w 30"/>
                  <a:gd name="T11" fmla="*/ 957 h 1131"/>
                  <a:gd name="T12" fmla="*/ 0 w 30"/>
                  <a:gd name="T13" fmla="*/ 1010 h 1131"/>
                  <a:gd name="T14" fmla="*/ 30 w 30"/>
                  <a:gd name="T15" fmla="*/ 995 h 1131"/>
                  <a:gd name="T16" fmla="*/ 30 w 30"/>
                  <a:gd name="T17" fmla="*/ 972 h 1131"/>
                  <a:gd name="T18" fmla="*/ 0 w 30"/>
                  <a:gd name="T19" fmla="*/ 950 h 1131"/>
                  <a:gd name="T20" fmla="*/ 0 w 30"/>
                  <a:gd name="T21" fmla="*/ 859 h 1131"/>
                  <a:gd name="T22" fmla="*/ 0 w 30"/>
                  <a:gd name="T23" fmla="*/ 912 h 1131"/>
                  <a:gd name="T24" fmla="*/ 30 w 30"/>
                  <a:gd name="T25" fmla="*/ 897 h 1131"/>
                  <a:gd name="T26" fmla="*/ 30 w 30"/>
                  <a:gd name="T27" fmla="*/ 874 h 1131"/>
                  <a:gd name="T28" fmla="*/ 0 w 30"/>
                  <a:gd name="T29" fmla="*/ 844 h 1131"/>
                  <a:gd name="T30" fmla="*/ 0 w 30"/>
                  <a:gd name="T31" fmla="*/ 754 h 1131"/>
                  <a:gd name="T32" fmla="*/ 0 w 30"/>
                  <a:gd name="T33" fmla="*/ 807 h 1131"/>
                  <a:gd name="T34" fmla="*/ 30 w 30"/>
                  <a:gd name="T35" fmla="*/ 792 h 1131"/>
                  <a:gd name="T36" fmla="*/ 30 w 30"/>
                  <a:gd name="T37" fmla="*/ 769 h 1131"/>
                  <a:gd name="T38" fmla="*/ 0 w 30"/>
                  <a:gd name="T39" fmla="*/ 739 h 1131"/>
                  <a:gd name="T40" fmla="*/ 0 w 30"/>
                  <a:gd name="T41" fmla="*/ 656 h 1131"/>
                  <a:gd name="T42" fmla="*/ 0 w 30"/>
                  <a:gd name="T43" fmla="*/ 709 h 1131"/>
                  <a:gd name="T44" fmla="*/ 30 w 30"/>
                  <a:gd name="T45" fmla="*/ 686 h 1131"/>
                  <a:gd name="T46" fmla="*/ 30 w 30"/>
                  <a:gd name="T47" fmla="*/ 663 h 1131"/>
                  <a:gd name="T48" fmla="*/ 0 w 30"/>
                  <a:gd name="T49" fmla="*/ 641 h 1131"/>
                  <a:gd name="T50" fmla="*/ 0 w 30"/>
                  <a:gd name="T51" fmla="*/ 550 h 1131"/>
                  <a:gd name="T52" fmla="*/ 0 w 30"/>
                  <a:gd name="T53" fmla="*/ 603 h 1131"/>
                  <a:gd name="T54" fmla="*/ 30 w 30"/>
                  <a:gd name="T55" fmla="*/ 588 h 1131"/>
                  <a:gd name="T56" fmla="*/ 30 w 30"/>
                  <a:gd name="T57" fmla="*/ 566 h 1131"/>
                  <a:gd name="T58" fmla="*/ 0 w 30"/>
                  <a:gd name="T59" fmla="*/ 535 h 1131"/>
                  <a:gd name="T60" fmla="*/ 0 w 30"/>
                  <a:gd name="T61" fmla="*/ 445 h 1131"/>
                  <a:gd name="T62" fmla="*/ 0 w 30"/>
                  <a:gd name="T63" fmla="*/ 498 h 1131"/>
                  <a:gd name="T64" fmla="*/ 30 w 30"/>
                  <a:gd name="T65" fmla="*/ 483 h 1131"/>
                  <a:gd name="T66" fmla="*/ 30 w 30"/>
                  <a:gd name="T67" fmla="*/ 460 h 1131"/>
                  <a:gd name="T68" fmla="*/ 0 w 30"/>
                  <a:gd name="T69" fmla="*/ 430 h 1131"/>
                  <a:gd name="T70" fmla="*/ 0 w 30"/>
                  <a:gd name="T71" fmla="*/ 347 h 1131"/>
                  <a:gd name="T72" fmla="*/ 0 w 30"/>
                  <a:gd name="T73" fmla="*/ 400 h 1131"/>
                  <a:gd name="T74" fmla="*/ 30 w 30"/>
                  <a:gd name="T75" fmla="*/ 385 h 1131"/>
                  <a:gd name="T76" fmla="*/ 30 w 30"/>
                  <a:gd name="T77" fmla="*/ 362 h 1131"/>
                  <a:gd name="T78" fmla="*/ 0 w 30"/>
                  <a:gd name="T79" fmla="*/ 332 h 1131"/>
                  <a:gd name="T80" fmla="*/ 0 w 30"/>
                  <a:gd name="T81" fmla="*/ 242 h 1131"/>
                  <a:gd name="T82" fmla="*/ 0 w 30"/>
                  <a:gd name="T83" fmla="*/ 294 h 1131"/>
                  <a:gd name="T84" fmla="*/ 30 w 30"/>
                  <a:gd name="T85" fmla="*/ 279 h 1131"/>
                  <a:gd name="T86" fmla="*/ 30 w 30"/>
                  <a:gd name="T87" fmla="*/ 257 h 1131"/>
                  <a:gd name="T88" fmla="*/ 0 w 30"/>
                  <a:gd name="T89" fmla="*/ 226 h 1131"/>
                  <a:gd name="T90" fmla="*/ 0 w 30"/>
                  <a:gd name="T91" fmla="*/ 136 h 1131"/>
                  <a:gd name="T92" fmla="*/ 0 w 30"/>
                  <a:gd name="T93" fmla="*/ 196 h 1131"/>
                  <a:gd name="T94" fmla="*/ 30 w 30"/>
                  <a:gd name="T95" fmla="*/ 174 h 1131"/>
                  <a:gd name="T96" fmla="*/ 30 w 30"/>
                  <a:gd name="T97" fmla="*/ 151 h 1131"/>
                  <a:gd name="T98" fmla="*/ 0 w 30"/>
                  <a:gd name="T99" fmla="*/ 128 h 1131"/>
                  <a:gd name="T100" fmla="*/ 0 w 30"/>
                  <a:gd name="T101" fmla="*/ 38 h 1131"/>
                  <a:gd name="T102" fmla="*/ 0 w 30"/>
                  <a:gd name="T103" fmla="*/ 91 h 1131"/>
                  <a:gd name="T104" fmla="*/ 30 w 30"/>
                  <a:gd name="T105" fmla="*/ 76 h 1131"/>
                  <a:gd name="T106" fmla="*/ 30 w 30"/>
                  <a:gd name="T107" fmla="*/ 53 h 1131"/>
                  <a:gd name="T108" fmla="*/ 0 w 30"/>
                  <a:gd name="T109" fmla="*/ 23 h 1131"/>
                  <a:gd name="T110" fmla="*/ 0 w 30"/>
                  <a:gd name="T111" fmla="*/ 0 h 1131"/>
                  <a:gd name="T112" fmla="*/ 8 w 30"/>
                  <a:gd name="T113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" h="1131">
                    <a:moveTo>
                      <a:pt x="0" y="1048"/>
                    </a:moveTo>
                    <a:lnTo>
                      <a:pt x="0" y="1063"/>
                    </a:lnTo>
                    <a:lnTo>
                      <a:pt x="30" y="1085"/>
                    </a:lnTo>
                    <a:lnTo>
                      <a:pt x="0" y="1116"/>
                    </a:lnTo>
                    <a:lnTo>
                      <a:pt x="0" y="1131"/>
                    </a:lnTo>
                    <a:lnTo>
                      <a:pt x="30" y="1101"/>
                    </a:lnTo>
                    <a:lnTo>
                      <a:pt x="30" y="1101"/>
                    </a:lnTo>
                    <a:lnTo>
                      <a:pt x="30" y="1078"/>
                    </a:lnTo>
                    <a:lnTo>
                      <a:pt x="30" y="1078"/>
                    </a:lnTo>
                    <a:lnTo>
                      <a:pt x="0" y="1048"/>
                    </a:lnTo>
                    <a:moveTo>
                      <a:pt x="0" y="950"/>
                    </a:moveTo>
                    <a:lnTo>
                      <a:pt x="0" y="957"/>
                    </a:lnTo>
                    <a:lnTo>
                      <a:pt x="30" y="987"/>
                    </a:lnTo>
                    <a:lnTo>
                      <a:pt x="0" y="1010"/>
                    </a:lnTo>
                    <a:lnTo>
                      <a:pt x="0" y="1025"/>
                    </a:lnTo>
                    <a:lnTo>
                      <a:pt x="30" y="995"/>
                    </a:lnTo>
                    <a:lnTo>
                      <a:pt x="30" y="995"/>
                    </a:lnTo>
                    <a:lnTo>
                      <a:pt x="30" y="972"/>
                    </a:lnTo>
                    <a:lnTo>
                      <a:pt x="30" y="972"/>
                    </a:lnTo>
                    <a:lnTo>
                      <a:pt x="0" y="950"/>
                    </a:lnTo>
                    <a:moveTo>
                      <a:pt x="0" y="844"/>
                    </a:moveTo>
                    <a:lnTo>
                      <a:pt x="0" y="859"/>
                    </a:lnTo>
                    <a:lnTo>
                      <a:pt x="30" y="882"/>
                    </a:lnTo>
                    <a:lnTo>
                      <a:pt x="0" y="912"/>
                    </a:lnTo>
                    <a:lnTo>
                      <a:pt x="0" y="927"/>
                    </a:lnTo>
                    <a:lnTo>
                      <a:pt x="30" y="897"/>
                    </a:lnTo>
                    <a:lnTo>
                      <a:pt x="30" y="897"/>
                    </a:lnTo>
                    <a:lnTo>
                      <a:pt x="30" y="874"/>
                    </a:lnTo>
                    <a:lnTo>
                      <a:pt x="30" y="874"/>
                    </a:lnTo>
                    <a:lnTo>
                      <a:pt x="0" y="844"/>
                    </a:lnTo>
                    <a:moveTo>
                      <a:pt x="0" y="739"/>
                    </a:moveTo>
                    <a:lnTo>
                      <a:pt x="0" y="754"/>
                    </a:lnTo>
                    <a:lnTo>
                      <a:pt x="30" y="784"/>
                    </a:lnTo>
                    <a:lnTo>
                      <a:pt x="0" y="807"/>
                    </a:lnTo>
                    <a:lnTo>
                      <a:pt x="0" y="822"/>
                    </a:lnTo>
                    <a:lnTo>
                      <a:pt x="30" y="792"/>
                    </a:lnTo>
                    <a:lnTo>
                      <a:pt x="30" y="792"/>
                    </a:lnTo>
                    <a:lnTo>
                      <a:pt x="30" y="769"/>
                    </a:lnTo>
                    <a:lnTo>
                      <a:pt x="30" y="769"/>
                    </a:lnTo>
                    <a:lnTo>
                      <a:pt x="0" y="739"/>
                    </a:lnTo>
                    <a:moveTo>
                      <a:pt x="0" y="641"/>
                    </a:moveTo>
                    <a:lnTo>
                      <a:pt x="0" y="656"/>
                    </a:lnTo>
                    <a:lnTo>
                      <a:pt x="30" y="679"/>
                    </a:lnTo>
                    <a:lnTo>
                      <a:pt x="0" y="709"/>
                    </a:lnTo>
                    <a:lnTo>
                      <a:pt x="0" y="716"/>
                    </a:lnTo>
                    <a:lnTo>
                      <a:pt x="30" y="686"/>
                    </a:lnTo>
                    <a:lnTo>
                      <a:pt x="30" y="694"/>
                    </a:lnTo>
                    <a:lnTo>
                      <a:pt x="30" y="663"/>
                    </a:lnTo>
                    <a:lnTo>
                      <a:pt x="30" y="671"/>
                    </a:lnTo>
                    <a:lnTo>
                      <a:pt x="0" y="641"/>
                    </a:lnTo>
                    <a:moveTo>
                      <a:pt x="0" y="535"/>
                    </a:moveTo>
                    <a:lnTo>
                      <a:pt x="0" y="550"/>
                    </a:lnTo>
                    <a:lnTo>
                      <a:pt x="30" y="573"/>
                    </a:lnTo>
                    <a:lnTo>
                      <a:pt x="0" y="603"/>
                    </a:lnTo>
                    <a:lnTo>
                      <a:pt x="0" y="618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30" y="566"/>
                    </a:lnTo>
                    <a:lnTo>
                      <a:pt x="30" y="566"/>
                    </a:lnTo>
                    <a:lnTo>
                      <a:pt x="0" y="535"/>
                    </a:lnTo>
                    <a:moveTo>
                      <a:pt x="0" y="430"/>
                    </a:moveTo>
                    <a:lnTo>
                      <a:pt x="0" y="445"/>
                    </a:lnTo>
                    <a:lnTo>
                      <a:pt x="30" y="475"/>
                    </a:lnTo>
                    <a:lnTo>
                      <a:pt x="0" y="498"/>
                    </a:lnTo>
                    <a:lnTo>
                      <a:pt x="0" y="513"/>
                    </a:lnTo>
                    <a:lnTo>
                      <a:pt x="30" y="483"/>
                    </a:lnTo>
                    <a:lnTo>
                      <a:pt x="30" y="483"/>
                    </a:lnTo>
                    <a:lnTo>
                      <a:pt x="30" y="460"/>
                    </a:lnTo>
                    <a:lnTo>
                      <a:pt x="30" y="460"/>
                    </a:lnTo>
                    <a:lnTo>
                      <a:pt x="0" y="430"/>
                    </a:lnTo>
                    <a:moveTo>
                      <a:pt x="0" y="332"/>
                    </a:moveTo>
                    <a:lnTo>
                      <a:pt x="0" y="347"/>
                    </a:lnTo>
                    <a:lnTo>
                      <a:pt x="30" y="370"/>
                    </a:lnTo>
                    <a:lnTo>
                      <a:pt x="0" y="400"/>
                    </a:lnTo>
                    <a:lnTo>
                      <a:pt x="0" y="415"/>
                    </a:lnTo>
                    <a:lnTo>
                      <a:pt x="30" y="385"/>
                    </a:lnTo>
                    <a:lnTo>
                      <a:pt x="30" y="385"/>
                    </a:lnTo>
                    <a:lnTo>
                      <a:pt x="30" y="362"/>
                    </a:lnTo>
                    <a:lnTo>
                      <a:pt x="30" y="362"/>
                    </a:lnTo>
                    <a:lnTo>
                      <a:pt x="0" y="332"/>
                    </a:lnTo>
                    <a:moveTo>
                      <a:pt x="0" y="226"/>
                    </a:moveTo>
                    <a:lnTo>
                      <a:pt x="0" y="242"/>
                    </a:lnTo>
                    <a:lnTo>
                      <a:pt x="30" y="272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30" y="279"/>
                    </a:lnTo>
                    <a:lnTo>
                      <a:pt x="30" y="279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26"/>
                    </a:lnTo>
                    <a:moveTo>
                      <a:pt x="0" y="128"/>
                    </a:moveTo>
                    <a:lnTo>
                      <a:pt x="0" y="136"/>
                    </a:lnTo>
                    <a:lnTo>
                      <a:pt x="30" y="166"/>
                    </a:lnTo>
                    <a:lnTo>
                      <a:pt x="0" y="196"/>
                    </a:lnTo>
                    <a:lnTo>
                      <a:pt x="0" y="204"/>
                    </a:lnTo>
                    <a:lnTo>
                      <a:pt x="30" y="174"/>
                    </a:lnTo>
                    <a:lnTo>
                      <a:pt x="30" y="181"/>
                    </a:lnTo>
                    <a:lnTo>
                      <a:pt x="30" y="151"/>
                    </a:lnTo>
                    <a:lnTo>
                      <a:pt x="30" y="159"/>
                    </a:lnTo>
                    <a:lnTo>
                      <a:pt x="0" y="128"/>
                    </a:lnTo>
                    <a:moveTo>
                      <a:pt x="0" y="23"/>
                    </a:moveTo>
                    <a:lnTo>
                      <a:pt x="0" y="38"/>
                    </a:lnTo>
                    <a:lnTo>
                      <a:pt x="30" y="6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0" y="23"/>
                    </a:lnTo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6" name="Freeform 1444">
                <a:extLst>
                  <a:ext uri="{FF2B5EF4-FFF2-40B4-BE49-F238E27FC236}">
                    <a16:creationId xmlns:a16="http://schemas.microsoft.com/office/drawing/2014/main" id="{906A6672-C577-4366-B1F8-51CCC514D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14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7" name="Freeform 1445">
                <a:extLst>
                  <a:ext uri="{FF2B5EF4-FFF2-40B4-BE49-F238E27FC236}">
                    <a16:creationId xmlns:a16="http://schemas.microsoft.com/office/drawing/2014/main" id="{BE4A1D3A-ED96-431E-B036-802089358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14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8" name="Freeform 1446">
                <a:extLst>
                  <a:ext uri="{FF2B5EF4-FFF2-40B4-BE49-F238E27FC236}">
                    <a16:creationId xmlns:a16="http://schemas.microsoft.com/office/drawing/2014/main" id="{081C63F6-D844-4661-924D-FFF1DC43B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4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9" name="Freeform 1447">
                <a:extLst>
                  <a:ext uri="{FF2B5EF4-FFF2-40B4-BE49-F238E27FC236}">
                    <a16:creationId xmlns:a16="http://schemas.microsoft.com/office/drawing/2014/main" id="{4A3B7E73-0D72-4B91-8069-4D1A78270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84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0" name="Freeform 1448">
                <a:extLst>
                  <a:ext uri="{FF2B5EF4-FFF2-40B4-BE49-F238E27FC236}">
                    <a16:creationId xmlns:a16="http://schemas.microsoft.com/office/drawing/2014/main" id="{9DD61D58-8012-4A81-8469-7642323CB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12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1" name="Freeform 1449">
                <a:extLst>
                  <a:ext uri="{FF2B5EF4-FFF2-40B4-BE49-F238E27FC236}">
                    <a16:creationId xmlns:a16="http://schemas.microsoft.com/office/drawing/2014/main" id="{B6AE107E-82D5-4CFB-84B6-112FEDB80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12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2" name="Freeform 1450">
                <a:extLst>
                  <a:ext uri="{FF2B5EF4-FFF2-40B4-BE49-F238E27FC236}">
                    <a16:creationId xmlns:a16="http://schemas.microsoft.com/office/drawing/2014/main" id="{BA046762-EC30-4692-9AA6-31AF27EC8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50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82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8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3" name="Freeform 1451">
                <a:extLst>
                  <a:ext uri="{FF2B5EF4-FFF2-40B4-BE49-F238E27FC236}">
                    <a16:creationId xmlns:a16="http://schemas.microsoft.com/office/drawing/2014/main" id="{01316472-8823-4ABA-A72C-4B08C7AD1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950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82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82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4" name="Freeform 1452">
                <a:extLst>
                  <a:ext uri="{FF2B5EF4-FFF2-40B4-BE49-F238E27FC236}">
                    <a16:creationId xmlns:a16="http://schemas.microsoft.com/office/drawing/2014/main" id="{B6A491C6-B8C5-44DD-9A1D-7FE6EF745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17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5" name="Freeform 1453">
                <a:extLst>
                  <a:ext uri="{FF2B5EF4-FFF2-40B4-BE49-F238E27FC236}">
                    <a16:creationId xmlns:a16="http://schemas.microsoft.com/office/drawing/2014/main" id="{3DB55376-0C83-4829-8289-6BA23C590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17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6" name="Freeform 1454">
                <a:extLst>
                  <a:ext uri="{FF2B5EF4-FFF2-40B4-BE49-F238E27FC236}">
                    <a16:creationId xmlns:a16="http://schemas.microsoft.com/office/drawing/2014/main" id="{ED59E3B2-B654-46A6-A626-8FE121901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55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53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7" name="Freeform 1455">
                <a:extLst>
                  <a:ext uri="{FF2B5EF4-FFF2-40B4-BE49-F238E27FC236}">
                    <a16:creationId xmlns:a16="http://schemas.microsoft.com/office/drawing/2014/main" id="{CE1F4420-A822-4D26-A90F-664FF8F76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055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53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8" name="Freeform 1456">
                <a:extLst>
                  <a:ext uri="{FF2B5EF4-FFF2-40B4-BE49-F238E27FC236}">
                    <a16:creationId xmlns:a16="http://schemas.microsoft.com/office/drawing/2014/main" id="{AE91321C-6FEE-45C7-8B83-D153438B3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1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9" name="Freeform 1457">
                <a:extLst>
                  <a:ext uri="{FF2B5EF4-FFF2-40B4-BE49-F238E27FC236}">
                    <a16:creationId xmlns:a16="http://schemas.microsoft.com/office/drawing/2014/main" id="{2ECE9FBA-8D38-44F3-9A5C-41877D1BE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1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0" name="Freeform 1458">
                <a:extLst>
                  <a:ext uri="{FF2B5EF4-FFF2-40B4-BE49-F238E27FC236}">
                    <a16:creationId xmlns:a16="http://schemas.microsoft.com/office/drawing/2014/main" id="{21F9710B-363C-42F1-8D92-DE3400A95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53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1" name="Freeform 1459">
                <a:extLst>
                  <a:ext uri="{FF2B5EF4-FFF2-40B4-BE49-F238E27FC236}">
                    <a16:creationId xmlns:a16="http://schemas.microsoft.com/office/drawing/2014/main" id="{BC924F53-CAE0-46A9-BC31-D4D2BF6AB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153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2" name="Freeform 1460">
                <a:extLst>
                  <a:ext uri="{FF2B5EF4-FFF2-40B4-BE49-F238E27FC236}">
                    <a16:creationId xmlns:a16="http://schemas.microsoft.com/office/drawing/2014/main" id="{4CF3B58C-27B4-405B-944D-BDCB5B8636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3311"/>
                <a:ext cx="30" cy="143"/>
              </a:xfrm>
              <a:custGeom>
                <a:avLst/>
                <a:gdLst>
                  <a:gd name="T0" fmla="*/ 0 w 30"/>
                  <a:gd name="T1" fmla="*/ 98 h 143"/>
                  <a:gd name="T2" fmla="*/ 0 w 30"/>
                  <a:gd name="T3" fmla="*/ 113 h 143"/>
                  <a:gd name="T4" fmla="*/ 30 w 30"/>
                  <a:gd name="T5" fmla="*/ 143 h 143"/>
                  <a:gd name="T6" fmla="*/ 30 w 30"/>
                  <a:gd name="T7" fmla="*/ 143 h 143"/>
                  <a:gd name="T8" fmla="*/ 30 w 30"/>
                  <a:gd name="T9" fmla="*/ 143 h 143"/>
                  <a:gd name="T10" fmla="*/ 30 w 30"/>
                  <a:gd name="T11" fmla="*/ 128 h 143"/>
                  <a:gd name="T12" fmla="*/ 30 w 30"/>
                  <a:gd name="T13" fmla="*/ 128 h 143"/>
                  <a:gd name="T14" fmla="*/ 0 w 30"/>
                  <a:gd name="T15" fmla="*/ 98 h 143"/>
                  <a:gd name="T16" fmla="*/ 0 w 30"/>
                  <a:gd name="T17" fmla="*/ 0 h 143"/>
                  <a:gd name="T18" fmla="*/ 0 w 30"/>
                  <a:gd name="T19" fmla="*/ 8 h 143"/>
                  <a:gd name="T20" fmla="*/ 30 w 30"/>
                  <a:gd name="T21" fmla="*/ 38 h 143"/>
                  <a:gd name="T22" fmla="*/ 0 w 30"/>
                  <a:gd name="T23" fmla="*/ 68 h 143"/>
                  <a:gd name="T24" fmla="*/ 0 w 30"/>
                  <a:gd name="T25" fmla="*/ 76 h 143"/>
                  <a:gd name="T26" fmla="*/ 30 w 30"/>
                  <a:gd name="T27" fmla="*/ 45 h 143"/>
                  <a:gd name="T28" fmla="*/ 30 w 30"/>
                  <a:gd name="T29" fmla="*/ 53 h 143"/>
                  <a:gd name="T30" fmla="*/ 30 w 30"/>
                  <a:gd name="T31" fmla="*/ 23 h 143"/>
                  <a:gd name="T32" fmla="*/ 30 w 30"/>
                  <a:gd name="T33" fmla="*/ 30 h 143"/>
                  <a:gd name="T34" fmla="*/ 0 w 30"/>
                  <a:gd name="T35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43">
                    <a:moveTo>
                      <a:pt x="0" y="98"/>
                    </a:moveTo>
                    <a:lnTo>
                      <a:pt x="0" y="11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0" y="98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30" y="3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30" y="45"/>
                    </a:lnTo>
                    <a:lnTo>
                      <a:pt x="30" y="53"/>
                    </a:lnTo>
                    <a:lnTo>
                      <a:pt x="30" y="2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3" name="Freeform 1461">
                <a:extLst>
                  <a:ext uri="{FF2B5EF4-FFF2-40B4-BE49-F238E27FC236}">
                    <a16:creationId xmlns:a16="http://schemas.microsoft.com/office/drawing/2014/main" id="{F4BC3FE1-7CA5-416F-9A43-FD614D7BE9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" y="3311"/>
                <a:ext cx="30" cy="143"/>
              </a:xfrm>
              <a:custGeom>
                <a:avLst/>
                <a:gdLst>
                  <a:gd name="T0" fmla="*/ 0 w 30"/>
                  <a:gd name="T1" fmla="*/ 98 h 143"/>
                  <a:gd name="T2" fmla="*/ 0 w 30"/>
                  <a:gd name="T3" fmla="*/ 113 h 143"/>
                  <a:gd name="T4" fmla="*/ 30 w 30"/>
                  <a:gd name="T5" fmla="*/ 143 h 143"/>
                  <a:gd name="T6" fmla="*/ 30 w 30"/>
                  <a:gd name="T7" fmla="*/ 143 h 143"/>
                  <a:gd name="T8" fmla="*/ 30 w 30"/>
                  <a:gd name="T9" fmla="*/ 143 h 143"/>
                  <a:gd name="T10" fmla="*/ 30 w 30"/>
                  <a:gd name="T11" fmla="*/ 128 h 143"/>
                  <a:gd name="T12" fmla="*/ 30 w 30"/>
                  <a:gd name="T13" fmla="*/ 128 h 143"/>
                  <a:gd name="T14" fmla="*/ 0 w 30"/>
                  <a:gd name="T15" fmla="*/ 98 h 143"/>
                  <a:gd name="T16" fmla="*/ 0 w 30"/>
                  <a:gd name="T17" fmla="*/ 0 h 143"/>
                  <a:gd name="T18" fmla="*/ 0 w 30"/>
                  <a:gd name="T19" fmla="*/ 8 h 143"/>
                  <a:gd name="T20" fmla="*/ 30 w 30"/>
                  <a:gd name="T21" fmla="*/ 38 h 143"/>
                  <a:gd name="T22" fmla="*/ 0 w 30"/>
                  <a:gd name="T23" fmla="*/ 68 h 143"/>
                  <a:gd name="T24" fmla="*/ 0 w 30"/>
                  <a:gd name="T25" fmla="*/ 76 h 143"/>
                  <a:gd name="T26" fmla="*/ 30 w 30"/>
                  <a:gd name="T27" fmla="*/ 45 h 143"/>
                  <a:gd name="T28" fmla="*/ 30 w 30"/>
                  <a:gd name="T29" fmla="*/ 53 h 143"/>
                  <a:gd name="T30" fmla="*/ 30 w 30"/>
                  <a:gd name="T31" fmla="*/ 23 h 143"/>
                  <a:gd name="T32" fmla="*/ 30 w 30"/>
                  <a:gd name="T33" fmla="*/ 30 h 143"/>
                  <a:gd name="T34" fmla="*/ 0 w 30"/>
                  <a:gd name="T35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43">
                    <a:moveTo>
                      <a:pt x="0" y="98"/>
                    </a:moveTo>
                    <a:lnTo>
                      <a:pt x="0" y="11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0" y="98"/>
                    </a:lnTo>
                    <a:moveTo>
                      <a:pt x="0" y="0"/>
                    </a:moveTo>
                    <a:lnTo>
                      <a:pt x="0" y="8"/>
                    </a:lnTo>
                    <a:lnTo>
                      <a:pt x="30" y="3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30" y="45"/>
                    </a:lnTo>
                    <a:lnTo>
                      <a:pt x="30" y="53"/>
                    </a:lnTo>
                    <a:lnTo>
                      <a:pt x="30" y="2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4" name="Freeform 1462">
                <a:extLst>
                  <a:ext uri="{FF2B5EF4-FFF2-40B4-BE49-F238E27FC236}">
                    <a16:creationId xmlns:a16="http://schemas.microsoft.com/office/drawing/2014/main" id="{ECE87E65-8454-46E9-A04A-1FBC9E61F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21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2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5" name="Freeform 1463">
                <a:extLst>
                  <a:ext uri="{FF2B5EF4-FFF2-40B4-BE49-F238E27FC236}">
                    <a16:creationId xmlns:a16="http://schemas.microsoft.com/office/drawing/2014/main" id="{4B7000CF-3903-476D-BD94-BE8BAE4D2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21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2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6" name="Freeform 1464">
                <a:extLst>
                  <a:ext uri="{FF2B5EF4-FFF2-40B4-BE49-F238E27FC236}">
                    <a16:creationId xmlns:a16="http://schemas.microsoft.com/office/drawing/2014/main" id="{F28E5E85-63B2-45CC-BD4D-FCF0BE2FD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59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75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7" name="Freeform 1465">
                <a:extLst>
                  <a:ext uri="{FF2B5EF4-FFF2-40B4-BE49-F238E27FC236}">
                    <a16:creationId xmlns:a16="http://schemas.microsoft.com/office/drawing/2014/main" id="{F562290A-E256-4FD3-B049-516412967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259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75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8" name="Freeform 1466">
                <a:extLst>
                  <a:ext uri="{FF2B5EF4-FFF2-40B4-BE49-F238E27FC236}">
                    <a16:creationId xmlns:a16="http://schemas.microsoft.com/office/drawing/2014/main" id="{78DB635E-7DD8-4941-BB0C-C2A3BB006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19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9" name="Freeform 1467">
                <a:extLst>
                  <a:ext uri="{FF2B5EF4-FFF2-40B4-BE49-F238E27FC236}">
                    <a16:creationId xmlns:a16="http://schemas.microsoft.com/office/drawing/2014/main" id="{EEEB8D74-F54B-4FA4-828C-BC19FD8A1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19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0" name="Freeform 1468">
                <a:extLst>
                  <a:ext uri="{FF2B5EF4-FFF2-40B4-BE49-F238E27FC236}">
                    <a16:creationId xmlns:a16="http://schemas.microsoft.com/office/drawing/2014/main" id="{9C0E1908-9687-42E8-A18B-8479D3E3E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5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1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1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3" name="Group 1670">
              <a:extLst>
                <a:ext uri="{FF2B5EF4-FFF2-40B4-BE49-F238E27FC236}">
                  <a16:creationId xmlns:a16="http://schemas.microsoft.com/office/drawing/2014/main" id="{2465B378-701F-49E1-A993-77B4E5F3B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7" y="1465"/>
              <a:ext cx="891" cy="2110"/>
              <a:chOff x="5557" y="1465"/>
              <a:chExt cx="891" cy="2110"/>
            </a:xfrm>
          </p:grpSpPr>
          <p:sp>
            <p:nvSpPr>
              <p:cNvPr id="1641" name="Freeform 1470">
                <a:extLst>
                  <a:ext uri="{FF2B5EF4-FFF2-40B4-BE49-F238E27FC236}">
                    <a16:creationId xmlns:a16="http://schemas.microsoft.com/office/drawing/2014/main" id="{6CC45118-0ECC-4AC8-B0EB-1BD23DFC1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35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1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1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2" name="Freeform 1471">
                <a:extLst>
                  <a:ext uri="{FF2B5EF4-FFF2-40B4-BE49-F238E27FC236}">
                    <a16:creationId xmlns:a16="http://schemas.microsoft.com/office/drawing/2014/main" id="{6FFD6632-5D7F-4B6F-990B-943229B9F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24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30 h 30"/>
                  <a:gd name="T4" fmla="*/ 30 w 30"/>
                  <a:gd name="T5" fmla="*/ 30 h 30"/>
                  <a:gd name="T6" fmla="*/ 30 w 30"/>
                  <a:gd name="T7" fmla="*/ 30 h 30"/>
                  <a:gd name="T8" fmla="*/ 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30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3" name="Freeform 1472">
                <a:extLst>
                  <a:ext uri="{FF2B5EF4-FFF2-40B4-BE49-F238E27FC236}">
                    <a16:creationId xmlns:a16="http://schemas.microsoft.com/office/drawing/2014/main" id="{DBA7D048-8DA9-4D47-B435-468233ECD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24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30 h 30"/>
                  <a:gd name="T4" fmla="*/ 30 w 30"/>
                  <a:gd name="T5" fmla="*/ 30 h 30"/>
                  <a:gd name="T6" fmla="*/ 30 w 30"/>
                  <a:gd name="T7" fmla="*/ 30 h 30"/>
                  <a:gd name="T8" fmla="*/ 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30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4" name="Freeform 1473">
                <a:extLst>
                  <a:ext uri="{FF2B5EF4-FFF2-40B4-BE49-F238E27FC236}">
                    <a16:creationId xmlns:a16="http://schemas.microsoft.com/office/drawing/2014/main" id="{DE45D6C6-8D1F-4DD5-9AD4-4F28CF5C4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51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8 w 30"/>
                  <a:gd name="T3" fmla="*/ 7 h 60"/>
                  <a:gd name="T4" fmla="*/ 0 w 30"/>
                  <a:gd name="T5" fmla="*/ 7 h 60"/>
                  <a:gd name="T6" fmla="*/ 0 w 30"/>
                  <a:gd name="T7" fmla="*/ 30 h 60"/>
                  <a:gd name="T8" fmla="*/ 30 w 30"/>
                  <a:gd name="T9" fmla="*/ 60 h 60"/>
                  <a:gd name="T10" fmla="*/ 30 w 30"/>
                  <a:gd name="T11" fmla="*/ 60 h 60"/>
                  <a:gd name="T12" fmla="*/ 30 w 3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3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5" name="Freeform 1474">
                <a:extLst>
                  <a:ext uri="{FF2B5EF4-FFF2-40B4-BE49-F238E27FC236}">
                    <a16:creationId xmlns:a16="http://schemas.microsoft.com/office/drawing/2014/main" id="{DC972F26-0FEF-4BE2-96B5-69EF76BC7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51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8 w 30"/>
                  <a:gd name="T3" fmla="*/ 7 h 60"/>
                  <a:gd name="T4" fmla="*/ 0 w 30"/>
                  <a:gd name="T5" fmla="*/ 7 h 60"/>
                  <a:gd name="T6" fmla="*/ 0 w 30"/>
                  <a:gd name="T7" fmla="*/ 30 h 60"/>
                  <a:gd name="T8" fmla="*/ 30 w 30"/>
                  <a:gd name="T9" fmla="*/ 60 h 60"/>
                  <a:gd name="T10" fmla="*/ 30 w 30"/>
                  <a:gd name="T11" fmla="*/ 60 h 60"/>
                  <a:gd name="T12" fmla="*/ 30 w 3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3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6" name="Freeform 1475">
                <a:extLst>
                  <a:ext uri="{FF2B5EF4-FFF2-40B4-BE49-F238E27FC236}">
                    <a16:creationId xmlns:a16="http://schemas.microsoft.com/office/drawing/2014/main" id="{291F1FEA-2A7D-4550-A687-606770320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96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7" name="Freeform 1476">
                <a:extLst>
                  <a:ext uri="{FF2B5EF4-FFF2-40B4-BE49-F238E27FC236}">
                    <a16:creationId xmlns:a16="http://schemas.microsoft.com/office/drawing/2014/main" id="{1A73842F-8810-44D9-957D-9B783E52E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196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8" name="Freeform 1477">
                <a:extLst>
                  <a:ext uri="{FF2B5EF4-FFF2-40B4-BE49-F238E27FC236}">
                    <a16:creationId xmlns:a16="http://schemas.microsoft.com/office/drawing/2014/main" id="{11196767-75DC-4D5D-928B-8EEA98B0D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3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9" name="Freeform 1478">
                <a:extLst>
                  <a:ext uri="{FF2B5EF4-FFF2-40B4-BE49-F238E27FC236}">
                    <a16:creationId xmlns:a16="http://schemas.microsoft.com/office/drawing/2014/main" id="{2007DA97-5C77-4935-BD14-AE9E716C1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3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0" name="Freeform 1479">
                <a:extLst>
                  <a:ext uri="{FF2B5EF4-FFF2-40B4-BE49-F238E27FC236}">
                    <a16:creationId xmlns:a16="http://schemas.microsoft.com/office/drawing/2014/main" id="{CCCB646D-D22E-44DC-83BA-920D8E865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94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1" name="Freeform 1480">
                <a:extLst>
                  <a:ext uri="{FF2B5EF4-FFF2-40B4-BE49-F238E27FC236}">
                    <a16:creationId xmlns:a16="http://schemas.microsoft.com/office/drawing/2014/main" id="{6BC81FCB-0F09-4887-9F93-7C341056C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294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2" name="Freeform 1481">
                <a:extLst>
                  <a:ext uri="{FF2B5EF4-FFF2-40B4-BE49-F238E27FC236}">
                    <a16:creationId xmlns:a16="http://schemas.microsoft.com/office/drawing/2014/main" id="{02FE65F8-ACE3-43C1-9D17-E2F6961081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332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7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3" name="Freeform 1482">
                <a:extLst>
                  <a:ext uri="{FF2B5EF4-FFF2-40B4-BE49-F238E27FC236}">
                    <a16:creationId xmlns:a16="http://schemas.microsoft.com/office/drawing/2014/main" id="{C969E71E-CE74-4945-9150-7D4E50373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332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7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7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4" name="Freeform 1483">
                <a:extLst>
                  <a:ext uri="{FF2B5EF4-FFF2-40B4-BE49-F238E27FC236}">
                    <a16:creationId xmlns:a16="http://schemas.microsoft.com/office/drawing/2014/main" id="{696A93B4-8C28-4B5E-864D-6BE40D634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00"/>
                <a:ext cx="30" cy="52"/>
              </a:xfrm>
              <a:custGeom>
                <a:avLst/>
                <a:gdLst>
                  <a:gd name="T0" fmla="*/ 0 w 30"/>
                  <a:gd name="T1" fmla="*/ 0 h 52"/>
                  <a:gd name="T2" fmla="*/ 0 w 30"/>
                  <a:gd name="T3" fmla="*/ 52 h 52"/>
                  <a:gd name="T4" fmla="*/ 30 w 30"/>
                  <a:gd name="T5" fmla="*/ 30 h 52"/>
                  <a:gd name="T6" fmla="*/ 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0" y="0"/>
                    </a:moveTo>
                    <a:lnTo>
                      <a:pt x="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5" name="Freeform 1484">
                <a:extLst>
                  <a:ext uri="{FF2B5EF4-FFF2-40B4-BE49-F238E27FC236}">
                    <a16:creationId xmlns:a16="http://schemas.microsoft.com/office/drawing/2014/main" id="{271F9565-F64C-40EE-ACE8-8C37863A4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00"/>
                <a:ext cx="30" cy="52"/>
              </a:xfrm>
              <a:custGeom>
                <a:avLst/>
                <a:gdLst>
                  <a:gd name="T0" fmla="*/ 0 w 30"/>
                  <a:gd name="T1" fmla="*/ 0 h 52"/>
                  <a:gd name="T2" fmla="*/ 0 w 30"/>
                  <a:gd name="T3" fmla="*/ 52 h 52"/>
                  <a:gd name="T4" fmla="*/ 30 w 30"/>
                  <a:gd name="T5" fmla="*/ 30 h 52"/>
                  <a:gd name="T6" fmla="*/ 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0" y="0"/>
                    </a:moveTo>
                    <a:lnTo>
                      <a:pt x="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6" name="Freeform 1485">
                <a:extLst>
                  <a:ext uri="{FF2B5EF4-FFF2-40B4-BE49-F238E27FC236}">
                    <a16:creationId xmlns:a16="http://schemas.microsoft.com/office/drawing/2014/main" id="{DEA4D42C-F339-418B-99C5-1023A83DC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37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7" name="Freeform 1486">
                <a:extLst>
                  <a:ext uri="{FF2B5EF4-FFF2-40B4-BE49-F238E27FC236}">
                    <a16:creationId xmlns:a16="http://schemas.microsoft.com/office/drawing/2014/main" id="{48F4C8EF-BD4A-49BE-A718-A706D8FAB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437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8" name="Freeform 1487">
                <a:extLst>
                  <a:ext uri="{FF2B5EF4-FFF2-40B4-BE49-F238E27FC236}">
                    <a16:creationId xmlns:a16="http://schemas.microsoft.com/office/drawing/2014/main" id="{949405B4-D10D-4E4F-88E6-DD3EC8BEF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0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9" name="Freeform 1488">
                <a:extLst>
                  <a:ext uri="{FF2B5EF4-FFF2-40B4-BE49-F238E27FC236}">
                    <a16:creationId xmlns:a16="http://schemas.microsoft.com/office/drawing/2014/main" id="{61478CA9-C9A1-4BB2-9893-9781ADDE9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0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0" name="Freeform 1489">
                <a:extLst>
                  <a:ext uri="{FF2B5EF4-FFF2-40B4-BE49-F238E27FC236}">
                    <a16:creationId xmlns:a16="http://schemas.microsoft.com/office/drawing/2014/main" id="{CB758596-B192-4D05-B5D7-972EFEE90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43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45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4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1" name="Freeform 1490">
                <a:extLst>
                  <a:ext uri="{FF2B5EF4-FFF2-40B4-BE49-F238E27FC236}">
                    <a16:creationId xmlns:a16="http://schemas.microsoft.com/office/drawing/2014/main" id="{F69CE564-6630-402A-A405-77A33F34E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543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45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4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2" name="Freeform 1491">
                <a:extLst>
                  <a:ext uri="{FF2B5EF4-FFF2-40B4-BE49-F238E27FC236}">
                    <a16:creationId xmlns:a16="http://schemas.microsoft.com/office/drawing/2014/main" id="{187C9E73-B9DA-4980-BE01-FF21FDA30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03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3" name="Freeform 1492">
                <a:extLst>
                  <a:ext uri="{FF2B5EF4-FFF2-40B4-BE49-F238E27FC236}">
                    <a16:creationId xmlns:a16="http://schemas.microsoft.com/office/drawing/2014/main" id="{B783DF53-7A29-480A-BE84-9FBA0C4A8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03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4" name="Freeform 1493">
                <a:extLst>
                  <a:ext uri="{FF2B5EF4-FFF2-40B4-BE49-F238E27FC236}">
                    <a16:creationId xmlns:a16="http://schemas.microsoft.com/office/drawing/2014/main" id="{77FB8111-D364-4CB2-A94D-78B2DE4294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41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5" name="Freeform 1494">
                <a:extLst>
                  <a:ext uri="{FF2B5EF4-FFF2-40B4-BE49-F238E27FC236}">
                    <a16:creationId xmlns:a16="http://schemas.microsoft.com/office/drawing/2014/main" id="{3F244E14-089D-4785-A5A1-87C80D4A53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641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6" name="Freeform 1495">
                <a:extLst>
                  <a:ext uri="{FF2B5EF4-FFF2-40B4-BE49-F238E27FC236}">
                    <a16:creationId xmlns:a16="http://schemas.microsoft.com/office/drawing/2014/main" id="{8DE864F8-8E1F-40F9-A844-55DC7C939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08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7" name="Freeform 1496">
                <a:extLst>
                  <a:ext uri="{FF2B5EF4-FFF2-40B4-BE49-F238E27FC236}">
                    <a16:creationId xmlns:a16="http://schemas.microsoft.com/office/drawing/2014/main" id="{72BFDBB0-2D97-4BD0-9CEC-AC7F50784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08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8" name="Freeform 1497">
                <a:extLst>
                  <a:ext uri="{FF2B5EF4-FFF2-40B4-BE49-F238E27FC236}">
                    <a16:creationId xmlns:a16="http://schemas.microsoft.com/office/drawing/2014/main" id="{90F75344-2878-4ECC-9623-0460EB40B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4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9" name="Freeform 1498">
                <a:extLst>
                  <a:ext uri="{FF2B5EF4-FFF2-40B4-BE49-F238E27FC236}">
                    <a16:creationId xmlns:a16="http://schemas.microsoft.com/office/drawing/2014/main" id="{774DE488-7733-448B-97C8-21492D704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274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0" name="Freeform 1499">
                <a:extLst>
                  <a:ext uri="{FF2B5EF4-FFF2-40B4-BE49-F238E27FC236}">
                    <a16:creationId xmlns:a16="http://schemas.microsoft.com/office/drawing/2014/main" id="{9FF92475-3685-4E3F-8775-32A401EEB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0 h 7"/>
                  <a:gd name="T4" fmla="*/ 0 w 8"/>
                  <a:gd name="T5" fmla="*/ 7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1" name="Freeform 1500">
                <a:extLst>
                  <a:ext uri="{FF2B5EF4-FFF2-40B4-BE49-F238E27FC236}">
                    <a16:creationId xmlns:a16="http://schemas.microsoft.com/office/drawing/2014/main" id="{D0626F04-AC96-4226-A596-F598E0186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0 h 7"/>
                  <a:gd name="T4" fmla="*/ 0 w 8"/>
                  <a:gd name="T5" fmla="*/ 7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2" name="Freeform 1501">
                <a:extLst>
                  <a:ext uri="{FF2B5EF4-FFF2-40B4-BE49-F238E27FC236}">
                    <a16:creationId xmlns:a16="http://schemas.microsoft.com/office/drawing/2014/main" id="{D7673C42-3DA2-46F3-AB8E-1B44293C3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8 w 30"/>
                  <a:gd name="T3" fmla="*/ 0 h 22"/>
                  <a:gd name="T4" fmla="*/ 0 w 30"/>
                  <a:gd name="T5" fmla="*/ 7 h 22"/>
                  <a:gd name="T6" fmla="*/ 0 w 30"/>
                  <a:gd name="T7" fmla="*/ 22 h 22"/>
                  <a:gd name="T8" fmla="*/ 30 w 30"/>
                  <a:gd name="T9" fmla="*/ 15 h 22"/>
                  <a:gd name="T10" fmla="*/ 3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30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3" name="Freeform 1502">
                <a:extLst>
                  <a:ext uri="{FF2B5EF4-FFF2-40B4-BE49-F238E27FC236}">
                    <a16:creationId xmlns:a16="http://schemas.microsoft.com/office/drawing/2014/main" id="{52377C49-97B8-476E-BB50-154618363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85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8 w 30"/>
                  <a:gd name="T3" fmla="*/ 0 h 22"/>
                  <a:gd name="T4" fmla="*/ 0 w 30"/>
                  <a:gd name="T5" fmla="*/ 7 h 22"/>
                  <a:gd name="T6" fmla="*/ 0 w 30"/>
                  <a:gd name="T7" fmla="*/ 22 h 22"/>
                  <a:gd name="T8" fmla="*/ 30 w 30"/>
                  <a:gd name="T9" fmla="*/ 15 h 22"/>
                  <a:gd name="T10" fmla="*/ 3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30" y="1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4" name="Freeform 1503">
                <a:extLst>
                  <a:ext uri="{FF2B5EF4-FFF2-40B4-BE49-F238E27FC236}">
                    <a16:creationId xmlns:a16="http://schemas.microsoft.com/office/drawing/2014/main" id="{D507D39A-C3E3-44DB-B30D-4B986F42F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30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7 h 30"/>
                  <a:gd name="T4" fmla="*/ 0 w 30"/>
                  <a:gd name="T5" fmla="*/ 30 h 30"/>
                  <a:gd name="T6" fmla="*/ 23 w 30"/>
                  <a:gd name="T7" fmla="*/ 22 h 30"/>
                  <a:gd name="T8" fmla="*/ 30 w 30"/>
                  <a:gd name="T9" fmla="*/ 22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7"/>
                    </a:lnTo>
                    <a:lnTo>
                      <a:pt x="0" y="30"/>
                    </a:lnTo>
                    <a:lnTo>
                      <a:pt x="23" y="22"/>
                    </a:lnTo>
                    <a:lnTo>
                      <a:pt x="30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5" name="Freeform 1504">
                <a:extLst>
                  <a:ext uri="{FF2B5EF4-FFF2-40B4-BE49-F238E27FC236}">
                    <a16:creationId xmlns:a16="http://schemas.microsoft.com/office/drawing/2014/main" id="{2BF5B071-DF94-4A19-9658-FF3E6A39B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30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7 h 30"/>
                  <a:gd name="T4" fmla="*/ 0 w 30"/>
                  <a:gd name="T5" fmla="*/ 30 h 30"/>
                  <a:gd name="T6" fmla="*/ 23 w 30"/>
                  <a:gd name="T7" fmla="*/ 22 h 30"/>
                  <a:gd name="T8" fmla="*/ 30 w 30"/>
                  <a:gd name="T9" fmla="*/ 22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7"/>
                    </a:lnTo>
                    <a:lnTo>
                      <a:pt x="0" y="30"/>
                    </a:lnTo>
                    <a:lnTo>
                      <a:pt x="23" y="22"/>
                    </a:lnTo>
                    <a:lnTo>
                      <a:pt x="30" y="22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6" name="Freeform 1505">
                <a:extLst>
                  <a:ext uri="{FF2B5EF4-FFF2-40B4-BE49-F238E27FC236}">
                    <a16:creationId xmlns:a16="http://schemas.microsoft.com/office/drawing/2014/main" id="{E07C73BD-912C-4655-A068-AEDF79D96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00"/>
                <a:ext cx="30" cy="37"/>
              </a:xfrm>
              <a:custGeom>
                <a:avLst/>
                <a:gdLst>
                  <a:gd name="T0" fmla="*/ 30 w 30"/>
                  <a:gd name="T1" fmla="*/ 0 h 37"/>
                  <a:gd name="T2" fmla="*/ 0 w 30"/>
                  <a:gd name="T3" fmla="*/ 7 h 37"/>
                  <a:gd name="T4" fmla="*/ 0 w 30"/>
                  <a:gd name="T5" fmla="*/ 37 h 37"/>
                  <a:gd name="T6" fmla="*/ 30 w 30"/>
                  <a:gd name="T7" fmla="*/ 30 h 37"/>
                  <a:gd name="T8" fmla="*/ 3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30" y="0"/>
                    </a:moveTo>
                    <a:lnTo>
                      <a:pt x="0" y="7"/>
                    </a:lnTo>
                    <a:lnTo>
                      <a:pt x="0" y="37"/>
                    </a:lnTo>
                    <a:lnTo>
                      <a:pt x="3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7" name="Freeform 1506">
                <a:extLst>
                  <a:ext uri="{FF2B5EF4-FFF2-40B4-BE49-F238E27FC236}">
                    <a16:creationId xmlns:a16="http://schemas.microsoft.com/office/drawing/2014/main" id="{D7467190-1C84-4CB7-9DDC-31503E189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500"/>
                <a:ext cx="30" cy="37"/>
              </a:xfrm>
              <a:custGeom>
                <a:avLst/>
                <a:gdLst>
                  <a:gd name="T0" fmla="*/ 30 w 30"/>
                  <a:gd name="T1" fmla="*/ 0 h 37"/>
                  <a:gd name="T2" fmla="*/ 0 w 30"/>
                  <a:gd name="T3" fmla="*/ 7 h 37"/>
                  <a:gd name="T4" fmla="*/ 0 w 30"/>
                  <a:gd name="T5" fmla="*/ 37 h 37"/>
                  <a:gd name="T6" fmla="*/ 30 w 30"/>
                  <a:gd name="T7" fmla="*/ 30 h 37"/>
                  <a:gd name="T8" fmla="*/ 3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30" y="0"/>
                    </a:moveTo>
                    <a:lnTo>
                      <a:pt x="0" y="7"/>
                    </a:lnTo>
                    <a:lnTo>
                      <a:pt x="0" y="37"/>
                    </a:lnTo>
                    <a:lnTo>
                      <a:pt x="3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8" name="Freeform 1507">
                <a:extLst>
                  <a:ext uri="{FF2B5EF4-FFF2-40B4-BE49-F238E27FC236}">
                    <a16:creationId xmlns:a16="http://schemas.microsoft.com/office/drawing/2014/main" id="{D3C0030B-796C-43AE-852B-4A3CA4133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54"/>
                <a:ext cx="30" cy="31"/>
              </a:xfrm>
              <a:custGeom>
                <a:avLst/>
                <a:gdLst>
                  <a:gd name="T0" fmla="*/ 30 w 30"/>
                  <a:gd name="T1" fmla="*/ 0 h 31"/>
                  <a:gd name="T2" fmla="*/ 30 w 30"/>
                  <a:gd name="T3" fmla="*/ 0 h 31"/>
                  <a:gd name="T4" fmla="*/ 0 w 30"/>
                  <a:gd name="T5" fmla="*/ 0 h 31"/>
                  <a:gd name="T6" fmla="*/ 0 w 30"/>
                  <a:gd name="T7" fmla="*/ 31 h 31"/>
                  <a:gd name="T8" fmla="*/ 8 w 30"/>
                  <a:gd name="T9" fmla="*/ 31 h 31"/>
                  <a:gd name="T10" fmla="*/ 30 w 30"/>
                  <a:gd name="T11" fmla="*/ 31 h 31"/>
                  <a:gd name="T12" fmla="*/ 30 w 30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8" y="31"/>
                    </a:lnTo>
                    <a:lnTo>
                      <a:pt x="30" y="3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9" name="Freeform 1508">
                <a:extLst>
                  <a:ext uri="{FF2B5EF4-FFF2-40B4-BE49-F238E27FC236}">
                    <a16:creationId xmlns:a16="http://schemas.microsoft.com/office/drawing/2014/main" id="{05176836-772A-4A1B-B7E3-4AC4DA850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4" y="3454"/>
                <a:ext cx="30" cy="31"/>
              </a:xfrm>
              <a:custGeom>
                <a:avLst/>
                <a:gdLst>
                  <a:gd name="T0" fmla="*/ 30 w 30"/>
                  <a:gd name="T1" fmla="*/ 0 h 31"/>
                  <a:gd name="T2" fmla="*/ 30 w 30"/>
                  <a:gd name="T3" fmla="*/ 0 h 31"/>
                  <a:gd name="T4" fmla="*/ 0 w 30"/>
                  <a:gd name="T5" fmla="*/ 0 h 31"/>
                  <a:gd name="T6" fmla="*/ 0 w 30"/>
                  <a:gd name="T7" fmla="*/ 31 h 31"/>
                  <a:gd name="T8" fmla="*/ 8 w 30"/>
                  <a:gd name="T9" fmla="*/ 31 h 31"/>
                  <a:gd name="T10" fmla="*/ 30 w 30"/>
                  <a:gd name="T11" fmla="*/ 31 h 31"/>
                  <a:gd name="T12" fmla="*/ 30 w 30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8" y="31"/>
                    </a:lnTo>
                    <a:lnTo>
                      <a:pt x="30" y="3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0" name="Rectangle 1509">
                <a:extLst>
                  <a:ext uri="{FF2B5EF4-FFF2-40B4-BE49-F238E27FC236}">
                    <a16:creationId xmlns:a16="http://schemas.microsoft.com/office/drawing/2014/main" id="{E84F4AA9-EC81-4C93-AD50-5631F9CC3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3" y="2143"/>
                <a:ext cx="351" cy="1432"/>
              </a:xfrm>
              <a:prstGeom prst="rect">
                <a:avLst/>
              </a:prstGeom>
              <a:solidFill>
                <a:srgbClr val="D5B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1" name="Rectangle 1510">
                <a:extLst>
                  <a:ext uri="{FF2B5EF4-FFF2-40B4-BE49-F238E27FC236}">
                    <a16:creationId xmlns:a16="http://schemas.microsoft.com/office/drawing/2014/main" id="{1302B386-FA4D-4B68-919A-4806D839F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3" y="2143"/>
                <a:ext cx="351" cy="1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2" name="Rectangle 1511">
                <a:extLst>
                  <a:ext uri="{FF2B5EF4-FFF2-40B4-BE49-F238E27FC236}">
                    <a16:creationId xmlns:a16="http://schemas.microsoft.com/office/drawing/2014/main" id="{94BE7D45-183E-4083-9969-88D7D2F732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2143"/>
                <a:ext cx="289" cy="1311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3" name="Rectangle 1512">
                <a:extLst>
                  <a:ext uri="{FF2B5EF4-FFF2-40B4-BE49-F238E27FC236}">
                    <a16:creationId xmlns:a16="http://schemas.microsoft.com/office/drawing/2014/main" id="{0C7616FC-4125-42E9-AABF-A8ABD7743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2143"/>
                <a:ext cx="289" cy="1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4" name="Rectangle 1513">
                <a:extLst>
                  <a:ext uri="{FF2B5EF4-FFF2-40B4-BE49-F238E27FC236}">
                    <a16:creationId xmlns:a16="http://schemas.microsoft.com/office/drawing/2014/main" id="{938246C5-74DC-4CE8-B8F1-A78AA6A0F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3485"/>
                <a:ext cx="289" cy="30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5" name="Rectangle 1514">
                <a:extLst>
                  <a:ext uri="{FF2B5EF4-FFF2-40B4-BE49-F238E27FC236}">
                    <a16:creationId xmlns:a16="http://schemas.microsoft.com/office/drawing/2014/main" id="{DE28E12B-AF7D-42CF-BAA3-B29854C70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" y="3545"/>
                <a:ext cx="289" cy="30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6" name="Freeform 1515">
                <a:extLst>
                  <a:ext uri="{FF2B5EF4-FFF2-40B4-BE49-F238E27FC236}">
                    <a16:creationId xmlns:a16="http://schemas.microsoft.com/office/drawing/2014/main" id="{ECC07D3C-3E34-4567-A493-427FE4656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465"/>
                <a:ext cx="891" cy="656"/>
              </a:xfrm>
              <a:custGeom>
                <a:avLst/>
                <a:gdLst>
                  <a:gd name="T0" fmla="*/ 89 w 117"/>
                  <a:gd name="T1" fmla="*/ 3 h 87"/>
                  <a:gd name="T2" fmla="*/ 66 w 117"/>
                  <a:gd name="T3" fmla="*/ 0 h 87"/>
                  <a:gd name="T4" fmla="*/ 66 w 117"/>
                  <a:gd name="T5" fmla="*/ 4 h 87"/>
                  <a:gd name="T6" fmla="*/ 59 w 117"/>
                  <a:gd name="T7" fmla="*/ 13 h 87"/>
                  <a:gd name="T8" fmla="*/ 51 w 117"/>
                  <a:gd name="T9" fmla="*/ 5 h 87"/>
                  <a:gd name="T10" fmla="*/ 51 w 117"/>
                  <a:gd name="T11" fmla="*/ 0 h 87"/>
                  <a:gd name="T12" fmla="*/ 27 w 117"/>
                  <a:gd name="T13" fmla="*/ 3 h 87"/>
                  <a:gd name="T14" fmla="*/ 0 w 117"/>
                  <a:gd name="T15" fmla="*/ 6 h 87"/>
                  <a:gd name="T16" fmla="*/ 14 w 117"/>
                  <a:gd name="T17" fmla="*/ 46 h 87"/>
                  <a:gd name="T18" fmla="*/ 32 w 117"/>
                  <a:gd name="T19" fmla="*/ 81 h 87"/>
                  <a:gd name="T20" fmla="*/ 50 w 117"/>
                  <a:gd name="T21" fmla="*/ 86 h 87"/>
                  <a:gd name="T22" fmla="*/ 67 w 117"/>
                  <a:gd name="T23" fmla="*/ 86 h 87"/>
                  <a:gd name="T24" fmla="*/ 85 w 117"/>
                  <a:gd name="T25" fmla="*/ 81 h 87"/>
                  <a:gd name="T26" fmla="*/ 103 w 117"/>
                  <a:gd name="T27" fmla="*/ 46 h 87"/>
                  <a:gd name="T28" fmla="*/ 117 w 117"/>
                  <a:gd name="T29" fmla="*/ 6 h 87"/>
                  <a:gd name="T30" fmla="*/ 89 w 117"/>
                  <a:gd name="T3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7" h="87">
                    <a:moveTo>
                      <a:pt x="89" y="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9"/>
                      <a:pt x="63" y="12"/>
                      <a:pt x="59" y="13"/>
                    </a:cubicBezTo>
                    <a:cubicBezTo>
                      <a:pt x="54" y="13"/>
                      <a:pt x="51" y="9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5" y="87"/>
                      <a:pt x="62" y="87"/>
                      <a:pt x="67" y="86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89" y="3"/>
                      <a:pt x="89" y="3"/>
                      <a:pt x="89" y="3"/>
                    </a:cubicBezTo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7" name="Rectangle 1516">
                <a:extLst>
                  <a:ext uri="{FF2B5EF4-FFF2-40B4-BE49-F238E27FC236}">
                    <a16:creationId xmlns:a16="http://schemas.microsoft.com/office/drawing/2014/main" id="{DBD81985-C6B5-48BA-8E4B-E465F1061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518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8" name="Freeform 1517">
                <a:extLst>
                  <a:ext uri="{FF2B5EF4-FFF2-40B4-BE49-F238E27FC236}">
                    <a16:creationId xmlns:a16="http://schemas.microsoft.com/office/drawing/2014/main" id="{AA671D23-3A66-43FE-89C0-031131624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510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9" name="Freeform 1518">
                <a:extLst>
                  <a:ext uri="{FF2B5EF4-FFF2-40B4-BE49-F238E27FC236}">
                    <a16:creationId xmlns:a16="http://schemas.microsoft.com/office/drawing/2014/main" id="{E461F16C-49A9-4FB7-9A40-B15E8774C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525"/>
                <a:ext cx="30" cy="23"/>
              </a:xfrm>
              <a:custGeom>
                <a:avLst/>
                <a:gdLst>
                  <a:gd name="T0" fmla="*/ 15 w 30"/>
                  <a:gd name="T1" fmla="*/ 23 h 23"/>
                  <a:gd name="T2" fmla="*/ 0 w 30"/>
                  <a:gd name="T3" fmla="*/ 8 h 23"/>
                  <a:gd name="T4" fmla="*/ 15 w 30"/>
                  <a:gd name="T5" fmla="*/ 0 h 23"/>
                  <a:gd name="T6" fmla="*/ 30 w 30"/>
                  <a:gd name="T7" fmla="*/ 8 h 23"/>
                  <a:gd name="T8" fmla="*/ 15 w 30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15" y="23"/>
                    </a:moveTo>
                    <a:lnTo>
                      <a:pt x="0" y="8"/>
                    </a:lnTo>
                    <a:lnTo>
                      <a:pt x="15" y="0"/>
                    </a:lnTo>
                    <a:lnTo>
                      <a:pt x="30" y="8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0" name="Rectangle 1519">
                <a:extLst>
                  <a:ext uri="{FF2B5EF4-FFF2-40B4-BE49-F238E27FC236}">
                    <a16:creationId xmlns:a16="http://schemas.microsoft.com/office/drawing/2014/main" id="{3DF5B67A-0BED-4CBA-98DB-CD435B9684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593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1" name="Freeform 1520">
                <a:extLst>
                  <a:ext uri="{FF2B5EF4-FFF2-40B4-BE49-F238E27FC236}">
                    <a16:creationId xmlns:a16="http://schemas.microsoft.com/office/drawing/2014/main" id="{FFF5D538-1CC5-4982-B4D2-B58AEFD19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586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2" name="Freeform 1521">
                <a:extLst>
                  <a:ext uri="{FF2B5EF4-FFF2-40B4-BE49-F238E27FC236}">
                    <a16:creationId xmlns:a16="http://schemas.microsoft.com/office/drawing/2014/main" id="{BDFF988D-3EEF-4A72-8C24-40D23A17C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601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3" name="Rectangle 1522">
                <a:extLst>
                  <a:ext uri="{FF2B5EF4-FFF2-40B4-BE49-F238E27FC236}">
                    <a16:creationId xmlns:a16="http://schemas.microsoft.com/office/drawing/2014/main" id="{3AC7E8F8-0294-4970-BEE1-D823E8B13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676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4" name="Freeform 1523">
                <a:extLst>
                  <a:ext uri="{FF2B5EF4-FFF2-40B4-BE49-F238E27FC236}">
                    <a16:creationId xmlns:a16="http://schemas.microsoft.com/office/drawing/2014/main" id="{E9A084B6-E282-473F-BED8-3BDCA806F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669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5" name="Freeform 1524">
                <a:extLst>
                  <a:ext uri="{FF2B5EF4-FFF2-40B4-BE49-F238E27FC236}">
                    <a16:creationId xmlns:a16="http://schemas.microsoft.com/office/drawing/2014/main" id="{D7396D1C-0FFD-40B8-B605-ED69429A1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6" name="Rectangle 1525">
                <a:extLst>
                  <a:ext uri="{FF2B5EF4-FFF2-40B4-BE49-F238E27FC236}">
                    <a16:creationId xmlns:a16="http://schemas.microsoft.com/office/drawing/2014/main" id="{B2EBF891-06C0-48E5-8D31-9144B7999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759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7" name="Freeform 1526">
                <a:extLst>
                  <a:ext uri="{FF2B5EF4-FFF2-40B4-BE49-F238E27FC236}">
                    <a16:creationId xmlns:a16="http://schemas.microsoft.com/office/drawing/2014/main" id="{86BABE56-2286-4D78-990F-8905737E8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8" y="1751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8" name="Freeform 1527">
                <a:extLst>
                  <a:ext uri="{FF2B5EF4-FFF2-40B4-BE49-F238E27FC236}">
                    <a16:creationId xmlns:a16="http://schemas.microsoft.com/office/drawing/2014/main" id="{D910D046-17E5-4C7D-B16B-06502985E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9" name="Rectangle 1528">
                <a:extLst>
                  <a:ext uri="{FF2B5EF4-FFF2-40B4-BE49-F238E27FC236}">
                    <a16:creationId xmlns:a16="http://schemas.microsoft.com/office/drawing/2014/main" id="{B21DE597-F00E-4A22-86BE-7C136057A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0" name="Rectangle 1529">
                <a:extLst>
                  <a:ext uri="{FF2B5EF4-FFF2-40B4-BE49-F238E27FC236}">
                    <a16:creationId xmlns:a16="http://schemas.microsoft.com/office/drawing/2014/main" id="{A7022E44-EEF7-48AE-BC95-30370B9D8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1" name="Freeform 1530">
                <a:extLst>
                  <a:ext uri="{FF2B5EF4-FFF2-40B4-BE49-F238E27FC236}">
                    <a16:creationId xmlns:a16="http://schemas.microsoft.com/office/drawing/2014/main" id="{8BCFEC8C-1564-4C43-9CD6-CBB4D80CEB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669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2" name="Freeform 1531">
                <a:extLst>
                  <a:ext uri="{FF2B5EF4-FFF2-40B4-BE49-F238E27FC236}">
                    <a16:creationId xmlns:a16="http://schemas.microsoft.com/office/drawing/2014/main" id="{08815BCA-813F-4224-A745-16D332DCE7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669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3" name="Freeform 1532">
                <a:extLst>
                  <a:ext uri="{FF2B5EF4-FFF2-40B4-BE49-F238E27FC236}">
                    <a16:creationId xmlns:a16="http://schemas.microsoft.com/office/drawing/2014/main" id="{54794CED-E4EF-4046-8693-E7811061F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4" name="Freeform 1533">
                <a:extLst>
                  <a:ext uri="{FF2B5EF4-FFF2-40B4-BE49-F238E27FC236}">
                    <a16:creationId xmlns:a16="http://schemas.microsoft.com/office/drawing/2014/main" id="{5D4A9E47-D867-4066-BB9D-348D0F484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5" name="Rectangle 1534">
                <a:extLst>
                  <a:ext uri="{FF2B5EF4-FFF2-40B4-BE49-F238E27FC236}">
                    <a16:creationId xmlns:a16="http://schemas.microsoft.com/office/drawing/2014/main" id="{9AF0F0FF-F26A-4CD3-BF40-64283987D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6" name="Freeform 1535">
                <a:extLst>
                  <a:ext uri="{FF2B5EF4-FFF2-40B4-BE49-F238E27FC236}">
                    <a16:creationId xmlns:a16="http://schemas.microsoft.com/office/drawing/2014/main" id="{ABE446C9-60CF-4926-B57B-0A32046A9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7" name="Freeform 1536">
                <a:extLst>
                  <a:ext uri="{FF2B5EF4-FFF2-40B4-BE49-F238E27FC236}">
                    <a16:creationId xmlns:a16="http://schemas.microsoft.com/office/drawing/2014/main" id="{32A35C2E-B827-4ECF-BE70-4194BB157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8" name="Rectangle 1537">
                <a:extLst>
                  <a:ext uri="{FF2B5EF4-FFF2-40B4-BE49-F238E27FC236}">
                    <a16:creationId xmlns:a16="http://schemas.microsoft.com/office/drawing/2014/main" id="{CC8C931D-614E-4282-8C49-DC841E01C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9" name="Freeform 1538">
                <a:extLst>
                  <a:ext uri="{FF2B5EF4-FFF2-40B4-BE49-F238E27FC236}">
                    <a16:creationId xmlns:a16="http://schemas.microsoft.com/office/drawing/2014/main" id="{9C5ED850-4C14-4D7C-A53A-6AD298C29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0" name="Freeform 1539">
                <a:extLst>
                  <a:ext uri="{FF2B5EF4-FFF2-40B4-BE49-F238E27FC236}">
                    <a16:creationId xmlns:a16="http://schemas.microsoft.com/office/drawing/2014/main" id="{615012B9-4DE1-485B-89B7-1EE6797BF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1" name="Rectangle 1540">
                <a:extLst>
                  <a:ext uri="{FF2B5EF4-FFF2-40B4-BE49-F238E27FC236}">
                    <a16:creationId xmlns:a16="http://schemas.microsoft.com/office/drawing/2014/main" id="{66DB467A-DDD8-4ADD-BF6F-C36AF9762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2" name="Freeform 1541">
                <a:extLst>
                  <a:ext uri="{FF2B5EF4-FFF2-40B4-BE49-F238E27FC236}">
                    <a16:creationId xmlns:a16="http://schemas.microsoft.com/office/drawing/2014/main" id="{9E4F7B44-3374-47A7-A40E-84929B95D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3" name="Freeform 1542">
                <a:extLst>
                  <a:ext uri="{FF2B5EF4-FFF2-40B4-BE49-F238E27FC236}">
                    <a16:creationId xmlns:a16="http://schemas.microsoft.com/office/drawing/2014/main" id="{1CDE31BC-EF9C-4A99-9FE1-076E90123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4" name="Rectangle 1543">
                <a:extLst>
                  <a:ext uri="{FF2B5EF4-FFF2-40B4-BE49-F238E27FC236}">
                    <a16:creationId xmlns:a16="http://schemas.microsoft.com/office/drawing/2014/main" id="{1322E642-CBE5-4418-A683-C6150131E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5" name="Freeform 1544">
                <a:extLst>
                  <a:ext uri="{FF2B5EF4-FFF2-40B4-BE49-F238E27FC236}">
                    <a16:creationId xmlns:a16="http://schemas.microsoft.com/office/drawing/2014/main" id="{20A935C7-B3F4-47CE-B3B0-24590A8D8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6" name="Freeform 1545">
                <a:extLst>
                  <a:ext uri="{FF2B5EF4-FFF2-40B4-BE49-F238E27FC236}">
                    <a16:creationId xmlns:a16="http://schemas.microsoft.com/office/drawing/2014/main" id="{4385210B-F865-47A3-8DF8-B885A4F57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7" name="Rectangle 1546">
                <a:extLst>
                  <a:ext uri="{FF2B5EF4-FFF2-40B4-BE49-F238E27FC236}">
                    <a16:creationId xmlns:a16="http://schemas.microsoft.com/office/drawing/2014/main" id="{201037CC-038A-408E-955F-3A15444AE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8" name="Rectangle 1547">
                <a:extLst>
                  <a:ext uri="{FF2B5EF4-FFF2-40B4-BE49-F238E27FC236}">
                    <a16:creationId xmlns:a16="http://schemas.microsoft.com/office/drawing/2014/main" id="{1440B817-216D-4800-93E2-64225995F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9" name="Freeform 1548">
                <a:extLst>
                  <a:ext uri="{FF2B5EF4-FFF2-40B4-BE49-F238E27FC236}">
                    <a16:creationId xmlns:a16="http://schemas.microsoft.com/office/drawing/2014/main" id="{39913819-F786-46D0-A62F-C8A58BEA7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751"/>
                <a:ext cx="54" cy="53"/>
              </a:xfrm>
              <a:custGeom>
                <a:avLst/>
                <a:gdLst>
                  <a:gd name="T0" fmla="*/ 23 w 54"/>
                  <a:gd name="T1" fmla="*/ 53 h 53"/>
                  <a:gd name="T2" fmla="*/ 0 w 54"/>
                  <a:gd name="T3" fmla="*/ 23 h 53"/>
                  <a:gd name="T4" fmla="*/ 23 w 54"/>
                  <a:gd name="T5" fmla="*/ 0 h 53"/>
                  <a:gd name="T6" fmla="*/ 54 w 54"/>
                  <a:gd name="T7" fmla="*/ 23 h 53"/>
                  <a:gd name="T8" fmla="*/ 23 w 54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23" y="53"/>
                    </a:moveTo>
                    <a:lnTo>
                      <a:pt x="0" y="23"/>
                    </a:lnTo>
                    <a:lnTo>
                      <a:pt x="23" y="0"/>
                    </a:lnTo>
                    <a:lnTo>
                      <a:pt x="54" y="23"/>
                    </a:lnTo>
                    <a:lnTo>
                      <a:pt x="23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0" name="Freeform 1549">
                <a:extLst>
                  <a:ext uri="{FF2B5EF4-FFF2-40B4-BE49-F238E27FC236}">
                    <a16:creationId xmlns:a16="http://schemas.microsoft.com/office/drawing/2014/main" id="{B1C1D3E9-A502-4549-A32F-1CF6882B8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751"/>
                <a:ext cx="54" cy="53"/>
              </a:xfrm>
              <a:custGeom>
                <a:avLst/>
                <a:gdLst>
                  <a:gd name="T0" fmla="*/ 23 w 54"/>
                  <a:gd name="T1" fmla="*/ 53 h 53"/>
                  <a:gd name="T2" fmla="*/ 0 w 54"/>
                  <a:gd name="T3" fmla="*/ 23 h 53"/>
                  <a:gd name="T4" fmla="*/ 23 w 54"/>
                  <a:gd name="T5" fmla="*/ 0 h 53"/>
                  <a:gd name="T6" fmla="*/ 54 w 54"/>
                  <a:gd name="T7" fmla="*/ 23 h 53"/>
                  <a:gd name="T8" fmla="*/ 23 w 54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23" y="53"/>
                    </a:moveTo>
                    <a:lnTo>
                      <a:pt x="0" y="23"/>
                    </a:lnTo>
                    <a:lnTo>
                      <a:pt x="23" y="0"/>
                    </a:lnTo>
                    <a:lnTo>
                      <a:pt x="54" y="23"/>
                    </a:lnTo>
                    <a:lnTo>
                      <a:pt x="23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1" name="Freeform 1550">
                <a:extLst>
                  <a:ext uri="{FF2B5EF4-FFF2-40B4-BE49-F238E27FC236}">
                    <a16:creationId xmlns:a16="http://schemas.microsoft.com/office/drawing/2014/main" id="{E5493DD9-28A5-4DBF-BCC7-07BEE6EDB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767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2" name="Freeform 1551">
                <a:extLst>
                  <a:ext uri="{FF2B5EF4-FFF2-40B4-BE49-F238E27FC236}">
                    <a16:creationId xmlns:a16="http://schemas.microsoft.com/office/drawing/2014/main" id="{AB9CEC6B-3687-4581-9353-589DE6CDC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767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3" name="Rectangle 1552">
                <a:extLst>
                  <a:ext uri="{FF2B5EF4-FFF2-40B4-BE49-F238E27FC236}">
                    <a16:creationId xmlns:a16="http://schemas.microsoft.com/office/drawing/2014/main" id="{45148813-9F03-4C49-AE05-FBFA263BA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4" name="Rectangle 1553">
                <a:extLst>
                  <a:ext uri="{FF2B5EF4-FFF2-40B4-BE49-F238E27FC236}">
                    <a16:creationId xmlns:a16="http://schemas.microsoft.com/office/drawing/2014/main" id="{A098A483-16AC-4CE6-9EC7-5130F7532F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5" name="Freeform 1554">
                <a:extLst>
                  <a:ext uri="{FF2B5EF4-FFF2-40B4-BE49-F238E27FC236}">
                    <a16:creationId xmlns:a16="http://schemas.microsoft.com/office/drawing/2014/main" id="{2CF915F6-E818-427D-B81F-21FC1E83F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827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6" name="Freeform 1555">
                <a:extLst>
                  <a:ext uri="{FF2B5EF4-FFF2-40B4-BE49-F238E27FC236}">
                    <a16:creationId xmlns:a16="http://schemas.microsoft.com/office/drawing/2014/main" id="{9882283B-414A-45AA-89ED-470A420C3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827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7" name="Freeform 1556">
                <a:extLst>
                  <a:ext uri="{FF2B5EF4-FFF2-40B4-BE49-F238E27FC236}">
                    <a16:creationId xmlns:a16="http://schemas.microsoft.com/office/drawing/2014/main" id="{C5D3FC8E-8496-47AE-AB41-3C623075E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842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8" name="Freeform 1557">
                <a:extLst>
                  <a:ext uri="{FF2B5EF4-FFF2-40B4-BE49-F238E27FC236}">
                    <a16:creationId xmlns:a16="http://schemas.microsoft.com/office/drawing/2014/main" id="{70141849-0B54-4AE2-BDAF-778CD4765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842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9" name="Rectangle 1558">
                <a:extLst>
                  <a:ext uri="{FF2B5EF4-FFF2-40B4-BE49-F238E27FC236}">
                    <a16:creationId xmlns:a16="http://schemas.microsoft.com/office/drawing/2014/main" id="{F5A437BD-1743-4EFD-AE05-355265DB7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0" name="Rectangle 1559">
                <a:extLst>
                  <a:ext uri="{FF2B5EF4-FFF2-40B4-BE49-F238E27FC236}">
                    <a16:creationId xmlns:a16="http://schemas.microsoft.com/office/drawing/2014/main" id="{9C5714A2-B7C3-4969-B3C8-EEDCE04A0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1" name="Freeform 1560">
                <a:extLst>
                  <a:ext uri="{FF2B5EF4-FFF2-40B4-BE49-F238E27FC236}">
                    <a16:creationId xmlns:a16="http://schemas.microsoft.com/office/drawing/2014/main" id="{6DFFF9F7-CCF9-4F4D-B398-E672F3609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10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2" name="Freeform 1561">
                <a:extLst>
                  <a:ext uri="{FF2B5EF4-FFF2-40B4-BE49-F238E27FC236}">
                    <a16:creationId xmlns:a16="http://schemas.microsoft.com/office/drawing/2014/main" id="{6275A42E-54EF-47AD-9BB5-8533464A0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10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3" name="Freeform 1562">
                <a:extLst>
                  <a:ext uri="{FF2B5EF4-FFF2-40B4-BE49-F238E27FC236}">
                    <a16:creationId xmlns:a16="http://schemas.microsoft.com/office/drawing/2014/main" id="{E27A66BE-4D0B-4B93-B6C1-1AC0B2DCB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925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4" name="Freeform 1563">
                <a:extLst>
                  <a:ext uri="{FF2B5EF4-FFF2-40B4-BE49-F238E27FC236}">
                    <a16:creationId xmlns:a16="http://schemas.microsoft.com/office/drawing/2014/main" id="{737DDE9A-F564-434D-B435-F8573E17B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1925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5" name="Rectangle 1564">
                <a:extLst>
                  <a:ext uri="{FF2B5EF4-FFF2-40B4-BE49-F238E27FC236}">
                    <a16:creationId xmlns:a16="http://schemas.microsoft.com/office/drawing/2014/main" id="{61BBD4B1-9052-48BD-A7D1-1A8CFE6B3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6" name="Rectangle 1565">
                <a:extLst>
                  <a:ext uri="{FF2B5EF4-FFF2-40B4-BE49-F238E27FC236}">
                    <a16:creationId xmlns:a16="http://schemas.microsoft.com/office/drawing/2014/main" id="{8F855A89-C134-4A2B-AAEE-590E75C89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7" name="Freeform 1566">
                <a:extLst>
                  <a:ext uri="{FF2B5EF4-FFF2-40B4-BE49-F238E27FC236}">
                    <a16:creationId xmlns:a16="http://schemas.microsoft.com/office/drawing/2014/main" id="{43545DEC-9D18-4197-B96E-D36CD5048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93"/>
                <a:ext cx="54" cy="52"/>
              </a:xfrm>
              <a:custGeom>
                <a:avLst/>
                <a:gdLst>
                  <a:gd name="T0" fmla="*/ 23 w 54"/>
                  <a:gd name="T1" fmla="*/ 52 h 52"/>
                  <a:gd name="T2" fmla="*/ 0 w 54"/>
                  <a:gd name="T3" fmla="*/ 22 h 52"/>
                  <a:gd name="T4" fmla="*/ 23 w 54"/>
                  <a:gd name="T5" fmla="*/ 0 h 52"/>
                  <a:gd name="T6" fmla="*/ 54 w 54"/>
                  <a:gd name="T7" fmla="*/ 22 h 52"/>
                  <a:gd name="T8" fmla="*/ 23 w 54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2">
                    <a:moveTo>
                      <a:pt x="23" y="52"/>
                    </a:moveTo>
                    <a:lnTo>
                      <a:pt x="0" y="22"/>
                    </a:lnTo>
                    <a:lnTo>
                      <a:pt x="23" y="0"/>
                    </a:lnTo>
                    <a:lnTo>
                      <a:pt x="54" y="22"/>
                    </a:lnTo>
                    <a:lnTo>
                      <a:pt x="23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8" name="Freeform 1567">
                <a:extLst>
                  <a:ext uri="{FF2B5EF4-FFF2-40B4-BE49-F238E27FC236}">
                    <a16:creationId xmlns:a16="http://schemas.microsoft.com/office/drawing/2014/main" id="{E4E42BA2-C256-4FDC-AB0C-30B010B3E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993"/>
                <a:ext cx="54" cy="52"/>
              </a:xfrm>
              <a:custGeom>
                <a:avLst/>
                <a:gdLst>
                  <a:gd name="T0" fmla="*/ 23 w 54"/>
                  <a:gd name="T1" fmla="*/ 52 h 52"/>
                  <a:gd name="T2" fmla="*/ 0 w 54"/>
                  <a:gd name="T3" fmla="*/ 22 h 52"/>
                  <a:gd name="T4" fmla="*/ 23 w 54"/>
                  <a:gd name="T5" fmla="*/ 0 h 52"/>
                  <a:gd name="T6" fmla="*/ 54 w 54"/>
                  <a:gd name="T7" fmla="*/ 22 h 52"/>
                  <a:gd name="T8" fmla="*/ 23 w 54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2">
                    <a:moveTo>
                      <a:pt x="23" y="52"/>
                    </a:moveTo>
                    <a:lnTo>
                      <a:pt x="0" y="22"/>
                    </a:lnTo>
                    <a:lnTo>
                      <a:pt x="23" y="0"/>
                    </a:lnTo>
                    <a:lnTo>
                      <a:pt x="54" y="22"/>
                    </a:lnTo>
                    <a:lnTo>
                      <a:pt x="23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9" name="Freeform 1568">
                <a:extLst>
                  <a:ext uri="{FF2B5EF4-FFF2-40B4-BE49-F238E27FC236}">
                    <a16:creationId xmlns:a16="http://schemas.microsoft.com/office/drawing/2014/main" id="{860A28F4-B10E-4DB5-B874-A78B773B9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008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0" name="Freeform 1569">
                <a:extLst>
                  <a:ext uri="{FF2B5EF4-FFF2-40B4-BE49-F238E27FC236}">
                    <a16:creationId xmlns:a16="http://schemas.microsoft.com/office/drawing/2014/main" id="{15D6D76A-EB48-4E17-AE4F-8C770BF2D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008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1" name="Rectangle 1570">
                <a:extLst>
                  <a:ext uri="{FF2B5EF4-FFF2-40B4-BE49-F238E27FC236}">
                    <a16:creationId xmlns:a16="http://schemas.microsoft.com/office/drawing/2014/main" id="{1AE82EBD-5197-4E47-A13D-B003D5915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3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2" name="Freeform 1571">
                <a:extLst>
                  <a:ext uri="{FF2B5EF4-FFF2-40B4-BE49-F238E27FC236}">
                    <a16:creationId xmlns:a16="http://schemas.microsoft.com/office/drawing/2014/main" id="{53B91505-6B9F-4A35-9F8B-1BCD54DDF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2068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3" name="Freeform 1572">
                <a:extLst>
                  <a:ext uri="{FF2B5EF4-FFF2-40B4-BE49-F238E27FC236}">
                    <a16:creationId xmlns:a16="http://schemas.microsoft.com/office/drawing/2014/main" id="{F8116CBC-BC1D-4A2A-AB3D-C751FCAF8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" y="2083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4" name="Rectangle 1573">
                <a:extLst>
                  <a:ext uri="{FF2B5EF4-FFF2-40B4-BE49-F238E27FC236}">
                    <a16:creationId xmlns:a16="http://schemas.microsoft.com/office/drawing/2014/main" id="{8156611E-3818-47F0-9919-699C25AD6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5" name="Rectangle 1574">
                <a:extLst>
                  <a:ext uri="{FF2B5EF4-FFF2-40B4-BE49-F238E27FC236}">
                    <a16:creationId xmlns:a16="http://schemas.microsoft.com/office/drawing/2014/main" id="{68456646-48E6-493C-BB34-CC23BF8CC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6" name="Freeform 1575">
                <a:extLst>
                  <a:ext uri="{FF2B5EF4-FFF2-40B4-BE49-F238E27FC236}">
                    <a16:creationId xmlns:a16="http://schemas.microsoft.com/office/drawing/2014/main" id="{6C289423-8C03-4FB8-A5A3-2F5A411DD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7" name="Freeform 1576">
                <a:extLst>
                  <a:ext uri="{FF2B5EF4-FFF2-40B4-BE49-F238E27FC236}">
                    <a16:creationId xmlns:a16="http://schemas.microsoft.com/office/drawing/2014/main" id="{442FE042-72A1-4798-BDDB-556427355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8" name="Freeform 1577">
                <a:extLst>
                  <a:ext uri="{FF2B5EF4-FFF2-40B4-BE49-F238E27FC236}">
                    <a16:creationId xmlns:a16="http://schemas.microsoft.com/office/drawing/2014/main" id="{53C20ECA-4CDC-4659-8258-8EE390131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9" name="Freeform 1578">
                <a:extLst>
                  <a:ext uri="{FF2B5EF4-FFF2-40B4-BE49-F238E27FC236}">
                    <a16:creationId xmlns:a16="http://schemas.microsoft.com/office/drawing/2014/main" id="{A9857510-8205-42CB-922F-BFE5B7A65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0" name="Rectangle 1579">
                <a:extLst>
                  <a:ext uri="{FF2B5EF4-FFF2-40B4-BE49-F238E27FC236}">
                    <a16:creationId xmlns:a16="http://schemas.microsoft.com/office/drawing/2014/main" id="{1F839E32-82A2-4448-A6DB-FF8FCCDA1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1" name="Rectangle 1580">
                <a:extLst>
                  <a:ext uri="{FF2B5EF4-FFF2-40B4-BE49-F238E27FC236}">
                    <a16:creationId xmlns:a16="http://schemas.microsoft.com/office/drawing/2014/main" id="{B48F9EE3-42CC-4B3C-A0F0-27C68B7DF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2" name="Freeform 1581">
                <a:extLst>
                  <a:ext uri="{FF2B5EF4-FFF2-40B4-BE49-F238E27FC236}">
                    <a16:creationId xmlns:a16="http://schemas.microsoft.com/office/drawing/2014/main" id="{D3A8C976-5738-40EF-96F6-551A7CE7C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3" name="Freeform 1582">
                <a:extLst>
                  <a:ext uri="{FF2B5EF4-FFF2-40B4-BE49-F238E27FC236}">
                    <a16:creationId xmlns:a16="http://schemas.microsoft.com/office/drawing/2014/main" id="{49CCF88D-9653-4BBB-A092-8A95AF032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4" name="Freeform 1583">
                <a:extLst>
                  <a:ext uri="{FF2B5EF4-FFF2-40B4-BE49-F238E27FC236}">
                    <a16:creationId xmlns:a16="http://schemas.microsoft.com/office/drawing/2014/main" id="{E3C6E839-D12E-4095-BBCE-4A05B0449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5" name="Freeform 1584">
                <a:extLst>
                  <a:ext uri="{FF2B5EF4-FFF2-40B4-BE49-F238E27FC236}">
                    <a16:creationId xmlns:a16="http://schemas.microsoft.com/office/drawing/2014/main" id="{A7937D8E-F938-4179-98CF-0FDBF887B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6" name="Rectangle 1585">
                <a:extLst>
                  <a:ext uri="{FF2B5EF4-FFF2-40B4-BE49-F238E27FC236}">
                    <a16:creationId xmlns:a16="http://schemas.microsoft.com/office/drawing/2014/main" id="{A5C4489B-FC9F-4473-BED9-A2C785C45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7" name="Rectangle 1586">
                <a:extLst>
                  <a:ext uri="{FF2B5EF4-FFF2-40B4-BE49-F238E27FC236}">
                    <a16:creationId xmlns:a16="http://schemas.microsoft.com/office/drawing/2014/main" id="{D23C40B7-5BF4-4EE9-B95D-F440818F8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8" name="Freeform 1587">
                <a:extLst>
                  <a:ext uri="{FF2B5EF4-FFF2-40B4-BE49-F238E27FC236}">
                    <a16:creationId xmlns:a16="http://schemas.microsoft.com/office/drawing/2014/main" id="{113E834C-3C1A-4D8F-8681-5CE056171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9" name="Freeform 1588">
                <a:extLst>
                  <a:ext uri="{FF2B5EF4-FFF2-40B4-BE49-F238E27FC236}">
                    <a16:creationId xmlns:a16="http://schemas.microsoft.com/office/drawing/2014/main" id="{947F8FB7-C7A3-43E0-8352-DE1CEFB4F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0" name="Freeform 1589">
                <a:extLst>
                  <a:ext uri="{FF2B5EF4-FFF2-40B4-BE49-F238E27FC236}">
                    <a16:creationId xmlns:a16="http://schemas.microsoft.com/office/drawing/2014/main" id="{C9C00DBE-C219-4404-B64F-DD82CF29A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1" name="Freeform 1590">
                <a:extLst>
                  <a:ext uri="{FF2B5EF4-FFF2-40B4-BE49-F238E27FC236}">
                    <a16:creationId xmlns:a16="http://schemas.microsoft.com/office/drawing/2014/main" id="{F5118C53-A210-4ACD-B9E2-418A61310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2" name="Rectangle 1591">
                <a:extLst>
                  <a:ext uri="{FF2B5EF4-FFF2-40B4-BE49-F238E27FC236}">
                    <a16:creationId xmlns:a16="http://schemas.microsoft.com/office/drawing/2014/main" id="{5BC84D70-FDB2-4181-A25B-F762148AF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3" name="Rectangle 1592">
                <a:extLst>
                  <a:ext uri="{FF2B5EF4-FFF2-40B4-BE49-F238E27FC236}">
                    <a16:creationId xmlns:a16="http://schemas.microsoft.com/office/drawing/2014/main" id="{32635D0D-E774-4D50-BE4B-F3C69429C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4" name="Freeform 1593">
                <a:extLst>
                  <a:ext uri="{FF2B5EF4-FFF2-40B4-BE49-F238E27FC236}">
                    <a16:creationId xmlns:a16="http://schemas.microsoft.com/office/drawing/2014/main" id="{35C96A59-7AD2-4242-9BF7-85E534CD9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5" name="Freeform 1594">
                <a:extLst>
                  <a:ext uri="{FF2B5EF4-FFF2-40B4-BE49-F238E27FC236}">
                    <a16:creationId xmlns:a16="http://schemas.microsoft.com/office/drawing/2014/main" id="{DE99CFD7-01E9-4823-9ECD-81DD15678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6" name="Freeform 1595">
                <a:extLst>
                  <a:ext uri="{FF2B5EF4-FFF2-40B4-BE49-F238E27FC236}">
                    <a16:creationId xmlns:a16="http://schemas.microsoft.com/office/drawing/2014/main" id="{1BA9CB13-D143-4675-96F4-9AB613EB3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7" name="Freeform 1596">
                <a:extLst>
                  <a:ext uri="{FF2B5EF4-FFF2-40B4-BE49-F238E27FC236}">
                    <a16:creationId xmlns:a16="http://schemas.microsoft.com/office/drawing/2014/main" id="{18C5BE5B-33F6-4477-8E60-AFA59D2FE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8" name="Rectangle 1597">
                <a:extLst>
                  <a:ext uri="{FF2B5EF4-FFF2-40B4-BE49-F238E27FC236}">
                    <a16:creationId xmlns:a16="http://schemas.microsoft.com/office/drawing/2014/main" id="{750C8825-8DFE-442D-8F69-C72F3BA16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9" name="Rectangle 1598">
                <a:extLst>
                  <a:ext uri="{FF2B5EF4-FFF2-40B4-BE49-F238E27FC236}">
                    <a16:creationId xmlns:a16="http://schemas.microsoft.com/office/drawing/2014/main" id="{B417F701-82AB-4FCB-BA5E-CEC6E91B4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0" name="Freeform 1599">
                <a:extLst>
                  <a:ext uri="{FF2B5EF4-FFF2-40B4-BE49-F238E27FC236}">
                    <a16:creationId xmlns:a16="http://schemas.microsoft.com/office/drawing/2014/main" id="{EC74BA88-2A89-4FCF-9630-A4E242CC2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2068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1" name="Freeform 1600">
                <a:extLst>
                  <a:ext uri="{FF2B5EF4-FFF2-40B4-BE49-F238E27FC236}">
                    <a16:creationId xmlns:a16="http://schemas.microsoft.com/office/drawing/2014/main" id="{CB18E842-2329-4D1E-A41F-582B17FD5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2068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2" name="Freeform 1601">
                <a:extLst>
                  <a:ext uri="{FF2B5EF4-FFF2-40B4-BE49-F238E27FC236}">
                    <a16:creationId xmlns:a16="http://schemas.microsoft.com/office/drawing/2014/main" id="{B44B9D74-DDFC-441A-8B8F-4342AC982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3" name="Freeform 1602">
                <a:extLst>
                  <a:ext uri="{FF2B5EF4-FFF2-40B4-BE49-F238E27FC236}">
                    <a16:creationId xmlns:a16="http://schemas.microsoft.com/office/drawing/2014/main" id="{4BDE791B-16BB-4D38-8C72-F8A1BF178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4" name="Rectangle 1603">
                <a:extLst>
                  <a:ext uri="{FF2B5EF4-FFF2-40B4-BE49-F238E27FC236}">
                    <a16:creationId xmlns:a16="http://schemas.microsoft.com/office/drawing/2014/main" id="{D9CCC825-575C-4F5C-BDAC-2FBCAF957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759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5" name="Rectangle 1604">
                <a:extLst>
                  <a:ext uri="{FF2B5EF4-FFF2-40B4-BE49-F238E27FC236}">
                    <a16:creationId xmlns:a16="http://schemas.microsoft.com/office/drawing/2014/main" id="{25EAF8F2-C020-4434-BD74-DACD3FB8B7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759"/>
                <a:ext cx="46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6" name="Freeform 1605">
                <a:extLst>
                  <a:ext uri="{FF2B5EF4-FFF2-40B4-BE49-F238E27FC236}">
                    <a16:creationId xmlns:a16="http://schemas.microsoft.com/office/drawing/2014/main" id="{8C275263-5DDE-4357-B38F-7ABD43EB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7" name="Freeform 1606">
                <a:extLst>
                  <a:ext uri="{FF2B5EF4-FFF2-40B4-BE49-F238E27FC236}">
                    <a16:creationId xmlns:a16="http://schemas.microsoft.com/office/drawing/2014/main" id="{4AE78600-C002-4FDE-AF7D-9D3D3121D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8" name="Freeform 1607">
                <a:extLst>
                  <a:ext uri="{FF2B5EF4-FFF2-40B4-BE49-F238E27FC236}">
                    <a16:creationId xmlns:a16="http://schemas.microsoft.com/office/drawing/2014/main" id="{6CABE3A2-B652-4A50-8A2E-CB0DE3FEC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9" name="Freeform 1608">
                <a:extLst>
                  <a:ext uri="{FF2B5EF4-FFF2-40B4-BE49-F238E27FC236}">
                    <a16:creationId xmlns:a16="http://schemas.microsoft.com/office/drawing/2014/main" id="{AB3FCAE3-A84F-4EF7-B374-809BADD20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0" name="Rectangle 1609">
                <a:extLst>
                  <a:ext uri="{FF2B5EF4-FFF2-40B4-BE49-F238E27FC236}">
                    <a16:creationId xmlns:a16="http://schemas.microsoft.com/office/drawing/2014/main" id="{B3C4B545-2E3E-4459-9F84-9BEE92672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834"/>
                <a:ext cx="46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1" name="Rectangle 1610">
                <a:extLst>
                  <a:ext uri="{FF2B5EF4-FFF2-40B4-BE49-F238E27FC236}">
                    <a16:creationId xmlns:a16="http://schemas.microsoft.com/office/drawing/2014/main" id="{6AEB279D-6164-49FD-A700-4C7DD6D55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834"/>
                <a:ext cx="46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2" name="Freeform 1611">
                <a:extLst>
                  <a:ext uri="{FF2B5EF4-FFF2-40B4-BE49-F238E27FC236}">
                    <a16:creationId xmlns:a16="http://schemas.microsoft.com/office/drawing/2014/main" id="{9CE256C9-B341-4F44-AC68-6F346B6A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3" name="Freeform 1612">
                <a:extLst>
                  <a:ext uri="{FF2B5EF4-FFF2-40B4-BE49-F238E27FC236}">
                    <a16:creationId xmlns:a16="http://schemas.microsoft.com/office/drawing/2014/main" id="{5A46CDE3-BEB4-4B46-9FE4-357866F2F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4" name="Freeform 1613">
                <a:extLst>
                  <a:ext uri="{FF2B5EF4-FFF2-40B4-BE49-F238E27FC236}">
                    <a16:creationId xmlns:a16="http://schemas.microsoft.com/office/drawing/2014/main" id="{211319AF-6827-462D-9BC6-70B39504AD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5" name="Freeform 1614">
                <a:extLst>
                  <a:ext uri="{FF2B5EF4-FFF2-40B4-BE49-F238E27FC236}">
                    <a16:creationId xmlns:a16="http://schemas.microsoft.com/office/drawing/2014/main" id="{8BB1F79D-3381-43E3-89C8-61AEE7D5E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6" name="Rectangle 1615">
                <a:extLst>
                  <a:ext uri="{FF2B5EF4-FFF2-40B4-BE49-F238E27FC236}">
                    <a16:creationId xmlns:a16="http://schemas.microsoft.com/office/drawing/2014/main" id="{3F03E014-DCE1-4497-AE0F-B5580A2412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917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7" name="Rectangle 1616">
                <a:extLst>
                  <a:ext uri="{FF2B5EF4-FFF2-40B4-BE49-F238E27FC236}">
                    <a16:creationId xmlns:a16="http://schemas.microsoft.com/office/drawing/2014/main" id="{8EB3448D-C8BB-45FC-B592-C6481F784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1917"/>
                <a:ext cx="4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8" name="Freeform 1617">
                <a:extLst>
                  <a:ext uri="{FF2B5EF4-FFF2-40B4-BE49-F238E27FC236}">
                    <a16:creationId xmlns:a16="http://schemas.microsoft.com/office/drawing/2014/main" id="{A29C9D13-0BF2-4BDA-AB74-EB0E07CCF8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9" name="Freeform 1618">
                <a:extLst>
                  <a:ext uri="{FF2B5EF4-FFF2-40B4-BE49-F238E27FC236}">
                    <a16:creationId xmlns:a16="http://schemas.microsoft.com/office/drawing/2014/main" id="{6A30ED7D-7EBE-41BC-AD66-443F13AEE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0" name="Freeform 1619">
                <a:extLst>
                  <a:ext uri="{FF2B5EF4-FFF2-40B4-BE49-F238E27FC236}">
                    <a16:creationId xmlns:a16="http://schemas.microsoft.com/office/drawing/2014/main" id="{DD48BB68-3B0A-4279-854C-BB6C20A95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1" name="Freeform 1620">
                <a:extLst>
                  <a:ext uri="{FF2B5EF4-FFF2-40B4-BE49-F238E27FC236}">
                    <a16:creationId xmlns:a16="http://schemas.microsoft.com/office/drawing/2014/main" id="{B5ED56B9-F79D-472B-A995-F6357C77D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2" name="Rectangle 1621">
                <a:extLst>
                  <a:ext uri="{FF2B5EF4-FFF2-40B4-BE49-F238E27FC236}">
                    <a16:creationId xmlns:a16="http://schemas.microsoft.com/office/drawing/2014/main" id="{11F50AEF-D5F7-4172-BC9F-56D4DDD98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00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3" name="Rectangle 1622">
                <a:extLst>
                  <a:ext uri="{FF2B5EF4-FFF2-40B4-BE49-F238E27FC236}">
                    <a16:creationId xmlns:a16="http://schemas.microsoft.com/office/drawing/2014/main" id="{4B2B4BE9-B9C6-4BD0-97CC-9E8F19584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00"/>
                <a:ext cx="46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4" name="Freeform 1623">
                <a:extLst>
                  <a:ext uri="{FF2B5EF4-FFF2-40B4-BE49-F238E27FC236}">
                    <a16:creationId xmlns:a16="http://schemas.microsoft.com/office/drawing/2014/main" id="{5DE48CF3-5754-489A-9B02-AB1F537E2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5" name="Freeform 1624">
                <a:extLst>
                  <a:ext uri="{FF2B5EF4-FFF2-40B4-BE49-F238E27FC236}">
                    <a16:creationId xmlns:a16="http://schemas.microsoft.com/office/drawing/2014/main" id="{5E5765C9-9ABF-4C62-9953-328D7EFBA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6" name="Freeform 1625">
                <a:extLst>
                  <a:ext uri="{FF2B5EF4-FFF2-40B4-BE49-F238E27FC236}">
                    <a16:creationId xmlns:a16="http://schemas.microsoft.com/office/drawing/2014/main" id="{BA3EA8A1-5EA9-4308-8BBB-F9283CE1F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7" name="Freeform 1626">
                <a:extLst>
                  <a:ext uri="{FF2B5EF4-FFF2-40B4-BE49-F238E27FC236}">
                    <a16:creationId xmlns:a16="http://schemas.microsoft.com/office/drawing/2014/main" id="{7AA479B4-ECB9-4177-80F7-6BE745DE3F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8" name="Rectangle 1627">
                <a:extLst>
                  <a:ext uri="{FF2B5EF4-FFF2-40B4-BE49-F238E27FC236}">
                    <a16:creationId xmlns:a16="http://schemas.microsoft.com/office/drawing/2014/main" id="{B8055404-AFC0-4864-90C9-2BF58885E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76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9" name="Rectangle 1628">
                <a:extLst>
                  <a:ext uri="{FF2B5EF4-FFF2-40B4-BE49-F238E27FC236}">
                    <a16:creationId xmlns:a16="http://schemas.microsoft.com/office/drawing/2014/main" id="{41DE3CEF-694C-449C-BA7A-F2FF5C5627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3" y="2076"/>
                <a:ext cx="4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0" name="Freeform 1629">
                <a:extLst>
                  <a:ext uri="{FF2B5EF4-FFF2-40B4-BE49-F238E27FC236}">
                    <a16:creationId xmlns:a16="http://schemas.microsoft.com/office/drawing/2014/main" id="{81E2D318-0389-4566-947E-0E74A5CEA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1" name="Freeform 1630">
                <a:extLst>
                  <a:ext uri="{FF2B5EF4-FFF2-40B4-BE49-F238E27FC236}">
                    <a16:creationId xmlns:a16="http://schemas.microsoft.com/office/drawing/2014/main" id="{3B017991-F883-488E-B5E4-2D0E2F142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2" name="Freeform 1631">
                <a:extLst>
                  <a:ext uri="{FF2B5EF4-FFF2-40B4-BE49-F238E27FC236}">
                    <a16:creationId xmlns:a16="http://schemas.microsoft.com/office/drawing/2014/main" id="{CC3AC1EC-BAB0-4649-AD5B-4CD00B1B6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3" name="Freeform 1632">
                <a:extLst>
                  <a:ext uri="{FF2B5EF4-FFF2-40B4-BE49-F238E27FC236}">
                    <a16:creationId xmlns:a16="http://schemas.microsoft.com/office/drawing/2014/main" id="{111D2BD2-2781-4321-AB99-3458CE6FD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4" name="Rectangle 1633">
                <a:extLst>
                  <a:ext uri="{FF2B5EF4-FFF2-40B4-BE49-F238E27FC236}">
                    <a16:creationId xmlns:a16="http://schemas.microsoft.com/office/drawing/2014/main" id="{ECFD366B-7EF6-49AC-A77B-47D513392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5" name="Rectangle 1634">
                <a:extLst>
                  <a:ext uri="{FF2B5EF4-FFF2-40B4-BE49-F238E27FC236}">
                    <a16:creationId xmlns:a16="http://schemas.microsoft.com/office/drawing/2014/main" id="{57B6ABA9-9364-4253-8EAD-C0F774D3C0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6" name="Freeform 1635">
                <a:extLst>
                  <a:ext uri="{FF2B5EF4-FFF2-40B4-BE49-F238E27FC236}">
                    <a16:creationId xmlns:a16="http://schemas.microsoft.com/office/drawing/2014/main" id="{BDB1C99E-4D70-42DD-A25F-5282B30D9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7" name="Freeform 1636">
                <a:extLst>
                  <a:ext uri="{FF2B5EF4-FFF2-40B4-BE49-F238E27FC236}">
                    <a16:creationId xmlns:a16="http://schemas.microsoft.com/office/drawing/2014/main" id="{4385D1E8-4ADD-4AE5-95E3-27727D14C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8" name="Freeform 1637">
                <a:extLst>
                  <a:ext uri="{FF2B5EF4-FFF2-40B4-BE49-F238E27FC236}">
                    <a16:creationId xmlns:a16="http://schemas.microsoft.com/office/drawing/2014/main" id="{AA9BC87A-1E1D-4727-841F-8805E11B6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9" name="Freeform 1638">
                <a:extLst>
                  <a:ext uri="{FF2B5EF4-FFF2-40B4-BE49-F238E27FC236}">
                    <a16:creationId xmlns:a16="http://schemas.microsoft.com/office/drawing/2014/main" id="{A2171ED7-1F3C-447A-876C-CD2CF20DE3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0" name="Rectangle 1639">
                <a:extLst>
                  <a:ext uri="{FF2B5EF4-FFF2-40B4-BE49-F238E27FC236}">
                    <a16:creationId xmlns:a16="http://schemas.microsoft.com/office/drawing/2014/main" id="{16157DD2-C0C2-4B1F-B21B-3DF4DA0A0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1" name="Rectangle 1640">
                <a:extLst>
                  <a:ext uri="{FF2B5EF4-FFF2-40B4-BE49-F238E27FC236}">
                    <a16:creationId xmlns:a16="http://schemas.microsoft.com/office/drawing/2014/main" id="{E96913C1-4586-4E1C-930B-82D2ABE5E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2" name="Freeform 1641">
                <a:extLst>
                  <a:ext uri="{FF2B5EF4-FFF2-40B4-BE49-F238E27FC236}">
                    <a16:creationId xmlns:a16="http://schemas.microsoft.com/office/drawing/2014/main" id="{026958E2-3B4F-4C8C-8900-6E87B2AEC6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3" name="Freeform 1642">
                <a:extLst>
                  <a:ext uri="{FF2B5EF4-FFF2-40B4-BE49-F238E27FC236}">
                    <a16:creationId xmlns:a16="http://schemas.microsoft.com/office/drawing/2014/main" id="{B5594481-B10A-42AF-8CE0-6757A8BD4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4" name="Freeform 1643">
                <a:extLst>
                  <a:ext uri="{FF2B5EF4-FFF2-40B4-BE49-F238E27FC236}">
                    <a16:creationId xmlns:a16="http://schemas.microsoft.com/office/drawing/2014/main" id="{929A3EA9-2BF1-441B-981F-57570D4CA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5" name="Freeform 1644">
                <a:extLst>
                  <a:ext uri="{FF2B5EF4-FFF2-40B4-BE49-F238E27FC236}">
                    <a16:creationId xmlns:a16="http://schemas.microsoft.com/office/drawing/2014/main" id="{E97CA9A4-E082-4490-95CF-B95B673087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6" name="Rectangle 1645">
                <a:extLst>
                  <a:ext uri="{FF2B5EF4-FFF2-40B4-BE49-F238E27FC236}">
                    <a16:creationId xmlns:a16="http://schemas.microsoft.com/office/drawing/2014/main" id="{CF43F8D4-A2C1-4066-8E32-9AED26B8A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7" name="Rectangle 1646">
                <a:extLst>
                  <a:ext uri="{FF2B5EF4-FFF2-40B4-BE49-F238E27FC236}">
                    <a16:creationId xmlns:a16="http://schemas.microsoft.com/office/drawing/2014/main" id="{462C1BBB-5065-40EB-8768-F1D1E3A3C4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8" name="Freeform 1647">
                <a:extLst>
                  <a:ext uri="{FF2B5EF4-FFF2-40B4-BE49-F238E27FC236}">
                    <a16:creationId xmlns:a16="http://schemas.microsoft.com/office/drawing/2014/main" id="{81DF47BA-D41C-4D7E-BC8D-D7EAFD3C6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9" name="Freeform 1648">
                <a:extLst>
                  <a:ext uri="{FF2B5EF4-FFF2-40B4-BE49-F238E27FC236}">
                    <a16:creationId xmlns:a16="http://schemas.microsoft.com/office/drawing/2014/main" id="{1BCAE6BE-50B8-44E0-B73C-754686CD0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0" name="Freeform 1649">
                <a:extLst>
                  <a:ext uri="{FF2B5EF4-FFF2-40B4-BE49-F238E27FC236}">
                    <a16:creationId xmlns:a16="http://schemas.microsoft.com/office/drawing/2014/main" id="{4ABC63A5-8143-40D4-8937-28A5B7B20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925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1" name="Freeform 1650">
                <a:extLst>
                  <a:ext uri="{FF2B5EF4-FFF2-40B4-BE49-F238E27FC236}">
                    <a16:creationId xmlns:a16="http://schemas.microsoft.com/office/drawing/2014/main" id="{9EE1197A-561C-4BF1-8453-21600AF88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925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2" name="Rectangle 1651">
                <a:extLst>
                  <a:ext uri="{FF2B5EF4-FFF2-40B4-BE49-F238E27FC236}">
                    <a16:creationId xmlns:a16="http://schemas.microsoft.com/office/drawing/2014/main" id="{F788DB8C-90DA-448D-9258-2EEFB7934D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3" name="Freeform 1652">
                <a:extLst>
                  <a:ext uri="{FF2B5EF4-FFF2-40B4-BE49-F238E27FC236}">
                    <a16:creationId xmlns:a16="http://schemas.microsoft.com/office/drawing/2014/main" id="{27345A26-5D4E-4109-A9AE-46749E9B3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4" name="Freeform 1653">
                <a:extLst>
                  <a:ext uri="{FF2B5EF4-FFF2-40B4-BE49-F238E27FC236}">
                    <a16:creationId xmlns:a16="http://schemas.microsoft.com/office/drawing/2014/main" id="{7B764718-3D1B-4574-A32D-A16792982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008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5" name="Rectangle 1654">
                <a:extLst>
                  <a:ext uri="{FF2B5EF4-FFF2-40B4-BE49-F238E27FC236}">
                    <a16:creationId xmlns:a16="http://schemas.microsoft.com/office/drawing/2014/main" id="{3E71487D-B618-4A65-BC70-AF6E0E7A8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6" name="Rectangle 1655">
                <a:extLst>
                  <a:ext uri="{FF2B5EF4-FFF2-40B4-BE49-F238E27FC236}">
                    <a16:creationId xmlns:a16="http://schemas.microsoft.com/office/drawing/2014/main" id="{A5EED5FB-1DFE-468A-BCEA-5B932F901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7" name="Freeform 1656">
                <a:extLst>
                  <a:ext uri="{FF2B5EF4-FFF2-40B4-BE49-F238E27FC236}">
                    <a16:creationId xmlns:a16="http://schemas.microsoft.com/office/drawing/2014/main" id="{DF6A7194-5CC2-4FF8-A053-9A8521B24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8" name="Freeform 1657">
                <a:extLst>
                  <a:ext uri="{FF2B5EF4-FFF2-40B4-BE49-F238E27FC236}">
                    <a16:creationId xmlns:a16="http://schemas.microsoft.com/office/drawing/2014/main" id="{D1177591-2785-4153-B8FC-5F23DDCE9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9" name="Freeform 1658">
                <a:extLst>
                  <a:ext uri="{FF2B5EF4-FFF2-40B4-BE49-F238E27FC236}">
                    <a16:creationId xmlns:a16="http://schemas.microsoft.com/office/drawing/2014/main" id="{9AFF92F4-7E43-4771-9911-5A274D1CE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083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0" name="Freeform 1659">
                <a:extLst>
                  <a:ext uri="{FF2B5EF4-FFF2-40B4-BE49-F238E27FC236}">
                    <a16:creationId xmlns:a16="http://schemas.microsoft.com/office/drawing/2014/main" id="{807E2124-EB4C-423E-9C15-EB92E4ECA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2083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1" name="Rectangle 1660">
                <a:extLst>
                  <a:ext uri="{FF2B5EF4-FFF2-40B4-BE49-F238E27FC236}">
                    <a16:creationId xmlns:a16="http://schemas.microsoft.com/office/drawing/2014/main" id="{36CC12AA-B7F7-4117-A99D-57E1835CA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2" name="Rectangle 1661">
                <a:extLst>
                  <a:ext uri="{FF2B5EF4-FFF2-40B4-BE49-F238E27FC236}">
                    <a16:creationId xmlns:a16="http://schemas.microsoft.com/office/drawing/2014/main" id="{88C70B8D-B609-42B7-91E6-291F5A6C9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3" name="Freeform 1662">
                <a:extLst>
                  <a:ext uri="{FF2B5EF4-FFF2-40B4-BE49-F238E27FC236}">
                    <a16:creationId xmlns:a16="http://schemas.microsoft.com/office/drawing/2014/main" id="{11DB8FD2-5134-44BA-806F-343E40761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4" name="Freeform 1663">
                <a:extLst>
                  <a:ext uri="{FF2B5EF4-FFF2-40B4-BE49-F238E27FC236}">
                    <a16:creationId xmlns:a16="http://schemas.microsoft.com/office/drawing/2014/main" id="{3ED5F694-90F6-46FA-971F-F440C7910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5" name="Freeform 1664">
                <a:extLst>
                  <a:ext uri="{FF2B5EF4-FFF2-40B4-BE49-F238E27FC236}">
                    <a16:creationId xmlns:a16="http://schemas.microsoft.com/office/drawing/2014/main" id="{B0A8FA44-6C6D-44FC-8A7C-9EBB60A43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6" name="Freeform 1665">
                <a:extLst>
                  <a:ext uri="{FF2B5EF4-FFF2-40B4-BE49-F238E27FC236}">
                    <a16:creationId xmlns:a16="http://schemas.microsoft.com/office/drawing/2014/main" id="{17738D22-CD74-4B5C-A022-0D30435A8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7" name="Rectangle 1666">
                <a:extLst>
                  <a:ext uri="{FF2B5EF4-FFF2-40B4-BE49-F238E27FC236}">
                    <a16:creationId xmlns:a16="http://schemas.microsoft.com/office/drawing/2014/main" id="{2DA92084-FED4-4614-AED0-4F056588EC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8" name="Rectangle 1667">
                <a:extLst>
                  <a:ext uri="{FF2B5EF4-FFF2-40B4-BE49-F238E27FC236}">
                    <a16:creationId xmlns:a16="http://schemas.microsoft.com/office/drawing/2014/main" id="{381029C4-8A2D-4A07-966B-221337CFD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9" name="Freeform 1668">
                <a:extLst>
                  <a:ext uri="{FF2B5EF4-FFF2-40B4-BE49-F238E27FC236}">
                    <a16:creationId xmlns:a16="http://schemas.microsoft.com/office/drawing/2014/main" id="{14821F66-4468-4123-B386-0585509EB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751"/>
                <a:ext cx="53" cy="53"/>
              </a:xfrm>
              <a:custGeom>
                <a:avLst/>
                <a:gdLst>
                  <a:gd name="T0" fmla="*/ 30 w 53"/>
                  <a:gd name="T1" fmla="*/ 53 h 53"/>
                  <a:gd name="T2" fmla="*/ 0 w 53"/>
                  <a:gd name="T3" fmla="*/ 23 h 53"/>
                  <a:gd name="T4" fmla="*/ 30 w 53"/>
                  <a:gd name="T5" fmla="*/ 0 h 53"/>
                  <a:gd name="T6" fmla="*/ 53 w 53"/>
                  <a:gd name="T7" fmla="*/ 23 h 53"/>
                  <a:gd name="T8" fmla="*/ 30 w 53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53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0" name="Freeform 1669">
                <a:extLst>
                  <a:ext uri="{FF2B5EF4-FFF2-40B4-BE49-F238E27FC236}">
                    <a16:creationId xmlns:a16="http://schemas.microsoft.com/office/drawing/2014/main" id="{93E0BA3A-BF0B-4B77-A956-D740B37B5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751"/>
                <a:ext cx="53" cy="53"/>
              </a:xfrm>
              <a:custGeom>
                <a:avLst/>
                <a:gdLst>
                  <a:gd name="T0" fmla="*/ 30 w 53"/>
                  <a:gd name="T1" fmla="*/ 53 h 53"/>
                  <a:gd name="T2" fmla="*/ 0 w 53"/>
                  <a:gd name="T3" fmla="*/ 23 h 53"/>
                  <a:gd name="T4" fmla="*/ 30 w 53"/>
                  <a:gd name="T5" fmla="*/ 0 h 53"/>
                  <a:gd name="T6" fmla="*/ 53 w 53"/>
                  <a:gd name="T7" fmla="*/ 23 h 53"/>
                  <a:gd name="T8" fmla="*/ 30 w 53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53" y="23"/>
                    </a:lnTo>
                    <a:lnTo>
                      <a:pt x="30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4" name="Group 1871">
              <a:extLst>
                <a:ext uri="{FF2B5EF4-FFF2-40B4-BE49-F238E27FC236}">
                  <a16:creationId xmlns:a16="http://schemas.microsoft.com/office/drawing/2014/main" id="{117DAEC5-312C-46A5-AA21-5912481B4E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3" y="388"/>
              <a:ext cx="556" cy="1740"/>
              <a:chOff x="5633" y="388"/>
              <a:chExt cx="556" cy="1740"/>
            </a:xfrm>
          </p:grpSpPr>
          <p:sp>
            <p:nvSpPr>
              <p:cNvPr id="1441" name="Freeform 1671">
                <a:extLst>
                  <a:ext uri="{FF2B5EF4-FFF2-40B4-BE49-F238E27FC236}">
                    <a16:creationId xmlns:a16="http://schemas.microsoft.com/office/drawing/2014/main" id="{0CAEE284-552F-4256-9DA9-0E5502484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767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2" name="Rectangle 1672">
                <a:extLst>
                  <a:ext uri="{FF2B5EF4-FFF2-40B4-BE49-F238E27FC236}">
                    <a16:creationId xmlns:a16="http://schemas.microsoft.com/office/drawing/2014/main" id="{ABFED51C-3F45-4EEB-9F4E-FEFAF0C6D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3" name="Freeform 1673">
                <a:extLst>
                  <a:ext uri="{FF2B5EF4-FFF2-40B4-BE49-F238E27FC236}">
                    <a16:creationId xmlns:a16="http://schemas.microsoft.com/office/drawing/2014/main" id="{95379340-BB71-4C75-9948-439EBF789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827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4" name="Freeform 1674">
                <a:extLst>
                  <a:ext uri="{FF2B5EF4-FFF2-40B4-BE49-F238E27FC236}">
                    <a16:creationId xmlns:a16="http://schemas.microsoft.com/office/drawing/2014/main" id="{43031FEF-F583-4AE2-A404-0E00878A5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842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5" name="Rectangle 1675">
                <a:extLst>
                  <a:ext uri="{FF2B5EF4-FFF2-40B4-BE49-F238E27FC236}">
                    <a16:creationId xmlns:a16="http://schemas.microsoft.com/office/drawing/2014/main" id="{0750DFA9-FF54-4EA7-A1C3-129841BE0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6" name="Freeform 1676">
                <a:extLst>
                  <a:ext uri="{FF2B5EF4-FFF2-40B4-BE49-F238E27FC236}">
                    <a16:creationId xmlns:a16="http://schemas.microsoft.com/office/drawing/2014/main" id="{CB7D3BE7-57D9-48F6-9CEF-28206EDB9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910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7" name="Freeform 1677">
                <a:extLst>
                  <a:ext uri="{FF2B5EF4-FFF2-40B4-BE49-F238E27FC236}">
                    <a16:creationId xmlns:a16="http://schemas.microsoft.com/office/drawing/2014/main" id="{3FDC17F8-92E4-47BC-86F8-829EE9F2D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925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8" name="Rectangle 1678">
                <a:extLst>
                  <a:ext uri="{FF2B5EF4-FFF2-40B4-BE49-F238E27FC236}">
                    <a16:creationId xmlns:a16="http://schemas.microsoft.com/office/drawing/2014/main" id="{7FDE78DB-30C9-4F4E-BA4C-29B9A2806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9" name="Rectangle 1679">
                <a:extLst>
                  <a:ext uri="{FF2B5EF4-FFF2-40B4-BE49-F238E27FC236}">
                    <a16:creationId xmlns:a16="http://schemas.microsoft.com/office/drawing/2014/main" id="{AC90F161-099E-45F1-B002-39204CBDC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0" name="Freeform 1680">
                <a:extLst>
                  <a:ext uri="{FF2B5EF4-FFF2-40B4-BE49-F238E27FC236}">
                    <a16:creationId xmlns:a16="http://schemas.microsoft.com/office/drawing/2014/main" id="{49A50B32-0CE7-49BE-B66E-A6CBAB89E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993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1" name="Freeform 1681">
                <a:extLst>
                  <a:ext uri="{FF2B5EF4-FFF2-40B4-BE49-F238E27FC236}">
                    <a16:creationId xmlns:a16="http://schemas.microsoft.com/office/drawing/2014/main" id="{1EB64768-A506-44E9-9DAA-CEDDF3CF3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993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2" name="Freeform 1682">
                <a:extLst>
                  <a:ext uri="{FF2B5EF4-FFF2-40B4-BE49-F238E27FC236}">
                    <a16:creationId xmlns:a16="http://schemas.microsoft.com/office/drawing/2014/main" id="{C03A1E00-1859-4AF6-91E7-7186B5552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08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3" name="Freeform 1683">
                <a:extLst>
                  <a:ext uri="{FF2B5EF4-FFF2-40B4-BE49-F238E27FC236}">
                    <a16:creationId xmlns:a16="http://schemas.microsoft.com/office/drawing/2014/main" id="{0D4C89AB-C359-46A0-AD7B-CE43206CB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08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4" name="Rectangle 1684">
                <a:extLst>
                  <a:ext uri="{FF2B5EF4-FFF2-40B4-BE49-F238E27FC236}">
                    <a16:creationId xmlns:a16="http://schemas.microsoft.com/office/drawing/2014/main" id="{0B0D1C13-88C9-40E8-904A-59CF2A057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5" name="Rectangle 1685">
                <a:extLst>
                  <a:ext uri="{FF2B5EF4-FFF2-40B4-BE49-F238E27FC236}">
                    <a16:creationId xmlns:a16="http://schemas.microsoft.com/office/drawing/2014/main" id="{8C6B574A-51E6-4340-9DDC-C8A32079E6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6" name="Freeform 1686">
                <a:extLst>
                  <a:ext uri="{FF2B5EF4-FFF2-40B4-BE49-F238E27FC236}">
                    <a16:creationId xmlns:a16="http://schemas.microsoft.com/office/drawing/2014/main" id="{56BEF887-F7E2-4C6D-93B8-A2C89362C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068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7" name="Freeform 1687">
                <a:extLst>
                  <a:ext uri="{FF2B5EF4-FFF2-40B4-BE49-F238E27FC236}">
                    <a16:creationId xmlns:a16="http://schemas.microsoft.com/office/drawing/2014/main" id="{D8B1019B-F7F7-417A-BF6A-0D97ECEBC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2068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8" name="Freeform 1688">
                <a:extLst>
                  <a:ext uri="{FF2B5EF4-FFF2-40B4-BE49-F238E27FC236}">
                    <a16:creationId xmlns:a16="http://schemas.microsoft.com/office/drawing/2014/main" id="{CF7E6FF2-2626-41E5-B8DC-9E0A53E5D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83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9" name="Freeform 1689">
                <a:extLst>
                  <a:ext uri="{FF2B5EF4-FFF2-40B4-BE49-F238E27FC236}">
                    <a16:creationId xmlns:a16="http://schemas.microsoft.com/office/drawing/2014/main" id="{E38B7E52-9102-494F-9CD1-66EC4FDF6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2083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0" name="Rectangle 1690">
                <a:extLst>
                  <a:ext uri="{FF2B5EF4-FFF2-40B4-BE49-F238E27FC236}">
                    <a16:creationId xmlns:a16="http://schemas.microsoft.com/office/drawing/2014/main" id="{7132EDD9-8D12-460D-8ADF-C72DC4EA3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18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1" name="Rectangle 1691">
                <a:extLst>
                  <a:ext uri="{FF2B5EF4-FFF2-40B4-BE49-F238E27FC236}">
                    <a16:creationId xmlns:a16="http://schemas.microsoft.com/office/drawing/2014/main" id="{461585E4-495D-4573-94AA-B99C7727F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18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2" name="Freeform 1692">
                <a:extLst>
                  <a:ext uri="{FF2B5EF4-FFF2-40B4-BE49-F238E27FC236}">
                    <a16:creationId xmlns:a16="http://schemas.microsoft.com/office/drawing/2014/main" id="{BEC43E39-313E-4E6D-8572-72C20078A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10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3" name="Freeform 1693">
                <a:extLst>
                  <a:ext uri="{FF2B5EF4-FFF2-40B4-BE49-F238E27FC236}">
                    <a16:creationId xmlns:a16="http://schemas.microsoft.com/office/drawing/2014/main" id="{EF726506-ED09-4206-A09C-F2C4393DF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10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4" name="Freeform 1694">
                <a:extLst>
                  <a:ext uri="{FF2B5EF4-FFF2-40B4-BE49-F238E27FC236}">
                    <a16:creationId xmlns:a16="http://schemas.microsoft.com/office/drawing/2014/main" id="{5966AE79-2CB8-43C9-B0FD-DDBC05976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525"/>
                <a:ext cx="31" cy="23"/>
              </a:xfrm>
              <a:custGeom>
                <a:avLst/>
                <a:gdLst>
                  <a:gd name="T0" fmla="*/ 16 w 31"/>
                  <a:gd name="T1" fmla="*/ 23 h 23"/>
                  <a:gd name="T2" fmla="*/ 0 w 31"/>
                  <a:gd name="T3" fmla="*/ 8 h 23"/>
                  <a:gd name="T4" fmla="*/ 16 w 31"/>
                  <a:gd name="T5" fmla="*/ 0 h 23"/>
                  <a:gd name="T6" fmla="*/ 31 w 31"/>
                  <a:gd name="T7" fmla="*/ 8 h 23"/>
                  <a:gd name="T8" fmla="*/ 16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6" y="23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1" y="8"/>
                    </a:lnTo>
                    <a:lnTo>
                      <a:pt x="16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5" name="Freeform 1695">
                <a:extLst>
                  <a:ext uri="{FF2B5EF4-FFF2-40B4-BE49-F238E27FC236}">
                    <a16:creationId xmlns:a16="http://schemas.microsoft.com/office/drawing/2014/main" id="{0A2EFAB5-A78C-4912-A73D-1DB69BB5D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525"/>
                <a:ext cx="31" cy="23"/>
              </a:xfrm>
              <a:custGeom>
                <a:avLst/>
                <a:gdLst>
                  <a:gd name="T0" fmla="*/ 16 w 31"/>
                  <a:gd name="T1" fmla="*/ 23 h 23"/>
                  <a:gd name="T2" fmla="*/ 0 w 31"/>
                  <a:gd name="T3" fmla="*/ 8 h 23"/>
                  <a:gd name="T4" fmla="*/ 16 w 31"/>
                  <a:gd name="T5" fmla="*/ 0 h 23"/>
                  <a:gd name="T6" fmla="*/ 31 w 31"/>
                  <a:gd name="T7" fmla="*/ 8 h 23"/>
                  <a:gd name="T8" fmla="*/ 16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6" y="23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1" y="8"/>
                    </a:lnTo>
                    <a:lnTo>
                      <a:pt x="16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6" name="Rectangle 1696">
                <a:extLst>
                  <a:ext uri="{FF2B5EF4-FFF2-40B4-BE49-F238E27FC236}">
                    <a16:creationId xmlns:a16="http://schemas.microsoft.com/office/drawing/2014/main" id="{4FE507FC-A045-4FCD-8C91-B32B1A6AE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93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7" name="Rectangle 1697">
                <a:extLst>
                  <a:ext uri="{FF2B5EF4-FFF2-40B4-BE49-F238E27FC236}">
                    <a16:creationId xmlns:a16="http://schemas.microsoft.com/office/drawing/2014/main" id="{F12D0179-221E-4286-AAEE-C675114E3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593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8" name="Freeform 1698">
                <a:extLst>
                  <a:ext uri="{FF2B5EF4-FFF2-40B4-BE49-F238E27FC236}">
                    <a16:creationId xmlns:a16="http://schemas.microsoft.com/office/drawing/2014/main" id="{1757A249-1947-4D1B-9846-E6C90C2C3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86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9" name="Freeform 1699">
                <a:extLst>
                  <a:ext uri="{FF2B5EF4-FFF2-40B4-BE49-F238E27FC236}">
                    <a16:creationId xmlns:a16="http://schemas.microsoft.com/office/drawing/2014/main" id="{178C3FAF-F38E-4C28-ADE5-8B56175740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586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0" name="Freeform 1700">
                <a:extLst>
                  <a:ext uri="{FF2B5EF4-FFF2-40B4-BE49-F238E27FC236}">
                    <a16:creationId xmlns:a16="http://schemas.microsoft.com/office/drawing/2014/main" id="{719CB2A1-D217-44D9-A73E-DE726C684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601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1" name="Freeform 1701">
                <a:extLst>
                  <a:ext uri="{FF2B5EF4-FFF2-40B4-BE49-F238E27FC236}">
                    <a16:creationId xmlns:a16="http://schemas.microsoft.com/office/drawing/2014/main" id="{8C968E12-B8E8-4457-BAF0-7BC9D162D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601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2" name="Rectangle 1702">
                <a:extLst>
                  <a:ext uri="{FF2B5EF4-FFF2-40B4-BE49-F238E27FC236}">
                    <a16:creationId xmlns:a16="http://schemas.microsoft.com/office/drawing/2014/main" id="{63280E87-8550-4B2D-AB8A-095926E6B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3" name="Rectangle 1703">
                <a:extLst>
                  <a:ext uri="{FF2B5EF4-FFF2-40B4-BE49-F238E27FC236}">
                    <a16:creationId xmlns:a16="http://schemas.microsoft.com/office/drawing/2014/main" id="{44852980-615B-4A20-806F-B541E661A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4" name="Freeform 1704">
                <a:extLst>
                  <a:ext uri="{FF2B5EF4-FFF2-40B4-BE49-F238E27FC236}">
                    <a16:creationId xmlns:a16="http://schemas.microsoft.com/office/drawing/2014/main" id="{008B054D-D25E-440A-B44A-418762564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669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5" name="Freeform 1705">
                <a:extLst>
                  <a:ext uri="{FF2B5EF4-FFF2-40B4-BE49-F238E27FC236}">
                    <a16:creationId xmlns:a16="http://schemas.microsoft.com/office/drawing/2014/main" id="{A347DF71-69E9-4256-80A8-15ECDB68A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669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6" name="Freeform 1706">
                <a:extLst>
                  <a:ext uri="{FF2B5EF4-FFF2-40B4-BE49-F238E27FC236}">
                    <a16:creationId xmlns:a16="http://schemas.microsoft.com/office/drawing/2014/main" id="{E91EA78D-C6F6-43BB-A128-BE2FBBDC8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684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7" name="Rectangle 1707">
                <a:extLst>
                  <a:ext uri="{FF2B5EF4-FFF2-40B4-BE49-F238E27FC236}">
                    <a16:creationId xmlns:a16="http://schemas.microsoft.com/office/drawing/2014/main" id="{FA63E9AE-06C7-4C33-9531-EEC02330B3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8" name="Freeform 1708">
                <a:extLst>
                  <a:ext uri="{FF2B5EF4-FFF2-40B4-BE49-F238E27FC236}">
                    <a16:creationId xmlns:a16="http://schemas.microsoft.com/office/drawing/2014/main" id="{CE1570B5-6458-4278-853A-BA69AB363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9" name="Freeform 1709">
                <a:extLst>
                  <a:ext uri="{FF2B5EF4-FFF2-40B4-BE49-F238E27FC236}">
                    <a16:creationId xmlns:a16="http://schemas.microsoft.com/office/drawing/2014/main" id="{11439F9B-79E8-4CBC-B821-303743D3E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0" name="Rectangle 1710">
                <a:extLst>
                  <a:ext uri="{FF2B5EF4-FFF2-40B4-BE49-F238E27FC236}">
                    <a16:creationId xmlns:a16="http://schemas.microsoft.com/office/drawing/2014/main" id="{B12557D1-F31D-4BDE-9861-107812084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1" name="Freeform 1711">
                <a:extLst>
                  <a:ext uri="{FF2B5EF4-FFF2-40B4-BE49-F238E27FC236}">
                    <a16:creationId xmlns:a16="http://schemas.microsoft.com/office/drawing/2014/main" id="{B57ABC87-224E-4994-82E9-DC586AB45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2" name="Freeform 1712">
                <a:extLst>
                  <a:ext uri="{FF2B5EF4-FFF2-40B4-BE49-F238E27FC236}">
                    <a16:creationId xmlns:a16="http://schemas.microsoft.com/office/drawing/2014/main" id="{EEA2EFF9-3C1B-4FFD-93D4-29D64444B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3" name="Rectangle 1713">
                <a:extLst>
                  <a:ext uri="{FF2B5EF4-FFF2-40B4-BE49-F238E27FC236}">
                    <a16:creationId xmlns:a16="http://schemas.microsoft.com/office/drawing/2014/main" id="{43E78982-CC17-403E-93E1-10BB3ADAE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1" y="1518"/>
                <a:ext cx="45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4" name="Freeform 1714">
                <a:extLst>
                  <a:ext uri="{FF2B5EF4-FFF2-40B4-BE49-F238E27FC236}">
                    <a16:creationId xmlns:a16="http://schemas.microsoft.com/office/drawing/2014/main" id="{377F5734-B79B-4C3E-97AE-0D8B3267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3" y="1510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5" name="Freeform 1715">
                <a:extLst>
                  <a:ext uri="{FF2B5EF4-FFF2-40B4-BE49-F238E27FC236}">
                    <a16:creationId xmlns:a16="http://schemas.microsoft.com/office/drawing/2014/main" id="{999A5682-9BBD-4A04-B7D6-8F2AEBED3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" y="1525"/>
                <a:ext cx="31" cy="23"/>
              </a:xfrm>
              <a:custGeom>
                <a:avLst/>
                <a:gdLst>
                  <a:gd name="T0" fmla="*/ 15 w 31"/>
                  <a:gd name="T1" fmla="*/ 23 h 23"/>
                  <a:gd name="T2" fmla="*/ 0 w 31"/>
                  <a:gd name="T3" fmla="*/ 8 h 23"/>
                  <a:gd name="T4" fmla="*/ 15 w 31"/>
                  <a:gd name="T5" fmla="*/ 0 h 23"/>
                  <a:gd name="T6" fmla="*/ 31 w 31"/>
                  <a:gd name="T7" fmla="*/ 8 h 23"/>
                  <a:gd name="T8" fmla="*/ 15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5" y="23"/>
                    </a:moveTo>
                    <a:lnTo>
                      <a:pt x="0" y="8"/>
                    </a:lnTo>
                    <a:lnTo>
                      <a:pt x="15" y="0"/>
                    </a:lnTo>
                    <a:lnTo>
                      <a:pt x="31" y="8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6" name="Rectangle 1716">
                <a:extLst>
                  <a:ext uri="{FF2B5EF4-FFF2-40B4-BE49-F238E27FC236}">
                    <a16:creationId xmlns:a16="http://schemas.microsoft.com/office/drawing/2014/main" id="{C6FC37FF-0EF6-4F76-BC35-314CC1CDE8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1" y="1593"/>
                <a:ext cx="45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7" name="Freeform 1717">
                <a:extLst>
                  <a:ext uri="{FF2B5EF4-FFF2-40B4-BE49-F238E27FC236}">
                    <a16:creationId xmlns:a16="http://schemas.microsoft.com/office/drawing/2014/main" id="{57D7FF38-D5A3-41DF-9681-925C69EAE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3" y="1586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8" name="Freeform 1718">
                <a:extLst>
                  <a:ext uri="{FF2B5EF4-FFF2-40B4-BE49-F238E27FC236}">
                    <a16:creationId xmlns:a16="http://schemas.microsoft.com/office/drawing/2014/main" id="{0FA6FF18-FC43-486D-BACB-62D0264FD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" y="1601"/>
                <a:ext cx="31" cy="30"/>
              </a:xfrm>
              <a:custGeom>
                <a:avLst/>
                <a:gdLst>
                  <a:gd name="T0" fmla="*/ 15 w 31"/>
                  <a:gd name="T1" fmla="*/ 30 h 30"/>
                  <a:gd name="T2" fmla="*/ 0 w 31"/>
                  <a:gd name="T3" fmla="*/ 15 h 30"/>
                  <a:gd name="T4" fmla="*/ 15 w 31"/>
                  <a:gd name="T5" fmla="*/ 0 h 30"/>
                  <a:gd name="T6" fmla="*/ 31 w 31"/>
                  <a:gd name="T7" fmla="*/ 15 h 30"/>
                  <a:gd name="T8" fmla="*/ 15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1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9" name="Freeform 1719">
                <a:extLst>
                  <a:ext uri="{FF2B5EF4-FFF2-40B4-BE49-F238E27FC236}">
                    <a16:creationId xmlns:a16="http://schemas.microsoft.com/office/drawing/2014/main" id="{F9931F10-25B3-48F3-80B8-543AF4357E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388"/>
                <a:ext cx="99" cy="489"/>
              </a:xfrm>
              <a:custGeom>
                <a:avLst/>
                <a:gdLst>
                  <a:gd name="T0" fmla="*/ 13 w 13"/>
                  <a:gd name="T1" fmla="*/ 65 h 65"/>
                  <a:gd name="T2" fmla="*/ 0 w 13"/>
                  <a:gd name="T3" fmla="*/ 65 h 65"/>
                  <a:gd name="T4" fmla="*/ 0 w 13"/>
                  <a:gd name="T5" fmla="*/ 62 h 65"/>
                  <a:gd name="T6" fmla="*/ 0 w 13"/>
                  <a:gd name="T7" fmla="*/ 58 h 65"/>
                  <a:gd name="T8" fmla="*/ 1 w 13"/>
                  <a:gd name="T9" fmla="*/ 51 h 65"/>
                  <a:gd name="T10" fmla="*/ 1 w 13"/>
                  <a:gd name="T11" fmla="*/ 47 h 65"/>
                  <a:gd name="T12" fmla="*/ 2 w 13"/>
                  <a:gd name="T13" fmla="*/ 37 h 65"/>
                  <a:gd name="T14" fmla="*/ 3 w 13"/>
                  <a:gd name="T15" fmla="*/ 34 h 65"/>
                  <a:gd name="T16" fmla="*/ 3 w 13"/>
                  <a:gd name="T17" fmla="*/ 26 h 65"/>
                  <a:gd name="T18" fmla="*/ 4 w 13"/>
                  <a:gd name="T19" fmla="*/ 24 h 65"/>
                  <a:gd name="T20" fmla="*/ 4 w 13"/>
                  <a:gd name="T21" fmla="*/ 19 h 65"/>
                  <a:gd name="T22" fmla="*/ 4 w 13"/>
                  <a:gd name="T23" fmla="*/ 17 h 65"/>
                  <a:gd name="T24" fmla="*/ 6 w 13"/>
                  <a:gd name="T25" fmla="*/ 1 h 65"/>
                  <a:gd name="T26" fmla="*/ 7 w 13"/>
                  <a:gd name="T27" fmla="*/ 1 h 65"/>
                  <a:gd name="T28" fmla="*/ 9 w 13"/>
                  <a:gd name="T29" fmla="*/ 17 h 65"/>
                  <a:gd name="T30" fmla="*/ 9 w 13"/>
                  <a:gd name="T31" fmla="*/ 19 h 65"/>
                  <a:gd name="T32" fmla="*/ 9 w 13"/>
                  <a:gd name="T33" fmla="*/ 24 h 65"/>
                  <a:gd name="T34" fmla="*/ 10 w 13"/>
                  <a:gd name="T35" fmla="*/ 26 h 65"/>
                  <a:gd name="T36" fmla="*/ 10 w 13"/>
                  <a:gd name="T37" fmla="*/ 34 h 65"/>
                  <a:gd name="T38" fmla="*/ 11 w 13"/>
                  <a:gd name="T39" fmla="*/ 37 h 65"/>
                  <a:gd name="T40" fmla="*/ 11 w 13"/>
                  <a:gd name="T41" fmla="*/ 47 h 65"/>
                  <a:gd name="T42" fmla="*/ 12 w 13"/>
                  <a:gd name="T43" fmla="*/ 51 h 65"/>
                  <a:gd name="T44" fmla="*/ 12 w 13"/>
                  <a:gd name="T45" fmla="*/ 58 h 65"/>
                  <a:gd name="T46" fmla="*/ 13 w 13"/>
                  <a:gd name="T47" fmla="*/ 62 h 65"/>
                  <a:gd name="T48" fmla="*/ 13 w 13"/>
                  <a:gd name="T4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" h="65">
                    <a:moveTo>
                      <a:pt x="13" y="65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5"/>
                      <a:pt x="13" y="65"/>
                      <a:pt x="13" y="65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0" name="Freeform 1720">
                <a:extLst>
                  <a:ext uri="{FF2B5EF4-FFF2-40B4-BE49-F238E27FC236}">
                    <a16:creationId xmlns:a16="http://schemas.microsoft.com/office/drawing/2014/main" id="{C3135234-D81A-4BDA-8C73-9B3280FD3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825"/>
                <a:ext cx="99" cy="30"/>
              </a:xfrm>
              <a:custGeom>
                <a:avLst/>
                <a:gdLst>
                  <a:gd name="T0" fmla="*/ 91 w 99"/>
                  <a:gd name="T1" fmla="*/ 0 h 30"/>
                  <a:gd name="T2" fmla="*/ 0 w 99"/>
                  <a:gd name="T3" fmla="*/ 0 h 30"/>
                  <a:gd name="T4" fmla="*/ 0 w 99"/>
                  <a:gd name="T5" fmla="*/ 30 h 30"/>
                  <a:gd name="T6" fmla="*/ 8 w 99"/>
                  <a:gd name="T7" fmla="*/ 30 h 30"/>
                  <a:gd name="T8" fmla="*/ 91 w 99"/>
                  <a:gd name="T9" fmla="*/ 30 h 30"/>
                  <a:gd name="T10" fmla="*/ 99 w 99"/>
                  <a:gd name="T11" fmla="*/ 30 h 30"/>
                  <a:gd name="T12" fmla="*/ 91 w 9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0">
                    <a:moveTo>
                      <a:pt x="91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91" y="30"/>
                    </a:lnTo>
                    <a:lnTo>
                      <a:pt x="99" y="3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1" name="Freeform 1721">
                <a:extLst>
                  <a:ext uri="{FF2B5EF4-FFF2-40B4-BE49-F238E27FC236}">
                    <a16:creationId xmlns:a16="http://schemas.microsoft.com/office/drawing/2014/main" id="{77C29A15-F055-427D-8BF0-F1873109A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825"/>
                <a:ext cx="99" cy="30"/>
              </a:xfrm>
              <a:custGeom>
                <a:avLst/>
                <a:gdLst>
                  <a:gd name="T0" fmla="*/ 91 w 99"/>
                  <a:gd name="T1" fmla="*/ 0 h 30"/>
                  <a:gd name="T2" fmla="*/ 0 w 99"/>
                  <a:gd name="T3" fmla="*/ 0 h 30"/>
                  <a:gd name="T4" fmla="*/ 0 w 99"/>
                  <a:gd name="T5" fmla="*/ 30 h 30"/>
                  <a:gd name="T6" fmla="*/ 8 w 99"/>
                  <a:gd name="T7" fmla="*/ 30 h 30"/>
                  <a:gd name="T8" fmla="*/ 91 w 99"/>
                  <a:gd name="T9" fmla="*/ 30 h 30"/>
                  <a:gd name="T10" fmla="*/ 99 w 99"/>
                  <a:gd name="T11" fmla="*/ 30 h 30"/>
                  <a:gd name="T12" fmla="*/ 91 w 9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0">
                    <a:moveTo>
                      <a:pt x="91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91" y="30"/>
                    </a:lnTo>
                    <a:lnTo>
                      <a:pt x="99" y="30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2" name="Freeform 1722">
                <a:extLst>
                  <a:ext uri="{FF2B5EF4-FFF2-40B4-BE49-F238E27FC236}">
                    <a16:creationId xmlns:a16="http://schemas.microsoft.com/office/drawing/2014/main" id="{67DE440E-4E9B-4CBF-B4CD-BAB8C6E3E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42"/>
                <a:ext cx="83" cy="30"/>
              </a:xfrm>
              <a:custGeom>
                <a:avLst/>
                <a:gdLst>
                  <a:gd name="T0" fmla="*/ 10 w 11"/>
                  <a:gd name="T1" fmla="*/ 0 h 4"/>
                  <a:gd name="T2" fmla="*/ 0 w 11"/>
                  <a:gd name="T3" fmla="*/ 0 h 4"/>
                  <a:gd name="T4" fmla="*/ 0 w 11"/>
                  <a:gd name="T5" fmla="*/ 4 h 4"/>
                  <a:gd name="T6" fmla="*/ 1 w 11"/>
                  <a:gd name="T7" fmla="*/ 4 h 4"/>
                  <a:gd name="T8" fmla="*/ 10 w 11"/>
                  <a:gd name="T9" fmla="*/ 4 h 4"/>
                  <a:gd name="T10" fmla="*/ 11 w 11"/>
                  <a:gd name="T11" fmla="*/ 4 h 4"/>
                  <a:gd name="T12" fmla="*/ 10 w 11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">
                    <a:moveTo>
                      <a:pt x="1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3" name="Freeform 1723">
                <a:extLst>
                  <a:ext uri="{FF2B5EF4-FFF2-40B4-BE49-F238E27FC236}">
                    <a16:creationId xmlns:a16="http://schemas.microsoft.com/office/drawing/2014/main" id="{D3B95222-B58E-4E71-9FC5-790D90421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644"/>
                <a:ext cx="69" cy="22"/>
              </a:xfrm>
              <a:custGeom>
                <a:avLst/>
                <a:gdLst>
                  <a:gd name="T0" fmla="*/ 61 w 69"/>
                  <a:gd name="T1" fmla="*/ 0 h 22"/>
                  <a:gd name="T2" fmla="*/ 8 w 69"/>
                  <a:gd name="T3" fmla="*/ 0 h 22"/>
                  <a:gd name="T4" fmla="*/ 8 w 69"/>
                  <a:gd name="T5" fmla="*/ 0 h 22"/>
                  <a:gd name="T6" fmla="*/ 0 w 69"/>
                  <a:gd name="T7" fmla="*/ 22 h 22"/>
                  <a:gd name="T8" fmla="*/ 8 w 69"/>
                  <a:gd name="T9" fmla="*/ 22 h 22"/>
                  <a:gd name="T10" fmla="*/ 61 w 69"/>
                  <a:gd name="T11" fmla="*/ 22 h 22"/>
                  <a:gd name="T12" fmla="*/ 69 w 69"/>
                  <a:gd name="T13" fmla="*/ 22 h 22"/>
                  <a:gd name="T14" fmla="*/ 61 w 6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2">
                    <a:moveTo>
                      <a:pt x="61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22"/>
                    </a:lnTo>
                    <a:lnTo>
                      <a:pt x="8" y="22"/>
                    </a:lnTo>
                    <a:lnTo>
                      <a:pt x="61" y="22"/>
                    </a:lnTo>
                    <a:lnTo>
                      <a:pt x="69" y="2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4" name="Freeform 1724">
                <a:extLst>
                  <a:ext uri="{FF2B5EF4-FFF2-40B4-BE49-F238E27FC236}">
                    <a16:creationId xmlns:a16="http://schemas.microsoft.com/office/drawing/2014/main" id="{85DEA025-3C23-43B9-8CF6-0A3A2F233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644"/>
                <a:ext cx="69" cy="22"/>
              </a:xfrm>
              <a:custGeom>
                <a:avLst/>
                <a:gdLst>
                  <a:gd name="T0" fmla="*/ 61 w 69"/>
                  <a:gd name="T1" fmla="*/ 0 h 22"/>
                  <a:gd name="T2" fmla="*/ 8 w 69"/>
                  <a:gd name="T3" fmla="*/ 0 h 22"/>
                  <a:gd name="T4" fmla="*/ 8 w 69"/>
                  <a:gd name="T5" fmla="*/ 0 h 22"/>
                  <a:gd name="T6" fmla="*/ 0 w 69"/>
                  <a:gd name="T7" fmla="*/ 22 h 22"/>
                  <a:gd name="T8" fmla="*/ 8 w 69"/>
                  <a:gd name="T9" fmla="*/ 22 h 22"/>
                  <a:gd name="T10" fmla="*/ 61 w 69"/>
                  <a:gd name="T11" fmla="*/ 22 h 22"/>
                  <a:gd name="T12" fmla="*/ 69 w 69"/>
                  <a:gd name="T13" fmla="*/ 22 h 22"/>
                  <a:gd name="T14" fmla="*/ 61 w 6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2">
                    <a:moveTo>
                      <a:pt x="61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22"/>
                    </a:lnTo>
                    <a:lnTo>
                      <a:pt x="8" y="22"/>
                    </a:lnTo>
                    <a:lnTo>
                      <a:pt x="61" y="22"/>
                    </a:lnTo>
                    <a:lnTo>
                      <a:pt x="69" y="22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5" name="Freeform 1725">
                <a:extLst>
                  <a:ext uri="{FF2B5EF4-FFF2-40B4-BE49-F238E27FC236}">
                    <a16:creationId xmlns:a16="http://schemas.microsoft.com/office/drawing/2014/main" id="{CE7A7D2F-B287-40D4-BC00-EF7FF1371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8"/>
                <a:ext cx="53" cy="16"/>
              </a:xfrm>
              <a:custGeom>
                <a:avLst/>
                <a:gdLst>
                  <a:gd name="T0" fmla="*/ 46 w 53"/>
                  <a:gd name="T1" fmla="*/ 0 h 16"/>
                  <a:gd name="T2" fmla="*/ 7 w 53"/>
                  <a:gd name="T3" fmla="*/ 0 h 16"/>
                  <a:gd name="T4" fmla="*/ 0 w 53"/>
                  <a:gd name="T5" fmla="*/ 16 h 16"/>
                  <a:gd name="T6" fmla="*/ 53 w 53"/>
                  <a:gd name="T7" fmla="*/ 16 h 16"/>
                  <a:gd name="T8" fmla="*/ 46 w 5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6">
                    <a:moveTo>
                      <a:pt x="46" y="0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53" y="1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6" name="Freeform 1726">
                <a:extLst>
                  <a:ext uri="{FF2B5EF4-FFF2-40B4-BE49-F238E27FC236}">
                    <a16:creationId xmlns:a16="http://schemas.microsoft.com/office/drawing/2014/main" id="{DE28973D-9CD6-4F29-AC36-39D663E4D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8"/>
                <a:ext cx="53" cy="16"/>
              </a:xfrm>
              <a:custGeom>
                <a:avLst/>
                <a:gdLst>
                  <a:gd name="T0" fmla="*/ 46 w 53"/>
                  <a:gd name="T1" fmla="*/ 0 h 16"/>
                  <a:gd name="T2" fmla="*/ 7 w 53"/>
                  <a:gd name="T3" fmla="*/ 0 h 16"/>
                  <a:gd name="T4" fmla="*/ 0 w 53"/>
                  <a:gd name="T5" fmla="*/ 16 h 16"/>
                  <a:gd name="T6" fmla="*/ 53 w 53"/>
                  <a:gd name="T7" fmla="*/ 16 h 16"/>
                  <a:gd name="T8" fmla="*/ 46 w 5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6">
                    <a:moveTo>
                      <a:pt x="46" y="0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53" y="16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7" name="Freeform 1727">
                <a:extLst>
                  <a:ext uri="{FF2B5EF4-FFF2-40B4-BE49-F238E27FC236}">
                    <a16:creationId xmlns:a16="http://schemas.microsoft.com/office/drawing/2014/main" id="{5E32A4F4-9A82-4A63-8BE3-9887FBF281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0 w 39"/>
                  <a:gd name="T1" fmla="*/ 0 h 15"/>
                  <a:gd name="T2" fmla="*/ 0 w 39"/>
                  <a:gd name="T3" fmla="*/ 0 h 15"/>
                  <a:gd name="T4" fmla="*/ 0 w 39"/>
                  <a:gd name="T5" fmla="*/ 15 h 15"/>
                  <a:gd name="T6" fmla="*/ 0 w 39"/>
                  <a:gd name="T7" fmla="*/ 15 h 15"/>
                  <a:gd name="T8" fmla="*/ 0 w 39"/>
                  <a:gd name="T9" fmla="*/ 0 h 15"/>
                  <a:gd name="T10" fmla="*/ 0 w 39"/>
                  <a:gd name="T11" fmla="*/ 0 h 15"/>
                  <a:gd name="T12" fmla="*/ 39 w 39"/>
                  <a:gd name="T13" fmla="*/ 0 h 15"/>
                  <a:gd name="T14" fmla="*/ 39 w 39"/>
                  <a:gd name="T15" fmla="*/ 0 h 15"/>
                  <a:gd name="T16" fmla="*/ 39 w 39"/>
                  <a:gd name="T17" fmla="*/ 0 h 15"/>
                  <a:gd name="T18" fmla="*/ 39 w 39"/>
                  <a:gd name="T19" fmla="*/ 15 h 15"/>
                  <a:gd name="T20" fmla="*/ 39 w 39"/>
                  <a:gd name="T21" fmla="*/ 15 h 15"/>
                  <a:gd name="T22" fmla="*/ 39 w 39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9" y="0"/>
                    </a:moveTo>
                    <a:lnTo>
                      <a:pt x="39" y="0"/>
                    </a:lnTo>
                    <a:lnTo>
                      <a:pt x="39" y="0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1A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8" name="Freeform 1728">
                <a:extLst>
                  <a:ext uri="{FF2B5EF4-FFF2-40B4-BE49-F238E27FC236}">
                    <a16:creationId xmlns:a16="http://schemas.microsoft.com/office/drawing/2014/main" id="{43E6C873-C0B8-4F7B-99B1-77B6E037C8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0 w 39"/>
                  <a:gd name="T1" fmla="*/ 0 h 15"/>
                  <a:gd name="T2" fmla="*/ 0 w 39"/>
                  <a:gd name="T3" fmla="*/ 0 h 15"/>
                  <a:gd name="T4" fmla="*/ 0 w 39"/>
                  <a:gd name="T5" fmla="*/ 15 h 15"/>
                  <a:gd name="T6" fmla="*/ 0 w 39"/>
                  <a:gd name="T7" fmla="*/ 15 h 15"/>
                  <a:gd name="T8" fmla="*/ 0 w 39"/>
                  <a:gd name="T9" fmla="*/ 0 h 15"/>
                  <a:gd name="T10" fmla="*/ 0 w 39"/>
                  <a:gd name="T11" fmla="*/ 0 h 15"/>
                  <a:gd name="T12" fmla="*/ 39 w 39"/>
                  <a:gd name="T13" fmla="*/ 0 h 15"/>
                  <a:gd name="T14" fmla="*/ 39 w 39"/>
                  <a:gd name="T15" fmla="*/ 0 h 15"/>
                  <a:gd name="T16" fmla="*/ 39 w 39"/>
                  <a:gd name="T17" fmla="*/ 0 h 15"/>
                  <a:gd name="T18" fmla="*/ 39 w 39"/>
                  <a:gd name="T19" fmla="*/ 15 h 15"/>
                  <a:gd name="T20" fmla="*/ 39 w 39"/>
                  <a:gd name="T21" fmla="*/ 15 h 15"/>
                  <a:gd name="T22" fmla="*/ 39 w 39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9" y="0"/>
                    </a:moveTo>
                    <a:lnTo>
                      <a:pt x="39" y="0"/>
                    </a:lnTo>
                    <a:lnTo>
                      <a:pt x="39" y="0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9" name="Freeform 1729">
                <a:extLst>
                  <a:ext uri="{FF2B5EF4-FFF2-40B4-BE49-F238E27FC236}">
                    <a16:creationId xmlns:a16="http://schemas.microsoft.com/office/drawing/2014/main" id="{FB418C2E-97E8-4D3F-967E-2CBF07E89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39 w 39"/>
                  <a:gd name="T1" fmla="*/ 0 h 15"/>
                  <a:gd name="T2" fmla="*/ 0 w 39"/>
                  <a:gd name="T3" fmla="*/ 0 h 15"/>
                  <a:gd name="T4" fmla="*/ 0 w 39"/>
                  <a:gd name="T5" fmla="*/ 0 h 15"/>
                  <a:gd name="T6" fmla="*/ 0 w 39"/>
                  <a:gd name="T7" fmla="*/ 15 h 15"/>
                  <a:gd name="T8" fmla="*/ 0 w 39"/>
                  <a:gd name="T9" fmla="*/ 15 h 15"/>
                  <a:gd name="T10" fmla="*/ 39 w 39"/>
                  <a:gd name="T11" fmla="*/ 15 h 15"/>
                  <a:gd name="T12" fmla="*/ 39 w 39"/>
                  <a:gd name="T13" fmla="*/ 0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9" y="15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0" name="Freeform 1730">
                <a:extLst>
                  <a:ext uri="{FF2B5EF4-FFF2-40B4-BE49-F238E27FC236}">
                    <a16:creationId xmlns:a16="http://schemas.microsoft.com/office/drawing/2014/main" id="{CF6F2419-54FD-4FD1-845B-BF37F5850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39 w 39"/>
                  <a:gd name="T1" fmla="*/ 0 h 15"/>
                  <a:gd name="T2" fmla="*/ 0 w 39"/>
                  <a:gd name="T3" fmla="*/ 0 h 15"/>
                  <a:gd name="T4" fmla="*/ 0 w 39"/>
                  <a:gd name="T5" fmla="*/ 0 h 15"/>
                  <a:gd name="T6" fmla="*/ 0 w 39"/>
                  <a:gd name="T7" fmla="*/ 15 h 15"/>
                  <a:gd name="T8" fmla="*/ 0 w 39"/>
                  <a:gd name="T9" fmla="*/ 15 h 15"/>
                  <a:gd name="T10" fmla="*/ 39 w 39"/>
                  <a:gd name="T11" fmla="*/ 15 h 15"/>
                  <a:gd name="T12" fmla="*/ 39 w 39"/>
                  <a:gd name="T13" fmla="*/ 0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9" y="15"/>
                    </a:lnTo>
                    <a:lnTo>
                      <a:pt x="39" y="0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1" name="Rectangle 1731">
                <a:extLst>
                  <a:ext uri="{FF2B5EF4-FFF2-40B4-BE49-F238E27FC236}">
                    <a16:creationId xmlns:a16="http://schemas.microsoft.com/office/drawing/2014/main" id="{CC6D0DF8-0232-452F-A29F-3637B6C48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5" y="1352"/>
                <a:ext cx="115" cy="279"/>
              </a:xfrm>
              <a:prstGeom prst="rect">
                <a:avLst/>
              </a:pr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2" name="Rectangle 1732">
                <a:extLst>
                  <a:ext uri="{FF2B5EF4-FFF2-40B4-BE49-F238E27FC236}">
                    <a16:creationId xmlns:a16="http://schemas.microsoft.com/office/drawing/2014/main" id="{EF410DD1-7916-4D56-91E1-2BDB3D216B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5" y="1352"/>
                <a:ext cx="115" cy="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3" name="Freeform 1733">
                <a:extLst>
                  <a:ext uri="{FF2B5EF4-FFF2-40B4-BE49-F238E27FC236}">
                    <a16:creationId xmlns:a16="http://schemas.microsoft.com/office/drawing/2014/main" id="{D2711680-AA86-43FC-85FC-A58BA9E08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352"/>
                <a:ext cx="115" cy="136"/>
              </a:xfrm>
              <a:custGeom>
                <a:avLst/>
                <a:gdLst>
                  <a:gd name="T0" fmla="*/ 15 w 15"/>
                  <a:gd name="T1" fmla="*/ 0 h 18"/>
                  <a:gd name="T2" fmla="*/ 15 w 15"/>
                  <a:gd name="T3" fmla="*/ 15 h 18"/>
                  <a:gd name="T4" fmla="*/ 7 w 15"/>
                  <a:gd name="T5" fmla="*/ 18 h 18"/>
                  <a:gd name="T6" fmla="*/ 0 w 15"/>
                  <a:gd name="T7" fmla="*/ 15 h 18"/>
                  <a:gd name="T8" fmla="*/ 0 w 15"/>
                  <a:gd name="T9" fmla="*/ 0 h 18"/>
                  <a:gd name="T10" fmla="*/ 15 w 15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8">
                    <a:moveTo>
                      <a:pt x="15" y="0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0" y="18"/>
                      <a:pt x="7" y="18"/>
                    </a:cubicBezTo>
                    <a:cubicBezTo>
                      <a:pt x="5" y="18"/>
                      <a:pt x="2" y="17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4" name="Oval 1734">
                <a:extLst>
                  <a:ext uri="{FF2B5EF4-FFF2-40B4-BE49-F238E27FC236}">
                    <a16:creationId xmlns:a16="http://schemas.microsoft.com/office/drawing/2014/main" id="{E4D3138D-644F-46E7-AB98-8CB74530C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9" y="1013"/>
                <a:ext cx="327" cy="324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5" name="Oval 1735">
                <a:extLst>
                  <a:ext uri="{FF2B5EF4-FFF2-40B4-BE49-F238E27FC236}">
                    <a16:creationId xmlns:a16="http://schemas.microsoft.com/office/drawing/2014/main" id="{5EC1C3D7-842F-47A8-BE6E-EF004AA97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9" y="1013"/>
                <a:ext cx="327" cy="445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6" name="Oval 1736">
                <a:extLst>
                  <a:ext uri="{FF2B5EF4-FFF2-40B4-BE49-F238E27FC236}">
                    <a16:creationId xmlns:a16="http://schemas.microsoft.com/office/drawing/2014/main" id="{E6B5B78F-F61A-4497-BA69-CE51455A8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1194"/>
                <a:ext cx="84" cy="120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7" name="Oval 1737">
                <a:extLst>
                  <a:ext uri="{FF2B5EF4-FFF2-40B4-BE49-F238E27FC236}">
                    <a16:creationId xmlns:a16="http://schemas.microsoft.com/office/drawing/2014/main" id="{C0F9CE06-D38B-4FB7-9FBE-9B4BDA43D6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6" y="1194"/>
                <a:ext cx="84" cy="120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8" name="Freeform 1738">
                <a:extLst>
                  <a:ext uri="{FF2B5EF4-FFF2-40B4-BE49-F238E27FC236}">
                    <a16:creationId xmlns:a16="http://schemas.microsoft.com/office/drawing/2014/main" id="{42BFEA08-2F89-4BAB-90A5-264EC5B185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028"/>
                <a:ext cx="327" cy="271"/>
              </a:xfrm>
              <a:custGeom>
                <a:avLst/>
                <a:gdLst>
                  <a:gd name="T0" fmla="*/ 36 w 43"/>
                  <a:gd name="T1" fmla="*/ 11 h 36"/>
                  <a:gd name="T2" fmla="*/ 36 w 43"/>
                  <a:gd name="T3" fmla="*/ 11 h 36"/>
                  <a:gd name="T4" fmla="*/ 7 w 43"/>
                  <a:gd name="T5" fmla="*/ 11 h 36"/>
                  <a:gd name="T6" fmla="*/ 7 w 43"/>
                  <a:gd name="T7" fmla="*/ 11 h 36"/>
                  <a:gd name="T8" fmla="*/ 0 w 43"/>
                  <a:gd name="T9" fmla="*/ 26 h 36"/>
                  <a:gd name="T10" fmla="*/ 3 w 43"/>
                  <a:gd name="T11" fmla="*/ 36 h 36"/>
                  <a:gd name="T12" fmla="*/ 5 w 43"/>
                  <a:gd name="T13" fmla="*/ 20 h 36"/>
                  <a:gd name="T14" fmla="*/ 8 w 43"/>
                  <a:gd name="T15" fmla="*/ 15 h 36"/>
                  <a:gd name="T16" fmla="*/ 22 w 43"/>
                  <a:gd name="T17" fmla="*/ 9 h 36"/>
                  <a:gd name="T18" fmla="*/ 34 w 43"/>
                  <a:gd name="T19" fmla="*/ 13 h 36"/>
                  <a:gd name="T20" fmla="*/ 37 w 43"/>
                  <a:gd name="T21" fmla="*/ 20 h 36"/>
                  <a:gd name="T22" fmla="*/ 40 w 43"/>
                  <a:gd name="T23" fmla="*/ 36 h 36"/>
                  <a:gd name="T24" fmla="*/ 43 w 43"/>
                  <a:gd name="T25" fmla="*/ 26 h 36"/>
                  <a:gd name="T26" fmla="*/ 36 w 43"/>
                  <a:gd name="T27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36">
                    <a:moveTo>
                      <a:pt x="36" y="11"/>
                    </a:moveTo>
                    <a:cubicBezTo>
                      <a:pt x="36" y="11"/>
                      <a:pt x="36" y="11"/>
                      <a:pt x="36" y="11"/>
                    </a:cubicBezTo>
                    <a:cubicBezTo>
                      <a:pt x="30" y="7"/>
                      <a:pt x="17" y="0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" y="15"/>
                      <a:pt x="0" y="21"/>
                      <a:pt x="0" y="26"/>
                    </a:cubicBezTo>
                    <a:cubicBezTo>
                      <a:pt x="0" y="31"/>
                      <a:pt x="3" y="36"/>
                      <a:pt x="3" y="36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18"/>
                      <a:pt x="7" y="16"/>
                      <a:pt x="8" y="15"/>
                    </a:cubicBezTo>
                    <a:cubicBezTo>
                      <a:pt x="11" y="12"/>
                      <a:pt x="16" y="9"/>
                      <a:pt x="22" y="9"/>
                    </a:cubicBezTo>
                    <a:cubicBezTo>
                      <a:pt x="22" y="9"/>
                      <a:pt x="29" y="9"/>
                      <a:pt x="34" y="13"/>
                    </a:cubicBezTo>
                    <a:cubicBezTo>
                      <a:pt x="36" y="15"/>
                      <a:pt x="37" y="17"/>
                      <a:pt x="37" y="20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3" y="31"/>
                      <a:pt x="43" y="26"/>
                    </a:cubicBezTo>
                    <a:cubicBezTo>
                      <a:pt x="36" y="11"/>
                      <a:pt x="36" y="11"/>
                      <a:pt x="36" y="11"/>
                    </a:cubicBezTo>
                  </a:path>
                </a:pathLst>
              </a:custGeom>
              <a:solidFill>
                <a:srgbClr val="3C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9" name="Freeform 1739">
                <a:extLst>
                  <a:ext uri="{FF2B5EF4-FFF2-40B4-BE49-F238E27FC236}">
                    <a16:creationId xmlns:a16="http://schemas.microsoft.com/office/drawing/2014/main" id="{529663EA-C183-4FDD-B298-25B54F99C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953"/>
                <a:ext cx="343" cy="331"/>
              </a:xfrm>
              <a:custGeom>
                <a:avLst/>
                <a:gdLst>
                  <a:gd name="T0" fmla="*/ 45 w 45"/>
                  <a:gd name="T1" fmla="*/ 15 h 44"/>
                  <a:gd name="T2" fmla="*/ 45 w 45"/>
                  <a:gd name="T3" fmla="*/ 34 h 44"/>
                  <a:gd name="T4" fmla="*/ 42 w 45"/>
                  <a:gd name="T5" fmla="*/ 44 h 44"/>
                  <a:gd name="T6" fmla="*/ 42 w 45"/>
                  <a:gd name="T7" fmla="*/ 43 h 44"/>
                  <a:gd name="T8" fmla="*/ 42 w 45"/>
                  <a:gd name="T9" fmla="*/ 36 h 44"/>
                  <a:gd name="T10" fmla="*/ 24 w 45"/>
                  <a:gd name="T11" fmla="*/ 17 h 44"/>
                  <a:gd name="T12" fmla="*/ 21 w 45"/>
                  <a:gd name="T13" fmla="*/ 17 h 44"/>
                  <a:gd name="T14" fmla="*/ 3 w 45"/>
                  <a:gd name="T15" fmla="*/ 36 h 44"/>
                  <a:gd name="T16" fmla="*/ 3 w 45"/>
                  <a:gd name="T17" fmla="*/ 44 h 44"/>
                  <a:gd name="T18" fmla="*/ 0 w 45"/>
                  <a:gd name="T19" fmla="*/ 34 h 44"/>
                  <a:gd name="T20" fmla="*/ 0 w 45"/>
                  <a:gd name="T21" fmla="*/ 15 h 44"/>
                  <a:gd name="T22" fmla="*/ 0 w 45"/>
                  <a:gd name="T23" fmla="*/ 14 h 44"/>
                  <a:gd name="T24" fmla="*/ 22 w 45"/>
                  <a:gd name="T25" fmla="*/ 0 h 44"/>
                  <a:gd name="T26" fmla="*/ 45 w 45"/>
                  <a:gd name="T27" fmla="*/ 14 h 44"/>
                  <a:gd name="T28" fmla="*/ 45 w 45"/>
                  <a:gd name="T29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" h="44">
                    <a:moveTo>
                      <a:pt x="45" y="15"/>
                    </a:move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7"/>
                      <a:pt x="44" y="41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26"/>
                      <a:pt x="34" y="17"/>
                      <a:pt x="2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1" y="17"/>
                      <a:pt x="3" y="26"/>
                      <a:pt x="3" y="36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1"/>
                      <a:pt x="0" y="37"/>
                      <a:pt x="0" y="3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2"/>
                      <a:pt x="11" y="0"/>
                      <a:pt x="22" y="0"/>
                    </a:cubicBezTo>
                    <a:cubicBezTo>
                      <a:pt x="34" y="0"/>
                      <a:pt x="44" y="2"/>
                      <a:pt x="45" y="14"/>
                    </a:cubicBezTo>
                    <a:cubicBezTo>
                      <a:pt x="45" y="14"/>
                      <a:pt x="45" y="14"/>
                      <a:pt x="45" y="15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0" name="Freeform 1740">
                <a:extLst>
                  <a:ext uri="{FF2B5EF4-FFF2-40B4-BE49-F238E27FC236}">
                    <a16:creationId xmlns:a16="http://schemas.microsoft.com/office/drawing/2014/main" id="{48E0287F-4F19-4304-88F5-7E65BA6F9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081"/>
                <a:ext cx="313" cy="203"/>
              </a:xfrm>
              <a:custGeom>
                <a:avLst/>
                <a:gdLst>
                  <a:gd name="T0" fmla="*/ 40 w 41"/>
                  <a:gd name="T1" fmla="*/ 27 h 27"/>
                  <a:gd name="T2" fmla="*/ 39 w 41"/>
                  <a:gd name="T3" fmla="*/ 26 h 27"/>
                  <a:gd name="T4" fmla="*/ 39 w 41"/>
                  <a:gd name="T5" fmla="*/ 19 h 27"/>
                  <a:gd name="T6" fmla="*/ 22 w 41"/>
                  <a:gd name="T7" fmla="*/ 1 h 27"/>
                  <a:gd name="T8" fmla="*/ 19 w 41"/>
                  <a:gd name="T9" fmla="*/ 1 h 27"/>
                  <a:gd name="T10" fmla="*/ 1 w 41"/>
                  <a:gd name="T11" fmla="*/ 19 h 27"/>
                  <a:gd name="T12" fmla="*/ 1 w 41"/>
                  <a:gd name="T13" fmla="*/ 26 h 27"/>
                  <a:gd name="T14" fmla="*/ 1 w 41"/>
                  <a:gd name="T15" fmla="*/ 27 h 27"/>
                  <a:gd name="T16" fmla="*/ 0 w 41"/>
                  <a:gd name="T17" fmla="*/ 26 h 27"/>
                  <a:gd name="T18" fmla="*/ 0 w 41"/>
                  <a:gd name="T19" fmla="*/ 19 h 27"/>
                  <a:gd name="T20" fmla="*/ 19 w 41"/>
                  <a:gd name="T21" fmla="*/ 0 h 27"/>
                  <a:gd name="T22" fmla="*/ 22 w 41"/>
                  <a:gd name="T23" fmla="*/ 0 h 27"/>
                  <a:gd name="T24" fmla="*/ 41 w 41"/>
                  <a:gd name="T25" fmla="*/ 19 h 27"/>
                  <a:gd name="T26" fmla="*/ 41 w 41"/>
                  <a:gd name="T27" fmla="*/ 26 h 27"/>
                  <a:gd name="T28" fmla="*/ 40 w 41"/>
                  <a:gd name="T2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27">
                    <a:moveTo>
                      <a:pt x="40" y="27"/>
                    </a:move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9"/>
                      <a:pt x="31" y="1"/>
                      <a:pt x="22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9" y="1"/>
                      <a:pt x="1" y="9"/>
                      <a:pt x="1" y="1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2" y="0"/>
                      <a:pt x="41" y="8"/>
                      <a:pt x="41" y="19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0" y="27"/>
                      <a:pt x="40" y="27"/>
                      <a:pt x="40" y="27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1" name="Freeform 1741">
                <a:extLst>
                  <a:ext uri="{FF2B5EF4-FFF2-40B4-BE49-F238E27FC236}">
                    <a16:creationId xmlns:a16="http://schemas.microsoft.com/office/drawing/2014/main" id="{F4A37CFC-3E1E-4202-98D0-77DF8820A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" y="1269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1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1 h 2"/>
                  <a:gd name="T12" fmla="*/ 2 w 2"/>
                  <a:gd name="T13" fmla="*/ 2 h 2"/>
                  <a:gd name="T14" fmla="*/ 1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2" name="Freeform 1742">
                <a:extLst>
                  <a:ext uri="{FF2B5EF4-FFF2-40B4-BE49-F238E27FC236}">
                    <a16:creationId xmlns:a16="http://schemas.microsoft.com/office/drawing/2014/main" id="{4223E1D9-50B7-40D0-8C2B-081482797B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" y="1073"/>
                <a:ext cx="313" cy="174"/>
              </a:xfrm>
              <a:custGeom>
                <a:avLst/>
                <a:gdLst>
                  <a:gd name="T0" fmla="*/ 40 w 41"/>
                  <a:gd name="T1" fmla="*/ 21 h 23"/>
                  <a:gd name="T2" fmla="*/ 40 w 41"/>
                  <a:gd name="T3" fmla="*/ 23 h 23"/>
                  <a:gd name="T4" fmla="*/ 0 w 41"/>
                  <a:gd name="T5" fmla="*/ 22 h 23"/>
                  <a:gd name="T6" fmla="*/ 2 w 41"/>
                  <a:gd name="T7" fmla="*/ 22 h 23"/>
                  <a:gd name="T8" fmla="*/ 0 w 41"/>
                  <a:gd name="T9" fmla="*/ 22 h 23"/>
                  <a:gd name="T10" fmla="*/ 39 w 41"/>
                  <a:gd name="T11" fmla="*/ 17 h 23"/>
                  <a:gd name="T12" fmla="*/ 41 w 41"/>
                  <a:gd name="T13" fmla="*/ 17 h 23"/>
                  <a:gd name="T14" fmla="*/ 40 w 41"/>
                  <a:gd name="T15" fmla="*/ 18 h 23"/>
                  <a:gd name="T16" fmla="*/ 1 w 41"/>
                  <a:gd name="T17" fmla="*/ 18 h 23"/>
                  <a:gd name="T18" fmla="*/ 1 w 41"/>
                  <a:gd name="T19" fmla="*/ 16 h 23"/>
                  <a:gd name="T20" fmla="*/ 1 w 41"/>
                  <a:gd name="T21" fmla="*/ 18 h 23"/>
                  <a:gd name="T22" fmla="*/ 37 w 41"/>
                  <a:gd name="T23" fmla="*/ 13 h 23"/>
                  <a:gd name="T24" fmla="*/ 40 w 41"/>
                  <a:gd name="T25" fmla="*/ 12 h 23"/>
                  <a:gd name="T26" fmla="*/ 39 w 41"/>
                  <a:gd name="T27" fmla="*/ 14 h 23"/>
                  <a:gd name="T28" fmla="*/ 2 w 41"/>
                  <a:gd name="T29" fmla="*/ 13 h 23"/>
                  <a:gd name="T30" fmla="*/ 3 w 41"/>
                  <a:gd name="T31" fmla="*/ 11 h 23"/>
                  <a:gd name="T32" fmla="*/ 2 w 41"/>
                  <a:gd name="T33" fmla="*/ 14 h 23"/>
                  <a:gd name="T34" fmla="*/ 35 w 41"/>
                  <a:gd name="T35" fmla="*/ 9 h 23"/>
                  <a:gd name="T36" fmla="*/ 37 w 41"/>
                  <a:gd name="T37" fmla="*/ 7 h 23"/>
                  <a:gd name="T38" fmla="*/ 36 w 41"/>
                  <a:gd name="T39" fmla="*/ 9 h 23"/>
                  <a:gd name="T40" fmla="*/ 4 w 41"/>
                  <a:gd name="T41" fmla="*/ 9 h 23"/>
                  <a:gd name="T42" fmla="*/ 6 w 41"/>
                  <a:gd name="T43" fmla="*/ 7 h 23"/>
                  <a:gd name="T44" fmla="*/ 5 w 41"/>
                  <a:gd name="T45" fmla="*/ 9 h 23"/>
                  <a:gd name="T46" fmla="*/ 32 w 41"/>
                  <a:gd name="T47" fmla="*/ 6 h 23"/>
                  <a:gd name="T48" fmla="*/ 33 w 41"/>
                  <a:gd name="T49" fmla="*/ 4 h 23"/>
                  <a:gd name="T50" fmla="*/ 32 w 41"/>
                  <a:gd name="T51" fmla="*/ 6 h 23"/>
                  <a:gd name="T52" fmla="*/ 8 w 41"/>
                  <a:gd name="T53" fmla="*/ 5 h 23"/>
                  <a:gd name="T54" fmla="*/ 8 w 41"/>
                  <a:gd name="T55" fmla="*/ 4 h 23"/>
                  <a:gd name="T56" fmla="*/ 9 w 41"/>
                  <a:gd name="T57" fmla="*/ 6 h 23"/>
                  <a:gd name="T58" fmla="*/ 8 w 41"/>
                  <a:gd name="T59" fmla="*/ 5 h 23"/>
                  <a:gd name="T60" fmla="*/ 27 w 41"/>
                  <a:gd name="T61" fmla="*/ 2 h 23"/>
                  <a:gd name="T62" fmla="*/ 29 w 41"/>
                  <a:gd name="T63" fmla="*/ 3 h 23"/>
                  <a:gd name="T64" fmla="*/ 27 w 41"/>
                  <a:gd name="T65" fmla="*/ 4 h 23"/>
                  <a:gd name="T66" fmla="*/ 13 w 41"/>
                  <a:gd name="T67" fmla="*/ 1 h 23"/>
                  <a:gd name="T68" fmla="*/ 13 w 41"/>
                  <a:gd name="T69" fmla="*/ 3 h 23"/>
                  <a:gd name="T70" fmla="*/ 12 w 41"/>
                  <a:gd name="T71" fmla="*/ 3 h 23"/>
                  <a:gd name="T72" fmla="*/ 22 w 41"/>
                  <a:gd name="T73" fmla="*/ 1 h 23"/>
                  <a:gd name="T74" fmla="*/ 24 w 41"/>
                  <a:gd name="T75" fmla="*/ 1 h 23"/>
                  <a:gd name="T76" fmla="*/ 23 w 41"/>
                  <a:gd name="T77" fmla="*/ 3 h 23"/>
                  <a:gd name="T78" fmla="*/ 18 w 41"/>
                  <a:gd name="T79" fmla="*/ 0 h 23"/>
                  <a:gd name="T80" fmla="*/ 18 w 41"/>
                  <a:gd name="T81" fmla="*/ 3 h 23"/>
                  <a:gd name="T82" fmla="*/ 18 w 41"/>
                  <a:gd name="T83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1" h="23">
                    <a:moveTo>
                      <a:pt x="39" y="22"/>
                    </a:moveTo>
                    <a:cubicBezTo>
                      <a:pt x="39" y="21"/>
                      <a:pt x="39" y="21"/>
                      <a:pt x="40" y="21"/>
                    </a:cubicBezTo>
                    <a:cubicBezTo>
                      <a:pt x="41" y="21"/>
                      <a:pt x="41" y="21"/>
                      <a:pt x="41" y="22"/>
                    </a:cubicBezTo>
                    <a:cubicBezTo>
                      <a:pt x="41" y="23"/>
                      <a:pt x="41" y="23"/>
                      <a:pt x="40" y="23"/>
                    </a:cubicBezTo>
                    <a:cubicBezTo>
                      <a:pt x="39" y="23"/>
                      <a:pt x="39" y="23"/>
                      <a:pt x="39" y="22"/>
                    </a:cubicBezTo>
                    <a:moveTo>
                      <a:pt x="0" y="22"/>
                    </a:moveTo>
                    <a:cubicBezTo>
                      <a:pt x="0" y="21"/>
                      <a:pt x="0" y="21"/>
                      <a:pt x="1" y="21"/>
                    </a:cubicBezTo>
                    <a:cubicBezTo>
                      <a:pt x="1" y="21"/>
                      <a:pt x="2" y="21"/>
                      <a:pt x="2" y="22"/>
                    </a:cubicBezTo>
                    <a:cubicBezTo>
                      <a:pt x="2" y="23"/>
                      <a:pt x="1" y="23"/>
                      <a:pt x="1" y="23"/>
                    </a:cubicBezTo>
                    <a:cubicBezTo>
                      <a:pt x="0" y="23"/>
                      <a:pt x="0" y="23"/>
                      <a:pt x="0" y="22"/>
                    </a:cubicBezTo>
                    <a:moveTo>
                      <a:pt x="39" y="17"/>
                    </a:move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39" y="16"/>
                      <a:pt x="40" y="16"/>
                    </a:cubicBezTo>
                    <a:cubicBezTo>
                      <a:pt x="40" y="16"/>
                      <a:pt x="41" y="16"/>
                      <a:pt x="41" y="17"/>
                    </a:cubicBezTo>
                    <a:cubicBezTo>
                      <a:pt x="41" y="18"/>
                      <a:pt x="41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8"/>
                      <a:pt x="39" y="18"/>
                      <a:pt x="39" y="17"/>
                    </a:cubicBezTo>
                    <a:moveTo>
                      <a:pt x="1" y="18"/>
                    </a:moveTo>
                    <a:cubicBezTo>
                      <a:pt x="0" y="18"/>
                      <a:pt x="0" y="18"/>
                      <a:pt x="0" y="17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2" y="16"/>
                      <a:pt x="2" y="17"/>
                      <a:pt x="2" y="17"/>
                    </a:cubicBezTo>
                    <a:cubicBezTo>
                      <a:pt x="2" y="18"/>
                      <a:pt x="2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moveTo>
                      <a:pt x="37" y="13"/>
                    </a:moveTo>
                    <a:cubicBezTo>
                      <a:pt x="37" y="12"/>
                      <a:pt x="37" y="11"/>
                      <a:pt x="38" y="11"/>
                    </a:cubicBezTo>
                    <a:cubicBezTo>
                      <a:pt x="39" y="11"/>
                      <a:pt x="39" y="11"/>
                      <a:pt x="40" y="12"/>
                    </a:cubicBezTo>
                    <a:cubicBezTo>
                      <a:pt x="40" y="12"/>
                      <a:pt x="40" y="13"/>
                      <a:pt x="39" y="13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3"/>
                      <a:pt x="37" y="13"/>
                    </a:cubicBezTo>
                    <a:moveTo>
                      <a:pt x="2" y="13"/>
                    </a:moveTo>
                    <a:cubicBezTo>
                      <a:pt x="1" y="13"/>
                      <a:pt x="1" y="12"/>
                      <a:pt x="1" y="12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3" y="11"/>
                      <a:pt x="4" y="12"/>
                      <a:pt x="3" y="13"/>
                    </a:cubicBezTo>
                    <a:cubicBezTo>
                      <a:pt x="3" y="13"/>
                      <a:pt x="3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moveTo>
                      <a:pt x="35" y="9"/>
                    </a:moveTo>
                    <a:cubicBezTo>
                      <a:pt x="35" y="8"/>
                      <a:pt x="35" y="7"/>
                      <a:pt x="35" y="7"/>
                    </a:cubicBezTo>
                    <a:cubicBezTo>
                      <a:pt x="36" y="7"/>
                      <a:pt x="37" y="7"/>
                      <a:pt x="37" y="7"/>
                    </a:cubicBezTo>
                    <a:cubicBezTo>
                      <a:pt x="37" y="8"/>
                      <a:pt x="37" y="9"/>
                      <a:pt x="37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moveTo>
                      <a:pt x="4" y="9"/>
                    </a:moveTo>
                    <a:cubicBezTo>
                      <a:pt x="4" y="9"/>
                      <a:pt x="4" y="8"/>
                      <a:pt x="4" y="7"/>
                    </a:cubicBezTo>
                    <a:cubicBezTo>
                      <a:pt x="4" y="7"/>
                      <a:pt x="5" y="7"/>
                      <a:pt x="6" y="7"/>
                    </a:cubicBezTo>
                    <a:cubicBezTo>
                      <a:pt x="6" y="7"/>
                      <a:pt x="6" y="8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moveTo>
                      <a:pt x="32" y="6"/>
                    </a:moveTo>
                    <a:cubicBezTo>
                      <a:pt x="31" y="5"/>
                      <a:pt x="31" y="4"/>
                      <a:pt x="31" y="4"/>
                    </a:cubicBezTo>
                    <a:cubicBezTo>
                      <a:pt x="32" y="3"/>
                      <a:pt x="32" y="3"/>
                      <a:pt x="33" y="4"/>
                    </a:cubicBezTo>
                    <a:cubicBezTo>
                      <a:pt x="34" y="4"/>
                      <a:pt x="34" y="5"/>
                      <a:pt x="33" y="5"/>
                    </a:cubicBezTo>
                    <a:cubicBezTo>
                      <a:pt x="33" y="6"/>
                      <a:pt x="33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moveTo>
                      <a:pt x="8" y="5"/>
                    </a:moveTo>
                    <a:cubicBezTo>
                      <a:pt x="7" y="5"/>
                      <a:pt x="7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9" y="3"/>
                      <a:pt x="10" y="4"/>
                    </a:cubicBezTo>
                    <a:cubicBezTo>
                      <a:pt x="10" y="4"/>
                      <a:pt x="10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8" y="6"/>
                      <a:pt x="8" y="5"/>
                    </a:cubicBezTo>
                    <a:moveTo>
                      <a:pt x="27" y="4"/>
                    </a:moveTo>
                    <a:cubicBezTo>
                      <a:pt x="27" y="3"/>
                      <a:pt x="26" y="3"/>
                      <a:pt x="27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1"/>
                      <a:pt x="29" y="2"/>
                      <a:pt x="29" y="3"/>
                    </a:cubicBezTo>
                    <a:cubicBezTo>
                      <a:pt x="29" y="3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moveTo>
                      <a:pt x="12" y="3"/>
                    </a:moveTo>
                    <a:cubicBezTo>
                      <a:pt x="12" y="2"/>
                      <a:pt x="12" y="1"/>
                      <a:pt x="13" y="1"/>
                    </a:cubicBezTo>
                    <a:cubicBezTo>
                      <a:pt x="13" y="1"/>
                      <a:pt x="14" y="1"/>
                      <a:pt x="14" y="2"/>
                    </a:cubicBezTo>
                    <a:cubicBezTo>
                      <a:pt x="14" y="2"/>
                      <a:pt x="14" y="3"/>
                      <a:pt x="13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3"/>
                      <a:pt x="12" y="3"/>
                    </a:cubicBezTo>
                    <a:moveTo>
                      <a:pt x="23" y="3"/>
                    </a:moveTo>
                    <a:cubicBezTo>
                      <a:pt x="22" y="2"/>
                      <a:pt x="22" y="2"/>
                      <a:pt x="22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4" y="0"/>
                      <a:pt x="24" y="1"/>
                      <a:pt x="24" y="1"/>
                    </a:cubicBezTo>
                    <a:cubicBezTo>
                      <a:pt x="24" y="2"/>
                      <a:pt x="24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moveTo>
                      <a:pt x="17" y="1"/>
                    </a:moveTo>
                    <a:cubicBezTo>
                      <a:pt x="17" y="1"/>
                      <a:pt x="17" y="0"/>
                      <a:pt x="18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9" y="2"/>
                      <a:pt x="19" y="2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7" y="3"/>
                      <a:pt x="17" y="2"/>
                      <a:pt x="17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3" name="Freeform 1743">
                <a:extLst>
                  <a:ext uri="{FF2B5EF4-FFF2-40B4-BE49-F238E27FC236}">
                    <a16:creationId xmlns:a16="http://schemas.microsoft.com/office/drawing/2014/main" id="{90E8246E-9F48-4C6C-9118-C7414D305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269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1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1 h 2"/>
                  <a:gd name="T12" fmla="*/ 2 w 2"/>
                  <a:gd name="T13" fmla="*/ 2 h 2"/>
                  <a:gd name="T14" fmla="*/ 1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4" name="Freeform 1744">
                <a:extLst>
                  <a:ext uri="{FF2B5EF4-FFF2-40B4-BE49-F238E27FC236}">
                    <a16:creationId xmlns:a16="http://schemas.microsoft.com/office/drawing/2014/main" id="{652BD824-6990-46D8-9718-EB95EEAD7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17"/>
                <a:ext cx="8" cy="1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210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5" name="Freeform 1745">
                <a:extLst>
                  <a:ext uri="{FF2B5EF4-FFF2-40B4-BE49-F238E27FC236}">
                    <a16:creationId xmlns:a16="http://schemas.microsoft.com/office/drawing/2014/main" id="{A7166DFC-957E-48CD-92A0-21A573365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164"/>
                <a:ext cx="15" cy="37"/>
              </a:xfrm>
              <a:custGeom>
                <a:avLst/>
                <a:gdLst>
                  <a:gd name="T0" fmla="*/ 2 w 2"/>
                  <a:gd name="T1" fmla="*/ 0 h 5"/>
                  <a:gd name="T2" fmla="*/ 1 w 2"/>
                  <a:gd name="T3" fmla="*/ 1 h 5"/>
                  <a:gd name="T4" fmla="*/ 0 w 2"/>
                  <a:gd name="T5" fmla="*/ 1 h 5"/>
                  <a:gd name="T6" fmla="*/ 0 w 2"/>
                  <a:gd name="T7" fmla="*/ 1 h 5"/>
                  <a:gd name="T8" fmla="*/ 1 w 2"/>
                  <a:gd name="T9" fmla="*/ 2 h 5"/>
                  <a:gd name="T10" fmla="*/ 1 w 2"/>
                  <a:gd name="T11" fmla="*/ 3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3 h 5"/>
                  <a:gd name="T20" fmla="*/ 1 w 2"/>
                  <a:gd name="T21" fmla="*/ 3 h 5"/>
                  <a:gd name="T22" fmla="*/ 1 w 2"/>
                  <a:gd name="T23" fmla="*/ 3 h 5"/>
                  <a:gd name="T24" fmla="*/ 2 w 2"/>
                  <a:gd name="T25" fmla="*/ 5 h 5"/>
                  <a:gd name="T26" fmla="*/ 2 w 2"/>
                  <a:gd name="T27" fmla="*/ 4 h 5"/>
                  <a:gd name="T28" fmla="*/ 1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4 h 5"/>
                  <a:gd name="T36" fmla="*/ 1 w 2"/>
                  <a:gd name="T37" fmla="*/ 4 h 5"/>
                  <a:gd name="T38" fmla="*/ 1 w 2"/>
                  <a:gd name="T39" fmla="*/ 3 h 5"/>
                  <a:gd name="T40" fmla="*/ 2 w 2"/>
                  <a:gd name="T41" fmla="*/ 1 h 5"/>
                  <a:gd name="T42" fmla="*/ 2 w 2"/>
                  <a:gd name="T4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4D1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6" name="Freeform 1746">
                <a:extLst>
                  <a:ext uri="{FF2B5EF4-FFF2-40B4-BE49-F238E27FC236}">
                    <a16:creationId xmlns:a16="http://schemas.microsoft.com/office/drawing/2014/main" id="{71FDE6CD-C3B8-4D54-9D8B-24C8F222D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09"/>
                <a:ext cx="0" cy="2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1 h 3"/>
                  <a:gd name="T4" fmla="*/ 3 h 3"/>
                  <a:gd name="T5" fmla="*/ 3 h 3"/>
                  <a:gd name="T6" fmla="*/ 2 h 3"/>
                  <a:gd name="T7" fmla="*/ 1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845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7" name="Freeform 1747">
                <a:extLst>
                  <a:ext uri="{FF2B5EF4-FFF2-40B4-BE49-F238E27FC236}">
                    <a16:creationId xmlns:a16="http://schemas.microsoft.com/office/drawing/2014/main" id="{B9B10920-F3B0-4D55-AF8D-17AC5A377F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" y="1194"/>
                <a:ext cx="16" cy="45"/>
              </a:xfrm>
              <a:custGeom>
                <a:avLst/>
                <a:gdLst>
                  <a:gd name="T0" fmla="*/ 1 w 2"/>
                  <a:gd name="T1" fmla="*/ 5 h 6"/>
                  <a:gd name="T2" fmla="*/ 0 w 2"/>
                  <a:gd name="T3" fmla="*/ 5 h 6"/>
                  <a:gd name="T4" fmla="*/ 1 w 2"/>
                  <a:gd name="T5" fmla="*/ 6 h 6"/>
                  <a:gd name="T6" fmla="*/ 1 w 2"/>
                  <a:gd name="T7" fmla="*/ 6 h 6"/>
                  <a:gd name="T8" fmla="*/ 1 w 2"/>
                  <a:gd name="T9" fmla="*/ 6 h 6"/>
                  <a:gd name="T10" fmla="*/ 0 w 2"/>
                  <a:gd name="T11" fmla="*/ 6 h 6"/>
                  <a:gd name="T12" fmla="*/ 1 w 2"/>
                  <a:gd name="T13" fmla="*/ 6 h 6"/>
                  <a:gd name="T14" fmla="*/ 1 w 2"/>
                  <a:gd name="T15" fmla="*/ 6 h 6"/>
                  <a:gd name="T16" fmla="*/ 1 w 2"/>
                  <a:gd name="T17" fmla="*/ 6 h 6"/>
                  <a:gd name="T18" fmla="*/ 1 w 2"/>
                  <a:gd name="T19" fmla="*/ 6 h 6"/>
                  <a:gd name="T20" fmla="*/ 1 w 2"/>
                  <a:gd name="T21" fmla="*/ 6 h 6"/>
                  <a:gd name="T22" fmla="*/ 1 w 2"/>
                  <a:gd name="T23" fmla="*/ 6 h 6"/>
                  <a:gd name="T24" fmla="*/ 1 w 2"/>
                  <a:gd name="T25" fmla="*/ 6 h 6"/>
                  <a:gd name="T26" fmla="*/ 2 w 2"/>
                  <a:gd name="T27" fmla="*/ 5 h 6"/>
                  <a:gd name="T28" fmla="*/ 1 w 2"/>
                  <a:gd name="T29" fmla="*/ 5 h 6"/>
                  <a:gd name="T30" fmla="*/ 1 w 2"/>
                  <a:gd name="T31" fmla="*/ 5 h 6"/>
                  <a:gd name="T32" fmla="*/ 0 w 2"/>
                  <a:gd name="T33" fmla="*/ 0 h 6"/>
                  <a:gd name="T34" fmla="*/ 0 w 2"/>
                  <a:gd name="T35" fmla="*/ 1 h 6"/>
                  <a:gd name="T36" fmla="*/ 1 w 2"/>
                  <a:gd name="T37" fmla="*/ 2 h 6"/>
                  <a:gd name="T38" fmla="*/ 1 w 2"/>
                  <a:gd name="T39" fmla="*/ 2 h 6"/>
                  <a:gd name="T40" fmla="*/ 1 w 2"/>
                  <a:gd name="T41" fmla="*/ 2 h 6"/>
                  <a:gd name="T42" fmla="*/ 0 w 2"/>
                  <a:gd name="T4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6">
                    <a:moveTo>
                      <a:pt x="1" y="5"/>
                    </a:moveTo>
                    <a:cubicBezTo>
                      <a:pt x="1" y="5"/>
                      <a:pt x="1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8" name="Freeform 1748">
                <a:extLst>
                  <a:ext uri="{FF2B5EF4-FFF2-40B4-BE49-F238E27FC236}">
                    <a16:creationId xmlns:a16="http://schemas.microsoft.com/office/drawing/2014/main" id="{83A7BFBE-4D45-44D0-9380-277009177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239"/>
                <a:ext cx="8" cy="3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0 h 4"/>
                  <a:gd name="T8" fmla="*/ 0 w 1"/>
                  <a:gd name="T9" fmla="*/ 0 h 4"/>
                  <a:gd name="T10" fmla="*/ 0 w 1"/>
                  <a:gd name="T11" fmla="*/ 0 h 4"/>
                  <a:gd name="T12" fmla="*/ 1 w 1"/>
                  <a:gd name="T13" fmla="*/ 4 h 4"/>
                  <a:gd name="T14" fmla="*/ 1 w 1"/>
                  <a:gd name="T15" fmla="*/ 3 h 4"/>
                  <a:gd name="T16" fmla="*/ 1 w 1"/>
                  <a:gd name="T17" fmla="*/ 3 h 4"/>
                  <a:gd name="T18" fmla="*/ 0 w 1"/>
                  <a:gd name="T19" fmla="*/ 1 h 4"/>
                  <a:gd name="T20" fmla="*/ 0 w 1"/>
                  <a:gd name="T21" fmla="*/ 1 h 4"/>
                  <a:gd name="T22" fmla="*/ 1 w 1"/>
                  <a:gd name="T23" fmla="*/ 1 h 4"/>
                  <a:gd name="T24" fmla="*/ 1 w 1"/>
                  <a:gd name="T25" fmla="*/ 1 h 4"/>
                  <a:gd name="T26" fmla="*/ 1 w 1"/>
                  <a:gd name="T27" fmla="*/ 1 h 4"/>
                  <a:gd name="T28" fmla="*/ 1 w 1"/>
                  <a:gd name="T29" fmla="*/ 1 h 4"/>
                  <a:gd name="T30" fmla="*/ 1 w 1"/>
                  <a:gd name="T31" fmla="*/ 1 h 4"/>
                  <a:gd name="T32" fmla="*/ 1 w 1"/>
                  <a:gd name="T33" fmla="*/ 0 h 4"/>
                  <a:gd name="T34" fmla="*/ 1 w 1"/>
                  <a:gd name="T35" fmla="*/ 0 h 4"/>
                  <a:gd name="T36" fmla="*/ 0 w 1"/>
                  <a:gd name="T3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9" name="Freeform 1749">
                <a:extLst>
                  <a:ext uri="{FF2B5EF4-FFF2-40B4-BE49-F238E27FC236}">
                    <a16:creationId xmlns:a16="http://schemas.microsoft.com/office/drawing/2014/main" id="{67FD13E1-805A-4959-AEC2-90AA553CC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39"/>
                <a:ext cx="0" cy="8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D1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0" name="Freeform 1750">
                <a:extLst>
                  <a:ext uri="{FF2B5EF4-FFF2-40B4-BE49-F238E27FC236}">
                    <a16:creationId xmlns:a16="http://schemas.microsoft.com/office/drawing/2014/main" id="{701B1FB0-AA8E-476D-BEFD-CDAC61BBE1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" y="1262"/>
                <a:ext cx="38" cy="30"/>
              </a:xfrm>
              <a:custGeom>
                <a:avLst/>
                <a:gdLst>
                  <a:gd name="T0" fmla="*/ 0 w 5"/>
                  <a:gd name="T1" fmla="*/ 3 h 4"/>
                  <a:gd name="T2" fmla="*/ 1 w 5"/>
                  <a:gd name="T3" fmla="*/ 4 h 4"/>
                  <a:gd name="T4" fmla="*/ 2 w 5"/>
                  <a:gd name="T5" fmla="*/ 4 h 4"/>
                  <a:gd name="T6" fmla="*/ 1 w 5"/>
                  <a:gd name="T7" fmla="*/ 4 h 4"/>
                  <a:gd name="T8" fmla="*/ 0 w 5"/>
                  <a:gd name="T9" fmla="*/ 3 h 4"/>
                  <a:gd name="T10" fmla="*/ 4 w 5"/>
                  <a:gd name="T11" fmla="*/ 0 h 4"/>
                  <a:gd name="T12" fmla="*/ 4 w 5"/>
                  <a:gd name="T13" fmla="*/ 0 h 4"/>
                  <a:gd name="T14" fmla="*/ 3 w 5"/>
                  <a:gd name="T15" fmla="*/ 3 h 4"/>
                  <a:gd name="T16" fmla="*/ 2 w 5"/>
                  <a:gd name="T17" fmla="*/ 3 h 4"/>
                  <a:gd name="T18" fmla="*/ 2 w 5"/>
                  <a:gd name="T19" fmla="*/ 4 h 4"/>
                  <a:gd name="T20" fmla="*/ 3 w 5"/>
                  <a:gd name="T21" fmla="*/ 4 h 4"/>
                  <a:gd name="T22" fmla="*/ 5 w 5"/>
                  <a:gd name="T23" fmla="*/ 1 h 4"/>
                  <a:gd name="T24" fmla="*/ 4 w 5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0" y="3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1"/>
                      <a:pt x="4" y="0"/>
                      <a:pt x="4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1" name="Freeform 1751">
                <a:extLst>
                  <a:ext uri="{FF2B5EF4-FFF2-40B4-BE49-F238E27FC236}">
                    <a16:creationId xmlns:a16="http://schemas.microsoft.com/office/drawing/2014/main" id="{3AAE372E-376E-4930-B83D-27B9BF260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284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10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2" name="Freeform 1752">
                <a:extLst>
                  <a:ext uri="{FF2B5EF4-FFF2-40B4-BE49-F238E27FC236}">
                    <a16:creationId xmlns:a16="http://schemas.microsoft.com/office/drawing/2014/main" id="{4DF9E683-7AB2-413D-AE4F-8DCF38AB0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277"/>
                <a:ext cx="23" cy="22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  <a:gd name="T10" fmla="*/ 3 w 3"/>
                  <a:gd name="T11" fmla="*/ 0 h 3"/>
                  <a:gd name="T12" fmla="*/ 2 w 3"/>
                  <a:gd name="T13" fmla="*/ 0 h 3"/>
                  <a:gd name="T14" fmla="*/ 2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3" name="Freeform 1753">
                <a:extLst>
                  <a:ext uri="{FF2B5EF4-FFF2-40B4-BE49-F238E27FC236}">
                    <a16:creationId xmlns:a16="http://schemas.microsoft.com/office/drawing/2014/main" id="{BF3BA377-067D-4D42-9316-B647640D4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277"/>
                <a:ext cx="0" cy="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4" name="Freeform 1754">
                <a:extLst>
                  <a:ext uri="{FF2B5EF4-FFF2-40B4-BE49-F238E27FC236}">
                    <a16:creationId xmlns:a16="http://schemas.microsoft.com/office/drawing/2014/main" id="{3A0254F1-EFD5-4D92-BF0D-4BF6D7AE3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88"/>
                <a:ext cx="61" cy="61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4" y="0"/>
                      <a:pt x="0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E37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5" name="Freeform 1755">
                <a:extLst>
                  <a:ext uri="{FF2B5EF4-FFF2-40B4-BE49-F238E27FC236}">
                    <a16:creationId xmlns:a16="http://schemas.microsoft.com/office/drawing/2014/main" id="{464EC1A7-6EA6-495A-B72B-545BD8CC3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088"/>
                <a:ext cx="54" cy="61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8 h 8"/>
                  <a:gd name="T4" fmla="*/ 7 w 7"/>
                  <a:gd name="T5" fmla="*/ 0 h 8"/>
                  <a:gd name="T6" fmla="*/ 0 w 7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4" y="0"/>
                      <a:pt x="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E37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6" name="Freeform 1756">
                <a:extLst>
                  <a:ext uri="{FF2B5EF4-FFF2-40B4-BE49-F238E27FC236}">
                    <a16:creationId xmlns:a16="http://schemas.microsoft.com/office/drawing/2014/main" id="{35D94B84-9239-4140-A533-22ABB7F34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2" y="1066"/>
                <a:ext cx="122" cy="105"/>
              </a:xfrm>
              <a:custGeom>
                <a:avLst/>
                <a:gdLst>
                  <a:gd name="T0" fmla="*/ 13 w 16"/>
                  <a:gd name="T1" fmla="*/ 3 h 14"/>
                  <a:gd name="T2" fmla="*/ 12 w 16"/>
                  <a:gd name="T3" fmla="*/ 3 h 14"/>
                  <a:gd name="T4" fmla="*/ 12 w 16"/>
                  <a:gd name="T5" fmla="*/ 3 h 14"/>
                  <a:gd name="T6" fmla="*/ 9 w 16"/>
                  <a:gd name="T7" fmla="*/ 0 h 14"/>
                  <a:gd name="T8" fmla="*/ 7 w 16"/>
                  <a:gd name="T9" fmla="*/ 0 h 14"/>
                  <a:gd name="T10" fmla="*/ 4 w 16"/>
                  <a:gd name="T11" fmla="*/ 3 h 14"/>
                  <a:gd name="T12" fmla="*/ 4 w 16"/>
                  <a:gd name="T13" fmla="*/ 3 h 14"/>
                  <a:gd name="T14" fmla="*/ 3 w 16"/>
                  <a:gd name="T15" fmla="*/ 3 h 14"/>
                  <a:gd name="T16" fmla="*/ 0 w 16"/>
                  <a:gd name="T17" fmla="*/ 6 h 14"/>
                  <a:gd name="T18" fmla="*/ 0 w 16"/>
                  <a:gd name="T19" fmla="*/ 8 h 14"/>
                  <a:gd name="T20" fmla="*/ 4 w 16"/>
                  <a:gd name="T21" fmla="*/ 11 h 14"/>
                  <a:gd name="T22" fmla="*/ 4 w 16"/>
                  <a:gd name="T23" fmla="*/ 11 h 14"/>
                  <a:gd name="T24" fmla="*/ 4 w 16"/>
                  <a:gd name="T25" fmla="*/ 11 h 14"/>
                  <a:gd name="T26" fmla="*/ 7 w 16"/>
                  <a:gd name="T27" fmla="*/ 14 h 14"/>
                  <a:gd name="T28" fmla="*/ 10 w 16"/>
                  <a:gd name="T29" fmla="*/ 14 h 14"/>
                  <a:gd name="T30" fmla="*/ 12 w 16"/>
                  <a:gd name="T31" fmla="*/ 11 h 14"/>
                  <a:gd name="T32" fmla="*/ 12 w 16"/>
                  <a:gd name="T33" fmla="*/ 10 h 14"/>
                  <a:gd name="T34" fmla="*/ 13 w 16"/>
                  <a:gd name="T35" fmla="*/ 11 h 14"/>
                  <a:gd name="T36" fmla="*/ 16 w 16"/>
                  <a:gd name="T37" fmla="*/ 8 h 14"/>
                  <a:gd name="T38" fmla="*/ 16 w 16"/>
                  <a:gd name="T39" fmla="*/ 5 h 14"/>
                  <a:gd name="T40" fmla="*/ 13 w 16"/>
                  <a:gd name="T41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14">
                    <a:moveTo>
                      <a:pt x="13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5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4"/>
                      <a:pt x="12" y="12"/>
                      <a:pt x="12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6" y="10"/>
                      <a:pt x="16" y="8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2"/>
                      <a:pt x="13" y="3"/>
                    </a:cubicBezTo>
                  </a:path>
                </a:pathLst>
              </a:custGeom>
              <a:solidFill>
                <a:srgbClr val="CB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7" name="Oval 1757">
                <a:extLst>
                  <a:ext uri="{FF2B5EF4-FFF2-40B4-BE49-F238E27FC236}">
                    <a16:creationId xmlns:a16="http://schemas.microsoft.com/office/drawing/2014/main" id="{6B38D6F4-CAB4-4651-8B28-C9A0C79B68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8" y="1103"/>
                <a:ext cx="31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8" name="Rectangle 1758">
                <a:extLst>
                  <a:ext uri="{FF2B5EF4-FFF2-40B4-BE49-F238E27FC236}">
                    <a16:creationId xmlns:a16="http://schemas.microsoft.com/office/drawing/2014/main" id="{7BCF66D9-4337-4AB4-9AA0-0C212A296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6" y="1043"/>
                <a:ext cx="7" cy="83"/>
              </a:xfrm>
              <a:prstGeom prst="rect">
                <a:avLst/>
              </a:pr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9" name="Freeform 1759">
                <a:extLst>
                  <a:ext uri="{FF2B5EF4-FFF2-40B4-BE49-F238E27FC236}">
                    <a16:creationId xmlns:a16="http://schemas.microsoft.com/office/drawing/2014/main" id="{B763BB09-B0D1-4706-9132-D736C020E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058"/>
                <a:ext cx="343" cy="23"/>
              </a:xfrm>
              <a:custGeom>
                <a:avLst/>
                <a:gdLst>
                  <a:gd name="T0" fmla="*/ 45 w 45"/>
                  <a:gd name="T1" fmla="*/ 0 h 3"/>
                  <a:gd name="T2" fmla="*/ 0 w 45"/>
                  <a:gd name="T3" fmla="*/ 0 h 3"/>
                  <a:gd name="T4" fmla="*/ 0 w 45"/>
                  <a:gd name="T5" fmla="*/ 0 h 3"/>
                  <a:gd name="T6" fmla="*/ 0 w 45"/>
                  <a:gd name="T7" fmla="*/ 0 h 3"/>
                  <a:gd name="T8" fmla="*/ 0 w 45"/>
                  <a:gd name="T9" fmla="*/ 1 h 3"/>
                  <a:gd name="T10" fmla="*/ 0 w 45"/>
                  <a:gd name="T11" fmla="*/ 1 h 3"/>
                  <a:gd name="T12" fmla="*/ 3 w 45"/>
                  <a:gd name="T13" fmla="*/ 3 h 3"/>
                  <a:gd name="T14" fmla="*/ 19 w 45"/>
                  <a:gd name="T15" fmla="*/ 3 h 3"/>
                  <a:gd name="T16" fmla="*/ 20 w 45"/>
                  <a:gd name="T17" fmla="*/ 2 h 3"/>
                  <a:gd name="T18" fmla="*/ 20 w 45"/>
                  <a:gd name="T19" fmla="*/ 2 h 3"/>
                  <a:gd name="T20" fmla="*/ 21 w 45"/>
                  <a:gd name="T21" fmla="*/ 3 h 3"/>
                  <a:gd name="T22" fmla="*/ 21 w 45"/>
                  <a:gd name="T23" fmla="*/ 3 h 3"/>
                  <a:gd name="T24" fmla="*/ 24 w 45"/>
                  <a:gd name="T25" fmla="*/ 3 h 3"/>
                  <a:gd name="T26" fmla="*/ 24 w 45"/>
                  <a:gd name="T27" fmla="*/ 3 h 3"/>
                  <a:gd name="T28" fmla="*/ 25 w 45"/>
                  <a:gd name="T29" fmla="*/ 2 h 3"/>
                  <a:gd name="T30" fmla="*/ 25 w 45"/>
                  <a:gd name="T31" fmla="*/ 2 h 3"/>
                  <a:gd name="T32" fmla="*/ 26 w 45"/>
                  <a:gd name="T33" fmla="*/ 3 h 3"/>
                  <a:gd name="T34" fmla="*/ 45 w 45"/>
                  <a:gd name="T35" fmla="*/ 3 h 3"/>
                  <a:gd name="T36" fmla="*/ 45 w 45"/>
                  <a:gd name="T37" fmla="*/ 1 h 3"/>
                  <a:gd name="T38" fmla="*/ 45 w 45"/>
                  <a:gd name="T39" fmla="*/ 0 h 3"/>
                  <a:gd name="T40" fmla="*/ 45 w 45"/>
                  <a:gd name="T41" fmla="*/ 0 h 3"/>
                  <a:gd name="T42" fmla="*/ 45 w 45"/>
                  <a:gd name="T4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2"/>
                      <a:pt x="3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6" y="2"/>
                      <a:pt x="26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0" name="Freeform 1760">
                <a:extLst>
                  <a:ext uri="{FF2B5EF4-FFF2-40B4-BE49-F238E27FC236}">
                    <a16:creationId xmlns:a16="http://schemas.microsoft.com/office/drawing/2014/main" id="{2642F996-60DC-4C84-8FE9-652B6AC76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081"/>
                <a:ext cx="2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A89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1" name="Freeform 1761">
                <a:extLst>
                  <a:ext uri="{FF2B5EF4-FFF2-40B4-BE49-F238E27FC236}">
                    <a16:creationId xmlns:a16="http://schemas.microsoft.com/office/drawing/2014/main" id="{A9C5DB38-896D-4FEF-B928-49E67B52C7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6" y="1073"/>
                <a:ext cx="53" cy="8"/>
              </a:xfrm>
              <a:custGeom>
                <a:avLst/>
                <a:gdLst>
                  <a:gd name="T0" fmla="*/ 1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2 w 7"/>
                  <a:gd name="T7" fmla="*/ 1 h 1"/>
                  <a:gd name="T8" fmla="*/ 2 w 7"/>
                  <a:gd name="T9" fmla="*/ 1 h 1"/>
                  <a:gd name="T10" fmla="*/ 1 w 7"/>
                  <a:gd name="T11" fmla="*/ 0 h 1"/>
                  <a:gd name="T12" fmla="*/ 6 w 7"/>
                  <a:gd name="T13" fmla="*/ 0 h 1"/>
                  <a:gd name="T14" fmla="*/ 5 w 7"/>
                  <a:gd name="T15" fmla="*/ 1 h 1"/>
                  <a:gd name="T16" fmla="*/ 5 w 7"/>
                  <a:gd name="T17" fmla="*/ 1 h 1"/>
                  <a:gd name="T18" fmla="*/ 7 w 7"/>
                  <a:gd name="T19" fmla="*/ 1 h 1"/>
                  <a:gd name="T20" fmla="*/ 6 w 7"/>
                  <a:gd name="T21" fmla="*/ 0 h 1"/>
                  <a:gd name="T22" fmla="*/ 6 w 7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B1A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2" name="Freeform 1762">
                <a:extLst>
                  <a:ext uri="{FF2B5EF4-FFF2-40B4-BE49-F238E27FC236}">
                    <a16:creationId xmlns:a16="http://schemas.microsoft.com/office/drawing/2014/main" id="{266FAB69-F2E6-4CD9-9453-F25F40BDC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066"/>
                <a:ext cx="23" cy="1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0" y="0"/>
                    </a:cubicBezTo>
                  </a:path>
                </a:pathLst>
              </a:custGeom>
              <a:solidFill>
                <a:srgbClr val="8D17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3" name="Freeform 1763">
                <a:extLst>
                  <a:ext uri="{FF2B5EF4-FFF2-40B4-BE49-F238E27FC236}">
                    <a16:creationId xmlns:a16="http://schemas.microsoft.com/office/drawing/2014/main" id="{2AE05BD5-2611-4E59-B784-BA12B9F42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006"/>
                <a:ext cx="381" cy="60"/>
              </a:xfrm>
              <a:custGeom>
                <a:avLst/>
                <a:gdLst>
                  <a:gd name="T0" fmla="*/ 50 w 50"/>
                  <a:gd name="T1" fmla="*/ 0 h 8"/>
                  <a:gd name="T2" fmla="*/ 50 w 50"/>
                  <a:gd name="T3" fmla="*/ 3 h 8"/>
                  <a:gd name="T4" fmla="*/ 50 w 50"/>
                  <a:gd name="T5" fmla="*/ 5 h 8"/>
                  <a:gd name="T6" fmla="*/ 50 w 50"/>
                  <a:gd name="T7" fmla="*/ 6 h 8"/>
                  <a:gd name="T8" fmla="*/ 47 w 50"/>
                  <a:gd name="T9" fmla="*/ 8 h 8"/>
                  <a:gd name="T10" fmla="*/ 4 w 50"/>
                  <a:gd name="T11" fmla="*/ 8 h 8"/>
                  <a:gd name="T12" fmla="*/ 1 w 50"/>
                  <a:gd name="T13" fmla="*/ 6 h 8"/>
                  <a:gd name="T14" fmla="*/ 1 w 50"/>
                  <a:gd name="T15" fmla="*/ 5 h 8"/>
                  <a:gd name="T16" fmla="*/ 1 w 50"/>
                  <a:gd name="T17" fmla="*/ 3 h 8"/>
                  <a:gd name="T18" fmla="*/ 0 w 50"/>
                  <a:gd name="T19" fmla="*/ 0 h 8"/>
                  <a:gd name="T20" fmla="*/ 50 w 50"/>
                  <a:gd name="T2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8">
                    <a:moveTo>
                      <a:pt x="50" y="0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0" y="7"/>
                      <a:pt x="49" y="8"/>
                      <a:pt x="47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2" y="7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4" name="Rectangle 1764">
                <a:extLst>
                  <a:ext uri="{FF2B5EF4-FFF2-40B4-BE49-F238E27FC236}">
                    <a16:creationId xmlns:a16="http://schemas.microsoft.com/office/drawing/2014/main" id="{E317DB45-911E-43C0-830E-6BAFA20BB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6" y="1028"/>
                <a:ext cx="373" cy="15"/>
              </a:xfrm>
              <a:prstGeom prst="rect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5" name="Freeform 1765">
                <a:extLst>
                  <a:ext uri="{FF2B5EF4-FFF2-40B4-BE49-F238E27FC236}">
                    <a16:creationId xmlns:a16="http://schemas.microsoft.com/office/drawing/2014/main" id="{DF4C1286-AFCD-4D71-AB61-6470C40C2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1058"/>
                <a:ext cx="54" cy="68"/>
              </a:xfrm>
              <a:custGeom>
                <a:avLst/>
                <a:gdLst>
                  <a:gd name="T0" fmla="*/ 5 w 7"/>
                  <a:gd name="T1" fmla="*/ 0 h 9"/>
                  <a:gd name="T2" fmla="*/ 5 w 7"/>
                  <a:gd name="T3" fmla="*/ 2 h 9"/>
                  <a:gd name="T4" fmla="*/ 3 w 7"/>
                  <a:gd name="T5" fmla="*/ 4 h 9"/>
                  <a:gd name="T6" fmla="*/ 0 w 7"/>
                  <a:gd name="T7" fmla="*/ 7 h 9"/>
                  <a:gd name="T8" fmla="*/ 4 w 7"/>
                  <a:gd name="T9" fmla="*/ 8 h 9"/>
                  <a:gd name="T10" fmla="*/ 3 w 7"/>
                  <a:gd name="T11" fmla="*/ 5 h 9"/>
                  <a:gd name="T12" fmla="*/ 5 w 7"/>
                  <a:gd name="T13" fmla="*/ 4 h 9"/>
                  <a:gd name="T14" fmla="*/ 7 w 7"/>
                  <a:gd name="T15" fmla="*/ 3 h 9"/>
                  <a:gd name="T16" fmla="*/ 5 w 7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9">
                    <a:moveTo>
                      <a:pt x="5" y="0"/>
                    </a:moveTo>
                    <a:cubicBezTo>
                      <a:pt x="6" y="1"/>
                      <a:pt x="5" y="2"/>
                      <a:pt x="5" y="2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9"/>
                      <a:pt x="3" y="9"/>
                      <a:pt x="4" y="8"/>
                    </a:cubicBezTo>
                    <a:cubicBezTo>
                      <a:pt x="5" y="7"/>
                      <a:pt x="5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7" y="2"/>
                      <a:pt x="6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6" name="Freeform 1766">
                <a:extLst>
                  <a:ext uri="{FF2B5EF4-FFF2-40B4-BE49-F238E27FC236}">
                    <a16:creationId xmlns:a16="http://schemas.microsoft.com/office/drawing/2014/main" id="{1B7467FB-CA08-46A0-9FD4-6008D27C3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" y="1096"/>
                <a:ext cx="38" cy="53"/>
              </a:xfrm>
              <a:custGeom>
                <a:avLst/>
                <a:gdLst>
                  <a:gd name="T0" fmla="*/ 4 w 5"/>
                  <a:gd name="T1" fmla="*/ 0 h 7"/>
                  <a:gd name="T2" fmla="*/ 4 w 5"/>
                  <a:gd name="T3" fmla="*/ 1 h 7"/>
                  <a:gd name="T4" fmla="*/ 2 w 5"/>
                  <a:gd name="T5" fmla="*/ 2 h 7"/>
                  <a:gd name="T6" fmla="*/ 0 w 5"/>
                  <a:gd name="T7" fmla="*/ 5 h 7"/>
                  <a:gd name="T8" fmla="*/ 3 w 5"/>
                  <a:gd name="T9" fmla="*/ 6 h 7"/>
                  <a:gd name="T10" fmla="*/ 3 w 5"/>
                  <a:gd name="T11" fmla="*/ 4 h 7"/>
                  <a:gd name="T12" fmla="*/ 4 w 5"/>
                  <a:gd name="T13" fmla="*/ 3 h 7"/>
                  <a:gd name="T14" fmla="*/ 5 w 5"/>
                  <a:gd name="T15" fmla="*/ 2 h 7"/>
                  <a:gd name="T16" fmla="*/ 4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0"/>
                    </a:moveTo>
                    <a:cubicBezTo>
                      <a:pt x="4" y="0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6"/>
                      <a:pt x="3" y="7"/>
                      <a:pt x="3" y="6"/>
                    </a:cubicBezTo>
                    <a:cubicBezTo>
                      <a:pt x="4" y="5"/>
                      <a:pt x="4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7" name="Freeform 1767">
                <a:extLst>
                  <a:ext uri="{FF2B5EF4-FFF2-40B4-BE49-F238E27FC236}">
                    <a16:creationId xmlns:a16="http://schemas.microsoft.com/office/drawing/2014/main" id="{B691E0A9-981A-40B0-996F-6557DD211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9" y="1058"/>
                <a:ext cx="53" cy="68"/>
              </a:xfrm>
              <a:custGeom>
                <a:avLst/>
                <a:gdLst>
                  <a:gd name="T0" fmla="*/ 2 w 7"/>
                  <a:gd name="T1" fmla="*/ 0 h 9"/>
                  <a:gd name="T2" fmla="*/ 2 w 7"/>
                  <a:gd name="T3" fmla="*/ 2 h 9"/>
                  <a:gd name="T4" fmla="*/ 4 w 7"/>
                  <a:gd name="T5" fmla="*/ 4 h 9"/>
                  <a:gd name="T6" fmla="*/ 7 w 7"/>
                  <a:gd name="T7" fmla="*/ 7 h 9"/>
                  <a:gd name="T8" fmla="*/ 3 w 7"/>
                  <a:gd name="T9" fmla="*/ 8 h 9"/>
                  <a:gd name="T10" fmla="*/ 4 w 7"/>
                  <a:gd name="T11" fmla="*/ 5 h 9"/>
                  <a:gd name="T12" fmla="*/ 2 w 7"/>
                  <a:gd name="T13" fmla="*/ 4 h 9"/>
                  <a:gd name="T14" fmla="*/ 0 w 7"/>
                  <a:gd name="T15" fmla="*/ 3 h 9"/>
                  <a:gd name="T16" fmla="*/ 2 w 7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9">
                    <a:moveTo>
                      <a:pt x="2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3" y="3"/>
                      <a:pt x="3" y="3"/>
                      <a:pt x="4" y="4"/>
                    </a:cubicBezTo>
                    <a:cubicBezTo>
                      <a:pt x="5" y="4"/>
                      <a:pt x="7" y="5"/>
                      <a:pt x="7" y="7"/>
                    </a:cubicBezTo>
                    <a:cubicBezTo>
                      <a:pt x="7" y="9"/>
                      <a:pt x="4" y="9"/>
                      <a:pt x="3" y="8"/>
                    </a:cubicBezTo>
                    <a:cubicBezTo>
                      <a:pt x="2" y="7"/>
                      <a:pt x="2" y="5"/>
                      <a:pt x="4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8" name="Freeform 1768">
                <a:extLst>
                  <a:ext uri="{FF2B5EF4-FFF2-40B4-BE49-F238E27FC236}">
                    <a16:creationId xmlns:a16="http://schemas.microsoft.com/office/drawing/2014/main" id="{12F8F3BF-B8F6-4DB4-A5F1-2E9730149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2" y="1096"/>
                <a:ext cx="38" cy="53"/>
              </a:xfrm>
              <a:custGeom>
                <a:avLst/>
                <a:gdLst>
                  <a:gd name="T0" fmla="*/ 1 w 5"/>
                  <a:gd name="T1" fmla="*/ 0 h 7"/>
                  <a:gd name="T2" fmla="*/ 1 w 5"/>
                  <a:gd name="T3" fmla="*/ 1 h 7"/>
                  <a:gd name="T4" fmla="*/ 2 w 5"/>
                  <a:gd name="T5" fmla="*/ 2 h 7"/>
                  <a:gd name="T6" fmla="*/ 5 w 5"/>
                  <a:gd name="T7" fmla="*/ 5 h 7"/>
                  <a:gd name="T8" fmla="*/ 2 w 5"/>
                  <a:gd name="T9" fmla="*/ 6 h 7"/>
                  <a:gd name="T10" fmla="*/ 2 w 5"/>
                  <a:gd name="T11" fmla="*/ 4 h 7"/>
                  <a:gd name="T12" fmla="*/ 1 w 5"/>
                  <a:gd name="T13" fmla="*/ 3 h 7"/>
                  <a:gd name="T14" fmla="*/ 0 w 5"/>
                  <a:gd name="T15" fmla="*/ 2 h 7"/>
                  <a:gd name="T16" fmla="*/ 1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5" y="4"/>
                      <a:pt x="5" y="5"/>
                    </a:cubicBezTo>
                    <a:cubicBezTo>
                      <a:pt x="4" y="6"/>
                      <a:pt x="2" y="7"/>
                      <a:pt x="2" y="6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9" name="Freeform 1769">
                <a:extLst>
                  <a:ext uri="{FF2B5EF4-FFF2-40B4-BE49-F238E27FC236}">
                    <a16:creationId xmlns:a16="http://schemas.microsoft.com/office/drawing/2014/main" id="{E85D049B-040B-431D-AEFD-EE34F5554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0" name="Freeform 1770">
                <a:extLst>
                  <a:ext uri="{FF2B5EF4-FFF2-40B4-BE49-F238E27FC236}">
                    <a16:creationId xmlns:a16="http://schemas.microsoft.com/office/drawing/2014/main" id="{CEA1DF00-C394-46AE-971B-E4BEC1ACC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1" name="Freeform 1771">
                <a:extLst>
                  <a:ext uri="{FF2B5EF4-FFF2-40B4-BE49-F238E27FC236}">
                    <a16:creationId xmlns:a16="http://schemas.microsoft.com/office/drawing/2014/main" id="{65AF2FA9-79DF-4689-B2E1-7B5D999B4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021"/>
                <a:ext cx="7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2" name="Freeform 1772">
                <a:extLst>
                  <a:ext uri="{FF2B5EF4-FFF2-40B4-BE49-F238E27FC236}">
                    <a16:creationId xmlns:a16="http://schemas.microsoft.com/office/drawing/2014/main" id="{993D1FA3-C93E-45D4-A5DB-485972935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4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2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1 w 4"/>
                  <a:gd name="T17" fmla="*/ 2 h 6"/>
                  <a:gd name="T18" fmla="*/ 1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4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3" name="Freeform 1773">
                <a:extLst>
                  <a:ext uri="{FF2B5EF4-FFF2-40B4-BE49-F238E27FC236}">
                    <a16:creationId xmlns:a16="http://schemas.microsoft.com/office/drawing/2014/main" id="{688DA197-C848-485C-B7B9-F29D65615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4" name="Freeform 1774">
                <a:extLst>
                  <a:ext uri="{FF2B5EF4-FFF2-40B4-BE49-F238E27FC236}">
                    <a16:creationId xmlns:a16="http://schemas.microsoft.com/office/drawing/2014/main" id="{BBB24F3C-C7CF-40F1-89F2-B46C9EEC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5" name="Freeform 1775">
                <a:extLst>
                  <a:ext uri="{FF2B5EF4-FFF2-40B4-BE49-F238E27FC236}">
                    <a16:creationId xmlns:a16="http://schemas.microsoft.com/office/drawing/2014/main" id="{C9F9B399-DAD6-4B9F-B5DF-C3433B243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06"/>
                <a:ext cx="23" cy="45"/>
              </a:xfrm>
              <a:custGeom>
                <a:avLst/>
                <a:gdLst>
                  <a:gd name="T0" fmla="*/ 3 w 3"/>
                  <a:gd name="T1" fmla="*/ 2 h 6"/>
                  <a:gd name="T2" fmla="*/ 3 w 3"/>
                  <a:gd name="T3" fmla="*/ 3 h 6"/>
                  <a:gd name="T4" fmla="*/ 3 w 3"/>
                  <a:gd name="T5" fmla="*/ 1 h 6"/>
                  <a:gd name="T6" fmla="*/ 2 w 3"/>
                  <a:gd name="T7" fmla="*/ 2 h 6"/>
                  <a:gd name="T8" fmla="*/ 2 w 3"/>
                  <a:gd name="T9" fmla="*/ 0 h 6"/>
                  <a:gd name="T10" fmla="*/ 1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0 w 3"/>
                  <a:gd name="T17" fmla="*/ 2 h 6"/>
                  <a:gd name="T18" fmla="*/ 0 w 3"/>
                  <a:gd name="T19" fmla="*/ 5 h 6"/>
                  <a:gd name="T20" fmla="*/ 0 w 3"/>
                  <a:gd name="T21" fmla="*/ 6 h 6"/>
                  <a:gd name="T22" fmla="*/ 2 w 3"/>
                  <a:gd name="T23" fmla="*/ 6 h 6"/>
                  <a:gd name="T24" fmla="*/ 3 w 3"/>
                  <a:gd name="T25" fmla="*/ 6 h 6"/>
                  <a:gd name="T26" fmla="*/ 3 w 3"/>
                  <a:gd name="T27" fmla="*/ 5 h 6"/>
                  <a:gd name="T28" fmla="*/ 3 w 3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6" name="Freeform 1776">
                <a:extLst>
                  <a:ext uri="{FF2B5EF4-FFF2-40B4-BE49-F238E27FC236}">
                    <a16:creationId xmlns:a16="http://schemas.microsoft.com/office/drawing/2014/main" id="{6F365908-1826-48CA-BD64-5D8C32EF1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21"/>
                <a:ext cx="23" cy="30"/>
              </a:xfrm>
              <a:custGeom>
                <a:avLst/>
                <a:gdLst>
                  <a:gd name="T0" fmla="*/ 3 w 3"/>
                  <a:gd name="T1" fmla="*/ 3 h 4"/>
                  <a:gd name="T2" fmla="*/ 2 w 3"/>
                  <a:gd name="T3" fmla="*/ 4 h 4"/>
                  <a:gd name="T4" fmla="*/ 0 w 3"/>
                  <a:gd name="T5" fmla="*/ 3 h 4"/>
                  <a:gd name="T6" fmla="*/ 2 w 3"/>
                  <a:gd name="T7" fmla="*/ 0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3" y="3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7" name="Freeform 1777">
                <a:extLst>
                  <a:ext uri="{FF2B5EF4-FFF2-40B4-BE49-F238E27FC236}">
                    <a16:creationId xmlns:a16="http://schemas.microsoft.com/office/drawing/2014/main" id="{4CE1628E-D635-4B02-A609-832F63B43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8" y="1021"/>
                <a:ext cx="15" cy="30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4 h 4"/>
                  <a:gd name="T4" fmla="*/ 2 w 2"/>
                  <a:gd name="T5" fmla="*/ 0 h 4"/>
                  <a:gd name="T6" fmla="*/ 0 w 2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8" name="Freeform 1778">
                <a:extLst>
                  <a:ext uri="{FF2B5EF4-FFF2-40B4-BE49-F238E27FC236}">
                    <a16:creationId xmlns:a16="http://schemas.microsoft.com/office/drawing/2014/main" id="{35004B62-E7E6-4445-A1A1-1A3FB03DF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8" y="1006"/>
                <a:ext cx="31" cy="45"/>
              </a:xfrm>
              <a:custGeom>
                <a:avLst/>
                <a:gdLst>
                  <a:gd name="T0" fmla="*/ 3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2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0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0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3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9" name="Freeform 1779">
                <a:extLst>
                  <a:ext uri="{FF2B5EF4-FFF2-40B4-BE49-F238E27FC236}">
                    <a16:creationId xmlns:a16="http://schemas.microsoft.com/office/drawing/2014/main" id="{EBF0F18B-725F-4B77-A059-FC5C64B0D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0" name="Freeform 1780">
                <a:extLst>
                  <a:ext uri="{FF2B5EF4-FFF2-40B4-BE49-F238E27FC236}">
                    <a16:creationId xmlns:a16="http://schemas.microsoft.com/office/drawing/2014/main" id="{AFFE0B60-0137-4603-BA77-B33063789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6" y="1021"/>
                <a:ext cx="7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1" name="Freeform 1781">
                <a:extLst>
                  <a:ext uri="{FF2B5EF4-FFF2-40B4-BE49-F238E27FC236}">
                    <a16:creationId xmlns:a16="http://schemas.microsoft.com/office/drawing/2014/main" id="{24728457-71DB-4467-8F6B-0F574F0B4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2" name="Freeform 1782">
                <a:extLst>
                  <a:ext uri="{FF2B5EF4-FFF2-40B4-BE49-F238E27FC236}">
                    <a16:creationId xmlns:a16="http://schemas.microsoft.com/office/drawing/2014/main" id="{D7A8E657-A898-48C3-89F5-A14E0088FD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3" name="Freeform 1783">
                <a:extLst>
                  <a:ext uri="{FF2B5EF4-FFF2-40B4-BE49-F238E27FC236}">
                    <a16:creationId xmlns:a16="http://schemas.microsoft.com/office/drawing/2014/main" id="{C6E1E3F5-4048-4D8C-AB58-0F26A44BB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4" name="Freeform 1784">
                <a:extLst>
                  <a:ext uri="{FF2B5EF4-FFF2-40B4-BE49-F238E27FC236}">
                    <a16:creationId xmlns:a16="http://schemas.microsoft.com/office/drawing/2014/main" id="{788483B5-AC29-4F13-910C-3E0ADFFE5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5" name="Freeform 1785">
                <a:extLst>
                  <a:ext uri="{FF2B5EF4-FFF2-40B4-BE49-F238E27FC236}">
                    <a16:creationId xmlns:a16="http://schemas.microsoft.com/office/drawing/2014/main" id="{3C4876AB-64BC-4BB0-BE9E-E7E44E13D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6" name="Freeform 1786">
                <a:extLst>
                  <a:ext uri="{FF2B5EF4-FFF2-40B4-BE49-F238E27FC236}">
                    <a16:creationId xmlns:a16="http://schemas.microsoft.com/office/drawing/2014/main" id="{D0B5565F-171C-479E-9B23-70AF84BD8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7" name="Freeform 1787">
                <a:extLst>
                  <a:ext uri="{FF2B5EF4-FFF2-40B4-BE49-F238E27FC236}">
                    <a16:creationId xmlns:a16="http://schemas.microsoft.com/office/drawing/2014/main" id="{C51388BB-6D56-4DF9-A261-3D40866A2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1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8" name="Freeform 1788">
                <a:extLst>
                  <a:ext uri="{FF2B5EF4-FFF2-40B4-BE49-F238E27FC236}">
                    <a16:creationId xmlns:a16="http://schemas.microsoft.com/office/drawing/2014/main" id="{EB39981A-BCE3-40FA-B2A2-BFF6F4021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9" name="Freeform 1789">
                <a:extLst>
                  <a:ext uri="{FF2B5EF4-FFF2-40B4-BE49-F238E27FC236}">
                    <a16:creationId xmlns:a16="http://schemas.microsoft.com/office/drawing/2014/main" id="{187F95F8-9C13-4036-B731-4BC087327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4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0" name="Freeform 1790">
                <a:extLst>
                  <a:ext uri="{FF2B5EF4-FFF2-40B4-BE49-F238E27FC236}">
                    <a16:creationId xmlns:a16="http://schemas.microsoft.com/office/drawing/2014/main" id="{38A5EF9B-D52D-4E3F-8C5E-743D7FCEF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006"/>
                <a:ext cx="23" cy="45"/>
              </a:xfrm>
              <a:custGeom>
                <a:avLst/>
                <a:gdLst>
                  <a:gd name="T0" fmla="*/ 3 w 3"/>
                  <a:gd name="T1" fmla="*/ 2 h 6"/>
                  <a:gd name="T2" fmla="*/ 3 w 3"/>
                  <a:gd name="T3" fmla="*/ 3 h 6"/>
                  <a:gd name="T4" fmla="*/ 2 w 3"/>
                  <a:gd name="T5" fmla="*/ 1 h 6"/>
                  <a:gd name="T6" fmla="*/ 2 w 3"/>
                  <a:gd name="T7" fmla="*/ 2 h 6"/>
                  <a:gd name="T8" fmla="*/ 1 w 3"/>
                  <a:gd name="T9" fmla="*/ 0 h 6"/>
                  <a:gd name="T10" fmla="*/ 1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0 w 3"/>
                  <a:gd name="T17" fmla="*/ 2 h 6"/>
                  <a:gd name="T18" fmla="*/ 0 w 3"/>
                  <a:gd name="T19" fmla="*/ 5 h 6"/>
                  <a:gd name="T20" fmla="*/ 0 w 3"/>
                  <a:gd name="T21" fmla="*/ 6 h 6"/>
                  <a:gd name="T22" fmla="*/ 1 w 3"/>
                  <a:gd name="T23" fmla="*/ 6 h 6"/>
                  <a:gd name="T24" fmla="*/ 3 w 3"/>
                  <a:gd name="T25" fmla="*/ 6 h 6"/>
                  <a:gd name="T26" fmla="*/ 3 w 3"/>
                  <a:gd name="T27" fmla="*/ 5 h 6"/>
                  <a:gd name="T28" fmla="*/ 3 w 3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1" name="Freeform 1791">
                <a:extLst>
                  <a:ext uri="{FF2B5EF4-FFF2-40B4-BE49-F238E27FC236}">
                    <a16:creationId xmlns:a16="http://schemas.microsoft.com/office/drawing/2014/main" id="{AC7DDAB7-F8A0-4790-9478-98E83341C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2" name="Freeform 1792">
                <a:extLst>
                  <a:ext uri="{FF2B5EF4-FFF2-40B4-BE49-F238E27FC236}">
                    <a16:creationId xmlns:a16="http://schemas.microsoft.com/office/drawing/2014/main" id="{F884BFA8-DEA9-41EA-A391-7781C2C58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3" name="Freeform 1793">
                <a:extLst>
                  <a:ext uri="{FF2B5EF4-FFF2-40B4-BE49-F238E27FC236}">
                    <a16:creationId xmlns:a16="http://schemas.microsoft.com/office/drawing/2014/main" id="{50D015ED-76FA-488B-9AAF-CAD58AE20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" y="1006"/>
                <a:ext cx="30" cy="45"/>
              </a:xfrm>
              <a:custGeom>
                <a:avLst/>
                <a:gdLst>
                  <a:gd name="T0" fmla="*/ 3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2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0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0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3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4" name="Freeform 1794">
                <a:extLst>
                  <a:ext uri="{FF2B5EF4-FFF2-40B4-BE49-F238E27FC236}">
                    <a16:creationId xmlns:a16="http://schemas.microsoft.com/office/drawing/2014/main" id="{3BE795B8-5B5E-48AB-84F3-A38A247C2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5" name="Freeform 1795">
                <a:extLst>
                  <a:ext uri="{FF2B5EF4-FFF2-40B4-BE49-F238E27FC236}">
                    <a16:creationId xmlns:a16="http://schemas.microsoft.com/office/drawing/2014/main" id="{651B9219-7ED9-432A-B0B8-4B29D3511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6" name="Freeform 1796">
                <a:extLst>
                  <a:ext uri="{FF2B5EF4-FFF2-40B4-BE49-F238E27FC236}">
                    <a16:creationId xmlns:a16="http://schemas.microsoft.com/office/drawing/2014/main" id="{632A8B4B-5BC6-4530-986B-DE8C3BF0C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7" name="Freeform 1797">
                <a:extLst>
                  <a:ext uri="{FF2B5EF4-FFF2-40B4-BE49-F238E27FC236}">
                    <a16:creationId xmlns:a16="http://schemas.microsoft.com/office/drawing/2014/main" id="{9E632838-340B-47EC-8650-BD9CA375F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8" name="Freeform 1798">
                <a:extLst>
                  <a:ext uri="{FF2B5EF4-FFF2-40B4-BE49-F238E27FC236}">
                    <a16:creationId xmlns:a16="http://schemas.microsoft.com/office/drawing/2014/main" id="{E5BEAAA9-9CBB-4960-8875-F346C4F96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9" name="Freeform 1799">
                <a:extLst>
                  <a:ext uri="{FF2B5EF4-FFF2-40B4-BE49-F238E27FC236}">
                    <a16:creationId xmlns:a16="http://schemas.microsoft.com/office/drawing/2014/main" id="{1128517C-1B8B-4EB3-8F63-9FC93E764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938"/>
                <a:ext cx="381" cy="68"/>
              </a:xfrm>
              <a:custGeom>
                <a:avLst/>
                <a:gdLst>
                  <a:gd name="T0" fmla="*/ 381 w 381"/>
                  <a:gd name="T1" fmla="*/ 68 h 68"/>
                  <a:gd name="T2" fmla="*/ 0 w 381"/>
                  <a:gd name="T3" fmla="*/ 68 h 68"/>
                  <a:gd name="T4" fmla="*/ 23 w 381"/>
                  <a:gd name="T5" fmla="*/ 52 h 68"/>
                  <a:gd name="T6" fmla="*/ 38 w 381"/>
                  <a:gd name="T7" fmla="*/ 37 h 68"/>
                  <a:gd name="T8" fmla="*/ 54 w 381"/>
                  <a:gd name="T9" fmla="*/ 22 h 68"/>
                  <a:gd name="T10" fmla="*/ 69 w 381"/>
                  <a:gd name="T11" fmla="*/ 15 h 68"/>
                  <a:gd name="T12" fmla="*/ 84 w 381"/>
                  <a:gd name="T13" fmla="*/ 0 h 68"/>
                  <a:gd name="T14" fmla="*/ 313 w 381"/>
                  <a:gd name="T15" fmla="*/ 0 h 68"/>
                  <a:gd name="T16" fmla="*/ 320 w 381"/>
                  <a:gd name="T17" fmla="*/ 15 h 68"/>
                  <a:gd name="T18" fmla="*/ 335 w 381"/>
                  <a:gd name="T19" fmla="*/ 22 h 68"/>
                  <a:gd name="T20" fmla="*/ 351 w 381"/>
                  <a:gd name="T21" fmla="*/ 37 h 68"/>
                  <a:gd name="T22" fmla="*/ 366 w 381"/>
                  <a:gd name="T23" fmla="*/ 52 h 68"/>
                  <a:gd name="T24" fmla="*/ 381 w 381"/>
                  <a:gd name="T2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1" h="68">
                    <a:moveTo>
                      <a:pt x="381" y="68"/>
                    </a:moveTo>
                    <a:lnTo>
                      <a:pt x="0" y="68"/>
                    </a:lnTo>
                    <a:lnTo>
                      <a:pt x="23" y="52"/>
                    </a:lnTo>
                    <a:lnTo>
                      <a:pt x="38" y="37"/>
                    </a:lnTo>
                    <a:lnTo>
                      <a:pt x="54" y="22"/>
                    </a:lnTo>
                    <a:lnTo>
                      <a:pt x="69" y="15"/>
                    </a:lnTo>
                    <a:lnTo>
                      <a:pt x="84" y="0"/>
                    </a:lnTo>
                    <a:lnTo>
                      <a:pt x="313" y="0"/>
                    </a:lnTo>
                    <a:lnTo>
                      <a:pt x="320" y="15"/>
                    </a:lnTo>
                    <a:lnTo>
                      <a:pt x="335" y="22"/>
                    </a:lnTo>
                    <a:lnTo>
                      <a:pt x="351" y="37"/>
                    </a:lnTo>
                    <a:lnTo>
                      <a:pt x="366" y="52"/>
                    </a:lnTo>
                    <a:lnTo>
                      <a:pt x="381" y="6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0" name="Freeform 1800">
                <a:extLst>
                  <a:ext uri="{FF2B5EF4-FFF2-40B4-BE49-F238E27FC236}">
                    <a16:creationId xmlns:a16="http://schemas.microsoft.com/office/drawing/2014/main" id="{2837D1DD-06E3-479A-AEB6-81F8F1034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2" y="953"/>
                <a:ext cx="281" cy="7"/>
              </a:xfrm>
              <a:custGeom>
                <a:avLst/>
                <a:gdLst>
                  <a:gd name="T0" fmla="*/ 281 w 281"/>
                  <a:gd name="T1" fmla="*/ 7 h 7"/>
                  <a:gd name="T2" fmla="*/ 0 w 281"/>
                  <a:gd name="T3" fmla="*/ 7 h 7"/>
                  <a:gd name="T4" fmla="*/ 15 w 281"/>
                  <a:gd name="T5" fmla="*/ 0 h 7"/>
                  <a:gd name="T6" fmla="*/ 266 w 281"/>
                  <a:gd name="T7" fmla="*/ 0 h 7"/>
                  <a:gd name="T8" fmla="*/ 281 w 281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7">
                    <a:moveTo>
                      <a:pt x="281" y="7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66" y="0"/>
                    </a:lnTo>
                    <a:lnTo>
                      <a:pt x="281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1" name="Freeform 1801">
                <a:extLst>
                  <a:ext uri="{FF2B5EF4-FFF2-40B4-BE49-F238E27FC236}">
                    <a16:creationId xmlns:a16="http://schemas.microsoft.com/office/drawing/2014/main" id="{C5A893BC-E990-4A2E-9524-447F9D9BB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975"/>
                <a:ext cx="53" cy="83"/>
              </a:xfrm>
              <a:custGeom>
                <a:avLst/>
                <a:gdLst>
                  <a:gd name="T0" fmla="*/ 7 w 7"/>
                  <a:gd name="T1" fmla="*/ 4 h 11"/>
                  <a:gd name="T2" fmla="*/ 6 w 7"/>
                  <a:gd name="T3" fmla="*/ 5 h 11"/>
                  <a:gd name="T4" fmla="*/ 5 w 7"/>
                  <a:gd name="T5" fmla="*/ 2 h 11"/>
                  <a:gd name="T6" fmla="*/ 5 w 7"/>
                  <a:gd name="T7" fmla="*/ 3 h 11"/>
                  <a:gd name="T8" fmla="*/ 3 w 7"/>
                  <a:gd name="T9" fmla="*/ 0 h 11"/>
                  <a:gd name="T10" fmla="*/ 2 w 7"/>
                  <a:gd name="T11" fmla="*/ 3 h 11"/>
                  <a:gd name="T12" fmla="*/ 2 w 7"/>
                  <a:gd name="T13" fmla="*/ 2 h 11"/>
                  <a:gd name="T14" fmla="*/ 1 w 7"/>
                  <a:gd name="T15" fmla="*/ 5 h 11"/>
                  <a:gd name="T16" fmla="*/ 0 w 7"/>
                  <a:gd name="T17" fmla="*/ 4 h 11"/>
                  <a:gd name="T18" fmla="*/ 0 w 7"/>
                  <a:gd name="T19" fmla="*/ 9 h 11"/>
                  <a:gd name="T20" fmla="*/ 1 w 7"/>
                  <a:gd name="T21" fmla="*/ 10 h 11"/>
                  <a:gd name="T22" fmla="*/ 3 w 7"/>
                  <a:gd name="T23" fmla="*/ 11 h 11"/>
                  <a:gd name="T24" fmla="*/ 6 w 7"/>
                  <a:gd name="T25" fmla="*/ 10 h 11"/>
                  <a:gd name="T26" fmla="*/ 6 w 7"/>
                  <a:gd name="T27" fmla="*/ 9 h 11"/>
                  <a:gd name="T28" fmla="*/ 7 w 7"/>
                  <a:gd name="T2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11">
                    <a:moveTo>
                      <a:pt x="7" y="4"/>
                    </a:moveTo>
                    <a:cubicBezTo>
                      <a:pt x="7" y="4"/>
                      <a:pt x="6" y="4"/>
                      <a:pt x="6" y="5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3" y="1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5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8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2" name="Freeform 1802">
                <a:extLst>
                  <a:ext uri="{FF2B5EF4-FFF2-40B4-BE49-F238E27FC236}">
                    <a16:creationId xmlns:a16="http://schemas.microsoft.com/office/drawing/2014/main" id="{39D2979D-676A-462C-AAC4-0DD370D1D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006"/>
                <a:ext cx="23" cy="52"/>
              </a:xfrm>
              <a:custGeom>
                <a:avLst/>
                <a:gdLst>
                  <a:gd name="T0" fmla="*/ 3 w 3"/>
                  <a:gd name="T1" fmla="*/ 4 h 7"/>
                  <a:gd name="T2" fmla="*/ 1 w 3"/>
                  <a:gd name="T3" fmla="*/ 7 h 7"/>
                  <a:gd name="T4" fmla="*/ 0 w 3"/>
                  <a:gd name="T5" fmla="*/ 4 h 7"/>
                  <a:gd name="T6" fmla="*/ 1 w 3"/>
                  <a:gd name="T7" fmla="*/ 0 h 7"/>
                  <a:gd name="T8" fmla="*/ 3 w 3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3" y="4"/>
                    </a:moveTo>
                    <a:cubicBezTo>
                      <a:pt x="3" y="6"/>
                      <a:pt x="3" y="7"/>
                      <a:pt x="1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3" name="Freeform 1803">
                <a:extLst>
                  <a:ext uri="{FF2B5EF4-FFF2-40B4-BE49-F238E27FC236}">
                    <a16:creationId xmlns:a16="http://schemas.microsoft.com/office/drawing/2014/main" id="{5FC97932-147D-4DD8-B41C-ACD9C5849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006"/>
                <a:ext cx="8" cy="52"/>
              </a:xfrm>
              <a:custGeom>
                <a:avLst/>
                <a:gdLst>
                  <a:gd name="T0" fmla="*/ 0 w 1"/>
                  <a:gd name="T1" fmla="*/ 4 h 7"/>
                  <a:gd name="T2" fmla="*/ 1 w 1"/>
                  <a:gd name="T3" fmla="*/ 7 h 7"/>
                  <a:gd name="T4" fmla="*/ 1 w 1"/>
                  <a:gd name="T5" fmla="*/ 0 h 7"/>
                  <a:gd name="T6" fmla="*/ 0 w 1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0" y="4"/>
                    </a:moveTo>
                    <a:cubicBezTo>
                      <a:pt x="0" y="6"/>
                      <a:pt x="0" y="7"/>
                      <a:pt x="1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790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4" name="Oval 1804">
                <a:extLst>
                  <a:ext uri="{FF2B5EF4-FFF2-40B4-BE49-F238E27FC236}">
                    <a16:creationId xmlns:a16="http://schemas.microsoft.com/office/drawing/2014/main" id="{7DDFDBC0-E507-46E0-9252-2D4386BEE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2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5" name="Oval 1805">
                <a:extLst>
                  <a:ext uri="{FF2B5EF4-FFF2-40B4-BE49-F238E27FC236}">
                    <a16:creationId xmlns:a16="http://schemas.microsoft.com/office/drawing/2014/main" id="{DFC31A6B-D32A-4BB5-9DD5-A69AD2EC18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7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6" name="Oval 1806">
                <a:extLst>
                  <a:ext uri="{FF2B5EF4-FFF2-40B4-BE49-F238E27FC236}">
                    <a16:creationId xmlns:a16="http://schemas.microsoft.com/office/drawing/2014/main" id="{5C6FB5B3-4310-4B04-925E-C70D75D6E0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00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7" name="Oval 1807">
                <a:extLst>
                  <a:ext uri="{FF2B5EF4-FFF2-40B4-BE49-F238E27FC236}">
                    <a16:creationId xmlns:a16="http://schemas.microsoft.com/office/drawing/2014/main" id="{19384734-05BD-41CD-B66A-29085110E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2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8" name="Oval 1808">
                <a:extLst>
                  <a:ext uri="{FF2B5EF4-FFF2-40B4-BE49-F238E27FC236}">
                    <a16:creationId xmlns:a16="http://schemas.microsoft.com/office/drawing/2014/main" id="{DE996CDE-4E22-40FC-A343-FF0FDABA0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8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9" name="Oval 1809">
                <a:extLst>
                  <a:ext uri="{FF2B5EF4-FFF2-40B4-BE49-F238E27FC236}">
                    <a16:creationId xmlns:a16="http://schemas.microsoft.com/office/drawing/2014/main" id="{04F243CA-BE72-41EB-926F-52B3A4A71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1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0" name="Oval 1810">
                <a:extLst>
                  <a:ext uri="{FF2B5EF4-FFF2-40B4-BE49-F238E27FC236}">
                    <a16:creationId xmlns:a16="http://schemas.microsoft.com/office/drawing/2014/main" id="{CE4F6182-AFB5-4176-8B8E-2200EE61B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3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1" name="Oval 1811">
                <a:extLst>
                  <a:ext uri="{FF2B5EF4-FFF2-40B4-BE49-F238E27FC236}">
                    <a16:creationId xmlns:a16="http://schemas.microsoft.com/office/drawing/2014/main" id="{31DCA5AD-E5FE-4C00-96D1-4F9354EC0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6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2" name="Oval 1812">
                <a:extLst>
                  <a:ext uri="{FF2B5EF4-FFF2-40B4-BE49-F238E27FC236}">
                    <a16:creationId xmlns:a16="http://schemas.microsoft.com/office/drawing/2014/main" id="{644FC016-D2AC-46AE-AF26-33F1656BD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2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3" name="Oval 1813">
                <a:extLst>
                  <a:ext uri="{FF2B5EF4-FFF2-40B4-BE49-F238E27FC236}">
                    <a16:creationId xmlns:a16="http://schemas.microsoft.com/office/drawing/2014/main" id="{8467F7C1-5D9D-419F-B1E1-B00BB783B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4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4" name="Oval 1814">
                <a:extLst>
                  <a:ext uri="{FF2B5EF4-FFF2-40B4-BE49-F238E27FC236}">
                    <a16:creationId xmlns:a16="http://schemas.microsoft.com/office/drawing/2014/main" id="{55C1046C-E249-4A65-AD31-BB4A60E4B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7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5" name="Oval 1815">
                <a:extLst>
                  <a:ext uri="{FF2B5EF4-FFF2-40B4-BE49-F238E27FC236}">
                    <a16:creationId xmlns:a16="http://schemas.microsoft.com/office/drawing/2014/main" id="{76D05269-0FC8-429E-B706-74185AD07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0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6" name="Oval 1816">
                <a:extLst>
                  <a:ext uri="{FF2B5EF4-FFF2-40B4-BE49-F238E27FC236}">
                    <a16:creationId xmlns:a16="http://schemas.microsoft.com/office/drawing/2014/main" id="{648E0490-65E3-4723-889A-C3193BDD4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7" name="Oval 1817">
                <a:extLst>
                  <a:ext uri="{FF2B5EF4-FFF2-40B4-BE49-F238E27FC236}">
                    <a16:creationId xmlns:a16="http://schemas.microsoft.com/office/drawing/2014/main" id="{8F467E3B-759C-4347-8DAC-6165D85F8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8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8" name="Freeform 1818">
                <a:extLst>
                  <a:ext uri="{FF2B5EF4-FFF2-40B4-BE49-F238E27FC236}">
                    <a16:creationId xmlns:a16="http://schemas.microsoft.com/office/drawing/2014/main" id="{A4ECB65B-CAEE-42DE-B4E8-1E286AA41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" y="877"/>
                <a:ext cx="244" cy="61"/>
              </a:xfrm>
              <a:custGeom>
                <a:avLst/>
                <a:gdLst>
                  <a:gd name="T0" fmla="*/ 32 w 32"/>
                  <a:gd name="T1" fmla="*/ 6 h 8"/>
                  <a:gd name="T2" fmla="*/ 31 w 32"/>
                  <a:gd name="T3" fmla="*/ 3 h 8"/>
                  <a:gd name="T4" fmla="*/ 30 w 32"/>
                  <a:gd name="T5" fmla="*/ 5 h 8"/>
                  <a:gd name="T6" fmla="*/ 29 w 32"/>
                  <a:gd name="T7" fmla="*/ 4 h 8"/>
                  <a:gd name="T8" fmla="*/ 30 w 32"/>
                  <a:gd name="T9" fmla="*/ 3 h 8"/>
                  <a:gd name="T10" fmla="*/ 28 w 32"/>
                  <a:gd name="T11" fmla="*/ 0 h 8"/>
                  <a:gd name="T12" fmla="*/ 27 w 32"/>
                  <a:gd name="T13" fmla="*/ 1 h 8"/>
                  <a:gd name="T14" fmla="*/ 26 w 32"/>
                  <a:gd name="T15" fmla="*/ 0 h 8"/>
                  <a:gd name="T16" fmla="*/ 7 w 32"/>
                  <a:gd name="T17" fmla="*/ 0 h 8"/>
                  <a:gd name="T18" fmla="*/ 6 w 32"/>
                  <a:gd name="T19" fmla="*/ 1 h 8"/>
                  <a:gd name="T20" fmla="*/ 5 w 32"/>
                  <a:gd name="T21" fmla="*/ 0 h 8"/>
                  <a:gd name="T22" fmla="*/ 3 w 32"/>
                  <a:gd name="T23" fmla="*/ 3 h 8"/>
                  <a:gd name="T24" fmla="*/ 4 w 32"/>
                  <a:gd name="T25" fmla="*/ 4 h 8"/>
                  <a:gd name="T26" fmla="*/ 3 w 32"/>
                  <a:gd name="T27" fmla="*/ 5 h 8"/>
                  <a:gd name="T28" fmla="*/ 2 w 32"/>
                  <a:gd name="T29" fmla="*/ 3 h 8"/>
                  <a:gd name="T30" fmla="*/ 0 w 32"/>
                  <a:gd name="T31" fmla="*/ 6 h 8"/>
                  <a:gd name="T32" fmla="*/ 2 w 32"/>
                  <a:gd name="T33" fmla="*/ 8 h 8"/>
                  <a:gd name="T34" fmla="*/ 1 w 32"/>
                  <a:gd name="T35" fmla="*/ 8 h 8"/>
                  <a:gd name="T36" fmla="*/ 2 w 32"/>
                  <a:gd name="T37" fmla="*/ 8 h 8"/>
                  <a:gd name="T38" fmla="*/ 2 w 32"/>
                  <a:gd name="T39" fmla="*/ 8 h 8"/>
                  <a:gd name="T40" fmla="*/ 2 w 32"/>
                  <a:gd name="T41" fmla="*/ 8 h 8"/>
                  <a:gd name="T42" fmla="*/ 31 w 32"/>
                  <a:gd name="T43" fmla="*/ 8 h 8"/>
                  <a:gd name="T44" fmla="*/ 31 w 32"/>
                  <a:gd name="T45" fmla="*/ 8 h 8"/>
                  <a:gd name="T46" fmla="*/ 31 w 32"/>
                  <a:gd name="T47" fmla="*/ 8 h 8"/>
                  <a:gd name="T48" fmla="*/ 31 w 32"/>
                  <a:gd name="T49" fmla="*/ 8 h 8"/>
                  <a:gd name="T50" fmla="*/ 31 w 32"/>
                  <a:gd name="T51" fmla="*/ 8 h 8"/>
                  <a:gd name="T52" fmla="*/ 32 w 32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8">
                    <a:moveTo>
                      <a:pt x="32" y="6"/>
                    </a:moveTo>
                    <a:cubicBezTo>
                      <a:pt x="32" y="6"/>
                      <a:pt x="31" y="3"/>
                      <a:pt x="31" y="3"/>
                    </a:cubicBezTo>
                    <a:cubicBezTo>
                      <a:pt x="31" y="3"/>
                      <a:pt x="30" y="4"/>
                      <a:pt x="30" y="5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30" y="4"/>
                      <a:pt x="30" y="3"/>
                    </a:cubicBezTo>
                    <a:cubicBezTo>
                      <a:pt x="30" y="2"/>
                      <a:pt x="28" y="0"/>
                      <a:pt x="28" y="0"/>
                    </a:cubicBezTo>
                    <a:cubicBezTo>
                      <a:pt x="28" y="0"/>
                      <a:pt x="28" y="1"/>
                      <a:pt x="27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3" y="2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3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2" y="8"/>
                      <a:pt x="32" y="7"/>
                      <a:pt x="32" y="6"/>
                    </a:cubicBez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9" name="Freeform 1819">
                <a:extLst>
                  <a:ext uri="{FF2B5EF4-FFF2-40B4-BE49-F238E27FC236}">
                    <a16:creationId xmlns:a16="http://schemas.microsoft.com/office/drawing/2014/main" id="{B03008E0-1A77-4490-BC61-47B14719C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0" name="Freeform 1820">
                <a:extLst>
                  <a:ext uri="{FF2B5EF4-FFF2-40B4-BE49-F238E27FC236}">
                    <a16:creationId xmlns:a16="http://schemas.microsoft.com/office/drawing/2014/main" id="{B545B220-3146-4091-914A-060E39C5F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1" name="Freeform 1821">
                <a:extLst>
                  <a:ext uri="{FF2B5EF4-FFF2-40B4-BE49-F238E27FC236}">
                    <a16:creationId xmlns:a16="http://schemas.microsoft.com/office/drawing/2014/main" id="{6309318A-4674-441B-94E5-E045EFFE5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2" name="Freeform 1822">
                <a:extLst>
                  <a:ext uri="{FF2B5EF4-FFF2-40B4-BE49-F238E27FC236}">
                    <a16:creationId xmlns:a16="http://schemas.microsoft.com/office/drawing/2014/main" id="{82AD1792-1011-4B40-99BE-CFA407A54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3" name="Freeform 1823">
                <a:extLst>
                  <a:ext uri="{FF2B5EF4-FFF2-40B4-BE49-F238E27FC236}">
                    <a16:creationId xmlns:a16="http://schemas.microsoft.com/office/drawing/2014/main" id="{6795ECDB-6176-4FF6-945C-9D445EDA4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6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4" name="Freeform 1824">
                <a:extLst>
                  <a:ext uri="{FF2B5EF4-FFF2-40B4-BE49-F238E27FC236}">
                    <a16:creationId xmlns:a16="http://schemas.microsoft.com/office/drawing/2014/main" id="{151BDC87-970E-44EE-83B2-71CFB63E70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5" name="Freeform 1825">
                <a:extLst>
                  <a:ext uri="{FF2B5EF4-FFF2-40B4-BE49-F238E27FC236}">
                    <a16:creationId xmlns:a16="http://schemas.microsoft.com/office/drawing/2014/main" id="{87D7A538-5BFE-4641-8A43-9E2828CD8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862"/>
                <a:ext cx="22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6" name="Freeform 1826">
                <a:extLst>
                  <a:ext uri="{FF2B5EF4-FFF2-40B4-BE49-F238E27FC236}">
                    <a16:creationId xmlns:a16="http://schemas.microsoft.com/office/drawing/2014/main" id="{E2ADE3D2-0495-40F9-A2AA-43E4FE55F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892"/>
                <a:ext cx="15" cy="38"/>
              </a:xfrm>
              <a:custGeom>
                <a:avLst/>
                <a:gdLst>
                  <a:gd name="T0" fmla="*/ 2 w 2"/>
                  <a:gd name="T1" fmla="*/ 4 h 5"/>
                  <a:gd name="T2" fmla="*/ 1 w 2"/>
                  <a:gd name="T3" fmla="*/ 5 h 5"/>
                  <a:gd name="T4" fmla="*/ 0 w 2"/>
                  <a:gd name="T5" fmla="*/ 4 h 5"/>
                  <a:gd name="T6" fmla="*/ 1 w 2"/>
                  <a:gd name="T7" fmla="*/ 0 h 5"/>
                  <a:gd name="T8" fmla="*/ 2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4"/>
                    </a:moveTo>
                    <a:cubicBezTo>
                      <a:pt x="2" y="5"/>
                      <a:pt x="2" y="5"/>
                      <a:pt x="1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7" name="Freeform 1827">
                <a:extLst>
                  <a:ext uri="{FF2B5EF4-FFF2-40B4-BE49-F238E27FC236}">
                    <a16:creationId xmlns:a16="http://schemas.microsoft.com/office/drawing/2014/main" id="{9552BA6B-DC02-4724-84A0-4A35A60F0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892"/>
                <a:ext cx="22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3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8" name="Freeform 1828">
                <a:extLst>
                  <a:ext uri="{FF2B5EF4-FFF2-40B4-BE49-F238E27FC236}">
                    <a16:creationId xmlns:a16="http://schemas.microsoft.com/office/drawing/2014/main" id="{A1CBA964-E0BB-44E9-B39B-3D55BCAFB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9" name="Freeform 1829">
                <a:extLst>
                  <a:ext uri="{FF2B5EF4-FFF2-40B4-BE49-F238E27FC236}">
                    <a16:creationId xmlns:a16="http://schemas.microsoft.com/office/drawing/2014/main" id="{020A27A7-A874-463E-8C9A-5A7D93422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892"/>
                <a:ext cx="22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0" name="Freeform 1830">
                <a:extLst>
                  <a:ext uri="{FF2B5EF4-FFF2-40B4-BE49-F238E27FC236}">
                    <a16:creationId xmlns:a16="http://schemas.microsoft.com/office/drawing/2014/main" id="{1B636BB9-D8F7-4B2A-8771-9A77E8EE2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3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1" name="Freeform 1831">
                <a:extLst>
                  <a:ext uri="{FF2B5EF4-FFF2-40B4-BE49-F238E27FC236}">
                    <a16:creationId xmlns:a16="http://schemas.microsoft.com/office/drawing/2014/main" id="{6BB77B2E-5BD0-4358-ACEE-D86832D23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2" name="Freeform 1832">
                <a:extLst>
                  <a:ext uri="{FF2B5EF4-FFF2-40B4-BE49-F238E27FC236}">
                    <a16:creationId xmlns:a16="http://schemas.microsoft.com/office/drawing/2014/main" id="{BB5E896D-A746-4AE0-B4EE-FD233DE8E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817"/>
                <a:ext cx="153" cy="38"/>
              </a:xfrm>
              <a:custGeom>
                <a:avLst/>
                <a:gdLst>
                  <a:gd name="T0" fmla="*/ 0 w 20"/>
                  <a:gd name="T1" fmla="*/ 0 h 5"/>
                  <a:gd name="T2" fmla="*/ 5 w 20"/>
                  <a:gd name="T3" fmla="*/ 5 h 5"/>
                  <a:gd name="T4" fmla="*/ 16 w 20"/>
                  <a:gd name="T5" fmla="*/ 5 h 5"/>
                  <a:gd name="T6" fmla="*/ 20 w 20"/>
                  <a:gd name="T7" fmla="*/ 0 h 5"/>
                  <a:gd name="T8" fmla="*/ 0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cubicBezTo>
                      <a:pt x="0" y="3"/>
                      <a:pt x="3" y="5"/>
                      <a:pt x="5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8" y="5"/>
                      <a:pt x="20" y="3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3" name="Freeform 1833">
                <a:extLst>
                  <a:ext uri="{FF2B5EF4-FFF2-40B4-BE49-F238E27FC236}">
                    <a16:creationId xmlns:a16="http://schemas.microsoft.com/office/drawing/2014/main" id="{7BE199AB-6441-41DD-BD35-B2FA1374E9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779"/>
                <a:ext cx="153" cy="38"/>
              </a:xfrm>
              <a:custGeom>
                <a:avLst/>
                <a:gdLst>
                  <a:gd name="T0" fmla="*/ 16 w 20"/>
                  <a:gd name="T1" fmla="*/ 0 h 5"/>
                  <a:gd name="T2" fmla="*/ 5 w 20"/>
                  <a:gd name="T3" fmla="*/ 0 h 5"/>
                  <a:gd name="T4" fmla="*/ 0 w 20"/>
                  <a:gd name="T5" fmla="*/ 5 h 5"/>
                  <a:gd name="T6" fmla="*/ 20 w 20"/>
                  <a:gd name="T7" fmla="*/ 5 h 5"/>
                  <a:gd name="T8" fmla="*/ 16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1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2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4" name="Freeform 1834">
                <a:extLst>
                  <a:ext uri="{FF2B5EF4-FFF2-40B4-BE49-F238E27FC236}">
                    <a16:creationId xmlns:a16="http://schemas.microsoft.com/office/drawing/2014/main" id="{97FD0CF2-1924-4EC5-BA08-D98054548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87"/>
                <a:ext cx="22" cy="23"/>
              </a:xfrm>
              <a:custGeom>
                <a:avLst/>
                <a:gdLst>
                  <a:gd name="T0" fmla="*/ 15 w 22"/>
                  <a:gd name="T1" fmla="*/ 8 h 23"/>
                  <a:gd name="T2" fmla="*/ 15 w 22"/>
                  <a:gd name="T3" fmla="*/ 8 h 23"/>
                  <a:gd name="T4" fmla="*/ 15 w 22"/>
                  <a:gd name="T5" fmla="*/ 8 h 23"/>
                  <a:gd name="T6" fmla="*/ 15 w 22"/>
                  <a:gd name="T7" fmla="*/ 0 h 23"/>
                  <a:gd name="T8" fmla="*/ 7 w 22"/>
                  <a:gd name="T9" fmla="*/ 0 h 23"/>
                  <a:gd name="T10" fmla="*/ 7 w 22"/>
                  <a:gd name="T11" fmla="*/ 0 h 23"/>
                  <a:gd name="T12" fmla="*/ 7 w 22"/>
                  <a:gd name="T13" fmla="*/ 8 h 23"/>
                  <a:gd name="T14" fmla="*/ 7 w 22"/>
                  <a:gd name="T15" fmla="*/ 8 h 23"/>
                  <a:gd name="T16" fmla="*/ 0 w 22"/>
                  <a:gd name="T17" fmla="*/ 8 h 23"/>
                  <a:gd name="T18" fmla="*/ 0 w 22"/>
                  <a:gd name="T19" fmla="*/ 8 h 23"/>
                  <a:gd name="T20" fmla="*/ 0 w 22"/>
                  <a:gd name="T21" fmla="*/ 15 h 23"/>
                  <a:gd name="T22" fmla="*/ 7 w 22"/>
                  <a:gd name="T23" fmla="*/ 15 h 23"/>
                  <a:gd name="T24" fmla="*/ 7 w 22"/>
                  <a:gd name="T25" fmla="*/ 15 h 23"/>
                  <a:gd name="T26" fmla="*/ 7 w 22"/>
                  <a:gd name="T27" fmla="*/ 15 h 23"/>
                  <a:gd name="T28" fmla="*/ 7 w 22"/>
                  <a:gd name="T29" fmla="*/ 23 h 23"/>
                  <a:gd name="T30" fmla="*/ 15 w 22"/>
                  <a:gd name="T31" fmla="*/ 15 h 23"/>
                  <a:gd name="T32" fmla="*/ 15 w 22"/>
                  <a:gd name="T33" fmla="*/ 15 h 23"/>
                  <a:gd name="T34" fmla="*/ 15 w 22"/>
                  <a:gd name="T35" fmla="*/ 15 h 23"/>
                  <a:gd name="T36" fmla="*/ 15 w 22"/>
                  <a:gd name="T37" fmla="*/ 15 h 23"/>
                  <a:gd name="T38" fmla="*/ 22 w 22"/>
                  <a:gd name="T39" fmla="*/ 8 h 23"/>
                  <a:gd name="T40" fmla="*/ 15 w 22"/>
                  <a:gd name="T4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15" y="8"/>
                    </a:move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3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5" name="Freeform 1835">
                <a:extLst>
                  <a:ext uri="{FF2B5EF4-FFF2-40B4-BE49-F238E27FC236}">
                    <a16:creationId xmlns:a16="http://schemas.microsoft.com/office/drawing/2014/main" id="{BCD13CF2-52DF-4541-AA97-20773AE3E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9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7 h 7"/>
                  <a:gd name="T4" fmla="*/ 0 w 8"/>
                  <a:gd name="T5" fmla="*/ 0 h 7"/>
                  <a:gd name="T6" fmla="*/ 0 w 8"/>
                  <a:gd name="T7" fmla="*/ 0 h 7"/>
                  <a:gd name="T8" fmla="*/ 8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6" name="Freeform 1836">
                <a:extLst>
                  <a:ext uri="{FF2B5EF4-FFF2-40B4-BE49-F238E27FC236}">
                    <a16:creationId xmlns:a16="http://schemas.microsoft.com/office/drawing/2014/main" id="{66634186-9BC0-43B3-BC0D-ED213C050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787"/>
                <a:ext cx="22" cy="23"/>
              </a:xfrm>
              <a:custGeom>
                <a:avLst/>
                <a:gdLst>
                  <a:gd name="T0" fmla="*/ 15 w 22"/>
                  <a:gd name="T1" fmla="*/ 8 h 23"/>
                  <a:gd name="T2" fmla="*/ 15 w 22"/>
                  <a:gd name="T3" fmla="*/ 8 h 23"/>
                  <a:gd name="T4" fmla="*/ 15 w 22"/>
                  <a:gd name="T5" fmla="*/ 8 h 23"/>
                  <a:gd name="T6" fmla="*/ 15 w 22"/>
                  <a:gd name="T7" fmla="*/ 0 h 23"/>
                  <a:gd name="T8" fmla="*/ 7 w 22"/>
                  <a:gd name="T9" fmla="*/ 0 h 23"/>
                  <a:gd name="T10" fmla="*/ 7 w 22"/>
                  <a:gd name="T11" fmla="*/ 0 h 23"/>
                  <a:gd name="T12" fmla="*/ 7 w 22"/>
                  <a:gd name="T13" fmla="*/ 8 h 23"/>
                  <a:gd name="T14" fmla="*/ 7 w 22"/>
                  <a:gd name="T15" fmla="*/ 8 h 23"/>
                  <a:gd name="T16" fmla="*/ 0 w 22"/>
                  <a:gd name="T17" fmla="*/ 8 h 23"/>
                  <a:gd name="T18" fmla="*/ 0 w 22"/>
                  <a:gd name="T19" fmla="*/ 8 h 23"/>
                  <a:gd name="T20" fmla="*/ 0 w 22"/>
                  <a:gd name="T21" fmla="*/ 15 h 23"/>
                  <a:gd name="T22" fmla="*/ 7 w 22"/>
                  <a:gd name="T23" fmla="*/ 15 h 23"/>
                  <a:gd name="T24" fmla="*/ 7 w 22"/>
                  <a:gd name="T25" fmla="*/ 15 h 23"/>
                  <a:gd name="T26" fmla="*/ 7 w 22"/>
                  <a:gd name="T27" fmla="*/ 15 h 23"/>
                  <a:gd name="T28" fmla="*/ 7 w 22"/>
                  <a:gd name="T29" fmla="*/ 23 h 23"/>
                  <a:gd name="T30" fmla="*/ 15 w 22"/>
                  <a:gd name="T31" fmla="*/ 15 h 23"/>
                  <a:gd name="T32" fmla="*/ 15 w 22"/>
                  <a:gd name="T33" fmla="*/ 15 h 23"/>
                  <a:gd name="T34" fmla="*/ 15 w 22"/>
                  <a:gd name="T35" fmla="*/ 15 h 23"/>
                  <a:gd name="T36" fmla="*/ 15 w 22"/>
                  <a:gd name="T37" fmla="*/ 15 h 23"/>
                  <a:gd name="T38" fmla="*/ 22 w 22"/>
                  <a:gd name="T39" fmla="*/ 8 h 23"/>
                  <a:gd name="T40" fmla="*/ 15 w 22"/>
                  <a:gd name="T4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15" y="8"/>
                    </a:move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3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7" name="Freeform 1837">
                <a:extLst>
                  <a:ext uri="{FF2B5EF4-FFF2-40B4-BE49-F238E27FC236}">
                    <a16:creationId xmlns:a16="http://schemas.microsoft.com/office/drawing/2014/main" id="{A02F555F-9558-467A-951E-0649FEDCD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79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7 h 7"/>
                  <a:gd name="T4" fmla="*/ 0 w 8"/>
                  <a:gd name="T5" fmla="*/ 0 h 7"/>
                  <a:gd name="T6" fmla="*/ 0 w 8"/>
                  <a:gd name="T7" fmla="*/ 0 h 7"/>
                  <a:gd name="T8" fmla="*/ 8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8" name="Freeform 1838">
                <a:extLst>
                  <a:ext uri="{FF2B5EF4-FFF2-40B4-BE49-F238E27FC236}">
                    <a16:creationId xmlns:a16="http://schemas.microsoft.com/office/drawing/2014/main" id="{423EE349-4885-4351-9B10-2BBF80FC38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825"/>
                <a:ext cx="22" cy="22"/>
              </a:xfrm>
              <a:custGeom>
                <a:avLst/>
                <a:gdLst>
                  <a:gd name="T0" fmla="*/ 15 w 22"/>
                  <a:gd name="T1" fmla="*/ 7 h 22"/>
                  <a:gd name="T2" fmla="*/ 15 w 22"/>
                  <a:gd name="T3" fmla="*/ 7 h 22"/>
                  <a:gd name="T4" fmla="*/ 15 w 22"/>
                  <a:gd name="T5" fmla="*/ 7 h 22"/>
                  <a:gd name="T6" fmla="*/ 15 w 22"/>
                  <a:gd name="T7" fmla="*/ 7 h 22"/>
                  <a:gd name="T8" fmla="*/ 7 w 22"/>
                  <a:gd name="T9" fmla="*/ 0 h 22"/>
                  <a:gd name="T10" fmla="*/ 7 w 22"/>
                  <a:gd name="T11" fmla="*/ 7 h 22"/>
                  <a:gd name="T12" fmla="*/ 7 w 22"/>
                  <a:gd name="T13" fmla="*/ 7 h 22"/>
                  <a:gd name="T14" fmla="*/ 7 w 22"/>
                  <a:gd name="T15" fmla="*/ 7 h 22"/>
                  <a:gd name="T16" fmla="*/ 0 w 22"/>
                  <a:gd name="T17" fmla="*/ 7 h 22"/>
                  <a:gd name="T18" fmla="*/ 0 w 22"/>
                  <a:gd name="T19" fmla="*/ 15 h 22"/>
                  <a:gd name="T20" fmla="*/ 0 w 22"/>
                  <a:gd name="T21" fmla="*/ 15 h 22"/>
                  <a:gd name="T22" fmla="*/ 7 w 22"/>
                  <a:gd name="T23" fmla="*/ 15 h 22"/>
                  <a:gd name="T24" fmla="*/ 7 w 22"/>
                  <a:gd name="T25" fmla="*/ 15 h 22"/>
                  <a:gd name="T26" fmla="*/ 7 w 22"/>
                  <a:gd name="T27" fmla="*/ 22 h 22"/>
                  <a:gd name="T28" fmla="*/ 7 w 22"/>
                  <a:gd name="T29" fmla="*/ 22 h 22"/>
                  <a:gd name="T30" fmla="*/ 15 w 22"/>
                  <a:gd name="T31" fmla="*/ 22 h 22"/>
                  <a:gd name="T32" fmla="*/ 15 w 22"/>
                  <a:gd name="T33" fmla="*/ 15 h 22"/>
                  <a:gd name="T34" fmla="*/ 15 w 22"/>
                  <a:gd name="T35" fmla="*/ 15 h 22"/>
                  <a:gd name="T36" fmla="*/ 15 w 22"/>
                  <a:gd name="T37" fmla="*/ 15 h 22"/>
                  <a:gd name="T38" fmla="*/ 22 w 22"/>
                  <a:gd name="T39" fmla="*/ 15 h 22"/>
                  <a:gd name="T40" fmla="*/ 15 w 22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9" name="Freeform 1839">
                <a:extLst>
                  <a:ext uri="{FF2B5EF4-FFF2-40B4-BE49-F238E27FC236}">
                    <a16:creationId xmlns:a16="http://schemas.microsoft.com/office/drawing/2014/main" id="{DB6BE682-6488-42FE-A478-7DBDD35DA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83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0" name="Freeform 1840">
                <a:extLst>
                  <a:ext uri="{FF2B5EF4-FFF2-40B4-BE49-F238E27FC236}">
                    <a16:creationId xmlns:a16="http://schemas.microsoft.com/office/drawing/2014/main" id="{87F938A4-AB68-41AD-92CF-10F3EE7DA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825"/>
                <a:ext cx="22" cy="22"/>
              </a:xfrm>
              <a:custGeom>
                <a:avLst/>
                <a:gdLst>
                  <a:gd name="T0" fmla="*/ 15 w 22"/>
                  <a:gd name="T1" fmla="*/ 7 h 22"/>
                  <a:gd name="T2" fmla="*/ 15 w 22"/>
                  <a:gd name="T3" fmla="*/ 7 h 22"/>
                  <a:gd name="T4" fmla="*/ 15 w 22"/>
                  <a:gd name="T5" fmla="*/ 7 h 22"/>
                  <a:gd name="T6" fmla="*/ 15 w 22"/>
                  <a:gd name="T7" fmla="*/ 7 h 22"/>
                  <a:gd name="T8" fmla="*/ 7 w 22"/>
                  <a:gd name="T9" fmla="*/ 0 h 22"/>
                  <a:gd name="T10" fmla="*/ 7 w 22"/>
                  <a:gd name="T11" fmla="*/ 7 h 22"/>
                  <a:gd name="T12" fmla="*/ 7 w 22"/>
                  <a:gd name="T13" fmla="*/ 7 h 22"/>
                  <a:gd name="T14" fmla="*/ 7 w 22"/>
                  <a:gd name="T15" fmla="*/ 7 h 22"/>
                  <a:gd name="T16" fmla="*/ 0 w 22"/>
                  <a:gd name="T17" fmla="*/ 7 h 22"/>
                  <a:gd name="T18" fmla="*/ 0 w 22"/>
                  <a:gd name="T19" fmla="*/ 15 h 22"/>
                  <a:gd name="T20" fmla="*/ 0 w 22"/>
                  <a:gd name="T21" fmla="*/ 15 h 22"/>
                  <a:gd name="T22" fmla="*/ 7 w 22"/>
                  <a:gd name="T23" fmla="*/ 15 h 22"/>
                  <a:gd name="T24" fmla="*/ 7 w 22"/>
                  <a:gd name="T25" fmla="*/ 15 h 22"/>
                  <a:gd name="T26" fmla="*/ 7 w 22"/>
                  <a:gd name="T27" fmla="*/ 22 h 22"/>
                  <a:gd name="T28" fmla="*/ 7 w 22"/>
                  <a:gd name="T29" fmla="*/ 22 h 22"/>
                  <a:gd name="T30" fmla="*/ 15 w 22"/>
                  <a:gd name="T31" fmla="*/ 22 h 22"/>
                  <a:gd name="T32" fmla="*/ 15 w 22"/>
                  <a:gd name="T33" fmla="*/ 15 h 22"/>
                  <a:gd name="T34" fmla="*/ 15 w 22"/>
                  <a:gd name="T35" fmla="*/ 15 h 22"/>
                  <a:gd name="T36" fmla="*/ 15 w 22"/>
                  <a:gd name="T37" fmla="*/ 15 h 22"/>
                  <a:gd name="T38" fmla="*/ 22 w 22"/>
                  <a:gd name="T39" fmla="*/ 15 h 22"/>
                  <a:gd name="T40" fmla="*/ 15 w 22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1" name="Freeform 1841">
                <a:extLst>
                  <a:ext uri="{FF2B5EF4-FFF2-40B4-BE49-F238E27FC236}">
                    <a16:creationId xmlns:a16="http://schemas.microsoft.com/office/drawing/2014/main" id="{4E3C921E-9AC7-4AAD-9D82-4FBB1DA4B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83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2" name="Freeform 1842">
                <a:extLst>
                  <a:ext uri="{FF2B5EF4-FFF2-40B4-BE49-F238E27FC236}">
                    <a16:creationId xmlns:a16="http://schemas.microsoft.com/office/drawing/2014/main" id="{691C62A6-D6EA-42F8-A4E3-C2221B7C0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795"/>
                <a:ext cx="53" cy="52"/>
              </a:xfrm>
              <a:custGeom>
                <a:avLst/>
                <a:gdLst>
                  <a:gd name="T0" fmla="*/ 6 w 7"/>
                  <a:gd name="T1" fmla="*/ 2 h 7"/>
                  <a:gd name="T2" fmla="*/ 5 w 7"/>
                  <a:gd name="T3" fmla="*/ 3 h 7"/>
                  <a:gd name="T4" fmla="*/ 4 w 7"/>
                  <a:gd name="T5" fmla="*/ 2 h 7"/>
                  <a:gd name="T6" fmla="*/ 5 w 7"/>
                  <a:gd name="T7" fmla="*/ 1 h 7"/>
                  <a:gd name="T8" fmla="*/ 3 w 7"/>
                  <a:gd name="T9" fmla="*/ 0 h 7"/>
                  <a:gd name="T10" fmla="*/ 2 w 7"/>
                  <a:gd name="T11" fmla="*/ 1 h 7"/>
                  <a:gd name="T12" fmla="*/ 3 w 7"/>
                  <a:gd name="T13" fmla="*/ 2 h 7"/>
                  <a:gd name="T14" fmla="*/ 2 w 7"/>
                  <a:gd name="T15" fmla="*/ 3 h 7"/>
                  <a:gd name="T16" fmla="*/ 1 w 7"/>
                  <a:gd name="T17" fmla="*/ 2 h 7"/>
                  <a:gd name="T18" fmla="*/ 0 w 7"/>
                  <a:gd name="T19" fmla="*/ 3 h 7"/>
                  <a:gd name="T20" fmla="*/ 1 w 7"/>
                  <a:gd name="T21" fmla="*/ 4 h 7"/>
                  <a:gd name="T22" fmla="*/ 2 w 7"/>
                  <a:gd name="T23" fmla="*/ 4 h 7"/>
                  <a:gd name="T24" fmla="*/ 3 w 7"/>
                  <a:gd name="T25" fmla="*/ 4 h 7"/>
                  <a:gd name="T26" fmla="*/ 2 w 7"/>
                  <a:gd name="T27" fmla="*/ 5 h 7"/>
                  <a:gd name="T28" fmla="*/ 3 w 7"/>
                  <a:gd name="T29" fmla="*/ 7 h 7"/>
                  <a:gd name="T30" fmla="*/ 5 w 7"/>
                  <a:gd name="T31" fmla="*/ 5 h 7"/>
                  <a:gd name="T32" fmla="*/ 4 w 7"/>
                  <a:gd name="T33" fmla="*/ 4 h 7"/>
                  <a:gd name="T34" fmla="*/ 5 w 7"/>
                  <a:gd name="T35" fmla="*/ 4 h 7"/>
                  <a:gd name="T36" fmla="*/ 6 w 7"/>
                  <a:gd name="T37" fmla="*/ 4 h 7"/>
                  <a:gd name="T38" fmla="*/ 7 w 7"/>
                  <a:gd name="T39" fmla="*/ 3 h 7"/>
                  <a:gd name="T40" fmla="*/ 6 w 7"/>
                  <a:gd name="T4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" h="7">
                    <a:moveTo>
                      <a:pt x="6" y="2"/>
                    </a:moveTo>
                    <a:cubicBezTo>
                      <a:pt x="5" y="2"/>
                      <a:pt x="5" y="2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7" y="4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3" name="Freeform 1843">
                <a:extLst>
                  <a:ext uri="{FF2B5EF4-FFF2-40B4-BE49-F238E27FC236}">
                    <a16:creationId xmlns:a16="http://schemas.microsoft.com/office/drawing/2014/main" id="{4C331E64-42FD-4178-8653-54528B1B0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4" name="Freeform 1844">
                <a:extLst>
                  <a:ext uri="{FF2B5EF4-FFF2-40B4-BE49-F238E27FC236}">
                    <a16:creationId xmlns:a16="http://schemas.microsoft.com/office/drawing/2014/main" id="{3AB4709F-4FF6-4DFB-BD97-6F70891D3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0 h 8"/>
                  <a:gd name="T6" fmla="*/ 0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5" name="Freeform 1845">
                <a:extLst>
                  <a:ext uri="{FF2B5EF4-FFF2-40B4-BE49-F238E27FC236}">
                    <a16:creationId xmlns:a16="http://schemas.microsoft.com/office/drawing/2014/main" id="{7A8C32D4-2275-4C26-B349-C0095D171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6" name="Freeform 1846">
                <a:extLst>
                  <a:ext uri="{FF2B5EF4-FFF2-40B4-BE49-F238E27FC236}">
                    <a16:creationId xmlns:a16="http://schemas.microsoft.com/office/drawing/2014/main" id="{6F95B4B5-5E5C-42D6-BC82-5053786FE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95"/>
                <a:ext cx="7" cy="15"/>
              </a:xfrm>
              <a:custGeom>
                <a:avLst/>
                <a:gdLst>
                  <a:gd name="T0" fmla="*/ 0 w 7"/>
                  <a:gd name="T1" fmla="*/ 15 h 15"/>
                  <a:gd name="T2" fmla="*/ 0 w 7"/>
                  <a:gd name="T3" fmla="*/ 7 h 15"/>
                  <a:gd name="T4" fmla="*/ 0 w 7"/>
                  <a:gd name="T5" fmla="*/ 0 h 15"/>
                  <a:gd name="T6" fmla="*/ 7 w 7"/>
                  <a:gd name="T7" fmla="*/ 7 h 15"/>
                  <a:gd name="T8" fmla="*/ 0 w 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0" y="15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7" name="Freeform 1847">
                <a:extLst>
                  <a:ext uri="{FF2B5EF4-FFF2-40B4-BE49-F238E27FC236}">
                    <a16:creationId xmlns:a16="http://schemas.microsoft.com/office/drawing/2014/main" id="{C09F7959-2B0A-440A-94F6-C26773F83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832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0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8" name="Freeform 1848">
                <a:extLst>
                  <a:ext uri="{FF2B5EF4-FFF2-40B4-BE49-F238E27FC236}">
                    <a16:creationId xmlns:a16="http://schemas.microsoft.com/office/drawing/2014/main" id="{9AE1C026-9E67-470A-86B5-146FFA315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802"/>
                <a:ext cx="30" cy="30"/>
              </a:xfrm>
              <a:custGeom>
                <a:avLst/>
                <a:gdLst>
                  <a:gd name="T0" fmla="*/ 3 w 4"/>
                  <a:gd name="T1" fmla="*/ 1 h 4"/>
                  <a:gd name="T2" fmla="*/ 2 w 4"/>
                  <a:gd name="T3" fmla="*/ 2 h 4"/>
                  <a:gd name="T4" fmla="*/ 2 w 4"/>
                  <a:gd name="T5" fmla="*/ 1 h 4"/>
                  <a:gd name="T6" fmla="*/ 3 w 4"/>
                  <a:gd name="T7" fmla="*/ 1 h 4"/>
                  <a:gd name="T8" fmla="*/ 2 w 4"/>
                  <a:gd name="T9" fmla="*/ 0 h 4"/>
                  <a:gd name="T10" fmla="*/ 1 w 4"/>
                  <a:gd name="T11" fmla="*/ 1 h 4"/>
                  <a:gd name="T12" fmla="*/ 1 w 4"/>
                  <a:gd name="T13" fmla="*/ 1 h 4"/>
                  <a:gd name="T14" fmla="*/ 1 w 4"/>
                  <a:gd name="T15" fmla="*/ 2 h 4"/>
                  <a:gd name="T16" fmla="*/ 0 w 4"/>
                  <a:gd name="T17" fmla="*/ 1 h 4"/>
                  <a:gd name="T18" fmla="*/ 0 w 4"/>
                  <a:gd name="T19" fmla="*/ 2 h 4"/>
                  <a:gd name="T20" fmla="*/ 0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4 h 4"/>
                  <a:gd name="T28" fmla="*/ 2 w 4"/>
                  <a:gd name="T29" fmla="*/ 4 h 4"/>
                  <a:gd name="T30" fmla="*/ 3 w 4"/>
                  <a:gd name="T31" fmla="*/ 4 h 4"/>
                  <a:gd name="T32" fmla="*/ 2 w 4"/>
                  <a:gd name="T33" fmla="*/ 3 h 4"/>
                  <a:gd name="T34" fmla="*/ 2 w 4"/>
                  <a:gd name="T35" fmla="*/ 3 h 4"/>
                  <a:gd name="T36" fmla="*/ 3 w 4"/>
                  <a:gd name="T37" fmla="*/ 3 h 4"/>
                  <a:gd name="T38" fmla="*/ 4 w 4"/>
                  <a:gd name="T39" fmla="*/ 2 h 4"/>
                  <a:gd name="T40" fmla="*/ 3 w 4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4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9" name="Freeform 1849">
                <a:extLst>
                  <a:ext uri="{FF2B5EF4-FFF2-40B4-BE49-F238E27FC236}">
                    <a16:creationId xmlns:a16="http://schemas.microsoft.com/office/drawing/2014/main" id="{72B7FB40-BE86-4C01-9840-C1DA7F63F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0" name="Freeform 1850">
                <a:extLst>
                  <a:ext uri="{FF2B5EF4-FFF2-40B4-BE49-F238E27FC236}">
                    <a16:creationId xmlns:a16="http://schemas.microsoft.com/office/drawing/2014/main" id="{2576630B-8CCE-4487-A057-0A9F0B144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8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1" name="Freeform 1851">
                <a:extLst>
                  <a:ext uri="{FF2B5EF4-FFF2-40B4-BE49-F238E27FC236}">
                    <a16:creationId xmlns:a16="http://schemas.microsoft.com/office/drawing/2014/main" id="{C7BC4D41-DFE1-44C6-A94A-F25D4F742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2" name="Freeform 1852">
                <a:extLst>
                  <a:ext uri="{FF2B5EF4-FFF2-40B4-BE49-F238E27FC236}">
                    <a16:creationId xmlns:a16="http://schemas.microsoft.com/office/drawing/2014/main" id="{FF45B152-BCAC-4894-8F8C-391FF1EBD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0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8 w 8"/>
                  <a:gd name="T5" fmla="*/ 0 h 8"/>
                  <a:gd name="T6" fmla="*/ 8 w 8"/>
                  <a:gd name="T7" fmla="*/ 8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3" name="Freeform 1853">
                <a:extLst>
                  <a:ext uri="{FF2B5EF4-FFF2-40B4-BE49-F238E27FC236}">
                    <a16:creationId xmlns:a16="http://schemas.microsoft.com/office/drawing/2014/main" id="{DCE6E2F3-6D84-4A00-860F-5EA706D5F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825"/>
                <a:ext cx="8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0 h 7"/>
                  <a:gd name="T6" fmla="*/ 8 w 8"/>
                  <a:gd name="T7" fmla="*/ 7 h 7"/>
                  <a:gd name="T8" fmla="*/ 8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4" name="Freeform 1854">
                <a:extLst>
                  <a:ext uri="{FF2B5EF4-FFF2-40B4-BE49-F238E27FC236}">
                    <a16:creationId xmlns:a16="http://schemas.microsoft.com/office/drawing/2014/main" id="{D6CDE6CE-53E6-43E6-9A69-8BFFB9EC08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802"/>
                <a:ext cx="30" cy="30"/>
              </a:xfrm>
              <a:custGeom>
                <a:avLst/>
                <a:gdLst>
                  <a:gd name="T0" fmla="*/ 4 w 4"/>
                  <a:gd name="T1" fmla="*/ 1 h 4"/>
                  <a:gd name="T2" fmla="*/ 3 w 4"/>
                  <a:gd name="T3" fmla="*/ 2 h 4"/>
                  <a:gd name="T4" fmla="*/ 2 w 4"/>
                  <a:gd name="T5" fmla="*/ 1 h 4"/>
                  <a:gd name="T6" fmla="*/ 3 w 4"/>
                  <a:gd name="T7" fmla="*/ 1 h 4"/>
                  <a:gd name="T8" fmla="*/ 2 w 4"/>
                  <a:gd name="T9" fmla="*/ 0 h 4"/>
                  <a:gd name="T10" fmla="*/ 1 w 4"/>
                  <a:gd name="T11" fmla="*/ 1 h 4"/>
                  <a:gd name="T12" fmla="*/ 2 w 4"/>
                  <a:gd name="T13" fmla="*/ 1 h 4"/>
                  <a:gd name="T14" fmla="*/ 1 w 4"/>
                  <a:gd name="T15" fmla="*/ 2 h 4"/>
                  <a:gd name="T16" fmla="*/ 1 w 4"/>
                  <a:gd name="T17" fmla="*/ 1 h 4"/>
                  <a:gd name="T18" fmla="*/ 0 w 4"/>
                  <a:gd name="T19" fmla="*/ 2 h 4"/>
                  <a:gd name="T20" fmla="*/ 1 w 4"/>
                  <a:gd name="T21" fmla="*/ 3 h 4"/>
                  <a:gd name="T22" fmla="*/ 1 w 4"/>
                  <a:gd name="T23" fmla="*/ 3 h 4"/>
                  <a:gd name="T24" fmla="*/ 2 w 4"/>
                  <a:gd name="T25" fmla="*/ 3 h 4"/>
                  <a:gd name="T26" fmla="*/ 1 w 4"/>
                  <a:gd name="T27" fmla="*/ 4 h 4"/>
                  <a:gd name="T28" fmla="*/ 2 w 4"/>
                  <a:gd name="T29" fmla="*/ 4 h 4"/>
                  <a:gd name="T30" fmla="*/ 3 w 4"/>
                  <a:gd name="T31" fmla="*/ 4 h 4"/>
                  <a:gd name="T32" fmla="*/ 2 w 4"/>
                  <a:gd name="T33" fmla="*/ 3 h 4"/>
                  <a:gd name="T34" fmla="*/ 3 w 4"/>
                  <a:gd name="T35" fmla="*/ 3 h 4"/>
                  <a:gd name="T36" fmla="*/ 4 w 4"/>
                  <a:gd name="T37" fmla="*/ 3 h 4"/>
                  <a:gd name="T38" fmla="*/ 4 w 4"/>
                  <a:gd name="T39" fmla="*/ 2 h 4"/>
                  <a:gd name="T40" fmla="*/ 4 w 4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5" name="Freeform 1855">
                <a:extLst>
                  <a:ext uri="{FF2B5EF4-FFF2-40B4-BE49-F238E27FC236}">
                    <a16:creationId xmlns:a16="http://schemas.microsoft.com/office/drawing/2014/main" id="{2586E6C6-3061-4FFE-B740-9857F79E5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0 h 8"/>
                  <a:gd name="T6" fmla="*/ 0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6" name="Freeform 1856">
                <a:extLst>
                  <a:ext uri="{FF2B5EF4-FFF2-40B4-BE49-F238E27FC236}">
                    <a16:creationId xmlns:a16="http://schemas.microsoft.com/office/drawing/2014/main" id="{42A50F3B-0B0A-4D0B-966E-EF2381EE6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7 w 7"/>
                  <a:gd name="T3" fmla="*/ 8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7" name="Freeform 1857">
                <a:extLst>
                  <a:ext uri="{FF2B5EF4-FFF2-40B4-BE49-F238E27FC236}">
                    <a16:creationId xmlns:a16="http://schemas.microsoft.com/office/drawing/2014/main" id="{207BF1A5-1FCA-49E9-823A-768323286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7 w 7"/>
                  <a:gd name="T3" fmla="*/ 8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8" name="Freeform 1858">
                <a:extLst>
                  <a:ext uri="{FF2B5EF4-FFF2-40B4-BE49-F238E27FC236}">
                    <a16:creationId xmlns:a16="http://schemas.microsoft.com/office/drawing/2014/main" id="{E696F7AD-8A53-47B5-A2FF-6AEA5E32E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802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0 w 8"/>
                  <a:gd name="T3" fmla="*/ 8 h 8"/>
                  <a:gd name="T4" fmla="*/ 0 w 8"/>
                  <a:gd name="T5" fmla="*/ 0 h 8"/>
                  <a:gd name="T6" fmla="*/ 8 w 8"/>
                  <a:gd name="T7" fmla="*/ 8 h 8"/>
                  <a:gd name="T8" fmla="*/ 0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9" name="Freeform 1859">
                <a:extLst>
                  <a:ext uri="{FF2B5EF4-FFF2-40B4-BE49-F238E27FC236}">
                    <a16:creationId xmlns:a16="http://schemas.microsoft.com/office/drawing/2014/main" id="{BB43A10C-528A-44FA-82FD-309E086C8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825"/>
                <a:ext cx="8" cy="7"/>
              </a:xfrm>
              <a:custGeom>
                <a:avLst/>
                <a:gdLst>
                  <a:gd name="T0" fmla="*/ 0 w 8"/>
                  <a:gd name="T1" fmla="*/ 7 h 7"/>
                  <a:gd name="T2" fmla="*/ 0 w 8"/>
                  <a:gd name="T3" fmla="*/ 7 h 7"/>
                  <a:gd name="T4" fmla="*/ 0 w 8"/>
                  <a:gd name="T5" fmla="*/ 0 h 7"/>
                  <a:gd name="T6" fmla="*/ 8 w 8"/>
                  <a:gd name="T7" fmla="*/ 7 h 7"/>
                  <a:gd name="T8" fmla="*/ 0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0" name="Freeform 1860">
                <a:extLst>
                  <a:ext uri="{FF2B5EF4-FFF2-40B4-BE49-F238E27FC236}">
                    <a16:creationId xmlns:a16="http://schemas.microsoft.com/office/drawing/2014/main" id="{1D45B2C7-CD2D-4F2D-A705-7A1CF0D7D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742"/>
                <a:ext cx="115" cy="22"/>
              </a:xfrm>
              <a:custGeom>
                <a:avLst/>
                <a:gdLst>
                  <a:gd name="T0" fmla="*/ 0 w 15"/>
                  <a:gd name="T1" fmla="*/ 0 h 3"/>
                  <a:gd name="T2" fmla="*/ 3 w 15"/>
                  <a:gd name="T3" fmla="*/ 3 h 3"/>
                  <a:gd name="T4" fmla="*/ 12 w 15"/>
                  <a:gd name="T5" fmla="*/ 3 h 3"/>
                  <a:gd name="T6" fmla="*/ 15 w 15"/>
                  <a:gd name="T7" fmla="*/ 0 h 3"/>
                  <a:gd name="T8" fmla="*/ 0 w 1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">
                    <a:moveTo>
                      <a:pt x="0" y="0"/>
                    </a:moveTo>
                    <a:cubicBezTo>
                      <a:pt x="0" y="2"/>
                      <a:pt x="1" y="3"/>
                      <a:pt x="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5" y="2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1" name="Freeform 1861">
                <a:extLst>
                  <a:ext uri="{FF2B5EF4-FFF2-40B4-BE49-F238E27FC236}">
                    <a16:creationId xmlns:a16="http://schemas.microsoft.com/office/drawing/2014/main" id="{B9FD54CF-5605-48B0-B308-F1CE0A262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712"/>
                <a:ext cx="115" cy="30"/>
              </a:xfrm>
              <a:custGeom>
                <a:avLst/>
                <a:gdLst>
                  <a:gd name="T0" fmla="*/ 12 w 15"/>
                  <a:gd name="T1" fmla="*/ 0 h 4"/>
                  <a:gd name="T2" fmla="*/ 3 w 15"/>
                  <a:gd name="T3" fmla="*/ 0 h 4"/>
                  <a:gd name="T4" fmla="*/ 0 w 15"/>
                  <a:gd name="T5" fmla="*/ 4 h 4"/>
                  <a:gd name="T6" fmla="*/ 15 w 15"/>
                  <a:gd name="T7" fmla="*/ 4 h 4"/>
                  <a:gd name="T8" fmla="*/ 12 w 1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">
                    <a:moveTo>
                      <a:pt x="1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2"/>
                      <a:pt x="14" y="0"/>
                      <a:pt x="12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2" name="Freeform 1862">
                <a:extLst>
                  <a:ext uri="{FF2B5EF4-FFF2-40B4-BE49-F238E27FC236}">
                    <a16:creationId xmlns:a16="http://schemas.microsoft.com/office/drawing/2014/main" id="{0A03F89C-C905-4FF5-88E8-E1695BB7D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1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8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3" name="Freeform 1863">
                <a:extLst>
                  <a:ext uri="{FF2B5EF4-FFF2-40B4-BE49-F238E27FC236}">
                    <a16:creationId xmlns:a16="http://schemas.microsoft.com/office/drawing/2014/main" id="{3AD0F50E-12A2-4324-A2B5-37C3A19B4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71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4" name="Freeform 1864">
                <a:extLst>
                  <a:ext uri="{FF2B5EF4-FFF2-40B4-BE49-F238E27FC236}">
                    <a16:creationId xmlns:a16="http://schemas.microsoft.com/office/drawing/2014/main" id="{A98ED6F4-FD09-4165-83C4-7A1C3A21C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71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15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5" name="Freeform 1865">
                <a:extLst>
                  <a:ext uri="{FF2B5EF4-FFF2-40B4-BE49-F238E27FC236}">
                    <a16:creationId xmlns:a16="http://schemas.microsoft.com/office/drawing/2014/main" id="{19254A6D-1A69-4F77-86CB-368A44159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71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6" name="Freeform 1866">
                <a:extLst>
                  <a:ext uri="{FF2B5EF4-FFF2-40B4-BE49-F238E27FC236}">
                    <a16:creationId xmlns:a16="http://schemas.microsoft.com/office/drawing/2014/main" id="{D47997DE-85DC-4531-8D40-07FFC4DFD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4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8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7" name="Freeform 1867">
                <a:extLst>
                  <a:ext uri="{FF2B5EF4-FFF2-40B4-BE49-F238E27FC236}">
                    <a16:creationId xmlns:a16="http://schemas.microsoft.com/office/drawing/2014/main" id="{9AB8AD50-1955-44A3-B19D-62B1481D8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74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8" name="Freeform 1868">
                <a:extLst>
                  <a:ext uri="{FF2B5EF4-FFF2-40B4-BE49-F238E27FC236}">
                    <a16:creationId xmlns:a16="http://schemas.microsoft.com/office/drawing/2014/main" id="{8AAD47A3-2C5B-4FF4-B503-4423D8CA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74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15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9" name="Freeform 1869">
                <a:extLst>
                  <a:ext uri="{FF2B5EF4-FFF2-40B4-BE49-F238E27FC236}">
                    <a16:creationId xmlns:a16="http://schemas.microsoft.com/office/drawing/2014/main" id="{112FCCCF-F5F4-4524-9216-E2E6C60A7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74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0" name="Freeform 1870">
                <a:extLst>
                  <a:ext uri="{FF2B5EF4-FFF2-40B4-BE49-F238E27FC236}">
                    <a16:creationId xmlns:a16="http://schemas.microsoft.com/office/drawing/2014/main" id="{5944F66D-ADF8-4E91-A569-544459C56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719"/>
                <a:ext cx="39" cy="38"/>
              </a:xfrm>
              <a:custGeom>
                <a:avLst/>
                <a:gdLst>
                  <a:gd name="T0" fmla="*/ 4 w 5"/>
                  <a:gd name="T1" fmla="*/ 2 h 5"/>
                  <a:gd name="T2" fmla="*/ 3 w 5"/>
                  <a:gd name="T3" fmla="*/ 2 h 5"/>
                  <a:gd name="T4" fmla="*/ 3 w 5"/>
                  <a:gd name="T5" fmla="*/ 2 h 5"/>
                  <a:gd name="T6" fmla="*/ 3 w 5"/>
                  <a:gd name="T7" fmla="*/ 1 h 5"/>
                  <a:gd name="T8" fmla="*/ 2 w 5"/>
                  <a:gd name="T9" fmla="*/ 0 h 5"/>
                  <a:gd name="T10" fmla="*/ 2 w 5"/>
                  <a:gd name="T11" fmla="*/ 1 h 5"/>
                  <a:gd name="T12" fmla="*/ 2 w 5"/>
                  <a:gd name="T13" fmla="*/ 2 h 5"/>
                  <a:gd name="T14" fmla="*/ 2 w 5"/>
                  <a:gd name="T15" fmla="*/ 2 h 5"/>
                  <a:gd name="T16" fmla="*/ 1 w 5"/>
                  <a:gd name="T17" fmla="*/ 2 h 5"/>
                  <a:gd name="T18" fmla="*/ 0 w 5"/>
                  <a:gd name="T19" fmla="*/ 3 h 5"/>
                  <a:gd name="T20" fmla="*/ 1 w 5"/>
                  <a:gd name="T21" fmla="*/ 4 h 5"/>
                  <a:gd name="T22" fmla="*/ 2 w 5"/>
                  <a:gd name="T23" fmla="*/ 3 h 5"/>
                  <a:gd name="T24" fmla="*/ 2 w 5"/>
                  <a:gd name="T25" fmla="*/ 4 h 5"/>
                  <a:gd name="T26" fmla="*/ 2 w 5"/>
                  <a:gd name="T27" fmla="*/ 4 h 5"/>
                  <a:gd name="T28" fmla="*/ 2 w 5"/>
                  <a:gd name="T29" fmla="*/ 5 h 5"/>
                  <a:gd name="T30" fmla="*/ 3 w 5"/>
                  <a:gd name="T31" fmla="*/ 4 h 5"/>
                  <a:gd name="T32" fmla="*/ 3 w 5"/>
                  <a:gd name="T33" fmla="*/ 4 h 5"/>
                  <a:gd name="T34" fmla="*/ 3 w 5"/>
                  <a:gd name="T35" fmla="*/ 3 h 5"/>
                  <a:gd name="T36" fmla="*/ 4 w 5"/>
                  <a:gd name="T37" fmla="*/ 4 h 5"/>
                  <a:gd name="T38" fmla="*/ 5 w 5"/>
                  <a:gd name="T39" fmla="*/ 3 h 5"/>
                  <a:gd name="T40" fmla="*/ 4 w 5"/>
                  <a:gd name="T4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2"/>
                      <a:pt x="5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85" name="Group 2072">
              <a:extLst>
                <a:ext uri="{FF2B5EF4-FFF2-40B4-BE49-F238E27FC236}">
                  <a16:creationId xmlns:a16="http://schemas.microsoft.com/office/drawing/2014/main" id="{715B60EF-64E0-440A-8E27-ADD204AB7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7" y="493"/>
              <a:ext cx="891" cy="1711"/>
              <a:chOff x="5557" y="493"/>
              <a:chExt cx="891" cy="1711"/>
            </a:xfrm>
          </p:grpSpPr>
          <p:sp>
            <p:nvSpPr>
              <p:cNvPr id="1241" name="Freeform 1872">
                <a:extLst>
                  <a:ext uri="{FF2B5EF4-FFF2-40B4-BE49-F238E27FC236}">
                    <a16:creationId xmlns:a16="http://schemas.microsoft.com/office/drawing/2014/main" id="{29FDA3F7-521C-4D14-B7B1-BDF82CD68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2" name="Freeform 1873">
                <a:extLst>
                  <a:ext uri="{FF2B5EF4-FFF2-40B4-BE49-F238E27FC236}">
                    <a16:creationId xmlns:a16="http://schemas.microsoft.com/office/drawing/2014/main" id="{A34D388F-FB74-42AD-B869-843E10E6F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3" name="Freeform 1874">
                <a:extLst>
                  <a:ext uri="{FF2B5EF4-FFF2-40B4-BE49-F238E27FC236}">
                    <a16:creationId xmlns:a16="http://schemas.microsoft.com/office/drawing/2014/main" id="{8A431CA0-14D3-4F6E-8EF1-F5EC4A314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4" name="Freeform 1875">
                <a:extLst>
                  <a:ext uri="{FF2B5EF4-FFF2-40B4-BE49-F238E27FC236}">
                    <a16:creationId xmlns:a16="http://schemas.microsoft.com/office/drawing/2014/main" id="{BCBCBB86-C655-4132-9A98-3E9F9CAB5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2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7 w 7"/>
                  <a:gd name="T7" fmla="*/ 0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5" name="Freeform 1876">
                <a:extLst>
                  <a:ext uri="{FF2B5EF4-FFF2-40B4-BE49-F238E27FC236}">
                    <a16:creationId xmlns:a16="http://schemas.microsoft.com/office/drawing/2014/main" id="{88E74006-3479-4D5F-B110-EE2B3AE35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749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0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6" name="Freeform 1877">
                <a:extLst>
                  <a:ext uri="{FF2B5EF4-FFF2-40B4-BE49-F238E27FC236}">
                    <a16:creationId xmlns:a16="http://schemas.microsoft.com/office/drawing/2014/main" id="{F9B05365-2E4B-4972-A72D-2DD7CB824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727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0 w 23"/>
                  <a:gd name="T17" fmla="*/ 7 h 22"/>
                  <a:gd name="T18" fmla="*/ 0 w 23"/>
                  <a:gd name="T19" fmla="*/ 15 h 22"/>
                  <a:gd name="T20" fmla="*/ 0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22 h 22"/>
                  <a:gd name="T28" fmla="*/ 8 w 23"/>
                  <a:gd name="T29" fmla="*/ 22 h 22"/>
                  <a:gd name="T30" fmla="*/ 15 w 23"/>
                  <a:gd name="T31" fmla="*/ 22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7" name="Freeform 1878">
                <a:extLst>
                  <a:ext uri="{FF2B5EF4-FFF2-40B4-BE49-F238E27FC236}">
                    <a16:creationId xmlns:a16="http://schemas.microsoft.com/office/drawing/2014/main" id="{D779D3B6-5B50-425A-9A37-C1F2B6BB0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8" name="Freeform 1879">
                <a:extLst>
                  <a:ext uri="{FF2B5EF4-FFF2-40B4-BE49-F238E27FC236}">
                    <a16:creationId xmlns:a16="http://schemas.microsoft.com/office/drawing/2014/main" id="{60B6FEA3-026A-4110-8CB1-7CA6A4B0D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9" name="Freeform 1880">
                <a:extLst>
                  <a:ext uri="{FF2B5EF4-FFF2-40B4-BE49-F238E27FC236}">
                    <a16:creationId xmlns:a16="http://schemas.microsoft.com/office/drawing/2014/main" id="{0F1B0DB3-7263-42F7-9207-BD3511A2A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0" name="Freeform 1881">
                <a:extLst>
                  <a:ext uri="{FF2B5EF4-FFF2-40B4-BE49-F238E27FC236}">
                    <a16:creationId xmlns:a16="http://schemas.microsoft.com/office/drawing/2014/main" id="{0872C1D6-E094-4ADA-B8CE-EA49E11B4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2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1" name="Freeform 1882">
                <a:extLst>
                  <a:ext uri="{FF2B5EF4-FFF2-40B4-BE49-F238E27FC236}">
                    <a16:creationId xmlns:a16="http://schemas.microsoft.com/office/drawing/2014/main" id="{FC7B8F56-C493-47B0-A050-596DCA012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749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2" name="Freeform 1883">
                <a:extLst>
                  <a:ext uri="{FF2B5EF4-FFF2-40B4-BE49-F238E27FC236}">
                    <a16:creationId xmlns:a16="http://schemas.microsoft.com/office/drawing/2014/main" id="{53FA9710-A33D-4C61-B63C-2B47510EF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727"/>
                <a:ext cx="23" cy="22"/>
              </a:xfrm>
              <a:custGeom>
                <a:avLst/>
                <a:gdLst>
                  <a:gd name="T0" fmla="*/ 23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0 w 23"/>
                  <a:gd name="T17" fmla="*/ 7 h 22"/>
                  <a:gd name="T18" fmla="*/ 0 w 23"/>
                  <a:gd name="T19" fmla="*/ 15 h 22"/>
                  <a:gd name="T20" fmla="*/ 0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22 h 22"/>
                  <a:gd name="T28" fmla="*/ 15 w 23"/>
                  <a:gd name="T29" fmla="*/ 22 h 22"/>
                  <a:gd name="T30" fmla="*/ 15 w 23"/>
                  <a:gd name="T31" fmla="*/ 22 h 22"/>
                  <a:gd name="T32" fmla="*/ 15 w 23"/>
                  <a:gd name="T33" fmla="*/ 15 h 22"/>
                  <a:gd name="T34" fmla="*/ 15 w 23"/>
                  <a:gd name="T35" fmla="*/ 15 h 22"/>
                  <a:gd name="T36" fmla="*/ 23 w 23"/>
                  <a:gd name="T37" fmla="*/ 15 h 22"/>
                  <a:gd name="T38" fmla="*/ 23 w 23"/>
                  <a:gd name="T39" fmla="*/ 15 h 22"/>
                  <a:gd name="T40" fmla="*/ 23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23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3" name="Freeform 1884">
                <a:extLst>
                  <a:ext uri="{FF2B5EF4-FFF2-40B4-BE49-F238E27FC236}">
                    <a16:creationId xmlns:a16="http://schemas.microsoft.com/office/drawing/2014/main" id="{B10FA248-27F7-4D03-B3D8-D12CD53CC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4" name="Freeform 1885">
                <a:extLst>
                  <a:ext uri="{FF2B5EF4-FFF2-40B4-BE49-F238E27FC236}">
                    <a16:creationId xmlns:a16="http://schemas.microsoft.com/office/drawing/2014/main" id="{646DCAA9-1664-46CF-82D9-52A7F1BA8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5" name="Freeform 1886">
                <a:extLst>
                  <a:ext uri="{FF2B5EF4-FFF2-40B4-BE49-F238E27FC236}">
                    <a16:creationId xmlns:a16="http://schemas.microsoft.com/office/drawing/2014/main" id="{EC4934EC-A28A-4136-94EC-A6CE63641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6" name="Freeform 1887">
                <a:extLst>
                  <a:ext uri="{FF2B5EF4-FFF2-40B4-BE49-F238E27FC236}">
                    <a16:creationId xmlns:a16="http://schemas.microsoft.com/office/drawing/2014/main" id="{70814E70-2A37-4E3B-BC6E-5E3AD203E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727"/>
                <a:ext cx="7" cy="7"/>
              </a:xfrm>
              <a:custGeom>
                <a:avLst/>
                <a:gdLst>
                  <a:gd name="T0" fmla="*/ 7 w 7"/>
                  <a:gd name="T1" fmla="*/ 7 h 7"/>
                  <a:gd name="T2" fmla="*/ 0 w 7"/>
                  <a:gd name="T3" fmla="*/ 7 h 7"/>
                  <a:gd name="T4" fmla="*/ 7 w 7"/>
                  <a:gd name="T5" fmla="*/ 0 h 7"/>
                  <a:gd name="T6" fmla="*/ 7 w 7"/>
                  <a:gd name="T7" fmla="*/ 7 h 7"/>
                  <a:gd name="T8" fmla="*/ 7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7" name="Freeform 1888">
                <a:extLst>
                  <a:ext uri="{FF2B5EF4-FFF2-40B4-BE49-F238E27FC236}">
                    <a16:creationId xmlns:a16="http://schemas.microsoft.com/office/drawing/2014/main" id="{6A000968-0AC7-47F9-ABC6-FF438914D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749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7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8" name="Freeform 1889">
                <a:extLst>
                  <a:ext uri="{FF2B5EF4-FFF2-40B4-BE49-F238E27FC236}">
                    <a16:creationId xmlns:a16="http://schemas.microsoft.com/office/drawing/2014/main" id="{919CACF5-F01B-4AF0-B8DB-A42AB76AF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561"/>
                <a:ext cx="83" cy="15"/>
              </a:xfrm>
              <a:custGeom>
                <a:avLst/>
                <a:gdLst>
                  <a:gd name="T0" fmla="*/ 0 w 11"/>
                  <a:gd name="T1" fmla="*/ 0 h 2"/>
                  <a:gd name="T2" fmla="*/ 2 w 11"/>
                  <a:gd name="T3" fmla="*/ 2 h 2"/>
                  <a:gd name="T4" fmla="*/ 8 w 11"/>
                  <a:gd name="T5" fmla="*/ 2 h 2"/>
                  <a:gd name="T6" fmla="*/ 11 w 11"/>
                  <a:gd name="T7" fmla="*/ 0 h 2"/>
                  <a:gd name="T8" fmla="*/ 0 w 1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2"/>
                      <a:pt x="11" y="1"/>
                      <a:pt x="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9" name="Freeform 1890">
                <a:extLst>
                  <a:ext uri="{FF2B5EF4-FFF2-40B4-BE49-F238E27FC236}">
                    <a16:creationId xmlns:a16="http://schemas.microsoft.com/office/drawing/2014/main" id="{D4E72A54-83B4-40C3-820A-67214448E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538"/>
                <a:ext cx="83" cy="23"/>
              </a:xfrm>
              <a:custGeom>
                <a:avLst/>
                <a:gdLst>
                  <a:gd name="T0" fmla="*/ 8 w 11"/>
                  <a:gd name="T1" fmla="*/ 0 h 3"/>
                  <a:gd name="T2" fmla="*/ 2 w 11"/>
                  <a:gd name="T3" fmla="*/ 0 h 3"/>
                  <a:gd name="T4" fmla="*/ 0 w 11"/>
                  <a:gd name="T5" fmla="*/ 3 h 3"/>
                  <a:gd name="T6" fmla="*/ 11 w 11"/>
                  <a:gd name="T7" fmla="*/ 3 h 3"/>
                  <a:gd name="T8" fmla="*/ 8 w 1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">
                    <a:moveTo>
                      <a:pt x="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1"/>
                      <a:pt x="10" y="0"/>
                      <a:pt x="8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0" name="Freeform 1891">
                <a:extLst>
                  <a:ext uri="{FF2B5EF4-FFF2-40B4-BE49-F238E27FC236}">
                    <a16:creationId xmlns:a16="http://schemas.microsoft.com/office/drawing/2014/main" id="{5338E244-24EF-41F2-8EFB-77B8A1841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38"/>
                <a:ext cx="15" cy="15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8 h 15"/>
                  <a:gd name="T4" fmla="*/ 7 w 15"/>
                  <a:gd name="T5" fmla="*/ 8 h 15"/>
                  <a:gd name="T6" fmla="*/ 15 w 15"/>
                  <a:gd name="T7" fmla="*/ 8 h 15"/>
                  <a:gd name="T8" fmla="*/ 7 w 15"/>
                  <a:gd name="T9" fmla="*/ 0 h 15"/>
                  <a:gd name="T10" fmla="*/ 7 w 15"/>
                  <a:gd name="T11" fmla="*/ 8 h 15"/>
                  <a:gd name="T12" fmla="*/ 7 w 15"/>
                  <a:gd name="T13" fmla="*/ 8 h 15"/>
                  <a:gd name="T14" fmla="*/ 7 w 15"/>
                  <a:gd name="T15" fmla="*/ 8 h 15"/>
                  <a:gd name="T16" fmla="*/ 7 w 15"/>
                  <a:gd name="T17" fmla="*/ 8 h 15"/>
                  <a:gd name="T18" fmla="*/ 0 w 15"/>
                  <a:gd name="T19" fmla="*/ 8 h 15"/>
                  <a:gd name="T20" fmla="*/ 7 w 15"/>
                  <a:gd name="T21" fmla="*/ 15 h 15"/>
                  <a:gd name="T22" fmla="*/ 7 w 15"/>
                  <a:gd name="T23" fmla="*/ 8 h 15"/>
                  <a:gd name="T24" fmla="*/ 7 w 15"/>
                  <a:gd name="T25" fmla="*/ 15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15 h 15"/>
                  <a:gd name="T34" fmla="*/ 7 w 15"/>
                  <a:gd name="T35" fmla="*/ 8 h 15"/>
                  <a:gd name="T36" fmla="*/ 15 w 15"/>
                  <a:gd name="T37" fmla="*/ 15 h 15"/>
                  <a:gd name="T38" fmla="*/ 15 w 15"/>
                  <a:gd name="T39" fmla="*/ 8 h 15"/>
                  <a:gd name="T40" fmla="*/ 15 w 15"/>
                  <a:gd name="T4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lnTo>
                      <a:pt x="7" y="8"/>
                    </a:lnTo>
                    <a:lnTo>
                      <a:pt x="7" y="8"/>
                    </a:lnTo>
                    <a:lnTo>
                      <a:pt x="15" y="8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1" name="Freeform 1892">
                <a:extLst>
                  <a:ext uri="{FF2B5EF4-FFF2-40B4-BE49-F238E27FC236}">
                    <a16:creationId xmlns:a16="http://schemas.microsoft.com/office/drawing/2014/main" id="{376BF503-1187-4BAA-A61E-2E6FB86A8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46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  <a:gd name="T4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2" name="Freeform 1893">
                <a:extLst>
                  <a:ext uri="{FF2B5EF4-FFF2-40B4-BE49-F238E27FC236}">
                    <a16:creationId xmlns:a16="http://schemas.microsoft.com/office/drawing/2014/main" id="{1001C580-E5B5-4250-88C1-CE825A50A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538"/>
                <a:ext cx="15" cy="15"/>
              </a:xfrm>
              <a:custGeom>
                <a:avLst/>
                <a:gdLst>
                  <a:gd name="T0" fmla="*/ 8 w 15"/>
                  <a:gd name="T1" fmla="*/ 8 h 15"/>
                  <a:gd name="T2" fmla="*/ 8 w 15"/>
                  <a:gd name="T3" fmla="*/ 8 h 15"/>
                  <a:gd name="T4" fmla="*/ 8 w 15"/>
                  <a:gd name="T5" fmla="*/ 8 h 15"/>
                  <a:gd name="T6" fmla="*/ 8 w 15"/>
                  <a:gd name="T7" fmla="*/ 8 h 15"/>
                  <a:gd name="T8" fmla="*/ 8 w 15"/>
                  <a:gd name="T9" fmla="*/ 0 h 15"/>
                  <a:gd name="T10" fmla="*/ 0 w 15"/>
                  <a:gd name="T11" fmla="*/ 8 h 15"/>
                  <a:gd name="T12" fmla="*/ 8 w 15"/>
                  <a:gd name="T13" fmla="*/ 8 h 15"/>
                  <a:gd name="T14" fmla="*/ 0 w 15"/>
                  <a:gd name="T15" fmla="*/ 8 h 15"/>
                  <a:gd name="T16" fmla="*/ 0 w 15"/>
                  <a:gd name="T17" fmla="*/ 8 h 15"/>
                  <a:gd name="T18" fmla="*/ 0 w 15"/>
                  <a:gd name="T19" fmla="*/ 8 h 15"/>
                  <a:gd name="T20" fmla="*/ 0 w 15"/>
                  <a:gd name="T21" fmla="*/ 15 h 15"/>
                  <a:gd name="T22" fmla="*/ 0 w 15"/>
                  <a:gd name="T23" fmla="*/ 8 h 15"/>
                  <a:gd name="T24" fmla="*/ 8 w 15"/>
                  <a:gd name="T25" fmla="*/ 15 h 15"/>
                  <a:gd name="T26" fmla="*/ 0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8 w 15"/>
                  <a:gd name="T33" fmla="*/ 15 h 15"/>
                  <a:gd name="T34" fmla="*/ 8 w 15"/>
                  <a:gd name="T35" fmla="*/ 8 h 15"/>
                  <a:gd name="T36" fmla="*/ 8 w 15"/>
                  <a:gd name="T37" fmla="*/ 15 h 15"/>
                  <a:gd name="T38" fmla="*/ 15 w 15"/>
                  <a:gd name="T39" fmla="*/ 8 h 15"/>
                  <a:gd name="T40" fmla="*/ 8 w 15"/>
                  <a:gd name="T4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8" y="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15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3" name="Freeform 1894">
                <a:extLst>
                  <a:ext uri="{FF2B5EF4-FFF2-40B4-BE49-F238E27FC236}">
                    <a16:creationId xmlns:a16="http://schemas.microsoft.com/office/drawing/2014/main" id="{3A719BF7-C580-4768-B111-6BEE711AA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546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  <a:gd name="T4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4" name="Freeform 1895">
                <a:extLst>
                  <a:ext uri="{FF2B5EF4-FFF2-40B4-BE49-F238E27FC236}">
                    <a16:creationId xmlns:a16="http://schemas.microsoft.com/office/drawing/2014/main" id="{DBD342C0-214A-4AD1-A632-74D981124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1"/>
                <a:ext cx="15" cy="15"/>
              </a:xfrm>
              <a:custGeom>
                <a:avLst/>
                <a:gdLst>
                  <a:gd name="T0" fmla="*/ 15 w 15"/>
                  <a:gd name="T1" fmla="*/ 7 h 15"/>
                  <a:gd name="T2" fmla="*/ 7 w 15"/>
                  <a:gd name="T3" fmla="*/ 7 h 15"/>
                  <a:gd name="T4" fmla="*/ 7 w 15"/>
                  <a:gd name="T5" fmla="*/ 7 h 15"/>
                  <a:gd name="T6" fmla="*/ 15 w 15"/>
                  <a:gd name="T7" fmla="*/ 7 h 15"/>
                  <a:gd name="T8" fmla="*/ 7 w 15"/>
                  <a:gd name="T9" fmla="*/ 0 h 15"/>
                  <a:gd name="T10" fmla="*/ 7 w 15"/>
                  <a:gd name="T11" fmla="*/ 7 h 15"/>
                  <a:gd name="T12" fmla="*/ 7 w 15"/>
                  <a:gd name="T13" fmla="*/ 7 h 15"/>
                  <a:gd name="T14" fmla="*/ 7 w 15"/>
                  <a:gd name="T15" fmla="*/ 7 h 15"/>
                  <a:gd name="T16" fmla="*/ 7 w 15"/>
                  <a:gd name="T17" fmla="*/ 7 h 15"/>
                  <a:gd name="T18" fmla="*/ 0 w 15"/>
                  <a:gd name="T19" fmla="*/ 7 h 15"/>
                  <a:gd name="T20" fmla="*/ 7 w 15"/>
                  <a:gd name="T21" fmla="*/ 15 h 15"/>
                  <a:gd name="T22" fmla="*/ 7 w 15"/>
                  <a:gd name="T23" fmla="*/ 7 h 15"/>
                  <a:gd name="T24" fmla="*/ 7 w 15"/>
                  <a:gd name="T25" fmla="*/ 15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15 h 15"/>
                  <a:gd name="T34" fmla="*/ 7 w 15"/>
                  <a:gd name="T35" fmla="*/ 7 h 15"/>
                  <a:gd name="T36" fmla="*/ 15 w 15"/>
                  <a:gd name="T37" fmla="*/ 15 h 15"/>
                  <a:gd name="T38" fmla="*/ 15 w 15"/>
                  <a:gd name="T39" fmla="*/ 7 h 15"/>
                  <a:gd name="T40" fmla="*/ 15 w 15"/>
                  <a:gd name="T4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15" y="15"/>
                    </a:lnTo>
                    <a:lnTo>
                      <a:pt x="15" y="7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5" name="Rectangle 1896">
                <a:extLst>
                  <a:ext uri="{FF2B5EF4-FFF2-40B4-BE49-F238E27FC236}">
                    <a16:creationId xmlns:a16="http://schemas.microsoft.com/office/drawing/2014/main" id="{ED7AD443-AFAD-4446-8F17-05C066C7D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3" y="568"/>
                <a:ext cx="1" cy="1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6" name="Freeform 1897">
                <a:extLst>
                  <a:ext uri="{FF2B5EF4-FFF2-40B4-BE49-F238E27FC236}">
                    <a16:creationId xmlns:a16="http://schemas.microsoft.com/office/drawing/2014/main" id="{58197FBA-FF19-4BE3-BEA3-9F732236C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561"/>
                <a:ext cx="15" cy="15"/>
              </a:xfrm>
              <a:custGeom>
                <a:avLst/>
                <a:gdLst>
                  <a:gd name="T0" fmla="*/ 8 w 15"/>
                  <a:gd name="T1" fmla="*/ 7 h 15"/>
                  <a:gd name="T2" fmla="*/ 8 w 15"/>
                  <a:gd name="T3" fmla="*/ 7 h 15"/>
                  <a:gd name="T4" fmla="*/ 8 w 15"/>
                  <a:gd name="T5" fmla="*/ 7 h 15"/>
                  <a:gd name="T6" fmla="*/ 8 w 15"/>
                  <a:gd name="T7" fmla="*/ 7 h 15"/>
                  <a:gd name="T8" fmla="*/ 8 w 15"/>
                  <a:gd name="T9" fmla="*/ 0 h 15"/>
                  <a:gd name="T10" fmla="*/ 0 w 15"/>
                  <a:gd name="T11" fmla="*/ 7 h 15"/>
                  <a:gd name="T12" fmla="*/ 8 w 15"/>
                  <a:gd name="T13" fmla="*/ 7 h 15"/>
                  <a:gd name="T14" fmla="*/ 0 w 15"/>
                  <a:gd name="T15" fmla="*/ 7 h 15"/>
                  <a:gd name="T16" fmla="*/ 0 w 15"/>
                  <a:gd name="T17" fmla="*/ 7 h 15"/>
                  <a:gd name="T18" fmla="*/ 0 w 15"/>
                  <a:gd name="T19" fmla="*/ 7 h 15"/>
                  <a:gd name="T20" fmla="*/ 0 w 15"/>
                  <a:gd name="T21" fmla="*/ 15 h 15"/>
                  <a:gd name="T22" fmla="*/ 0 w 15"/>
                  <a:gd name="T23" fmla="*/ 7 h 15"/>
                  <a:gd name="T24" fmla="*/ 8 w 15"/>
                  <a:gd name="T25" fmla="*/ 15 h 15"/>
                  <a:gd name="T26" fmla="*/ 0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8 w 15"/>
                  <a:gd name="T33" fmla="*/ 15 h 15"/>
                  <a:gd name="T34" fmla="*/ 8 w 15"/>
                  <a:gd name="T35" fmla="*/ 7 h 15"/>
                  <a:gd name="T36" fmla="*/ 8 w 15"/>
                  <a:gd name="T37" fmla="*/ 15 h 15"/>
                  <a:gd name="T38" fmla="*/ 15 w 15"/>
                  <a:gd name="T39" fmla="*/ 7 h 15"/>
                  <a:gd name="T40" fmla="*/ 8 w 15"/>
                  <a:gd name="T4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8" y="7"/>
                    </a:move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7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7" name="Rectangle 1898">
                <a:extLst>
                  <a:ext uri="{FF2B5EF4-FFF2-40B4-BE49-F238E27FC236}">
                    <a16:creationId xmlns:a16="http://schemas.microsoft.com/office/drawing/2014/main" id="{CA14D4CB-4944-42BB-8936-9457997AE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2" y="568"/>
                <a:ext cx="1" cy="1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8" name="Freeform 1899">
                <a:extLst>
                  <a:ext uri="{FF2B5EF4-FFF2-40B4-BE49-F238E27FC236}">
                    <a16:creationId xmlns:a16="http://schemas.microsoft.com/office/drawing/2014/main" id="{0CDEDA92-A0D6-4C30-BB8B-50C00328F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546"/>
                <a:ext cx="23" cy="30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2 h 4"/>
                  <a:gd name="T4" fmla="*/ 2 w 3"/>
                  <a:gd name="T5" fmla="*/ 1 h 4"/>
                  <a:gd name="T6" fmla="*/ 2 w 3"/>
                  <a:gd name="T7" fmla="*/ 1 h 4"/>
                  <a:gd name="T8" fmla="*/ 1 w 3"/>
                  <a:gd name="T9" fmla="*/ 0 h 4"/>
                  <a:gd name="T10" fmla="*/ 1 w 3"/>
                  <a:gd name="T11" fmla="*/ 1 h 4"/>
                  <a:gd name="T12" fmla="*/ 1 w 3"/>
                  <a:gd name="T13" fmla="*/ 1 h 4"/>
                  <a:gd name="T14" fmla="*/ 1 w 3"/>
                  <a:gd name="T15" fmla="*/ 2 h 4"/>
                  <a:gd name="T16" fmla="*/ 0 w 3"/>
                  <a:gd name="T17" fmla="*/ 1 h 4"/>
                  <a:gd name="T18" fmla="*/ 0 w 3"/>
                  <a:gd name="T19" fmla="*/ 2 h 4"/>
                  <a:gd name="T20" fmla="*/ 0 w 3"/>
                  <a:gd name="T21" fmla="*/ 3 h 4"/>
                  <a:gd name="T22" fmla="*/ 1 w 3"/>
                  <a:gd name="T23" fmla="*/ 2 h 4"/>
                  <a:gd name="T24" fmla="*/ 1 w 3"/>
                  <a:gd name="T25" fmla="*/ 2 h 4"/>
                  <a:gd name="T26" fmla="*/ 1 w 3"/>
                  <a:gd name="T27" fmla="*/ 3 h 4"/>
                  <a:gd name="T28" fmla="*/ 1 w 3"/>
                  <a:gd name="T29" fmla="*/ 4 h 4"/>
                  <a:gd name="T30" fmla="*/ 2 w 3"/>
                  <a:gd name="T31" fmla="*/ 3 h 4"/>
                  <a:gd name="T32" fmla="*/ 2 w 3"/>
                  <a:gd name="T33" fmla="*/ 2 h 4"/>
                  <a:gd name="T34" fmla="*/ 2 w 3"/>
                  <a:gd name="T35" fmla="*/ 2 h 4"/>
                  <a:gd name="T36" fmla="*/ 3 w 3"/>
                  <a:gd name="T37" fmla="*/ 3 h 4"/>
                  <a:gd name="T38" fmla="*/ 3 w 3"/>
                  <a:gd name="T39" fmla="*/ 2 h 4"/>
                  <a:gd name="T40" fmla="*/ 3 w 3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9" name="Freeform 1900">
                <a:extLst>
                  <a:ext uri="{FF2B5EF4-FFF2-40B4-BE49-F238E27FC236}">
                    <a16:creationId xmlns:a16="http://schemas.microsoft.com/office/drawing/2014/main" id="{F01F8F56-ADA7-4470-A001-92B947D51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61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0" name="Freeform 1901">
                <a:extLst>
                  <a:ext uri="{FF2B5EF4-FFF2-40B4-BE49-F238E27FC236}">
                    <a16:creationId xmlns:a16="http://schemas.microsoft.com/office/drawing/2014/main" id="{435551FA-3F08-4721-A041-A7177FEEF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561"/>
                <a:ext cx="8" cy="0"/>
              </a:xfrm>
              <a:custGeom>
                <a:avLst/>
                <a:gdLst>
                  <a:gd name="T0" fmla="*/ 8 w 8"/>
                  <a:gd name="T1" fmla="*/ 0 w 8"/>
                  <a:gd name="T2" fmla="*/ 0 w 8"/>
                  <a:gd name="T3" fmla="*/ 0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1" name="Freeform 1902">
                <a:extLst>
                  <a:ext uri="{FF2B5EF4-FFF2-40B4-BE49-F238E27FC236}">
                    <a16:creationId xmlns:a16="http://schemas.microsoft.com/office/drawing/2014/main" id="{E0723987-FD95-4B81-8946-948FF8BDB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6" y="561"/>
                <a:ext cx="8" cy="0"/>
              </a:xfrm>
              <a:custGeom>
                <a:avLst/>
                <a:gdLst>
                  <a:gd name="T0" fmla="*/ 8 w 8"/>
                  <a:gd name="T1" fmla="*/ 8 w 8"/>
                  <a:gd name="T2" fmla="*/ 0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2" name="Freeform 1903">
                <a:extLst>
                  <a:ext uri="{FF2B5EF4-FFF2-40B4-BE49-F238E27FC236}">
                    <a16:creationId xmlns:a16="http://schemas.microsoft.com/office/drawing/2014/main" id="{64A21947-6DB5-4302-9B34-7CEF526C6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46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3" name="Freeform 1904">
                <a:extLst>
                  <a:ext uri="{FF2B5EF4-FFF2-40B4-BE49-F238E27FC236}">
                    <a16:creationId xmlns:a16="http://schemas.microsoft.com/office/drawing/2014/main" id="{6C2A0EFE-1F33-49B2-BF8E-B7302ADFE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6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4" name="Freeform 1905">
                <a:extLst>
                  <a:ext uri="{FF2B5EF4-FFF2-40B4-BE49-F238E27FC236}">
                    <a16:creationId xmlns:a16="http://schemas.microsoft.com/office/drawing/2014/main" id="{1E6467B0-5EE8-4C8E-A70B-A81F27209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553"/>
                <a:ext cx="22" cy="15"/>
              </a:xfrm>
              <a:custGeom>
                <a:avLst/>
                <a:gdLst>
                  <a:gd name="T0" fmla="*/ 15 w 22"/>
                  <a:gd name="T1" fmla="*/ 0 h 15"/>
                  <a:gd name="T2" fmla="*/ 15 w 22"/>
                  <a:gd name="T3" fmla="*/ 8 h 15"/>
                  <a:gd name="T4" fmla="*/ 15 w 22"/>
                  <a:gd name="T5" fmla="*/ 0 h 15"/>
                  <a:gd name="T6" fmla="*/ 15 w 22"/>
                  <a:gd name="T7" fmla="*/ 0 h 15"/>
                  <a:gd name="T8" fmla="*/ 15 w 22"/>
                  <a:gd name="T9" fmla="*/ 0 h 15"/>
                  <a:gd name="T10" fmla="*/ 7 w 22"/>
                  <a:gd name="T11" fmla="*/ 0 h 15"/>
                  <a:gd name="T12" fmla="*/ 7 w 22"/>
                  <a:gd name="T13" fmla="*/ 0 h 15"/>
                  <a:gd name="T14" fmla="*/ 7 w 22"/>
                  <a:gd name="T15" fmla="*/ 8 h 15"/>
                  <a:gd name="T16" fmla="*/ 7 w 22"/>
                  <a:gd name="T17" fmla="*/ 0 h 15"/>
                  <a:gd name="T18" fmla="*/ 0 w 22"/>
                  <a:gd name="T19" fmla="*/ 8 h 15"/>
                  <a:gd name="T20" fmla="*/ 7 w 22"/>
                  <a:gd name="T21" fmla="*/ 8 h 15"/>
                  <a:gd name="T22" fmla="*/ 7 w 22"/>
                  <a:gd name="T23" fmla="*/ 8 h 15"/>
                  <a:gd name="T24" fmla="*/ 7 w 22"/>
                  <a:gd name="T25" fmla="*/ 8 h 15"/>
                  <a:gd name="T26" fmla="*/ 7 w 22"/>
                  <a:gd name="T27" fmla="*/ 15 h 15"/>
                  <a:gd name="T28" fmla="*/ 15 w 22"/>
                  <a:gd name="T29" fmla="*/ 15 h 15"/>
                  <a:gd name="T30" fmla="*/ 15 w 22"/>
                  <a:gd name="T31" fmla="*/ 15 h 15"/>
                  <a:gd name="T32" fmla="*/ 15 w 22"/>
                  <a:gd name="T33" fmla="*/ 8 h 15"/>
                  <a:gd name="T34" fmla="*/ 15 w 22"/>
                  <a:gd name="T35" fmla="*/ 8 h 15"/>
                  <a:gd name="T36" fmla="*/ 15 w 22"/>
                  <a:gd name="T37" fmla="*/ 8 h 15"/>
                  <a:gd name="T38" fmla="*/ 22 w 22"/>
                  <a:gd name="T39" fmla="*/ 8 h 15"/>
                  <a:gd name="T40" fmla="*/ 15 w 22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15">
                    <a:moveTo>
                      <a:pt x="15" y="0"/>
                    </a:moveTo>
                    <a:lnTo>
                      <a:pt x="15" y="8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2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5" name="Freeform 1906">
                <a:extLst>
                  <a:ext uri="{FF2B5EF4-FFF2-40B4-BE49-F238E27FC236}">
                    <a16:creationId xmlns:a16="http://schemas.microsoft.com/office/drawing/2014/main" id="{D44A8414-664A-4033-98EF-A58333386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61"/>
                <a:ext cx="8" cy="0"/>
              </a:xfrm>
              <a:custGeom>
                <a:avLst/>
                <a:gdLst>
                  <a:gd name="T0" fmla="*/ 8 w 8"/>
                  <a:gd name="T1" fmla="*/ 8 w 8"/>
                  <a:gd name="T2" fmla="*/ 0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6" name="Rectangle 1907">
                <a:extLst>
                  <a:ext uri="{FF2B5EF4-FFF2-40B4-BE49-F238E27FC236}">
                    <a16:creationId xmlns:a16="http://schemas.microsoft.com/office/drawing/2014/main" id="{A99A9009-5489-47E2-9F4B-4B9A3E855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8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7" name="Freeform 1908">
                <a:extLst>
                  <a:ext uri="{FF2B5EF4-FFF2-40B4-BE49-F238E27FC236}">
                    <a16:creationId xmlns:a16="http://schemas.microsoft.com/office/drawing/2014/main" id="{98E8FBF0-4291-4CE2-8924-938A95713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561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8" name="Freeform 1909">
                <a:extLst>
                  <a:ext uri="{FF2B5EF4-FFF2-40B4-BE49-F238E27FC236}">
                    <a16:creationId xmlns:a16="http://schemas.microsoft.com/office/drawing/2014/main" id="{4461E98E-CC3B-4663-8EB4-7C239435D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53"/>
                <a:ext cx="8" cy="0"/>
              </a:xfrm>
              <a:custGeom>
                <a:avLst/>
                <a:gdLst>
                  <a:gd name="T0" fmla="*/ 8 w 8"/>
                  <a:gd name="T1" fmla="*/ 0 w 8"/>
                  <a:gd name="T2" fmla="*/ 8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9" name="Freeform 1910">
                <a:extLst>
                  <a:ext uri="{FF2B5EF4-FFF2-40B4-BE49-F238E27FC236}">
                    <a16:creationId xmlns:a16="http://schemas.microsoft.com/office/drawing/2014/main" id="{C257F73F-D0B2-4647-88F5-7A9AE4BB8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61"/>
                <a:ext cx="8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0 h 7"/>
                  <a:gd name="T6" fmla="*/ 8 w 8"/>
                  <a:gd name="T7" fmla="*/ 7 h 7"/>
                  <a:gd name="T8" fmla="*/ 8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0" name="Freeform 1911">
                <a:extLst>
                  <a:ext uri="{FF2B5EF4-FFF2-40B4-BE49-F238E27FC236}">
                    <a16:creationId xmlns:a16="http://schemas.microsoft.com/office/drawing/2014/main" id="{DBBB7C41-6BFF-462A-B76F-A572D5B38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553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8 h 15"/>
                  <a:gd name="T4" fmla="*/ 7 w 15"/>
                  <a:gd name="T5" fmla="*/ 0 h 15"/>
                  <a:gd name="T6" fmla="*/ 15 w 15"/>
                  <a:gd name="T7" fmla="*/ 0 h 15"/>
                  <a:gd name="T8" fmla="*/ 7 w 15"/>
                  <a:gd name="T9" fmla="*/ 0 h 15"/>
                  <a:gd name="T10" fmla="*/ 7 w 15"/>
                  <a:gd name="T11" fmla="*/ 0 h 15"/>
                  <a:gd name="T12" fmla="*/ 7 w 15"/>
                  <a:gd name="T13" fmla="*/ 0 h 15"/>
                  <a:gd name="T14" fmla="*/ 7 w 15"/>
                  <a:gd name="T15" fmla="*/ 8 h 15"/>
                  <a:gd name="T16" fmla="*/ 0 w 15"/>
                  <a:gd name="T17" fmla="*/ 0 h 15"/>
                  <a:gd name="T18" fmla="*/ 0 w 15"/>
                  <a:gd name="T19" fmla="*/ 8 h 15"/>
                  <a:gd name="T20" fmla="*/ 0 w 15"/>
                  <a:gd name="T21" fmla="*/ 8 h 15"/>
                  <a:gd name="T22" fmla="*/ 7 w 15"/>
                  <a:gd name="T23" fmla="*/ 8 h 15"/>
                  <a:gd name="T24" fmla="*/ 7 w 15"/>
                  <a:gd name="T25" fmla="*/ 8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8 h 15"/>
                  <a:gd name="T34" fmla="*/ 15 w 15"/>
                  <a:gd name="T35" fmla="*/ 8 h 15"/>
                  <a:gd name="T36" fmla="*/ 15 w 15"/>
                  <a:gd name="T37" fmla="*/ 8 h 15"/>
                  <a:gd name="T38" fmla="*/ 15 w 15"/>
                  <a:gd name="T39" fmla="*/ 8 h 15"/>
                  <a:gd name="T40" fmla="*/ 15 w 15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8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1" name="Rectangle 1912">
                <a:extLst>
                  <a:ext uri="{FF2B5EF4-FFF2-40B4-BE49-F238E27FC236}">
                    <a16:creationId xmlns:a16="http://schemas.microsoft.com/office/drawing/2014/main" id="{082F28F4-B66D-4107-9E99-A632FAA07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9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2" name="Freeform 1913">
                <a:extLst>
                  <a:ext uri="{FF2B5EF4-FFF2-40B4-BE49-F238E27FC236}">
                    <a16:creationId xmlns:a16="http://schemas.microsoft.com/office/drawing/2014/main" id="{1279686D-01BB-488A-A412-7B2FDE741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561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3" name="Rectangle 1914">
                <a:extLst>
                  <a:ext uri="{FF2B5EF4-FFF2-40B4-BE49-F238E27FC236}">
                    <a16:creationId xmlns:a16="http://schemas.microsoft.com/office/drawing/2014/main" id="{F5CFA583-65CF-42F0-AE42-546010632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7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4" name="Rectangle 1915">
                <a:extLst>
                  <a:ext uri="{FF2B5EF4-FFF2-40B4-BE49-F238E27FC236}">
                    <a16:creationId xmlns:a16="http://schemas.microsoft.com/office/drawing/2014/main" id="{3B7DB00A-5B31-4B39-85DD-C16EBB8575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29" y="553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5" name="Freeform 1916">
                <a:extLst>
                  <a:ext uri="{FF2B5EF4-FFF2-40B4-BE49-F238E27FC236}">
                    <a16:creationId xmlns:a16="http://schemas.microsoft.com/office/drawing/2014/main" id="{86873816-9B97-495E-A047-A01A709E7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561"/>
                <a:ext cx="0" cy="7"/>
              </a:xfrm>
              <a:custGeom>
                <a:avLst/>
                <a:gdLst>
                  <a:gd name="T0" fmla="*/ 7 h 7"/>
                  <a:gd name="T1" fmla="*/ 7 h 7"/>
                  <a:gd name="T2" fmla="*/ 0 h 7"/>
                  <a:gd name="T3" fmla="*/ 7 h 7"/>
                  <a:gd name="T4" fmla="*/ 7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6" name="Freeform 1917">
                <a:extLst>
                  <a:ext uri="{FF2B5EF4-FFF2-40B4-BE49-F238E27FC236}">
                    <a16:creationId xmlns:a16="http://schemas.microsoft.com/office/drawing/2014/main" id="{966FF5DC-5E78-4F76-AF7E-D50A5909B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08"/>
                <a:ext cx="69" cy="15"/>
              </a:xfrm>
              <a:custGeom>
                <a:avLst/>
                <a:gdLst>
                  <a:gd name="T0" fmla="*/ 0 w 9"/>
                  <a:gd name="T1" fmla="*/ 0 h 2"/>
                  <a:gd name="T2" fmla="*/ 2 w 9"/>
                  <a:gd name="T3" fmla="*/ 2 h 2"/>
                  <a:gd name="T4" fmla="*/ 7 w 9"/>
                  <a:gd name="T5" fmla="*/ 2 h 2"/>
                  <a:gd name="T6" fmla="*/ 9 w 9"/>
                  <a:gd name="T7" fmla="*/ 0 h 2"/>
                  <a:gd name="T8" fmla="*/ 0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2"/>
                      <a:pt x="9" y="1"/>
                      <a:pt x="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7" name="Freeform 1918">
                <a:extLst>
                  <a:ext uri="{FF2B5EF4-FFF2-40B4-BE49-F238E27FC236}">
                    <a16:creationId xmlns:a16="http://schemas.microsoft.com/office/drawing/2014/main" id="{DC256B20-B98E-47A9-B0A8-8A9E47998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493"/>
                <a:ext cx="69" cy="15"/>
              </a:xfrm>
              <a:custGeom>
                <a:avLst/>
                <a:gdLst>
                  <a:gd name="T0" fmla="*/ 7 w 9"/>
                  <a:gd name="T1" fmla="*/ 0 h 2"/>
                  <a:gd name="T2" fmla="*/ 2 w 9"/>
                  <a:gd name="T3" fmla="*/ 0 h 2"/>
                  <a:gd name="T4" fmla="*/ 0 w 9"/>
                  <a:gd name="T5" fmla="*/ 2 h 2"/>
                  <a:gd name="T6" fmla="*/ 9 w 9"/>
                  <a:gd name="T7" fmla="*/ 2 h 2"/>
                  <a:gd name="T8" fmla="*/ 7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8" name="Freeform 1919">
                <a:extLst>
                  <a:ext uri="{FF2B5EF4-FFF2-40B4-BE49-F238E27FC236}">
                    <a16:creationId xmlns:a16="http://schemas.microsoft.com/office/drawing/2014/main" id="{2B972010-00A8-42A6-A689-63F380682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636"/>
                <a:ext cx="83" cy="23"/>
              </a:xfrm>
              <a:custGeom>
                <a:avLst/>
                <a:gdLst>
                  <a:gd name="T0" fmla="*/ 9 w 11"/>
                  <a:gd name="T1" fmla="*/ 3 h 3"/>
                  <a:gd name="T2" fmla="*/ 2 w 11"/>
                  <a:gd name="T3" fmla="*/ 3 h 3"/>
                  <a:gd name="T4" fmla="*/ 0 w 11"/>
                  <a:gd name="T5" fmla="*/ 2 h 3"/>
                  <a:gd name="T6" fmla="*/ 2 w 11"/>
                  <a:gd name="T7" fmla="*/ 0 h 3"/>
                  <a:gd name="T8" fmla="*/ 9 w 11"/>
                  <a:gd name="T9" fmla="*/ 0 h 3"/>
                  <a:gd name="T10" fmla="*/ 11 w 11"/>
                  <a:gd name="T11" fmla="*/ 2 h 3"/>
                  <a:gd name="T12" fmla="*/ 9 w 1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">
                    <a:moveTo>
                      <a:pt x="9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3"/>
                      <a:pt x="10" y="3"/>
                      <a:pt x="9" y="3"/>
                    </a:cubicBez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9" name="Freeform 1920">
                <a:extLst>
                  <a:ext uri="{FF2B5EF4-FFF2-40B4-BE49-F238E27FC236}">
                    <a16:creationId xmlns:a16="http://schemas.microsoft.com/office/drawing/2014/main" id="{3F65F4B8-7532-4202-A877-51F82B02C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576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0 h 15"/>
                  <a:gd name="T4" fmla="*/ 8 w 15"/>
                  <a:gd name="T5" fmla="*/ 0 h 15"/>
                  <a:gd name="T6" fmla="*/ 8 w 15"/>
                  <a:gd name="T7" fmla="*/ 0 h 15"/>
                  <a:gd name="T8" fmla="*/ 0 w 15"/>
                  <a:gd name="T9" fmla="*/ 8 h 15"/>
                  <a:gd name="T10" fmla="*/ 0 w 15"/>
                  <a:gd name="T11" fmla="*/ 15 h 15"/>
                  <a:gd name="T12" fmla="*/ 8 w 15"/>
                  <a:gd name="T13" fmla="*/ 15 h 15"/>
                  <a:gd name="T14" fmla="*/ 8 w 15"/>
                  <a:gd name="T15" fmla="*/ 15 h 15"/>
                  <a:gd name="T16" fmla="*/ 8 w 15"/>
                  <a:gd name="T17" fmla="*/ 15 h 15"/>
                  <a:gd name="T18" fmla="*/ 8 w 15"/>
                  <a:gd name="T19" fmla="*/ 8 h 15"/>
                  <a:gd name="T20" fmla="*/ 15 w 15"/>
                  <a:gd name="T21" fmla="*/ 8 h 15"/>
                  <a:gd name="T22" fmla="*/ 15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15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0" name="Freeform 1921">
                <a:extLst>
                  <a:ext uri="{FF2B5EF4-FFF2-40B4-BE49-F238E27FC236}">
                    <a16:creationId xmlns:a16="http://schemas.microsoft.com/office/drawing/2014/main" id="{B5C6323E-9EEF-4FE3-B288-537EEA0A8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576"/>
                <a:ext cx="8" cy="23"/>
              </a:xfrm>
              <a:custGeom>
                <a:avLst/>
                <a:gdLst>
                  <a:gd name="T0" fmla="*/ 8 w 8"/>
                  <a:gd name="T1" fmla="*/ 8 h 23"/>
                  <a:gd name="T2" fmla="*/ 8 w 8"/>
                  <a:gd name="T3" fmla="*/ 8 h 23"/>
                  <a:gd name="T4" fmla="*/ 8 w 8"/>
                  <a:gd name="T5" fmla="*/ 0 h 23"/>
                  <a:gd name="T6" fmla="*/ 0 w 8"/>
                  <a:gd name="T7" fmla="*/ 8 h 23"/>
                  <a:gd name="T8" fmla="*/ 0 w 8"/>
                  <a:gd name="T9" fmla="*/ 8 h 23"/>
                  <a:gd name="T10" fmla="*/ 0 w 8"/>
                  <a:gd name="T11" fmla="*/ 15 h 23"/>
                  <a:gd name="T12" fmla="*/ 0 w 8"/>
                  <a:gd name="T13" fmla="*/ 23 h 23"/>
                  <a:gd name="T14" fmla="*/ 0 w 8"/>
                  <a:gd name="T15" fmla="*/ 23 h 23"/>
                  <a:gd name="T16" fmla="*/ 8 w 8"/>
                  <a:gd name="T17" fmla="*/ 15 h 23"/>
                  <a:gd name="T18" fmla="*/ 8 w 8"/>
                  <a:gd name="T19" fmla="*/ 15 h 23"/>
                  <a:gd name="T20" fmla="*/ 8 w 8"/>
                  <a:gd name="T21" fmla="*/ 15 h 23"/>
                  <a:gd name="T22" fmla="*/ 8 w 8"/>
                  <a:gd name="T2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3">
                    <a:moveTo>
                      <a:pt x="8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1" name="Freeform 1922">
                <a:extLst>
                  <a:ext uri="{FF2B5EF4-FFF2-40B4-BE49-F238E27FC236}">
                    <a16:creationId xmlns:a16="http://schemas.microsoft.com/office/drawing/2014/main" id="{C2C5B710-AF45-4DAE-9863-19F934D20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584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0 h 15"/>
                  <a:gd name="T4" fmla="*/ 0 w 8"/>
                  <a:gd name="T5" fmla="*/ 0 h 15"/>
                  <a:gd name="T6" fmla="*/ 0 w 8"/>
                  <a:gd name="T7" fmla="*/ 0 h 15"/>
                  <a:gd name="T8" fmla="*/ 0 w 8"/>
                  <a:gd name="T9" fmla="*/ 7 h 15"/>
                  <a:gd name="T10" fmla="*/ 0 w 8"/>
                  <a:gd name="T11" fmla="*/ 15 h 15"/>
                  <a:gd name="T12" fmla="*/ 0 w 8"/>
                  <a:gd name="T13" fmla="*/ 15 h 15"/>
                  <a:gd name="T14" fmla="*/ 0 w 8"/>
                  <a:gd name="T15" fmla="*/ 15 h 15"/>
                  <a:gd name="T16" fmla="*/ 0 w 8"/>
                  <a:gd name="T17" fmla="*/ 15 h 15"/>
                  <a:gd name="T18" fmla="*/ 8 w 8"/>
                  <a:gd name="T19" fmla="*/ 7 h 15"/>
                  <a:gd name="T20" fmla="*/ 8 w 8"/>
                  <a:gd name="T21" fmla="*/ 7 h 15"/>
                  <a:gd name="T22" fmla="*/ 8 w 8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2" name="Freeform 1923">
                <a:extLst>
                  <a:ext uri="{FF2B5EF4-FFF2-40B4-BE49-F238E27FC236}">
                    <a16:creationId xmlns:a16="http://schemas.microsoft.com/office/drawing/2014/main" id="{28CD90A4-B6A0-492A-8429-61C1B928B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576"/>
                <a:ext cx="15" cy="15"/>
              </a:xfrm>
              <a:custGeom>
                <a:avLst/>
                <a:gdLst>
                  <a:gd name="T0" fmla="*/ 0 w 15"/>
                  <a:gd name="T1" fmla="*/ 0 h 15"/>
                  <a:gd name="T2" fmla="*/ 7 w 15"/>
                  <a:gd name="T3" fmla="*/ 0 h 15"/>
                  <a:gd name="T4" fmla="*/ 7 w 15"/>
                  <a:gd name="T5" fmla="*/ 0 h 15"/>
                  <a:gd name="T6" fmla="*/ 15 w 15"/>
                  <a:gd name="T7" fmla="*/ 0 h 15"/>
                  <a:gd name="T8" fmla="*/ 15 w 15"/>
                  <a:gd name="T9" fmla="*/ 8 h 15"/>
                  <a:gd name="T10" fmla="*/ 15 w 15"/>
                  <a:gd name="T11" fmla="*/ 15 h 15"/>
                  <a:gd name="T12" fmla="*/ 7 w 15"/>
                  <a:gd name="T13" fmla="*/ 15 h 15"/>
                  <a:gd name="T14" fmla="*/ 7 w 15"/>
                  <a:gd name="T15" fmla="*/ 15 h 15"/>
                  <a:gd name="T16" fmla="*/ 7 w 15"/>
                  <a:gd name="T17" fmla="*/ 15 h 15"/>
                  <a:gd name="T18" fmla="*/ 7 w 15"/>
                  <a:gd name="T19" fmla="*/ 8 h 15"/>
                  <a:gd name="T20" fmla="*/ 7 w 15"/>
                  <a:gd name="T21" fmla="*/ 8 h 15"/>
                  <a:gd name="T22" fmla="*/ 0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8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3" name="Freeform 1924">
                <a:extLst>
                  <a:ext uri="{FF2B5EF4-FFF2-40B4-BE49-F238E27FC236}">
                    <a16:creationId xmlns:a16="http://schemas.microsoft.com/office/drawing/2014/main" id="{F8107B79-482B-42FD-BA36-235796631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576"/>
                <a:ext cx="8" cy="23"/>
              </a:xfrm>
              <a:custGeom>
                <a:avLst/>
                <a:gdLst>
                  <a:gd name="T0" fmla="*/ 0 w 8"/>
                  <a:gd name="T1" fmla="*/ 8 h 23"/>
                  <a:gd name="T2" fmla="*/ 0 w 8"/>
                  <a:gd name="T3" fmla="*/ 8 h 23"/>
                  <a:gd name="T4" fmla="*/ 8 w 8"/>
                  <a:gd name="T5" fmla="*/ 0 h 23"/>
                  <a:gd name="T6" fmla="*/ 8 w 8"/>
                  <a:gd name="T7" fmla="*/ 8 h 23"/>
                  <a:gd name="T8" fmla="*/ 8 w 8"/>
                  <a:gd name="T9" fmla="*/ 8 h 23"/>
                  <a:gd name="T10" fmla="*/ 8 w 8"/>
                  <a:gd name="T11" fmla="*/ 15 h 23"/>
                  <a:gd name="T12" fmla="*/ 8 w 8"/>
                  <a:gd name="T13" fmla="*/ 23 h 23"/>
                  <a:gd name="T14" fmla="*/ 8 w 8"/>
                  <a:gd name="T15" fmla="*/ 23 h 23"/>
                  <a:gd name="T16" fmla="*/ 8 w 8"/>
                  <a:gd name="T17" fmla="*/ 15 h 23"/>
                  <a:gd name="T18" fmla="*/ 8 w 8"/>
                  <a:gd name="T19" fmla="*/ 15 h 23"/>
                  <a:gd name="T20" fmla="*/ 0 w 8"/>
                  <a:gd name="T21" fmla="*/ 15 h 23"/>
                  <a:gd name="T22" fmla="*/ 0 w 8"/>
                  <a:gd name="T2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3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4" name="Freeform 1925">
                <a:extLst>
                  <a:ext uri="{FF2B5EF4-FFF2-40B4-BE49-F238E27FC236}">
                    <a16:creationId xmlns:a16="http://schemas.microsoft.com/office/drawing/2014/main" id="{C4C249F4-6EC2-4DC4-9930-FB49BF368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584"/>
                <a:ext cx="8" cy="15"/>
              </a:xfrm>
              <a:custGeom>
                <a:avLst/>
                <a:gdLst>
                  <a:gd name="T0" fmla="*/ 0 w 8"/>
                  <a:gd name="T1" fmla="*/ 0 h 15"/>
                  <a:gd name="T2" fmla="*/ 0 w 8"/>
                  <a:gd name="T3" fmla="*/ 0 h 15"/>
                  <a:gd name="T4" fmla="*/ 8 w 8"/>
                  <a:gd name="T5" fmla="*/ 0 h 15"/>
                  <a:gd name="T6" fmla="*/ 8 w 8"/>
                  <a:gd name="T7" fmla="*/ 0 h 15"/>
                  <a:gd name="T8" fmla="*/ 8 w 8"/>
                  <a:gd name="T9" fmla="*/ 7 h 15"/>
                  <a:gd name="T10" fmla="*/ 8 w 8"/>
                  <a:gd name="T11" fmla="*/ 15 h 15"/>
                  <a:gd name="T12" fmla="*/ 8 w 8"/>
                  <a:gd name="T13" fmla="*/ 15 h 15"/>
                  <a:gd name="T14" fmla="*/ 8 w 8"/>
                  <a:gd name="T15" fmla="*/ 15 h 15"/>
                  <a:gd name="T16" fmla="*/ 8 w 8"/>
                  <a:gd name="T17" fmla="*/ 15 h 15"/>
                  <a:gd name="T18" fmla="*/ 8 w 8"/>
                  <a:gd name="T19" fmla="*/ 7 h 15"/>
                  <a:gd name="T20" fmla="*/ 0 w 8"/>
                  <a:gd name="T21" fmla="*/ 7 h 15"/>
                  <a:gd name="T22" fmla="*/ 0 w 8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5" name="Freeform 1926">
                <a:extLst>
                  <a:ext uri="{FF2B5EF4-FFF2-40B4-BE49-F238E27FC236}">
                    <a16:creationId xmlns:a16="http://schemas.microsoft.com/office/drawing/2014/main" id="{22F93466-2A53-49D4-8ED9-470F3EC1C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584"/>
                <a:ext cx="15" cy="22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0 h 3"/>
                  <a:gd name="T4" fmla="*/ 2 w 2"/>
                  <a:gd name="T5" fmla="*/ 1 h 3"/>
                  <a:gd name="T6" fmla="*/ 1 w 2"/>
                  <a:gd name="T7" fmla="*/ 3 h 3"/>
                  <a:gd name="T8" fmla="*/ 0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6" name="Freeform 1927">
                <a:extLst>
                  <a:ext uri="{FF2B5EF4-FFF2-40B4-BE49-F238E27FC236}">
                    <a16:creationId xmlns:a16="http://schemas.microsoft.com/office/drawing/2014/main" id="{E4F0D3F8-A284-473A-9BB7-82968EB27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65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0 h 15"/>
                  <a:gd name="T4" fmla="*/ 8 w 15"/>
                  <a:gd name="T5" fmla="*/ 0 h 15"/>
                  <a:gd name="T6" fmla="*/ 8 w 15"/>
                  <a:gd name="T7" fmla="*/ 0 h 15"/>
                  <a:gd name="T8" fmla="*/ 0 w 15"/>
                  <a:gd name="T9" fmla="*/ 7 h 15"/>
                  <a:gd name="T10" fmla="*/ 0 w 15"/>
                  <a:gd name="T11" fmla="*/ 15 h 15"/>
                  <a:gd name="T12" fmla="*/ 8 w 15"/>
                  <a:gd name="T13" fmla="*/ 15 h 15"/>
                  <a:gd name="T14" fmla="*/ 8 w 15"/>
                  <a:gd name="T15" fmla="*/ 15 h 15"/>
                  <a:gd name="T16" fmla="*/ 8 w 15"/>
                  <a:gd name="T17" fmla="*/ 15 h 15"/>
                  <a:gd name="T18" fmla="*/ 8 w 15"/>
                  <a:gd name="T19" fmla="*/ 15 h 15"/>
                  <a:gd name="T20" fmla="*/ 15 w 15"/>
                  <a:gd name="T21" fmla="*/ 7 h 15"/>
                  <a:gd name="T22" fmla="*/ 15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7" name="Freeform 1928">
                <a:extLst>
                  <a:ext uri="{FF2B5EF4-FFF2-40B4-BE49-F238E27FC236}">
                    <a16:creationId xmlns:a16="http://schemas.microsoft.com/office/drawing/2014/main" id="{B632E6C1-5DA1-49B8-82AB-4984BEB4F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8" y="66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0 h 16"/>
                  <a:gd name="T8" fmla="*/ 0 w 8"/>
                  <a:gd name="T9" fmla="*/ 0 h 16"/>
                  <a:gd name="T10" fmla="*/ 0 w 8"/>
                  <a:gd name="T11" fmla="*/ 8 h 16"/>
                  <a:gd name="T12" fmla="*/ 0 w 8"/>
                  <a:gd name="T13" fmla="*/ 16 h 16"/>
                  <a:gd name="T14" fmla="*/ 0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8 w 8"/>
                  <a:gd name="T21" fmla="*/ 8 h 16"/>
                  <a:gd name="T22" fmla="*/ 8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8" name="Freeform 1929">
                <a:extLst>
                  <a:ext uri="{FF2B5EF4-FFF2-40B4-BE49-F238E27FC236}">
                    <a16:creationId xmlns:a16="http://schemas.microsoft.com/office/drawing/2014/main" id="{38E38142-CE1E-4404-8CFC-8C82BB482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66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0 w 8"/>
                  <a:gd name="T5" fmla="*/ 0 h 16"/>
                  <a:gd name="T6" fmla="*/ 0 w 8"/>
                  <a:gd name="T7" fmla="*/ 0 h 16"/>
                  <a:gd name="T8" fmla="*/ 0 w 8"/>
                  <a:gd name="T9" fmla="*/ 8 h 16"/>
                  <a:gd name="T10" fmla="*/ 0 w 8"/>
                  <a:gd name="T11" fmla="*/ 16 h 16"/>
                  <a:gd name="T12" fmla="*/ 0 w 8"/>
                  <a:gd name="T13" fmla="*/ 16 h 16"/>
                  <a:gd name="T14" fmla="*/ 0 w 8"/>
                  <a:gd name="T15" fmla="*/ 16 h 16"/>
                  <a:gd name="T16" fmla="*/ 0 w 8"/>
                  <a:gd name="T17" fmla="*/ 16 h 16"/>
                  <a:gd name="T18" fmla="*/ 8 w 8"/>
                  <a:gd name="T19" fmla="*/ 8 h 16"/>
                  <a:gd name="T20" fmla="*/ 8 w 8"/>
                  <a:gd name="T21" fmla="*/ 8 h 16"/>
                  <a:gd name="T22" fmla="*/ 8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9" name="Freeform 1930">
                <a:extLst>
                  <a:ext uri="{FF2B5EF4-FFF2-40B4-BE49-F238E27FC236}">
                    <a16:creationId xmlns:a16="http://schemas.microsoft.com/office/drawing/2014/main" id="{53AFC4D0-E01C-4660-AE73-0FA30E375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659"/>
                <a:ext cx="15" cy="15"/>
              </a:xfrm>
              <a:custGeom>
                <a:avLst/>
                <a:gdLst>
                  <a:gd name="T0" fmla="*/ 0 w 15"/>
                  <a:gd name="T1" fmla="*/ 0 h 15"/>
                  <a:gd name="T2" fmla="*/ 7 w 15"/>
                  <a:gd name="T3" fmla="*/ 0 h 15"/>
                  <a:gd name="T4" fmla="*/ 7 w 15"/>
                  <a:gd name="T5" fmla="*/ 0 h 15"/>
                  <a:gd name="T6" fmla="*/ 15 w 15"/>
                  <a:gd name="T7" fmla="*/ 0 h 15"/>
                  <a:gd name="T8" fmla="*/ 15 w 15"/>
                  <a:gd name="T9" fmla="*/ 7 h 15"/>
                  <a:gd name="T10" fmla="*/ 15 w 15"/>
                  <a:gd name="T11" fmla="*/ 15 h 15"/>
                  <a:gd name="T12" fmla="*/ 7 w 15"/>
                  <a:gd name="T13" fmla="*/ 15 h 15"/>
                  <a:gd name="T14" fmla="*/ 7 w 15"/>
                  <a:gd name="T15" fmla="*/ 15 h 15"/>
                  <a:gd name="T16" fmla="*/ 7 w 15"/>
                  <a:gd name="T17" fmla="*/ 15 h 15"/>
                  <a:gd name="T18" fmla="*/ 7 w 15"/>
                  <a:gd name="T19" fmla="*/ 15 h 15"/>
                  <a:gd name="T20" fmla="*/ 7 w 15"/>
                  <a:gd name="T21" fmla="*/ 7 h 15"/>
                  <a:gd name="T22" fmla="*/ 0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7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0" name="Freeform 1931">
                <a:extLst>
                  <a:ext uri="{FF2B5EF4-FFF2-40B4-BE49-F238E27FC236}">
                    <a16:creationId xmlns:a16="http://schemas.microsoft.com/office/drawing/2014/main" id="{51F60B18-1C7C-47E4-8583-F563D3820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9" y="666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0 h 16"/>
                  <a:gd name="T8" fmla="*/ 8 w 8"/>
                  <a:gd name="T9" fmla="*/ 0 h 16"/>
                  <a:gd name="T10" fmla="*/ 8 w 8"/>
                  <a:gd name="T11" fmla="*/ 8 h 16"/>
                  <a:gd name="T12" fmla="*/ 8 w 8"/>
                  <a:gd name="T13" fmla="*/ 16 h 16"/>
                  <a:gd name="T14" fmla="*/ 8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0 w 8"/>
                  <a:gd name="T21" fmla="*/ 8 h 16"/>
                  <a:gd name="T22" fmla="*/ 0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1" name="Freeform 1932">
                <a:extLst>
                  <a:ext uri="{FF2B5EF4-FFF2-40B4-BE49-F238E27FC236}">
                    <a16:creationId xmlns:a16="http://schemas.microsoft.com/office/drawing/2014/main" id="{64F8F080-8AC0-44C1-A084-A8CB94B72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" y="666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0 h 16"/>
                  <a:gd name="T8" fmla="*/ 8 w 8"/>
                  <a:gd name="T9" fmla="*/ 8 h 16"/>
                  <a:gd name="T10" fmla="*/ 8 w 8"/>
                  <a:gd name="T11" fmla="*/ 16 h 16"/>
                  <a:gd name="T12" fmla="*/ 8 w 8"/>
                  <a:gd name="T13" fmla="*/ 16 h 16"/>
                  <a:gd name="T14" fmla="*/ 8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0 w 8"/>
                  <a:gd name="T21" fmla="*/ 8 h 16"/>
                  <a:gd name="T22" fmla="*/ 0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2" name="Freeform 1933">
                <a:extLst>
                  <a:ext uri="{FF2B5EF4-FFF2-40B4-BE49-F238E27FC236}">
                    <a16:creationId xmlns:a16="http://schemas.microsoft.com/office/drawing/2014/main" id="{E0D9720A-4A63-4B6D-BA56-BF3B92350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666"/>
                <a:ext cx="15" cy="23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0 h 3"/>
                  <a:gd name="T4" fmla="*/ 2 w 2"/>
                  <a:gd name="T5" fmla="*/ 1 h 3"/>
                  <a:gd name="T6" fmla="*/ 1 w 2"/>
                  <a:gd name="T7" fmla="*/ 3 h 3"/>
                  <a:gd name="T8" fmla="*/ 0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1" y="3"/>
                      <a:pt x="1" y="3"/>
                    </a:cubicBezTo>
                    <a:cubicBezTo>
                      <a:pt x="1" y="3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3" name="Freeform 1934">
                <a:extLst>
                  <a:ext uri="{FF2B5EF4-FFF2-40B4-BE49-F238E27FC236}">
                    <a16:creationId xmlns:a16="http://schemas.microsoft.com/office/drawing/2014/main" id="{C3073645-A124-405B-9EC5-67C5E49D8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" y="1232"/>
                <a:ext cx="38" cy="60"/>
              </a:xfrm>
              <a:custGeom>
                <a:avLst/>
                <a:gdLst>
                  <a:gd name="T0" fmla="*/ 5 w 5"/>
                  <a:gd name="T1" fmla="*/ 6 h 8"/>
                  <a:gd name="T2" fmla="*/ 4 w 5"/>
                  <a:gd name="T3" fmla="*/ 7 h 8"/>
                  <a:gd name="T4" fmla="*/ 2 w 5"/>
                  <a:gd name="T5" fmla="*/ 7 h 8"/>
                  <a:gd name="T6" fmla="*/ 0 w 5"/>
                  <a:gd name="T7" fmla="*/ 4 h 8"/>
                  <a:gd name="T8" fmla="*/ 4 w 5"/>
                  <a:gd name="T9" fmla="*/ 1 h 8"/>
                  <a:gd name="T10" fmla="*/ 5 w 5"/>
                  <a:gd name="T11" fmla="*/ 1 h 8"/>
                  <a:gd name="T12" fmla="*/ 5 w 5"/>
                  <a:gd name="T13" fmla="*/ 2 h 8"/>
                  <a:gd name="T14" fmla="*/ 5 w 5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8">
                    <a:moveTo>
                      <a:pt x="5" y="6"/>
                    </a:moveTo>
                    <a:cubicBezTo>
                      <a:pt x="5" y="7"/>
                      <a:pt x="4" y="7"/>
                      <a:pt x="4" y="7"/>
                    </a:cubicBezTo>
                    <a:cubicBezTo>
                      <a:pt x="3" y="8"/>
                      <a:pt x="3" y="8"/>
                      <a:pt x="2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1" y="3"/>
                      <a:pt x="3" y="2"/>
                      <a:pt x="4" y="1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4"/>
                      <a:pt x="5" y="5"/>
                      <a:pt x="5" y="6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4" name="Freeform 1935">
                <a:extLst>
                  <a:ext uri="{FF2B5EF4-FFF2-40B4-BE49-F238E27FC236}">
                    <a16:creationId xmlns:a16="http://schemas.microsoft.com/office/drawing/2014/main" id="{CC31C326-42FD-4562-A9B2-5BCC96019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" y="1254"/>
                <a:ext cx="38" cy="30"/>
              </a:xfrm>
              <a:custGeom>
                <a:avLst/>
                <a:gdLst>
                  <a:gd name="T0" fmla="*/ 3 w 5"/>
                  <a:gd name="T1" fmla="*/ 2 h 4"/>
                  <a:gd name="T2" fmla="*/ 1 w 5"/>
                  <a:gd name="T3" fmla="*/ 0 h 4"/>
                  <a:gd name="T4" fmla="*/ 1 w 5"/>
                  <a:gd name="T5" fmla="*/ 1 h 4"/>
                  <a:gd name="T6" fmla="*/ 2 w 5"/>
                  <a:gd name="T7" fmla="*/ 4 h 4"/>
                  <a:gd name="T8" fmla="*/ 5 w 5"/>
                  <a:gd name="T9" fmla="*/ 3 h 4"/>
                  <a:gd name="T10" fmla="*/ 5 w 5"/>
                  <a:gd name="T11" fmla="*/ 2 h 4"/>
                  <a:gd name="T12" fmla="*/ 3 w 5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3"/>
                      <a:pt x="2" y="4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4" y="2"/>
                      <a:pt x="3" y="2"/>
                      <a:pt x="3" y="2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5" name="Freeform 1936">
                <a:extLst>
                  <a:ext uri="{FF2B5EF4-FFF2-40B4-BE49-F238E27FC236}">
                    <a16:creationId xmlns:a16="http://schemas.microsoft.com/office/drawing/2014/main" id="{C5601B25-C4D9-4657-8F24-63C90F962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224"/>
                <a:ext cx="15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  <a:gd name="T8" fmla="*/ 1 w 2"/>
                  <a:gd name="T9" fmla="*/ 0 h 2"/>
                  <a:gd name="T10" fmla="*/ 2 w 2"/>
                  <a:gd name="T11" fmla="*/ 1 h 2"/>
                  <a:gd name="T12" fmla="*/ 2 w 2"/>
                  <a:gd name="T13" fmla="*/ 1 h 2"/>
                  <a:gd name="T14" fmla="*/ 1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6" name="Freeform 1937">
                <a:extLst>
                  <a:ext uri="{FF2B5EF4-FFF2-40B4-BE49-F238E27FC236}">
                    <a16:creationId xmlns:a16="http://schemas.microsoft.com/office/drawing/2014/main" id="{23D92DFC-DBA2-4F89-B094-9963F1731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239"/>
                <a:ext cx="7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7" name="Freeform 1938">
                <a:extLst>
                  <a:ext uri="{FF2B5EF4-FFF2-40B4-BE49-F238E27FC236}">
                    <a16:creationId xmlns:a16="http://schemas.microsoft.com/office/drawing/2014/main" id="{4114AA75-F8B3-44AD-BC3F-E8E06B036B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1" y="1247"/>
                <a:ext cx="7" cy="37"/>
              </a:xfrm>
              <a:custGeom>
                <a:avLst/>
                <a:gdLst>
                  <a:gd name="T0" fmla="*/ 1 w 1"/>
                  <a:gd name="T1" fmla="*/ 4 h 5"/>
                  <a:gd name="T2" fmla="*/ 0 w 1"/>
                  <a:gd name="T3" fmla="*/ 5 h 5"/>
                  <a:gd name="T4" fmla="*/ 0 w 1"/>
                  <a:gd name="T5" fmla="*/ 5 h 5"/>
                  <a:gd name="T6" fmla="*/ 1 w 1"/>
                  <a:gd name="T7" fmla="*/ 5 h 5"/>
                  <a:gd name="T8" fmla="*/ 1 w 1"/>
                  <a:gd name="T9" fmla="*/ 4 h 5"/>
                  <a:gd name="T10" fmla="*/ 1 w 1"/>
                  <a:gd name="T11" fmla="*/ 0 h 5"/>
                  <a:gd name="T12" fmla="*/ 0 w 1"/>
                  <a:gd name="T13" fmla="*/ 3 h 5"/>
                  <a:gd name="T14" fmla="*/ 0 w 1"/>
                  <a:gd name="T15" fmla="*/ 3 h 5"/>
                  <a:gd name="T16" fmla="*/ 1 w 1"/>
                  <a:gd name="T17" fmla="*/ 3 h 5"/>
                  <a:gd name="T18" fmla="*/ 1 w 1"/>
                  <a:gd name="T19" fmla="*/ 2 h 5"/>
                  <a:gd name="T20" fmla="*/ 1 w 1"/>
                  <a:gd name="T21" fmla="*/ 0 h 5"/>
                  <a:gd name="T22" fmla="*/ 1 w 1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1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8" name="Freeform 1939">
                <a:extLst>
                  <a:ext uri="{FF2B5EF4-FFF2-40B4-BE49-F238E27FC236}">
                    <a16:creationId xmlns:a16="http://schemas.microsoft.com/office/drawing/2014/main" id="{F14CF8EF-4F36-4F97-9229-5EE88F2F2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269"/>
                <a:ext cx="7" cy="1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1 h 2"/>
                  <a:gd name="T12" fmla="*/ 1 w 1"/>
                  <a:gd name="T13" fmla="*/ 1 h 2"/>
                  <a:gd name="T14" fmla="*/ 1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9" name="Freeform 1940">
                <a:extLst>
                  <a:ext uri="{FF2B5EF4-FFF2-40B4-BE49-F238E27FC236}">
                    <a16:creationId xmlns:a16="http://schemas.microsoft.com/office/drawing/2014/main" id="{014D5179-AED9-4680-AC56-6D763B2AB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32"/>
                <a:ext cx="45" cy="60"/>
              </a:xfrm>
              <a:custGeom>
                <a:avLst/>
                <a:gdLst>
                  <a:gd name="T0" fmla="*/ 4 w 6"/>
                  <a:gd name="T1" fmla="*/ 7 h 8"/>
                  <a:gd name="T2" fmla="*/ 1 w 6"/>
                  <a:gd name="T3" fmla="*/ 7 h 8"/>
                  <a:gd name="T4" fmla="*/ 0 w 6"/>
                  <a:gd name="T5" fmla="*/ 6 h 8"/>
                  <a:gd name="T6" fmla="*/ 0 w 6"/>
                  <a:gd name="T7" fmla="*/ 3 h 8"/>
                  <a:gd name="T8" fmla="*/ 0 w 6"/>
                  <a:gd name="T9" fmla="*/ 1 h 8"/>
                  <a:gd name="T10" fmla="*/ 2 w 6"/>
                  <a:gd name="T11" fmla="*/ 1 h 8"/>
                  <a:gd name="T12" fmla="*/ 5 w 6"/>
                  <a:gd name="T13" fmla="*/ 4 h 8"/>
                  <a:gd name="T14" fmla="*/ 4 w 6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4" y="7"/>
                    </a:moveTo>
                    <a:cubicBezTo>
                      <a:pt x="3" y="8"/>
                      <a:pt x="2" y="8"/>
                      <a:pt x="1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1"/>
                    </a:cubicBezTo>
                    <a:cubicBezTo>
                      <a:pt x="3" y="2"/>
                      <a:pt x="5" y="3"/>
                      <a:pt x="5" y="4"/>
                    </a:cubicBezTo>
                    <a:cubicBezTo>
                      <a:pt x="6" y="6"/>
                      <a:pt x="5" y="7"/>
                      <a:pt x="4" y="7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0" name="Freeform 1941">
                <a:extLst>
                  <a:ext uri="{FF2B5EF4-FFF2-40B4-BE49-F238E27FC236}">
                    <a16:creationId xmlns:a16="http://schemas.microsoft.com/office/drawing/2014/main" id="{913924B9-57DB-4D54-A733-2E0C4B9AD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54"/>
                <a:ext cx="38" cy="30"/>
              </a:xfrm>
              <a:custGeom>
                <a:avLst/>
                <a:gdLst>
                  <a:gd name="T0" fmla="*/ 3 w 5"/>
                  <a:gd name="T1" fmla="*/ 2 h 4"/>
                  <a:gd name="T2" fmla="*/ 4 w 5"/>
                  <a:gd name="T3" fmla="*/ 0 h 4"/>
                  <a:gd name="T4" fmla="*/ 5 w 5"/>
                  <a:gd name="T5" fmla="*/ 1 h 4"/>
                  <a:gd name="T6" fmla="*/ 3 w 5"/>
                  <a:gd name="T7" fmla="*/ 4 h 4"/>
                  <a:gd name="T8" fmla="*/ 1 w 5"/>
                  <a:gd name="T9" fmla="*/ 3 h 4"/>
                  <a:gd name="T10" fmla="*/ 0 w 5"/>
                  <a:gd name="T11" fmla="*/ 2 h 4"/>
                  <a:gd name="T12" fmla="*/ 3 w 5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3" y="2"/>
                      <a:pt x="4" y="1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3" y="4"/>
                    </a:cubicBezTo>
                    <a:cubicBezTo>
                      <a:pt x="2" y="4"/>
                      <a:pt x="1" y="4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1" name="Freeform 1942">
                <a:extLst>
                  <a:ext uri="{FF2B5EF4-FFF2-40B4-BE49-F238E27FC236}">
                    <a16:creationId xmlns:a16="http://schemas.microsoft.com/office/drawing/2014/main" id="{4AF2C135-1358-44C8-A5A9-D0E88EB8D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" y="1224"/>
                <a:ext cx="23" cy="1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  <a:gd name="T8" fmla="*/ 2 w 3"/>
                  <a:gd name="T9" fmla="*/ 0 h 2"/>
                  <a:gd name="T10" fmla="*/ 1 w 3"/>
                  <a:gd name="T11" fmla="*/ 1 h 2"/>
                  <a:gd name="T12" fmla="*/ 0 w 3"/>
                  <a:gd name="T13" fmla="*/ 1 h 2"/>
                  <a:gd name="T14" fmla="*/ 1 w 3"/>
                  <a:gd name="T15" fmla="*/ 2 h 2"/>
                  <a:gd name="T16" fmla="*/ 1 w 3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2" name="Freeform 1943">
                <a:extLst>
                  <a:ext uri="{FF2B5EF4-FFF2-40B4-BE49-F238E27FC236}">
                    <a16:creationId xmlns:a16="http://schemas.microsoft.com/office/drawing/2014/main" id="{228E9C14-545B-4278-A137-F0608DE74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39"/>
                <a:ext cx="1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0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3" name="Freeform 1944">
                <a:extLst>
                  <a:ext uri="{FF2B5EF4-FFF2-40B4-BE49-F238E27FC236}">
                    <a16:creationId xmlns:a16="http://schemas.microsoft.com/office/drawing/2014/main" id="{09E5F341-BEA4-444E-A01F-A62070F4F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239"/>
                <a:ext cx="31" cy="53"/>
              </a:xfrm>
              <a:custGeom>
                <a:avLst/>
                <a:gdLst>
                  <a:gd name="T0" fmla="*/ 4 w 4"/>
                  <a:gd name="T1" fmla="*/ 5 h 7"/>
                  <a:gd name="T2" fmla="*/ 2 w 4"/>
                  <a:gd name="T3" fmla="*/ 7 h 7"/>
                  <a:gd name="T4" fmla="*/ 0 w 4"/>
                  <a:gd name="T5" fmla="*/ 5 h 7"/>
                  <a:gd name="T6" fmla="*/ 1 w 4"/>
                  <a:gd name="T7" fmla="*/ 0 h 7"/>
                  <a:gd name="T8" fmla="*/ 3 w 4"/>
                  <a:gd name="T9" fmla="*/ 0 h 7"/>
                  <a:gd name="T10" fmla="*/ 4 w 4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">
                    <a:moveTo>
                      <a:pt x="4" y="5"/>
                    </a:moveTo>
                    <a:cubicBezTo>
                      <a:pt x="4" y="6"/>
                      <a:pt x="3" y="7"/>
                      <a:pt x="2" y="7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2"/>
                      <a:pt x="4" y="4"/>
                      <a:pt x="4" y="5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4" name="Freeform 1945">
                <a:extLst>
                  <a:ext uri="{FF2B5EF4-FFF2-40B4-BE49-F238E27FC236}">
                    <a16:creationId xmlns:a16="http://schemas.microsoft.com/office/drawing/2014/main" id="{48880920-429F-48DC-838D-73FCA3B5E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54"/>
                <a:ext cx="7" cy="3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1 h 4"/>
                  <a:gd name="T10" fmla="*/ 0 w 1"/>
                  <a:gd name="T11" fmla="*/ 2 h 4"/>
                  <a:gd name="T12" fmla="*/ 0 w 1"/>
                  <a:gd name="T13" fmla="*/ 3 h 4"/>
                  <a:gd name="T14" fmla="*/ 0 w 1"/>
                  <a:gd name="T15" fmla="*/ 3 h 4"/>
                  <a:gd name="T16" fmla="*/ 0 w 1"/>
                  <a:gd name="T17" fmla="*/ 3 h 4"/>
                  <a:gd name="T18" fmla="*/ 1 w 1"/>
                  <a:gd name="T19" fmla="*/ 4 h 4"/>
                  <a:gd name="T20" fmla="*/ 1 w 1"/>
                  <a:gd name="T21" fmla="*/ 4 h 4"/>
                  <a:gd name="T22" fmla="*/ 1 w 1"/>
                  <a:gd name="T23" fmla="*/ 3 h 4"/>
                  <a:gd name="T24" fmla="*/ 0 w 1"/>
                  <a:gd name="T25" fmla="*/ 2 h 4"/>
                  <a:gd name="T26" fmla="*/ 1 w 1"/>
                  <a:gd name="T27" fmla="*/ 2 h 4"/>
                  <a:gd name="T28" fmla="*/ 0 w 1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5" name="Freeform 1946">
                <a:extLst>
                  <a:ext uri="{FF2B5EF4-FFF2-40B4-BE49-F238E27FC236}">
                    <a16:creationId xmlns:a16="http://schemas.microsoft.com/office/drawing/2014/main" id="{12367CC9-7687-4E96-A730-2170E4C9D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69"/>
                <a:ext cx="7" cy="1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6" name="Freeform 1947">
                <a:extLst>
                  <a:ext uri="{FF2B5EF4-FFF2-40B4-BE49-F238E27FC236}">
                    <a16:creationId xmlns:a16="http://schemas.microsoft.com/office/drawing/2014/main" id="{7A9982A2-5FC6-491E-ADF9-2F49F5E2F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269"/>
                <a:ext cx="0" cy="8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7" name="Freeform 1948">
                <a:extLst>
                  <a:ext uri="{FF2B5EF4-FFF2-40B4-BE49-F238E27FC236}">
                    <a16:creationId xmlns:a16="http://schemas.microsoft.com/office/drawing/2014/main" id="{D65DC0D0-B186-48E5-AFC1-BF3622A8B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269"/>
                <a:ext cx="31" cy="23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0 h 3"/>
                  <a:gd name="T4" fmla="*/ 0 w 4"/>
                  <a:gd name="T5" fmla="*/ 1 h 3"/>
                  <a:gd name="T6" fmla="*/ 2 w 4"/>
                  <a:gd name="T7" fmla="*/ 3 h 3"/>
                  <a:gd name="T8" fmla="*/ 4 w 4"/>
                  <a:gd name="T9" fmla="*/ 1 h 3"/>
                  <a:gd name="T10" fmla="*/ 4 w 4"/>
                  <a:gd name="T11" fmla="*/ 0 h 3"/>
                  <a:gd name="T12" fmla="*/ 2 w 4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8" name="Freeform 1949">
                <a:extLst>
                  <a:ext uri="{FF2B5EF4-FFF2-40B4-BE49-F238E27FC236}">
                    <a16:creationId xmlns:a16="http://schemas.microsoft.com/office/drawing/2014/main" id="{C09A2CFD-5B6C-4D4E-BFB3-6397E408A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32"/>
                <a:ext cx="15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1 h 1"/>
                  <a:gd name="T4" fmla="*/ 0 w 2"/>
                  <a:gd name="T5" fmla="*/ 1 h 1"/>
                  <a:gd name="T6" fmla="*/ 0 w 2"/>
                  <a:gd name="T7" fmla="*/ 0 h 1"/>
                  <a:gd name="T8" fmla="*/ 0 w 2"/>
                  <a:gd name="T9" fmla="*/ 0 h 1"/>
                  <a:gd name="T10" fmla="*/ 2 w 2"/>
                  <a:gd name="T11" fmla="*/ 0 h 1"/>
                  <a:gd name="T12" fmla="*/ 2 w 2"/>
                  <a:gd name="T13" fmla="*/ 0 h 1"/>
                  <a:gd name="T14" fmla="*/ 2 w 2"/>
                  <a:gd name="T15" fmla="*/ 1 h 1"/>
                  <a:gd name="T16" fmla="*/ 2 w 2"/>
                  <a:gd name="T1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9" name="Freeform 1950">
                <a:extLst>
                  <a:ext uri="{FF2B5EF4-FFF2-40B4-BE49-F238E27FC236}">
                    <a16:creationId xmlns:a16="http://schemas.microsoft.com/office/drawing/2014/main" id="{21F8AB0A-8874-40F5-BA1A-A5477C1F5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39"/>
                <a:ext cx="15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0" name="Freeform 1951">
                <a:extLst>
                  <a:ext uri="{FF2B5EF4-FFF2-40B4-BE49-F238E27FC236}">
                    <a16:creationId xmlns:a16="http://schemas.microsoft.com/office/drawing/2014/main" id="{2A6A2F89-4A1A-4EDC-A245-22A6AA6DC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86"/>
                <a:ext cx="38" cy="53"/>
              </a:xfrm>
              <a:custGeom>
                <a:avLst/>
                <a:gdLst>
                  <a:gd name="T0" fmla="*/ 5 w 5"/>
                  <a:gd name="T1" fmla="*/ 4 h 7"/>
                  <a:gd name="T2" fmla="*/ 3 w 5"/>
                  <a:gd name="T3" fmla="*/ 7 h 7"/>
                  <a:gd name="T4" fmla="*/ 2 w 5"/>
                  <a:gd name="T5" fmla="*/ 7 h 7"/>
                  <a:gd name="T6" fmla="*/ 0 w 5"/>
                  <a:gd name="T7" fmla="*/ 5 h 7"/>
                  <a:gd name="T8" fmla="*/ 1 w 5"/>
                  <a:gd name="T9" fmla="*/ 0 h 7"/>
                  <a:gd name="T10" fmla="*/ 1 w 5"/>
                  <a:gd name="T11" fmla="*/ 0 h 7"/>
                  <a:gd name="T12" fmla="*/ 3 w 5"/>
                  <a:gd name="T13" fmla="*/ 0 h 7"/>
                  <a:gd name="T14" fmla="*/ 5 w 5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4"/>
                    </a:moveTo>
                    <a:cubicBezTo>
                      <a:pt x="5" y="6"/>
                      <a:pt x="4" y="7"/>
                      <a:pt x="3" y="7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1" y="6"/>
                      <a:pt x="0" y="6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5" y="3"/>
                      <a:pt x="5" y="4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1" name="Freeform 1952">
                <a:extLst>
                  <a:ext uri="{FF2B5EF4-FFF2-40B4-BE49-F238E27FC236}">
                    <a16:creationId xmlns:a16="http://schemas.microsoft.com/office/drawing/2014/main" id="{44FB28FA-9652-4557-8FE5-1058D4581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09"/>
                <a:ext cx="38" cy="30"/>
              </a:xfrm>
              <a:custGeom>
                <a:avLst/>
                <a:gdLst>
                  <a:gd name="T0" fmla="*/ 3 w 5"/>
                  <a:gd name="T1" fmla="*/ 1 h 4"/>
                  <a:gd name="T2" fmla="*/ 1 w 5"/>
                  <a:gd name="T3" fmla="*/ 1 h 4"/>
                  <a:gd name="T4" fmla="*/ 1 w 5"/>
                  <a:gd name="T5" fmla="*/ 2 h 4"/>
                  <a:gd name="T6" fmla="*/ 3 w 5"/>
                  <a:gd name="T7" fmla="*/ 3 h 4"/>
                  <a:gd name="T8" fmla="*/ 5 w 5"/>
                  <a:gd name="T9" fmla="*/ 1 h 4"/>
                  <a:gd name="T10" fmla="*/ 4 w 5"/>
                  <a:gd name="T11" fmla="*/ 0 h 4"/>
                  <a:gd name="T12" fmla="*/ 3 w 5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2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2" y="4"/>
                      <a:pt x="3" y="3"/>
                    </a:cubicBezTo>
                    <a:cubicBezTo>
                      <a:pt x="4" y="3"/>
                      <a:pt x="5" y="2"/>
                      <a:pt x="5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1"/>
                      <a:pt x="4" y="1"/>
                      <a:pt x="3" y="1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2" name="Freeform 1953">
                <a:extLst>
                  <a:ext uri="{FF2B5EF4-FFF2-40B4-BE49-F238E27FC236}">
                    <a16:creationId xmlns:a16="http://schemas.microsoft.com/office/drawing/2014/main" id="{C8851459-D6FD-4181-9B92-B04C48C78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171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1 h 2"/>
                  <a:gd name="T10" fmla="*/ 1 w 2"/>
                  <a:gd name="T11" fmla="*/ 0 h 2"/>
                  <a:gd name="T12" fmla="*/ 2 w 2"/>
                  <a:gd name="T13" fmla="*/ 1 h 2"/>
                  <a:gd name="T14" fmla="*/ 2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3" name="Freeform 1954">
                <a:extLst>
                  <a:ext uri="{FF2B5EF4-FFF2-40B4-BE49-F238E27FC236}">
                    <a16:creationId xmlns:a16="http://schemas.microsoft.com/office/drawing/2014/main" id="{722272EA-42A0-4169-9141-C62925B03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3" y="1186"/>
                <a:ext cx="16" cy="0"/>
              </a:xfrm>
              <a:custGeom>
                <a:avLst/>
                <a:gdLst>
                  <a:gd name="T0" fmla="*/ 0 w 2"/>
                  <a:gd name="T1" fmla="*/ 0 w 2"/>
                  <a:gd name="T2" fmla="*/ 1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4" name="Freeform 1955">
                <a:extLst>
                  <a:ext uri="{FF2B5EF4-FFF2-40B4-BE49-F238E27FC236}">
                    <a16:creationId xmlns:a16="http://schemas.microsoft.com/office/drawing/2014/main" id="{2E4ED796-7149-4C69-B178-91462BEE4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86"/>
                <a:ext cx="15" cy="53"/>
              </a:xfrm>
              <a:custGeom>
                <a:avLst/>
                <a:gdLst>
                  <a:gd name="T0" fmla="*/ 1 w 2"/>
                  <a:gd name="T1" fmla="*/ 0 h 7"/>
                  <a:gd name="T2" fmla="*/ 1 w 2"/>
                  <a:gd name="T3" fmla="*/ 0 h 7"/>
                  <a:gd name="T4" fmla="*/ 0 w 2"/>
                  <a:gd name="T5" fmla="*/ 5 h 7"/>
                  <a:gd name="T6" fmla="*/ 0 w 2"/>
                  <a:gd name="T7" fmla="*/ 5 h 7"/>
                  <a:gd name="T8" fmla="*/ 2 w 2"/>
                  <a:gd name="T9" fmla="*/ 7 h 7"/>
                  <a:gd name="T10" fmla="*/ 2 w 2"/>
                  <a:gd name="T11" fmla="*/ 6 h 7"/>
                  <a:gd name="T12" fmla="*/ 1 w 2"/>
                  <a:gd name="T13" fmla="*/ 5 h 7"/>
                  <a:gd name="T14" fmla="*/ 1 w 2"/>
                  <a:gd name="T15" fmla="*/ 4 h 7"/>
                  <a:gd name="T16" fmla="*/ 2 w 2"/>
                  <a:gd name="T17" fmla="*/ 5 h 7"/>
                  <a:gd name="T18" fmla="*/ 2 w 2"/>
                  <a:gd name="T19" fmla="*/ 5 h 7"/>
                  <a:gd name="T20" fmla="*/ 1 w 2"/>
                  <a:gd name="T21" fmla="*/ 0 h 7"/>
                  <a:gd name="T22" fmla="*/ 1 w 2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7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6"/>
                      <a:pt x="2" y="7"/>
                    </a:cubicBezTo>
                    <a:cubicBezTo>
                      <a:pt x="2" y="7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5" name="Freeform 1956">
                <a:extLst>
                  <a:ext uri="{FF2B5EF4-FFF2-40B4-BE49-F238E27FC236}">
                    <a16:creationId xmlns:a16="http://schemas.microsoft.com/office/drawing/2014/main" id="{39A390DF-F6E1-4A16-AA32-8723A0543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217"/>
                <a:ext cx="15" cy="1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2 w 2"/>
                  <a:gd name="T9" fmla="*/ 1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6" name="Freeform 1957">
                <a:extLst>
                  <a:ext uri="{FF2B5EF4-FFF2-40B4-BE49-F238E27FC236}">
                    <a16:creationId xmlns:a16="http://schemas.microsoft.com/office/drawing/2014/main" id="{C4B34FCB-F915-4C22-8D19-50D670D2B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" y="1179"/>
                <a:ext cx="38" cy="60"/>
              </a:xfrm>
              <a:custGeom>
                <a:avLst/>
                <a:gdLst>
                  <a:gd name="T0" fmla="*/ 5 w 5"/>
                  <a:gd name="T1" fmla="*/ 6 h 8"/>
                  <a:gd name="T2" fmla="*/ 3 w 5"/>
                  <a:gd name="T3" fmla="*/ 8 h 8"/>
                  <a:gd name="T4" fmla="*/ 1 w 5"/>
                  <a:gd name="T5" fmla="*/ 5 h 8"/>
                  <a:gd name="T6" fmla="*/ 3 w 5"/>
                  <a:gd name="T7" fmla="*/ 1 h 8"/>
                  <a:gd name="T8" fmla="*/ 4 w 5"/>
                  <a:gd name="T9" fmla="*/ 1 h 8"/>
                  <a:gd name="T10" fmla="*/ 5 w 5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8">
                    <a:moveTo>
                      <a:pt x="5" y="6"/>
                    </a:moveTo>
                    <a:cubicBezTo>
                      <a:pt x="5" y="7"/>
                      <a:pt x="4" y="8"/>
                      <a:pt x="3" y="8"/>
                    </a:cubicBezTo>
                    <a:cubicBezTo>
                      <a:pt x="1" y="8"/>
                      <a:pt x="0" y="7"/>
                      <a:pt x="1" y="5"/>
                    </a:cubicBezTo>
                    <a:cubicBezTo>
                      <a:pt x="1" y="4"/>
                      <a:pt x="2" y="2"/>
                      <a:pt x="3" y="1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5" y="3"/>
                      <a:pt x="5" y="5"/>
                      <a:pt x="5" y="6"/>
                    </a:cubicBezTo>
                    <a:close/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7" name="Freeform 1958">
                <a:extLst>
                  <a:ext uri="{FF2B5EF4-FFF2-40B4-BE49-F238E27FC236}">
                    <a16:creationId xmlns:a16="http://schemas.microsoft.com/office/drawing/2014/main" id="{7C41ED57-0E23-46BB-8E85-0C2B80903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" y="1209"/>
                <a:ext cx="30" cy="30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0 h 4"/>
                  <a:gd name="T4" fmla="*/ 0 w 4"/>
                  <a:gd name="T5" fmla="*/ 1 h 4"/>
                  <a:gd name="T6" fmla="*/ 2 w 4"/>
                  <a:gd name="T7" fmla="*/ 3 h 4"/>
                  <a:gd name="T8" fmla="*/ 4 w 4"/>
                  <a:gd name="T9" fmla="*/ 2 h 4"/>
                  <a:gd name="T10" fmla="*/ 4 w 4"/>
                  <a:gd name="T11" fmla="*/ 1 h 4"/>
                  <a:gd name="T12" fmla="*/ 2 w 4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2" y="3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8" name="Freeform 1959">
                <a:extLst>
                  <a:ext uri="{FF2B5EF4-FFF2-40B4-BE49-F238E27FC236}">
                    <a16:creationId xmlns:a16="http://schemas.microsoft.com/office/drawing/2014/main" id="{986F25C5-52BC-4378-8CAA-526149D35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71"/>
                <a:ext cx="15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1 h 2"/>
                  <a:gd name="T14" fmla="*/ 2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9" name="Freeform 1960">
                <a:extLst>
                  <a:ext uri="{FF2B5EF4-FFF2-40B4-BE49-F238E27FC236}">
                    <a16:creationId xmlns:a16="http://schemas.microsoft.com/office/drawing/2014/main" id="{4147B13A-5B97-4F96-BBFA-4B1D15CD1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86"/>
                <a:ext cx="15" cy="0"/>
              </a:xfrm>
              <a:custGeom>
                <a:avLst/>
                <a:gdLst>
                  <a:gd name="T0" fmla="*/ 0 w 2"/>
                  <a:gd name="T1" fmla="*/ 0 w 2"/>
                  <a:gd name="T2" fmla="*/ 1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0" name="Freeform 1961">
                <a:extLst>
                  <a:ext uri="{FF2B5EF4-FFF2-40B4-BE49-F238E27FC236}">
                    <a16:creationId xmlns:a16="http://schemas.microsoft.com/office/drawing/2014/main" id="{F56907D2-8D98-4202-B639-0D2F7C4EA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26"/>
                <a:ext cx="31" cy="60"/>
              </a:xfrm>
              <a:custGeom>
                <a:avLst/>
                <a:gdLst>
                  <a:gd name="T0" fmla="*/ 4 w 4"/>
                  <a:gd name="T1" fmla="*/ 5 h 8"/>
                  <a:gd name="T2" fmla="*/ 2 w 4"/>
                  <a:gd name="T3" fmla="*/ 8 h 8"/>
                  <a:gd name="T4" fmla="*/ 0 w 4"/>
                  <a:gd name="T5" fmla="*/ 5 h 8"/>
                  <a:gd name="T6" fmla="*/ 1 w 4"/>
                  <a:gd name="T7" fmla="*/ 1 h 8"/>
                  <a:gd name="T8" fmla="*/ 3 w 4"/>
                  <a:gd name="T9" fmla="*/ 1 h 8"/>
                  <a:gd name="T10" fmla="*/ 4 w 4"/>
                  <a:gd name="T1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8">
                    <a:moveTo>
                      <a:pt x="4" y="5"/>
                    </a:moveTo>
                    <a:cubicBezTo>
                      <a:pt x="4" y="7"/>
                      <a:pt x="3" y="8"/>
                      <a:pt x="2" y="8"/>
                    </a:cubicBezTo>
                    <a:cubicBezTo>
                      <a:pt x="1" y="8"/>
                      <a:pt x="0" y="7"/>
                      <a:pt x="0" y="5"/>
                    </a:cubicBezTo>
                    <a:cubicBezTo>
                      <a:pt x="0" y="4"/>
                      <a:pt x="1" y="2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2"/>
                      <a:pt x="4" y="4"/>
                      <a:pt x="4" y="5"/>
                    </a:cubicBezTo>
                    <a:close/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1" name="Freeform 1962">
                <a:extLst>
                  <a:ext uri="{FF2B5EF4-FFF2-40B4-BE49-F238E27FC236}">
                    <a16:creationId xmlns:a16="http://schemas.microsoft.com/office/drawing/2014/main" id="{75F7B9B9-7CAF-4FC7-A49A-3F318BEBA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156"/>
                <a:ext cx="31" cy="23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0 h 3"/>
                  <a:gd name="T4" fmla="*/ 0 w 4"/>
                  <a:gd name="T5" fmla="*/ 1 h 3"/>
                  <a:gd name="T6" fmla="*/ 2 w 4"/>
                  <a:gd name="T7" fmla="*/ 3 h 3"/>
                  <a:gd name="T8" fmla="*/ 4 w 4"/>
                  <a:gd name="T9" fmla="*/ 1 h 3"/>
                  <a:gd name="T10" fmla="*/ 4 w 4"/>
                  <a:gd name="T11" fmla="*/ 0 h 3"/>
                  <a:gd name="T12" fmla="*/ 2 w 4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2" name="Freeform 1963">
                <a:extLst>
                  <a:ext uri="{FF2B5EF4-FFF2-40B4-BE49-F238E27FC236}">
                    <a16:creationId xmlns:a16="http://schemas.microsoft.com/office/drawing/2014/main" id="{68810C01-AEFE-4D97-8E39-62B49CCC6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19"/>
                <a:ext cx="15" cy="15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3" name="Freeform 1964">
                <a:extLst>
                  <a:ext uri="{FF2B5EF4-FFF2-40B4-BE49-F238E27FC236}">
                    <a16:creationId xmlns:a16="http://schemas.microsoft.com/office/drawing/2014/main" id="{7D7E1D27-63B0-4328-BBE3-0682E8C5C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6" y="1126"/>
                <a:ext cx="15" cy="8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4" name="Freeform 1965">
                <a:extLst>
                  <a:ext uri="{FF2B5EF4-FFF2-40B4-BE49-F238E27FC236}">
                    <a16:creationId xmlns:a16="http://schemas.microsoft.com/office/drawing/2014/main" id="{41BB90C1-947D-464D-8826-AAC302E69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465"/>
                <a:ext cx="518" cy="332"/>
              </a:xfrm>
              <a:custGeom>
                <a:avLst/>
                <a:gdLst>
                  <a:gd name="T0" fmla="*/ 43 w 68"/>
                  <a:gd name="T1" fmla="*/ 5 h 44"/>
                  <a:gd name="T2" fmla="*/ 42 w 68"/>
                  <a:gd name="T3" fmla="*/ 22 h 44"/>
                  <a:gd name="T4" fmla="*/ 27 w 68"/>
                  <a:gd name="T5" fmla="*/ 8 h 44"/>
                  <a:gd name="T6" fmla="*/ 26 w 68"/>
                  <a:gd name="T7" fmla="*/ 0 h 44"/>
                  <a:gd name="T8" fmla="*/ 0 w 68"/>
                  <a:gd name="T9" fmla="*/ 6 h 44"/>
                  <a:gd name="T10" fmla="*/ 1 w 68"/>
                  <a:gd name="T11" fmla="*/ 7 h 44"/>
                  <a:gd name="T12" fmla="*/ 3 w 68"/>
                  <a:gd name="T13" fmla="*/ 8 h 44"/>
                  <a:gd name="T14" fmla="*/ 3 w 68"/>
                  <a:gd name="T15" fmla="*/ 11 h 44"/>
                  <a:gd name="T16" fmla="*/ 1 w 68"/>
                  <a:gd name="T17" fmla="*/ 12 h 44"/>
                  <a:gd name="T18" fmla="*/ 0 w 68"/>
                  <a:gd name="T19" fmla="*/ 13 h 44"/>
                  <a:gd name="T20" fmla="*/ 1 w 68"/>
                  <a:gd name="T21" fmla="*/ 17 h 44"/>
                  <a:gd name="T22" fmla="*/ 3 w 68"/>
                  <a:gd name="T23" fmla="*/ 19 h 44"/>
                  <a:gd name="T24" fmla="*/ 3 w 68"/>
                  <a:gd name="T25" fmla="*/ 21 h 44"/>
                  <a:gd name="T26" fmla="*/ 2 w 68"/>
                  <a:gd name="T27" fmla="*/ 23 h 44"/>
                  <a:gd name="T28" fmla="*/ 8 w 68"/>
                  <a:gd name="T29" fmla="*/ 30 h 44"/>
                  <a:gd name="T30" fmla="*/ 9 w 68"/>
                  <a:gd name="T31" fmla="*/ 28 h 44"/>
                  <a:gd name="T32" fmla="*/ 12 w 68"/>
                  <a:gd name="T33" fmla="*/ 28 h 44"/>
                  <a:gd name="T34" fmla="*/ 13 w 68"/>
                  <a:gd name="T35" fmla="*/ 30 h 44"/>
                  <a:gd name="T36" fmla="*/ 13 w 68"/>
                  <a:gd name="T37" fmla="*/ 32 h 44"/>
                  <a:gd name="T38" fmla="*/ 12 w 68"/>
                  <a:gd name="T39" fmla="*/ 33 h 44"/>
                  <a:gd name="T40" fmla="*/ 9 w 68"/>
                  <a:gd name="T41" fmla="*/ 33 h 44"/>
                  <a:gd name="T42" fmla="*/ 18 w 68"/>
                  <a:gd name="T43" fmla="*/ 40 h 44"/>
                  <a:gd name="T44" fmla="*/ 20 w 68"/>
                  <a:gd name="T45" fmla="*/ 39 h 44"/>
                  <a:gd name="T46" fmla="*/ 22 w 68"/>
                  <a:gd name="T47" fmla="*/ 39 h 44"/>
                  <a:gd name="T48" fmla="*/ 23 w 68"/>
                  <a:gd name="T49" fmla="*/ 40 h 44"/>
                  <a:gd name="T50" fmla="*/ 24 w 68"/>
                  <a:gd name="T51" fmla="*/ 42 h 44"/>
                  <a:gd name="T52" fmla="*/ 28 w 68"/>
                  <a:gd name="T53" fmla="*/ 43 h 44"/>
                  <a:gd name="T54" fmla="*/ 28 w 68"/>
                  <a:gd name="T55" fmla="*/ 40 h 44"/>
                  <a:gd name="T56" fmla="*/ 30 w 68"/>
                  <a:gd name="T57" fmla="*/ 39 h 44"/>
                  <a:gd name="T58" fmla="*/ 32 w 68"/>
                  <a:gd name="T59" fmla="*/ 39 h 44"/>
                  <a:gd name="T60" fmla="*/ 34 w 68"/>
                  <a:gd name="T61" fmla="*/ 40 h 44"/>
                  <a:gd name="T62" fmla="*/ 35 w 68"/>
                  <a:gd name="T63" fmla="*/ 42 h 44"/>
                  <a:gd name="T64" fmla="*/ 39 w 68"/>
                  <a:gd name="T65" fmla="*/ 43 h 44"/>
                  <a:gd name="T66" fmla="*/ 37 w 68"/>
                  <a:gd name="T67" fmla="*/ 41 h 44"/>
                  <a:gd name="T68" fmla="*/ 39 w 68"/>
                  <a:gd name="T69" fmla="*/ 39 h 44"/>
                  <a:gd name="T70" fmla="*/ 41 w 68"/>
                  <a:gd name="T71" fmla="*/ 38 h 44"/>
                  <a:gd name="T72" fmla="*/ 44 w 68"/>
                  <a:gd name="T73" fmla="*/ 39 h 44"/>
                  <a:gd name="T74" fmla="*/ 45 w 68"/>
                  <a:gd name="T75" fmla="*/ 41 h 44"/>
                  <a:gd name="T76" fmla="*/ 49 w 68"/>
                  <a:gd name="T77" fmla="*/ 40 h 44"/>
                  <a:gd name="T78" fmla="*/ 50 w 68"/>
                  <a:gd name="T79" fmla="*/ 39 h 44"/>
                  <a:gd name="T80" fmla="*/ 52 w 68"/>
                  <a:gd name="T81" fmla="*/ 38 h 44"/>
                  <a:gd name="T82" fmla="*/ 59 w 68"/>
                  <a:gd name="T83" fmla="*/ 32 h 44"/>
                  <a:gd name="T84" fmla="*/ 59 w 68"/>
                  <a:gd name="T85" fmla="*/ 30 h 44"/>
                  <a:gd name="T86" fmla="*/ 61 w 68"/>
                  <a:gd name="T87" fmla="*/ 28 h 44"/>
                  <a:gd name="T88" fmla="*/ 62 w 68"/>
                  <a:gd name="T89" fmla="*/ 28 h 44"/>
                  <a:gd name="T90" fmla="*/ 67 w 68"/>
                  <a:gd name="T9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8" h="44">
                    <a:moveTo>
                      <a:pt x="43" y="0"/>
                    </a:move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8"/>
                      <a:pt x="42" y="9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7"/>
                      <a:pt x="26" y="6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6"/>
                      <a:pt x="5" y="28"/>
                      <a:pt x="7" y="3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2" y="36"/>
                      <a:pt x="15" y="38"/>
                      <a:pt x="18" y="4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5" y="43"/>
                      <a:pt x="27" y="43"/>
                      <a:pt x="28" y="43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4"/>
                      <a:pt x="38" y="43"/>
                      <a:pt x="39" y="43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6" y="41"/>
                      <a:pt x="47" y="41"/>
                      <a:pt x="49" y="40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37"/>
                      <a:pt x="57" y="35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6" y="23"/>
                      <a:pt x="68" y="16"/>
                      <a:pt x="68" y="10"/>
                    </a:cubicBezTo>
                    <a:cubicBezTo>
                      <a:pt x="68" y="7"/>
                      <a:pt x="67" y="5"/>
                      <a:pt x="67" y="3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5" name="Freeform 1966">
                <a:extLst>
                  <a:ext uri="{FF2B5EF4-FFF2-40B4-BE49-F238E27FC236}">
                    <a16:creationId xmlns:a16="http://schemas.microsoft.com/office/drawing/2014/main" id="{ABC1E502-39B1-420F-B7E4-603D5157D9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9" y="1676"/>
                <a:ext cx="15" cy="3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2 w 2"/>
                  <a:gd name="T9" fmla="*/ 0 h 4"/>
                  <a:gd name="T10" fmla="*/ 0 w 2"/>
                  <a:gd name="T11" fmla="*/ 0 h 4"/>
                  <a:gd name="T12" fmla="*/ 0 w 2"/>
                  <a:gd name="T13" fmla="*/ 2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6" name="Freeform 1967">
                <a:extLst>
                  <a:ext uri="{FF2B5EF4-FFF2-40B4-BE49-F238E27FC236}">
                    <a16:creationId xmlns:a16="http://schemas.microsoft.com/office/drawing/2014/main" id="{9822EE16-FAC6-49D2-BF8E-5F5D837DA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2" y="1669"/>
                <a:ext cx="30" cy="37"/>
              </a:xfrm>
              <a:custGeom>
                <a:avLst/>
                <a:gdLst>
                  <a:gd name="T0" fmla="*/ 4 w 4"/>
                  <a:gd name="T1" fmla="*/ 0 h 5"/>
                  <a:gd name="T2" fmla="*/ 3 w 4"/>
                  <a:gd name="T3" fmla="*/ 1 h 5"/>
                  <a:gd name="T4" fmla="*/ 1 w 4"/>
                  <a:gd name="T5" fmla="*/ 3 h 5"/>
                  <a:gd name="T6" fmla="*/ 0 w 4"/>
                  <a:gd name="T7" fmla="*/ 4 h 5"/>
                  <a:gd name="T8" fmla="*/ 1 w 4"/>
                  <a:gd name="T9" fmla="*/ 5 h 5"/>
                  <a:gd name="T10" fmla="*/ 1 w 4"/>
                  <a:gd name="T11" fmla="*/ 5 h 5"/>
                  <a:gd name="T12" fmla="*/ 2 w 4"/>
                  <a:gd name="T13" fmla="*/ 4 h 5"/>
                  <a:gd name="T14" fmla="*/ 2 w 4"/>
                  <a:gd name="T15" fmla="*/ 4 h 5"/>
                  <a:gd name="T16" fmla="*/ 4 w 4"/>
                  <a:gd name="T17" fmla="*/ 2 h 5"/>
                  <a:gd name="T18" fmla="*/ 4 w 4"/>
                  <a:gd name="T19" fmla="*/ 2 h 5"/>
                  <a:gd name="T20" fmla="*/ 4 w 4"/>
                  <a:gd name="T21" fmla="*/ 1 h 5"/>
                  <a:gd name="T22" fmla="*/ 4 w 4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7" name="Freeform 1968">
                <a:extLst>
                  <a:ext uri="{FF2B5EF4-FFF2-40B4-BE49-F238E27FC236}">
                    <a16:creationId xmlns:a16="http://schemas.microsoft.com/office/drawing/2014/main" id="{70895E8F-FE8E-4639-917B-B65C39FEC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1684"/>
                <a:ext cx="15" cy="1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8" name="Freeform 1969">
                <a:extLst>
                  <a:ext uri="{FF2B5EF4-FFF2-40B4-BE49-F238E27FC236}">
                    <a16:creationId xmlns:a16="http://schemas.microsoft.com/office/drawing/2014/main" id="{5D79C2AE-C4D7-4A73-BE14-25A783AF4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1759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9" name="Freeform 1970">
                <a:extLst>
                  <a:ext uri="{FF2B5EF4-FFF2-40B4-BE49-F238E27FC236}">
                    <a16:creationId xmlns:a16="http://schemas.microsoft.com/office/drawing/2014/main" id="{FD6D2D7B-36E5-423E-BFCF-B9F0B1FEC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" y="1751"/>
                <a:ext cx="23" cy="16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0 w 3"/>
                  <a:gd name="T5" fmla="*/ 2 h 2"/>
                  <a:gd name="T6" fmla="*/ 3 w 3"/>
                  <a:gd name="T7" fmla="*/ 0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0" name="Freeform 1971">
                <a:extLst>
                  <a:ext uri="{FF2B5EF4-FFF2-40B4-BE49-F238E27FC236}">
                    <a16:creationId xmlns:a16="http://schemas.microsoft.com/office/drawing/2014/main" id="{C4DD37E9-7B99-41BD-A7C1-AD76B1900C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7" y="1759"/>
                <a:ext cx="38" cy="30"/>
              </a:xfrm>
              <a:custGeom>
                <a:avLst/>
                <a:gdLst>
                  <a:gd name="T0" fmla="*/ 0 w 5"/>
                  <a:gd name="T1" fmla="*/ 4 h 4"/>
                  <a:gd name="T2" fmla="*/ 0 w 5"/>
                  <a:gd name="T3" fmla="*/ 4 h 4"/>
                  <a:gd name="T4" fmla="*/ 0 w 5"/>
                  <a:gd name="T5" fmla="*/ 4 h 4"/>
                  <a:gd name="T6" fmla="*/ 0 w 5"/>
                  <a:gd name="T7" fmla="*/ 4 h 4"/>
                  <a:gd name="T8" fmla="*/ 1 w 5"/>
                  <a:gd name="T9" fmla="*/ 0 h 4"/>
                  <a:gd name="T10" fmla="*/ 0 w 5"/>
                  <a:gd name="T11" fmla="*/ 0 h 4"/>
                  <a:gd name="T12" fmla="*/ 0 w 5"/>
                  <a:gd name="T13" fmla="*/ 1 h 4"/>
                  <a:gd name="T14" fmla="*/ 1 w 5"/>
                  <a:gd name="T15" fmla="*/ 0 h 4"/>
                  <a:gd name="T16" fmla="*/ 5 w 5"/>
                  <a:gd name="T17" fmla="*/ 0 h 4"/>
                  <a:gd name="T18" fmla="*/ 3 w 5"/>
                  <a:gd name="T19" fmla="*/ 0 h 4"/>
                  <a:gd name="T20" fmla="*/ 5 w 5"/>
                  <a:gd name="T21" fmla="*/ 1 h 4"/>
                  <a:gd name="T22" fmla="*/ 5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1" name="Freeform 1972">
                <a:extLst>
                  <a:ext uri="{FF2B5EF4-FFF2-40B4-BE49-F238E27FC236}">
                    <a16:creationId xmlns:a16="http://schemas.microsoft.com/office/drawing/2014/main" id="{7FA88F26-03E8-4360-954E-438111FB1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2" y="1751"/>
                <a:ext cx="60" cy="38"/>
              </a:xfrm>
              <a:custGeom>
                <a:avLst/>
                <a:gdLst>
                  <a:gd name="T0" fmla="*/ 4 w 8"/>
                  <a:gd name="T1" fmla="*/ 0 h 5"/>
                  <a:gd name="T2" fmla="*/ 3 w 8"/>
                  <a:gd name="T3" fmla="*/ 1 h 5"/>
                  <a:gd name="T4" fmla="*/ 2 w 8"/>
                  <a:gd name="T5" fmla="*/ 2 h 5"/>
                  <a:gd name="T6" fmla="*/ 0 w 8"/>
                  <a:gd name="T7" fmla="*/ 3 h 5"/>
                  <a:gd name="T8" fmla="*/ 2 w 8"/>
                  <a:gd name="T9" fmla="*/ 5 h 5"/>
                  <a:gd name="T10" fmla="*/ 2 w 8"/>
                  <a:gd name="T11" fmla="*/ 5 h 5"/>
                  <a:gd name="T12" fmla="*/ 4 w 8"/>
                  <a:gd name="T13" fmla="*/ 5 h 5"/>
                  <a:gd name="T14" fmla="*/ 2 w 8"/>
                  <a:gd name="T15" fmla="*/ 3 h 5"/>
                  <a:gd name="T16" fmla="*/ 4 w 8"/>
                  <a:gd name="T17" fmla="*/ 2 h 5"/>
                  <a:gd name="T18" fmla="*/ 6 w 8"/>
                  <a:gd name="T19" fmla="*/ 3 h 5"/>
                  <a:gd name="T20" fmla="*/ 5 w 8"/>
                  <a:gd name="T21" fmla="*/ 5 h 5"/>
                  <a:gd name="T22" fmla="*/ 8 w 8"/>
                  <a:gd name="T23" fmla="*/ 4 h 5"/>
                  <a:gd name="T24" fmla="*/ 8 w 8"/>
                  <a:gd name="T25" fmla="*/ 3 h 5"/>
                  <a:gd name="T26" fmla="*/ 7 w 8"/>
                  <a:gd name="T27" fmla="*/ 2 h 5"/>
                  <a:gd name="T28" fmla="*/ 5 w 8"/>
                  <a:gd name="T29" fmla="*/ 1 h 5"/>
                  <a:gd name="T30" fmla="*/ 4 w 8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7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2" name="Freeform 1973">
                <a:extLst>
                  <a:ext uri="{FF2B5EF4-FFF2-40B4-BE49-F238E27FC236}">
                    <a16:creationId xmlns:a16="http://schemas.microsoft.com/office/drawing/2014/main" id="{671A8005-997C-48A7-8B70-E3BCE20B6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2 w 4"/>
                  <a:gd name="T5" fmla="*/ 3 h 3"/>
                  <a:gd name="T6" fmla="*/ 3 w 4"/>
                  <a:gd name="T7" fmla="*/ 3 h 3"/>
                  <a:gd name="T8" fmla="*/ 4 w 4"/>
                  <a:gd name="T9" fmla="*/ 1 h 3"/>
                  <a:gd name="T10" fmla="*/ 2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3" name="Freeform 1974">
                <a:extLst>
                  <a:ext uri="{FF2B5EF4-FFF2-40B4-BE49-F238E27FC236}">
                    <a16:creationId xmlns:a16="http://schemas.microsoft.com/office/drawing/2014/main" id="{17FD9E4F-D962-4F12-94B3-CF28ED0AC6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53" y="1759"/>
                <a:ext cx="46" cy="3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1 w 6"/>
                  <a:gd name="T5" fmla="*/ 4 h 4"/>
                  <a:gd name="T6" fmla="*/ 0 w 6"/>
                  <a:gd name="T7" fmla="*/ 4 h 4"/>
                  <a:gd name="T8" fmla="*/ 2 w 6"/>
                  <a:gd name="T9" fmla="*/ 0 h 4"/>
                  <a:gd name="T10" fmla="*/ 0 w 6"/>
                  <a:gd name="T11" fmla="*/ 0 h 4"/>
                  <a:gd name="T12" fmla="*/ 0 w 6"/>
                  <a:gd name="T13" fmla="*/ 1 h 4"/>
                  <a:gd name="T14" fmla="*/ 2 w 6"/>
                  <a:gd name="T15" fmla="*/ 0 h 4"/>
                  <a:gd name="T16" fmla="*/ 6 w 6"/>
                  <a:gd name="T17" fmla="*/ 0 h 4"/>
                  <a:gd name="T18" fmla="*/ 4 w 6"/>
                  <a:gd name="T19" fmla="*/ 0 h 4"/>
                  <a:gd name="T20" fmla="*/ 6 w 6"/>
                  <a:gd name="T21" fmla="*/ 1 h 4"/>
                  <a:gd name="T22" fmla="*/ 6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4" name="Freeform 1975">
                <a:extLst>
                  <a:ext uri="{FF2B5EF4-FFF2-40B4-BE49-F238E27FC236}">
                    <a16:creationId xmlns:a16="http://schemas.microsoft.com/office/drawing/2014/main" id="{0FCD9E83-5A03-4FA2-B769-D9E4F7FD39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5" y="1751"/>
                <a:ext cx="61" cy="46"/>
              </a:xfrm>
              <a:custGeom>
                <a:avLst/>
                <a:gdLst>
                  <a:gd name="T0" fmla="*/ 4 w 8"/>
                  <a:gd name="T1" fmla="*/ 5 h 6"/>
                  <a:gd name="T2" fmla="*/ 2 w 8"/>
                  <a:gd name="T3" fmla="*/ 3 h 6"/>
                  <a:gd name="T4" fmla="*/ 4 w 8"/>
                  <a:gd name="T5" fmla="*/ 2 h 6"/>
                  <a:gd name="T6" fmla="*/ 6 w 8"/>
                  <a:gd name="T7" fmla="*/ 3 h 6"/>
                  <a:gd name="T8" fmla="*/ 4 w 8"/>
                  <a:gd name="T9" fmla="*/ 5 h 6"/>
                  <a:gd name="T10" fmla="*/ 4 w 8"/>
                  <a:gd name="T11" fmla="*/ 0 h 6"/>
                  <a:gd name="T12" fmla="*/ 3 w 8"/>
                  <a:gd name="T13" fmla="*/ 1 h 6"/>
                  <a:gd name="T14" fmla="*/ 1 w 8"/>
                  <a:gd name="T15" fmla="*/ 2 h 6"/>
                  <a:gd name="T16" fmla="*/ 0 w 8"/>
                  <a:gd name="T17" fmla="*/ 3 h 6"/>
                  <a:gd name="T18" fmla="*/ 1 w 8"/>
                  <a:gd name="T19" fmla="*/ 5 h 6"/>
                  <a:gd name="T20" fmla="*/ 2 w 8"/>
                  <a:gd name="T21" fmla="*/ 5 h 6"/>
                  <a:gd name="T22" fmla="*/ 6 w 8"/>
                  <a:gd name="T23" fmla="*/ 6 h 6"/>
                  <a:gd name="T24" fmla="*/ 8 w 8"/>
                  <a:gd name="T25" fmla="*/ 4 h 6"/>
                  <a:gd name="T26" fmla="*/ 8 w 8"/>
                  <a:gd name="T27" fmla="*/ 4 h 6"/>
                  <a:gd name="T28" fmla="*/ 8 w 8"/>
                  <a:gd name="T29" fmla="*/ 3 h 6"/>
                  <a:gd name="T30" fmla="*/ 7 w 8"/>
                  <a:gd name="T31" fmla="*/ 2 h 6"/>
                  <a:gd name="T32" fmla="*/ 5 w 8"/>
                  <a:gd name="T33" fmla="*/ 1 h 6"/>
                  <a:gd name="T34" fmla="*/ 4 w 8"/>
                  <a:gd name="T3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6">
                    <a:moveTo>
                      <a:pt x="4" y="5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5"/>
                      <a:pt x="4" y="5"/>
                      <a:pt x="4" y="5"/>
                    </a:cubicBezTo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4" y="6"/>
                      <a:pt x="6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5" name="Freeform 1976">
                <a:extLst>
                  <a:ext uri="{FF2B5EF4-FFF2-40B4-BE49-F238E27FC236}">
                    <a16:creationId xmlns:a16="http://schemas.microsoft.com/office/drawing/2014/main" id="{BAA4AA75-A8B3-4289-AF8F-B8A8FACA3A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0 h 22"/>
                  <a:gd name="T2" fmla="*/ 0 w 30"/>
                  <a:gd name="T3" fmla="*/ 7 h 22"/>
                  <a:gd name="T4" fmla="*/ 15 w 30"/>
                  <a:gd name="T5" fmla="*/ 22 h 22"/>
                  <a:gd name="T6" fmla="*/ 30 w 30"/>
                  <a:gd name="T7" fmla="*/ 7 h 22"/>
                  <a:gd name="T8" fmla="*/ 15 w 3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0"/>
                    </a:moveTo>
                    <a:lnTo>
                      <a:pt x="0" y="7"/>
                    </a:lnTo>
                    <a:lnTo>
                      <a:pt x="15" y="22"/>
                    </a:lnTo>
                    <a:lnTo>
                      <a:pt x="30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6" name="Freeform 1977">
                <a:extLst>
                  <a:ext uri="{FF2B5EF4-FFF2-40B4-BE49-F238E27FC236}">
                    <a16:creationId xmlns:a16="http://schemas.microsoft.com/office/drawing/2014/main" id="{7F4D6245-25AD-4813-8263-C3DC3CB56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0 h 22"/>
                  <a:gd name="T2" fmla="*/ 0 w 30"/>
                  <a:gd name="T3" fmla="*/ 7 h 22"/>
                  <a:gd name="T4" fmla="*/ 15 w 30"/>
                  <a:gd name="T5" fmla="*/ 22 h 22"/>
                  <a:gd name="T6" fmla="*/ 30 w 30"/>
                  <a:gd name="T7" fmla="*/ 7 h 22"/>
                  <a:gd name="T8" fmla="*/ 15 w 3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0"/>
                    </a:moveTo>
                    <a:lnTo>
                      <a:pt x="0" y="7"/>
                    </a:lnTo>
                    <a:lnTo>
                      <a:pt x="15" y="22"/>
                    </a:lnTo>
                    <a:lnTo>
                      <a:pt x="30" y="7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7" name="Freeform 1978">
                <a:extLst>
                  <a:ext uri="{FF2B5EF4-FFF2-40B4-BE49-F238E27FC236}">
                    <a16:creationId xmlns:a16="http://schemas.microsoft.com/office/drawing/2014/main" id="{B3B909E1-5178-44C5-9641-184D543399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7" y="1759"/>
                <a:ext cx="38" cy="8"/>
              </a:xfrm>
              <a:custGeom>
                <a:avLst/>
                <a:gdLst>
                  <a:gd name="T0" fmla="*/ 2 w 5"/>
                  <a:gd name="T1" fmla="*/ 0 h 1"/>
                  <a:gd name="T2" fmla="*/ 0 w 5"/>
                  <a:gd name="T3" fmla="*/ 0 h 1"/>
                  <a:gd name="T4" fmla="*/ 0 w 5"/>
                  <a:gd name="T5" fmla="*/ 1 h 1"/>
                  <a:gd name="T6" fmla="*/ 0 w 5"/>
                  <a:gd name="T7" fmla="*/ 1 h 1"/>
                  <a:gd name="T8" fmla="*/ 2 w 5"/>
                  <a:gd name="T9" fmla="*/ 0 h 1"/>
                  <a:gd name="T10" fmla="*/ 5 w 5"/>
                  <a:gd name="T11" fmla="*/ 0 h 1"/>
                  <a:gd name="T12" fmla="*/ 4 w 5"/>
                  <a:gd name="T13" fmla="*/ 0 h 1"/>
                  <a:gd name="T14" fmla="*/ 5 w 5"/>
                  <a:gd name="T15" fmla="*/ 1 h 1"/>
                  <a:gd name="T16" fmla="*/ 5 w 5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8" name="Freeform 1979">
                <a:extLst>
                  <a:ext uri="{FF2B5EF4-FFF2-40B4-BE49-F238E27FC236}">
                    <a16:creationId xmlns:a16="http://schemas.microsoft.com/office/drawing/2014/main" id="{8A0C0270-9A68-45A2-8D51-9B76FB22A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7" y="1751"/>
                <a:ext cx="53" cy="31"/>
              </a:xfrm>
              <a:custGeom>
                <a:avLst/>
                <a:gdLst>
                  <a:gd name="T0" fmla="*/ 3 w 7"/>
                  <a:gd name="T1" fmla="*/ 0 h 4"/>
                  <a:gd name="T2" fmla="*/ 2 w 7"/>
                  <a:gd name="T3" fmla="*/ 1 h 4"/>
                  <a:gd name="T4" fmla="*/ 0 w 7"/>
                  <a:gd name="T5" fmla="*/ 2 h 4"/>
                  <a:gd name="T6" fmla="*/ 2 w 7"/>
                  <a:gd name="T7" fmla="*/ 3 h 4"/>
                  <a:gd name="T8" fmla="*/ 3 w 7"/>
                  <a:gd name="T9" fmla="*/ 2 h 4"/>
                  <a:gd name="T10" fmla="*/ 5 w 7"/>
                  <a:gd name="T11" fmla="*/ 3 h 4"/>
                  <a:gd name="T12" fmla="*/ 4 w 7"/>
                  <a:gd name="T13" fmla="*/ 4 h 4"/>
                  <a:gd name="T14" fmla="*/ 6 w 7"/>
                  <a:gd name="T15" fmla="*/ 4 h 4"/>
                  <a:gd name="T16" fmla="*/ 7 w 7"/>
                  <a:gd name="T17" fmla="*/ 3 h 4"/>
                  <a:gd name="T18" fmla="*/ 5 w 7"/>
                  <a:gd name="T19" fmla="*/ 2 h 4"/>
                  <a:gd name="T20" fmla="*/ 4 w 7"/>
                  <a:gd name="T21" fmla="*/ 1 h 4"/>
                  <a:gd name="T22" fmla="*/ 3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3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9" name="Freeform 1980">
                <a:extLst>
                  <a:ext uri="{FF2B5EF4-FFF2-40B4-BE49-F238E27FC236}">
                    <a16:creationId xmlns:a16="http://schemas.microsoft.com/office/drawing/2014/main" id="{3C2DCF18-A464-4359-9907-699137B27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" y="1767"/>
                <a:ext cx="23" cy="1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1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0" name="Freeform 1981">
                <a:extLst>
                  <a:ext uri="{FF2B5EF4-FFF2-40B4-BE49-F238E27FC236}">
                    <a16:creationId xmlns:a16="http://schemas.microsoft.com/office/drawing/2014/main" id="{17B3AF38-CE46-4DEE-9EC1-3C203F595D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01" y="1676"/>
                <a:ext cx="38" cy="38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5 h 5"/>
                  <a:gd name="T4" fmla="*/ 1 w 5"/>
                  <a:gd name="T5" fmla="*/ 5 h 5"/>
                  <a:gd name="T6" fmla="*/ 0 w 5"/>
                  <a:gd name="T7" fmla="*/ 5 h 5"/>
                  <a:gd name="T8" fmla="*/ 5 w 5"/>
                  <a:gd name="T9" fmla="*/ 4 h 5"/>
                  <a:gd name="T10" fmla="*/ 4 w 5"/>
                  <a:gd name="T11" fmla="*/ 5 h 5"/>
                  <a:gd name="T12" fmla="*/ 5 w 5"/>
                  <a:gd name="T13" fmla="*/ 5 h 5"/>
                  <a:gd name="T14" fmla="*/ 5 w 5"/>
                  <a:gd name="T15" fmla="*/ 4 h 5"/>
                  <a:gd name="T16" fmla="*/ 1 w 5"/>
                  <a:gd name="T17" fmla="*/ 0 h 5"/>
                  <a:gd name="T18" fmla="*/ 0 w 5"/>
                  <a:gd name="T19" fmla="*/ 0 h 5"/>
                  <a:gd name="T20" fmla="*/ 0 w 5"/>
                  <a:gd name="T21" fmla="*/ 2 h 5"/>
                  <a:gd name="T22" fmla="*/ 1 w 5"/>
                  <a:gd name="T23" fmla="*/ 0 h 5"/>
                  <a:gd name="T24" fmla="*/ 5 w 5"/>
                  <a:gd name="T25" fmla="*/ 0 h 5"/>
                  <a:gd name="T26" fmla="*/ 4 w 5"/>
                  <a:gd name="T27" fmla="*/ 0 h 5"/>
                  <a:gd name="T28" fmla="*/ 5 w 5"/>
                  <a:gd name="T29" fmla="*/ 2 h 5"/>
                  <a:gd name="T30" fmla="*/ 5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5" y="4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1" name="Freeform 1982">
                <a:extLst>
                  <a:ext uri="{FF2B5EF4-FFF2-40B4-BE49-F238E27FC236}">
                    <a16:creationId xmlns:a16="http://schemas.microsoft.com/office/drawing/2014/main" id="{98E1A112-4115-4BCF-9698-39CA244869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4 w 7"/>
                  <a:gd name="T1" fmla="*/ 6 h 8"/>
                  <a:gd name="T2" fmla="*/ 2 w 7"/>
                  <a:gd name="T3" fmla="*/ 4 h 8"/>
                  <a:gd name="T4" fmla="*/ 4 w 7"/>
                  <a:gd name="T5" fmla="*/ 2 h 8"/>
                  <a:gd name="T6" fmla="*/ 5 w 7"/>
                  <a:gd name="T7" fmla="*/ 4 h 8"/>
                  <a:gd name="T8" fmla="*/ 4 w 7"/>
                  <a:gd name="T9" fmla="*/ 6 h 8"/>
                  <a:gd name="T10" fmla="*/ 4 w 7"/>
                  <a:gd name="T11" fmla="*/ 0 h 8"/>
                  <a:gd name="T12" fmla="*/ 2 w 7"/>
                  <a:gd name="T13" fmla="*/ 1 h 8"/>
                  <a:gd name="T14" fmla="*/ 1 w 7"/>
                  <a:gd name="T15" fmla="*/ 3 h 8"/>
                  <a:gd name="T16" fmla="*/ 0 w 7"/>
                  <a:gd name="T17" fmla="*/ 4 h 8"/>
                  <a:gd name="T18" fmla="*/ 1 w 7"/>
                  <a:gd name="T19" fmla="*/ 6 h 8"/>
                  <a:gd name="T20" fmla="*/ 2 w 7"/>
                  <a:gd name="T21" fmla="*/ 6 h 8"/>
                  <a:gd name="T22" fmla="*/ 4 w 7"/>
                  <a:gd name="T23" fmla="*/ 8 h 8"/>
                  <a:gd name="T24" fmla="*/ 5 w 7"/>
                  <a:gd name="T25" fmla="*/ 6 h 8"/>
                  <a:gd name="T26" fmla="*/ 6 w 7"/>
                  <a:gd name="T27" fmla="*/ 5 h 8"/>
                  <a:gd name="T28" fmla="*/ 7 w 7"/>
                  <a:gd name="T29" fmla="*/ 4 h 8"/>
                  <a:gd name="T30" fmla="*/ 6 w 7"/>
                  <a:gd name="T31" fmla="*/ 3 h 8"/>
                  <a:gd name="T32" fmla="*/ 5 w 7"/>
                  <a:gd name="T33" fmla="*/ 1 h 8"/>
                  <a:gd name="T34" fmla="*/ 4 w 7"/>
                  <a:gd name="T3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4" y="6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6"/>
                      <a:pt x="4" y="6"/>
                      <a:pt x="4" y="6"/>
                    </a:cubicBezTo>
                    <a:moveTo>
                      <a:pt x="4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2" name="Freeform 1983">
                <a:extLst>
                  <a:ext uri="{FF2B5EF4-FFF2-40B4-BE49-F238E27FC236}">
                    <a16:creationId xmlns:a16="http://schemas.microsoft.com/office/drawing/2014/main" id="{068FCE98-4731-47E8-92C4-29B49B25B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0 h 30"/>
                  <a:gd name="T2" fmla="*/ 0 w 23"/>
                  <a:gd name="T3" fmla="*/ 15 h 30"/>
                  <a:gd name="T4" fmla="*/ 15 w 23"/>
                  <a:gd name="T5" fmla="*/ 30 h 30"/>
                  <a:gd name="T6" fmla="*/ 23 w 23"/>
                  <a:gd name="T7" fmla="*/ 15 h 30"/>
                  <a:gd name="T8" fmla="*/ 15 w 2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23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3" name="Freeform 1984">
                <a:extLst>
                  <a:ext uri="{FF2B5EF4-FFF2-40B4-BE49-F238E27FC236}">
                    <a16:creationId xmlns:a16="http://schemas.microsoft.com/office/drawing/2014/main" id="{6551EBF2-C2EB-4373-B30E-08955021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0 h 30"/>
                  <a:gd name="T2" fmla="*/ 0 w 23"/>
                  <a:gd name="T3" fmla="*/ 15 h 30"/>
                  <a:gd name="T4" fmla="*/ 15 w 23"/>
                  <a:gd name="T5" fmla="*/ 30 h 30"/>
                  <a:gd name="T6" fmla="*/ 23 w 23"/>
                  <a:gd name="T7" fmla="*/ 15 h 30"/>
                  <a:gd name="T8" fmla="*/ 15 w 2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23" y="15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4" name="Freeform 1985">
                <a:extLst>
                  <a:ext uri="{FF2B5EF4-FFF2-40B4-BE49-F238E27FC236}">
                    <a16:creationId xmlns:a16="http://schemas.microsoft.com/office/drawing/2014/main" id="{60FF5946-6969-4CAE-80A5-19FA4254EE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7" y="1518"/>
                <a:ext cx="15" cy="38"/>
              </a:xfrm>
              <a:custGeom>
                <a:avLst/>
                <a:gdLst>
                  <a:gd name="T0" fmla="*/ 15 w 15"/>
                  <a:gd name="T1" fmla="*/ 30 h 38"/>
                  <a:gd name="T2" fmla="*/ 0 w 15"/>
                  <a:gd name="T3" fmla="*/ 38 h 38"/>
                  <a:gd name="T4" fmla="*/ 15 w 15"/>
                  <a:gd name="T5" fmla="*/ 38 h 38"/>
                  <a:gd name="T6" fmla="*/ 15 w 15"/>
                  <a:gd name="T7" fmla="*/ 30 h 38"/>
                  <a:gd name="T8" fmla="*/ 15 w 15"/>
                  <a:gd name="T9" fmla="*/ 0 h 38"/>
                  <a:gd name="T10" fmla="*/ 0 w 15"/>
                  <a:gd name="T11" fmla="*/ 0 h 38"/>
                  <a:gd name="T12" fmla="*/ 15 w 15"/>
                  <a:gd name="T13" fmla="*/ 7 h 38"/>
                  <a:gd name="T14" fmla="*/ 15 w 1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8">
                    <a:moveTo>
                      <a:pt x="15" y="30"/>
                    </a:moveTo>
                    <a:lnTo>
                      <a:pt x="0" y="38"/>
                    </a:lnTo>
                    <a:lnTo>
                      <a:pt x="15" y="38"/>
                    </a:lnTo>
                    <a:lnTo>
                      <a:pt x="15" y="30"/>
                    </a:lnTo>
                    <a:close/>
                    <a:moveTo>
                      <a:pt x="15" y="0"/>
                    </a:moveTo>
                    <a:lnTo>
                      <a:pt x="0" y="0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5" name="Freeform 1986">
                <a:extLst>
                  <a:ext uri="{FF2B5EF4-FFF2-40B4-BE49-F238E27FC236}">
                    <a16:creationId xmlns:a16="http://schemas.microsoft.com/office/drawing/2014/main" id="{F50B3612-CBCD-4AD8-8D4B-D74A2328BB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7" y="1518"/>
                <a:ext cx="15" cy="38"/>
              </a:xfrm>
              <a:custGeom>
                <a:avLst/>
                <a:gdLst>
                  <a:gd name="T0" fmla="*/ 15 w 15"/>
                  <a:gd name="T1" fmla="*/ 30 h 38"/>
                  <a:gd name="T2" fmla="*/ 0 w 15"/>
                  <a:gd name="T3" fmla="*/ 38 h 38"/>
                  <a:gd name="T4" fmla="*/ 15 w 15"/>
                  <a:gd name="T5" fmla="*/ 38 h 38"/>
                  <a:gd name="T6" fmla="*/ 15 w 15"/>
                  <a:gd name="T7" fmla="*/ 30 h 38"/>
                  <a:gd name="T8" fmla="*/ 15 w 15"/>
                  <a:gd name="T9" fmla="*/ 0 h 38"/>
                  <a:gd name="T10" fmla="*/ 0 w 15"/>
                  <a:gd name="T11" fmla="*/ 0 h 38"/>
                  <a:gd name="T12" fmla="*/ 15 w 15"/>
                  <a:gd name="T13" fmla="*/ 7 h 38"/>
                  <a:gd name="T14" fmla="*/ 15 w 1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8">
                    <a:moveTo>
                      <a:pt x="15" y="30"/>
                    </a:moveTo>
                    <a:lnTo>
                      <a:pt x="0" y="38"/>
                    </a:lnTo>
                    <a:lnTo>
                      <a:pt x="15" y="38"/>
                    </a:lnTo>
                    <a:lnTo>
                      <a:pt x="15" y="30"/>
                    </a:lnTo>
                    <a:moveTo>
                      <a:pt x="15" y="0"/>
                    </a:moveTo>
                    <a:lnTo>
                      <a:pt x="0" y="0"/>
                    </a:lnTo>
                    <a:lnTo>
                      <a:pt x="15" y="7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6" name="Freeform 1987">
                <a:extLst>
                  <a:ext uri="{FF2B5EF4-FFF2-40B4-BE49-F238E27FC236}">
                    <a16:creationId xmlns:a16="http://schemas.microsoft.com/office/drawing/2014/main" id="{F59CDA1A-43D1-4283-BA65-CB7FC83A7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510"/>
                <a:ext cx="30" cy="5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0 w 4"/>
                  <a:gd name="T5" fmla="*/ 2 h 7"/>
                  <a:gd name="T6" fmla="*/ 0 w 4"/>
                  <a:gd name="T7" fmla="*/ 2 h 7"/>
                  <a:gd name="T8" fmla="*/ 2 w 4"/>
                  <a:gd name="T9" fmla="*/ 3 h 7"/>
                  <a:gd name="T10" fmla="*/ 0 w 4"/>
                  <a:gd name="T11" fmla="*/ 5 h 7"/>
                  <a:gd name="T12" fmla="*/ 0 w 4"/>
                  <a:gd name="T13" fmla="*/ 5 h 7"/>
                  <a:gd name="T14" fmla="*/ 0 w 4"/>
                  <a:gd name="T15" fmla="*/ 7 h 7"/>
                  <a:gd name="T16" fmla="*/ 0 w 4"/>
                  <a:gd name="T17" fmla="*/ 7 h 7"/>
                  <a:gd name="T18" fmla="*/ 1 w 4"/>
                  <a:gd name="T19" fmla="*/ 6 h 7"/>
                  <a:gd name="T20" fmla="*/ 3 w 4"/>
                  <a:gd name="T21" fmla="*/ 5 h 7"/>
                  <a:gd name="T22" fmla="*/ 4 w 4"/>
                  <a:gd name="T23" fmla="*/ 3 h 7"/>
                  <a:gd name="T24" fmla="*/ 3 w 4"/>
                  <a:gd name="T25" fmla="*/ 2 h 7"/>
                  <a:gd name="T26" fmla="*/ 1 w 4"/>
                  <a:gd name="T27" fmla="*/ 1 h 7"/>
                  <a:gd name="T28" fmla="*/ 0 w 4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7" name="Freeform 1988">
                <a:extLst>
                  <a:ext uri="{FF2B5EF4-FFF2-40B4-BE49-F238E27FC236}">
                    <a16:creationId xmlns:a16="http://schemas.microsoft.com/office/drawing/2014/main" id="{1B735E3B-C3F5-4B29-AA69-0ED52A60D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525"/>
                <a:ext cx="15" cy="2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1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8" name="Freeform 1989">
                <a:extLst>
                  <a:ext uri="{FF2B5EF4-FFF2-40B4-BE49-F238E27FC236}">
                    <a16:creationId xmlns:a16="http://schemas.microsoft.com/office/drawing/2014/main" id="{689C6C46-E650-4017-825B-C7B0F47791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7" y="1593"/>
                <a:ext cx="15" cy="45"/>
              </a:xfrm>
              <a:custGeom>
                <a:avLst/>
                <a:gdLst>
                  <a:gd name="T0" fmla="*/ 2 w 2"/>
                  <a:gd name="T1" fmla="*/ 4 h 6"/>
                  <a:gd name="T2" fmla="*/ 1 w 2"/>
                  <a:gd name="T3" fmla="*/ 5 h 6"/>
                  <a:gd name="T4" fmla="*/ 1 w 2"/>
                  <a:gd name="T5" fmla="*/ 6 h 6"/>
                  <a:gd name="T6" fmla="*/ 2 w 2"/>
                  <a:gd name="T7" fmla="*/ 6 h 6"/>
                  <a:gd name="T8" fmla="*/ 2 w 2"/>
                  <a:gd name="T9" fmla="*/ 4 h 6"/>
                  <a:gd name="T10" fmla="*/ 2 w 2"/>
                  <a:gd name="T11" fmla="*/ 0 h 6"/>
                  <a:gd name="T12" fmla="*/ 0 w 2"/>
                  <a:gd name="T13" fmla="*/ 0 h 6"/>
                  <a:gd name="T14" fmla="*/ 2 w 2"/>
                  <a:gd name="T15" fmla="*/ 2 h 6"/>
                  <a:gd name="T16" fmla="*/ 2 w 2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6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9" name="Freeform 1990">
                <a:extLst>
                  <a:ext uri="{FF2B5EF4-FFF2-40B4-BE49-F238E27FC236}">
                    <a16:creationId xmlns:a16="http://schemas.microsoft.com/office/drawing/2014/main" id="{A3E60B5F-06C5-4BA1-B2A4-7C2617A92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" y="1586"/>
                <a:ext cx="30" cy="45"/>
              </a:xfrm>
              <a:custGeom>
                <a:avLst/>
                <a:gdLst>
                  <a:gd name="T0" fmla="*/ 0 w 4"/>
                  <a:gd name="T1" fmla="*/ 0 h 6"/>
                  <a:gd name="T2" fmla="*/ 1 w 4"/>
                  <a:gd name="T3" fmla="*/ 3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6 h 6"/>
                  <a:gd name="T10" fmla="*/ 3 w 4"/>
                  <a:gd name="T11" fmla="*/ 5 h 6"/>
                  <a:gd name="T12" fmla="*/ 4 w 4"/>
                  <a:gd name="T13" fmla="*/ 4 h 6"/>
                  <a:gd name="T14" fmla="*/ 3 w 4"/>
                  <a:gd name="T15" fmla="*/ 3 h 6"/>
                  <a:gd name="T16" fmla="*/ 1 w 4"/>
                  <a:gd name="T17" fmla="*/ 1 h 6"/>
                  <a:gd name="T18" fmla="*/ 0 w 4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1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0" name="Freeform 1991">
                <a:extLst>
                  <a:ext uri="{FF2B5EF4-FFF2-40B4-BE49-F238E27FC236}">
                    <a16:creationId xmlns:a16="http://schemas.microsoft.com/office/drawing/2014/main" id="{76556A0D-F314-4230-B450-53B605D11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7" y="1608"/>
                <a:ext cx="8" cy="1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1" name="Freeform 1992">
                <a:extLst>
                  <a:ext uri="{FF2B5EF4-FFF2-40B4-BE49-F238E27FC236}">
                    <a16:creationId xmlns:a16="http://schemas.microsoft.com/office/drawing/2014/main" id="{77C60E4C-6BED-4180-8406-1D78274D1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525"/>
                <a:ext cx="115" cy="106"/>
              </a:xfrm>
              <a:custGeom>
                <a:avLst/>
                <a:gdLst>
                  <a:gd name="T0" fmla="*/ 0 w 15"/>
                  <a:gd name="T1" fmla="*/ 0 h 14"/>
                  <a:gd name="T2" fmla="*/ 0 w 15"/>
                  <a:gd name="T3" fmla="*/ 14 h 14"/>
                  <a:gd name="T4" fmla="*/ 15 w 15"/>
                  <a:gd name="T5" fmla="*/ 14 h 14"/>
                  <a:gd name="T6" fmla="*/ 15 w 15"/>
                  <a:gd name="T7" fmla="*/ 1 h 14"/>
                  <a:gd name="T8" fmla="*/ 8 w 15"/>
                  <a:gd name="T9" fmla="*/ 6 h 14"/>
                  <a:gd name="T10" fmla="*/ 0 w 15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4"/>
                      <a:pt x="11" y="6"/>
                      <a:pt x="8" y="6"/>
                    </a:cubicBezTo>
                    <a:cubicBezTo>
                      <a:pt x="4" y="6"/>
                      <a:pt x="1" y="3"/>
                      <a:pt x="0" y="0"/>
                    </a:cubicBezTo>
                  </a:path>
                </a:pathLst>
              </a:custGeom>
              <a:solidFill>
                <a:srgbClr val="5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2" name="Freeform 1993">
                <a:extLst>
                  <a:ext uri="{FF2B5EF4-FFF2-40B4-BE49-F238E27FC236}">
                    <a16:creationId xmlns:a16="http://schemas.microsoft.com/office/drawing/2014/main" id="{9E23CE38-812D-4977-9799-625448BD30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4" y="1797"/>
                <a:ext cx="237" cy="211"/>
              </a:xfrm>
              <a:custGeom>
                <a:avLst/>
                <a:gdLst>
                  <a:gd name="T0" fmla="*/ 4 w 31"/>
                  <a:gd name="T1" fmla="*/ 11 h 28"/>
                  <a:gd name="T2" fmla="*/ 3 w 31"/>
                  <a:gd name="T3" fmla="*/ 11 h 28"/>
                  <a:gd name="T4" fmla="*/ 2 w 31"/>
                  <a:gd name="T5" fmla="*/ 12 h 28"/>
                  <a:gd name="T6" fmla="*/ 2 w 31"/>
                  <a:gd name="T7" fmla="*/ 12 h 28"/>
                  <a:gd name="T8" fmla="*/ 0 w 31"/>
                  <a:gd name="T9" fmla="*/ 13 h 28"/>
                  <a:gd name="T10" fmla="*/ 3 w 31"/>
                  <a:gd name="T11" fmla="*/ 16 h 28"/>
                  <a:gd name="T12" fmla="*/ 4 w 31"/>
                  <a:gd name="T13" fmla="*/ 16 h 28"/>
                  <a:gd name="T14" fmla="*/ 4 w 31"/>
                  <a:gd name="T15" fmla="*/ 17 h 28"/>
                  <a:gd name="T16" fmla="*/ 14 w 31"/>
                  <a:gd name="T17" fmla="*/ 27 h 28"/>
                  <a:gd name="T18" fmla="*/ 15 w 31"/>
                  <a:gd name="T19" fmla="*/ 27 h 28"/>
                  <a:gd name="T20" fmla="*/ 15 w 31"/>
                  <a:gd name="T21" fmla="*/ 28 h 28"/>
                  <a:gd name="T22" fmla="*/ 15 w 31"/>
                  <a:gd name="T23" fmla="*/ 28 h 28"/>
                  <a:gd name="T24" fmla="*/ 16 w 31"/>
                  <a:gd name="T25" fmla="*/ 28 h 28"/>
                  <a:gd name="T26" fmla="*/ 16 w 31"/>
                  <a:gd name="T27" fmla="*/ 28 h 28"/>
                  <a:gd name="T28" fmla="*/ 22 w 31"/>
                  <a:gd name="T29" fmla="*/ 22 h 28"/>
                  <a:gd name="T30" fmla="*/ 21 w 31"/>
                  <a:gd name="T31" fmla="*/ 22 h 28"/>
                  <a:gd name="T32" fmla="*/ 21 w 31"/>
                  <a:gd name="T33" fmla="*/ 22 h 28"/>
                  <a:gd name="T34" fmla="*/ 16 w 31"/>
                  <a:gd name="T35" fmla="*/ 27 h 28"/>
                  <a:gd name="T36" fmla="*/ 10 w 31"/>
                  <a:gd name="T37" fmla="*/ 22 h 28"/>
                  <a:gd name="T38" fmla="*/ 9 w 31"/>
                  <a:gd name="T39" fmla="*/ 22 h 28"/>
                  <a:gd name="T40" fmla="*/ 9 w 31"/>
                  <a:gd name="T41" fmla="*/ 21 h 28"/>
                  <a:gd name="T42" fmla="*/ 2 w 31"/>
                  <a:gd name="T43" fmla="*/ 13 h 28"/>
                  <a:gd name="T44" fmla="*/ 4 w 31"/>
                  <a:gd name="T45" fmla="*/ 11 h 28"/>
                  <a:gd name="T46" fmla="*/ 26 w 31"/>
                  <a:gd name="T47" fmla="*/ 8 h 28"/>
                  <a:gd name="T48" fmla="*/ 25 w 31"/>
                  <a:gd name="T49" fmla="*/ 9 h 28"/>
                  <a:gd name="T50" fmla="*/ 29 w 31"/>
                  <a:gd name="T51" fmla="*/ 13 h 28"/>
                  <a:gd name="T52" fmla="*/ 25 w 31"/>
                  <a:gd name="T53" fmla="*/ 17 h 28"/>
                  <a:gd name="T54" fmla="*/ 25 w 31"/>
                  <a:gd name="T55" fmla="*/ 18 h 28"/>
                  <a:gd name="T56" fmla="*/ 26 w 31"/>
                  <a:gd name="T57" fmla="*/ 18 h 28"/>
                  <a:gd name="T58" fmla="*/ 31 w 31"/>
                  <a:gd name="T59" fmla="*/ 13 h 28"/>
                  <a:gd name="T60" fmla="*/ 26 w 31"/>
                  <a:gd name="T61" fmla="*/ 8 h 28"/>
                  <a:gd name="T62" fmla="*/ 17 w 31"/>
                  <a:gd name="T63" fmla="*/ 0 h 28"/>
                  <a:gd name="T64" fmla="*/ 16 w 31"/>
                  <a:gd name="T65" fmla="*/ 0 h 28"/>
                  <a:gd name="T66" fmla="*/ 21 w 31"/>
                  <a:gd name="T67" fmla="*/ 5 h 28"/>
                  <a:gd name="T68" fmla="*/ 22 w 31"/>
                  <a:gd name="T69" fmla="*/ 4 h 28"/>
                  <a:gd name="T70" fmla="*/ 17 w 31"/>
                  <a:gd name="T7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28">
                    <a:moveTo>
                      <a:pt x="4" y="11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1"/>
                      <a:pt x="4" y="11"/>
                      <a:pt x="4" y="11"/>
                    </a:cubicBezTo>
                    <a:moveTo>
                      <a:pt x="26" y="8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26" y="8"/>
                      <a:pt x="26" y="8"/>
                      <a:pt x="26" y="8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6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3" name="Freeform 1994">
                <a:extLst>
                  <a:ext uri="{FF2B5EF4-FFF2-40B4-BE49-F238E27FC236}">
                    <a16:creationId xmlns:a16="http://schemas.microsoft.com/office/drawing/2014/main" id="{CA4554C8-191B-4EA5-A941-68F51FE86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827"/>
                <a:ext cx="38" cy="38"/>
              </a:xfrm>
              <a:custGeom>
                <a:avLst/>
                <a:gdLst>
                  <a:gd name="T0" fmla="*/ 8 w 38"/>
                  <a:gd name="T1" fmla="*/ 0 h 38"/>
                  <a:gd name="T2" fmla="*/ 0 w 38"/>
                  <a:gd name="T3" fmla="*/ 7 h 38"/>
                  <a:gd name="T4" fmla="*/ 31 w 38"/>
                  <a:gd name="T5" fmla="*/ 38 h 38"/>
                  <a:gd name="T6" fmla="*/ 38 w 38"/>
                  <a:gd name="T7" fmla="*/ 30 h 38"/>
                  <a:gd name="T8" fmla="*/ 8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8" y="0"/>
                    </a:moveTo>
                    <a:lnTo>
                      <a:pt x="0" y="7"/>
                    </a:lnTo>
                    <a:lnTo>
                      <a:pt x="31" y="38"/>
                    </a:lnTo>
                    <a:lnTo>
                      <a:pt x="38" y="3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4" name="Freeform 1995">
                <a:extLst>
                  <a:ext uri="{FF2B5EF4-FFF2-40B4-BE49-F238E27FC236}">
                    <a16:creationId xmlns:a16="http://schemas.microsoft.com/office/drawing/2014/main" id="{D8128CE8-0A0C-40E7-A856-C8E7A6D71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827"/>
                <a:ext cx="38" cy="38"/>
              </a:xfrm>
              <a:custGeom>
                <a:avLst/>
                <a:gdLst>
                  <a:gd name="T0" fmla="*/ 8 w 38"/>
                  <a:gd name="T1" fmla="*/ 0 h 38"/>
                  <a:gd name="T2" fmla="*/ 0 w 38"/>
                  <a:gd name="T3" fmla="*/ 7 h 38"/>
                  <a:gd name="T4" fmla="*/ 31 w 38"/>
                  <a:gd name="T5" fmla="*/ 38 h 38"/>
                  <a:gd name="T6" fmla="*/ 38 w 38"/>
                  <a:gd name="T7" fmla="*/ 30 h 38"/>
                  <a:gd name="T8" fmla="*/ 8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8" y="0"/>
                    </a:moveTo>
                    <a:lnTo>
                      <a:pt x="0" y="7"/>
                    </a:lnTo>
                    <a:lnTo>
                      <a:pt x="31" y="38"/>
                    </a:lnTo>
                    <a:lnTo>
                      <a:pt x="38" y="30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5" name="Freeform 1996">
                <a:extLst>
                  <a:ext uri="{FF2B5EF4-FFF2-40B4-BE49-F238E27FC236}">
                    <a16:creationId xmlns:a16="http://schemas.microsoft.com/office/drawing/2014/main" id="{BD41E799-0A39-47B1-AFDF-D25650C941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44" y="1925"/>
                <a:ext cx="31" cy="37"/>
              </a:xfrm>
              <a:custGeom>
                <a:avLst/>
                <a:gdLst>
                  <a:gd name="T0" fmla="*/ 0 w 31"/>
                  <a:gd name="T1" fmla="*/ 30 h 37"/>
                  <a:gd name="T2" fmla="*/ 0 w 31"/>
                  <a:gd name="T3" fmla="*/ 37 h 37"/>
                  <a:gd name="T4" fmla="*/ 0 w 31"/>
                  <a:gd name="T5" fmla="*/ 37 h 37"/>
                  <a:gd name="T6" fmla="*/ 0 w 31"/>
                  <a:gd name="T7" fmla="*/ 30 h 37"/>
                  <a:gd name="T8" fmla="*/ 31 w 31"/>
                  <a:gd name="T9" fmla="*/ 0 h 37"/>
                  <a:gd name="T10" fmla="*/ 31 w 31"/>
                  <a:gd name="T11" fmla="*/ 7 h 37"/>
                  <a:gd name="T12" fmla="*/ 31 w 31"/>
                  <a:gd name="T13" fmla="*/ 7 h 37"/>
                  <a:gd name="T14" fmla="*/ 31 w 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3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close/>
                    <a:moveTo>
                      <a:pt x="31" y="0"/>
                    </a:moveTo>
                    <a:lnTo>
                      <a:pt x="31" y="7"/>
                    </a:lnTo>
                    <a:lnTo>
                      <a:pt x="31" y="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6" name="Freeform 1997">
                <a:extLst>
                  <a:ext uri="{FF2B5EF4-FFF2-40B4-BE49-F238E27FC236}">
                    <a16:creationId xmlns:a16="http://schemas.microsoft.com/office/drawing/2014/main" id="{B3AA0198-2AB4-45CE-8027-41F810AF86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44" y="1925"/>
                <a:ext cx="31" cy="37"/>
              </a:xfrm>
              <a:custGeom>
                <a:avLst/>
                <a:gdLst>
                  <a:gd name="T0" fmla="*/ 0 w 31"/>
                  <a:gd name="T1" fmla="*/ 30 h 37"/>
                  <a:gd name="T2" fmla="*/ 0 w 31"/>
                  <a:gd name="T3" fmla="*/ 37 h 37"/>
                  <a:gd name="T4" fmla="*/ 0 w 31"/>
                  <a:gd name="T5" fmla="*/ 37 h 37"/>
                  <a:gd name="T6" fmla="*/ 0 w 31"/>
                  <a:gd name="T7" fmla="*/ 30 h 37"/>
                  <a:gd name="T8" fmla="*/ 31 w 31"/>
                  <a:gd name="T9" fmla="*/ 0 h 37"/>
                  <a:gd name="T10" fmla="*/ 31 w 31"/>
                  <a:gd name="T11" fmla="*/ 7 h 37"/>
                  <a:gd name="T12" fmla="*/ 31 w 31"/>
                  <a:gd name="T13" fmla="*/ 7 h 37"/>
                  <a:gd name="T14" fmla="*/ 31 w 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3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moveTo>
                      <a:pt x="31" y="0"/>
                    </a:moveTo>
                    <a:lnTo>
                      <a:pt x="31" y="7"/>
                    </a:lnTo>
                    <a:lnTo>
                      <a:pt x="31" y="7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7" name="Freeform 1998">
                <a:extLst>
                  <a:ext uri="{FF2B5EF4-FFF2-40B4-BE49-F238E27FC236}">
                    <a16:creationId xmlns:a16="http://schemas.microsoft.com/office/drawing/2014/main" id="{6ECB2573-BC8F-470F-BCBF-8C1E657F8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932"/>
                <a:ext cx="38" cy="30"/>
              </a:xfrm>
              <a:custGeom>
                <a:avLst/>
                <a:gdLst>
                  <a:gd name="T0" fmla="*/ 31 w 38"/>
                  <a:gd name="T1" fmla="*/ 0 h 30"/>
                  <a:gd name="T2" fmla="*/ 23 w 38"/>
                  <a:gd name="T3" fmla="*/ 8 h 30"/>
                  <a:gd name="T4" fmla="*/ 23 w 38"/>
                  <a:gd name="T5" fmla="*/ 8 h 30"/>
                  <a:gd name="T6" fmla="*/ 8 w 38"/>
                  <a:gd name="T7" fmla="*/ 23 h 30"/>
                  <a:gd name="T8" fmla="*/ 8 w 38"/>
                  <a:gd name="T9" fmla="*/ 15 h 30"/>
                  <a:gd name="T10" fmla="*/ 0 w 38"/>
                  <a:gd name="T11" fmla="*/ 23 h 30"/>
                  <a:gd name="T12" fmla="*/ 0 w 38"/>
                  <a:gd name="T13" fmla="*/ 30 h 30"/>
                  <a:gd name="T14" fmla="*/ 8 w 38"/>
                  <a:gd name="T15" fmla="*/ 30 h 30"/>
                  <a:gd name="T16" fmla="*/ 38 w 38"/>
                  <a:gd name="T17" fmla="*/ 0 h 30"/>
                  <a:gd name="T18" fmla="*/ 31 w 38"/>
                  <a:gd name="T19" fmla="*/ 0 h 30"/>
                  <a:gd name="T20" fmla="*/ 31 w 38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0">
                    <a:moveTo>
                      <a:pt x="31" y="0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8" name="Freeform 1999">
                <a:extLst>
                  <a:ext uri="{FF2B5EF4-FFF2-40B4-BE49-F238E27FC236}">
                    <a16:creationId xmlns:a16="http://schemas.microsoft.com/office/drawing/2014/main" id="{AFF62A09-B420-4702-AF81-7B095B1D2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" y="1932"/>
                <a:ext cx="38" cy="30"/>
              </a:xfrm>
              <a:custGeom>
                <a:avLst/>
                <a:gdLst>
                  <a:gd name="T0" fmla="*/ 31 w 38"/>
                  <a:gd name="T1" fmla="*/ 0 h 30"/>
                  <a:gd name="T2" fmla="*/ 23 w 38"/>
                  <a:gd name="T3" fmla="*/ 8 h 30"/>
                  <a:gd name="T4" fmla="*/ 23 w 38"/>
                  <a:gd name="T5" fmla="*/ 8 h 30"/>
                  <a:gd name="T6" fmla="*/ 8 w 38"/>
                  <a:gd name="T7" fmla="*/ 23 h 30"/>
                  <a:gd name="T8" fmla="*/ 8 w 38"/>
                  <a:gd name="T9" fmla="*/ 15 h 30"/>
                  <a:gd name="T10" fmla="*/ 0 w 38"/>
                  <a:gd name="T11" fmla="*/ 23 h 30"/>
                  <a:gd name="T12" fmla="*/ 0 w 38"/>
                  <a:gd name="T13" fmla="*/ 30 h 30"/>
                  <a:gd name="T14" fmla="*/ 8 w 38"/>
                  <a:gd name="T15" fmla="*/ 30 h 30"/>
                  <a:gd name="T16" fmla="*/ 38 w 38"/>
                  <a:gd name="T17" fmla="*/ 0 h 30"/>
                  <a:gd name="T18" fmla="*/ 31 w 38"/>
                  <a:gd name="T19" fmla="*/ 0 h 30"/>
                  <a:gd name="T20" fmla="*/ 31 w 38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0">
                    <a:moveTo>
                      <a:pt x="31" y="0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9" name="Freeform 2000">
                <a:extLst>
                  <a:ext uri="{FF2B5EF4-FFF2-40B4-BE49-F238E27FC236}">
                    <a16:creationId xmlns:a16="http://schemas.microsoft.com/office/drawing/2014/main" id="{754F5DAC-7700-453B-B5A5-A54C9E4D7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1940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7 h 15"/>
                  <a:gd name="T4" fmla="*/ 0 w 15"/>
                  <a:gd name="T5" fmla="*/ 15 h 15"/>
                  <a:gd name="T6" fmla="*/ 15 w 15"/>
                  <a:gd name="T7" fmla="*/ 0 h 15"/>
                  <a:gd name="T8" fmla="*/ 15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7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0" name="Freeform 2001">
                <a:extLst>
                  <a:ext uri="{FF2B5EF4-FFF2-40B4-BE49-F238E27FC236}">
                    <a16:creationId xmlns:a16="http://schemas.microsoft.com/office/drawing/2014/main" id="{66195500-43FF-4641-B800-501E6A494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" y="1940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7 h 15"/>
                  <a:gd name="T4" fmla="*/ 0 w 15"/>
                  <a:gd name="T5" fmla="*/ 15 h 15"/>
                  <a:gd name="T6" fmla="*/ 15 w 15"/>
                  <a:gd name="T7" fmla="*/ 0 h 15"/>
                  <a:gd name="T8" fmla="*/ 15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7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1" name="Freeform 2002">
                <a:extLst>
                  <a:ext uri="{FF2B5EF4-FFF2-40B4-BE49-F238E27FC236}">
                    <a16:creationId xmlns:a16="http://schemas.microsoft.com/office/drawing/2014/main" id="{9517971E-41FD-4FBD-B08C-81B0270F6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95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2" name="Freeform 2003">
                <a:extLst>
                  <a:ext uri="{FF2B5EF4-FFF2-40B4-BE49-F238E27FC236}">
                    <a16:creationId xmlns:a16="http://schemas.microsoft.com/office/drawing/2014/main" id="{D135FACA-2BA7-4DBC-9C60-B8F5CEBE2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95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3" name="Freeform 2004">
                <a:extLst>
                  <a:ext uri="{FF2B5EF4-FFF2-40B4-BE49-F238E27FC236}">
                    <a16:creationId xmlns:a16="http://schemas.microsoft.com/office/drawing/2014/main" id="{AED8B79E-97BF-4A1A-A37E-F2316E66F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2000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4" name="Freeform 2005">
                <a:extLst>
                  <a:ext uri="{FF2B5EF4-FFF2-40B4-BE49-F238E27FC236}">
                    <a16:creationId xmlns:a16="http://schemas.microsoft.com/office/drawing/2014/main" id="{A52A51A8-B9C3-4B68-882B-6EF7177B4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2000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5" name="Freeform 2006">
                <a:extLst>
                  <a:ext uri="{FF2B5EF4-FFF2-40B4-BE49-F238E27FC236}">
                    <a16:creationId xmlns:a16="http://schemas.microsoft.com/office/drawing/2014/main" id="{68C2E953-359A-444E-AD92-98690ABEA7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15" y="1797"/>
                <a:ext cx="84" cy="75"/>
              </a:xfrm>
              <a:custGeom>
                <a:avLst/>
                <a:gdLst>
                  <a:gd name="T0" fmla="*/ 10 w 11"/>
                  <a:gd name="T1" fmla="*/ 0 h 10"/>
                  <a:gd name="T2" fmla="*/ 9 w 11"/>
                  <a:gd name="T3" fmla="*/ 0 h 10"/>
                  <a:gd name="T4" fmla="*/ 8 w 11"/>
                  <a:gd name="T5" fmla="*/ 1 h 10"/>
                  <a:gd name="T6" fmla="*/ 8 w 11"/>
                  <a:gd name="T7" fmla="*/ 1 h 10"/>
                  <a:gd name="T8" fmla="*/ 1 w 11"/>
                  <a:gd name="T9" fmla="*/ 8 h 10"/>
                  <a:gd name="T10" fmla="*/ 2 w 11"/>
                  <a:gd name="T11" fmla="*/ 8 h 10"/>
                  <a:gd name="T12" fmla="*/ 0 w 11"/>
                  <a:gd name="T13" fmla="*/ 9 h 10"/>
                  <a:gd name="T14" fmla="*/ 0 w 11"/>
                  <a:gd name="T15" fmla="*/ 10 h 10"/>
                  <a:gd name="T16" fmla="*/ 10 w 11"/>
                  <a:gd name="T17" fmla="*/ 0 h 10"/>
                  <a:gd name="T18" fmla="*/ 11 w 11"/>
                  <a:gd name="T19" fmla="*/ 0 h 10"/>
                  <a:gd name="T20" fmla="*/ 11 w 11"/>
                  <a:gd name="T21" fmla="*/ 0 h 10"/>
                  <a:gd name="T22" fmla="*/ 11 w 11"/>
                  <a:gd name="T23" fmla="*/ 0 h 10"/>
                  <a:gd name="T24" fmla="*/ 11 w 11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0">
                    <a:moveTo>
                      <a:pt x="1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6" name="Freeform 2007">
                <a:extLst>
                  <a:ext uri="{FF2B5EF4-FFF2-40B4-BE49-F238E27FC236}">
                    <a16:creationId xmlns:a16="http://schemas.microsoft.com/office/drawing/2014/main" id="{D05F58BB-8698-48C9-9BDA-6F43A5E94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" y="1797"/>
                <a:ext cx="16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2 w 2"/>
                  <a:gd name="T4" fmla="*/ 2 w 2"/>
                  <a:gd name="T5" fmla="*/ 2 w 2"/>
                  <a:gd name="T6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7" name="Freeform 2008">
                <a:extLst>
                  <a:ext uri="{FF2B5EF4-FFF2-40B4-BE49-F238E27FC236}">
                    <a16:creationId xmlns:a16="http://schemas.microsoft.com/office/drawing/2014/main" id="{713B5B06-1F80-4AA1-BFCD-22EA0DFFC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1797"/>
                <a:ext cx="15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0 h 1"/>
                  <a:gd name="T8" fmla="*/ 2 w 2"/>
                  <a:gd name="T9" fmla="*/ 0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8" name="Freeform 2009">
                <a:extLst>
                  <a:ext uri="{FF2B5EF4-FFF2-40B4-BE49-F238E27FC236}">
                    <a16:creationId xmlns:a16="http://schemas.microsoft.com/office/drawing/2014/main" id="{72C43C84-41BF-4EB4-BF7C-F24FCCEF7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865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  <a:gd name="T6" fmla="*/ 8 w 8"/>
                  <a:gd name="T7" fmla="*/ 7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9" name="Freeform 2010">
                <a:extLst>
                  <a:ext uri="{FF2B5EF4-FFF2-40B4-BE49-F238E27FC236}">
                    <a16:creationId xmlns:a16="http://schemas.microsoft.com/office/drawing/2014/main" id="{BE244034-6E6D-40AD-9D56-B6CED60FC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865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  <a:gd name="T6" fmla="*/ 8 w 8"/>
                  <a:gd name="T7" fmla="*/ 7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0" name="Freeform 2011">
                <a:extLst>
                  <a:ext uri="{FF2B5EF4-FFF2-40B4-BE49-F238E27FC236}">
                    <a16:creationId xmlns:a16="http://schemas.microsoft.com/office/drawing/2014/main" id="{E5B987A6-C7CC-4E54-AC1E-6DC5CAD3D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857"/>
                <a:ext cx="30" cy="30"/>
              </a:xfrm>
              <a:custGeom>
                <a:avLst/>
                <a:gdLst>
                  <a:gd name="T0" fmla="*/ 22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7 w 30"/>
                  <a:gd name="T7" fmla="*/ 23 h 30"/>
                  <a:gd name="T8" fmla="*/ 15 w 30"/>
                  <a:gd name="T9" fmla="*/ 8 h 30"/>
                  <a:gd name="T10" fmla="*/ 30 w 30"/>
                  <a:gd name="T11" fmla="*/ 0 h 30"/>
                  <a:gd name="T12" fmla="*/ 22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7" y="23"/>
                    </a:lnTo>
                    <a:lnTo>
                      <a:pt x="15" y="8"/>
                    </a:lnTo>
                    <a:lnTo>
                      <a:pt x="30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1" name="Freeform 2012">
                <a:extLst>
                  <a:ext uri="{FF2B5EF4-FFF2-40B4-BE49-F238E27FC236}">
                    <a16:creationId xmlns:a16="http://schemas.microsoft.com/office/drawing/2014/main" id="{8A341BE6-6F5D-41FC-8643-34621C688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857"/>
                <a:ext cx="30" cy="30"/>
              </a:xfrm>
              <a:custGeom>
                <a:avLst/>
                <a:gdLst>
                  <a:gd name="T0" fmla="*/ 22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7 w 30"/>
                  <a:gd name="T7" fmla="*/ 23 h 30"/>
                  <a:gd name="T8" fmla="*/ 15 w 30"/>
                  <a:gd name="T9" fmla="*/ 8 h 30"/>
                  <a:gd name="T10" fmla="*/ 30 w 30"/>
                  <a:gd name="T11" fmla="*/ 0 h 30"/>
                  <a:gd name="T12" fmla="*/ 22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7" y="23"/>
                    </a:lnTo>
                    <a:lnTo>
                      <a:pt x="15" y="8"/>
                    </a:lnTo>
                    <a:lnTo>
                      <a:pt x="30" y="0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2" name="Freeform 2013">
                <a:extLst>
                  <a:ext uri="{FF2B5EF4-FFF2-40B4-BE49-F238E27FC236}">
                    <a16:creationId xmlns:a16="http://schemas.microsoft.com/office/drawing/2014/main" id="{B7BBF363-A605-419E-9C71-4FA91B562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9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3" name="Freeform 2014">
                <a:extLst>
                  <a:ext uri="{FF2B5EF4-FFF2-40B4-BE49-F238E27FC236}">
                    <a16:creationId xmlns:a16="http://schemas.microsoft.com/office/drawing/2014/main" id="{B36DCF23-84FB-4C23-8D08-0EA8D0B16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" y="19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4" name="Freeform 2015">
                <a:extLst>
                  <a:ext uri="{FF2B5EF4-FFF2-40B4-BE49-F238E27FC236}">
                    <a16:creationId xmlns:a16="http://schemas.microsoft.com/office/drawing/2014/main" id="{2CC29D67-8FBC-4246-A780-1A32C8EAC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" y="1782"/>
                <a:ext cx="15" cy="1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2 h 2"/>
                  <a:gd name="T12" fmla="*/ 2 w 2"/>
                  <a:gd name="T13" fmla="*/ 2 h 2"/>
                  <a:gd name="T14" fmla="*/ 1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5" name="Freeform 2016">
                <a:extLst>
                  <a:ext uri="{FF2B5EF4-FFF2-40B4-BE49-F238E27FC236}">
                    <a16:creationId xmlns:a16="http://schemas.microsoft.com/office/drawing/2014/main" id="{4D616DB1-8482-47FB-8FAE-5E5B4BB89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789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E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6" name="Freeform 2017">
                <a:extLst>
                  <a:ext uri="{FF2B5EF4-FFF2-40B4-BE49-F238E27FC236}">
                    <a16:creationId xmlns:a16="http://schemas.microsoft.com/office/drawing/2014/main" id="{2151E3BA-75A6-48A2-A4A5-D2AB59DAB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" y="1782"/>
                <a:ext cx="15" cy="1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1 w 2"/>
                  <a:gd name="T7" fmla="*/ 1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1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7" name="Freeform 2018">
                <a:extLst>
                  <a:ext uri="{FF2B5EF4-FFF2-40B4-BE49-F238E27FC236}">
                    <a16:creationId xmlns:a16="http://schemas.microsoft.com/office/drawing/2014/main" id="{E9A2715E-1156-413F-80B2-8F8DDBD23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1458"/>
                <a:ext cx="480" cy="309"/>
              </a:xfrm>
              <a:custGeom>
                <a:avLst/>
                <a:gdLst>
                  <a:gd name="T0" fmla="*/ 63 w 63"/>
                  <a:gd name="T1" fmla="*/ 9 h 41"/>
                  <a:gd name="T2" fmla="*/ 32 w 63"/>
                  <a:gd name="T3" fmla="*/ 41 h 41"/>
                  <a:gd name="T4" fmla="*/ 0 w 63"/>
                  <a:gd name="T5" fmla="*/ 9 h 41"/>
                  <a:gd name="T6" fmla="*/ 1 w 63"/>
                  <a:gd name="T7" fmla="*/ 3 h 41"/>
                  <a:gd name="T8" fmla="*/ 25 w 63"/>
                  <a:gd name="T9" fmla="*/ 0 h 41"/>
                  <a:gd name="T10" fmla="*/ 25 w 63"/>
                  <a:gd name="T11" fmla="*/ 5 h 41"/>
                  <a:gd name="T12" fmla="*/ 32 w 63"/>
                  <a:gd name="T13" fmla="*/ 13 h 41"/>
                  <a:gd name="T14" fmla="*/ 40 w 63"/>
                  <a:gd name="T15" fmla="*/ 5 h 41"/>
                  <a:gd name="T16" fmla="*/ 40 w 63"/>
                  <a:gd name="T17" fmla="*/ 0 h 41"/>
                  <a:gd name="T18" fmla="*/ 63 w 63"/>
                  <a:gd name="T19" fmla="*/ 3 h 41"/>
                  <a:gd name="T20" fmla="*/ 63 w 63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1">
                    <a:moveTo>
                      <a:pt x="63" y="9"/>
                    </a:moveTo>
                    <a:cubicBezTo>
                      <a:pt x="63" y="26"/>
                      <a:pt x="49" y="41"/>
                      <a:pt x="32" y="41"/>
                    </a:cubicBezTo>
                    <a:cubicBezTo>
                      <a:pt x="14" y="41"/>
                      <a:pt x="0" y="2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8" y="13"/>
                      <a:pt x="32" y="13"/>
                    </a:cubicBezTo>
                    <a:cubicBezTo>
                      <a:pt x="37" y="13"/>
                      <a:pt x="40" y="9"/>
                      <a:pt x="40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"/>
                      <a:pt x="63" y="7"/>
                      <a:pt x="63" y="9"/>
                    </a:cubicBezTo>
                    <a:close/>
                  </a:path>
                </a:pathLst>
              </a:custGeom>
              <a:solidFill>
                <a:srgbClr val="617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8" name="Freeform 2019">
                <a:extLst>
                  <a:ext uri="{FF2B5EF4-FFF2-40B4-BE49-F238E27FC236}">
                    <a16:creationId xmlns:a16="http://schemas.microsoft.com/office/drawing/2014/main" id="{E28DDA6D-323F-43F0-ABB9-E50036A65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5" y="1458"/>
                <a:ext cx="480" cy="309"/>
              </a:xfrm>
              <a:custGeom>
                <a:avLst/>
                <a:gdLst>
                  <a:gd name="T0" fmla="*/ 63 w 63"/>
                  <a:gd name="T1" fmla="*/ 9 h 41"/>
                  <a:gd name="T2" fmla="*/ 32 w 63"/>
                  <a:gd name="T3" fmla="*/ 41 h 41"/>
                  <a:gd name="T4" fmla="*/ 0 w 63"/>
                  <a:gd name="T5" fmla="*/ 9 h 41"/>
                  <a:gd name="T6" fmla="*/ 1 w 63"/>
                  <a:gd name="T7" fmla="*/ 3 h 41"/>
                  <a:gd name="T8" fmla="*/ 25 w 63"/>
                  <a:gd name="T9" fmla="*/ 0 h 41"/>
                  <a:gd name="T10" fmla="*/ 25 w 63"/>
                  <a:gd name="T11" fmla="*/ 5 h 41"/>
                  <a:gd name="T12" fmla="*/ 32 w 63"/>
                  <a:gd name="T13" fmla="*/ 13 h 41"/>
                  <a:gd name="T14" fmla="*/ 40 w 63"/>
                  <a:gd name="T15" fmla="*/ 5 h 41"/>
                  <a:gd name="T16" fmla="*/ 40 w 63"/>
                  <a:gd name="T17" fmla="*/ 0 h 41"/>
                  <a:gd name="T18" fmla="*/ 63 w 63"/>
                  <a:gd name="T19" fmla="*/ 3 h 41"/>
                  <a:gd name="T20" fmla="*/ 63 w 63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1">
                    <a:moveTo>
                      <a:pt x="63" y="9"/>
                    </a:moveTo>
                    <a:cubicBezTo>
                      <a:pt x="63" y="26"/>
                      <a:pt x="49" y="41"/>
                      <a:pt x="32" y="41"/>
                    </a:cubicBezTo>
                    <a:cubicBezTo>
                      <a:pt x="14" y="41"/>
                      <a:pt x="0" y="2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8" y="13"/>
                      <a:pt x="32" y="13"/>
                    </a:cubicBezTo>
                    <a:cubicBezTo>
                      <a:pt x="37" y="13"/>
                      <a:pt x="40" y="9"/>
                      <a:pt x="40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"/>
                      <a:pt x="63" y="7"/>
                      <a:pt x="63" y="9"/>
                    </a:cubicBez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9" name="Freeform 2020">
                <a:extLst>
                  <a:ext uri="{FF2B5EF4-FFF2-40B4-BE49-F238E27FC236}">
                    <a16:creationId xmlns:a16="http://schemas.microsoft.com/office/drawing/2014/main" id="{7F451325-4831-474C-83F4-13C397AB0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70" y="1458"/>
                <a:ext cx="450" cy="278"/>
              </a:xfrm>
              <a:custGeom>
                <a:avLst/>
                <a:gdLst>
                  <a:gd name="T0" fmla="*/ 59 w 59"/>
                  <a:gd name="T1" fmla="*/ 8 h 37"/>
                  <a:gd name="T2" fmla="*/ 30 w 59"/>
                  <a:gd name="T3" fmla="*/ 37 h 37"/>
                  <a:gd name="T4" fmla="*/ 0 w 59"/>
                  <a:gd name="T5" fmla="*/ 8 h 37"/>
                  <a:gd name="T6" fmla="*/ 1 w 59"/>
                  <a:gd name="T7" fmla="*/ 3 h 37"/>
                  <a:gd name="T8" fmla="*/ 5 w 59"/>
                  <a:gd name="T9" fmla="*/ 2 h 37"/>
                  <a:gd name="T10" fmla="*/ 7 w 59"/>
                  <a:gd name="T11" fmla="*/ 2 h 37"/>
                  <a:gd name="T12" fmla="*/ 9 w 59"/>
                  <a:gd name="T13" fmla="*/ 1 h 37"/>
                  <a:gd name="T14" fmla="*/ 11 w 59"/>
                  <a:gd name="T15" fmla="*/ 1 h 37"/>
                  <a:gd name="T16" fmla="*/ 20 w 59"/>
                  <a:gd name="T17" fmla="*/ 0 h 37"/>
                  <a:gd name="T18" fmla="*/ 23 w 59"/>
                  <a:gd name="T19" fmla="*/ 0 h 37"/>
                  <a:gd name="T20" fmla="*/ 23 w 59"/>
                  <a:gd name="T21" fmla="*/ 5 h 37"/>
                  <a:gd name="T22" fmla="*/ 30 w 59"/>
                  <a:gd name="T23" fmla="*/ 13 h 37"/>
                  <a:gd name="T24" fmla="*/ 38 w 59"/>
                  <a:gd name="T25" fmla="*/ 5 h 37"/>
                  <a:gd name="T26" fmla="*/ 38 w 59"/>
                  <a:gd name="T27" fmla="*/ 0 h 37"/>
                  <a:gd name="T28" fmla="*/ 41 w 59"/>
                  <a:gd name="T29" fmla="*/ 0 h 37"/>
                  <a:gd name="T30" fmla="*/ 48 w 59"/>
                  <a:gd name="T31" fmla="*/ 1 h 37"/>
                  <a:gd name="T32" fmla="*/ 50 w 59"/>
                  <a:gd name="T33" fmla="*/ 1 h 37"/>
                  <a:gd name="T34" fmla="*/ 52 w 59"/>
                  <a:gd name="T35" fmla="*/ 2 h 37"/>
                  <a:gd name="T36" fmla="*/ 54 w 59"/>
                  <a:gd name="T37" fmla="*/ 2 h 37"/>
                  <a:gd name="T38" fmla="*/ 58 w 59"/>
                  <a:gd name="T39" fmla="*/ 2 h 37"/>
                  <a:gd name="T40" fmla="*/ 59 w 59"/>
                  <a:gd name="T41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37">
                    <a:moveTo>
                      <a:pt x="59" y="8"/>
                    </a:moveTo>
                    <a:cubicBezTo>
                      <a:pt x="59" y="24"/>
                      <a:pt x="46" y="37"/>
                      <a:pt x="30" y="37"/>
                    </a:cubicBezTo>
                    <a:cubicBezTo>
                      <a:pt x="13" y="37"/>
                      <a:pt x="0" y="24"/>
                      <a:pt x="0" y="8"/>
                    </a:cubicBezTo>
                    <a:cubicBezTo>
                      <a:pt x="0" y="6"/>
                      <a:pt x="1" y="4"/>
                      <a:pt x="1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9"/>
                      <a:pt x="26" y="13"/>
                      <a:pt x="30" y="13"/>
                    </a:cubicBezTo>
                    <a:cubicBezTo>
                      <a:pt x="35" y="13"/>
                      <a:pt x="38" y="9"/>
                      <a:pt x="38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4"/>
                      <a:pt x="59" y="6"/>
                      <a:pt x="59" y="8"/>
                    </a:cubicBez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390" name="Freeform 2021">
                <a:extLst>
                  <a:ext uri="{FF2B5EF4-FFF2-40B4-BE49-F238E27FC236}">
                    <a16:creationId xmlns:a16="http://schemas.microsoft.com/office/drawing/2014/main" id="{C8E75023-9AB5-42EB-817F-3FDE07544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" y="1473"/>
                <a:ext cx="388" cy="233"/>
              </a:xfrm>
              <a:custGeom>
                <a:avLst/>
                <a:gdLst>
                  <a:gd name="T0" fmla="*/ 51 w 51"/>
                  <a:gd name="T1" fmla="*/ 5 h 31"/>
                  <a:gd name="T2" fmla="*/ 26 w 51"/>
                  <a:gd name="T3" fmla="*/ 31 h 31"/>
                  <a:gd name="T4" fmla="*/ 0 w 51"/>
                  <a:gd name="T5" fmla="*/ 5 h 31"/>
                  <a:gd name="T6" fmla="*/ 1 w 51"/>
                  <a:gd name="T7" fmla="*/ 0 h 31"/>
                  <a:gd name="T8" fmla="*/ 3 w 51"/>
                  <a:gd name="T9" fmla="*/ 0 h 31"/>
                  <a:gd name="T10" fmla="*/ 3 w 51"/>
                  <a:gd name="T11" fmla="*/ 5 h 31"/>
                  <a:gd name="T12" fmla="*/ 26 w 51"/>
                  <a:gd name="T13" fmla="*/ 28 h 31"/>
                  <a:gd name="T14" fmla="*/ 49 w 51"/>
                  <a:gd name="T15" fmla="*/ 5 h 31"/>
                  <a:gd name="T16" fmla="*/ 48 w 51"/>
                  <a:gd name="T17" fmla="*/ 0 h 31"/>
                  <a:gd name="T18" fmla="*/ 50 w 51"/>
                  <a:gd name="T19" fmla="*/ 0 h 31"/>
                  <a:gd name="T20" fmla="*/ 51 w 51"/>
                  <a:gd name="T21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31">
                    <a:moveTo>
                      <a:pt x="51" y="5"/>
                    </a:moveTo>
                    <a:cubicBezTo>
                      <a:pt x="51" y="19"/>
                      <a:pt x="40" y="31"/>
                      <a:pt x="26" y="31"/>
                    </a:cubicBezTo>
                    <a:cubicBezTo>
                      <a:pt x="12" y="31"/>
                      <a:pt x="0" y="19"/>
                      <a:pt x="0" y="5"/>
                    </a:cubicBezTo>
                    <a:cubicBezTo>
                      <a:pt x="0" y="4"/>
                      <a:pt x="0" y="2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4"/>
                      <a:pt x="3" y="5"/>
                    </a:cubicBezTo>
                    <a:cubicBezTo>
                      <a:pt x="3" y="18"/>
                      <a:pt x="13" y="28"/>
                      <a:pt x="26" y="28"/>
                    </a:cubicBezTo>
                    <a:cubicBezTo>
                      <a:pt x="38" y="28"/>
                      <a:pt x="49" y="18"/>
                      <a:pt x="49" y="5"/>
                    </a:cubicBezTo>
                    <a:cubicBezTo>
                      <a:pt x="49" y="4"/>
                      <a:pt x="48" y="2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2"/>
                      <a:pt x="51" y="4"/>
                      <a:pt x="51" y="5"/>
                    </a:cubicBez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1" name="Freeform 2022">
                <a:extLst>
                  <a:ext uri="{FF2B5EF4-FFF2-40B4-BE49-F238E27FC236}">
                    <a16:creationId xmlns:a16="http://schemas.microsoft.com/office/drawing/2014/main" id="{CBE714B5-4DD1-44B4-989D-C414C0035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9" y="1465"/>
                <a:ext cx="312" cy="196"/>
              </a:xfrm>
              <a:custGeom>
                <a:avLst/>
                <a:gdLst>
                  <a:gd name="T0" fmla="*/ 41 w 41"/>
                  <a:gd name="T1" fmla="*/ 5 h 26"/>
                  <a:gd name="T2" fmla="*/ 21 w 41"/>
                  <a:gd name="T3" fmla="*/ 26 h 26"/>
                  <a:gd name="T4" fmla="*/ 0 w 41"/>
                  <a:gd name="T5" fmla="*/ 5 h 26"/>
                  <a:gd name="T6" fmla="*/ 0 w 41"/>
                  <a:gd name="T7" fmla="*/ 0 h 26"/>
                  <a:gd name="T8" fmla="*/ 2 w 41"/>
                  <a:gd name="T9" fmla="*/ 0 h 26"/>
                  <a:gd name="T10" fmla="*/ 1 w 41"/>
                  <a:gd name="T11" fmla="*/ 5 h 26"/>
                  <a:gd name="T12" fmla="*/ 21 w 41"/>
                  <a:gd name="T13" fmla="*/ 25 h 26"/>
                  <a:gd name="T14" fmla="*/ 40 w 41"/>
                  <a:gd name="T15" fmla="*/ 5 h 26"/>
                  <a:gd name="T16" fmla="*/ 39 w 41"/>
                  <a:gd name="T17" fmla="*/ 0 h 26"/>
                  <a:gd name="T18" fmla="*/ 41 w 41"/>
                  <a:gd name="T19" fmla="*/ 0 h 26"/>
                  <a:gd name="T20" fmla="*/ 41 w 41"/>
                  <a:gd name="T2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26">
                    <a:moveTo>
                      <a:pt x="41" y="5"/>
                    </a:moveTo>
                    <a:cubicBezTo>
                      <a:pt x="41" y="17"/>
                      <a:pt x="32" y="26"/>
                      <a:pt x="21" y="26"/>
                    </a:cubicBezTo>
                    <a:cubicBezTo>
                      <a:pt x="9" y="26"/>
                      <a:pt x="0" y="17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1" y="4"/>
                      <a:pt x="1" y="5"/>
                    </a:cubicBezTo>
                    <a:cubicBezTo>
                      <a:pt x="1" y="16"/>
                      <a:pt x="10" y="25"/>
                      <a:pt x="21" y="25"/>
                    </a:cubicBezTo>
                    <a:cubicBezTo>
                      <a:pt x="31" y="25"/>
                      <a:pt x="40" y="16"/>
                      <a:pt x="40" y="5"/>
                    </a:cubicBezTo>
                    <a:cubicBezTo>
                      <a:pt x="40" y="4"/>
                      <a:pt x="40" y="2"/>
                      <a:pt x="39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2"/>
                      <a:pt x="41" y="4"/>
                      <a:pt x="41" y="5"/>
                    </a:cubicBezTo>
                    <a:close/>
                  </a:path>
                </a:pathLst>
              </a:custGeom>
              <a:solidFill>
                <a:srgbClr val="617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2" name="Freeform 2023">
                <a:extLst>
                  <a:ext uri="{FF2B5EF4-FFF2-40B4-BE49-F238E27FC236}">
                    <a16:creationId xmlns:a16="http://schemas.microsoft.com/office/drawing/2014/main" id="{ED6D76DF-AC03-4646-B113-675F0983C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1646"/>
                <a:ext cx="99" cy="98"/>
              </a:xfrm>
              <a:custGeom>
                <a:avLst/>
                <a:gdLst>
                  <a:gd name="T0" fmla="*/ 53 w 99"/>
                  <a:gd name="T1" fmla="*/ 98 h 98"/>
                  <a:gd name="T2" fmla="*/ 0 w 99"/>
                  <a:gd name="T3" fmla="*/ 45 h 98"/>
                  <a:gd name="T4" fmla="*/ 53 w 99"/>
                  <a:gd name="T5" fmla="*/ 0 h 98"/>
                  <a:gd name="T6" fmla="*/ 99 w 99"/>
                  <a:gd name="T7" fmla="*/ 45 h 98"/>
                  <a:gd name="T8" fmla="*/ 53 w 99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98">
                    <a:moveTo>
                      <a:pt x="53" y="98"/>
                    </a:moveTo>
                    <a:lnTo>
                      <a:pt x="0" y="45"/>
                    </a:lnTo>
                    <a:lnTo>
                      <a:pt x="53" y="0"/>
                    </a:lnTo>
                    <a:lnTo>
                      <a:pt x="99" y="45"/>
                    </a:lnTo>
                    <a:lnTo>
                      <a:pt x="53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3" name="Freeform 2024">
                <a:extLst>
                  <a:ext uri="{FF2B5EF4-FFF2-40B4-BE49-F238E27FC236}">
                    <a16:creationId xmlns:a16="http://schemas.microsoft.com/office/drawing/2014/main" id="{788218A4-3D04-47BE-8907-4A1DD1927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" y="1669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4" name="Rectangle 2025">
                <a:extLst>
                  <a:ext uri="{FF2B5EF4-FFF2-40B4-BE49-F238E27FC236}">
                    <a16:creationId xmlns:a16="http://schemas.microsoft.com/office/drawing/2014/main" id="{4B1148A1-884D-4096-B47A-7C3D70647B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2" y="1631"/>
                <a:ext cx="46" cy="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5" name="Rectangle 2026">
                <a:extLst>
                  <a:ext uri="{FF2B5EF4-FFF2-40B4-BE49-F238E27FC236}">
                    <a16:creationId xmlns:a16="http://schemas.microsoft.com/office/drawing/2014/main" id="{85F98B5B-15AB-4517-9526-15B0FD88E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8" y="1646"/>
                <a:ext cx="23" cy="2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6" name="Rectangle 2027">
                <a:extLst>
                  <a:ext uri="{FF2B5EF4-FFF2-40B4-BE49-F238E27FC236}">
                    <a16:creationId xmlns:a16="http://schemas.microsoft.com/office/drawing/2014/main" id="{27DD226E-1E1C-42CE-BA2E-B5D629B24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2" y="1631"/>
                <a:ext cx="45" cy="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7" name="Rectangle 2028">
                <a:extLst>
                  <a:ext uri="{FF2B5EF4-FFF2-40B4-BE49-F238E27FC236}">
                    <a16:creationId xmlns:a16="http://schemas.microsoft.com/office/drawing/2014/main" id="{8B3B120C-35E6-44AA-832F-1DD1D1D56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9" y="1646"/>
                <a:ext cx="31" cy="2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8" name="Freeform 2029">
                <a:extLst>
                  <a:ext uri="{FF2B5EF4-FFF2-40B4-BE49-F238E27FC236}">
                    <a16:creationId xmlns:a16="http://schemas.microsoft.com/office/drawing/2014/main" id="{167117FF-E592-47C5-AD43-D3DA34DC39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2" y="1465"/>
                <a:ext cx="266" cy="173"/>
              </a:xfrm>
              <a:custGeom>
                <a:avLst/>
                <a:gdLst>
                  <a:gd name="T0" fmla="*/ 19 w 35"/>
                  <a:gd name="T1" fmla="*/ 22 h 23"/>
                  <a:gd name="T2" fmla="*/ 18 w 35"/>
                  <a:gd name="T3" fmla="*/ 22 h 23"/>
                  <a:gd name="T4" fmla="*/ 16 w 35"/>
                  <a:gd name="T5" fmla="*/ 21 h 23"/>
                  <a:gd name="T6" fmla="*/ 20 w 35"/>
                  <a:gd name="T7" fmla="*/ 22 h 23"/>
                  <a:gd name="T8" fmla="*/ 21 w 35"/>
                  <a:gd name="T9" fmla="*/ 22 h 23"/>
                  <a:gd name="T10" fmla="*/ 13 w 35"/>
                  <a:gd name="T11" fmla="*/ 22 h 23"/>
                  <a:gd name="T12" fmla="*/ 14 w 35"/>
                  <a:gd name="T13" fmla="*/ 21 h 23"/>
                  <a:gd name="T14" fmla="*/ 13 w 35"/>
                  <a:gd name="T15" fmla="*/ 22 h 23"/>
                  <a:gd name="T16" fmla="*/ 24 w 35"/>
                  <a:gd name="T17" fmla="*/ 21 h 23"/>
                  <a:gd name="T18" fmla="*/ 23 w 35"/>
                  <a:gd name="T19" fmla="*/ 21 h 23"/>
                  <a:gd name="T20" fmla="*/ 11 w 35"/>
                  <a:gd name="T21" fmla="*/ 20 h 23"/>
                  <a:gd name="T22" fmla="*/ 25 w 35"/>
                  <a:gd name="T23" fmla="*/ 20 h 23"/>
                  <a:gd name="T24" fmla="*/ 26 w 35"/>
                  <a:gd name="T25" fmla="*/ 21 h 23"/>
                  <a:gd name="T26" fmla="*/ 8 w 35"/>
                  <a:gd name="T27" fmla="*/ 21 h 23"/>
                  <a:gd name="T28" fmla="*/ 9 w 35"/>
                  <a:gd name="T29" fmla="*/ 20 h 23"/>
                  <a:gd name="T30" fmla="*/ 8 w 35"/>
                  <a:gd name="T31" fmla="*/ 21 h 23"/>
                  <a:gd name="T32" fmla="*/ 29 w 35"/>
                  <a:gd name="T33" fmla="*/ 19 h 23"/>
                  <a:gd name="T34" fmla="*/ 28 w 35"/>
                  <a:gd name="T35" fmla="*/ 20 h 23"/>
                  <a:gd name="T36" fmla="*/ 6 w 35"/>
                  <a:gd name="T37" fmla="*/ 18 h 23"/>
                  <a:gd name="T38" fmla="*/ 7 w 35"/>
                  <a:gd name="T39" fmla="*/ 19 h 23"/>
                  <a:gd name="T40" fmla="*/ 30 w 35"/>
                  <a:gd name="T41" fmla="*/ 18 h 23"/>
                  <a:gd name="T42" fmla="*/ 30 w 35"/>
                  <a:gd name="T43" fmla="*/ 18 h 23"/>
                  <a:gd name="T44" fmla="*/ 4 w 35"/>
                  <a:gd name="T45" fmla="*/ 17 h 23"/>
                  <a:gd name="T46" fmla="*/ 5 w 35"/>
                  <a:gd name="T47" fmla="*/ 18 h 23"/>
                  <a:gd name="T48" fmla="*/ 31 w 35"/>
                  <a:gd name="T49" fmla="*/ 15 h 23"/>
                  <a:gd name="T50" fmla="*/ 32 w 35"/>
                  <a:gd name="T51" fmla="*/ 16 h 23"/>
                  <a:gd name="T52" fmla="*/ 2 w 35"/>
                  <a:gd name="T53" fmla="*/ 16 h 23"/>
                  <a:gd name="T54" fmla="*/ 3 w 35"/>
                  <a:gd name="T55" fmla="*/ 16 h 23"/>
                  <a:gd name="T56" fmla="*/ 33 w 35"/>
                  <a:gd name="T57" fmla="*/ 14 h 23"/>
                  <a:gd name="T58" fmla="*/ 34 w 35"/>
                  <a:gd name="T59" fmla="*/ 14 h 23"/>
                  <a:gd name="T60" fmla="*/ 1 w 35"/>
                  <a:gd name="T61" fmla="*/ 13 h 23"/>
                  <a:gd name="T62" fmla="*/ 1 w 35"/>
                  <a:gd name="T63" fmla="*/ 14 h 23"/>
                  <a:gd name="T64" fmla="*/ 34 w 35"/>
                  <a:gd name="T65" fmla="*/ 11 h 23"/>
                  <a:gd name="T66" fmla="*/ 0 w 35"/>
                  <a:gd name="T67" fmla="*/ 11 h 23"/>
                  <a:gd name="T68" fmla="*/ 1 w 35"/>
                  <a:gd name="T69" fmla="*/ 12 h 23"/>
                  <a:gd name="T70" fmla="*/ 35 w 35"/>
                  <a:gd name="T71" fmla="*/ 9 h 23"/>
                  <a:gd name="T72" fmla="*/ 35 w 35"/>
                  <a:gd name="T73" fmla="*/ 9 h 23"/>
                  <a:gd name="T74" fmla="*/ 0 w 35"/>
                  <a:gd name="T75" fmla="*/ 8 h 23"/>
                  <a:gd name="T76" fmla="*/ 0 w 35"/>
                  <a:gd name="T77" fmla="*/ 9 h 23"/>
                  <a:gd name="T78" fmla="*/ 35 w 35"/>
                  <a:gd name="T79" fmla="*/ 6 h 23"/>
                  <a:gd name="T80" fmla="*/ 35 w 35"/>
                  <a:gd name="T81" fmla="*/ 7 h 23"/>
                  <a:gd name="T82" fmla="*/ 0 w 35"/>
                  <a:gd name="T83" fmla="*/ 6 h 23"/>
                  <a:gd name="T84" fmla="*/ 0 w 35"/>
                  <a:gd name="T85" fmla="*/ 7 h 23"/>
                  <a:gd name="T86" fmla="*/ 35 w 35"/>
                  <a:gd name="T87" fmla="*/ 4 h 23"/>
                  <a:gd name="T88" fmla="*/ 34 w 35"/>
                  <a:gd name="T89" fmla="*/ 4 h 23"/>
                  <a:gd name="T90" fmla="*/ 0 w 35"/>
                  <a:gd name="T91" fmla="*/ 3 h 23"/>
                  <a:gd name="T92" fmla="*/ 34 w 35"/>
                  <a:gd name="T93" fmla="*/ 1 h 23"/>
                  <a:gd name="T94" fmla="*/ 34 w 35"/>
                  <a:gd name="T95" fmla="*/ 2 h 23"/>
                  <a:gd name="T96" fmla="*/ 0 w 35"/>
                  <a:gd name="T97" fmla="*/ 1 h 23"/>
                  <a:gd name="T98" fmla="*/ 1 w 35"/>
                  <a:gd name="T99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" h="23">
                    <a:moveTo>
                      <a:pt x="18" y="22"/>
                    </a:move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lnTo>
                      <a:pt x="18" y="22"/>
                    </a:lnTo>
                    <a:close/>
                    <a:moveTo>
                      <a:pt x="16" y="23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lose/>
                    <a:moveTo>
                      <a:pt x="20" y="22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lnTo>
                      <a:pt x="20" y="22"/>
                    </a:lnTo>
                    <a:close/>
                    <a:moveTo>
                      <a:pt x="13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lnTo>
                      <a:pt x="13" y="22"/>
                    </a:lnTo>
                    <a:close/>
                    <a:moveTo>
                      <a:pt x="23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3" y="21"/>
                    </a:lnTo>
                    <a:close/>
                    <a:moveTo>
                      <a:pt x="11" y="22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lose/>
                    <a:moveTo>
                      <a:pt x="25" y="20"/>
                    </a:move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25" y="20"/>
                    </a:lnTo>
                    <a:close/>
                    <a:moveTo>
                      <a:pt x="8" y="21"/>
                    </a:moveTo>
                    <a:cubicBezTo>
                      <a:pt x="8" y="21"/>
                      <a:pt x="8" y="21"/>
                      <a:pt x="8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1"/>
                      <a:pt x="9" y="21"/>
                      <a:pt x="9" y="21"/>
                    </a:cubicBezTo>
                    <a:lnTo>
                      <a:pt x="8" y="21"/>
                    </a:lnTo>
                    <a:close/>
                    <a:moveTo>
                      <a:pt x="28" y="19"/>
                    </a:move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lnTo>
                      <a:pt x="28" y="19"/>
                    </a:lnTo>
                    <a:close/>
                    <a:moveTo>
                      <a:pt x="6" y="19"/>
                    </a:move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lnTo>
                      <a:pt x="6" y="19"/>
                    </a:lnTo>
                    <a:close/>
                    <a:moveTo>
                      <a:pt x="30" y="18"/>
                    </a:move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30" y="18"/>
                      <a:pt x="30" y="18"/>
                    </a:cubicBezTo>
                    <a:close/>
                    <a:moveTo>
                      <a:pt x="4" y="18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lnTo>
                      <a:pt x="4" y="18"/>
                    </a:lnTo>
                    <a:close/>
                    <a:moveTo>
                      <a:pt x="31" y="16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1" y="16"/>
                    </a:lnTo>
                    <a:close/>
                    <a:moveTo>
                      <a:pt x="2" y="16"/>
                    </a:move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lnTo>
                      <a:pt x="2" y="16"/>
                    </a:lnTo>
                    <a:close/>
                    <a:moveTo>
                      <a:pt x="33" y="14"/>
                    </a:move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14"/>
                      <a:pt x="33" y="14"/>
                      <a:pt x="33" y="14"/>
                    </a:cubicBezTo>
                    <a:close/>
                    <a:moveTo>
                      <a:pt x="1" y="14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1" y="14"/>
                      <a:pt x="1" y="14"/>
                    </a:cubicBezTo>
                    <a:close/>
                    <a:moveTo>
                      <a:pt x="34" y="12"/>
                    </a:move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4" y="12"/>
                      <a:pt x="34" y="12"/>
                      <a:pt x="34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lnTo>
                      <a:pt x="0" y="11"/>
                    </a:lnTo>
                    <a:close/>
                    <a:moveTo>
                      <a:pt x="35" y="9"/>
                    </a:moveTo>
                    <a:cubicBezTo>
                      <a:pt x="34" y="9"/>
                      <a:pt x="34" y="9"/>
                      <a:pt x="34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lose/>
                    <a:moveTo>
                      <a:pt x="0" y="9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34" y="6"/>
                    </a:move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lnTo>
                      <a:pt x="34" y="6"/>
                    </a:lnTo>
                    <a:close/>
                    <a:moveTo>
                      <a:pt x="0" y="7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34" y="4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lnTo>
                      <a:pt x="34" y="4"/>
                    </a:lnTo>
                    <a:close/>
                    <a:moveTo>
                      <a:pt x="0" y="4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  <a:moveTo>
                      <a:pt x="34" y="1"/>
                    </a:moveTo>
                    <a:cubicBezTo>
                      <a:pt x="34" y="1"/>
                      <a:pt x="34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2"/>
                      <a:pt x="35" y="2"/>
                      <a:pt x="34" y="2"/>
                    </a:cubicBezTo>
                    <a:lnTo>
                      <a:pt x="34" y="1"/>
                    </a:lnTo>
                    <a:close/>
                    <a:moveTo>
                      <a:pt x="1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9" name="Freeform 2030">
                <a:extLst>
                  <a:ext uri="{FF2B5EF4-FFF2-40B4-BE49-F238E27FC236}">
                    <a16:creationId xmlns:a16="http://schemas.microsoft.com/office/drawing/2014/main" id="{21EDE82D-3588-4FFD-B1BA-EA8555315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2" y="1458"/>
                <a:ext cx="160" cy="113"/>
              </a:xfrm>
              <a:custGeom>
                <a:avLst/>
                <a:gdLst>
                  <a:gd name="T0" fmla="*/ 21 w 21"/>
                  <a:gd name="T1" fmla="*/ 0 h 15"/>
                  <a:gd name="T2" fmla="*/ 21 w 21"/>
                  <a:gd name="T3" fmla="*/ 5 h 15"/>
                  <a:gd name="T4" fmla="*/ 10 w 21"/>
                  <a:gd name="T5" fmla="*/ 15 h 15"/>
                  <a:gd name="T6" fmla="*/ 0 w 21"/>
                  <a:gd name="T7" fmla="*/ 5 h 15"/>
                  <a:gd name="T8" fmla="*/ 0 w 21"/>
                  <a:gd name="T9" fmla="*/ 0 h 15"/>
                  <a:gd name="T10" fmla="*/ 3 w 21"/>
                  <a:gd name="T11" fmla="*/ 0 h 15"/>
                  <a:gd name="T12" fmla="*/ 3 w 21"/>
                  <a:gd name="T13" fmla="*/ 5 h 15"/>
                  <a:gd name="T14" fmla="*/ 10 w 21"/>
                  <a:gd name="T15" fmla="*/ 13 h 15"/>
                  <a:gd name="T16" fmla="*/ 18 w 21"/>
                  <a:gd name="T17" fmla="*/ 5 h 15"/>
                  <a:gd name="T18" fmla="*/ 18 w 21"/>
                  <a:gd name="T19" fmla="*/ 0 h 15"/>
                  <a:gd name="T20" fmla="*/ 21 w 21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5">
                    <a:moveTo>
                      <a:pt x="21" y="0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11"/>
                      <a:pt x="16" y="15"/>
                      <a:pt x="10" y="15"/>
                    </a:cubicBezTo>
                    <a:cubicBezTo>
                      <a:pt x="5" y="15"/>
                      <a:pt x="0" y="11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9"/>
                      <a:pt x="6" y="13"/>
                      <a:pt x="10" y="13"/>
                    </a:cubicBezTo>
                    <a:cubicBezTo>
                      <a:pt x="15" y="13"/>
                      <a:pt x="18" y="9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0" name="Freeform 2031">
                <a:extLst>
                  <a:ext uri="{FF2B5EF4-FFF2-40B4-BE49-F238E27FC236}">
                    <a16:creationId xmlns:a16="http://schemas.microsoft.com/office/drawing/2014/main" id="{56B5277B-CF35-4C8D-99B7-D9DA5362D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1503"/>
                <a:ext cx="289" cy="588"/>
              </a:xfrm>
              <a:custGeom>
                <a:avLst/>
                <a:gdLst>
                  <a:gd name="T0" fmla="*/ 45 w 289"/>
                  <a:gd name="T1" fmla="*/ 573 h 588"/>
                  <a:gd name="T2" fmla="*/ 183 w 289"/>
                  <a:gd name="T3" fmla="*/ 309 h 588"/>
                  <a:gd name="T4" fmla="*/ 289 w 289"/>
                  <a:gd name="T5" fmla="*/ 7 h 588"/>
                  <a:gd name="T6" fmla="*/ 190 w 289"/>
                  <a:gd name="T7" fmla="*/ 0 h 588"/>
                  <a:gd name="T8" fmla="*/ 129 w 289"/>
                  <a:gd name="T9" fmla="*/ 279 h 588"/>
                  <a:gd name="T10" fmla="*/ 0 w 289"/>
                  <a:gd name="T11" fmla="*/ 588 h 588"/>
                  <a:gd name="T12" fmla="*/ 45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45" y="573"/>
                    </a:moveTo>
                    <a:lnTo>
                      <a:pt x="183" y="309"/>
                    </a:lnTo>
                    <a:lnTo>
                      <a:pt x="289" y="7"/>
                    </a:lnTo>
                    <a:lnTo>
                      <a:pt x="190" y="0"/>
                    </a:lnTo>
                    <a:lnTo>
                      <a:pt x="129" y="279"/>
                    </a:lnTo>
                    <a:lnTo>
                      <a:pt x="0" y="588"/>
                    </a:lnTo>
                    <a:lnTo>
                      <a:pt x="45" y="573"/>
                    </a:ln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1" name="Freeform 2032">
                <a:extLst>
                  <a:ext uri="{FF2B5EF4-FFF2-40B4-BE49-F238E27FC236}">
                    <a16:creationId xmlns:a16="http://schemas.microsoft.com/office/drawing/2014/main" id="{810DAE01-55C3-471C-A99C-69AB4B111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9" y="1503"/>
                <a:ext cx="205" cy="588"/>
              </a:xfrm>
              <a:custGeom>
                <a:avLst/>
                <a:gdLst>
                  <a:gd name="T0" fmla="*/ 137 w 205"/>
                  <a:gd name="T1" fmla="*/ 279 h 588"/>
                  <a:gd name="T2" fmla="*/ 205 w 205"/>
                  <a:gd name="T3" fmla="*/ 0 h 588"/>
                  <a:gd name="T4" fmla="*/ 190 w 205"/>
                  <a:gd name="T5" fmla="*/ 0 h 588"/>
                  <a:gd name="T6" fmla="*/ 129 w 205"/>
                  <a:gd name="T7" fmla="*/ 279 h 588"/>
                  <a:gd name="T8" fmla="*/ 0 w 205"/>
                  <a:gd name="T9" fmla="*/ 588 h 588"/>
                  <a:gd name="T10" fmla="*/ 15 w 205"/>
                  <a:gd name="T11" fmla="*/ 580 h 588"/>
                  <a:gd name="T12" fmla="*/ 137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137" y="279"/>
                    </a:moveTo>
                    <a:lnTo>
                      <a:pt x="205" y="0"/>
                    </a:lnTo>
                    <a:lnTo>
                      <a:pt x="190" y="0"/>
                    </a:lnTo>
                    <a:lnTo>
                      <a:pt x="129" y="279"/>
                    </a:lnTo>
                    <a:lnTo>
                      <a:pt x="0" y="588"/>
                    </a:lnTo>
                    <a:lnTo>
                      <a:pt x="15" y="580"/>
                    </a:lnTo>
                    <a:lnTo>
                      <a:pt x="137" y="279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2" name="Oval 2033">
                <a:extLst>
                  <a:ext uri="{FF2B5EF4-FFF2-40B4-BE49-F238E27FC236}">
                    <a16:creationId xmlns:a16="http://schemas.microsoft.com/office/drawing/2014/main" id="{2B7C4E45-8B50-463C-9FE6-EEA276D9C9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4" y="1525"/>
                <a:ext cx="46" cy="46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3" name="Oval 2034">
                <a:extLst>
                  <a:ext uri="{FF2B5EF4-FFF2-40B4-BE49-F238E27FC236}">
                    <a16:creationId xmlns:a16="http://schemas.microsoft.com/office/drawing/2014/main" id="{6AC9744C-BD24-4BF6-BD1F-7BFE596BB2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7" y="1593"/>
                <a:ext cx="30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4" name="Oval 2035">
                <a:extLst>
                  <a:ext uri="{FF2B5EF4-FFF2-40B4-BE49-F238E27FC236}">
                    <a16:creationId xmlns:a16="http://schemas.microsoft.com/office/drawing/2014/main" id="{C65E27D6-9ED4-43B4-9354-3DE476941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2" y="1646"/>
                <a:ext cx="38" cy="38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5" name="Oval 2036">
                <a:extLst>
                  <a:ext uri="{FF2B5EF4-FFF2-40B4-BE49-F238E27FC236}">
                    <a16:creationId xmlns:a16="http://schemas.microsoft.com/office/drawing/2014/main" id="{3279AB95-AEC3-43E1-BD47-572E6C70AE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6" y="1699"/>
                <a:ext cx="31" cy="37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6" name="Oval 2037">
                <a:extLst>
                  <a:ext uri="{FF2B5EF4-FFF2-40B4-BE49-F238E27FC236}">
                    <a16:creationId xmlns:a16="http://schemas.microsoft.com/office/drawing/2014/main" id="{2AA49318-C2FF-47CC-9578-F249C0F84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1" y="175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7" name="Oval 2038">
                <a:extLst>
                  <a:ext uri="{FF2B5EF4-FFF2-40B4-BE49-F238E27FC236}">
                    <a16:creationId xmlns:a16="http://schemas.microsoft.com/office/drawing/2014/main" id="{33FB5FAF-4C4D-4D13-A89D-190A303EA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8" y="181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8" name="Oval 2039">
                <a:extLst>
                  <a:ext uri="{FF2B5EF4-FFF2-40B4-BE49-F238E27FC236}">
                    <a16:creationId xmlns:a16="http://schemas.microsoft.com/office/drawing/2014/main" id="{71931F3D-D2C7-499C-BB2D-72F09CCDF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" y="1872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9" name="Oval 2040">
                <a:extLst>
                  <a:ext uri="{FF2B5EF4-FFF2-40B4-BE49-F238E27FC236}">
                    <a16:creationId xmlns:a16="http://schemas.microsoft.com/office/drawing/2014/main" id="{16B91AFB-48AA-4476-8D17-E8260B383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0" y="1910"/>
                <a:ext cx="23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0" name="Oval 2041">
                <a:extLst>
                  <a:ext uri="{FF2B5EF4-FFF2-40B4-BE49-F238E27FC236}">
                    <a16:creationId xmlns:a16="http://schemas.microsoft.com/office/drawing/2014/main" id="{A56132D2-2E4C-445A-8B96-AE9649D64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7" y="1955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1" name="Oval 2042">
                <a:extLst>
                  <a:ext uri="{FF2B5EF4-FFF2-40B4-BE49-F238E27FC236}">
                    <a16:creationId xmlns:a16="http://schemas.microsoft.com/office/drawing/2014/main" id="{1271B827-A340-4C94-B39D-25827742FA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2" y="2000"/>
                <a:ext cx="23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2" name="Oval 2043">
                <a:extLst>
                  <a:ext uri="{FF2B5EF4-FFF2-40B4-BE49-F238E27FC236}">
                    <a16:creationId xmlns:a16="http://schemas.microsoft.com/office/drawing/2014/main" id="{209BCE1D-5074-456F-B0A0-C9856BC0E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9" y="2038"/>
                <a:ext cx="23" cy="22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3" name="Freeform 2044">
                <a:extLst>
                  <a:ext uri="{FF2B5EF4-FFF2-40B4-BE49-F238E27FC236}">
                    <a16:creationId xmlns:a16="http://schemas.microsoft.com/office/drawing/2014/main" id="{9DD98D10-258A-4F68-9BB8-B8A2AEA3D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503"/>
                <a:ext cx="289" cy="588"/>
              </a:xfrm>
              <a:custGeom>
                <a:avLst/>
                <a:gdLst>
                  <a:gd name="T0" fmla="*/ 244 w 289"/>
                  <a:gd name="T1" fmla="*/ 573 h 588"/>
                  <a:gd name="T2" fmla="*/ 106 w 289"/>
                  <a:gd name="T3" fmla="*/ 309 h 588"/>
                  <a:gd name="T4" fmla="*/ 0 w 289"/>
                  <a:gd name="T5" fmla="*/ 7 h 588"/>
                  <a:gd name="T6" fmla="*/ 99 w 289"/>
                  <a:gd name="T7" fmla="*/ 0 h 588"/>
                  <a:gd name="T8" fmla="*/ 160 w 289"/>
                  <a:gd name="T9" fmla="*/ 279 h 588"/>
                  <a:gd name="T10" fmla="*/ 289 w 289"/>
                  <a:gd name="T11" fmla="*/ 588 h 588"/>
                  <a:gd name="T12" fmla="*/ 244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244" y="573"/>
                    </a:moveTo>
                    <a:lnTo>
                      <a:pt x="106" y="309"/>
                    </a:lnTo>
                    <a:lnTo>
                      <a:pt x="0" y="7"/>
                    </a:lnTo>
                    <a:lnTo>
                      <a:pt x="99" y="0"/>
                    </a:lnTo>
                    <a:lnTo>
                      <a:pt x="160" y="279"/>
                    </a:lnTo>
                    <a:lnTo>
                      <a:pt x="289" y="588"/>
                    </a:lnTo>
                    <a:lnTo>
                      <a:pt x="244" y="573"/>
                    </a:ln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4" name="Freeform 2045">
                <a:extLst>
                  <a:ext uri="{FF2B5EF4-FFF2-40B4-BE49-F238E27FC236}">
                    <a16:creationId xmlns:a16="http://schemas.microsoft.com/office/drawing/2014/main" id="{3DE606BB-557A-4EE0-9EAB-43D8E3E40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" y="1503"/>
                <a:ext cx="289" cy="588"/>
              </a:xfrm>
              <a:custGeom>
                <a:avLst/>
                <a:gdLst>
                  <a:gd name="T0" fmla="*/ 244 w 289"/>
                  <a:gd name="T1" fmla="*/ 573 h 588"/>
                  <a:gd name="T2" fmla="*/ 106 w 289"/>
                  <a:gd name="T3" fmla="*/ 309 h 588"/>
                  <a:gd name="T4" fmla="*/ 0 w 289"/>
                  <a:gd name="T5" fmla="*/ 7 h 588"/>
                  <a:gd name="T6" fmla="*/ 99 w 289"/>
                  <a:gd name="T7" fmla="*/ 0 h 588"/>
                  <a:gd name="T8" fmla="*/ 160 w 289"/>
                  <a:gd name="T9" fmla="*/ 279 h 588"/>
                  <a:gd name="T10" fmla="*/ 289 w 289"/>
                  <a:gd name="T11" fmla="*/ 588 h 588"/>
                  <a:gd name="T12" fmla="*/ 244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244" y="573"/>
                    </a:moveTo>
                    <a:lnTo>
                      <a:pt x="106" y="309"/>
                    </a:lnTo>
                    <a:lnTo>
                      <a:pt x="0" y="7"/>
                    </a:lnTo>
                    <a:lnTo>
                      <a:pt x="99" y="0"/>
                    </a:lnTo>
                    <a:lnTo>
                      <a:pt x="160" y="279"/>
                    </a:lnTo>
                    <a:lnTo>
                      <a:pt x="289" y="588"/>
                    </a:lnTo>
                    <a:lnTo>
                      <a:pt x="244" y="5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5" name="Freeform 2046">
                <a:extLst>
                  <a:ext uri="{FF2B5EF4-FFF2-40B4-BE49-F238E27FC236}">
                    <a16:creationId xmlns:a16="http://schemas.microsoft.com/office/drawing/2014/main" id="{9BC289A1-6221-400F-867F-7CF42E255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1" y="1503"/>
                <a:ext cx="205" cy="588"/>
              </a:xfrm>
              <a:custGeom>
                <a:avLst/>
                <a:gdLst>
                  <a:gd name="T0" fmla="*/ 68 w 205"/>
                  <a:gd name="T1" fmla="*/ 279 h 588"/>
                  <a:gd name="T2" fmla="*/ 0 w 205"/>
                  <a:gd name="T3" fmla="*/ 0 h 588"/>
                  <a:gd name="T4" fmla="*/ 15 w 205"/>
                  <a:gd name="T5" fmla="*/ 0 h 588"/>
                  <a:gd name="T6" fmla="*/ 76 w 205"/>
                  <a:gd name="T7" fmla="*/ 279 h 588"/>
                  <a:gd name="T8" fmla="*/ 205 w 205"/>
                  <a:gd name="T9" fmla="*/ 588 h 588"/>
                  <a:gd name="T10" fmla="*/ 190 w 205"/>
                  <a:gd name="T11" fmla="*/ 580 h 588"/>
                  <a:gd name="T12" fmla="*/ 68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68" y="279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6" y="279"/>
                    </a:lnTo>
                    <a:lnTo>
                      <a:pt x="205" y="588"/>
                    </a:lnTo>
                    <a:lnTo>
                      <a:pt x="190" y="580"/>
                    </a:lnTo>
                    <a:lnTo>
                      <a:pt x="68" y="279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6" name="Freeform 2047">
                <a:extLst>
                  <a:ext uri="{FF2B5EF4-FFF2-40B4-BE49-F238E27FC236}">
                    <a16:creationId xmlns:a16="http://schemas.microsoft.com/office/drawing/2014/main" id="{223E5533-0897-4164-A930-DBEDDB1F5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1" y="1503"/>
                <a:ext cx="205" cy="588"/>
              </a:xfrm>
              <a:custGeom>
                <a:avLst/>
                <a:gdLst>
                  <a:gd name="T0" fmla="*/ 68 w 205"/>
                  <a:gd name="T1" fmla="*/ 279 h 588"/>
                  <a:gd name="T2" fmla="*/ 0 w 205"/>
                  <a:gd name="T3" fmla="*/ 0 h 588"/>
                  <a:gd name="T4" fmla="*/ 15 w 205"/>
                  <a:gd name="T5" fmla="*/ 0 h 588"/>
                  <a:gd name="T6" fmla="*/ 76 w 205"/>
                  <a:gd name="T7" fmla="*/ 279 h 588"/>
                  <a:gd name="T8" fmla="*/ 205 w 205"/>
                  <a:gd name="T9" fmla="*/ 588 h 588"/>
                  <a:gd name="T10" fmla="*/ 190 w 205"/>
                  <a:gd name="T11" fmla="*/ 580 h 588"/>
                  <a:gd name="T12" fmla="*/ 68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68" y="279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6" y="279"/>
                    </a:lnTo>
                    <a:lnTo>
                      <a:pt x="205" y="588"/>
                    </a:lnTo>
                    <a:lnTo>
                      <a:pt x="190" y="580"/>
                    </a:lnTo>
                    <a:lnTo>
                      <a:pt x="68" y="27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7" name="Oval 2048">
                <a:extLst>
                  <a:ext uri="{FF2B5EF4-FFF2-40B4-BE49-F238E27FC236}">
                    <a16:creationId xmlns:a16="http://schemas.microsoft.com/office/drawing/2014/main" id="{7D9AADFE-141E-4053-A33A-1655A9CC5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95" y="1525"/>
                <a:ext cx="46" cy="46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8" name="Oval 2049">
                <a:extLst>
                  <a:ext uri="{FF2B5EF4-FFF2-40B4-BE49-F238E27FC236}">
                    <a16:creationId xmlns:a16="http://schemas.microsoft.com/office/drawing/2014/main" id="{2CB8584B-D254-4FF5-B131-E4BB04731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8" y="1593"/>
                <a:ext cx="30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9" name="Oval 2050">
                <a:extLst>
                  <a:ext uri="{FF2B5EF4-FFF2-40B4-BE49-F238E27FC236}">
                    <a16:creationId xmlns:a16="http://schemas.microsoft.com/office/drawing/2014/main" id="{E41724F6-8115-4473-A8CD-779D28295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5" y="1646"/>
                <a:ext cx="38" cy="38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0" name="Oval 2051">
                <a:extLst>
                  <a:ext uri="{FF2B5EF4-FFF2-40B4-BE49-F238E27FC236}">
                    <a16:creationId xmlns:a16="http://schemas.microsoft.com/office/drawing/2014/main" id="{F6BB52C5-2ED7-47C6-B78D-E737F7950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1" y="1699"/>
                <a:ext cx="38" cy="37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1" name="Oval 2052">
                <a:extLst>
                  <a:ext uri="{FF2B5EF4-FFF2-40B4-BE49-F238E27FC236}">
                    <a16:creationId xmlns:a16="http://schemas.microsoft.com/office/drawing/2014/main" id="{45640955-C9E3-493F-B1B0-0E42FBFC5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3" y="175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2" name="Oval 2053">
                <a:extLst>
                  <a:ext uri="{FF2B5EF4-FFF2-40B4-BE49-F238E27FC236}">
                    <a16:creationId xmlns:a16="http://schemas.microsoft.com/office/drawing/2014/main" id="{49AFBAA6-F114-49F3-A3E2-D78ECC891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6" y="181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3" name="Oval 2054">
                <a:extLst>
                  <a:ext uri="{FF2B5EF4-FFF2-40B4-BE49-F238E27FC236}">
                    <a16:creationId xmlns:a16="http://schemas.microsoft.com/office/drawing/2014/main" id="{0B6BC23A-1F03-4317-9B16-25092A298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9" y="1872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4" name="Oval 2055">
                <a:extLst>
                  <a:ext uri="{FF2B5EF4-FFF2-40B4-BE49-F238E27FC236}">
                    <a16:creationId xmlns:a16="http://schemas.microsoft.com/office/drawing/2014/main" id="{512503D9-1EFB-4463-A9A6-3D03D811A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2" y="1910"/>
                <a:ext cx="23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5" name="Oval 2056">
                <a:extLst>
                  <a:ext uri="{FF2B5EF4-FFF2-40B4-BE49-F238E27FC236}">
                    <a16:creationId xmlns:a16="http://schemas.microsoft.com/office/drawing/2014/main" id="{50DB784E-A568-4635-B45C-DCA366AE4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7" y="1955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6" name="Oval 2057">
                <a:extLst>
                  <a:ext uri="{FF2B5EF4-FFF2-40B4-BE49-F238E27FC236}">
                    <a16:creationId xmlns:a16="http://schemas.microsoft.com/office/drawing/2014/main" id="{B4F3FF85-7B7F-4E66-BA88-0E30425A3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0" y="2000"/>
                <a:ext cx="23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7" name="Oval 2058">
                <a:extLst>
                  <a:ext uri="{FF2B5EF4-FFF2-40B4-BE49-F238E27FC236}">
                    <a16:creationId xmlns:a16="http://schemas.microsoft.com/office/drawing/2014/main" id="{7406D562-525E-4539-B27C-95798D61E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3" y="2038"/>
                <a:ext cx="23" cy="22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8" name="Freeform 2059">
                <a:extLst>
                  <a:ext uri="{FF2B5EF4-FFF2-40B4-BE49-F238E27FC236}">
                    <a16:creationId xmlns:a16="http://schemas.microsoft.com/office/drawing/2014/main" id="{F518FA1E-CD5E-4181-A745-9DAB0BCAB5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789"/>
                <a:ext cx="205" cy="211"/>
              </a:xfrm>
              <a:custGeom>
                <a:avLst/>
                <a:gdLst>
                  <a:gd name="T0" fmla="*/ 106 w 205"/>
                  <a:gd name="T1" fmla="*/ 211 h 211"/>
                  <a:gd name="T2" fmla="*/ 0 w 205"/>
                  <a:gd name="T3" fmla="*/ 106 h 211"/>
                  <a:gd name="T4" fmla="*/ 106 w 205"/>
                  <a:gd name="T5" fmla="*/ 0 h 211"/>
                  <a:gd name="T6" fmla="*/ 205 w 205"/>
                  <a:gd name="T7" fmla="*/ 106 h 211"/>
                  <a:gd name="T8" fmla="*/ 106 w 205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1">
                    <a:moveTo>
                      <a:pt x="106" y="211"/>
                    </a:moveTo>
                    <a:lnTo>
                      <a:pt x="0" y="106"/>
                    </a:lnTo>
                    <a:lnTo>
                      <a:pt x="106" y="0"/>
                    </a:lnTo>
                    <a:lnTo>
                      <a:pt x="205" y="106"/>
                    </a:lnTo>
                    <a:lnTo>
                      <a:pt x="106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9" name="Freeform 2060">
                <a:extLst>
                  <a:ext uri="{FF2B5EF4-FFF2-40B4-BE49-F238E27FC236}">
                    <a16:creationId xmlns:a16="http://schemas.microsoft.com/office/drawing/2014/main" id="{4315DFFF-3C3A-4A11-BC2A-88293918E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" y="1789"/>
                <a:ext cx="205" cy="211"/>
              </a:xfrm>
              <a:custGeom>
                <a:avLst/>
                <a:gdLst>
                  <a:gd name="T0" fmla="*/ 106 w 205"/>
                  <a:gd name="T1" fmla="*/ 211 h 211"/>
                  <a:gd name="T2" fmla="*/ 0 w 205"/>
                  <a:gd name="T3" fmla="*/ 106 h 211"/>
                  <a:gd name="T4" fmla="*/ 106 w 205"/>
                  <a:gd name="T5" fmla="*/ 0 h 211"/>
                  <a:gd name="T6" fmla="*/ 205 w 205"/>
                  <a:gd name="T7" fmla="*/ 106 h 211"/>
                  <a:gd name="T8" fmla="*/ 106 w 205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1">
                    <a:moveTo>
                      <a:pt x="106" y="211"/>
                    </a:moveTo>
                    <a:lnTo>
                      <a:pt x="0" y="106"/>
                    </a:lnTo>
                    <a:lnTo>
                      <a:pt x="106" y="0"/>
                    </a:lnTo>
                    <a:lnTo>
                      <a:pt x="205" y="106"/>
                    </a:lnTo>
                    <a:lnTo>
                      <a:pt x="106" y="2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0" name="Freeform 2061">
                <a:extLst>
                  <a:ext uri="{FF2B5EF4-FFF2-40B4-BE49-F238E27FC236}">
                    <a16:creationId xmlns:a16="http://schemas.microsoft.com/office/drawing/2014/main" id="{1792973C-2F17-4CE5-8F8E-DB91D3799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" y="1834"/>
                <a:ext cx="115" cy="121"/>
              </a:xfrm>
              <a:custGeom>
                <a:avLst/>
                <a:gdLst>
                  <a:gd name="T0" fmla="*/ 61 w 115"/>
                  <a:gd name="T1" fmla="*/ 121 h 121"/>
                  <a:gd name="T2" fmla="*/ 0 w 115"/>
                  <a:gd name="T3" fmla="*/ 61 h 121"/>
                  <a:gd name="T4" fmla="*/ 61 w 115"/>
                  <a:gd name="T5" fmla="*/ 0 h 121"/>
                  <a:gd name="T6" fmla="*/ 115 w 115"/>
                  <a:gd name="T7" fmla="*/ 61 h 121"/>
                  <a:gd name="T8" fmla="*/ 61 w 115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21">
                    <a:moveTo>
                      <a:pt x="61" y="121"/>
                    </a:moveTo>
                    <a:lnTo>
                      <a:pt x="0" y="61"/>
                    </a:lnTo>
                    <a:lnTo>
                      <a:pt x="61" y="0"/>
                    </a:lnTo>
                    <a:lnTo>
                      <a:pt x="115" y="61"/>
                    </a:lnTo>
                    <a:lnTo>
                      <a:pt x="61" y="121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1" name="Oval 2062">
                <a:extLst>
                  <a:ext uri="{FF2B5EF4-FFF2-40B4-BE49-F238E27FC236}">
                    <a16:creationId xmlns:a16="http://schemas.microsoft.com/office/drawing/2014/main" id="{7C0976F2-9CEE-4647-84D7-779FA6350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1744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2" name="Oval 2063">
                <a:extLst>
                  <a:ext uri="{FF2B5EF4-FFF2-40B4-BE49-F238E27FC236}">
                    <a16:creationId xmlns:a16="http://schemas.microsoft.com/office/drawing/2014/main" id="{AE5807E4-CA69-4F11-886C-88C94CA03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1767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3" name="Oval 2064">
                <a:extLst>
                  <a:ext uri="{FF2B5EF4-FFF2-40B4-BE49-F238E27FC236}">
                    <a16:creationId xmlns:a16="http://schemas.microsoft.com/office/drawing/2014/main" id="{41D77D76-95A9-447A-B7B1-4850A7F6CA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08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4" name="Oval 2065">
                <a:extLst>
                  <a:ext uri="{FF2B5EF4-FFF2-40B4-BE49-F238E27FC236}">
                    <a16:creationId xmlns:a16="http://schemas.microsoft.com/office/drawing/2014/main" id="{04CEA4A7-3D3A-40CC-B2AA-0F2F8F232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30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5" name="Oval 2066">
                <a:extLst>
                  <a:ext uri="{FF2B5EF4-FFF2-40B4-BE49-F238E27FC236}">
                    <a16:creationId xmlns:a16="http://schemas.microsoft.com/office/drawing/2014/main" id="{5096C974-C1E9-4C52-9975-92BE23224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53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6" name="Oval 2067">
                <a:extLst>
                  <a:ext uri="{FF2B5EF4-FFF2-40B4-BE49-F238E27FC236}">
                    <a16:creationId xmlns:a16="http://schemas.microsoft.com/office/drawing/2014/main" id="{0570FF65-C93F-41AB-AA94-44D94CD32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1" y="2076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7" name="Freeform 2068">
                <a:extLst>
                  <a:ext uri="{FF2B5EF4-FFF2-40B4-BE49-F238E27FC236}">
                    <a16:creationId xmlns:a16="http://schemas.microsoft.com/office/drawing/2014/main" id="{2BBBAE27-EA0C-455C-AF9D-BA036FB74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2068"/>
                <a:ext cx="274" cy="136"/>
              </a:xfrm>
              <a:custGeom>
                <a:avLst/>
                <a:gdLst>
                  <a:gd name="T0" fmla="*/ 267 w 274"/>
                  <a:gd name="T1" fmla="*/ 0 h 136"/>
                  <a:gd name="T2" fmla="*/ 274 w 274"/>
                  <a:gd name="T3" fmla="*/ 75 h 136"/>
                  <a:gd name="T4" fmla="*/ 0 w 274"/>
                  <a:gd name="T5" fmla="*/ 136 h 136"/>
                  <a:gd name="T6" fmla="*/ 0 w 274"/>
                  <a:gd name="T7" fmla="*/ 53 h 136"/>
                  <a:gd name="T8" fmla="*/ 267 w 27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36">
                    <a:moveTo>
                      <a:pt x="267" y="0"/>
                    </a:moveTo>
                    <a:lnTo>
                      <a:pt x="274" y="75"/>
                    </a:lnTo>
                    <a:lnTo>
                      <a:pt x="0" y="136"/>
                    </a:lnTo>
                    <a:lnTo>
                      <a:pt x="0" y="53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B97E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8" name="Freeform 2069">
                <a:extLst>
                  <a:ext uri="{FF2B5EF4-FFF2-40B4-BE49-F238E27FC236}">
                    <a16:creationId xmlns:a16="http://schemas.microsoft.com/office/drawing/2014/main" id="{047AB29A-7037-4FB0-AC6D-3A47E5712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" y="2068"/>
                <a:ext cx="274" cy="136"/>
              </a:xfrm>
              <a:custGeom>
                <a:avLst/>
                <a:gdLst>
                  <a:gd name="T0" fmla="*/ 267 w 274"/>
                  <a:gd name="T1" fmla="*/ 0 h 136"/>
                  <a:gd name="T2" fmla="*/ 274 w 274"/>
                  <a:gd name="T3" fmla="*/ 75 h 136"/>
                  <a:gd name="T4" fmla="*/ 0 w 274"/>
                  <a:gd name="T5" fmla="*/ 136 h 136"/>
                  <a:gd name="T6" fmla="*/ 0 w 274"/>
                  <a:gd name="T7" fmla="*/ 53 h 136"/>
                  <a:gd name="T8" fmla="*/ 267 w 27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36">
                    <a:moveTo>
                      <a:pt x="267" y="0"/>
                    </a:moveTo>
                    <a:lnTo>
                      <a:pt x="274" y="75"/>
                    </a:lnTo>
                    <a:lnTo>
                      <a:pt x="0" y="136"/>
                    </a:lnTo>
                    <a:lnTo>
                      <a:pt x="0" y="53"/>
                    </a:lnTo>
                    <a:lnTo>
                      <a:pt x="2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9" name="Freeform 2070">
                <a:extLst>
                  <a:ext uri="{FF2B5EF4-FFF2-40B4-BE49-F238E27FC236}">
                    <a16:creationId xmlns:a16="http://schemas.microsoft.com/office/drawing/2014/main" id="{901B6D0F-1932-4D2E-8674-B8E43CD05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" y="2076"/>
                <a:ext cx="244" cy="120"/>
              </a:xfrm>
              <a:custGeom>
                <a:avLst/>
                <a:gdLst>
                  <a:gd name="T0" fmla="*/ 16 w 244"/>
                  <a:gd name="T1" fmla="*/ 0 h 120"/>
                  <a:gd name="T2" fmla="*/ 244 w 244"/>
                  <a:gd name="T3" fmla="*/ 52 h 120"/>
                  <a:gd name="T4" fmla="*/ 244 w 244"/>
                  <a:gd name="T5" fmla="*/ 120 h 120"/>
                  <a:gd name="T6" fmla="*/ 168 w 244"/>
                  <a:gd name="T7" fmla="*/ 120 h 120"/>
                  <a:gd name="T8" fmla="*/ 0 w 244"/>
                  <a:gd name="T9" fmla="*/ 67 h 120"/>
                  <a:gd name="T10" fmla="*/ 16 w 24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120">
                    <a:moveTo>
                      <a:pt x="16" y="0"/>
                    </a:moveTo>
                    <a:lnTo>
                      <a:pt x="244" y="52"/>
                    </a:lnTo>
                    <a:lnTo>
                      <a:pt x="244" y="120"/>
                    </a:lnTo>
                    <a:lnTo>
                      <a:pt x="168" y="120"/>
                    </a:lnTo>
                    <a:lnTo>
                      <a:pt x="0" y="6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0" name="Freeform 2071">
                <a:extLst>
                  <a:ext uri="{FF2B5EF4-FFF2-40B4-BE49-F238E27FC236}">
                    <a16:creationId xmlns:a16="http://schemas.microsoft.com/office/drawing/2014/main" id="{A65B30A1-EEEE-4DF8-920F-FDBBBCDD9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" y="2076"/>
                <a:ext cx="244" cy="120"/>
              </a:xfrm>
              <a:custGeom>
                <a:avLst/>
                <a:gdLst>
                  <a:gd name="T0" fmla="*/ 16 w 244"/>
                  <a:gd name="T1" fmla="*/ 0 h 120"/>
                  <a:gd name="T2" fmla="*/ 244 w 244"/>
                  <a:gd name="T3" fmla="*/ 52 h 120"/>
                  <a:gd name="T4" fmla="*/ 244 w 244"/>
                  <a:gd name="T5" fmla="*/ 120 h 120"/>
                  <a:gd name="T6" fmla="*/ 168 w 244"/>
                  <a:gd name="T7" fmla="*/ 120 h 120"/>
                  <a:gd name="T8" fmla="*/ 0 w 244"/>
                  <a:gd name="T9" fmla="*/ 67 h 120"/>
                  <a:gd name="T10" fmla="*/ 16 w 24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120">
                    <a:moveTo>
                      <a:pt x="16" y="0"/>
                    </a:moveTo>
                    <a:lnTo>
                      <a:pt x="244" y="52"/>
                    </a:lnTo>
                    <a:lnTo>
                      <a:pt x="244" y="120"/>
                    </a:lnTo>
                    <a:lnTo>
                      <a:pt x="168" y="120"/>
                    </a:lnTo>
                    <a:lnTo>
                      <a:pt x="0" y="67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86" name="Freeform 2073">
              <a:extLst>
                <a:ext uri="{FF2B5EF4-FFF2-40B4-BE49-F238E27FC236}">
                  <a16:creationId xmlns:a16="http://schemas.microsoft.com/office/drawing/2014/main" id="{AA0427BB-36AE-4600-8FF0-345F67CC4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" y="2189"/>
              <a:ext cx="144" cy="316"/>
            </a:xfrm>
            <a:custGeom>
              <a:avLst/>
              <a:gdLst>
                <a:gd name="T0" fmla="*/ 4 w 19"/>
                <a:gd name="T1" fmla="*/ 0 h 42"/>
                <a:gd name="T2" fmla="*/ 1 w 19"/>
                <a:gd name="T3" fmla="*/ 42 h 42"/>
                <a:gd name="T4" fmla="*/ 19 w 19"/>
                <a:gd name="T5" fmla="*/ 42 h 42"/>
                <a:gd name="T6" fmla="*/ 12 w 19"/>
                <a:gd name="T7" fmla="*/ 0 h 42"/>
                <a:gd name="T8" fmla="*/ 4 w 19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2">
                  <a:moveTo>
                    <a:pt x="4" y="0"/>
                  </a:moveTo>
                  <a:cubicBezTo>
                    <a:pt x="4" y="0"/>
                    <a:pt x="0" y="27"/>
                    <a:pt x="1" y="42"/>
                  </a:cubicBezTo>
                  <a:cubicBezTo>
                    <a:pt x="1" y="42"/>
                    <a:pt x="18" y="41"/>
                    <a:pt x="19" y="4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97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7" name="Freeform 2074">
              <a:extLst>
                <a:ext uri="{FF2B5EF4-FFF2-40B4-BE49-F238E27FC236}">
                  <a16:creationId xmlns:a16="http://schemas.microsoft.com/office/drawing/2014/main" id="{AD107DF3-F469-496C-9A66-92CF573B9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" y="2181"/>
              <a:ext cx="145" cy="339"/>
            </a:xfrm>
            <a:custGeom>
              <a:avLst/>
              <a:gdLst>
                <a:gd name="T0" fmla="*/ 4 w 19"/>
                <a:gd name="T1" fmla="*/ 0 h 45"/>
                <a:gd name="T2" fmla="*/ 1 w 19"/>
                <a:gd name="T3" fmla="*/ 45 h 45"/>
                <a:gd name="T4" fmla="*/ 19 w 19"/>
                <a:gd name="T5" fmla="*/ 44 h 45"/>
                <a:gd name="T6" fmla="*/ 12 w 19"/>
                <a:gd name="T7" fmla="*/ 0 h 45"/>
                <a:gd name="T8" fmla="*/ 4 w 19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5">
                  <a:moveTo>
                    <a:pt x="4" y="0"/>
                  </a:moveTo>
                  <a:cubicBezTo>
                    <a:pt x="4" y="0"/>
                    <a:pt x="0" y="29"/>
                    <a:pt x="1" y="45"/>
                  </a:cubicBezTo>
                  <a:cubicBezTo>
                    <a:pt x="1" y="45"/>
                    <a:pt x="18" y="44"/>
                    <a:pt x="19" y="4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28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8" name="Rectangle 2075">
              <a:extLst>
                <a:ext uri="{FF2B5EF4-FFF2-40B4-BE49-F238E27FC236}">
                  <a16:creationId xmlns:a16="http://schemas.microsoft.com/office/drawing/2014/main" id="{2C75D861-2945-4004-98D5-64FBCCE28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9" y="2204"/>
              <a:ext cx="1" cy="15"/>
            </a:xfrm>
            <a:prstGeom prst="rect">
              <a:avLst/>
            </a:prstGeom>
            <a:solidFill>
              <a:srgbClr val="243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9" name="Rectangle 2076">
              <a:extLst>
                <a:ext uri="{FF2B5EF4-FFF2-40B4-BE49-F238E27FC236}">
                  <a16:creationId xmlns:a16="http://schemas.microsoft.com/office/drawing/2014/main" id="{2D13E92D-395E-4EA5-9C6F-4ED6CAF63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9" y="2204"/>
              <a:ext cx="1" cy="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0" name="Freeform 2077">
              <a:extLst>
                <a:ext uri="{FF2B5EF4-FFF2-40B4-BE49-F238E27FC236}">
                  <a16:creationId xmlns:a16="http://schemas.microsoft.com/office/drawing/2014/main" id="{47B2719E-198D-4EE9-A58B-CD4C7C2BA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" y="2204"/>
              <a:ext cx="15" cy="30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1 h 4"/>
                <a:gd name="T4" fmla="*/ 0 w 2"/>
                <a:gd name="T5" fmla="*/ 4 h 4"/>
                <a:gd name="T6" fmla="*/ 2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8D57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1" name="Freeform 2078">
              <a:extLst>
                <a:ext uri="{FF2B5EF4-FFF2-40B4-BE49-F238E27FC236}">
                  <a16:creationId xmlns:a16="http://schemas.microsoft.com/office/drawing/2014/main" id="{8A5CA1B1-D49C-4D83-84EE-2A27A71FE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" y="2196"/>
              <a:ext cx="76" cy="45"/>
            </a:xfrm>
            <a:custGeom>
              <a:avLst/>
              <a:gdLst>
                <a:gd name="T0" fmla="*/ 1 w 10"/>
                <a:gd name="T1" fmla="*/ 0 h 6"/>
                <a:gd name="T2" fmla="*/ 0 w 10"/>
                <a:gd name="T3" fmla="*/ 2 h 6"/>
                <a:gd name="T4" fmla="*/ 7 w 10"/>
                <a:gd name="T5" fmla="*/ 6 h 6"/>
                <a:gd name="T6" fmla="*/ 10 w 10"/>
                <a:gd name="T7" fmla="*/ 5 h 6"/>
                <a:gd name="T8" fmla="*/ 10 w 10"/>
                <a:gd name="T9" fmla="*/ 2 h 6"/>
                <a:gd name="T10" fmla="*/ 7 w 10"/>
                <a:gd name="T11" fmla="*/ 3 h 6"/>
                <a:gd name="T12" fmla="*/ 1 w 10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4"/>
                    <a:pt x="4" y="6"/>
                    <a:pt x="7" y="6"/>
                  </a:cubicBezTo>
                  <a:cubicBezTo>
                    <a:pt x="8" y="6"/>
                    <a:pt x="9" y="5"/>
                    <a:pt x="10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4" y="3"/>
                    <a:pt x="2" y="2"/>
                    <a:pt x="1" y="0"/>
                  </a:cubicBezTo>
                </a:path>
              </a:pathLst>
            </a:custGeom>
            <a:solidFill>
              <a:srgbClr val="A06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2" name="Oval 2079">
              <a:extLst>
                <a:ext uri="{FF2B5EF4-FFF2-40B4-BE49-F238E27FC236}">
                  <a16:creationId xmlns:a16="http://schemas.microsoft.com/office/drawing/2014/main" id="{5DA40051-FF8B-4F85-BD8B-5AF06FE07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" y="2106"/>
              <a:ext cx="114" cy="113"/>
            </a:xfrm>
            <a:prstGeom prst="ellipse">
              <a:avLst/>
            </a:prstGeom>
            <a:solidFill>
              <a:srgbClr val="FFE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3" name="Oval 2080">
              <a:extLst>
                <a:ext uri="{FF2B5EF4-FFF2-40B4-BE49-F238E27FC236}">
                  <a16:creationId xmlns:a16="http://schemas.microsoft.com/office/drawing/2014/main" id="{2F97C78F-F096-42DE-8701-4A54350D2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" y="2136"/>
              <a:ext cx="61" cy="53"/>
            </a:xfrm>
            <a:prstGeom prst="ellipse">
              <a:avLst/>
            </a:prstGeom>
            <a:solidFill>
              <a:srgbClr val="4D94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4" name="Freeform 2081">
              <a:extLst>
                <a:ext uri="{FF2B5EF4-FFF2-40B4-BE49-F238E27FC236}">
                  <a16:creationId xmlns:a16="http://schemas.microsoft.com/office/drawing/2014/main" id="{E8A7B419-3148-42DF-BEBE-437266DD13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5" y="1955"/>
              <a:ext cx="206" cy="158"/>
            </a:xfrm>
            <a:custGeom>
              <a:avLst/>
              <a:gdLst>
                <a:gd name="T0" fmla="*/ 12 w 27"/>
                <a:gd name="T1" fmla="*/ 15 h 21"/>
                <a:gd name="T2" fmla="*/ 10 w 27"/>
                <a:gd name="T3" fmla="*/ 14 h 21"/>
                <a:gd name="T4" fmla="*/ 12 w 27"/>
                <a:gd name="T5" fmla="*/ 13 h 21"/>
                <a:gd name="T6" fmla="*/ 13 w 27"/>
                <a:gd name="T7" fmla="*/ 14 h 21"/>
                <a:gd name="T8" fmla="*/ 12 w 27"/>
                <a:gd name="T9" fmla="*/ 15 h 21"/>
                <a:gd name="T10" fmla="*/ 24 w 27"/>
                <a:gd name="T11" fmla="*/ 0 h 21"/>
                <a:gd name="T12" fmla="*/ 23 w 27"/>
                <a:gd name="T13" fmla="*/ 0 h 21"/>
                <a:gd name="T14" fmla="*/ 19 w 27"/>
                <a:gd name="T15" fmla="*/ 5 h 21"/>
                <a:gd name="T16" fmla="*/ 19 w 27"/>
                <a:gd name="T17" fmla="*/ 6 h 21"/>
                <a:gd name="T18" fmla="*/ 21 w 27"/>
                <a:gd name="T19" fmla="*/ 6 h 21"/>
                <a:gd name="T20" fmla="*/ 21 w 27"/>
                <a:gd name="T21" fmla="*/ 7 h 21"/>
                <a:gd name="T22" fmla="*/ 22 w 27"/>
                <a:gd name="T23" fmla="*/ 8 h 21"/>
                <a:gd name="T24" fmla="*/ 21 w 27"/>
                <a:gd name="T25" fmla="*/ 10 h 21"/>
                <a:gd name="T26" fmla="*/ 21 w 27"/>
                <a:gd name="T27" fmla="*/ 11 h 21"/>
                <a:gd name="T28" fmla="*/ 19 w 27"/>
                <a:gd name="T29" fmla="*/ 11 h 21"/>
                <a:gd name="T30" fmla="*/ 18 w 27"/>
                <a:gd name="T31" fmla="*/ 12 h 21"/>
                <a:gd name="T32" fmla="*/ 17 w 27"/>
                <a:gd name="T33" fmla="*/ 11 h 21"/>
                <a:gd name="T34" fmla="*/ 16 w 27"/>
                <a:gd name="T35" fmla="*/ 11 h 21"/>
                <a:gd name="T36" fmla="*/ 16 w 27"/>
                <a:gd name="T37" fmla="*/ 10 h 21"/>
                <a:gd name="T38" fmla="*/ 15 w 27"/>
                <a:gd name="T39" fmla="*/ 9 h 21"/>
                <a:gd name="T40" fmla="*/ 12 w 27"/>
                <a:gd name="T41" fmla="*/ 10 h 21"/>
                <a:gd name="T42" fmla="*/ 13 w 27"/>
                <a:gd name="T43" fmla="*/ 11 h 21"/>
                <a:gd name="T44" fmla="*/ 12 w 27"/>
                <a:gd name="T45" fmla="*/ 12 h 21"/>
                <a:gd name="T46" fmla="*/ 11 w 27"/>
                <a:gd name="T47" fmla="*/ 12 h 21"/>
                <a:gd name="T48" fmla="*/ 4 w 27"/>
                <a:gd name="T49" fmla="*/ 16 h 21"/>
                <a:gd name="T50" fmla="*/ 0 w 27"/>
                <a:gd name="T51" fmla="*/ 16 h 21"/>
                <a:gd name="T52" fmla="*/ 0 w 27"/>
                <a:gd name="T53" fmla="*/ 18 h 21"/>
                <a:gd name="T54" fmla="*/ 2 w 27"/>
                <a:gd name="T55" fmla="*/ 19 h 21"/>
                <a:gd name="T56" fmla="*/ 1 w 27"/>
                <a:gd name="T57" fmla="*/ 20 h 21"/>
                <a:gd name="T58" fmla="*/ 5 w 27"/>
                <a:gd name="T59" fmla="*/ 21 h 21"/>
                <a:gd name="T60" fmla="*/ 5 w 27"/>
                <a:gd name="T61" fmla="*/ 20 h 21"/>
                <a:gd name="T62" fmla="*/ 4 w 27"/>
                <a:gd name="T63" fmla="*/ 19 h 21"/>
                <a:gd name="T64" fmla="*/ 5 w 27"/>
                <a:gd name="T65" fmla="*/ 18 h 21"/>
                <a:gd name="T66" fmla="*/ 5 w 27"/>
                <a:gd name="T67" fmla="*/ 16 h 21"/>
                <a:gd name="T68" fmla="*/ 7 w 27"/>
                <a:gd name="T69" fmla="*/ 16 h 21"/>
                <a:gd name="T70" fmla="*/ 8 w 27"/>
                <a:gd name="T71" fmla="*/ 15 h 21"/>
                <a:gd name="T72" fmla="*/ 9 w 27"/>
                <a:gd name="T73" fmla="*/ 16 h 21"/>
                <a:gd name="T74" fmla="*/ 11 w 27"/>
                <a:gd name="T75" fmla="*/ 16 h 21"/>
                <a:gd name="T76" fmla="*/ 11 w 27"/>
                <a:gd name="T77" fmla="*/ 17 h 21"/>
                <a:gd name="T78" fmla="*/ 12 w 27"/>
                <a:gd name="T79" fmla="*/ 16 h 21"/>
                <a:gd name="T80" fmla="*/ 13 w 27"/>
                <a:gd name="T81" fmla="*/ 17 h 21"/>
                <a:gd name="T82" fmla="*/ 12 w 27"/>
                <a:gd name="T83" fmla="*/ 18 h 21"/>
                <a:gd name="T84" fmla="*/ 11 w 27"/>
                <a:gd name="T85" fmla="*/ 18 h 21"/>
                <a:gd name="T86" fmla="*/ 12 w 27"/>
                <a:gd name="T87" fmla="*/ 19 h 21"/>
                <a:gd name="T88" fmla="*/ 11 w 27"/>
                <a:gd name="T89" fmla="*/ 20 h 21"/>
                <a:gd name="T90" fmla="*/ 13 w 27"/>
                <a:gd name="T91" fmla="*/ 20 h 21"/>
                <a:gd name="T92" fmla="*/ 15 w 27"/>
                <a:gd name="T93" fmla="*/ 20 h 21"/>
                <a:gd name="T94" fmla="*/ 14 w 27"/>
                <a:gd name="T95" fmla="*/ 19 h 21"/>
                <a:gd name="T96" fmla="*/ 16 w 27"/>
                <a:gd name="T97" fmla="*/ 18 h 21"/>
                <a:gd name="T98" fmla="*/ 16 w 27"/>
                <a:gd name="T99" fmla="*/ 16 h 21"/>
                <a:gd name="T100" fmla="*/ 17 w 27"/>
                <a:gd name="T101" fmla="*/ 16 h 21"/>
                <a:gd name="T102" fmla="*/ 18 w 27"/>
                <a:gd name="T103" fmla="*/ 15 h 21"/>
                <a:gd name="T104" fmla="*/ 19 w 27"/>
                <a:gd name="T105" fmla="*/ 16 h 21"/>
                <a:gd name="T106" fmla="*/ 26 w 27"/>
                <a:gd name="T107" fmla="*/ 3 h 21"/>
                <a:gd name="T108" fmla="*/ 24 w 27"/>
                <a:gd name="T10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21">
                  <a:moveTo>
                    <a:pt x="12" y="15"/>
                  </a:moveTo>
                  <a:cubicBezTo>
                    <a:pt x="11" y="15"/>
                    <a:pt x="10" y="15"/>
                    <a:pt x="10" y="14"/>
                  </a:cubicBezTo>
                  <a:cubicBezTo>
                    <a:pt x="10" y="14"/>
                    <a:pt x="11" y="13"/>
                    <a:pt x="12" y="13"/>
                  </a:cubicBezTo>
                  <a:cubicBezTo>
                    <a:pt x="12" y="13"/>
                    <a:pt x="13" y="14"/>
                    <a:pt x="13" y="14"/>
                  </a:cubicBezTo>
                  <a:cubicBezTo>
                    <a:pt x="13" y="15"/>
                    <a:pt x="12" y="15"/>
                    <a:pt x="12" y="15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"/>
                    <a:pt x="21" y="3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3" y="10"/>
                    <a:pt x="12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7" y="14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6"/>
                    <a:pt x="13" y="17"/>
                    <a:pt x="13" y="17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0"/>
                    <a:pt x="13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6" y="6"/>
                    <a:pt x="26" y="3"/>
                  </a:cubicBezTo>
                  <a:cubicBezTo>
                    <a:pt x="27" y="0"/>
                    <a:pt x="25" y="0"/>
                    <a:pt x="24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5" name="Freeform 2082">
              <a:extLst>
                <a:ext uri="{FF2B5EF4-FFF2-40B4-BE49-F238E27FC236}">
                  <a16:creationId xmlns:a16="http://schemas.microsoft.com/office/drawing/2014/main" id="{0C095A2B-CB36-4BE6-BEE6-62897981BD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" y="2000"/>
              <a:ext cx="38" cy="38"/>
            </a:xfrm>
            <a:custGeom>
              <a:avLst/>
              <a:gdLst>
                <a:gd name="T0" fmla="*/ 0 w 38"/>
                <a:gd name="T1" fmla="*/ 30 h 38"/>
                <a:gd name="T2" fmla="*/ 0 w 38"/>
                <a:gd name="T3" fmla="*/ 38 h 38"/>
                <a:gd name="T4" fmla="*/ 7 w 38"/>
                <a:gd name="T5" fmla="*/ 38 h 38"/>
                <a:gd name="T6" fmla="*/ 0 w 38"/>
                <a:gd name="T7" fmla="*/ 30 h 38"/>
                <a:gd name="T8" fmla="*/ 38 w 38"/>
                <a:gd name="T9" fmla="*/ 30 h 38"/>
                <a:gd name="T10" fmla="*/ 23 w 38"/>
                <a:gd name="T11" fmla="*/ 38 h 38"/>
                <a:gd name="T12" fmla="*/ 38 w 38"/>
                <a:gd name="T13" fmla="*/ 38 h 38"/>
                <a:gd name="T14" fmla="*/ 38 w 38"/>
                <a:gd name="T15" fmla="*/ 30 h 38"/>
                <a:gd name="T16" fmla="*/ 38 w 38"/>
                <a:gd name="T17" fmla="*/ 0 h 38"/>
                <a:gd name="T18" fmla="*/ 23 w 38"/>
                <a:gd name="T19" fmla="*/ 0 h 38"/>
                <a:gd name="T20" fmla="*/ 38 w 38"/>
                <a:gd name="T21" fmla="*/ 8 h 38"/>
                <a:gd name="T22" fmla="*/ 38 w 38"/>
                <a:gd name="T2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0" y="30"/>
                  </a:moveTo>
                  <a:lnTo>
                    <a:pt x="0" y="38"/>
                  </a:lnTo>
                  <a:lnTo>
                    <a:pt x="7" y="38"/>
                  </a:lnTo>
                  <a:lnTo>
                    <a:pt x="0" y="30"/>
                  </a:lnTo>
                  <a:close/>
                  <a:moveTo>
                    <a:pt x="38" y="30"/>
                  </a:moveTo>
                  <a:lnTo>
                    <a:pt x="23" y="38"/>
                  </a:lnTo>
                  <a:lnTo>
                    <a:pt x="38" y="38"/>
                  </a:lnTo>
                  <a:lnTo>
                    <a:pt x="38" y="30"/>
                  </a:lnTo>
                  <a:close/>
                  <a:moveTo>
                    <a:pt x="38" y="0"/>
                  </a:moveTo>
                  <a:lnTo>
                    <a:pt x="23" y="0"/>
                  </a:lnTo>
                  <a:lnTo>
                    <a:pt x="38" y="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6" name="Freeform 2083">
              <a:extLst>
                <a:ext uri="{FF2B5EF4-FFF2-40B4-BE49-F238E27FC236}">
                  <a16:creationId xmlns:a16="http://schemas.microsoft.com/office/drawing/2014/main" id="{BC47935C-E3F1-4C37-9D63-915367686A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" y="2000"/>
              <a:ext cx="38" cy="38"/>
            </a:xfrm>
            <a:custGeom>
              <a:avLst/>
              <a:gdLst>
                <a:gd name="T0" fmla="*/ 0 w 38"/>
                <a:gd name="T1" fmla="*/ 30 h 38"/>
                <a:gd name="T2" fmla="*/ 0 w 38"/>
                <a:gd name="T3" fmla="*/ 38 h 38"/>
                <a:gd name="T4" fmla="*/ 7 w 38"/>
                <a:gd name="T5" fmla="*/ 38 h 38"/>
                <a:gd name="T6" fmla="*/ 0 w 38"/>
                <a:gd name="T7" fmla="*/ 30 h 38"/>
                <a:gd name="T8" fmla="*/ 38 w 38"/>
                <a:gd name="T9" fmla="*/ 30 h 38"/>
                <a:gd name="T10" fmla="*/ 23 w 38"/>
                <a:gd name="T11" fmla="*/ 38 h 38"/>
                <a:gd name="T12" fmla="*/ 38 w 38"/>
                <a:gd name="T13" fmla="*/ 38 h 38"/>
                <a:gd name="T14" fmla="*/ 38 w 38"/>
                <a:gd name="T15" fmla="*/ 30 h 38"/>
                <a:gd name="T16" fmla="*/ 38 w 38"/>
                <a:gd name="T17" fmla="*/ 0 h 38"/>
                <a:gd name="T18" fmla="*/ 23 w 38"/>
                <a:gd name="T19" fmla="*/ 0 h 38"/>
                <a:gd name="T20" fmla="*/ 38 w 38"/>
                <a:gd name="T21" fmla="*/ 8 h 38"/>
                <a:gd name="T22" fmla="*/ 38 w 38"/>
                <a:gd name="T2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0" y="30"/>
                  </a:moveTo>
                  <a:lnTo>
                    <a:pt x="0" y="38"/>
                  </a:lnTo>
                  <a:lnTo>
                    <a:pt x="7" y="38"/>
                  </a:lnTo>
                  <a:lnTo>
                    <a:pt x="0" y="30"/>
                  </a:lnTo>
                  <a:moveTo>
                    <a:pt x="38" y="30"/>
                  </a:moveTo>
                  <a:lnTo>
                    <a:pt x="23" y="38"/>
                  </a:lnTo>
                  <a:lnTo>
                    <a:pt x="38" y="38"/>
                  </a:lnTo>
                  <a:lnTo>
                    <a:pt x="38" y="30"/>
                  </a:lnTo>
                  <a:moveTo>
                    <a:pt x="38" y="0"/>
                  </a:moveTo>
                  <a:lnTo>
                    <a:pt x="23" y="0"/>
                  </a:lnTo>
                  <a:lnTo>
                    <a:pt x="38" y="8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7" name="Freeform 2084">
              <a:extLst>
                <a:ext uri="{FF2B5EF4-FFF2-40B4-BE49-F238E27FC236}">
                  <a16:creationId xmlns:a16="http://schemas.microsoft.com/office/drawing/2014/main" id="{A5B315AE-F289-403E-88DA-A0517D5068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9" y="1993"/>
              <a:ext cx="53" cy="52"/>
            </a:xfrm>
            <a:custGeom>
              <a:avLst/>
              <a:gdLst>
                <a:gd name="T0" fmla="*/ 3 w 7"/>
                <a:gd name="T1" fmla="*/ 5 h 7"/>
                <a:gd name="T2" fmla="*/ 1 w 7"/>
                <a:gd name="T3" fmla="*/ 3 h 7"/>
                <a:gd name="T4" fmla="*/ 3 w 7"/>
                <a:gd name="T5" fmla="*/ 2 h 7"/>
                <a:gd name="T6" fmla="*/ 5 w 7"/>
                <a:gd name="T7" fmla="*/ 3 h 7"/>
                <a:gd name="T8" fmla="*/ 3 w 7"/>
                <a:gd name="T9" fmla="*/ 5 h 7"/>
                <a:gd name="T10" fmla="*/ 4 w 7"/>
                <a:gd name="T11" fmla="*/ 0 h 7"/>
                <a:gd name="T12" fmla="*/ 0 w 7"/>
                <a:gd name="T13" fmla="*/ 4 h 7"/>
                <a:gd name="T14" fmla="*/ 1 w 7"/>
                <a:gd name="T15" fmla="*/ 5 h 7"/>
                <a:gd name="T16" fmla="*/ 2 w 7"/>
                <a:gd name="T17" fmla="*/ 6 h 7"/>
                <a:gd name="T18" fmla="*/ 3 w 7"/>
                <a:gd name="T19" fmla="*/ 7 h 7"/>
                <a:gd name="T20" fmla="*/ 4 w 7"/>
                <a:gd name="T21" fmla="*/ 6 h 7"/>
                <a:gd name="T22" fmla="*/ 6 w 7"/>
                <a:gd name="T23" fmla="*/ 5 h 7"/>
                <a:gd name="T24" fmla="*/ 7 w 7"/>
                <a:gd name="T25" fmla="*/ 3 h 7"/>
                <a:gd name="T26" fmla="*/ 6 w 7"/>
                <a:gd name="T27" fmla="*/ 2 h 7"/>
                <a:gd name="T28" fmla="*/ 4 w 7"/>
                <a:gd name="T29" fmla="*/ 1 h 7"/>
                <a:gd name="T30" fmla="*/ 4 w 7"/>
                <a:gd name="T3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7">
                  <a:moveTo>
                    <a:pt x="3" y="5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4" y="0"/>
                  </a:moveTo>
                  <a:cubicBezTo>
                    <a:pt x="3" y="1"/>
                    <a:pt x="1" y="3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8" name="Freeform 2085">
              <a:extLst>
                <a:ext uri="{FF2B5EF4-FFF2-40B4-BE49-F238E27FC236}">
                  <a16:creationId xmlns:a16="http://schemas.microsoft.com/office/drawing/2014/main" id="{D773774E-0180-45FE-9D23-11A528055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08"/>
              <a:ext cx="30" cy="22"/>
            </a:xfrm>
            <a:custGeom>
              <a:avLst/>
              <a:gdLst>
                <a:gd name="T0" fmla="*/ 15 w 30"/>
                <a:gd name="T1" fmla="*/ 0 h 22"/>
                <a:gd name="T2" fmla="*/ 0 w 30"/>
                <a:gd name="T3" fmla="*/ 7 h 22"/>
                <a:gd name="T4" fmla="*/ 15 w 30"/>
                <a:gd name="T5" fmla="*/ 22 h 22"/>
                <a:gd name="T6" fmla="*/ 30 w 30"/>
                <a:gd name="T7" fmla="*/ 7 h 22"/>
                <a:gd name="T8" fmla="*/ 15 w 3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15" y="0"/>
                  </a:moveTo>
                  <a:lnTo>
                    <a:pt x="0" y="7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9" name="Freeform 2086">
              <a:extLst>
                <a:ext uri="{FF2B5EF4-FFF2-40B4-BE49-F238E27FC236}">
                  <a16:creationId xmlns:a16="http://schemas.microsoft.com/office/drawing/2014/main" id="{3158555C-B15F-4D81-AA63-8C1557026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08"/>
              <a:ext cx="30" cy="22"/>
            </a:xfrm>
            <a:custGeom>
              <a:avLst/>
              <a:gdLst>
                <a:gd name="T0" fmla="*/ 15 w 30"/>
                <a:gd name="T1" fmla="*/ 0 h 22"/>
                <a:gd name="T2" fmla="*/ 0 w 30"/>
                <a:gd name="T3" fmla="*/ 7 h 22"/>
                <a:gd name="T4" fmla="*/ 15 w 30"/>
                <a:gd name="T5" fmla="*/ 22 h 22"/>
                <a:gd name="T6" fmla="*/ 30 w 30"/>
                <a:gd name="T7" fmla="*/ 7 h 22"/>
                <a:gd name="T8" fmla="*/ 15 w 3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15" y="0"/>
                  </a:moveTo>
                  <a:lnTo>
                    <a:pt x="0" y="7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0" name="Freeform 2087">
              <a:extLst>
                <a:ext uri="{FF2B5EF4-FFF2-40B4-BE49-F238E27FC236}">
                  <a16:creationId xmlns:a16="http://schemas.microsoft.com/office/drawing/2014/main" id="{19EA12B3-28C8-46F6-83E2-BBCEECB1F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76"/>
              <a:ext cx="7" cy="15"/>
            </a:xfrm>
            <a:custGeom>
              <a:avLst/>
              <a:gdLst>
                <a:gd name="T0" fmla="*/ 7 w 7"/>
                <a:gd name="T1" fmla="*/ 0 h 15"/>
                <a:gd name="T2" fmla="*/ 0 w 7"/>
                <a:gd name="T3" fmla="*/ 0 h 15"/>
                <a:gd name="T4" fmla="*/ 0 w 7"/>
                <a:gd name="T5" fmla="*/ 15 h 15"/>
                <a:gd name="T6" fmla="*/ 7 w 7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1" name="Freeform 2088">
              <a:extLst>
                <a:ext uri="{FF2B5EF4-FFF2-40B4-BE49-F238E27FC236}">
                  <a16:creationId xmlns:a16="http://schemas.microsoft.com/office/drawing/2014/main" id="{5A98AFDC-6380-4CE4-9F36-782F2C7BD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76"/>
              <a:ext cx="7" cy="15"/>
            </a:xfrm>
            <a:custGeom>
              <a:avLst/>
              <a:gdLst>
                <a:gd name="T0" fmla="*/ 7 w 7"/>
                <a:gd name="T1" fmla="*/ 0 h 15"/>
                <a:gd name="T2" fmla="*/ 0 w 7"/>
                <a:gd name="T3" fmla="*/ 0 h 15"/>
                <a:gd name="T4" fmla="*/ 0 w 7"/>
                <a:gd name="T5" fmla="*/ 15 h 15"/>
                <a:gd name="T6" fmla="*/ 7 w 7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2" name="Freeform 2089">
              <a:extLst>
                <a:ext uri="{FF2B5EF4-FFF2-40B4-BE49-F238E27FC236}">
                  <a16:creationId xmlns:a16="http://schemas.microsoft.com/office/drawing/2014/main" id="{04C24822-83A5-4E79-9AF3-C50E09028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" y="2068"/>
              <a:ext cx="38" cy="38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1 h 5"/>
                <a:gd name="T4" fmla="*/ 2 w 5"/>
                <a:gd name="T5" fmla="*/ 3 h 5"/>
                <a:gd name="T6" fmla="*/ 0 w 5"/>
                <a:gd name="T7" fmla="*/ 4 h 5"/>
                <a:gd name="T8" fmla="*/ 1 w 5"/>
                <a:gd name="T9" fmla="*/ 5 h 5"/>
                <a:gd name="T10" fmla="*/ 3 w 5"/>
                <a:gd name="T11" fmla="*/ 5 h 5"/>
                <a:gd name="T12" fmla="*/ 2 w 5"/>
                <a:gd name="T13" fmla="*/ 4 h 5"/>
                <a:gd name="T14" fmla="*/ 3 w 5"/>
                <a:gd name="T15" fmla="*/ 4 h 5"/>
                <a:gd name="T16" fmla="*/ 2 w 5"/>
                <a:gd name="T17" fmla="*/ 4 h 5"/>
                <a:gd name="T18" fmla="*/ 4 w 5"/>
                <a:gd name="T19" fmla="*/ 2 h 5"/>
                <a:gd name="T20" fmla="*/ 5 w 5"/>
                <a:gd name="T21" fmla="*/ 1 h 5"/>
                <a:gd name="T22" fmla="*/ 4 w 5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3" name="Freeform 2090">
              <a:extLst>
                <a:ext uri="{FF2B5EF4-FFF2-40B4-BE49-F238E27FC236}">
                  <a16:creationId xmlns:a16="http://schemas.microsoft.com/office/drawing/2014/main" id="{D4552A8E-5CB0-4546-AA98-93F82E484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" y="2098"/>
              <a:ext cx="23" cy="8"/>
            </a:xfrm>
            <a:custGeom>
              <a:avLst/>
              <a:gdLst>
                <a:gd name="T0" fmla="*/ 2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0 w 3"/>
                <a:gd name="T7" fmla="*/ 0 h 1"/>
                <a:gd name="T8" fmla="*/ 1 w 3"/>
                <a:gd name="T9" fmla="*/ 1 h 1"/>
                <a:gd name="T10" fmla="*/ 3 w 3"/>
                <a:gd name="T11" fmla="*/ 0 h 1"/>
                <a:gd name="T12" fmla="*/ 2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4" name="Freeform 2091">
              <a:extLst>
                <a:ext uri="{FF2B5EF4-FFF2-40B4-BE49-F238E27FC236}">
                  <a16:creationId xmlns:a16="http://schemas.microsoft.com/office/drawing/2014/main" id="{C4039449-538D-4846-A8D0-5ABE328ABB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3" y="2076"/>
              <a:ext cx="46" cy="37"/>
            </a:xfrm>
            <a:custGeom>
              <a:avLst/>
              <a:gdLst>
                <a:gd name="T0" fmla="*/ 0 w 6"/>
                <a:gd name="T1" fmla="*/ 4 h 5"/>
                <a:gd name="T2" fmla="*/ 0 w 6"/>
                <a:gd name="T3" fmla="*/ 5 h 5"/>
                <a:gd name="T4" fmla="*/ 0 w 6"/>
                <a:gd name="T5" fmla="*/ 5 h 5"/>
                <a:gd name="T6" fmla="*/ 1 w 6"/>
                <a:gd name="T7" fmla="*/ 5 h 5"/>
                <a:gd name="T8" fmla="*/ 0 w 6"/>
                <a:gd name="T9" fmla="*/ 4 h 5"/>
                <a:gd name="T10" fmla="*/ 2 w 6"/>
                <a:gd name="T11" fmla="*/ 0 h 5"/>
                <a:gd name="T12" fmla="*/ 0 w 6"/>
                <a:gd name="T13" fmla="*/ 0 h 5"/>
                <a:gd name="T14" fmla="*/ 0 w 6"/>
                <a:gd name="T15" fmla="*/ 2 h 5"/>
                <a:gd name="T16" fmla="*/ 2 w 6"/>
                <a:gd name="T17" fmla="*/ 0 h 5"/>
                <a:gd name="T18" fmla="*/ 6 w 6"/>
                <a:gd name="T19" fmla="*/ 0 h 5"/>
                <a:gd name="T20" fmla="*/ 4 w 6"/>
                <a:gd name="T21" fmla="*/ 0 h 5"/>
                <a:gd name="T22" fmla="*/ 6 w 6"/>
                <a:gd name="T23" fmla="*/ 2 h 5"/>
                <a:gd name="T24" fmla="*/ 5 w 6"/>
                <a:gd name="T25" fmla="*/ 1 h 5"/>
                <a:gd name="T26" fmla="*/ 6 w 6"/>
                <a:gd name="T27" fmla="*/ 1 h 5"/>
                <a:gd name="T28" fmla="*/ 6 w 6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5" name="Freeform 2092">
              <a:extLst>
                <a:ext uri="{FF2B5EF4-FFF2-40B4-BE49-F238E27FC236}">
                  <a16:creationId xmlns:a16="http://schemas.microsoft.com/office/drawing/2014/main" id="{0FB3B1E9-D924-49CB-969B-9E9AD05E3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" y="2068"/>
              <a:ext cx="61" cy="45"/>
            </a:xfrm>
            <a:custGeom>
              <a:avLst/>
              <a:gdLst>
                <a:gd name="T0" fmla="*/ 4 w 8"/>
                <a:gd name="T1" fmla="*/ 0 h 6"/>
                <a:gd name="T2" fmla="*/ 3 w 8"/>
                <a:gd name="T3" fmla="*/ 1 h 6"/>
                <a:gd name="T4" fmla="*/ 1 w 8"/>
                <a:gd name="T5" fmla="*/ 3 h 6"/>
                <a:gd name="T6" fmla="*/ 0 w 8"/>
                <a:gd name="T7" fmla="*/ 4 h 6"/>
                <a:gd name="T8" fmla="*/ 1 w 8"/>
                <a:gd name="T9" fmla="*/ 5 h 6"/>
                <a:gd name="T10" fmla="*/ 2 w 8"/>
                <a:gd name="T11" fmla="*/ 6 h 6"/>
                <a:gd name="T12" fmla="*/ 3 w 8"/>
                <a:gd name="T13" fmla="*/ 5 h 6"/>
                <a:gd name="T14" fmla="*/ 2 w 8"/>
                <a:gd name="T15" fmla="*/ 4 h 6"/>
                <a:gd name="T16" fmla="*/ 4 w 8"/>
                <a:gd name="T17" fmla="*/ 2 h 6"/>
                <a:gd name="T18" fmla="*/ 6 w 8"/>
                <a:gd name="T19" fmla="*/ 4 h 6"/>
                <a:gd name="T20" fmla="*/ 5 w 8"/>
                <a:gd name="T21" fmla="*/ 5 h 6"/>
                <a:gd name="T22" fmla="*/ 6 w 8"/>
                <a:gd name="T23" fmla="*/ 5 h 6"/>
                <a:gd name="T24" fmla="*/ 7 w 8"/>
                <a:gd name="T25" fmla="*/ 5 h 6"/>
                <a:gd name="T26" fmla="*/ 8 w 8"/>
                <a:gd name="T27" fmla="*/ 4 h 6"/>
                <a:gd name="T28" fmla="*/ 7 w 8"/>
                <a:gd name="T29" fmla="*/ 3 h 6"/>
                <a:gd name="T30" fmla="*/ 7 w 8"/>
                <a:gd name="T31" fmla="*/ 3 h 6"/>
                <a:gd name="T32" fmla="*/ 5 w 8"/>
                <a:gd name="T33" fmla="*/ 1 h 6"/>
                <a:gd name="T34" fmla="*/ 4 w 8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6" name="Freeform 2093">
              <a:extLst>
                <a:ext uri="{FF2B5EF4-FFF2-40B4-BE49-F238E27FC236}">
                  <a16:creationId xmlns:a16="http://schemas.microsoft.com/office/drawing/2014/main" id="{91C13723-E390-4AB1-9B2C-0714934A9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1" y="2045"/>
              <a:ext cx="46" cy="53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1 h 7"/>
                <a:gd name="T4" fmla="*/ 0 w 6"/>
                <a:gd name="T5" fmla="*/ 1 h 7"/>
                <a:gd name="T6" fmla="*/ 1 w 6"/>
                <a:gd name="T7" fmla="*/ 4 h 7"/>
                <a:gd name="T8" fmla="*/ 1 w 6"/>
                <a:gd name="T9" fmla="*/ 4 h 7"/>
                <a:gd name="T10" fmla="*/ 1 w 6"/>
                <a:gd name="T11" fmla="*/ 5 h 7"/>
                <a:gd name="T12" fmla="*/ 2 w 6"/>
                <a:gd name="T13" fmla="*/ 6 h 7"/>
                <a:gd name="T14" fmla="*/ 6 w 6"/>
                <a:gd name="T15" fmla="*/ 7 h 7"/>
                <a:gd name="T16" fmla="*/ 6 w 6"/>
                <a:gd name="T17" fmla="*/ 6 h 7"/>
                <a:gd name="T18" fmla="*/ 6 w 6"/>
                <a:gd name="T19" fmla="*/ 5 h 7"/>
                <a:gd name="T20" fmla="*/ 5 w 6"/>
                <a:gd name="T21" fmla="*/ 5 h 7"/>
                <a:gd name="T22" fmla="*/ 4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3"/>
                    <a:pt x="6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7" name="Freeform 2094">
              <a:extLst>
                <a:ext uri="{FF2B5EF4-FFF2-40B4-BE49-F238E27FC236}">
                  <a16:creationId xmlns:a16="http://schemas.microsoft.com/office/drawing/2014/main" id="{6FEDCF6F-2664-4A7A-87FC-D6E60890C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" y="2083"/>
              <a:ext cx="30" cy="23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2 h 3"/>
                <a:gd name="T4" fmla="*/ 1 w 4"/>
                <a:gd name="T5" fmla="*/ 3 h 3"/>
                <a:gd name="T6" fmla="*/ 3 w 4"/>
                <a:gd name="T7" fmla="*/ 3 h 3"/>
                <a:gd name="T8" fmla="*/ 4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8" name="Freeform 2095">
              <a:extLst>
                <a:ext uri="{FF2B5EF4-FFF2-40B4-BE49-F238E27FC236}">
                  <a16:creationId xmlns:a16="http://schemas.microsoft.com/office/drawing/2014/main" id="{C08C4252-DA3E-43CA-8691-B999268B69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7" y="2076"/>
              <a:ext cx="38" cy="15"/>
            </a:xfrm>
            <a:custGeom>
              <a:avLst/>
              <a:gdLst>
                <a:gd name="T0" fmla="*/ 0 w 38"/>
                <a:gd name="T1" fmla="*/ 7 h 15"/>
                <a:gd name="T2" fmla="*/ 0 w 38"/>
                <a:gd name="T3" fmla="*/ 15 h 15"/>
                <a:gd name="T4" fmla="*/ 7 w 38"/>
                <a:gd name="T5" fmla="*/ 7 h 15"/>
                <a:gd name="T6" fmla="*/ 0 w 38"/>
                <a:gd name="T7" fmla="*/ 7 h 15"/>
                <a:gd name="T8" fmla="*/ 0 w 38"/>
                <a:gd name="T9" fmla="*/ 7 h 15"/>
                <a:gd name="T10" fmla="*/ 38 w 38"/>
                <a:gd name="T11" fmla="*/ 0 h 15"/>
                <a:gd name="T12" fmla="*/ 30 w 38"/>
                <a:gd name="T13" fmla="*/ 7 h 15"/>
                <a:gd name="T14" fmla="*/ 38 w 38"/>
                <a:gd name="T15" fmla="*/ 15 h 15"/>
                <a:gd name="T16" fmla="*/ 38 w 38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5">
                  <a:moveTo>
                    <a:pt x="0" y="7"/>
                  </a:moveTo>
                  <a:lnTo>
                    <a:pt x="0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38" y="0"/>
                  </a:moveTo>
                  <a:lnTo>
                    <a:pt x="30" y="7"/>
                  </a:lnTo>
                  <a:lnTo>
                    <a:pt x="38" y="1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9" name="Freeform 2096">
              <a:extLst>
                <a:ext uri="{FF2B5EF4-FFF2-40B4-BE49-F238E27FC236}">
                  <a16:creationId xmlns:a16="http://schemas.microsoft.com/office/drawing/2014/main" id="{723A3160-7A74-4DBF-975E-FE3B83E925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7" y="2076"/>
              <a:ext cx="38" cy="15"/>
            </a:xfrm>
            <a:custGeom>
              <a:avLst/>
              <a:gdLst>
                <a:gd name="T0" fmla="*/ 0 w 38"/>
                <a:gd name="T1" fmla="*/ 7 h 15"/>
                <a:gd name="T2" fmla="*/ 0 w 38"/>
                <a:gd name="T3" fmla="*/ 15 h 15"/>
                <a:gd name="T4" fmla="*/ 7 w 38"/>
                <a:gd name="T5" fmla="*/ 7 h 15"/>
                <a:gd name="T6" fmla="*/ 0 w 38"/>
                <a:gd name="T7" fmla="*/ 7 h 15"/>
                <a:gd name="T8" fmla="*/ 0 w 38"/>
                <a:gd name="T9" fmla="*/ 7 h 15"/>
                <a:gd name="T10" fmla="*/ 38 w 38"/>
                <a:gd name="T11" fmla="*/ 0 h 15"/>
                <a:gd name="T12" fmla="*/ 30 w 38"/>
                <a:gd name="T13" fmla="*/ 7 h 15"/>
                <a:gd name="T14" fmla="*/ 38 w 38"/>
                <a:gd name="T15" fmla="*/ 15 h 15"/>
                <a:gd name="T16" fmla="*/ 38 w 38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5">
                  <a:moveTo>
                    <a:pt x="0" y="7"/>
                  </a:moveTo>
                  <a:lnTo>
                    <a:pt x="0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moveTo>
                    <a:pt x="38" y="0"/>
                  </a:moveTo>
                  <a:lnTo>
                    <a:pt x="30" y="7"/>
                  </a:lnTo>
                  <a:lnTo>
                    <a:pt x="38" y="1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0" name="Freeform 2097">
              <a:extLst>
                <a:ext uri="{FF2B5EF4-FFF2-40B4-BE49-F238E27FC236}">
                  <a16:creationId xmlns:a16="http://schemas.microsoft.com/office/drawing/2014/main" id="{FB25221B-171B-4C04-9B91-2D7A99C37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" y="2083"/>
              <a:ext cx="53" cy="23"/>
            </a:xfrm>
            <a:custGeom>
              <a:avLst/>
              <a:gdLst>
                <a:gd name="T0" fmla="*/ 30 w 53"/>
                <a:gd name="T1" fmla="*/ 0 h 23"/>
                <a:gd name="T2" fmla="*/ 7 w 53"/>
                <a:gd name="T3" fmla="*/ 0 h 23"/>
                <a:gd name="T4" fmla="*/ 0 w 53"/>
                <a:gd name="T5" fmla="*/ 8 h 23"/>
                <a:gd name="T6" fmla="*/ 0 w 53"/>
                <a:gd name="T7" fmla="*/ 15 h 23"/>
                <a:gd name="T8" fmla="*/ 7 w 53"/>
                <a:gd name="T9" fmla="*/ 15 h 23"/>
                <a:gd name="T10" fmla="*/ 23 w 53"/>
                <a:gd name="T11" fmla="*/ 0 h 23"/>
                <a:gd name="T12" fmla="*/ 38 w 53"/>
                <a:gd name="T13" fmla="*/ 15 h 23"/>
                <a:gd name="T14" fmla="*/ 30 w 53"/>
                <a:gd name="T15" fmla="*/ 23 h 23"/>
                <a:gd name="T16" fmla="*/ 45 w 53"/>
                <a:gd name="T17" fmla="*/ 23 h 23"/>
                <a:gd name="T18" fmla="*/ 53 w 53"/>
                <a:gd name="T19" fmla="*/ 15 h 23"/>
                <a:gd name="T20" fmla="*/ 38 w 53"/>
                <a:gd name="T21" fmla="*/ 8 h 23"/>
                <a:gd name="T22" fmla="*/ 30 w 53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23">
                  <a:moveTo>
                    <a:pt x="30" y="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23" y="0"/>
                  </a:lnTo>
                  <a:lnTo>
                    <a:pt x="38" y="15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53" y="15"/>
                  </a:lnTo>
                  <a:lnTo>
                    <a:pt x="38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1" name="Freeform 2098">
              <a:extLst>
                <a:ext uri="{FF2B5EF4-FFF2-40B4-BE49-F238E27FC236}">
                  <a16:creationId xmlns:a16="http://schemas.microsoft.com/office/drawing/2014/main" id="{04EE3F30-DABD-430D-BC20-3C182F79A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" y="2083"/>
              <a:ext cx="53" cy="23"/>
            </a:xfrm>
            <a:custGeom>
              <a:avLst/>
              <a:gdLst>
                <a:gd name="T0" fmla="*/ 30 w 53"/>
                <a:gd name="T1" fmla="*/ 0 h 23"/>
                <a:gd name="T2" fmla="*/ 7 w 53"/>
                <a:gd name="T3" fmla="*/ 0 h 23"/>
                <a:gd name="T4" fmla="*/ 0 w 53"/>
                <a:gd name="T5" fmla="*/ 8 h 23"/>
                <a:gd name="T6" fmla="*/ 0 w 53"/>
                <a:gd name="T7" fmla="*/ 15 h 23"/>
                <a:gd name="T8" fmla="*/ 7 w 53"/>
                <a:gd name="T9" fmla="*/ 15 h 23"/>
                <a:gd name="T10" fmla="*/ 23 w 53"/>
                <a:gd name="T11" fmla="*/ 0 h 23"/>
                <a:gd name="T12" fmla="*/ 38 w 53"/>
                <a:gd name="T13" fmla="*/ 15 h 23"/>
                <a:gd name="T14" fmla="*/ 30 w 53"/>
                <a:gd name="T15" fmla="*/ 23 h 23"/>
                <a:gd name="T16" fmla="*/ 45 w 53"/>
                <a:gd name="T17" fmla="*/ 23 h 23"/>
                <a:gd name="T18" fmla="*/ 53 w 53"/>
                <a:gd name="T19" fmla="*/ 15 h 23"/>
                <a:gd name="T20" fmla="*/ 38 w 53"/>
                <a:gd name="T21" fmla="*/ 8 h 23"/>
                <a:gd name="T22" fmla="*/ 30 w 53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23">
                  <a:moveTo>
                    <a:pt x="30" y="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23" y="0"/>
                  </a:lnTo>
                  <a:lnTo>
                    <a:pt x="38" y="15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53" y="15"/>
                  </a:lnTo>
                  <a:lnTo>
                    <a:pt x="38" y="8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2" name="Freeform 2099">
              <a:extLst>
                <a:ext uri="{FF2B5EF4-FFF2-40B4-BE49-F238E27FC236}">
                  <a16:creationId xmlns:a16="http://schemas.microsoft.com/office/drawing/2014/main" id="{F0426F1B-D96F-489F-B8FA-3D6DF6488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" y="2083"/>
              <a:ext cx="31" cy="23"/>
            </a:xfrm>
            <a:custGeom>
              <a:avLst/>
              <a:gdLst>
                <a:gd name="T0" fmla="*/ 16 w 31"/>
                <a:gd name="T1" fmla="*/ 0 h 23"/>
                <a:gd name="T2" fmla="*/ 0 w 31"/>
                <a:gd name="T3" fmla="*/ 15 h 23"/>
                <a:gd name="T4" fmla="*/ 23 w 31"/>
                <a:gd name="T5" fmla="*/ 23 h 23"/>
                <a:gd name="T6" fmla="*/ 31 w 31"/>
                <a:gd name="T7" fmla="*/ 15 h 23"/>
                <a:gd name="T8" fmla="*/ 16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16" y="0"/>
                  </a:moveTo>
                  <a:lnTo>
                    <a:pt x="0" y="15"/>
                  </a:lnTo>
                  <a:lnTo>
                    <a:pt x="23" y="23"/>
                  </a:lnTo>
                  <a:lnTo>
                    <a:pt x="31" y="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3" name="Freeform 2100">
              <a:extLst>
                <a:ext uri="{FF2B5EF4-FFF2-40B4-BE49-F238E27FC236}">
                  <a16:creationId xmlns:a16="http://schemas.microsoft.com/office/drawing/2014/main" id="{C271444A-0C8B-461E-A52B-989CD62FC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" y="2083"/>
              <a:ext cx="31" cy="23"/>
            </a:xfrm>
            <a:custGeom>
              <a:avLst/>
              <a:gdLst>
                <a:gd name="T0" fmla="*/ 16 w 31"/>
                <a:gd name="T1" fmla="*/ 0 h 23"/>
                <a:gd name="T2" fmla="*/ 0 w 31"/>
                <a:gd name="T3" fmla="*/ 15 h 23"/>
                <a:gd name="T4" fmla="*/ 23 w 31"/>
                <a:gd name="T5" fmla="*/ 23 h 23"/>
                <a:gd name="T6" fmla="*/ 31 w 31"/>
                <a:gd name="T7" fmla="*/ 15 h 23"/>
                <a:gd name="T8" fmla="*/ 16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16" y="0"/>
                  </a:moveTo>
                  <a:lnTo>
                    <a:pt x="0" y="15"/>
                  </a:lnTo>
                  <a:lnTo>
                    <a:pt x="23" y="23"/>
                  </a:lnTo>
                  <a:lnTo>
                    <a:pt x="31" y="15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4" name="Freeform 2101">
              <a:extLst>
                <a:ext uri="{FF2B5EF4-FFF2-40B4-BE49-F238E27FC236}">
                  <a16:creationId xmlns:a16="http://schemas.microsoft.com/office/drawing/2014/main" id="{2DC203E8-F345-4071-B1AD-81BCD58E6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" y="2076"/>
              <a:ext cx="0" cy="7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5" name="Freeform 2102">
              <a:extLst>
                <a:ext uri="{FF2B5EF4-FFF2-40B4-BE49-F238E27FC236}">
                  <a16:creationId xmlns:a16="http://schemas.microsoft.com/office/drawing/2014/main" id="{C73825FC-8472-4458-95DE-602A40005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" y="2076"/>
              <a:ext cx="0" cy="7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6" name="Freeform 2103">
              <a:extLst>
                <a:ext uri="{FF2B5EF4-FFF2-40B4-BE49-F238E27FC236}">
                  <a16:creationId xmlns:a16="http://schemas.microsoft.com/office/drawing/2014/main" id="{6C86F55D-188B-4693-9684-3B996BB5B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5" y="2143"/>
              <a:ext cx="8" cy="1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56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7" name="Freeform 2104">
              <a:extLst>
                <a:ext uri="{FF2B5EF4-FFF2-40B4-BE49-F238E27FC236}">
                  <a16:creationId xmlns:a16="http://schemas.microsoft.com/office/drawing/2014/main" id="{BB92419C-0449-4490-A6CE-85E380948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" y="2151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8" name="Freeform 2105">
              <a:extLst>
                <a:ext uri="{FF2B5EF4-FFF2-40B4-BE49-F238E27FC236}">
                  <a16:creationId xmlns:a16="http://schemas.microsoft.com/office/drawing/2014/main" id="{82D59F39-DDA0-494D-B520-34B3872C7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" y="2151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9" name="Freeform 2106">
              <a:extLst>
                <a:ext uri="{FF2B5EF4-FFF2-40B4-BE49-F238E27FC236}">
                  <a16:creationId xmlns:a16="http://schemas.microsoft.com/office/drawing/2014/main" id="{9CE4DDD5-6B5F-4961-BB15-300BC18BB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" y="2143"/>
              <a:ext cx="30" cy="23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2 h 3"/>
                <a:gd name="T4" fmla="*/ 0 w 4"/>
                <a:gd name="T5" fmla="*/ 3 h 3"/>
                <a:gd name="T6" fmla="*/ 2 w 4"/>
                <a:gd name="T7" fmla="*/ 3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1 h 3"/>
                <a:gd name="T14" fmla="*/ 0 w 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F3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0" name="Freeform 2107">
              <a:extLst>
                <a:ext uri="{FF2B5EF4-FFF2-40B4-BE49-F238E27FC236}">
                  <a16:creationId xmlns:a16="http://schemas.microsoft.com/office/drawing/2014/main" id="{3327DA72-98B8-49DB-AB7A-9E095EC1F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" y="2151"/>
              <a:ext cx="31" cy="15"/>
            </a:xfrm>
            <a:custGeom>
              <a:avLst/>
              <a:gdLst>
                <a:gd name="T0" fmla="*/ 2 w 4"/>
                <a:gd name="T1" fmla="*/ 1 h 2"/>
                <a:gd name="T2" fmla="*/ 4 w 4"/>
                <a:gd name="T3" fmla="*/ 2 h 2"/>
                <a:gd name="T4" fmla="*/ 4 w 4"/>
                <a:gd name="T5" fmla="*/ 2 h 2"/>
                <a:gd name="T6" fmla="*/ 2 w 4"/>
                <a:gd name="T7" fmla="*/ 1 h 2"/>
                <a:gd name="T8" fmla="*/ 0 w 4"/>
                <a:gd name="T9" fmla="*/ 0 h 2"/>
                <a:gd name="T10" fmla="*/ 0 w 4"/>
                <a:gd name="T11" fmla="*/ 1 h 2"/>
                <a:gd name="T12" fmla="*/ 0 w 4"/>
                <a:gd name="T13" fmla="*/ 1 h 2"/>
                <a:gd name="T14" fmla="*/ 1 w 4"/>
                <a:gd name="T15" fmla="*/ 1 h 2"/>
                <a:gd name="T16" fmla="*/ 0 w 4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1" name="Freeform 2108">
              <a:extLst>
                <a:ext uri="{FF2B5EF4-FFF2-40B4-BE49-F238E27FC236}">
                  <a16:creationId xmlns:a16="http://schemas.microsoft.com/office/drawing/2014/main" id="{975579AD-7F00-4641-9A25-545309241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" y="2166"/>
              <a:ext cx="30" cy="7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1 w 4"/>
                <a:gd name="T5" fmla="*/ 1 h 1"/>
                <a:gd name="T6" fmla="*/ 4 w 4"/>
                <a:gd name="T7" fmla="*/ 1 h 1"/>
                <a:gd name="T8" fmla="*/ 0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A28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2" name="Freeform 2109">
              <a:extLst>
                <a:ext uri="{FF2B5EF4-FFF2-40B4-BE49-F238E27FC236}">
                  <a16:creationId xmlns:a16="http://schemas.microsoft.com/office/drawing/2014/main" id="{E97034FE-C98F-40C2-8AB9-C903816130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0" y="2015"/>
              <a:ext cx="61" cy="68"/>
            </a:xfrm>
            <a:custGeom>
              <a:avLst/>
              <a:gdLst>
                <a:gd name="T0" fmla="*/ 4 w 8"/>
                <a:gd name="T1" fmla="*/ 6 h 9"/>
                <a:gd name="T2" fmla="*/ 3 w 8"/>
                <a:gd name="T3" fmla="*/ 5 h 9"/>
                <a:gd name="T4" fmla="*/ 4 w 8"/>
                <a:gd name="T5" fmla="*/ 3 h 9"/>
                <a:gd name="T6" fmla="*/ 6 w 8"/>
                <a:gd name="T7" fmla="*/ 5 h 9"/>
                <a:gd name="T8" fmla="*/ 4 w 8"/>
                <a:gd name="T9" fmla="*/ 6 h 9"/>
                <a:gd name="T10" fmla="*/ 3 w 8"/>
                <a:gd name="T11" fmla="*/ 0 h 9"/>
                <a:gd name="T12" fmla="*/ 3 w 8"/>
                <a:gd name="T13" fmla="*/ 0 h 9"/>
                <a:gd name="T14" fmla="*/ 1 w 8"/>
                <a:gd name="T15" fmla="*/ 1 h 9"/>
                <a:gd name="T16" fmla="*/ 1 w 8"/>
                <a:gd name="T17" fmla="*/ 1 h 9"/>
                <a:gd name="T18" fmla="*/ 1 w 8"/>
                <a:gd name="T19" fmla="*/ 1 h 9"/>
                <a:gd name="T20" fmla="*/ 0 w 8"/>
                <a:gd name="T21" fmla="*/ 0 h 9"/>
                <a:gd name="T22" fmla="*/ 4 w 8"/>
                <a:gd name="T23" fmla="*/ 8 h 9"/>
                <a:gd name="T24" fmla="*/ 8 w 8"/>
                <a:gd name="T25" fmla="*/ 9 h 9"/>
                <a:gd name="T26" fmla="*/ 4 w 8"/>
                <a:gd name="T27" fmla="*/ 0 h 9"/>
                <a:gd name="T28" fmla="*/ 3 w 8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9">
                  <a:moveTo>
                    <a:pt x="4" y="6"/>
                  </a:move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5" y="3"/>
                    <a:pt x="6" y="4"/>
                    <a:pt x="6" y="5"/>
                  </a:cubicBezTo>
                  <a:cubicBezTo>
                    <a:pt x="6" y="5"/>
                    <a:pt x="5" y="6"/>
                    <a:pt x="4" y="6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solidFill>
              <a:srgbClr val="2A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3" name="Freeform 2110">
              <a:extLst>
                <a:ext uri="{FF2B5EF4-FFF2-40B4-BE49-F238E27FC236}">
                  <a16:creationId xmlns:a16="http://schemas.microsoft.com/office/drawing/2014/main" id="{00BECFC6-68A3-4640-9B96-184F3209E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" y="2015"/>
              <a:ext cx="45" cy="76"/>
            </a:xfrm>
            <a:custGeom>
              <a:avLst/>
              <a:gdLst>
                <a:gd name="T0" fmla="*/ 0 w 6"/>
                <a:gd name="T1" fmla="*/ 0 h 10"/>
                <a:gd name="T2" fmla="*/ 4 w 6"/>
                <a:gd name="T3" fmla="*/ 9 h 10"/>
                <a:gd name="T4" fmla="*/ 6 w 6"/>
                <a:gd name="T5" fmla="*/ 10 h 10"/>
                <a:gd name="T6" fmla="*/ 5 w 6"/>
                <a:gd name="T7" fmla="*/ 9 h 10"/>
                <a:gd name="T8" fmla="*/ 5 w 6"/>
                <a:gd name="T9" fmla="*/ 8 h 10"/>
                <a:gd name="T10" fmla="*/ 4 w 6"/>
                <a:gd name="T11" fmla="*/ 5 h 10"/>
                <a:gd name="T12" fmla="*/ 3 w 6"/>
                <a:gd name="T13" fmla="*/ 5 h 10"/>
                <a:gd name="T14" fmla="*/ 2 w 6"/>
                <a:gd name="T15" fmla="*/ 4 h 10"/>
                <a:gd name="T16" fmla="*/ 2 w 6"/>
                <a:gd name="T17" fmla="*/ 4 h 10"/>
                <a:gd name="T18" fmla="*/ 1 w 6"/>
                <a:gd name="T19" fmla="*/ 0 h 10"/>
                <a:gd name="T20" fmla="*/ 0 w 6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4" name="Freeform 2111">
              <a:extLst>
                <a:ext uri="{FF2B5EF4-FFF2-40B4-BE49-F238E27FC236}">
                  <a16:creationId xmlns:a16="http://schemas.microsoft.com/office/drawing/2014/main" id="{3C2952AA-6243-48C7-9CF1-9571C64DE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" y="2015"/>
              <a:ext cx="15" cy="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5" name="Oval 2112">
              <a:extLst>
                <a:ext uri="{FF2B5EF4-FFF2-40B4-BE49-F238E27FC236}">
                  <a16:creationId xmlns:a16="http://schemas.microsoft.com/office/drawing/2014/main" id="{096B17CF-B268-430E-912B-41B5DD258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3" y="2038"/>
              <a:ext cx="23" cy="22"/>
            </a:xfrm>
            <a:prstGeom prst="ellipse">
              <a:avLst/>
            </a:pr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6" name="Freeform 2113">
              <a:extLst>
                <a:ext uri="{FF2B5EF4-FFF2-40B4-BE49-F238E27FC236}">
                  <a16:creationId xmlns:a16="http://schemas.microsoft.com/office/drawing/2014/main" id="{08FC88C8-1277-4927-9B92-0377E50C0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" y="2030"/>
              <a:ext cx="15" cy="1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</a:path>
              </a:pathLst>
            </a:cu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7" name="Oval 2114">
              <a:extLst>
                <a:ext uri="{FF2B5EF4-FFF2-40B4-BE49-F238E27FC236}">
                  <a16:creationId xmlns:a16="http://schemas.microsoft.com/office/drawing/2014/main" id="{A3434DBD-94DA-4F41-8F99-EF6BD9E14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1" y="2053"/>
              <a:ext cx="23" cy="15"/>
            </a:xfrm>
            <a:prstGeom prst="ellipse">
              <a:avLst/>
            </a:pr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8" name="Freeform 2115">
              <a:extLst>
                <a:ext uri="{FF2B5EF4-FFF2-40B4-BE49-F238E27FC236}">
                  <a16:creationId xmlns:a16="http://schemas.microsoft.com/office/drawing/2014/main" id="{4BB9F6CE-7332-42D5-987C-1B78FF817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" y="2076"/>
              <a:ext cx="23" cy="15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2 h 2"/>
                <a:gd name="T12" fmla="*/ 3 w 3"/>
                <a:gd name="T13" fmla="*/ 1 h 2"/>
                <a:gd name="T14" fmla="*/ 2 w 3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9" name="Freeform 2116">
              <a:extLst>
                <a:ext uri="{FF2B5EF4-FFF2-40B4-BE49-F238E27FC236}">
                  <a16:creationId xmlns:a16="http://schemas.microsoft.com/office/drawing/2014/main" id="{0E8682F1-1C6E-48B0-8582-F5C311F72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" y="2098"/>
              <a:ext cx="53" cy="30"/>
            </a:xfrm>
            <a:custGeom>
              <a:avLst/>
              <a:gdLst>
                <a:gd name="T0" fmla="*/ 6 w 7"/>
                <a:gd name="T1" fmla="*/ 0 h 4"/>
                <a:gd name="T2" fmla="*/ 4 w 7"/>
                <a:gd name="T3" fmla="*/ 1 h 4"/>
                <a:gd name="T4" fmla="*/ 2 w 7"/>
                <a:gd name="T5" fmla="*/ 1 h 4"/>
                <a:gd name="T6" fmla="*/ 0 w 7"/>
                <a:gd name="T7" fmla="*/ 1 h 4"/>
                <a:gd name="T8" fmla="*/ 3 w 7"/>
                <a:gd name="T9" fmla="*/ 4 h 4"/>
                <a:gd name="T10" fmla="*/ 5 w 7"/>
                <a:gd name="T11" fmla="*/ 4 h 4"/>
                <a:gd name="T12" fmla="*/ 6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7" y="3"/>
                    <a:pt x="7" y="1"/>
                    <a:pt x="6" y="0"/>
                  </a:cubicBezTo>
                </a:path>
              </a:pathLst>
            </a:custGeom>
            <a:solidFill>
              <a:srgbClr val="6640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0" name="Freeform 2117">
              <a:extLst>
                <a:ext uri="{FF2B5EF4-FFF2-40B4-BE49-F238E27FC236}">
                  <a16:creationId xmlns:a16="http://schemas.microsoft.com/office/drawing/2014/main" id="{71837EF5-73A7-4EDF-BFAF-AA112730D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5" y="2076"/>
              <a:ext cx="168" cy="97"/>
            </a:xfrm>
            <a:custGeom>
              <a:avLst/>
              <a:gdLst>
                <a:gd name="T0" fmla="*/ 2 w 22"/>
                <a:gd name="T1" fmla="*/ 0 h 13"/>
                <a:gd name="T2" fmla="*/ 2 w 22"/>
                <a:gd name="T3" fmla="*/ 0 h 13"/>
                <a:gd name="T4" fmla="*/ 1 w 22"/>
                <a:gd name="T5" fmla="*/ 7 h 13"/>
                <a:gd name="T6" fmla="*/ 0 w 22"/>
                <a:gd name="T7" fmla="*/ 9 h 13"/>
                <a:gd name="T8" fmla="*/ 0 w 22"/>
                <a:gd name="T9" fmla="*/ 9 h 13"/>
                <a:gd name="T10" fmla="*/ 0 w 22"/>
                <a:gd name="T11" fmla="*/ 9 h 13"/>
                <a:gd name="T12" fmla="*/ 1 w 22"/>
                <a:gd name="T13" fmla="*/ 9 h 13"/>
                <a:gd name="T14" fmla="*/ 4 w 22"/>
                <a:gd name="T15" fmla="*/ 10 h 13"/>
                <a:gd name="T16" fmla="*/ 5 w 22"/>
                <a:gd name="T17" fmla="*/ 10 h 13"/>
                <a:gd name="T18" fmla="*/ 6 w 22"/>
                <a:gd name="T19" fmla="*/ 11 h 13"/>
                <a:gd name="T20" fmla="*/ 6 w 22"/>
                <a:gd name="T21" fmla="*/ 11 h 13"/>
                <a:gd name="T22" fmla="*/ 6 w 22"/>
                <a:gd name="T23" fmla="*/ 11 h 13"/>
                <a:gd name="T24" fmla="*/ 7 w 22"/>
                <a:gd name="T25" fmla="*/ 11 h 13"/>
                <a:gd name="T26" fmla="*/ 9 w 22"/>
                <a:gd name="T27" fmla="*/ 12 h 13"/>
                <a:gd name="T28" fmla="*/ 13 w 22"/>
                <a:gd name="T29" fmla="*/ 13 h 13"/>
                <a:gd name="T30" fmla="*/ 13 w 22"/>
                <a:gd name="T31" fmla="*/ 13 h 13"/>
                <a:gd name="T32" fmla="*/ 19 w 22"/>
                <a:gd name="T33" fmla="*/ 12 h 13"/>
                <a:gd name="T34" fmla="*/ 19 w 22"/>
                <a:gd name="T35" fmla="*/ 11 h 13"/>
                <a:gd name="T36" fmla="*/ 22 w 22"/>
                <a:gd name="T37" fmla="*/ 5 h 13"/>
                <a:gd name="T38" fmla="*/ 22 w 22"/>
                <a:gd name="T39" fmla="*/ 5 h 13"/>
                <a:gd name="T40" fmla="*/ 18 w 22"/>
                <a:gd name="T41" fmla="*/ 4 h 13"/>
                <a:gd name="T42" fmla="*/ 16 w 22"/>
                <a:gd name="T43" fmla="*/ 4 h 13"/>
                <a:gd name="T44" fmla="*/ 13 w 22"/>
                <a:gd name="T45" fmla="*/ 3 h 13"/>
                <a:gd name="T46" fmla="*/ 12 w 22"/>
                <a:gd name="T47" fmla="*/ 3 h 13"/>
                <a:gd name="T48" fmla="*/ 8 w 22"/>
                <a:gd name="T49" fmla="*/ 2 h 13"/>
                <a:gd name="T50" fmla="*/ 6 w 22"/>
                <a:gd name="T51" fmla="*/ 1 h 13"/>
                <a:gd name="T52" fmla="*/ 2 w 22"/>
                <a:gd name="T5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1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3"/>
                    <a:pt x="17" y="13"/>
                    <a:pt x="19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9"/>
                    <a:pt x="20" y="7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348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1" name="Freeform 2118">
              <a:extLst>
                <a:ext uri="{FF2B5EF4-FFF2-40B4-BE49-F238E27FC236}">
                  <a16:creationId xmlns:a16="http://schemas.microsoft.com/office/drawing/2014/main" id="{3B042401-CDD1-4B4B-8604-149C83014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" y="2106"/>
              <a:ext cx="107" cy="60"/>
            </a:xfrm>
            <a:custGeom>
              <a:avLst/>
              <a:gdLst>
                <a:gd name="T0" fmla="*/ 8 w 14"/>
                <a:gd name="T1" fmla="*/ 0 h 8"/>
                <a:gd name="T2" fmla="*/ 7 w 14"/>
                <a:gd name="T3" fmla="*/ 0 h 8"/>
                <a:gd name="T4" fmla="*/ 5 w 14"/>
                <a:gd name="T5" fmla="*/ 0 h 8"/>
                <a:gd name="T6" fmla="*/ 4 w 14"/>
                <a:gd name="T7" fmla="*/ 1 h 8"/>
                <a:gd name="T8" fmla="*/ 3 w 14"/>
                <a:gd name="T9" fmla="*/ 1 h 8"/>
                <a:gd name="T10" fmla="*/ 0 w 14"/>
                <a:gd name="T11" fmla="*/ 7 h 8"/>
                <a:gd name="T12" fmla="*/ 0 w 14"/>
                <a:gd name="T13" fmla="*/ 8 h 8"/>
                <a:gd name="T14" fmla="*/ 4 w 14"/>
                <a:gd name="T15" fmla="*/ 6 h 8"/>
                <a:gd name="T16" fmla="*/ 8 w 14"/>
                <a:gd name="T17" fmla="*/ 4 h 8"/>
                <a:gd name="T18" fmla="*/ 9 w 14"/>
                <a:gd name="T19" fmla="*/ 4 h 8"/>
                <a:gd name="T20" fmla="*/ 14 w 14"/>
                <a:gd name="T21" fmla="*/ 3 h 8"/>
                <a:gd name="T22" fmla="*/ 11 w 14"/>
                <a:gd name="T23" fmla="*/ 0 h 8"/>
                <a:gd name="T24" fmla="*/ 9 w 14"/>
                <a:gd name="T25" fmla="*/ 0 h 8"/>
                <a:gd name="T26" fmla="*/ 8 w 14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8"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5" y="5"/>
                    <a:pt x="6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2" y="1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2" name="Freeform 2119">
              <a:extLst>
                <a:ext uri="{FF2B5EF4-FFF2-40B4-BE49-F238E27FC236}">
                  <a16:creationId xmlns:a16="http://schemas.microsoft.com/office/drawing/2014/main" id="{863406D3-FA66-492C-8C17-AD7D6B44B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" y="2136"/>
              <a:ext cx="38" cy="15"/>
            </a:xfrm>
            <a:custGeom>
              <a:avLst/>
              <a:gdLst>
                <a:gd name="T0" fmla="*/ 4 w 5"/>
                <a:gd name="T1" fmla="*/ 0 h 2"/>
                <a:gd name="T2" fmla="*/ 0 w 5"/>
                <a:gd name="T3" fmla="*/ 2 h 2"/>
                <a:gd name="T4" fmla="*/ 3 w 5"/>
                <a:gd name="T5" fmla="*/ 0 h 2"/>
                <a:gd name="T6" fmla="*/ 5 w 5"/>
                <a:gd name="T7" fmla="*/ 0 h 2"/>
                <a:gd name="T8" fmla="*/ 4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2A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3" name="Freeform 2120">
              <a:extLst>
                <a:ext uri="{FF2B5EF4-FFF2-40B4-BE49-F238E27FC236}">
                  <a16:creationId xmlns:a16="http://schemas.microsoft.com/office/drawing/2014/main" id="{010E0BD7-DB68-47EF-8C42-76DC18375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" y="1088"/>
              <a:ext cx="76" cy="129"/>
            </a:xfrm>
            <a:custGeom>
              <a:avLst/>
              <a:gdLst>
                <a:gd name="T0" fmla="*/ 5 w 10"/>
                <a:gd name="T1" fmla="*/ 3 h 17"/>
                <a:gd name="T2" fmla="*/ 10 w 10"/>
                <a:gd name="T3" fmla="*/ 17 h 17"/>
                <a:gd name="T4" fmla="*/ 3 w 10"/>
                <a:gd name="T5" fmla="*/ 13 h 17"/>
                <a:gd name="T6" fmla="*/ 1 w 10"/>
                <a:gd name="T7" fmla="*/ 4 h 17"/>
                <a:gd name="T8" fmla="*/ 5 w 10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5" y="3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2" y="6"/>
                    <a:pt x="1" y="4"/>
                  </a:cubicBezTo>
                  <a:cubicBezTo>
                    <a:pt x="0" y="2"/>
                    <a:pt x="3" y="0"/>
                    <a:pt x="5" y="3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4" name="Freeform 2121">
              <a:extLst>
                <a:ext uri="{FF2B5EF4-FFF2-40B4-BE49-F238E27FC236}">
                  <a16:creationId xmlns:a16="http://schemas.microsoft.com/office/drawing/2014/main" id="{9C4A1C13-8C23-46A9-9810-2F4330F28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3" y="1292"/>
              <a:ext cx="138" cy="75"/>
            </a:xfrm>
            <a:custGeom>
              <a:avLst/>
              <a:gdLst>
                <a:gd name="T0" fmla="*/ 14 w 18"/>
                <a:gd name="T1" fmla="*/ 10 h 10"/>
                <a:gd name="T2" fmla="*/ 3 w 18"/>
                <a:gd name="T3" fmla="*/ 6 h 10"/>
                <a:gd name="T4" fmla="*/ 1 w 18"/>
                <a:gd name="T5" fmla="*/ 2 h 10"/>
                <a:gd name="T6" fmla="*/ 5 w 18"/>
                <a:gd name="T7" fmla="*/ 0 h 10"/>
                <a:gd name="T8" fmla="*/ 16 w 18"/>
                <a:gd name="T9" fmla="*/ 4 h 10"/>
                <a:gd name="T10" fmla="*/ 18 w 18"/>
                <a:gd name="T11" fmla="*/ 8 h 10"/>
                <a:gd name="T12" fmla="*/ 14 w 18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0">
                  <a:moveTo>
                    <a:pt x="14" y="10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6"/>
                    <a:pt x="18" y="8"/>
                  </a:cubicBezTo>
                  <a:cubicBezTo>
                    <a:pt x="17" y="9"/>
                    <a:pt x="15" y="10"/>
                    <a:pt x="14" y="10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5" name="Freeform 2122">
              <a:extLst>
                <a:ext uri="{FF2B5EF4-FFF2-40B4-BE49-F238E27FC236}">
                  <a16:creationId xmlns:a16="http://schemas.microsoft.com/office/drawing/2014/main" id="{1E44994B-13F8-4818-B2B8-A9880A500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" y="1337"/>
              <a:ext cx="130" cy="98"/>
            </a:xfrm>
            <a:custGeom>
              <a:avLst/>
              <a:gdLst>
                <a:gd name="T0" fmla="*/ 12 w 17"/>
                <a:gd name="T1" fmla="*/ 12 h 13"/>
                <a:gd name="T2" fmla="*/ 2 w 17"/>
                <a:gd name="T3" fmla="*/ 6 h 13"/>
                <a:gd name="T4" fmla="*/ 1 w 17"/>
                <a:gd name="T5" fmla="*/ 2 h 13"/>
                <a:gd name="T6" fmla="*/ 5 w 17"/>
                <a:gd name="T7" fmla="*/ 1 h 13"/>
                <a:gd name="T8" fmla="*/ 15 w 17"/>
                <a:gd name="T9" fmla="*/ 6 h 13"/>
                <a:gd name="T10" fmla="*/ 17 w 17"/>
                <a:gd name="T11" fmla="*/ 11 h 13"/>
                <a:gd name="T12" fmla="*/ 12 w 17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2" y="12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7"/>
                    <a:pt x="17" y="9"/>
                    <a:pt x="17" y="11"/>
                  </a:cubicBezTo>
                  <a:cubicBezTo>
                    <a:pt x="16" y="12"/>
                    <a:pt x="14" y="13"/>
                    <a:pt x="12" y="12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6" name="Freeform 2123">
              <a:extLst>
                <a:ext uri="{FF2B5EF4-FFF2-40B4-BE49-F238E27FC236}">
                  <a16:creationId xmlns:a16="http://schemas.microsoft.com/office/drawing/2014/main" id="{B952E3C9-86FC-4A7A-8C11-B263AE7C4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" y="1601"/>
              <a:ext cx="617" cy="542"/>
            </a:xfrm>
            <a:custGeom>
              <a:avLst/>
              <a:gdLst>
                <a:gd name="T0" fmla="*/ 81 w 81"/>
                <a:gd name="T1" fmla="*/ 41 h 72"/>
                <a:gd name="T2" fmla="*/ 74 w 81"/>
                <a:gd name="T3" fmla="*/ 56 h 72"/>
                <a:gd name="T4" fmla="*/ 49 w 81"/>
                <a:gd name="T5" fmla="*/ 69 h 72"/>
                <a:gd name="T6" fmla="*/ 6 w 81"/>
                <a:gd name="T7" fmla="*/ 50 h 72"/>
                <a:gd name="T8" fmla="*/ 1 w 81"/>
                <a:gd name="T9" fmla="*/ 40 h 72"/>
                <a:gd name="T10" fmla="*/ 14 w 81"/>
                <a:gd name="T11" fmla="*/ 0 h 72"/>
                <a:gd name="T12" fmla="*/ 23 w 81"/>
                <a:gd name="T13" fmla="*/ 25 h 72"/>
                <a:gd name="T14" fmla="*/ 19 w 81"/>
                <a:gd name="T15" fmla="*/ 34 h 72"/>
                <a:gd name="T16" fmla="*/ 23 w 81"/>
                <a:gd name="T17" fmla="*/ 43 h 72"/>
                <a:gd name="T18" fmla="*/ 35 w 81"/>
                <a:gd name="T19" fmla="*/ 49 h 72"/>
                <a:gd name="T20" fmla="*/ 43 w 81"/>
                <a:gd name="T21" fmla="*/ 54 h 72"/>
                <a:gd name="T22" fmla="*/ 51 w 81"/>
                <a:gd name="T23" fmla="*/ 58 h 72"/>
                <a:gd name="T24" fmla="*/ 59 w 81"/>
                <a:gd name="T25" fmla="*/ 56 h 72"/>
                <a:gd name="T26" fmla="*/ 77 w 81"/>
                <a:gd name="T27" fmla="*/ 39 h 72"/>
                <a:gd name="T28" fmla="*/ 81 w 81"/>
                <a:gd name="T29" fmla="*/ 4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2">
                  <a:moveTo>
                    <a:pt x="81" y="41"/>
                  </a:moveTo>
                  <a:cubicBezTo>
                    <a:pt x="80" y="45"/>
                    <a:pt x="75" y="54"/>
                    <a:pt x="74" y="56"/>
                  </a:cubicBezTo>
                  <a:cubicBezTo>
                    <a:pt x="74" y="56"/>
                    <a:pt x="59" y="72"/>
                    <a:pt x="49" y="69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2" y="49"/>
                    <a:pt x="0" y="44"/>
                    <a:pt x="1" y="4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8"/>
                    <a:pt x="19" y="42"/>
                    <a:pt x="23" y="43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6"/>
                    <a:pt x="77" y="44"/>
                    <a:pt x="77" y="39"/>
                  </a:cubicBezTo>
                  <a:cubicBezTo>
                    <a:pt x="77" y="39"/>
                    <a:pt x="81" y="38"/>
                    <a:pt x="81" y="41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7" name="Freeform 2124">
              <a:extLst>
                <a:ext uri="{FF2B5EF4-FFF2-40B4-BE49-F238E27FC236}">
                  <a16:creationId xmlns:a16="http://schemas.microsoft.com/office/drawing/2014/main" id="{55A576D5-E0D8-4978-9D84-7415BB707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" y="2030"/>
              <a:ext cx="137" cy="61"/>
            </a:xfrm>
            <a:custGeom>
              <a:avLst/>
              <a:gdLst>
                <a:gd name="T0" fmla="*/ 15 w 18"/>
                <a:gd name="T1" fmla="*/ 5 h 8"/>
                <a:gd name="T2" fmla="*/ 0 w 18"/>
                <a:gd name="T3" fmla="*/ 8 h 8"/>
                <a:gd name="T4" fmla="*/ 5 w 18"/>
                <a:gd name="T5" fmla="*/ 2 h 8"/>
                <a:gd name="T6" fmla="*/ 14 w 18"/>
                <a:gd name="T7" fmla="*/ 1 h 8"/>
                <a:gd name="T8" fmla="*/ 15 w 1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5" y="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3" y="2"/>
                    <a:pt x="14" y="1"/>
                  </a:cubicBezTo>
                  <a:cubicBezTo>
                    <a:pt x="16" y="0"/>
                    <a:pt x="18" y="3"/>
                    <a:pt x="15" y="5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8" name="Freeform 2125">
              <a:extLst>
                <a:ext uri="{FF2B5EF4-FFF2-40B4-BE49-F238E27FC236}">
                  <a16:creationId xmlns:a16="http://schemas.microsoft.com/office/drawing/2014/main" id="{D0275744-9F7D-48BD-BCE1-BB1A0FDF5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" y="1993"/>
              <a:ext cx="99" cy="135"/>
            </a:xfrm>
            <a:custGeom>
              <a:avLst/>
              <a:gdLst>
                <a:gd name="T0" fmla="*/ 1 w 13"/>
                <a:gd name="T1" fmla="*/ 13 h 18"/>
                <a:gd name="T2" fmla="*/ 6 w 13"/>
                <a:gd name="T3" fmla="*/ 3 h 18"/>
                <a:gd name="T4" fmla="*/ 11 w 13"/>
                <a:gd name="T5" fmla="*/ 1 h 18"/>
                <a:gd name="T6" fmla="*/ 12 w 13"/>
                <a:gd name="T7" fmla="*/ 5 h 18"/>
                <a:gd name="T8" fmla="*/ 7 w 13"/>
                <a:gd name="T9" fmla="*/ 16 h 18"/>
                <a:gd name="T10" fmla="*/ 3 w 13"/>
                <a:gd name="T11" fmla="*/ 17 h 18"/>
                <a:gd name="T12" fmla="*/ 1 w 13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">
                  <a:moveTo>
                    <a:pt x="1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9" y="0"/>
                    <a:pt x="11" y="1"/>
                  </a:cubicBezTo>
                  <a:cubicBezTo>
                    <a:pt x="12" y="2"/>
                    <a:pt x="13" y="4"/>
                    <a:pt x="12" y="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4" y="18"/>
                    <a:pt x="3" y="17"/>
                  </a:cubicBezTo>
                  <a:cubicBezTo>
                    <a:pt x="1" y="16"/>
                    <a:pt x="0" y="14"/>
                    <a:pt x="1" y="13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9" name="Freeform 2126">
              <a:extLst>
                <a:ext uri="{FF2B5EF4-FFF2-40B4-BE49-F238E27FC236}">
                  <a16:creationId xmlns:a16="http://schemas.microsoft.com/office/drawing/2014/main" id="{813ADED4-2979-49E3-AC59-6A3A67B79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7" y="1962"/>
              <a:ext cx="91" cy="136"/>
            </a:xfrm>
            <a:custGeom>
              <a:avLst/>
              <a:gdLst>
                <a:gd name="T0" fmla="*/ 1 w 12"/>
                <a:gd name="T1" fmla="*/ 13 h 18"/>
                <a:gd name="T2" fmla="*/ 6 w 12"/>
                <a:gd name="T3" fmla="*/ 3 h 18"/>
                <a:gd name="T4" fmla="*/ 10 w 12"/>
                <a:gd name="T5" fmla="*/ 1 h 18"/>
                <a:gd name="T6" fmla="*/ 11 w 12"/>
                <a:gd name="T7" fmla="*/ 5 h 18"/>
                <a:gd name="T8" fmla="*/ 6 w 12"/>
                <a:gd name="T9" fmla="*/ 16 h 18"/>
                <a:gd name="T10" fmla="*/ 2 w 12"/>
                <a:gd name="T11" fmla="*/ 17 h 18"/>
                <a:gd name="T12" fmla="*/ 1 w 12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8">
                  <a:moveTo>
                    <a:pt x="1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8" y="0"/>
                    <a:pt x="10" y="1"/>
                  </a:cubicBezTo>
                  <a:cubicBezTo>
                    <a:pt x="11" y="2"/>
                    <a:pt x="12" y="4"/>
                    <a:pt x="11" y="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4" y="18"/>
                    <a:pt x="2" y="17"/>
                  </a:cubicBezTo>
                  <a:cubicBezTo>
                    <a:pt x="1" y="16"/>
                    <a:pt x="0" y="15"/>
                    <a:pt x="1" y="13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0" name="Freeform 2127">
              <a:extLst>
                <a:ext uri="{FF2B5EF4-FFF2-40B4-BE49-F238E27FC236}">
                  <a16:creationId xmlns:a16="http://schemas.microsoft.com/office/drawing/2014/main" id="{778B25E6-E920-4987-A8B6-B351BD9CE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" y="1601"/>
              <a:ext cx="92" cy="226"/>
            </a:xfrm>
            <a:custGeom>
              <a:avLst/>
              <a:gdLst>
                <a:gd name="T0" fmla="*/ 92 w 92"/>
                <a:gd name="T1" fmla="*/ 188 h 226"/>
                <a:gd name="T2" fmla="*/ 23 w 92"/>
                <a:gd name="T3" fmla="*/ 0 h 226"/>
                <a:gd name="T4" fmla="*/ 0 w 92"/>
                <a:gd name="T5" fmla="*/ 68 h 226"/>
                <a:gd name="T6" fmla="*/ 77 w 92"/>
                <a:gd name="T7" fmla="*/ 226 h 226"/>
                <a:gd name="T8" fmla="*/ 92 w 92"/>
                <a:gd name="T9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26">
                  <a:moveTo>
                    <a:pt x="92" y="188"/>
                  </a:moveTo>
                  <a:lnTo>
                    <a:pt x="23" y="0"/>
                  </a:lnTo>
                  <a:lnTo>
                    <a:pt x="0" y="68"/>
                  </a:lnTo>
                  <a:lnTo>
                    <a:pt x="77" y="226"/>
                  </a:lnTo>
                  <a:lnTo>
                    <a:pt x="92" y="188"/>
                  </a:lnTo>
                  <a:close/>
                </a:path>
              </a:pathLst>
            </a:custGeom>
            <a:solidFill>
              <a:srgbClr val="E4B5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242" name="圖片 2241" descr="SFG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" r="69951" b="84237"/>
          <a:stretch/>
        </p:blipFill>
        <p:spPr>
          <a:xfrm>
            <a:off x="427892" y="0"/>
            <a:ext cx="3460262" cy="87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99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5"/>
          <p:cNvSpPr/>
          <p:nvPr/>
        </p:nvSpPr>
        <p:spPr>
          <a:xfrm rot="5400000">
            <a:off x="431643" y="151946"/>
            <a:ext cx="891720" cy="587829"/>
          </a:xfrm>
          <a:prstGeom prst="homePlate">
            <a:avLst/>
          </a:prstGeom>
          <a:solidFill>
            <a:srgbClr val="79A5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圖片 5" descr="ㄑㄨㄜ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3" b="32789"/>
          <a:stretch/>
        </p:blipFill>
        <p:spPr>
          <a:xfrm>
            <a:off x="583588" y="1891396"/>
            <a:ext cx="11308080" cy="3404513"/>
          </a:xfrm>
          <a:prstGeom prst="rect">
            <a:avLst/>
          </a:prstGeom>
        </p:spPr>
      </p:pic>
      <p:pic>
        <p:nvPicPr>
          <p:cNvPr id="8" name="圖片 7" descr="ㄑㄨㄜ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4" b="83143"/>
          <a:stretch/>
        </p:blipFill>
        <p:spPr>
          <a:xfrm>
            <a:off x="522441" y="-8947"/>
            <a:ext cx="2496421" cy="110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8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266806"/>
            <a:ext cx="12193057" cy="1591194"/>
          </a:xfrm>
          <a:prstGeom prst="rect">
            <a:avLst/>
          </a:prstGeom>
        </p:spPr>
      </p:pic>
      <p:pic>
        <p:nvPicPr>
          <p:cNvPr id="3" name="圖片 2" descr="ㄗ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29"/>
          <a:stretch/>
        </p:blipFill>
        <p:spPr>
          <a:xfrm>
            <a:off x="0" y="911278"/>
            <a:ext cx="12192000" cy="4202590"/>
          </a:xfrm>
          <a:prstGeom prst="rect">
            <a:avLst/>
          </a:prstGeom>
        </p:spPr>
      </p:pic>
      <p:pic>
        <p:nvPicPr>
          <p:cNvPr id="4" name="圖片 3" descr="WEG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911277"/>
            <a:ext cx="10070592" cy="115824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746912" y="6062403"/>
            <a:ext cx="269817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隊伍編號：</a:t>
            </a:r>
            <a:r>
              <a:rPr lang="en-US" altLang="zh-TW" sz="2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1809</a:t>
            </a:r>
            <a:endParaRPr lang="zh-TW" altLang="en-US" sz="28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9728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0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7666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1717</TotalTime>
  <Words>209</Words>
  <Application>Microsoft Office PowerPoint</Application>
  <PresentationFormat>寬螢幕</PresentationFormat>
  <Paragraphs>70</Paragraphs>
  <Slides>28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39" baseType="lpstr">
      <vt:lpstr>等线</vt:lpstr>
      <vt:lpstr>微软雅黑</vt:lpstr>
      <vt:lpstr>MS PGothic</vt:lpstr>
      <vt:lpstr>新細明體</vt:lpstr>
      <vt:lpstr>標楷體</vt:lpstr>
      <vt:lpstr>Arial</vt:lpstr>
      <vt:lpstr>Calibri</vt:lpstr>
      <vt:lpstr>Century Gothic</vt:lpstr>
      <vt:lpstr>Segoe UI Light</vt:lpstr>
      <vt:lpstr>Wingdings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OfficePLUS</dc:creator>
  <cp:keywords/>
  <dc:description/>
  <cp:lastModifiedBy>User</cp:lastModifiedBy>
  <cp:revision>119</cp:revision>
  <dcterms:created xsi:type="dcterms:W3CDTF">2015-08-18T02:51:41Z</dcterms:created>
  <dcterms:modified xsi:type="dcterms:W3CDTF">2018-04-28T11:05:27Z</dcterms:modified>
  <cp:category/>
</cp:coreProperties>
</file>