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9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embeddedFontLst>
    <p:embeddedFont>
      <p:font typeface="Calibri" pitchFamily="34" charset="0"/>
      <p:regular r:id="rId30"/>
      <p:bold r:id="rId31"/>
      <p:italic r:id="rId32"/>
      <p:boldItalic r:id="rId33"/>
    </p:embeddedFont>
    <p:embeddedFont>
      <p:font typeface="Microsoft YaHei" pitchFamily="34" charset="-122"/>
      <p:regular r:id="rId34"/>
      <p:bold r:id="rId35"/>
    </p:embeddedFont>
    <p:embeddedFont>
      <p:font typeface="Comic Sans MS" pitchFamily="66" charset="0"/>
      <p:regular r:id="rId36"/>
      <p:bold r:id="rId37"/>
      <p:italic r:id="rId38"/>
      <p:boldItalic r:id="rId39"/>
    </p:embeddedFont>
    <p:embeddedFont>
      <p:font typeface="Impact" pitchFamily="34" charset="0"/>
      <p:regular r:id="rId40"/>
    </p:embeddedFont>
    <p:embeddedFont>
      <p:font typeface="Microsoft JhengHei" pitchFamily="34" charset="-120"/>
      <p:regular r:id="rId41"/>
      <p:bold r:id="rId42"/>
    </p:embeddedFont>
    <p:embeddedFont>
      <p:font typeface="Gill Sans" charset="0"/>
      <p:regular r:id="rId43"/>
      <p:bold r:id="rId44"/>
    </p:embeddedFont>
    <p:embeddedFont>
      <p:font typeface="Quattrocento Sans" charset="0"/>
      <p:bold r:id="rId45"/>
      <p:boldItalic r:id="rId46"/>
    </p:embeddedFont>
    <p:embeddedFont>
      <p:font typeface="標楷體" pitchFamily="65" charset="-120"/>
      <p:regular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-629" y="-5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font" Target="fonts/font18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font" Target="fonts/font1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font" Target="fonts/font1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zh-C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" name="Google Shape;11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altLang="zh-CN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altLang="zh-CN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altLang="zh-CN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" name="Google Shape;163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altLang="zh-CN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altLang="zh-CN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4" name="Google Shape;264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altLang="zh-CN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2" name="Google Shape;282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altLang="zh-CN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4" name="Google Shape;294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altLang="zh-CN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4" name="Google Shape;314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 altLang="zh-CN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1" name="Google Shape;351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altLang="zh-CN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3" name="Google Shape;373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altLang="zh-CN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9" name="Google Shape;389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altLang="zh-CN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1" name="Google Shape;421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22" name="Google Shape;422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altLang="zh-CN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0" name="Google Shape;430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2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altLang="zh-CN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8" name="Google Shape;438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 altLang="zh-CN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6" name="Google Shape;446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 altLang="zh-CN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3" name="Google Shape;453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2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 altLang="zh-CN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0" name="Google Shape;460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 altLang="zh-CN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13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Requires="p14">
      <p:transition spd="slow" p14:dur="10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mc:AlternateContent xmlns:mc="http://schemas.openxmlformats.org/markup-compatibility/2006">
    <mc:Choice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Requires="p14">
      <p:transition spd="slow" p14:dur="1000">
        <p:fade/>
      </p:transition>
    </mc:Choice>
    <mc:Fallback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3" Type="http://schemas.openxmlformats.org/officeDocument/2006/relationships/image" Target="../media/image12.png"/><Relationship Id="rId7" Type="http://schemas.openxmlformats.org/officeDocument/2006/relationships/slide" Target="slide24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2.xml"/><Relationship Id="rId5" Type="http://schemas.openxmlformats.org/officeDocument/2006/relationships/slide" Target="slide23.xml"/><Relationship Id="rId4" Type="http://schemas.openxmlformats.org/officeDocument/2006/relationships/slide" Target="slide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slide" Target="slide20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slide" Target="slide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slide" Target="slide20.xml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slide" Target="slide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/>
          <p:nvPr/>
        </p:nvSpPr>
        <p:spPr>
          <a:xfrm>
            <a:off x="8708546" y="-11423"/>
            <a:ext cx="3483454" cy="3694901"/>
          </a:xfrm>
          <a:custGeom>
            <a:avLst/>
            <a:gdLst/>
            <a:ahLst/>
            <a:cxnLst/>
            <a:rect l="l" t="t" r="r" b="b"/>
            <a:pathLst>
              <a:path w="3483454" h="3694901" extrusionOk="0">
                <a:moveTo>
                  <a:pt x="465851" y="0"/>
                </a:moveTo>
                <a:lnTo>
                  <a:pt x="3483454" y="0"/>
                </a:lnTo>
                <a:lnTo>
                  <a:pt x="3483454" y="3370938"/>
                </a:lnTo>
                <a:lnTo>
                  <a:pt x="3408817" y="3416282"/>
                </a:lnTo>
                <a:cubicBezTo>
                  <a:pt x="3081723" y="3593970"/>
                  <a:pt x="2706881" y="3694901"/>
                  <a:pt x="2308465" y="3694901"/>
                </a:cubicBezTo>
                <a:cubicBezTo>
                  <a:pt x="1033535" y="3694901"/>
                  <a:pt x="0" y="2661366"/>
                  <a:pt x="0" y="1386436"/>
                </a:cubicBezTo>
                <a:cubicBezTo>
                  <a:pt x="0" y="908337"/>
                  <a:pt x="145341" y="464185"/>
                  <a:pt x="394250" y="95751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3"/>
          <p:cNvSpPr/>
          <p:nvPr/>
        </p:nvSpPr>
        <p:spPr>
          <a:xfrm>
            <a:off x="11501349" y="3368972"/>
            <a:ext cx="415148" cy="415148"/>
          </a:xfrm>
          <a:prstGeom prst="ellipse">
            <a:avLst/>
          </a:prstGeom>
          <a:solidFill>
            <a:srgbClr val="ED562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3"/>
          <p:cNvSpPr/>
          <p:nvPr/>
        </p:nvSpPr>
        <p:spPr>
          <a:xfrm>
            <a:off x="10016889" y="3683477"/>
            <a:ext cx="1383822" cy="1383822"/>
          </a:xfrm>
          <a:prstGeom prst="ellipse">
            <a:avLst/>
          </a:prstGeom>
          <a:solidFill>
            <a:srgbClr val="F9D51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8370088" y="2501773"/>
            <a:ext cx="718103" cy="718103"/>
          </a:xfrm>
          <a:prstGeom prst="ellipse">
            <a:avLst/>
          </a:prstGeom>
          <a:solidFill>
            <a:srgbClr val="FCC51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3"/>
          <p:cNvSpPr/>
          <p:nvPr/>
        </p:nvSpPr>
        <p:spPr>
          <a:xfrm>
            <a:off x="8023560" y="3406681"/>
            <a:ext cx="439782" cy="439782"/>
          </a:xfrm>
          <a:prstGeom prst="ellipse">
            <a:avLst/>
          </a:prstGeom>
          <a:solidFill>
            <a:srgbClr val="973A9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3"/>
          <p:cNvSpPr/>
          <p:nvPr/>
        </p:nvSpPr>
        <p:spPr>
          <a:xfrm>
            <a:off x="8676218" y="4512736"/>
            <a:ext cx="859363" cy="859363"/>
          </a:xfrm>
          <a:prstGeom prst="ellipse">
            <a:avLst/>
          </a:prstGeom>
          <a:solidFill>
            <a:srgbClr val="FCC51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3"/>
          <p:cNvSpPr/>
          <p:nvPr/>
        </p:nvSpPr>
        <p:spPr>
          <a:xfrm>
            <a:off x="7545142" y="862370"/>
            <a:ext cx="1025400" cy="1025400"/>
          </a:xfrm>
          <a:prstGeom prst="ellipse">
            <a:avLst/>
          </a:prstGeom>
          <a:solidFill>
            <a:srgbClr val="82BB4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3"/>
          <p:cNvSpPr/>
          <p:nvPr/>
        </p:nvSpPr>
        <p:spPr>
          <a:xfrm>
            <a:off x="7655488" y="232233"/>
            <a:ext cx="404400" cy="404400"/>
          </a:xfrm>
          <a:prstGeom prst="ellipse">
            <a:avLst/>
          </a:prstGeom>
          <a:solidFill>
            <a:srgbClr val="973A9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3"/>
          <p:cNvSpPr/>
          <p:nvPr/>
        </p:nvSpPr>
        <p:spPr>
          <a:xfrm>
            <a:off x="9415990" y="4136206"/>
            <a:ext cx="239182" cy="239182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3"/>
          <p:cNvSpPr/>
          <p:nvPr/>
        </p:nvSpPr>
        <p:spPr>
          <a:xfrm>
            <a:off x="9912571" y="5505809"/>
            <a:ext cx="359594" cy="359594"/>
          </a:xfrm>
          <a:prstGeom prst="ellipse">
            <a:avLst/>
          </a:prstGeom>
          <a:solidFill>
            <a:srgbClr val="973A9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3"/>
          <p:cNvSpPr/>
          <p:nvPr/>
        </p:nvSpPr>
        <p:spPr>
          <a:xfrm rot="10800000" flipH="1">
            <a:off x="11228219" y="5505809"/>
            <a:ext cx="280638" cy="280638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3"/>
          <p:cNvSpPr/>
          <p:nvPr/>
        </p:nvSpPr>
        <p:spPr>
          <a:xfrm>
            <a:off x="1172493" y="899209"/>
            <a:ext cx="5007428" cy="5059595"/>
          </a:xfrm>
          <a:prstGeom prst="flowChartProcess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endParaRPr sz="4800" b="1" i="0" u="none" strike="noStrike" cap="none">
              <a:solidFill>
                <a:srgbClr val="0C0C0C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37" name="Google Shape;37;p3"/>
          <p:cNvSpPr txBox="1"/>
          <p:nvPr/>
        </p:nvSpPr>
        <p:spPr>
          <a:xfrm>
            <a:off x="2002790" y="749300"/>
            <a:ext cx="3346450" cy="57550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600"/>
              <a:buFont typeface="Arial"/>
              <a:buNone/>
            </a:pPr>
            <a:r>
              <a:rPr lang="zh-CN" sz="16600" b="1" i="0" u="none" strike="noStrike" cap="none" dirty="0">
                <a:solidFill>
                  <a:srgbClr val="262626"/>
                </a:solidFill>
                <a:latin typeface="Comic Sans MS"/>
                <a:ea typeface="Comic Sans MS"/>
                <a:cs typeface="Comic Sans MS"/>
                <a:sym typeface="Comic Sans MS"/>
              </a:rPr>
              <a:t>1901</a:t>
            </a:r>
            <a:endParaRPr sz="16600" b="1" i="0" u="none" strike="noStrike" cap="none" dirty="0">
              <a:solidFill>
                <a:srgbClr val="26262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Requires="p14">
      <p:transition p14:dur="250">
        <p:push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3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4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9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901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"/>
          <p:cNvSpPr txBox="1"/>
          <p:nvPr/>
        </p:nvSpPr>
        <p:spPr>
          <a:xfrm>
            <a:off x="4452926" y="5286388"/>
            <a:ext cx="4071966" cy="642942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E2F"/>
              </a:buClr>
              <a:buSzPts val="2400"/>
              <a:buFont typeface="Arial"/>
              <a:buNone/>
            </a:pPr>
            <a:r>
              <a:rPr lang="zh-CN" sz="3600" b="1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提出行動方案</a:t>
            </a:r>
            <a:endParaRPr sz="3200" b="1" i="0" u="none" strike="noStrike" cap="none">
              <a:solidFill>
                <a:srgbClr val="302E2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43" name="Google Shape;43;p4"/>
          <p:cNvSpPr txBox="1"/>
          <p:nvPr/>
        </p:nvSpPr>
        <p:spPr>
          <a:xfrm>
            <a:off x="4381488" y="4000504"/>
            <a:ext cx="4143404" cy="642942"/>
          </a:xfrm>
          <a:prstGeom prst="rect">
            <a:avLst/>
          </a:prstGeom>
          <a:solidFill>
            <a:srgbClr val="CCCC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E2F"/>
              </a:buClr>
              <a:buSzPts val="2400"/>
              <a:buFont typeface="Arial"/>
              <a:buNone/>
            </a:pPr>
            <a:r>
              <a:rPr lang="zh-CN" sz="3600" b="1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提出我方解決方案</a:t>
            </a:r>
            <a:endParaRPr sz="3600" b="1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44" name="Google Shape;44;p4"/>
          <p:cNvSpPr txBox="1"/>
          <p:nvPr/>
        </p:nvSpPr>
        <p:spPr>
          <a:xfrm>
            <a:off x="4310050" y="2643182"/>
            <a:ext cx="4143404" cy="642942"/>
          </a:xfrm>
          <a:prstGeom prst="rect">
            <a:avLst/>
          </a:prstGeom>
          <a:solidFill>
            <a:srgbClr val="D8E2F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E2F"/>
              </a:buClr>
              <a:buSzPts val="2400"/>
              <a:buFont typeface="Arial"/>
              <a:buNone/>
            </a:pPr>
            <a:r>
              <a:rPr lang="zh-CN" sz="3600" b="1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研究各項可行方案</a:t>
            </a:r>
            <a:endParaRPr sz="3600" b="1" i="0" u="none" strike="noStrike" cap="none">
              <a:solidFill>
                <a:srgbClr val="302E2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45" name="Google Shape;45;p4"/>
          <p:cNvGrpSpPr/>
          <p:nvPr/>
        </p:nvGrpSpPr>
        <p:grpSpPr>
          <a:xfrm>
            <a:off x="3381356" y="1071546"/>
            <a:ext cx="5072098" cy="1096838"/>
            <a:chOff x="3381356" y="1071546"/>
            <a:chExt cx="5072098" cy="1096838"/>
          </a:xfrm>
        </p:grpSpPr>
        <p:sp>
          <p:nvSpPr>
            <p:cNvPr id="46" name="Google Shape;46;p4"/>
            <p:cNvSpPr txBox="1"/>
            <p:nvPr/>
          </p:nvSpPr>
          <p:spPr>
            <a:xfrm>
              <a:off x="4381488" y="1285860"/>
              <a:ext cx="4071966" cy="646331"/>
            </a:xfrm>
            <a:prstGeom prst="rect">
              <a:avLst/>
            </a:prstGeom>
            <a:solidFill>
              <a:srgbClr val="C4E0B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sz="3600" b="1" i="0" u="none" strike="noStrike" cap="none">
                  <a:solidFill>
                    <a:schemeClr val="dk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 確認公共政策問題</a:t>
              </a:r>
              <a:endParaRPr sz="3200" b="1" i="0" u="none" strike="noStrike" cap="none">
                <a:solidFill>
                  <a:srgbClr val="302E2F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grpSp>
          <p:nvGrpSpPr>
            <p:cNvPr id="47" name="Google Shape;47;p4"/>
            <p:cNvGrpSpPr/>
            <p:nvPr/>
          </p:nvGrpSpPr>
          <p:grpSpPr>
            <a:xfrm>
              <a:off x="3381356" y="1071546"/>
              <a:ext cx="1168276" cy="1096838"/>
              <a:chOff x="2781858" y="1187019"/>
              <a:chExt cx="1025400" cy="1025400"/>
            </a:xfrm>
          </p:grpSpPr>
          <p:sp>
            <p:nvSpPr>
              <p:cNvPr id="48" name="Google Shape;48;p4"/>
              <p:cNvSpPr/>
              <p:nvPr/>
            </p:nvSpPr>
            <p:spPr>
              <a:xfrm flipH="1">
                <a:off x="2781858" y="1187019"/>
                <a:ext cx="1025400" cy="1025400"/>
              </a:xfrm>
              <a:prstGeom prst="ellipse">
                <a:avLst/>
              </a:prstGeom>
              <a:solidFill>
                <a:srgbClr val="82BB4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" name="Google Shape;49;p4"/>
              <p:cNvSpPr txBox="1"/>
              <p:nvPr/>
            </p:nvSpPr>
            <p:spPr>
              <a:xfrm>
                <a:off x="3024166" y="1285860"/>
                <a:ext cx="553500" cy="860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400"/>
                  <a:buFont typeface="Arial"/>
                  <a:buNone/>
                </a:pPr>
                <a:r>
                  <a:rPr lang="zh-CN" sz="5400" b="1" i="0" u="none" strike="noStrike" cap="none">
                    <a:solidFill>
                      <a:schemeClr val="lt1"/>
                    </a:solidFill>
                    <a:latin typeface="Impact"/>
                    <a:ea typeface="Impact"/>
                    <a:cs typeface="Impact"/>
                    <a:sym typeface="Impact"/>
                  </a:rPr>
                  <a:t>1</a:t>
                </a:r>
                <a:endParaRPr sz="5400" b="1" i="0" u="none" strike="noStrike" cap="none">
                  <a:solidFill>
                    <a:schemeClr val="lt1"/>
                  </a:solidFill>
                  <a:latin typeface="Impact"/>
                  <a:ea typeface="Impact"/>
                  <a:cs typeface="Impact"/>
                  <a:sym typeface="Impact"/>
                </a:endParaRPr>
              </a:p>
            </p:txBody>
          </p:sp>
        </p:grpSp>
      </p:grpSp>
      <p:grpSp>
        <p:nvGrpSpPr>
          <p:cNvPr id="50" name="Google Shape;50;p4"/>
          <p:cNvGrpSpPr/>
          <p:nvPr/>
        </p:nvGrpSpPr>
        <p:grpSpPr>
          <a:xfrm>
            <a:off x="3381356" y="2357430"/>
            <a:ext cx="1143008" cy="1143008"/>
            <a:chOff x="2794830" y="2447638"/>
            <a:chExt cx="1025400" cy="1025400"/>
          </a:xfrm>
        </p:grpSpPr>
        <p:sp>
          <p:nvSpPr>
            <p:cNvPr id="51" name="Google Shape;51;p4"/>
            <p:cNvSpPr/>
            <p:nvPr/>
          </p:nvSpPr>
          <p:spPr>
            <a:xfrm flipH="1">
              <a:off x="2794830" y="2447638"/>
              <a:ext cx="1025400" cy="1025400"/>
            </a:xfrm>
            <a:prstGeom prst="ellipse">
              <a:avLst/>
            </a:prstGeom>
            <a:solidFill>
              <a:srgbClr val="5B9B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4"/>
            <p:cNvSpPr txBox="1"/>
            <p:nvPr/>
          </p:nvSpPr>
          <p:spPr>
            <a:xfrm>
              <a:off x="3030838" y="2567738"/>
              <a:ext cx="553500" cy="78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400"/>
                <a:buFont typeface="Arial"/>
                <a:buNone/>
              </a:pPr>
              <a:r>
                <a:rPr lang="zh-CN" sz="5400" b="1" i="0" u="none" strike="noStrike" cap="none">
                  <a:solidFill>
                    <a:schemeClr val="lt1"/>
                  </a:solidFill>
                  <a:latin typeface="Impact"/>
                  <a:ea typeface="Impact"/>
                  <a:cs typeface="Impact"/>
                  <a:sym typeface="Impact"/>
                </a:rPr>
                <a:t>2</a:t>
              </a:r>
              <a:endParaRPr sz="5400" b="1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endParaRPr>
            </a:p>
          </p:txBody>
        </p:sp>
      </p:grpSp>
      <p:grpSp>
        <p:nvGrpSpPr>
          <p:cNvPr id="53" name="Google Shape;53;p4"/>
          <p:cNvGrpSpPr/>
          <p:nvPr/>
        </p:nvGrpSpPr>
        <p:grpSpPr>
          <a:xfrm>
            <a:off x="3452794" y="3786190"/>
            <a:ext cx="1096838" cy="1096838"/>
            <a:chOff x="2800487" y="3880511"/>
            <a:chExt cx="1025400" cy="1025400"/>
          </a:xfrm>
        </p:grpSpPr>
        <p:sp>
          <p:nvSpPr>
            <p:cNvPr id="54" name="Google Shape;54;p4"/>
            <p:cNvSpPr/>
            <p:nvPr/>
          </p:nvSpPr>
          <p:spPr>
            <a:xfrm flipH="1">
              <a:off x="2800487" y="3880511"/>
              <a:ext cx="1025400" cy="1025400"/>
            </a:xfrm>
            <a:prstGeom prst="ellipse">
              <a:avLst/>
            </a:prstGeom>
            <a:solidFill>
              <a:srgbClr val="973A9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55;p4"/>
            <p:cNvSpPr txBox="1"/>
            <p:nvPr/>
          </p:nvSpPr>
          <p:spPr>
            <a:xfrm>
              <a:off x="2957864" y="3931500"/>
              <a:ext cx="711300" cy="92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400"/>
                <a:buFont typeface="Arial"/>
                <a:buNone/>
              </a:pPr>
              <a:r>
                <a:rPr lang="zh-CN" sz="5400" b="1" i="0" u="none" strike="noStrike" cap="none">
                  <a:solidFill>
                    <a:schemeClr val="lt1"/>
                  </a:solidFill>
                  <a:latin typeface="Impact"/>
                  <a:ea typeface="Impact"/>
                  <a:cs typeface="Impact"/>
                  <a:sym typeface="Impact"/>
                </a:rPr>
                <a:t>3</a:t>
              </a:r>
              <a:endParaRPr sz="5400" b="1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endParaRPr>
            </a:p>
          </p:txBody>
        </p:sp>
      </p:grpSp>
      <p:grpSp>
        <p:nvGrpSpPr>
          <p:cNvPr id="56" name="Google Shape;56;p4"/>
          <p:cNvGrpSpPr/>
          <p:nvPr/>
        </p:nvGrpSpPr>
        <p:grpSpPr>
          <a:xfrm>
            <a:off x="3452794" y="5072074"/>
            <a:ext cx="1096838" cy="1071570"/>
            <a:chOff x="2800826" y="5158340"/>
            <a:chExt cx="1025400" cy="1025400"/>
          </a:xfrm>
        </p:grpSpPr>
        <p:sp>
          <p:nvSpPr>
            <p:cNvPr id="57" name="Google Shape;57;p4"/>
            <p:cNvSpPr/>
            <p:nvPr/>
          </p:nvSpPr>
          <p:spPr>
            <a:xfrm flipH="1">
              <a:off x="2800826" y="5158340"/>
              <a:ext cx="1025400" cy="1025400"/>
            </a:xfrm>
            <a:prstGeom prst="ellipse">
              <a:avLst/>
            </a:prstGeom>
            <a:solidFill>
              <a:srgbClr val="F9D51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58;p4"/>
            <p:cNvSpPr txBox="1"/>
            <p:nvPr/>
          </p:nvSpPr>
          <p:spPr>
            <a:xfrm>
              <a:off x="2957528" y="5209346"/>
              <a:ext cx="711300" cy="92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400"/>
                <a:buFont typeface="Arial"/>
                <a:buNone/>
              </a:pPr>
              <a:r>
                <a:rPr lang="zh-CN" sz="5400" b="1" i="0" u="none" strike="noStrike" cap="none">
                  <a:solidFill>
                    <a:schemeClr val="lt1"/>
                  </a:solidFill>
                  <a:latin typeface="Impact"/>
                  <a:ea typeface="Impact"/>
                  <a:cs typeface="Impact"/>
                  <a:sym typeface="Impact"/>
                </a:rPr>
                <a:t>4</a:t>
              </a:r>
              <a:endParaRPr sz="5400" b="1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endParaRPr>
            </a:p>
          </p:txBody>
        </p:sp>
      </p:grpSp>
      <p:sp>
        <p:nvSpPr>
          <p:cNvPr id="59" name="Google Shape;59;p4"/>
          <p:cNvSpPr txBox="1"/>
          <p:nvPr/>
        </p:nvSpPr>
        <p:spPr>
          <a:xfrm rot="-337595">
            <a:off x="413002" y="256567"/>
            <a:ext cx="2357454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sz="4400" b="1" i="0" u="none" strike="noStrike" cap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context</a:t>
            </a:r>
            <a:endParaRPr sz="4400" b="1" i="0" u="none" strike="noStrike" cap="none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60" name="Google Shape;60;p4"/>
          <p:cNvSpPr/>
          <p:nvPr/>
        </p:nvSpPr>
        <p:spPr>
          <a:xfrm rot="-1229883">
            <a:off x="-171413" y="847940"/>
            <a:ext cx="5667372" cy="4571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4"/>
          <p:cNvSpPr/>
          <p:nvPr/>
        </p:nvSpPr>
        <p:spPr>
          <a:xfrm rot="10210465" flipH="1">
            <a:off x="-48947" y="614502"/>
            <a:ext cx="7205845" cy="45719"/>
          </a:xfrm>
          <a:prstGeom prst="rect">
            <a:avLst/>
          </a:prstGeom>
          <a:solidFill>
            <a:srgbClr val="2E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Requires="p14">
      <p:transition p14:dur="250">
        <p:fade thruBlk="1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"/>
          <p:cNvSpPr/>
          <p:nvPr/>
        </p:nvSpPr>
        <p:spPr>
          <a:xfrm flipH="1">
            <a:off x="0" y="0"/>
            <a:ext cx="3483454" cy="3694901"/>
          </a:xfrm>
          <a:custGeom>
            <a:avLst/>
            <a:gdLst/>
            <a:ahLst/>
            <a:cxnLst/>
            <a:rect l="l" t="t" r="r" b="b"/>
            <a:pathLst>
              <a:path w="3483454" h="3694901" extrusionOk="0">
                <a:moveTo>
                  <a:pt x="465851" y="0"/>
                </a:moveTo>
                <a:lnTo>
                  <a:pt x="3483454" y="0"/>
                </a:lnTo>
                <a:lnTo>
                  <a:pt x="3483454" y="3370938"/>
                </a:lnTo>
                <a:lnTo>
                  <a:pt x="3408817" y="3416282"/>
                </a:lnTo>
                <a:cubicBezTo>
                  <a:pt x="3081723" y="3593970"/>
                  <a:pt x="2706881" y="3694901"/>
                  <a:pt x="2308465" y="3694901"/>
                </a:cubicBezTo>
                <a:cubicBezTo>
                  <a:pt x="1033535" y="3694901"/>
                  <a:pt x="0" y="2661366"/>
                  <a:pt x="0" y="1386436"/>
                </a:cubicBezTo>
                <a:cubicBezTo>
                  <a:pt x="0" y="908337"/>
                  <a:pt x="145341" y="464185"/>
                  <a:pt x="394250" y="9575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5"/>
          <p:cNvSpPr txBox="1"/>
          <p:nvPr/>
        </p:nvSpPr>
        <p:spPr>
          <a:xfrm>
            <a:off x="860936" y="324769"/>
            <a:ext cx="2469673" cy="2646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600"/>
              <a:buFont typeface="Arial"/>
              <a:buNone/>
            </a:pPr>
            <a:r>
              <a:rPr lang="zh-CN" sz="166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1</a:t>
            </a:r>
            <a:endParaRPr sz="16600" b="0" i="0" u="none" strike="noStrike" cap="none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68" name="Google Shape;68;p5"/>
          <p:cNvSpPr/>
          <p:nvPr/>
        </p:nvSpPr>
        <p:spPr>
          <a:xfrm>
            <a:off x="9692126" y="5031100"/>
            <a:ext cx="19476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zh-CN" sz="4800" b="1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FIND</a:t>
            </a:r>
            <a:endParaRPr sz="4800" b="1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1" i="0" u="none" strike="noStrike" cap="none">
              <a:solidFill>
                <a:srgbClr val="302E2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69" name="Google Shape;69;p5"/>
          <p:cNvSpPr/>
          <p:nvPr/>
        </p:nvSpPr>
        <p:spPr>
          <a:xfrm>
            <a:off x="8016231" y="3179023"/>
            <a:ext cx="2967900" cy="2836800"/>
          </a:xfrm>
          <a:prstGeom prst="parallelogram">
            <a:avLst>
              <a:gd name="adj" fmla="val 84923"/>
            </a:avLst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5"/>
          <p:cNvSpPr txBox="1"/>
          <p:nvPr/>
        </p:nvSpPr>
        <p:spPr>
          <a:xfrm>
            <a:off x="3908205" y="1529445"/>
            <a:ext cx="5236590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Arial"/>
              <a:buNone/>
            </a:pPr>
            <a:r>
              <a:rPr lang="zh-CN" sz="9600" b="1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確認公共政策問題</a:t>
            </a:r>
            <a:endParaRPr sz="9600" b="1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Requires="p14">
      <p:transition p14:dur="250">
        <p:fade thruBlk="1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"/>
          <p:cNvSpPr/>
          <p:nvPr/>
        </p:nvSpPr>
        <p:spPr>
          <a:xfrm>
            <a:off x="6741979" y="3764403"/>
            <a:ext cx="1441075" cy="1938362"/>
          </a:xfrm>
          <a:custGeom>
            <a:avLst/>
            <a:gdLst/>
            <a:ahLst/>
            <a:cxnLst/>
            <a:rect l="l" t="t" r="r" b="b"/>
            <a:pathLst>
              <a:path w="882" h="1186" extrusionOk="0">
                <a:moveTo>
                  <a:pt x="749" y="0"/>
                </a:moveTo>
                <a:cubicBezTo>
                  <a:pt x="132" y="0"/>
                  <a:pt x="132" y="0"/>
                  <a:pt x="132" y="0"/>
                </a:cubicBezTo>
                <a:cubicBezTo>
                  <a:pt x="59" y="0"/>
                  <a:pt x="0" y="59"/>
                  <a:pt x="0" y="132"/>
                </a:cubicBezTo>
                <a:cubicBezTo>
                  <a:pt x="0" y="749"/>
                  <a:pt x="0" y="749"/>
                  <a:pt x="0" y="749"/>
                </a:cubicBezTo>
                <a:cubicBezTo>
                  <a:pt x="0" y="822"/>
                  <a:pt x="59" y="882"/>
                  <a:pt x="132" y="882"/>
                </a:cubicBezTo>
                <a:cubicBezTo>
                  <a:pt x="402" y="882"/>
                  <a:pt x="402" y="882"/>
                  <a:pt x="402" y="882"/>
                </a:cubicBezTo>
                <a:cubicBezTo>
                  <a:pt x="404" y="981"/>
                  <a:pt x="384" y="1093"/>
                  <a:pt x="337" y="1186"/>
                </a:cubicBezTo>
                <a:cubicBezTo>
                  <a:pt x="435" y="1081"/>
                  <a:pt x="497" y="991"/>
                  <a:pt x="532" y="882"/>
                </a:cubicBezTo>
                <a:cubicBezTo>
                  <a:pt x="749" y="882"/>
                  <a:pt x="749" y="882"/>
                  <a:pt x="749" y="882"/>
                </a:cubicBezTo>
                <a:cubicBezTo>
                  <a:pt x="822" y="882"/>
                  <a:pt x="882" y="822"/>
                  <a:pt x="882" y="749"/>
                </a:cubicBezTo>
                <a:cubicBezTo>
                  <a:pt x="882" y="132"/>
                  <a:pt x="882" y="132"/>
                  <a:pt x="882" y="132"/>
                </a:cubicBezTo>
                <a:cubicBezTo>
                  <a:pt x="882" y="59"/>
                  <a:pt x="822" y="0"/>
                  <a:pt x="749" y="0"/>
                </a:cubicBezTo>
                <a:close/>
              </a:path>
            </a:pathLst>
          </a:custGeom>
          <a:solidFill>
            <a:srgbClr val="5B9BD5"/>
          </a:solidFill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6"/>
          <p:cNvSpPr/>
          <p:nvPr/>
        </p:nvSpPr>
        <p:spPr>
          <a:xfrm>
            <a:off x="10416579" y="3779893"/>
            <a:ext cx="1436842" cy="1929897"/>
          </a:xfrm>
          <a:custGeom>
            <a:avLst/>
            <a:gdLst/>
            <a:ahLst/>
            <a:cxnLst/>
            <a:rect l="l" t="t" r="r" b="b"/>
            <a:pathLst>
              <a:path w="879" h="1181" extrusionOk="0">
                <a:moveTo>
                  <a:pt x="132" y="0"/>
                </a:moveTo>
                <a:cubicBezTo>
                  <a:pt x="747" y="0"/>
                  <a:pt x="747" y="0"/>
                  <a:pt x="747" y="0"/>
                </a:cubicBezTo>
                <a:cubicBezTo>
                  <a:pt x="820" y="0"/>
                  <a:pt x="879" y="59"/>
                  <a:pt x="879" y="131"/>
                </a:cubicBezTo>
                <a:cubicBezTo>
                  <a:pt x="879" y="746"/>
                  <a:pt x="879" y="746"/>
                  <a:pt x="879" y="746"/>
                </a:cubicBezTo>
                <a:cubicBezTo>
                  <a:pt x="879" y="819"/>
                  <a:pt x="820" y="878"/>
                  <a:pt x="747" y="878"/>
                </a:cubicBezTo>
                <a:cubicBezTo>
                  <a:pt x="478" y="878"/>
                  <a:pt x="478" y="878"/>
                  <a:pt x="478" y="878"/>
                </a:cubicBezTo>
                <a:cubicBezTo>
                  <a:pt x="476" y="977"/>
                  <a:pt x="496" y="1088"/>
                  <a:pt x="542" y="1181"/>
                </a:cubicBezTo>
                <a:cubicBezTo>
                  <a:pt x="445" y="1077"/>
                  <a:pt x="383" y="986"/>
                  <a:pt x="349" y="878"/>
                </a:cubicBezTo>
                <a:cubicBezTo>
                  <a:pt x="132" y="878"/>
                  <a:pt x="132" y="878"/>
                  <a:pt x="132" y="878"/>
                </a:cubicBezTo>
                <a:cubicBezTo>
                  <a:pt x="60" y="878"/>
                  <a:pt x="0" y="819"/>
                  <a:pt x="0" y="746"/>
                </a:cubicBezTo>
                <a:cubicBezTo>
                  <a:pt x="0" y="131"/>
                  <a:pt x="0" y="131"/>
                  <a:pt x="0" y="131"/>
                </a:cubicBezTo>
                <a:cubicBezTo>
                  <a:pt x="0" y="59"/>
                  <a:pt x="60" y="0"/>
                  <a:pt x="132" y="0"/>
                </a:cubicBezTo>
                <a:close/>
              </a:path>
            </a:pathLst>
          </a:custGeom>
          <a:solidFill>
            <a:srgbClr val="5B9BD5"/>
          </a:solidFill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6"/>
          <p:cNvSpPr/>
          <p:nvPr/>
        </p:nvSpPr>
        <p:spPr>
          <a:xfrm>
            <a:off x="4396229" y="3466033"/>
            <a:ext cx="2336191" cy="2306566"/>
          </a:xfrm>
          <a:custGeom>
            <a:avLst/>
            <a:gdLst/>
            <a:ahLst/>
            <a:cxnLst/>
            <a:rect l="l" t="t" r="r" b="b"/>
            <a:pathLst>
              <a:path w="1429" h="1412" extrusionOk="0">
                <a:moveTo>
                  <a:pt x="714" y="0"/>
                </a:moveTo>
                <a:cubicBezTo>
                  <a:pt x="320" y="0"/>
                  <a:pt x="0" y="225"/>
                  <a:pt x="0" y="502"/>
                </a:cubicBezTo>
                <a:cubicBezTo>
                  <a:pt x="0" y="779"/>
                  <a:pt x="320" y="1003"/>
                  <a:pt x="714" y="1003"/>
                </a:cubicBezTo>
                <a:cubicBezTo>
                  <a:pt x="720" y="1003"/>
                  <a:pt x="725" y="1003"/>
                  <a:pt x="731" y="1003"/>
                </a:cubicBezTo>
                <a:cubicBezTo>
                  <a:pt x="743" y="1131"/>
                  <a:pt x="721" y="1286"/>
                  <a:pt x="658" y="1412"/>
                </a:cubicBezTo>
                <a:cubicBezTo>
                  <a:pt x="793" y="1267"/>
                  <a:pt x="870" y="1145"/>
                  <a:pt x="906" y="985"/>
                </a:cubicBezTo>
                <a:cubicBezTo>
                  <a:pt x="910" y="984"/>
                  <a:pt x="915" y="983"/>
                  <a:pt x="919" y="982"/>
                </a:cubicBezTo>
                <a:cubicBezTo>
                  <a:pt x="1062" y="952"/>
                  <a:pt x="1209" y="886"/>
                  <a:pt x="1311" y="779"/>
                </a:cubicBezTo>
                <a:cubicBezTo>
                  <a:pt x="1383" y="703"/>
                  <a:pt x="1429" y="608"/>
                  <a:pt x="1429" y="502"/>
                </a:cubicBezTo>
                <a:cubicBezTo>
                  <a:pt x="1429" y="225"/>
                  <a:pt x="1109" y="0"/>
                  <a:pt x="714" y="0"/>
                </a:cubicBezTo>
                <a:close/>
              </a:path>
            </a:pathLst>
          </a:custGeom>
          <a:solidFill>
            <a:srgbClr val="F9D511"/>
          </a:solidFill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6"/>
          <p:cNvSpPr/>
          <p:nvPr/>
        </p:nvSpPr>
        <p:spPr>
          <a:xfrm>
            <a:off x="2196524" y="3433749"/>
            <a:ext cx="2442000" cy="2306576"/>
          </a:xfrm>
          <a:custGeom>
            <a:avLst/>
            <a:gdLst/>
            <a:ahLst/>
            <a:cxnLst/>
            <a:rect l="l" t="t" r="r" b="b"/>
            <a:pathLst>
              <a:path w="1351" h="1334" extrusionOk="0">
                <a:moveTo>
                  <a:pt x="676" y="0"/>
                </a:moveTo>
                <a:cubicBezTo>
                  <a:pt x="303" y="0"/>
                  <a:pt x="0" y="212"/>
                  <a:pt x="0" y="474"/>
                </a:cubicBezTo>
                <a:cubicBezTo>
                  <a:pt x="0" y="735"/>
                  <a:pt x="303" y="948"/>
                  <a:pt x="676" y="948"/>
                </a:cubicBezTo>
                <a:cubicBezTo>
                  <a:pt x="681" y="948"/>
                  <a:pt x="686" y="948"/>
                  <a:pt x="691" y="947"/>
                </a:cubicBezTo>
                <a:cubicBezTo>
                  <a:pt x="703" y="1068"/>
                  <a:pt x="682" y="1215"/>
                  <a:pt x="622" y="1334"/>
                </a:cubicBezTo>
                <a:cubicBezTo>
                  <a:pt x="750" y="1197"/>
                  <a:pt x="823" y="1082"/>
                  <a:pt x="857" y="930"/>
                </a:cubicBezTo>
                <a:cubicBezTo>
                  <a:pt x="861" y="930"/>
                  <a:pt x="865" y="929"/>
                  <a:pt x="869" y="928"/>
                </a:cubicBezTo>
                <a:cubicBezTo>
                  <a:pt x="1005" y="900"/>
                  <a:pt x="1143" y="837"/>
                  <a:pt x="1239" y="735"/>
                </a:cubicBezTo>
                <a:cubicBezTo>
                  <a:pt x="1307" y="664"/>
                  <a:pt x="1351" y="574"/>
                  <a:pt x="1351" y="474"/>
                </a:cubicBezTo>
                <a:cubicBezTo>
                  <a:pt x="1351" y="212"/>
                  <a:pt x="1049" y="0"/>
                  <a:pt x="676" y="0"/>
                </a:cubicBezTo>
                <a:close/>
              </a:path>
            </a:pathLst>
          </a:custGeom>
          <a:solidFill>
            <a:srgbClr val="B6D7A8"/>
          </a:solidFill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6"/>
          <p:cNvSpPr/>
          <p:nvPr/>
        </p:nvSpPr>
        <p:spPr>
          <a:xfrm>
            <a:off x="63120" y="3675526"/>
            <a:ext cx="2046284" cy="2016659"/>
          </a:xfrm>
          <a:custGeom>
            <a:avLst/>
            <a:gdLst/>
            <a:ahLst/>
            <a:cxnLst/>
            <a:rect l="l" t="t" r="r" b="b"/>
            <a:pathLst>
              <a:path w="1252" h="1235" extrusionOk="0">
                <a:moveTo>
                  <a:pt x="626" y="0"/>
                </a:moveTo>
                <a:cubicBezTo>
                  <a:pt x="971" y="0"/>
                  <a:pt x="1252" y="196"/>
                  <a:pt x="1252" y="439"/>
                </a:cubicBezTo>
                <a:cubicBezTo>
                  <a:pt x="1252" y="681"/>
                  <a:pt x="971" y="877"/>
                  <a:pt x="626" y="877"/>
                </a:cubicBezTo>
                <a:cubicBezTo>
                  <a:pt x="621" y="877"/>
                  <a:pt x="616" y="877"/>
                  <a:pt x="612" y="877"/>
                </a:cubicBezTo>
                <a:cubicBezTo>
                  <a:pt x="601" y="989"/>
                  <a:pt x="620" y="1125"/>
                  <a:pt x="675" y="1235"/>
                </a:cubicBezTo>
                <a:cubicBezTo>
                  <a:pt x="557" y="1108"/>
                  <a:pt x="490" y="1002"/>
                  <a:pt x="458" y="861"/>
                </a:cubicBezTo>
                <a:cubicBezTo>
                  <a:pt x="454" y="861"/>
                  <a:pt x="451" y="860"/>
                  <a:pt x="447" y="859"/>
                </a:cubicBezTo>
                <a:cubicBezTo>
                  <a:pt x="322" y="833"/>
                  <a:pt x="194" y="775"/>
                  <a:pt x="104" y="681"/>
                </a:cubicBezTo>
                <a:cubicBezTo>
                  <a:pt x="41" y="614"/>
                  <a:pt x="0" y="531"/>
                  <a:pt x="0" y="439"/>
                </a:cubicBezTo>
                <a:cubicBezTo>
                  <a:pt x="0" y="196"/>
                  <a:pt x="280" y="0"/>
                  <a:pt x="626" y="0"/>
                </a:cubicBezTo>
                <a:close/>
              </a:path>
            </a:pathLst>
          </a:custGeom>
          <a:solidFill>
            <a:srgbClr val="ED562B"/>
          </a:solidFill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6"/>
          <p:cNvSpPr/>
          <p:nvPr/>
        </p:nvSpPr>
        <p:spPr>
          <a:xfrm>
            <a:off x="8599893" y="5794817"/>
            <a:ext cx="1030549" cy="1110961"/>
          </a:xfrm>
          <a:custGeom>
            <a:avLst/>
            <a:gdLst/>
            <a:ahLst/>
            <a:cxnLst/>
            <a:rect l="l" t="t" r="r" b="b"/>
            <a:pathLst>
              <a:path w="630" h="680" extrusionOk="0">
                <a:moveTo>
                  <a:pt x="604" y="551"/>
                </a:moveTo>
                <a:cubicBezTo>
                  <a:pt x="620" y="567"/>
                  <a:pt x="630" y="588"/>
                  <a:pt x="629" y="617"/>
                </a:cubicBezTo>
                <a:cubicBezTo>
                  <a:pt x="629" y="637"/>
                  <a:pt x="620" y="659"/>
                  <a:pt x="608" y="680"/>
                </a:cubicBezTo>
                <a:cubicBezTo>
                  <a:pt x="604" y="680"/>
                  <a:pt x="604" y="680"/>
                  <a:pt x="604" y="680"/>
                </a:cubicBezTo>
                <a:cubicBezTo>
                  <a:pt x="604" y="569"/>
                  <a:pt x="604" y="569"/>
                  <a:pt x="604" y="569"/>
                </a:cubicBezTo>
                <a:cubicBezTo>
                  <a:pt x="604" y="569"/>
                  <a:pt x="604" y="569"/>
                  <a:pt x="604" y="569"/>
                </a:cubicBezTo>
                <a:cubicBezTo>
                  <a:pt x="604" y="569"/>
                  <a:pt x="604" y="569"/>
                  <a:pt x="604" y="569"/>
                </a:cubicBezTo>
                <a:cubicBezTo>
                  <a:pt x="605" y="569"/>
                  <a:pt x="605" y="569"/>
                  <a:pt x="605" y="569"/>
                </a:cubicBezTo>
                <a:cubicBezTo>
                  <a:pt x="605" y="569"/>
                  <a:pt x="605" y="569"/>
                  <a:pt x="605" y="569"/>
                </a:cubicBezTo>
                <a:cubicBezTo>
                  <a:pt x="605" y="569"/>
                  <a:pt x="605" y="569"/>
                  <a:pt x="605" y="569"/>
                </a:cubicBezTo>
                <a:cubicBezTo>
                  <a:pt x="606" y="569"/>
                  <a:pt x="606" y="569"/>
                  <a:pt x="606" y="569"/>
                </a:cubicBezTo>
                <a:cubicBezTo>
                  <a:pt x="606" y="569"/>
                  <a:pt x="606" y="569"/>
                  <a:pt x="606" y="569"/>
                </a:cubicBezTo>
                <a:cubicBezTo>
                  <a:pt x="606" y="569"/>
                  <a:pt x="606" y="569"/>
                  <a:pt x="606" y="569"/>
                </a:cubicBezTo>
                <a:cubicBezTo>
                  <a:pt x="607" y="569"/>
                  <a:pt x="607" y="569"/>
                  <a:pt x="607" y="569"/>
                </a:cubicBezTo>
                <a:cubicBezTo>
                  <a:pt x="607" y="569"/>
                  <a:pt x="607" y="569"/>
                  <a:pt x="607" y="569"/>
                </a:cubicBezTo>
                <a:cubicBezTo>
                  <a:pt x="607" y="569"/>
                  <a:pt x="607" y="569"/>
                  <a:pt x="607" y="569"/>
                </a:cubicBezTo>
                <a:cubicBezTo>
                  <a:pt x="608" y="569"/>
                  <a:pt x="608" y="569"/>
                  <a:pt x="608" y="569"/>
                </a:cubicBezTo>
                <a:cubicBezTo>
                  <a:pt x="612" y="569"/>
                  <a:pt x="613" y="563"/>
                  <a:pt x="609" y="561"/>
                </a:cubicBezTo>
                <a:cubicBezTo>
                  <a:pt x="608" y="561"/>
                  <a:pt x="608" y="561"/>
                  <a:pt x="608" y="561"/>
                </a:cubicBezTo>
                <a:cubicBezTo>
                  <a:pt x="607" y="561"/>
                  <a:pt x="607" y="561"/>
                  <a:pt x="607" y="561"/>
                </a:cubicBezTo>
                <a:cubicBezTo>
                  <a:pt x="607" y="561"/>
                  <a:pt x="607" y="561"/>
                  <a:pt x="607" y="561"/>
                </a:cubicBezTo>
                <a:cubicBezTo>
                  <a:pt x="607" y="561"/>
                  <a:pt x="607" y="561"/>
                  <a:pt x="607" y="561"/>
                </a:cubicBezTo>
                <a:cubicBezTo>
                  <a:pt x="606" y="561"/>
                  <a:pt x="606" y="561"/>
                  <a:pt x="606" y="561"/>
                </a:cubicBezTo>
                <a:cubicBezTo>
                  <a:pt x="606" y="561"/>
                  <a:pt x="606" y="561"/>
                  <a:pt x="606" y="561"/>
                </a:cubicBezTo>
                <a:cubicBezTo>
                  <a:pt x="606" y="561"/>
                  <a:pt x="606" y="561"/>
                  <a:pt x="606" y="561"/>
                </a:cubicBezTo>
                <a:cubicBezTo>
                  <a:pt x="605" y="561"/>
                  <a:pt x="605" y="561"/>
                  <a:pt x="605" y="561"/>
                </a:cubicBezTo>
                <a:cubicBezTo>
                  <a:pt x="605" y="561"/>
                  <a:pt x="605" y="561"/>
                  <a:pt x="605" y="561"/>
                </a:cubicBezTo>
                <a:cubicBezTo>
                  <a:pt x="605" y="561"/>
                  <a:pt x="605" y="561"/>
                  <a:pt x="605" y="561"/>
                </a:cubicBezTo>
                <a:cubicBezTo>
                  <a:pt x="604" y="561"/>
                  <a:pt x="604" y="561"/>
                  <a:pt x="604" y="561"/>
                </a:cubicBezTo>
                <a:cubicBezTo>
                  <a:pt x="604" y="561"/>
                  <a:pt x="604" y="561"/>
                  <a:pt x="604" y="561"/>
                </a:cubicBezTo>
                <a:cubicBezTo>
                  <a:pt x="604" y="561"/>
                  <a:pt x="604" y="561"/>
                  <a:pt x="604" y="561"/>
                </a:cubicBezTo>
                <a:lnTo>
                  <a:pt x="604" y="551"/>
                </a:lnTo>
                <a:close/>
                <a:moveTo>
                  <a:pt x="560" y="522"/>
                </a:moveTo>
                <a:cubicBezTo>
                  <a:pt x="577" y="530"/>
                  <a:pt x="592" y="539"/>
                  <a:pt x="604" y="551"/>
                </a:cubicBezTo>
                <a:cubicBezTo>
                  <a:pt x="604" y="561"/>
                  <a:pt x="604" y="561"/>
                  <a:pt x="604" y="561"/>
                </a:cubicBezTo>
                <a:cubicBezTo>
                  <a:pt x="604" y="561"/>
                  <a:pt x="604" y="561"/>
                  <a:pt x="604" y="561"/>
                </a:cubicBezTo>
                <a:cubicBezTo>
                  <a:pt x="603" y="561"/>
                  <a:pt x="603" y="561"/>
                  <a:pt x="603" y="561"/>
                </a:cubicBezTo>
                <a:cubicBezTo>
                  <a:pt x="603" y="561"/>
                  <a:pt x="603" y="561"/>
                  <a:pt x="603" y="561"/>
                </a:cubicBezTo>
                <a:cubicBezTo>
                  <a:pt x="602" y="561"/>
                  <a:pt x="602" y="561"/>
                  <a:pt x="602" y="561"/>
                </a:cubicBezTo>
                <a:cubicBezTo>
                  <a:pt x="602" y="561"/>
                  <a:pt x="602" y="561"/>
                  <a:pt x="602" y="561"/>
                </a:cubicBezTo>
                <a:cubicBezTo>
                  <a:pt x="602" y="561"/>
                  <a:pt x="602" y="561"/>
                  <a:pt x="602" y="561"/>
                </a:cubicBezTo>
                <a:cubicBezTo>
                  <a:pt x="601" y="561"/>
                  <a:pt x="601" y="561"/>
                  <a:pt x="601" y="561"/>
                </a:cubicBezTo>
                <a:cubicBezTo>
                  <a:pt x="601" y="561"/>
                  <a:pt x="601" y="561"/>
                  <a:pt x="601" y="561"/>
                </a:cubicBezTo>
                <a:cubicBezTo>
                  <a:pt x="601" y="561"/>
                  <a:pt x="601" y="561"/>
                  <a:pt x="601" y="561"/>
                </a:cubicBezTo>
                <a:cubicBezTo>
                  <a:pt x="600" y="561"/>
                  <a:pt x="600" y="561"/>
                  <a:pt x="600" y="561"/>
                </a:cubicBezTo>
                <a:cubicBezTo>
                  <a:pt x="600" y="561"/>
                  <a:pt x="600" y="561"/>
                  <a:pt x="600" y="561"/>
                </a:cubicBezTo>
                <a:cubicBezTo>
                  <a:pt x="596" y="562"/>
                  <a:pt x="595" y="567"/>
                  <a:pt x="599" y="569"/>
                </a:cubicBezTo>
                <a:cubicBezTo>
                  <a:pt x="599" y="569"/>
                  <a:pt x="600" y="569"/>
                  <a:pt x="600" y="569"/>
                </a:cubicBezTo>
                <a:cubicBezTo>
                  <a:pt x="601" y="569"/>
                  <a:pt x="601" y="569"/>
                  <a:pt x="601" y="569"/>
                </a:cubicBezTo>
                <a:cubicBezTo>
                  <a:pt x="601" y="569"/>
                  <a:pt x="601" y="569"/>
                  <a:pt x="601" y="569"/>
                </a:cubicBezTo>
                <a:cubicBezTo>
                  <a:pt x="601" y="569"/>
                  <a:pt x="601" y="569"/>
                  <a:pt x="601" y="569"/>
                </a:cubicBezTo>
                <a:cubicBezTo>
                  <a:pt x="602" y="569"/>
                  <a:pt x="602" y="569"/>
                  <a:pt x="602" y="569"/>
                </a:cubicBezTo>
                <a:cubicBezTo>
                  <a:pt x="602" y="569"/>
                  <a:pt x="602" y="569"/>
                  <a:pt x="602" y="569"/>
                </a:cubicBezTo>
                <a:cubicBezTo>
                  <a:pt x="602" y="569"/>
                  <a:pt x="602" y="569"/>
                  <a:pt x="602" y="569"/>
                </a:cubicBezTo>
                <a:cubicBezTo>
                  <a:pt x="603" y="569"/>
                  <a:pt x="603" y="569"/>
                  <a:pt x="603" y="569"/>
                </a:cubicBezTo>
                <a:cubicBezTo>
                  <a:pt x="603" y="569"/>
                  <a:pt x="603" y="569"/>
                  <a:pt x="603" y="569"/>
                </a:cubicBezTo>
                <a:cubicBezTo>
                  <a:pt x="603" y="569"/>
                  <a:pt x="603" y="569"/>
                  <a:pt x="603" y="569"/>
                </a:cubicBezTo>
                <a:cubicBezTo>
                  <a:pt x="604" y="569"/>
                  <a:pt x="604" y="569"/>
                  <a:pt x="604" y="569"/>
                </a:cubicBezTo>
                <a:cubicBezTo>
                  <a:pt x="604" y="569"/>
                  <a:pt x="604" y="569"/>
                  <a:pt x="604" y="569"/>
                </a:cubicBezTo>
                <a:cubicBezTo>
                  <a:pt x="604" y="680"/>
                  <a:pt x="604" y="680"/>
                  <a:pt x="604" y="680"/>
                </a:cubicBezTo>
                <a:cubicBezTo>
                  <a:pt x="560" y="680"/>
                  <a:pt x="560" y="680"/>
                  <a:pt x="560" y="680"/>
                </a:cubicBezTo>
                <a:cubicBezTo>
                  <a:pt x="560" y="579"/>
                  <a:pt x="560" y="579"/>
                  <a:pt x="560" y="579"/>
                </a:cubicBezTo>
                <a:cubicBezTo>
                  <a:pt x="561" y="579"/>
                  <a:pt x="561" y="579"/>
                  <a:pt x="561" y="579"/>
                </a:cubicBezTo>
                <a:cubicBezTo>
                  <a:pt x="561" y="579"/>
                  <a:pt x="561" y="579"/>
                  <a:pt x="561" y="579"/>
                </a:cubicBezTo>
                <a:cubicBezTo>
                  <a:pt x="562" y="579"/>
                  <a:pt x="562" y="579"/>
                  <a:pt x="562" y="579"/>
                </a:cubicBezTo>
                <a:cubicBezTo>
                  <a:pt x="562" y="578"/>
                  <a:pt x="562" y="578"/>
                  <a:pt x="562" y="578"/>
                </a:cubicBezTo>
                <a:cubicBezTo>
                  <a:pt x="563" y="578"/>
                  <a:pt x="563" y="578"/>
                  <a:pt x="563" y="578"/>
                </a:cubicBezTo>
                <a:cubicBezTo>
                  <a:pt x="563" y="578"/>
                  <a:pt x="563" y="578"/>
                  <a:pt x="563" y="578"/>
                </a:cubicBezTo>
                <a:cubicBezTo>
                  <a:pt x="564" y="578"/>
                  <a:pt x="564" y="578"/>
                  <a:pt x="564" y="578"/>
                </a:cubicBezTo>
                <a:cubicBezTo>
                  <a:pt x="564" y="578"/>
                  <a:pt x="564" y="578"/>
                  <a:pt x="564" y="578"/>
                </a:cubicBezTo>
                <a:cubicBezTo>
                  <a:pt x="565" y="577"/>
                  <a:pt x="565" y="577"/>
                  <a:pt x="565" y="577"/>
                </a:cubicBezTo>
                <a:cubicBezTo>
                  <a:pt x="565" y="577"/>
                  <a:pt x="565" y="577"/>
                  <a:pt x="565" y="577"/>
                </a:cubicBezTo>
                <a:cubicBezTo>
                  <a:pt x="567" y="576"/>
                  <a:pt x="568" y="574"/>
                  <a:pt x="567" y="572"/>
                </a:cubicBezTo>
                <a:cubicBezTo>
                  <a:pt x="567" y="570"/>
                  <a:pt x="565" y="569"/>
                  <a:pt x="563" y="570"/>
                </a:cubicBezTo>
                <a:cubicBezTo>
                  <a:pt x="562" y="570"/>
                  <a:pt x="562" y="570"/>
                  <a:pt x="562" y="570"/>
                </a:cubicBezTo>
                <a:cubicBezTo>
                  <a:pt x="562" y="570"/>
                  <a:pt x="562" y="570"/>
                  <a:pt x="562" y="570"/>
                </a:cubicBezTo>
                <a:cubicBezTo>
                  <a:pt x="561" y="570"/>
                  <a:pt x="561" y="570"/>
                  <a:pt x="561" y="570"/>
                </a:cubicBezTo>
                <a:cubicBezTo>
                  <a:pt x="560" y="571"/>
                  <a:pt x="560" y="571"/>
                  <a:pt x="560" y="571"/>
                </a:cubicBezTo>
                <a:cubicBezTo>
                  <a:pt x="560" y="571"/>
                  <a:pt x="560" y="571"/>
                  <a:pt x="560" y="571"/>
                </a:cubicBezTo>
                <a:lnTo>
                  <a:pt x="560" y="522"/>
                </a:lnTo>
                <a:close/>
                <a:moveTo>
                  <a:pt x="525" y="247"/>
                </a:moveTo>
                <a:cubicBezTo>
                  <a:pt x="528" y="255"/>
                  <a:pt x="530" y="264"/>
                  <a:pt x="530" y="273"/>
                </a:cubicBezTo>
                <a:cubicBezTo>
                  <a:pt x="530" y="280"/>
                  <a:pt x="529" y="286"/>
                  <a:pt x="527" y="292"/>
                </a:cubicBezTo>
                <a:cubicBezTo>
                  <a:pt x="542" y="305"/>
                  <a:pt x="551" y="324"/>
                  <a:pt x="551" y="345"/>
                </a:cubicBezTo>
                <a:cubicBezTo>
                  <a:pt x="551" y="368"/>
                  <a:pt x="541" y="388"/>
                  <a:pt x="525" y="401"/>
                </a:cubicBezTo>
                <a:cubicBezTo>
                  <a:pt x="525" y="247"/>
                  <a:pt x="525" y="247"/>
                  <a:pt x="525" y="247"/>
                </a:cubicBezTo>
                <a:close/>
                <a:moveTo>
                  <a:pt x="525" y="415"/>
                </a:moveTo>
                <a:cubicBezTo>
                  <a:pt x="530" y="426"/>
                  <a:pt x="533" y="438"/>
                  <a:pt x="533" y="450"/>
                </a:cubicBezTo>
                <a:cubicBezTo>
                  <a:pt x="533" y="463"/>
                  <a:pt x="530" y="475"/>
                  <a:pt x="525" y="485"/>
                </a:cubicBezTo>
                <a:cubicBezTo>
                  <a:pt x="525" y="415"/>
                  <a:pt x="525" y="415"/>
                  <a:pt x="525" y="415"/>
                </a:cubicBezTo>
                <a:close/>
                <a:moveTo>
                  <a:pt x="525" y="509"/>
                </a:moveTo>
                <a:cubicBezTo>
                  <a:pt x="537" y="513"/>
                  <a:pt x="549" y="517"/>
                  <a:pt x="560" y="522"/>
                </a:cubicBezTo>
                <a:cubicBezTo>
                  <a:pt x="560" y="571"/>
                  <a:pt x="560" y="571"/>
                  <a:pt x="560" y="571"/>
                </a:cubicBezTo>
                <a:cubicBezTo>
                  <a:pt x="560" y="571"/>
                  <a:pt x="560" y="571"/>
                  <a:pt x="560" y="571"/>
                </a:cubicBezTo>
                <a:cubicBezTo>
                  <a:pt x="559" y="571"/>
                  <a:pt x="559" y="571"/>
                  <a:pt x="559" y="571"/>
                </a:cubicBezTo>
                <a:cubicBezTo>
                  <a:pt x="559" y="571"/>
                  <a:pt x="559" y="571"/>
                  <a:pt x="559" y="571"/>
                </a:cubicBezTo>
                <a:cubicBezTo>
                  <a:pt x="558" y="572"/>
                  <a:pt x="558" y="572"/>
                  <a:pt x="558" y="572"/>
                </a:cubicBezTo>
                <a:cubicBezTo>
                  <a:pt x="558" y="572"/>
                  <a:pt x="558" y="572"/>
                  <a:pt x="558" y="572"/>
                </a:cubicBezTo>
                <a:cubicBezTo>
                  <a:pt x="557" y="572"/>
                  <a:pt x="557" y="572"/>
                  <a:pt x="557" y="572"/>
                </a:cubicBezTo>
                <a:cubicBezTo>
                  <a:pt x="556" y="572"/>
                  <a:pt x="556" y="572"/>
                  <a:pt x="556" y="572"/>
                </a:cubicBezTo>
                <a:cubicBezTo>
                  <a:pt x="556" y="573"/>
                  <a:pt x="556" y="573"/>
                  <a:pt x="556" y="573"/>
                </a:cubicBezTo>
                <a:cubicBezTo>
                  <a:pt x="555" y="573"/>
                  <a:pt x="555" y="573"/>
                  <a:pt x="555" y="573"/>
                </a:cubicBezTo>
                <a:cubicBezTo>
                  <a:pt x="551" y="575"/>
                  <a:pt x="553" y="581"/>
                  <a:pt x="558" y="580"/>
                </a:cubicBezTo>
                <a:cubicBezTo>
                  <a:pt x="558" y="580"/>
                  <a:pt x="558" y="580"/>
                  <a:pt x="559" y="580"/>
                </a:cubicBezTo>
                <a:cubicBezTo>
                  <a:pt x="559" y="580"/>
                  <a:pt x="559" y="580"/>
                  <a:pt x="559" y="580"/>
                </a:cubicBezTo>
                <a:cubicBezTo>
                  <a:pt x="560" y="580"/>
                  <a:pt x="560" y="580"/>
                  <a:pt x="560" y="580"/>
                </a:cubicBezTo>
                <a:cubicBezTo>
                  <a:pt x="560" y="579"/>
                  <a:pt x="560" y="579"/>
                  <a:pt x="560" y="579"/>
                </a:cubicBezTo>
                <a:cubicBezTo>
                  <a:pt x="560" y="579"/>
                  <a:pt x="560" y="579"/>
                  <a:pt x="560" y="579"/>
                </a:cubicBezTo>
                <a:cubicBezTo>
                  <a:pt x="560" y="680"/>
                  <a:pt x="560" y="680"/>
                  <a:pt x="560" y="680"/>
                </a:cubicBezTo>
                <a:cubicBezTo>
                  <a:pt x="525" y="680"/>
                  <a:pt x="525" y="680"/>
                  <a:pt x="525" y="680"/>
                </a:cubicBezTo>
                <a:cubicBezTo>
                  <a:pt x="525" y="609"/>
                  <a:pt x="525" y="609"/>
                  <a:pt x="525" y="609"/>
                </a:cubicBezTo>
                <a:cubicBezTo>
                  <a:pt x="525" y="609"/>
                  <a:pt x="525" y="608"/>
                  <a:pt x="525" y="608"/>
                </a:cubicBezTo>
                <a:cubicBezTo>
                  <a:pt x="526" y="608"/>
                  <a:pt x="526" y="608"/>
                  <a:pt x="526" y="608"/>
                </a:cubicBezTo>
                <a:cubicBezTo>
                  <a:pt x="526" y="607"/>
                  <a:pt x="526" y="607"/>
                  <a:pt x="526" y="607"/>
                </a:cubicBezTo>
                <a:cubicBezTo>
                  <a:pt x="527" y="606"/>
                  <a:pt x="527" y="606"/>
                  <a:pt x="527" y="606"/>
                </a:cubicBezTo>
                <a:cubicBezTo>
                  <a:pt x="527" y="606"/>
                  <a:pt x="527" y="606"/>
                  <a:pt x="527" y="606"/>
                </a:cubicBezTo>
                <a:cubicBezTo>
                  <a:pt x="527" y="605"/>
                  <a:pt x="527" y="605"/>
                  <a:pt x="527" y="605"/>
                </a:cubicBezTo>
                <a:cubicBezTo>
                  <a:pt x="528" y="605"/>
                  <a:pt x="528" y="605"/>
                  <a:pt x="528" y="605"/>
                </a:cubicBezTo>
                <a:cubicBezTo>
                  <a:pt x="528" y="604"/>
                  <a:pt x="528" y="604"/>
                  <a:pt x="528" y="604"/>
                </a:cubicBezTo>
                <a:cubicBezTo>
                  <a:pt x="529" y="604"/>
                  <a:pt x="529" y="604"/>
                  <a:pt x="529" y="604"/>
                </a:cubicBezTo>
                <a:cubicBezTo>
                  <a:pt x="529" y="603"/>
                  <a:pt x="529" y="603"/>
                  <a:pt x="529" y="603"/>
                </a:cubicBezTo>
                <a:cubicBezTo>
                  <a:pt x="530" y="603"/>
                  <a:pt x="530" y="603"/>
                  <a:pt x="530" y="603"/>
                </a:cubicBezTo>
                <a:cubicBezTo>
                  <a:pt x="530" y="602"/>
                  <a:pt x="530" y="602"/>
                  <a:pt x="530" y="602"/>
                </a:cubicBezTo>
                <a:cubicBezTo>
                  <a:pt x="533" y="599"/>
                  <a:pt x="529" y="594"/>
                  <a:pt x="525" y="596"/>
                </a:cubicBezTo>
                <a:cubicBezTo>
                  <a:pt x="525" y="597"/>
                  <a:pt x="525" y="597"/>
                  <a:pt x="525" y="597"/>
                </a:cubicBezTo>
                <a:lnTo>
                  <a:pt x="525" y="509"/>
                </a:lnTo>
                <a:close/>
                <a:moveTo>
                  <a:pt x="506" y="220"/>
                </a:moveTo>
                <a:cubicBezTo>
                  <a:pt x="514" y="227"/>
                  <a:pt x="521" y="236"/>
                  <a:pt x="525" y="247"/>
                </a:cubicBezTo>
                <a:cubicBezTo>
                  <a:pt x="525" y="401"/>
                  <a:pt x="525" y="401"/>
                  <a:pt x="525" y="401"/>
                </a:cubicBezTo>
                <a:cubicBezTo>
                  <a:pt x="523" y="403"/>
                  <a:pt x="521" y="404"/>
                  <a:pt x="518" y="406"/>
                </a:cubicBezTo>
                <a:cubicBezTo>
                  <a:pt x="521" y="409"/>
                  <a:pt x="523" y="412"/>
                  <a:pt x="525" y="415"/>
                </a:cubicBezTo>
                <a:cubicBezTo>
                  <a:pt x="525" y="485"/>
                  <a:pt x="525" y="485"/>
                  <a:pt x="525" y="485"/>
                </a:cubicBezTo>
                <a:cubicBezTo>
                  <a:pt x="521" y="492"/>
                  <a:pt x="516" y="498"/>
                  <a:pt x="510" y="504"/>
                </a:cubicBezTo>
                <a:cubicBezTo>
                  <a:pt x="515" y="505"/>
                  <a:pt x="520" y="507"/>
                  <a:pt x="525" y="509"/>
                </a:cubicBezTo>
                <a:cubicBezTo>
                  <a:pt x="525" y="597"/>
                  <a:pt x="525" y="597"/>
                  <a:pt x="525" y="597"/>
                </a:cubicBezTo>
                <a:cubicBezTo>
                  <a:pt x="525" y="597"/>
                  <a:pt x="524" y="597"/>
                  <a:pt x="524" y="597"/>
                </a:cubicBezTo>
                <a:cubicBezTo>
                  <a:pt x="524" y="597"/>
                  <a:pt x="524" y="597"/>
                  <a:pt x="524" y="597"/>
                </a:cubicBezTo>
                <a:cubicBezTo>
                  <a:pt x="524" y="598"/>
                  <a:pt x="524" y="598"/>
                  <a:pt x="524" y="598"/>
                </a:cubicBezTo>
                <a:cubicBezTo>
                  <a:pt x="523" y="599"/>
                  <a:pt x="523" y="599"/>
                  <a:pt x="523" y="599"/>
                </a:cubicBezTo>
                <a:cubicBezTo>
                  <a:pt x="523" y="599"/>
                  <a:pt x="523" y="599"/>
                  <a:pt x="523" y="599"/>
                </a:cubicBezTo>
                <a:cubicBezTo>
                  <a:pt x="522" y="600"/>
                  <a:pt x="522" y="600"/>
                  <a:pt x="522" y="600"/>
                </a:cubicBezTo>
                <a:cubicBezTo>
                  <a:pt x="522" y="600"/>
                  <a:pt x="522" y="600"/>
                  <a:pt x="522" y="600"/>
                </a:cubicBezTo>
                <a:cubicBezTo>
                  <a:pt x="521" y="601"/>
                  <a:pt x="521" y="601"/>
                  <a:pt x="521" y="601"/>
                </a:cubicBezTo>
                <a:cubicBezTo>
                  <a:pt x="521" y="602"/>
                  <a:pt x="521" y="602"/>
                  <a:pt x="521" y="602"/>
                </a:cubicBezTo>
                <a:cubicBezTo>
                  <a:pt x="520" y="602"/>
                  <a:pt x="520" y="602"/>
                  <a:pt x="520" y="602"/>
                </a:cubicBezTo>
                <a:cubicBezTo>
                  <a:pt x="520" y="603"/>
                  <a:pt x="520" y="603"/>
                  <a:pt x="520" y="603"/>
                </a:cubicBezTo>
                <a:cubicBezTo>
                  <a:pt x="519" y="603"/>
                  <a:pt x="519" y="603"/>
                  <a:pt x="519" y="603"/>
                </a:cubicBezTo>
                <a:cubicBezTo>
                  <a:pt x="517" y="607"/>
                  <a:pt x="521" y="611"/>
                  <a:pt x="524" y="609"/>
                </a:cubicBezTo>
                <a:cubicBezTo>
                  <a:pt x="525" y="609"/>
                  <a:pt x="525" y="609"/>
                  <a:pt x="525" y="609"/>
                </a:cubicBezTo>
                <a:cubicBezTo>
                  <a:pt x="525" y="680"/>
                  <a:pt x="525" y="680"/>
                  <a:pt x="525" y="680"/>
                </a:cubicBezTo>
                <a:cubicBezTo>
                  <a:pt x="506" y="680"/>
                  <a:pt x="506" y="680"/>
                  <a:pt x="506" y="680"/>
                </a:cubicBezTo>
                <a:cubicBezTo>
                  <a:pt x="506" y="653"/>
                  <a:pt x="506" y="653"/>
                  <a:pt x="506" y="653"/>
                </a:cubicBezTo>
                <a:cubicBezTo>
                  <a:pt x="507" y="652"/>
                  <a:pt x="508" y="652"/>
                  <a:pt x="508" y="650"/>
                </a:cubicBezTo>
                <a:cubicBezTo>
                  <a:pt x="509" y="650"/>
                  <a:pt x="509" y="650"/>
                  <a:pt x="509" y="650"/>
                </a:cubicBezTo>
                <a:cubicBezTo>
                  <a:pt x="509" y="649"/>
                  <a:pt x="509" y="649"/>
                  <a:pt x="509" y="649"/>
                </a:cubicBezTo>
                <a:cubicBezTo>
                  <a:pt x="509" y="648"/>
                  <a:pt x="509" y="648"/>
                  <a:pt x="509" y="648"/>
                </a:cubicBezTo>
                <a:cubicBezTo>
                  <a:pt x="509" y="647"/>
                  <a:pt x="509" y="647"/>
                  <a:pt x="509" y="647"/>
                </a:cubicBezTo>
                <a:cubicBezTo>
                  <a:pt x="509" y="646"/>
                  <a:pt x="509" y="646"/>
                  <a:pt x="509" y="646"/>
                </a:cubicBezTo>
                <a:cubicBezTo>
                  <a:pt x="509" y="646"/>
                  <a:pt x="509" y="646"/>
                  <a:pt x="509" y="646"/>
                </a:cubicBezTo>
                <a:cubicBezTo>
                  <a:pt x="510" y="645"/>
                  <a:pt x="510" y="645"/>
                  <a:pt x="510" y="645"/>
                </a:cubicBezTo>
                <a:cubicBezTo>
                  <a:pt x="510" y="644"/>
                  <a:pt x="510" y="644"/>
                  <a:pt x="510" y="644"/>
                </a:cubicBezTo>
                <a:cubicBezTo>
                  <a:pt x="510" y="643"/>
                  <a:pt x="510" y="643"/>
                  <a:pt x="510" y="643"/>
                </a:cubicBezTo>
                <a:cubicBezTo>
                  <a:pt x="510" y="642"/>
                  <a:pt x="510" y="642"/>
                  <a:pt x="510" y="642"/>
                </a:cubicBezTo>
                <a:cubicBezTo>
                  <a:pt x="511" y="639"/>
                  <a:pt x="508" y="637"/>
                  <a:pt x="506" y="637"/>
                </a:cubicBezTo>
                <a:lnTo>
                  <a:pt x="506" y="220"/>
                </a:lnTo>
                <a:close/>
                <a:moveTo>
                  <a:pt x="456" y="72"/>
                </a:moveTo>
                <a:cubicBezTo>
                  <a:pt x="486" y="108"/>
                  <a:pt x="506" y="156"/>
                  <a:pt x="504" y="218"/>
                </a:cubicBezTo>
                <a:cubicBezTo>
                  <a:pt x="504" y="219"/>
                  <a:pt x="505" y="219"/>
                  <a:pt x="506" y="220"/>
                </a:cubicBezTo>
                <a:cubicBezTo>
                  <a:pt x="506" y="637"/>
                  <a:pt x="506" y="637"/>
                  <a:pt x="506" y="637"/>
                </a:cubicBezTo>
                <a:cubicBezTo>
                  <a:pt x="505" y="638"/>
                  <a:pt x="504" y="638"/>
                  <a:pt x="503" y="640"/>
                </a:cubicBezTo>
                <a:cubicBezTo>
                  <a:pt x="503" y="640"/>
                  <a:pt x="503" y="640"/>
                  <a:pt x="503" y="640"/>
                </a:cubicBezTo>
                <a:cubicBezTo>
                  <a:pt x="503" y="641"/>
                  <a:pt x="503" y="641"/>
                  <a:pt x="503" y="641"/>
                </a:cubicBezTo>
                <a:cubicBezTo>
                  <a:pt x="503" y="642"/>
                  <a:pt x="503" y="642"/>
                  <a:pt x="503" y="642"/>
                </a:cubicBezTo>
                <a:cubicBezTo>
                  <a:pt x="502" y="643"/>
                  <a:pt x="502" y="643"/>
                  <a:pt x="502" y="643"/>
                </a:cubicBezTo>
                <a:cubicBezTo>
                  <a:pt x="502" y="644"/>
                  <a:pt x="502" y="644"/>
                  <a:pt x="502" y="644"/>
                </a:cubicBezTo>
                <a:cubicBezTo>
                  <a:pt x="502" y="645"/>
                  <a:pt x="502" y="645"/>
                  <a:pt x="502" y="645"/>
                </a:cubicBezTo>
                <a:cubicBezTo>
                  <a:pt x="502" y="646"/>
                  <a:pt x="502" y="646"/>
                  <a:pt x="502" y="646"/>
                </a:cubicBezTo>
                <a:cubicBezTo>
                  <a:pt x="502" y="647"/>
                  <a:pt x="502" y="647"/>
                  <a:pt x="502" y="647"/>
                </a:cubicBezTo>
                <a:cubicBezTo>
                  <a:pt x="501" y="648"/>
                  <a:pt x="501" y="648"/>
                  <a:pt x="501" y="648"/>
                </a:cubicBezTo>
                <a:cubicBezTo>
                  <a:pt x="501" y="648"/>
                  <a:pt x="501" y="648"/>
                  <a:pt x="501" y="648"/>
                </a:cubicBezTo>
                <a:cubicBezTo>
                  <a:pt x="501" y="651"/>
                  <a:pt x="503" y="653"/>
                  <a:pt x="506" y="653"/>
                </a:cubicBezTo>
                <a:cubicBezTo>
                  <a:pt x="506" y="680"/>
                  <a:pt x="506" y="680"/>
                  <a:pt x="506" y="680"/>
                </a:cubicBezTo>
                <a:cubicBezTo>
                  <a:pt x="456" y="680"/>
                  <a:pt x="456" y="680"/>
                  <a:pt x="456" y="680"/>
                </a:cubicBezTo>
                <a:cubicBezTo>
                  <a:pt x="456" y="536"/>
                  <a:pt x="456" y="536"/>
                  <a:pt x="456" y="536"/>
                </a:cubicBezTo>
                <a:cubicBezTo>
                  <a:pt x="458" y="536"/>
                  <a:pt x="459" y="535"/>
                  <a:pt x="459" y="533"/>
                </a:cubicBezTo>
                <a:cubicBezTo>
                  <a:pt x="459" y="533"/>
                  <a:pt x="459" y="533"/>
                  <a:pt x="459" y="533"/>
                </a:cubicBezTo>
                <a:cubicBezTo>
                  <a:pt x="460" y="531"/>
                  <a:pt x="460" y="531"/>
                  <a:pt x="460" y="531"/>
                </a:cubicBezTo>
                <a:cubicBezTo>
                  <a:pt x="460" y="529"/>
                  <a:pt x="460" y="529"/>
                  <a:pt x="460" y="529"/>
                </a:cubicBezTo>
                <a:cubicBezTo>
                  <a:pt x="461" y="527"/>
                  <a:pt x="461" y="527"/>
                  <a:pt x="461" y="527"/>
                </a:cubicBezTo>
                <a:cubicBezTo>
                  <a:pt x="461" y="525"/>
                  <a:pt x="461" y="525"/>
                  <a:pt x="461" y="525"/>
                </a:cubicBezTo>
                <a:cubicBezTo>
                  <a:pt x="461" y="522"/>
                  <a:pt x="459" y="520"/>
                  <a:pt x="456" y="521"/>
                </a:cubicBezTo>
                <a:cubicBezTo>
                  <a:pt x="456" y="327"/>
                  <a:pt x="456" y="327"/>
                  <a:pt x="456" y="327"/>
                </a:cubicBezTo>
                <a:cubicBezTo>
                  <a:pt x="470" y="317"/>
                  <a:pt x="478" y="298"/>
                  <a:pt x="481" y="277"/>
                </a:cubicBezTo>
                <a:cubicBezTo>
                  <a:pt x="472" y="279"/>
                  <a:pt x="463" y="280"/>
                  <a:pt x="456" y="278"/>
                </a:cubicBezTo>
                <a:lnTo>
                  <a:pt x="456" y="72"/>
                </a:lnTo>
                <a:close/>
                <a:moveTo>
                  <a:pt x="440" y="55"/>
                </a:moveTo>
                <a:cubicBezTo>
                  <a:pt x="446" y="61"/>
                  <a:pt x="451" y="66"/>
                  <a:pt x="456" y="72"/>
                </a:cubicBezTo>
                <a:cubicBezTo>
                  <a:pt x="456" y="278"/>
                  <a:pt x="456" y="278"/>
                  <a:pt x="456" y="278"/>
                </a:cubicBezTo>
                <a:cubicBezTo>
                  <a:pt x="450" y="277"/>
                  <a:pt x="445" y="275"/>
                  <a:pt x="440" y="272"/>
                </a:cubicBezTo>
                <a:cubicBezTo>
                  <a:pt x="440" y="55"/>
                  <a:pt x="440" y="55"/>
                  <a:pt x="440" y="55"/>
                </a:cubicBezTo>
                <a:close/>
                <a:moveTo>
                  <a:pt x="456" y="680"/>
                </a:moveTo>
                <a:cubicBezTo>
                  <a:pt x="440" y="680"/>
                  <a:pt x="440" y="680"/>
                  <a:pt x="440" y="680"/>
                </a:cubicBezTo>
                <a:cubicBezTo>
                  <a:pt x="440" y="579"/>
                  <a:pt x="440" y="579"/>
                  <a:pt x="440" y="579"/>
                </a:cubicBezTo>
                <a:cubicBezTo>
                  <a:pt x="440" y="579"/>
                  <a:pt x="441" y="579"/>
                  <a:pt x="441" y="578"/>
                </a:cubicBezTo>
                <a:cubicBezTo>
                  <a:pt x="441" y="578"/>
                  <a:pt x="441" y="578"/>
                  <a:pt x="441" y="578"/>
                </a:cubicBezTo>
                <a:cubicBezTo>
                  <a:pt x="442" y="577"/>
                  <a:pt x="442" y="577"/>
                  <a:pt x="442" y="577"/>
                </a:cubicBezTo>
                <a:cubicBezTo>
                  <a:pt x="443" y="576"/>
                  <a:pt x="443" y="576"/>
                  <a:pt x="443" y="576"/>
                </a:cubicBezTo>
                <a:cubicBezTo>
                  <a:pt x="444" y="574"/>
                  <a:pt x="444" y="574"/>
                  <a:pt x="444" y="574"/>
                </a:cubicBezTo>
                <a:cubicBezTo>
                  <a:pt x="445" y="573"/>
                  <a:pt x="445" y="573"/>
                  <a:pt x="445" y="573"/>
                </a:cubicBezTo>
                <a:cubicBezTo>
                  <a:pt x="445" y="571"/>
                  <a:pt x="445" y="571"/>
                  <a:pt x="445" y="571"/>
                </a:cubicBezTo>
                <a:cubicBezTo>
                  <a:pt x="445" y="571"/>
                  <a:pt x="445" y="571"/>
                  <a:pt x="445" y="571"/>
                </a:cubicBezTo>
                <a:cubicBezTo>
                  <a:pt x="447" y="567"/>
                  <a:pt x="444" y="563"/>
                  <a:pt x="440" y="566"/>
                </a:cubicBezTo>
                <a:cubicBezTo>
                  <a:pt x="440" y="338"/>
                  <a:pt x="440" y="338"/>
                  <a:pt x="440" y="338"/>
                </a:cubicBezTo>
                <a:cubicBezTo>
                  <a:pt x="441" y="336"/>
                  <a:pt x="442" y="335"/>
                  <a:pt x="443" y="333"/>
                </a:cubicBezTo>
                <a:cubicBezTo>
                  <a:pt x="448" y="332"/>
                  <a:pt x="452" y="330"/>
                  <a:pt x="456" y="327"/>
                </a:cubicBezTo>
                <a:cubicBezTo>
                  <a:pt x="456" y="521"/>
                  <a:pt x="456" y="521"/>
                  <a:pt x="456" y="521"/>
                </a:cubicBezTo>
                <a:cubicBezTo>
                  <a:pt x="455" y="521"/>
                  <a:pt x="454" y="522"/>
                  <a:pt x="454" y="523"/>
                </a:cubicBezTo>
                <a:cubicBezTo>
                  <a:pt x="454" y="523"/>
                  <a:pt x="454" y="524"/>
                  <a:pt x="453" y="524"/>
                </a:cubicBezTo>
                <a:cubicBezTo>
                  <a:pt x="453" y="526"/>
                  <a:pt x="453" y="526"/>
                  <a:pt x="453" y="526"/>
                </a:cubicBezTo>
                <a:cubicBezTo>
                  <a:pt x="453" y="528"/>
                  <a:pt x="453" y="528"/>
                  <a:pt x="453" y="528"/>
                </a:cubicBezTo>
                <a:cubicBezTo>
                  <a:pt x="453" y="529"/>
                  <a:pt x="453" y="529"/>
                  <a:pt x="453" y="529"/>
                </a:cubicBezTo>
                <a:cubicBezTo>
                  <a:pt x="452" y="531"/>
                  <a:pt x="452" y="531"/>
                  <a:pt x="452" y="531"/>
                </a:cubicBezTo>
                <a:cubicBezTo>
                  <a:pt x="452" y="532"/>
                  <a:pt x="452" y="532"/>
                  <a:pt x="452" y="532"/>
                </a:cubicBezTo>
                <a:cubicBezTo>
                  <a:pt x="452" y="533"/>
                  <a:pt x="452" y="534"/>
                  <a:pt x="453" y="535"/>
                </a:cubicBezTo>
                <a:cubicBezTo>
                  <a:pt x="454" y="536"/>
                  <a:pt x="455" y="536"/>
                  <a:pt x="456" y="536"/>
                </a:cubicBezTo>
                <a:lnTo>
                  <a:pt x="456" y="680"/>
                </a:lnTo>
                <a:close/>
                <a:moveTo>
                  <a:pt x="410" y="32"/>
                </a:moveTo>
                <a:cubicBezTo>
                  <a:pt x="420" y="39"/>
                  <a:pt x="431" y="47"/>
                  <a:pt x="440" y="55"/>
                </a:cubicBezTo>
                <a:cubicBezTo>
                  <a:pt x="440" y="272"/>
                  <a:pt x="440" y="272"/>
                  <a:pt x="440" y="272"/>
                </a:cubicBezTo>
                <a:cubicBezTo>
                  <a:pt x="426" y="262"/>
                  <a:pt x="417" y="243"/>
                  <a:pt x="410" y="227"/>
                </a:cubicBezTo>
                <a:cubicBezTo>
                  <a:pt x="410" y="32"/>
                  <a:pt x="410" y="32"/>
                  <a:pt x="410" y="32"/>
                </a:cubicBezTo>
                <a:close/>
                <a:moveTo>
                  <a:pt x="440" y="680"/>
                </a:moveTo>
                <a:cubicBezTo>
                  <a:pt x="410" y="680"/>
                  <a:pt x="410" y="680"/>
                  <a:pt x="410" y="680"/>
                </a:cubicBezTo>
                <a:cubicBezTo>
                  <a:pt x="410" y="611"/>
                  <a:pt x="410" y="611"/>
                  <a:pt x="410" y="611"/>
                </a:cubicBezTo>
                <a:cubicBezTo>
                  <a:pt x="411" y="611"/>
                  <a:pt x="411" y="611"/>
                  <a:pt x="411" y="611"/>
                </a:cubicBezTo>
                <a:cubicBezTo>
                  <a:pt x="412" y="610"/>
                  <a:pt x="412" y="610"/>
                  <a:pt x="412" y="610"/>
                </a:cubicBezTo>
                <a:cubicBezTo>
                  <a:pt x="413" y="609"/>
                  <a:pt x="413" y="609"/>
                  <a:pt x="413" y="609"/>
                </a:cubicBezTo>
                <a:cubicBezTo>
                  <a:pt x="414" y="608"/>
                  <a:pt x="414" y="608"/>
                  <a:pt x="414" y="608"/>
                </a:cubicBezTo>
                <a:cubicBezTo>
                  <a:pt x="415" y="607"/>
                  <a:pt x="415" y="607"/>
                  <a:pt x="415" y="607"/>
                </a:cubicBezTo>
                <a:cubicBezTo>
                  <a:pt x="418" y="605"/>
                  <a:pt x="416" y="600"/>
                  <a:pt x="412" y="600"/>
                </a:cubicBezTo>
                <a:cubicBezTo>
                  <a:pt x="411" y="600"/>
                  <a:pt x="411" y="601"/>
                  <a:pt x="411" y="601"/>
                </a:cubicBezTo>
                <a:cubicBezTo>
                  <a:pt x="410" y="601"/>
                  <a:pt x="410" y="601"/>
                  <a:pt x="410" y="601"/>
                </a:cubicBezTo>
                <a:cubicBezTo>
                  <a:pt x="410" y="602"/>
                  <a:pt x="410" y="602"/>
                  <a:pt x="410" y="602"/>
                </a:cubicBezTo>
                <a:cubicBezTo>
                  <a:pt x="410" y="575"/>
                  <a:pt x="410" y="575"/>
                  <a:pt x="410" y="575"/>
                </a:cubicBezTo>
                <a:cubicBezTo>
                  <a:pt x="426" y="557"/>
                  <a:pt x="436" y="532"/>
                  <a:pt x="432" y="501"/>
                </a:cubicBezTo>
                <a:cubicBezTo>
                  <a:pt x="423" y="497"/>
                  <a:pt x="416" y="492"/>
                  <a:pt x="410" y="485"/>
                </a:cubicBezTo>
                <a:cubicBezTo>
                  <a:pt x="410" y="386"/>
                  <a:pt x="410" y="386"/>
                  <a:pt x="410" y="386"/>
                </a:cubicBezTo>
                <a:cubicBezTo>
                  <a:pt x="422" y="373"/>
                  <a:pt x="432" y="356"/>
                  <a:pt x="440" y="338"/>
                </a:cubicBezTo>
                <a:cubicBezTo>
                  <a:pt x="440" y="566"/>
                  <a:pt x="440" y="566"/>
                  <a:pt x="440" y="566"/>
                </a:cubicBezTo>
                <a:cubicBezTo>
                  <a:pt x="440" y="566"/>
                  <a:pt x="440" y="566"/>
                  <a:pt x="440" y="566"/>
                </a:cubicBezTo>
                <a:cubicBezTo>
                  <a:pt x="440" y="566"/>
                  <a:pt x="439" y="566"/>
                  <a:pt x="439" y="567"/>
                </a:cubicBezTo>
                <a:cubicBezTo>
                  <a:pt x="439" y="567"/>
                  <a:pt x="439" y="567"/>
                  <a:pt x="439" y="567"/>
                </a:cubicBezTo>
                <a:cubicBezTo>
                  <a:pt x="438" y="569"/>
                  <a:pt x="438" y="569"/>
                  <a:pt x="438" y="569"/>
                </a:cubicBezTo>
                <a:cubicBezTo>
                  <a:pt x="437" y="570"/>
                  <a:pt x="437" y="570"/>
                  <a:pt x="437" y="570"/>
                </a:cubicBezTo>
                <a:cubicBezTo>
                  <a:pt x="437" y="571"/>
                  <a:pt x="437" y="571"/>
                  <a:pt x="437" y="571"/>
                </a:cubicBezTo>
                <a:cubicBezTo>
                  <a:pt x="436" y="573"/>
                  <a:pt x="436" y="573"/>
                  <a:pt x="436" y="573"/>
                </a:cubicBezTo>
                <a:cubicBezTo>
                  <a:pt x="435" y="573"/>
                  <a:pt x="435" y="573"/>
                  <a:pt x="435" y="573"/>
                </a:cubicBezTo>
                <a:cubicBezTo>
                  <a:pt x="433" y="577"/>
                  <a:pt x="437" y="581"/>
                  <a:pt x="440" y="579"/>
                </a:cubicBezTo>
                <a:lnTo>
                  <a:pt x="440" y="680"/>
                </a:lnTo>
                <a:close/>
                <a:moveTo>
                  <a:pt x="370" y="12"/>
                </a:moveTo>
                <a:cubicBezTo>
                  <a:pt x="384" y="17"/>
                  <a:pt x="397" y="24"/>
                  <a:pt x="410" y="32"/>
                </a:cubicBezTo>
                <a:cubicBezTo>
                  <a:pt x="410" y="227"/>
                  <a:pt x="410" y="227"/>
                  <a:pt x="410" y="227"/>
                </a:cubicBezTo>
                <a:cubicBezTo>
                  <a:pt x="401" y="208"/>
                  <a:pt x="393" y="192"/>
                  <a:pt x="378" y="196"/>
                </a:cubicBezTo>
                <a:cubicBezTo>
                  <a:pt x="375" y="197"/>
                  <a:pt x="373" y="198"/>
                  <a:pt x="370" y="199"/>
                </a:cubicBezTo>
                <a:cubicBezTo>
                  <a:pt x="370" y="12"/>
                  <a:pt x="370" y="12"/>
                  <a:pt x="370" y="12"/>
                </a:cubicBezTo>
                <a:close/>
                <a:moveTo>
                  <a:pt x="410" y="680"/>
                </a:moveTo>
                <a:cubicBezTo>
                  <a:pt x="370" y="680"/>
                  <a:pt x="370" y="680"/>
                  <a:pt x="370" y="680"/>
                </a:cubicBezTo>
                <a:cubicBezTo>
                  <a:pt x="370" y="632"/>
                  <a:pt x="370" y="632"/>
                  <a:pt x="370" y="632"/>
                </a:cubicBezTo>
                <a:cubicBezTo>
                  <a:pt x="370" y="632"/>
                  <a:pt x="370" y="632"/>
                  <a:pt x="370" y="632"/>
                </a:cubicBezTo>
                <a:cubicBezTo>
                  <a:pt x="372" y="632"/>
                  <a:pt x="372" y="632"/>
                  <a:pt x="372" y="632"/>
                </a:cubicBezTo>
                <a:cubicBezTo>
                  <a:pt x="373" y="631"/>
                  <a:pt x="373" y="631"/>
                  <a:pt x="373" y="631"/>
                </a:cubicBezTo>
                <a:cubicBezTo>
                  <a:pt x="375" y="630"/>
                  <a:pt x="375" y="630"/>
                  <a:pt x="375" y="630"/>
                </a:cubicBezTo>
                <a:cubicBezTo>
                  <a:pt x="379" y="629"/>
                  <a:pt x="378" y="622"/>
                  <a:pt x="373" y="623"/>
                </a:cubicBezTo>
                <a:cubicBezTo>
                  <a:pt x="373" y="623"/>
                  <a:pt x="373" y="623"/>
                  <a:pt x="372" y="623"/>
                </a:cubicBezTo>
                <a:cubicBezTo>
                  <a:pt x="371" y="624"/>
                  <a:pt x="371" y="624"/>
                  <a:pt x="371" y="624"/>
                </a:cubicBezTo>
                <a:cubicBezTo>
                  <a:pt x="370" y="624"/>
                  <a:pt x="370" y="624"/>
                  <a:pt x="370" y="624"/>
                </a:cubicBezTo>
                <a:cubicBezTo>
                  <a:pt x="370" y="602"/>
                  <a:pt x="370" y="602"/>
                  <a:pt x="370" y="602"/>
                </a:cubicBezTo>
                <a:cubicBezTo>
                  <a:pt x="385" y="595"/>
                  <a:pt x="399" y="586"/>
                  <a:pt x="410" y="575"/>
                </a:cubicBezTo>
                <a:cubicBezTo>
                  <a:pt x="410" y="602"/>
                  <a:pt x="410" y="602"/>
                  <a:pt x="410" y="602"/>
                </a:cubicBezTo>
                <a:cubicBezTo>
                  <a:pt x="409" y="602"/>
                  <a:pt x="409" y="602"/>
                  <a:pt x="409" y="602"/>
                </a:cubicBezTo>
                <a:cubicBezTo>
                  <a:pt x="407" y="603"/>
                  <a:pt x="407" y="603"/>
                  <a:pt x="407" y="603"/>
                </a:cubicBezTo>
                <a:cubicBezTo>
                  <a:pt x="406" y="604"/>
                  <a:pt x="406" y="604"/>
                  <a:pt x="406" y="604"/>
                </a:cubicBezTo>
                <a:cubicBezTo>
                  <a:pt x="405" y="605"/>
                  <a:pt x="405" y="605"/>
                  <a:pt x="405" y="605"/>
                </a:cubicBezTo>
                <a:cubicBezTo>
                  <a:pt x="405" y="606"/>
                  <a:pt x="405" y="606"/>
                  <a:pt x="405" y="606"/>
                </a:cubicBezTo>
                <a:cubicBezTo>
                  <a:pt x="401" y="608"/>
                  <a:pt x="404" y="614"/>
                  <a:pt x="408" y="612"/>
                </a:cubicBezTo>
                <a:cubicBezTo>
                  <a:pt x="408" y="612"/>
                  <a:pt x="409" y="612"/>
                  <a:pt x="409" y="612"/>
                </a:cubicBezTo>
                <a:cubicBezTo>
                  <a:pt x="409" y="612"/>
                  <a:pt x="409" y="612"/>
                  <a:pt x="409" y="612"/>
                </a:cubicBezTo>
                <a:cubicBezTo>
                  <a:pt x="410" y="611"/>
                  <a:pt x="410" y="611"/>
                  <a:pt x="410" y="611"/>
                </a:cubicBezTo>
                <a:cubicBezTo>
                  <a:pt x="410" y="680"/>
                  <a:pt x="410" y="680"/>
                  <a:pt x="410" y="680"/>
                </a:cubicBezTo>
                <a:close/>
                <a:moveTo>
                  <a:pt x="410" y="386"/>
                </a:moveTo>
                <a:cubicBezTo>
                  <a:pt x="410" y="485"/>
                  <a:pt x="410" y="485"/>
                  <a:pt x="410" y="485"/>
                </a:cubicBezTo>
                <a:cubicBezTo>
                  <a:pt x="397" y="472"/>
                  <a:pt x="389" y="453"/>
                  <a:pt x="384" y="433"/>
                </a:cubicBezTo>
                <a:cubicBezTo>
                  <a:pt x="380" y="436"/>
                  <a:pt x="375" y="438"/>
                  <a:pt x="370" y="440"/>
                </a:cubicBezTo>
                <a:cubicBezTo>
                  <a:pt x="370" y="418"/>
                  <a:pt x="370" y="418"/>
                  <a:pt x="370" y="418"/>
                </a:cubicBezTo>
                <a:cubicBezTo>
                  <a:pt x="385" y="410"/>
                  <a:pt x="398" y="399"/>
                  <a:pt x="410" y="386"/>
                </a:cubicBezTo>
                <a:close/>
                <a:moveTo>
                  <a:pt x="326" y="1"/>
                </a:moveTo>
                <a:cubicBezTo>
                  <a:pt x="341" y="3"/>
                  <a:pt x="355" y="7"/>
                  <a:pt x="370" y="12"/>
                </a:cubicBezTo>
                <a:cubicBezTo>
                  <a:pt x="370" y="199"/>
                  <a:pt x="370" y="199"/>
                  <a:pt x="370" y="199"/>
                </a:cubicBezTo>
                <a:cubicBezTo>
                  <a:pt x="353" y="203"/>
                  <a:pt x="339" y="204"/>
                  <a:pt x="326" y="203"/>
                </a:cubicBezTo>
                <a:cubicBezTo>
                  <a:pt x="326" y="1"/>
                  <a:pt x="326" y="1"/>
                  <a:pt x="326" y="1"/>
                </a:cubicBezTo>
                <a:close/>
                <a:moveTo>
                  <a:pt x="370" y="680"/>
                </a:moveTo>
                <a:cubicBezTo>
                  <a:pt x="326" y="680"/>
                  <a:pt x="326" y="680"/>
                  <a:pt x="326" y="680"/>
                </a:cubicBezTo>
                <a:cubicBezTo>
                  <a:pt x="326" y="641"/>
                  <a:pt x="326" y="641"/>
                  <a:pt x="326" y="641"/>
                </a:cubicBezTo>
                <a:cubicBezTo>
                  <a:pt x="327" y="641"/>
                  <a:pt x="327" y="641"/>
                  <a:pt x="327" y="641"/>
                </a:cubicBezTo>
                <a:cubicBezTo>
                  <a:pt x="328" y="641"/>
                  <a:pt x="328" y="641"/>
                  <a:pt x="328" y="641"/>
                </a:cubicBezTo>
                <a:cubicBezTo>
                  <a:pt x="330" y="641"/>
                  <a:pt x="330" y="641"/>
                  <a:pt x="330" y="641"/>
                </a:cubicBezTo>
                <a:cubicBezTo>
                  <a:pt x="330" y="641"/>
                  <a:pt x="330" y="641"/>
                  <a:pt x="330" y="641"/>
                </a:cubicBezTo>
                <a:cubicBezTo>
                  <a:pt x="335" y="640"/>
                  <a:pt x="335" y="633"/>
                  <a:pt x="330" y="633"/>
                </a:cubicBezTo>
                <a:cubicBezTo>
                  <a:pt x="330" y="633"/>
                  <a:pt x="330" y="633"/>
                  <a:pt x="330" y="633"/>
                </a:cubicBezTo>
                <a:cubicBezTo>
                  <a:pt x="330" y="633"/>
                  <a:pt x="330" y="633"/>
                  <a:pt x="330" y="633"/>
                </a:cubicBezTo>
                <a:cubicBezTo>
                  <a:pt x="328" y="633"/>
                  <a:pt x="328" y="633"/>
                  <a:pt x="328" y="633"/>
                </a:cubicBezTo>
                <a:cubicBezTo>
                  <a:pt x="326" y="633"/>
                  <a:pt x="326" y="633"/>
                  <a:pt x="326" y="633"/>
                </a:cubicBezTo>
                <a:cubicBezTo>
                  <a:pt x="326" y="612"/>
                  <a:pt x="326" y="612"/>
                  <a:pt x="326" y="612"/>
                </a:cubicBezTo>
                <a:cubicBezTo>
                  <a:pt x="342" y="611"/>
                  <a:pt x="357" y="607"/>
                  <a:pt x="370" y="602"/>
                </a:cubicBezTo>
                <a:cubicBezTo>
                  <a:pt x="370" y="624"/>
                  <a:pt x="370" y="624"/>
                  <a:pt x="370" y="624"/>
                </a:cubicBezTo>
                <a:cubicBezTo>
                  <a:pt x="369" y="624"/>
                  <a:pt x="369" y="624"/>
                  <a:pt x="369" y="624"/>
                </a:cubicBezTo>
                <a:cubicBezTo>
                  <a:pt x="368" y="625"/>
                  <a:pt x="368" y="625"/>
                  <a:pt x="368" y="625"/>
                </a:cubicBezTo>
                <a:cubicBezTo>
                  <a:pt x="366" y="625"/>
                  <a:pt x="366" y="625"/>
                  <a:pt x="366" y="625"/>
                </a:cubicBezTo>
                <a:cubicBezTo>
                  <a:pt x="366" y="625"/>
                  <a:pt x="366" y="625"/>
                  <a:pt x="366" y="625"/>
                </a:cubicBezTo>
                <a:cubicBezTo>
                  <a:pt x="361" y="627"/>
                  <a:pt x="363" y="634"/>
                  <a:pt x="367" y="633"/>
                </a:cubicBezTo>
                <a:cubicBezTo>
                  <a:pt x="368" y="633"/>
                  <a:pt x="368" y="633"/>
                  <a:pt x="368" y="633"/>
                </a:cubicBezTo>
                <a:cubicBezTo>
                  <a:pt x="369" y="633"/>
                  <a:pt x="369" y="633"/>
                  <a:pt x="369" y="633"/>
                </a:cubicBezTo>
                <a:cubicBezTo>
                  <a:pt x="370" y="632"/>
                  <a:pt x="370" y="632"/>
                  <a:pt x="370" y="632"/>
                </a:cubicBezTo>
                <a:cubicBezTo>
                  <a:pt x="370" y="680"/>
                  <a:pt x="370" y="680"/>
                  <a:pt x="370" y="680"/>
                </a:cubicBezTo>
                <a:close/>
                <a:moveTo>
                  <a:pt x="370" y="418"/>
                </a:moveTo>
                <a:cubicBezTo>
                  <a:pt x="370" y="440"/>
                  <a:pt x="370" y="440"/>
                  <a:pt x="370" y="440"/>
                </a:cubicBezTo>
                <a:cubicBezTo>
                  <a:pt x="357" y="446"/>
                  <a:pt x="342" y="450"/>
                  <a:pt x="326" y="451"/>
                </a:cubicBezTo>
                <a:cubicBezTo>
                  <a:pt x="326" y="431"/>
                  <a:pt x="326" y="431"/>
                  <a:pt x="326" y="431"/>
                </a:cubicBezTo>
                <a:cubicBezTo>
                  <a:pt x="342" y="429"/>
                  <a:pt x="357" y="425"/>
                  <a:pt x="370" y="418"/>
                </a:cubicBezTo>
                <a:close/>
                <a:moveTo>
                  <a:pt x="314" y="0"/>
                </a:moveTo>
                <a:cubicBezTo>
                  <a:pt x="318" y="0"/>
                  <a:pt x="322" y="1"/>
                  <a:pt x="326" y="1"/>
                </a:cubicBezTo>
                <a:cubicBezTo>
                  <a:pt x="326" y="203"/>
                  <a:pt x="326" y="203"/>
                  <a:pt x="326" y="203"/>
                </a:cubicBezTo>
                <a:cubicBezTo>
                  <a:pt x="322" y="202"/>
                  <a:pt x="318" y="201"/>
                  <a:pt x="314" y="200"/>
                </a:cubicBezTo>
                <a:cubicBezTo>
                  <a:pt x="314" y="0"/>
                  <a:pt x="314" y="0"/>
                  <a:pt x="314" y="0"/>
                </a:cubicBezTo>
                <a:close/>
                <a:moveTo>
                  <a:pt x="326" y="680"/>
                </a:moveTo>
                <a:cubicBezTo>
                  <a:pt x="314" y="680"/>
                  <a:pt x="314" y="680"/>
                  <a:pt x="314" y="680"/>
                </a:cubicBezTo>
                <a:cubicBezTo>
                  <a:pt x="314" y="613"/>
                  <a:pt x="314" y="613"/>
                  <a:pt x="314" y="613"/>
                </a:cubicBezTo>
                <a:cubicBezTo>
                  <a:pt x="318" y="613"/>
                  <a:pt x="322" y="613"/>
                  <a:pt x="326" y="612"/>
                </a:cubicBezTo>
                <a:cubicBezTo>
                  <a:pt x="326" y="633"/>
                  <a:pt x="326" y="633"/>
                  <a:pt x="326" y="633"/>
                </a:cubicBezTo>
                <a:cubicBezTo>
                  <a:pt x="326" y="633"/>
                  <a:pt x="326" y="633"/>
                  <a:pt x="326" y="633"/>
                </a:cubicBezTo>
                <a:cubicBezTo>
                  <a:pt x="325" y="633"/>
                  <a:pt x="325" y="633"/>
                  <a:pt x="325" y="633"/>
                </a:cubicBezTo>
                <a:cubicBezTo>
                  <a:pt x="323" y="633"/>
                  <a:pt x="323" y="633"/>
                  <a:pt x="323" y="633"/>
                </a:cubicBezTo>
                <a:cubicBezTo>
                  <a:pt x="323" y="633"/>
                  <a:pt x="323" y="633"/>
                  <a:pt x="323" y="633"/>
                </a:cubicBezTo>
                <a:cubicBezTo>
                  <a:pt x="318" y="633"/>
                  <a:pt x="318" y="640"/>
                  <a:pt x="322" y="641"/>
                </a:cubicBezTo>
                <a:cubicBezTo>
                  <a:pt x="322" y="641"/>
                  <a:pt x="323" y="641"/>
                  <a:pt x="323" y="641"/>
                </a:cubicBezTo>
                <a:cubicBezTo>
                  <a:pt x="323" y="641"/>
                  <a:pt x="323" y="641"/>
                  <a:pt x="323" y="641"/>
                </a:cubicBezTo>
                <a:cubicBezTo>
                  <a:pt x="325" y="641"/>
                  <a:pt x="325" y="641"/>
                  <a:pt x="325" y="641"/>
                </a:cubicBezTo>
                <a:cubicBezTo>
                  <a:pt x="326" y="641"/>
                  <a:pt x="326" y="641"/>
                  <a:pt x="326" y="641"/>
                </a:cubicBezTo>
                <a:cubicBezTo>
                  <a:pt x="326" y="680"/>
                  <a:pt x="326" y="680"/>
                  <a:pt x="326" y="680"/>
                </a:cubicBezTo>
                <a:close/>
                <a:moveTo>
                  <a:pt x="326" y="431"/>
                </a:moveTo>
                <a:cubicBezTo>
                  <a:pt x="326" y="451"/>
                  <a:pt x="326" y="451"/>
                  <a:pt x="326" y="451"/>
                </a:cubicBezTo>
                <a:cubicBezTo>
                  <a:pt x="323" y="452"/>
                  <a:pt x="319" y="452"/>
                  <a:pt x="315" y="452"/>
                </a:cubicBezTo>
                <a:cubicBezTo>
                  <a:pt x="314" y="452"/>
                  <a:pt x="314" y="452"/>
                  <a:pt x="314" y="452"/>
                </a:cubicBezTo>
                <a:cubicBezTo>
                  <a:pt x="314" y="431"/>
                  <a:pt x="314" y="431"/>
                  <a:pt x="314" y="431"/>
                </a:cubicBezTo>
                <a:cubicBezTo>
                  <a:pt x="315" y="431"/>
                  <a:pt x="315" y="431"/>
                  <a:pt x="315" y="431"/>
                </a:cubicBezTo>
                <a:cubicBezTo>
                  <a:pt x="319" y="431"/>
                  <a:pt x="323" y="431"/>
                  <a:pt x="326" y="431"/>
                </a:cubicBezTo>
                <a:close/>
                <a:moveTo>
                  <a:pt x="282" y="2"/>
                </a:moveTo>
                <a:cubicBezTo>
                  <a:pt x="292" y="0"/>
                  <a:pt x="303" y="0"/>
                  <a:pt x="314" y="0"/>
                </a:cubicBezTo>
                <a:cubicBezTo>
                  <a:pt x="314" y="200"/>
                  <a:pt x="314" y="200"/>
                  <a:pt x="314" y="200"/>
                </a:cubicBezTo>
                <a:cubicBezTo>
                  <a:pt x="300" y="196"/>
                  <a:pt x="290" y="187"/>
                  <a:pt x="282" y="176"/>
                </a:cubicBezTo>
                <a:cubicBezTo>
                  <a:pt x="282" y="2"/>
                  <a:pt x="282" y="2"/>
                  <a:pt x="282" y="2"/>
                </a:cubicBezTo>
                <a:close/>
                <a:moveTo>
                  <a:pt x="314" y="680"/>
                </a:moveTo>
                <a:cubicBezTo>
                  <a:pt x="282" y="680"/>
                  <a:pt x="282" y="680"/>
                  <a:pt x="282" y="680"/>
                </a:cubicBezTo>
                <a:cubicBezTo>
                  <a:pt x="282" y="638"/>
                  <a:pt x="282" y="638"/>
                  <a:pt x="282" y="638"/>
                </a:cubicBezTo>
                <a:cubicBezTo>
                  <a:pt x="282" y="638"/>
                  <a:pt x="282" y="638"/>
                  <a:pt x="282" y="638"/>
                </a:cubicBezTo>
                <a:cubicBezTo>
                  <a:pt x="284" y="639"/>
                  <a:pt x="284" y="639"/>
                  <a:pt x="284" y="639"/>
                </a:cubicBezTo>
                <a:cubicBezTo>
                  <a:pt x="285" y="639"/>
                  <a:pt x="285" y="639"/>
                  <a:pt x="285" y="639"/>
                </a:cubicBezTo>
                <a:cubicBezTo>
                  <a:pt x="287" y="639"/>
                  <a:pt x="290" y="637"/>
                  <a:pt x="289" y="634"/>
                </a:cubicBezTo>
                <a:cubicBezTo>
                  <a:pt x="289" y="633"/>
                  <a:pt x="288" y="631"/>
                  <a:pt x="286" y="631"/>
                </a:cubicBezTo>
                <a:cubicBezTo>
                  <a:pt x="285" y="631"/>
                  <a:pt x="285" y="631"/>
                  <a:pt x="285" y="631"/>
                </a:cubicBezTo>
                <a:cubicBezTo>
                  <a:pt x="284" y="630"/>
                  <a:pt x="284" y="630"/>
                  <a:pt x="284" y="630"/>
                </a:cubicBezTo>
                <a:cubicBezTo>
                  <a:pt x="282" y="630"/>
                  <a:pt x="282" y="630"/>
                  <a:pt x="282" y="630"/>
                </a:cubicBezTo>
                <a:cubicBezTo>
                  <a:pt x="282" y="630"/>
                  <a:pt x="282" y="630"/>
                  <a:pt x="282" y="630"/>
                </a:cubicBezTo>
                <a:cubicBezTo>
                  <a:pt x="282" y="610"/>
                  <a:pt x="282" y="610"/>
                  <a:pt x="282" y="610"/>
                </a:cubicBezTo>
                <a:cubicBezTo>
                  <a:pt x="293" y="612"/>
                  <a:pt x="303" y="613"/>
                  <a:pt x="314" y="613"/>
                </a:cubicBezTo>
                <a:cubicBezTo>
                  <a:pt x="314" y="680"/>
                  <a:pt x="314" y="680"/>
                  <a:pt x="314" y="680"/>
                </a:cubicBezTo>
                <a:close/>
                <a:moveTo>
                  <a:pt x="314" y="431"/>
                </a:moveTo>
                <a:cubicBezTo>
                  <a:pt x="314" y="452"/>
                  <a:pt x="314" y="452"/>
                  <a:pt x="314" y="452"/>
                </a:cubicBezTo>
                <a:cubicBezTo>
                  <a:pt x="303" y="452"/>
                  <a:pt x="292" y="450"/>
                  <a:pt x="282" y="448"/>
                </a:cubicBezTo>
                <a:cubicBezTo>
                  <a:pt x="282" y="427"/>
                  <a:pt x="282" y="427"/>
                  <a:pt x="282" y="427"/>
                </a:cubicBezTo>
                <a:cubicBezTo>
                  <a:pt x="292" y="430"/>
                  <a:pt x="303" y="431"/>
                  <a:pt x="314" y="431"/>
                </a:cubicBezTo>
                <a:close/>
                <a:moveTo>
                  <a:pt x="240" y="17"/>
                </a:moveTo>
                <a:cubicBezTo>
                  <a:pt x="243" y="16"/>
                  <a:pt x="247" y="15"/>
                  <a:pt x="251" y="15"/>
                </a:cubicBezTo>
                <a:cubicBezTo>
                  <a:pt x="259" y="9"/>
                  <a:pt x="270" y="5"/>
                  <a:pt x="282" y="2"/>
                </a:cubicBezTo>
                <a:cubicBezTo>
                  <a:pt x="282" y="176"/>
                  <a:pt x="282" y="176"/>
                  <a:pt x="282" y="176"/>
                </a:cubicBezTo>
                <a:cubicBezTo>
                  <a:pt x="271" y="160"/>
                  <a:pt x="266" y="140"/>
                  <a:pt x="265" y="120"/>
                </a:cubicBezTo>
                <a:cubicBezTo>
                  <a:pt x="262" y="140"/>
                  <a:pt x="252" y="168"/>
                  <a:pt x="240" y="193"/>
                </a:cubicBezTo>
                <a:cubicBezTo>
                  <a:pt x="240" y="17"/>
                  <a:pt x="240" y="17"/>
                  <a:pt x="240" y="17"/>
                </a:cubicBezTo>
                <a:close/>
                <a:moveTo>
                  <a:pt x="282" y="680"/>
                </a:moveTo>
                <a:cubicBezTo>
                  <a:pt x="240" y="680"/>
                  <a:pt x="240" y="680"/>
                  <a:pt x="240" y="680"/>
                </a:cubicBezTo>
                <a:cubicBezTo>
                  <a:pt x="240" y="624"/>
                  <a:pt x="240" y="624"/>
                  <a:pt x="240" y="624"/>
                </a:cubicBezTo>
                <a:cubicBezTo>
                  <a:pt x="240" y="624"/>
                  <a:pt x="240" y="624"/>
                  <a:pt x="240" y="624"/>
                </a:cubicBezTo>
                <a:cubicBezTo>
                  <a:pt x="241" y="625"/>
                  <a:pt x="241" y="625"/>
                  <a:pt x="241" y="625"/>
                </a:cubicBezTo>
                <a:cubicBezTo>
                  <a:pt x="245" y="627"/>
                  <a:pt x="249" y="622"/>
                  <a:pt x="246" y="618"/>
                </a:cubicBezTo>
                <a:cubicBezTo>
                  <a:pt x="245" y="618"/>
                  <a:pt x="245" y="618"/>
                  <a:pt x="245" y="618"/>
                </a:cubicBezTo>
                <a:cubicBezTo>
                  <a:pt x="244" y="617"/>
                  <a:pt x="244" y="617"/>
                  <a:pt x="244" y="617"/>
                </a:cubicBezTo>
                <a:cubicBezTo>
                  <a:pt x="242" y="616"/>
                  <a:pt x="242" y="616"/>
                  <a:pt x="242" y="616"/>
                </a:cubicBezTo>
                <a:cubicBezTo>
                  <a:pt x="241" y="616"/>
                  <a:pt x="241" y="616"/>
                  <a:pt x="241" y="616"/>
                </a:cubicBezTo>
                <a:cubicBezTo>
                  <a:pt x="240" y="615"/>
                  <a:pt x="240" y="615"/>
                  <a:pt x="240" y="615"/>
                </a:cubicBezTo>
                <a:cubicBezTo>
                  <a:pt x="240" y="594"/>
                  <a:pt x="240" y="594"/>
                  <a:pt x="240" y="594"/>
                </a:cubicBezTo>
                <a:cubicBezTo>
                  <a:pt x="252" y="602"/>
                  <a:pt x="267" y="607"/>
                  <a:pt x="282" y="610"/>
                </a:cubicBezTo>
                <a:cubicBezTo>
                  <a:pt x="282" y="630"/>
                  <a:pt x="282" y="630"/>
                  <a:pt x="282" y="630"/>
                </a:cubicBezTo>
                <a:cubicBezTo>
                  <a:pt x="280" y="630"/>
                  <a:pt x="280" y="630"/>
                  <a:pt x="280" y="630"/>
                </a:cubicBezTo>
                <a:cubicBezTo>
                  <a:pt x="279" y="630"/>
                  <a:pt x="279" y="630"/>
                  <a:pt x="279" y="630"/>
                </a:cubicBezTo>
                <a:cubicBezTo>
                  <a:pt x="278" y="629"/>
                  <a:pt x="277" y="630"/>
                  <a:pt x="277" y="630"/>
                </a:cubicBezTo>
                <a:cubicBezTo>
                  <a:pt x="273" y="632"/>
                  <a:pt x="274" y="636"/>
                  <a:pt x="278" y="637"/>
                </a:cubicBezTo>
                <a:cubicBezTo>
                  <a:pt x="279" y="638"/>
                  <a:pt x="279" y="638"/>
                  <a:pt x="279" y="638"/>
                </a:cubicBezTo>
                <a:cubicBezTo>
                  <a:pt x="281" y="638"/>
                  <a:pt x="281" y="638"/>
                  <a:pt x="281" y="638"/>
                </a:cubicBezTo>
                <a:cubicBezTo>
                  <a:pt x="282" y="638"/>
                  <a:pt x="282" y="638"/>
                  <a:pt x="282" y="638"/>
                </a:cubicBezTo>
                <a:cubicBezTo>
                  <a:pt x="282" y="680"/>
                  <a:pt x="282" y="680"/>
                  <a:pt x="282" y="680"/>
                </a:cubicBezTo>
                <a:close/>
                <a:moveTo>
                  <a:pt x="282" y="427"/>
                </a:moveTo>
                <a:cubicBezTo>
                  <a:pt x="282" y="448"/>
                  <a:pt x="282" y="448"/>
                  <a:pt x="282" y="448"/>
                </a:cubicBezTo>
                <a:cubicBezTo>
                  <a:pt x="270" y="445"/>
                  <a:pt x="258" y="440"/>
                  <a:pt x="247" y="434"/>
                </a:cubicBezTo>
                <a:cubicBezTo>
                  <a:pt x="245" y="441"/>
                  <a:pt x="243" y="448"/>
                  <a:pt x="240" y="455"/>
                </a:cubicBezTo>
                <a:cubicBezTo>
                  <a:pt x="240" y="405"/>
                  <a:pt x="240" y="405"/>
                  <a:pt x="240" y="405"/>
                </a:cubicBezTo>
                <a:cubicBezTo>
                  <a:pt x="252" y="415"/>
                  <a:pt x="266" y="422"/>
                  <a:pt x="282" y="427"/>
                </a:cubicBezTo>
                <a:close/>
                <a:moveTo>
                  <a:pt x="204" y="31"/>
                </a:moveTo>
                <a:cubicBezTo>
                  <a:pt x="215" y="24"/>
                  <a:pt x="227" y="19"/>
                  <a:pt x="240" y="17"/>
                </a:cubicBezTo>
                <a:cubicBezTo>
                  <a:pt x="240" y="193"/>
                  <a:pt x="240" y="193"/>
                  <a:pt x="240" y="193"/>
                </a:cubicBezTo>
                <a:cubicBezTo>
                  <a:pt x="229" y="214"/>
                  <a:pt x="216" y="232"/>
                  <a:pt x="204" y="241"/>
                </a:cubicBezTo>
                <a:cubicBezTo>
                  <a:pt x="204" y="31"/>
                  <a:pt x="204" y="31"/>
                  <a:pt x="204" y="31"/>
                </a:cubicBezTo>
                <a:close/>
                <a:moveTo>
                  <a:pt x="240" y="680"/>
                </a:moveTo>
                <a:cubicBezTo>
                  <a:pt x="204" y="680"/>
                  <a:pt x="204" y="680"/>
                  <a:pt x="204" y="680"/>
                </a:cubicBezTo>
                <a:cubicBezTo>
                  <a:pt x="204" y="597"/>
                  <a:pt x="204" y="597"/>
                  <a:pt x="204" y="597"/>
                </a:cubicBezTo>
                <a:cubicBezTo>
                  <a:pt x="204" y="597"/>
                  <a:pt x="204" y="597"/>
                  <a:pt x="204" y="597"/>
                </a:cubicBezTo>
                <a:cubicBezTo>
                  <a:pt x="206" y="600"/>
                  <a:pt x="211" y="597"/>
                  <a:pt x="210" y="593"/>
                </a:cubicBezTo>
                <a:cubicBezTo>
                  <a:pt x="209" y="592"/>
                  <a:pt x="209" y="592"/>
                  <a:pt x="209" y="592"/>
                </a:cubicBezTo>
                <a:cubicBezTo>
                  <a:pt x="209" y="592"/>
                  <a:pt x="209" y="592"/>
                  <a:pt x="209" y="592"/>
                </a:cubicBezTo>
                <a:cubicBezTo>
                  <a:pt x="208" y="591"/>
                  <a:pt x="208" y="591"/>
                  <a:pt x="208" y="591"/>
                </a:cubicBezTo>
                <a:cubicBezTo>
                  <a:pt x="207" y="589"/>
                  <a:pt x="207" y="589"/>
                  <a:pt x="207" y="589"/>
                </a:cubicBezTo>
                <a:cubicBezTo>
                  <a:pt x="206" y="588"/>
                  <a:pt x="206" y="588"/>
                  <a:pt x="206" y="588"/>
                </a:cubicBezTo>
                <a:cubicBezTo>
                  <a:pt x="204" y="587"/>
                  <a:pt x="204" y="587"/>
                  <a:pt x="204" y="587"/>
                </a:cubicBezTo>
                <a:cubicBezTo>
                  <a:pt x="204" y="586"/>
                  <a:pt x="204" y="586"/>
                  <a:pt x="204" y="586"/>
                </a:cubicBezTo>
                <a:cubicBezTo>
                  <a:pt x="204" y="586"/>
                  <a:pt x="204" y="586"/>
                  <a:pt x="204" y="586"/>
                </a:cubicBezTo>
                <a:cubicBezTo>
                  <a:pt x="204" y="555"/>
                  <a:pt x="204" y="555"/>
                  <a:pt x="204" y="555"/>
                </a:cubicBezTo>
                <a:cubicBezTo>
                  <a:pt x="211" y="571"/>
                  <a:pt x="224" y="584"/>
                  <a:pt x="240" y="594"/>
                </a:cubicBezTo>
                <a:cubicBezTo>
                  <a:pt x="240" y="615"/>
                  <a:pt x="240" y="615"/>
                  <a:pt x="240" y="615"/>
                </a:cubicBezTo>
                <a:cubicBezTo>
                  <a:pt x="239" y="615"/>
                  <a:pt x="239" y="615"/>
                  <a:pt x="239" y="615"/>
                </a:cubicBezTo>
                <a:cubicBezTo>
                  <a:pt x="238" y="614"/>
                  <a:pt x="238" y="614"/>
                  <a:pt x="238" y="614"/>
                </a:cubicBezTo>
                <a:cubicBezTo>
                  <a:pt x="237" y="614"/>
                  <a:pt x="237" y="614"/>
                  <a:pt x="236" y="614"/>
                </a:cubicBezTo>
                <a:cubicBezTo>
                  <a:pt x="232" y="614"/>
                  <a:pt x="231" y="619"/>
                  <a:pt x="235" y="621"/>
                </a:cubicBezTo>
                <a:cubicBezTo>
                  <a:pt x="236" y="622"/>
                  <a:pt x="236" y="622"/>
                  <a:pt x="236" y="622"/>
                </a:cubicBezTo>
                <a:cubicBezTo>
                  <a:pt x="237" y="623"/>
                  <a:pt x="237" y="623"/>
                  <a:pt x="237" y="623"/>
                </a:cubicBezTo>
                <a:cubicBezTo>
                  <a:pt x="239" y="623"/>
                  <a:pt x="239" y="623"/>
                  <a:pt x="239" y="623"/>
                </a:cubicBezTo>
                <a:cubicBezTo>
                  <a:pt x="240" y="624"/>
                  <a:pt x="240" y="624"/>
                  <a:pt x="240" y="624"/>
                </a:cubicBezTo>
                <a:cubicBezTo>
                  <a:pt x="240" y="680"/>
                  <a:pt x="240" y="680"/>
                  <a:pt x="240" y="680"/>
                </a:cubicBezTo>
                <a:close/>
                <a:moveTo>
                  <a:pt x="240" y="405"/>
                </a:moveTo>
                <a:cubicBezTo>
                  <a:pt x="240" y="455"/>
                  <a:pt x="240" y="455"/>
                  <a:pt x="240" y="455"/>
                </a:cubicBezTo>
                <a:cubicBezTo>
                  <a:pt x="232" y="473"/>
                  <a:pt x="220" y="489"/>
                  <a:pt x="204" y="498"/>
                </a:cubicBezTo>
                <a:cubicBezTo>
                  <a:pt x="204" y="364"/>
                  <a:pt x="204" y="364"/>
                  <a:pt x="204" y="364"/>
                </a:cubicBezTo>
                <a:cubicBezTo>
                  <a:pt x="214" y="380"/>
                  <a:pt x="226" y="394"/>
                  <a:pt x="240" y="405"/>
                </a:cubicBezTo>
                <a:close/>
                <a:moveTo>
                  <a:pt x="179" y="52"/>
                </a:moveTo>
                <a:cubicBezTo>
                  <a:pt x="187" y="44"/>
                  <a:pt x="195" y="37"/>
                  <a:pt x="204" y="31"/>
                </a:cubicBezTo>
                <a:cubicBezTo>
                  <a:pt x="204" y="241"/>
                  <a:pt x="204" y="241"/>
                  <a:pt x="204" y="241"/>
                </a:cubicBezTo>
                <a:cubicBezTo>
                  <a:pt x="198" y="245"/>
                  <a:pt x="193" y="248"/>
                  <a:pt x="188" y="248"/>
                </a:cubicBezTo>
                <a:cubicBezTo>
                  <a:pt x="186" y="235"/>
                  <a:pt x="183" y="225"/>
                  <a:pt x="179" y="219"/>
                </a:cubicBezTo>
                <a:cubicBezTo>
                  <a:pt x="179" y="52"/>
                  <a:pt x="179" y="52"/>
                  <a:pt x="179" y="52"/>
                </a:cubicBezTo>
                <a:close/>
                <a:moveTo>
                  <a:pt x="204" y="680"/>
                </a:moveTo>
                <a:cubicBezTo>
                  <a:pt x="179" y="680"/>
                  <a:pt x="179" y="680"/>
                  <a:pt x="179" y="680"/>
                </a:cubicBezTo>
                <a:cubicBezTo>
                  <a:pt x="179" y="560"/>
                  <a:pt x="179" y="560"/>
                  <a:pt x="179" y="560"/>
                </a:cubicBezTo>
                <a:cubicBezTo>
                  <a:pt x="182" y="561"/>
                  <a:pt x="185" y="559"/>
                  <a:pt x="184" y="555"/>
                </a:cubicBezTo>
                <a:cubicBezTo>
                  <a:pt x="184" y="555"/>
                  <a:pt x="184" y="555"/>
                  <a:pt x="184" y="554"/>
                </a:cubicBezTo>
                <a:cubicBezTo>
                  <a:pt x="184" y="553"/>
                  <a:pt x="184" y="553"/>
                  <a:pt x="184" y="553"/>
                </a:cubicBezTo>
                <a:cubicBezTo>
                  <a:pt x="183" y="552"/>
                  <a:pt x="183" y="552"/>
                  <a:pt x="183" y="552"/>
                </a:cubicBezTo>
                <a:cubicBezTo>
                  <a:pt x="183" y="550"/>
                  <a:pt x="183" y="550"/>
                  <a:pt x="183" y="550"/>
                </a:cubicBezTo>
                <a:cubicBezTo>
                  <a:pt x="182" y="548"/>
                  <a:pt x="182" y="548"/>
                  <a:pt x="182" y="548"/>
                </a:cubicBezTo>
                <a:cubicBezTo>
                  <a:pt x="182" y="547"/>
                  <a:pt x="182" y="547"/>
                  <a:pt x="182" y="547"/>
                </a:cubicBezTo>
                <a:cubicBezTo>
                  <a:pt x="181" y="546"/>
                  <a:pt x="180" y="545"/>
                  <a:pt x="179" y="545"/>
                </a:cubicBezTo>
                <a:cubicBezTo>
                  <a:pt x="179" y="330"/>
                  <a:pt x="179" y="330"/>
                  <a:pt x="179" y="330"/>
                </a:cubicBezTo>
                <a:cubicBezTo>
                  <a:pt x="182" y="332"/>
                  <a:pt x="184" y="332"/>
                  <a:pt x="187" y="333"/>
                </a:cubicBezTo>
                <a:cubicBezTo>
                  <a:pt x="192" y="344"/>
                  <a:pt x="197" y="355"/>
                  <a:pt x="204" y="364"/>
                </a:cubicBezTo>
                <a:cubicBezTo>
                  <a:pt x="204" y="498"/>
                  <a:pt x="204" y="498"/>
                  <a:pt x="204" y="498"/>
                </a:cubicBezTo>
                <a:cubicBezTo>
                  <a:pt x="201" y="499"/>
                  <a:pt x="199" y="500"/>
                  <a:pt x="196" y="501"/>
                </a:cubicBezTo>
                <a:cubicBezTo>
                  <a:pt x="194" y="522"/>
                  <a:pt x="197" y="540"/>
                  <a:pt x="204" y="555"/>
                </a:cubicBezTo>
                <a:cubicBezTo>
                  <a:pt x="204" y="586"/>
                  <a:pt x="204" y="586"/>
                  <a:pt x="204" y="586"/>
                </a:cubicBezTo>
                <a:cubicBezTo>
                  <a:pt x="201" y="583"/>
                  <a:pt x="196" y="587"/>
                  <a:pt x="198" y="591"/>
                </a:cubicBezTo>
                <a:cubicBezTo>
                  <a:pt x="198" y="591"/>
                  <a:pt x="198" y="591"/>
                  <a:pt x="198" y="592"/>
                </a:cubicBezTo>
                <a:cubicBezTo>
                  <a:pt x="199" y="592"/>
                  <a:pt x="199" y="592"/>
                  <a:pt x="199" y="592"/>
                </a:cubicBezTo>
                <a:cubicBezTo>
                  <a:pt x="200" y="594"/>
                  <a:pt x="200" y="594"/>
                  <a:pt x="200" y="594"/>
                </a:cubicBezTo>
                <a:cubicBezTo>
                  <a:pt x="201" y="595"/>
                  <a:pt x="201" y="595"/>
                  <a:pt x="201" y="595"/>
                </a:cubicBezTo>
                <a:cubicBezTo>
                  <a:pt x="202" y="596"/>
                  <a:pt x="202" y="596"/>
                  <a:pt x="202" y="596"/>
                </a:cubicBezTo>
                <a:cubicBezTo>
                  <a:pt x="204" y="597"/>
                  <a:pt x="204" y="597"/>
                  <a:pt x="204" y="597"/>
                </a:cubicBezTo>
                <a:cubicBezTo>
                  <a:pt x="204" y="597"/>
                  <a:pt x="204" y="597"/>
                  <a:pt x="204" y="597"/>
                </a:cubicBezTo>
                <a:lnTo>
                  <a:pt x="204" y="680"/>
                </a:lnTo>
                <a:close/>
                <a:moveTo>
                  <a:pt x="171" y="63"/>
                </a:moveTo>
                <a:cubicBezTo>
                  <a:pt x="174" y="59"/>
                  <a:pt x="176" y="56"/>
                  <a:pt x="179" y="52"/>
                </a:cubicBezTo>
                <a:cubicBezTo>
                  <a:pt x="179" y="219"/>
                  <a:pt x="179" y="219"/>
                  <a:pt x="179" y="219"/>
                </a:cubicBezTo>
                <a:cubicBezTo>
                  <a:pt x="177" y="214"/>
                  <a:pt x="174" y="211"/>
                  <a:pt x="171" y="210"/>
                </a:cubicBezTo>
                <a:cubicBezTo>
                  <a:pt x="171" y="63"/>
                  <a:pt x="171" y="63"/>
                  <a:pt x="171" y="63"/>
                </a:cubicBezTo>
                <a:close/>
                <a:moveTo>
                  <a:pt x="179" y="680"/>
                </a:moveTo>
                <a:cubicBezTo>
                  <a:pt x="171" y="680"/>
                  <a:pt x="171" y="680"/>
                  <a:pt x="171" y="680"/>
                </a:cubicBezTo>
                <a:cubicBezTo>
                  <a:pt x="171" y="514"/>
                  <a:pt x="171" y="514"/>
                  <a:pt x="171" y="514"/>
                </a:cubicBezTo>
                <a:cubicBezTo>
                  <a:pt x="172" y="514"/>
                  <a:pt x="174" y="513"/>
                  <a:pt x="175" y="511"/>
                </a:cubicBezTo>
                <a:cubicBezTo>
                  <a:pt x="175" y="510"/>
                  <a:pt x="175" y="510"/>
                  <a:pt x="175" y="510"/>
                </a:cubicBezTo>
                <a:cubicBezTo>
                  <a:pt x="174" y="508"/>
                  <a:pt x="174" y="508"/>
                  <a:pt x="174" y="508"/>
                </a:cubicBezTo>
                <a:cubicBezTo>
                  <a:pt x="174" y="506"/>
                  <a:pt x="174" y="506"/>
                  <a:pt x="174" y="506"/>
                </a:cubicBezTo>
                <a:cubicBezTo>
                  <a:pt x="174" y="504"/>
                  <a:pt x="174" y="504"/>
                  <a:pt x="174" y="504"/>
                </a:cubicBezTo>
                <a:cubicBezTo>
                  <a:pt x="174" y="502"/>
                  <a:pt x="174" y="502"/>
                  <a:pt x="174" y="502"/>
                </a:cubicBezTo>
                <a:cubicBezTo>
                  <a:pt x="174" y="501"/>
                  <a:pt x="174" y="500"/>
                  <a:pt x="173" y="500"/>
                </a:cubicBezTo>
                <a:cubicBezTo>
                  <a:pt x="173" y="499"/>
                  <a:pt x="172" y="498"/>
                  <a:pt x="171" y="498"/>
                </a:cubicBezTo>
                <a:cubicBezTo>
                  <a:pt x="171" y="325"/>
                  <a:pt x="171" y="325"/>
                  <a:pt x="171" y="325"/>
                </a:cubicBezTo>
                <a:cubicBezTo>
                  <a:pt x="173" y="327"/>
                  <a:pt x="176" y="329"/>
                  <a:pt x="179" y="330"/>
                </a:cubicBezTo>
                <a:cubicBezTo>
                  <a:pt x="179" y="545"/>
                  <a:pt x="179" y="545"/>
                  <a:pt x="179" y="545"/>
                </a:cubicBezTo>
                <a:cubicBezTo>
                  <a:pt x="179" y="545"/>
                  <a:pt x="178" y="545"/>
                  <a:pt x="177" y="545"/>
                </a:cubicBezTo>
                <a:cubicBezTo>
                  <a:pt x="175" y="545"/>
                  <a:pt x="174" y="548"/>
                  <a:pt x="175" y="550"/>
                </a:cubicBezTo>
                <a:cubicBezTo>
                  <a:pt x="175" y="551"/>
                  <a:pt x="175" y="551"/>
                  <a:pt x="175" y="551"/>
                </a:cubicBezTo>
                <a:cubicBezTo>
                  <a:pt x="176" y="553"/>
                  <a:pt x="176" y="553"/>
                  <a:pt x="176" y="553"/>
                </a:cubicBezTo>
                <a:cubicBezTo>
                  <a:pt x="176" y="555"/>
                  <a:pt x="176" y="555"/>
                  <a:pt x="176" y="555"/>
                </a:cubicBezTo>
                <a:cubicBezTo>
                  <a:pt x="177" y="556"/>
                  <a:pt x="177" y="556"/>
                  <a:pt x="177" y="556"/>
                </a:cubicBezTo>
                <a:cubicBezTo>
                  <a:pt x="177" y="558"/>
                  <a:pt x="177" y="558"/>
                  <a:pt x="177" y="558"/>
                </a:cubicBezTo>
                <a:cubicBezTo>
                  <a:pt x="178" y="559"/>
                  <a:pt x="179" y="559"/>
                  <a:pt x="179" y="560"/>
                </a:cubicBezTo>
                <a:lnTo>
                  <a:pt x="179" y="680"/>
                </a:lnTo>
                <a:close/>
                <a:moveTo>
                  <a:pt x="124" y="502"/>
                </a:moveTo>
                <a:cubicBezTo>
                  <a:pt x="128" y="501"/>
                  <a:pt x="128" y="501"/>
                  <a:pt x="128" y="501"/>
                </a:cubicBezTo>
                <a:cubicBezTo>
                  <a:pt x="127" y="500"/>
                  <a:pt x="125" y="498"/>
                  <a:pt x="124" y="497"/>
                </a:cubicBezTo>
                <a:cubicBezTo>
                  <a:pt x="124" y="184"/>
                  <a:pt x="124" y="184"/>
                  <a:pt x="124" y="184"/>
                </a:cubicBezTo>
                <a:cubicBezTo>
                  <a:pt x="130" y="139"/>
                  <a:pt x="146" y="95"/>
                  <a:pt x="171" y="63"/>
                </a:cubicBezTo>
                <a:cubicBezTo>
                  <a:pt x="171" y="210"/>
                  <a:pt x="171" y="210"/>
                  <a:pt x="171" y="210"/>
                </a:cubicBezTo>
                <a:cubicBezTo>
                  <a:pt x="162" y="206"/>
                  <a:pt x="152" y="220"/>
                  <a:pt x="148" y="247"/>
                </a:cubicBezTo>
                <a:cubicBezTo>
                  <a:pt x="145" y="276"/>
                  <a:pt x="153" y="309"/>
                  <a:pt x="171" y="325"/>
                </a:cubicBezTo>
                <a:cubicBezTo>
                  <a:pt x="171" y="498"/>
                  <a:pt x="171" y="498"/>
                  <a:pt x="171" y="498"/>
                </a:cubicBezTo>
                <a:cubicBezTo>
                  <a:pt x="169" y="498"/>
                  <a:pt x="167" y="500"/>
                  <a:pt x="167" y="502"/>
                </a:cubicBezTo>
                <a:cubicBezTo>
                  <a:pt x="167" y="504"/>
                  <a:pt x="167" y="504"/>
                  <a:pt x="167" y="504"/>
                </a:cubicBezTo>
                <a:cubicBezTo>
                  <a:pt x="167" y="507"/>
                  <a:pt x="167" y="507"/>
                  <a:pt x="167" y="507"/>
                </a:cubicBezTo>
                <a:cubicBezTo>
                  <a:pt x="167" y="509"/>
                  <a:pt x="167" y="509"/>
                  <a:pt x="167" y="509"/>
                </a:cubicBezTo>
                <a:cubicBezTo>
                  <a:pt x="167" y="510"/>
                  <a:pt x="167" y="510"/>
                  <a:pt x="167" y="510"/>
                </a:cubicBezTo>
                <a:cubicBezTo>
                  <a:pt x="167" y="513"/>
                  <a:pt x="169" y="514"/>
                  <a:pt x="171" y="514"/>
                </a:cubicBezTo>
                <a:cubicBezTo>
                  <a:pt x="171" y="680"/>
                  <a:pt x="171" y="680"/>
                  <a:pt x="171" y="680"/>
                </a:cubicBezTo>
                <a:cubicBezTo>
                  <a:pt x="124" y="680"/>
                  <a:pt x="124" y="680"/>
                  <a:pt x="124" y="680"/>
                </a:cubicBezTo>
                <a:cubicBezTo>
                  <a:pt x="124" y="653"/>
                  <a:pt x="124" y="653"/>
                  <a:pt x="124" y="653"/>
                </a:cubicBezTo>
                <a:cubicBezTo>
                  <a:pt x="126" y="653"/>
                  <a:pt x="129" y="651"/>
                  <a:pt x="128" y="648"/>
                </a:cubicBezTo>
                <a:cubicBezTo>
                  <a:pt x="128" y="648"/>
                  <a:pt x="128" y="648"/>
                  <a:pt x="128" y="648"/>
                </a:cubicBezTo>
                <a:cubicBezTo>
                  <a:pt x="128" y="648"/>
                  <a:pt x="128" y="648"/>
                  <a:pt x="128" y="648"/>
                </a:cubicBezTo>
                <a:cubicBezTo>
                  <a:pt x="128" y="647"/>
                  <a:pt x="128" y="647"/>
                  <a:pt x="128" y="647"/>
                </a:cubicBezTo>
                <a:cubicBezTo>
                  <a:pt x="128" y="646"/>
                  <a:pt x="128" y="646"/>
                  <a:pt x="128" y="646"/>
                </a:cubicBezTo>
                <a:cubicBezTo>
                  <a:pt x="128" y="645"/>
                  <a:pt x="128" y="645"/>
                  <a:pt x="128" y="645"/>
                </a:cubicBezTo>
                <a:cubicBezTo>
                  <a:pt x="128" y="644"/>
                  <a:pt x="128" y="644"/>
                  <a:pt x="128" y="644"/>
                </a:cubicBezTo>
                <a:cubicBezTo>
                  <a:pt x="127" y="643"/>
                  <a:pt x="127" y="643"/>
                  <a:pt x="127" y="643"/>
                </a:cubicBezTo>
                <a:cubicBezTo>
                  <a:pt x="127" y="642"/>
                  <a:pt x="127" y="642"/>
                  <a:pt x="127" y="642"/>
                </a:cubicBezTo>
                <a:cubicBezTo>
                  <a:pt x="127" y="641"/>
                  <a:pt x="127" y="641"/>
                  <a:pt x="127" y="641"/>
                </a:cubicBezTo>
                <a:cubicBezTo>
                  <a:pt x="127" y="640"/>
                  <a:pt x="127" y="640"/>
                  <a:pt x="127" y="640"/>
                </a:cubicBezTo>
                <a:cubicBezTo>
                  <a:pt x="126" y="639"/>
                  <a:pt x="125" y="638"/>
                  <a:pt x="124" y="637"/>
                </a:cubicBezTo>
                <a:lnTo>
                  <a:pt x="124" y="502"/>
                </a:lnTo>
                <a:close/>
                <a:moveTo>
                  <a:pt x="105" y="509"/>
                </a:moveTo>
                <a:cubicBezTo>
                  <a:pt x="111" y="507"/>
                  <a:pt x="118" y="504"/>
                  <a:pt x="124" y="502"/>
                </a:cubicBezTo>
                <a:cubicBezTo>
                  <a:pt x="124" y="637"/>
                  <a:pt x="124" y="637"/>
                  <a:pt x="124" y="637"/>
                </a:cubicBezTo>
                <a:cubicBezTo>
                  <a:pt x="122" y="637"/>
                  <a:pt x="119" y="639"/>
                  <a:pt x="119" y="642"/>
                </a:cubicBezTo>
                <a:cubicBezTo>
                  <a:pt x="120" y="642"/>
                  <a:pt x="120" y="642"/>
                  <a:pt x="120" y="642"/>
                </a:cubicBezTo>
                <a:cubicBezTo>
                  <a:pt x="120" y="643"/>
                  <a:pt x="120" y="643"/>
                  <a:pt x="120" y="643"/>
                </a:cubicBezTo>
                <a:cubicBezTo>
                  <a:pt x="120" y="644"/>
                  <a:pt x="120" y="644"/>
                  <a:pt x="120" y="644"/>
                </a:cubicBezTo>
                <a:cubicBezTo>
                  <a:pt x="120" y="645"/>
                  <a:pt x="120" y="645"/>
                  <a:pt x="120" y="645"/>
                </a:cubicBezTo>
                <a:cubicBezTo>
                  <a:pt x="120" y="646"/>
                  <a:pt x="120" y="646"/>
                  <a:pt x="120" y="646"/>
                </a:cubicBezTo>
                <a:cubicBezTo>
                  <a:pt x="121" y="646"/>
                  <a:pt x="121" y="646"/>
                  <a:pt x="121" y="646"/>
                </a:cubicBezTo>
                <a:cubicBezTo>
                  <a:pt x="121" y="647"/>
                  <a:pt x="121" y="647"/>
                  <a:pt x="121" y="647"/>
                </a:cubicBezTo>
                <a:cubicBezTo>
                  <a:pt x="121" y="648"/>
                  <a:pt x="121" y="648"/>
                  <a:pt x="121" y="648"/>
                </a:cubicBezTo>
                <a:cubicBezTo>
                  <a:pt x="121" y="649"/>
                  <a:pt x="121" y="649"/>
                  <a:pt x="121" y="649"/>
                </a:cubicBezTo>
                <a:cubicBezTo>
                  <a:pt x="121" y="650"/>
                  <a:pt x="121" y="650"/>
                  <a:pt x="121" y="650"/>
                </a:cubicBezTo>
                <a:cubicBezTo>
                  <a:pt x="122" y="651"/>
                  <a:pt x="123" y="652"/>
                  <a:pt x="124" y="653"/>
                </a:cubicBezTo>
                <a:cubicBezTo>
                  <a:pt x="124" y="680"/>
                  <a:pt x="124" y="680"/>
                  <a:pt x="124" y="680"/>
                </a:cubicBezTo>
                <a:cubicBezTo>
                  <a:pt x="105" y="680"/>
                  <a:pt x="105" y="680"/>
                  <a:pt x="105" y="680"/>
                </a:cubicBezTo>
                <a:cubicBezTo>
                  <a:pt x="105" y="609"/>
                  <a:pt x="105" y="609"/>
                  <a:pt x="105" y="609"/>
                </a:cubicBezTo>
                <a:cubicBezTo>
                  <a:pt x="108" y="611"/>
                  <a:pt x="113" y="608"/>
                  <a:pt x="111" y="604"/>
                </a:cubicBezTo>
                <a:cubicBezTo>
                  <a:pt x="110" y="603"/>
                  <a:pt x="110" y="603"/>
                  <a:pt x="110" y="603"/>
                </a:cubicBezTo>
                <a:cubicBezTo>
                  <a:pt x="110" y="603"/>
                  <a:pt x="110" y="603"/>
                  <a:pt x="110" y="603"/>
                </a:cubicBezTo>
                <a:cubicBezTo>
                  <a:pt x="110" y="602"/>
                  <a:pt x="110" y="602"/>
                  <a:pt x="110" y="602"/>
                </a:cubicBezTo>
                <a:cubicBezTo>
                  <a:pt x="109" y="602"/>
                  <a:pt x="109" y="602"/>
                  <a:pt x="109" y="602"/>
                </a:cubicBezTo>
                <a:cubicBezTo>
                  <a:pt x="109" y="601"/>
                  <a:pt x="109" y="601"/>
                  <a:pt x="109" y="601"/>
                </a:cubicBezTo>
                <a:cubicBezTo>
                  <a:pt x="108" y="600"/>
                  <a:pt x="108" y="600"/>
                  <a:pt x="108" y="600"/>
                </a:cubicBezTo>
                <a:cubicBezTo>
                  <a:pt x="108" y="600"/>
                  <a:pt x="108" y="600"/>
                  <a:pt x="108" y="600"/>
                </a:cubicBezTo>
                <a:cubicBezTo>
                  <a:pt x="107" y="599"/>
                  <a:pt x="107" y="599"/>
                  <a:pt x="107" y="599"/>
                </a:cubicBezTo>
                <a:cubicBezTo>
                  <a:pt x="107" y="599"/>
                  <a:pt x="107" y="599"/>
                  <a:pt x="107" y="599"/>
                </a:cubicBezTo>
                <a:cubicBezTo>
                  <a:pt x="106" y="598"/>
                  <a:pt x="106" y="598"/>
                  <a:pt x="106" y="598"/>
                </a:cubicBezTo>
                <a:cubicBezTo>
                  <a:pt x="106" y="597"/>
                  <a:pt x="106" y="597"/>
                  <a:pt x="106" y="597"/>
                </a:cubicBezTo>
                <a:cubicBezTo>
                  <a:pt x="105" y="597"/>
                  <a:pt x="105" y="597"/>
                  <a:pt x="105" y="597"/>
                </a:cubicBezTo>
                <a:cubicBezTo>
                  <a:pt x="105" y="597"/>
                  <a:pt x="105" y="597"/>
                  <a:pt x="105" y="597"/>
                </a:cubicBezTo>
                <a:cubicBezTo>
                  <a:pt x="105" y="509"/>
                  <a:pt x="105" y="509"/>
                  <a:pt x="105" y="509"/>
                </a:cubicBezTo>
                <a:close/>
                <a:moveTo>
                  <a:pt x="124" y="497"/>
                </a:moveTo>
                <a:cubicBezTo>
                  <a:pt x="114" y="484"/>
                  <a:pt x="107" y="468"/>
                  <a:pt x="107" y="450"/>
                </a:cubicBezTo>
                <a:cubicBezTo>
                  <a:pt x="107" y="437"/>
                  <a:pt x="110" y="425"/>
                  <a:pt x="116" y="415"/>
                </a:cubicBezTo>
                <a:cubicBezTo>
                  <a:pt x="112" y="414"/>
                  <a:pt x="109" y="413"/>
                  <a:pt x="105" y="412"/>
                </a:cubicBezTo>
                <a:cubicBezTo>
                  <a:pt x="105" y="224"/>
                  <a:pt x="105" y="224"/>
                  <a:pt x="105" y="224"/>
                </a:cubicBezTo>
                <a:cubicBezTo>
                  <a:pt x="110" y="219"/>
                  <a:pt x="115" y="215"/>
                  <a:pt x="122" y="211"/>
                </a:cubicBezTo>
                <a:cubicBezTo>
                  <a:pt x="122" y="202"/>
                  <a:pt x="123" y="193"/>
                  <a:pt x="124" y="184"/>
                </a:cubicBezTo>
                <a:lnTo>
                  <a:pt x="124" y="497"/>
                </a:lnTo>
                <a:close/>
                <a:moveTo>
                  <a:pt x="69" y="522"/>
                </a:moveTo>
                <a:cubicBezTo>
                  <a:pt x="81" y="517"/>
                  <a:pt x="93" y="513"/>
                  <a:pt x="105" y="509"/>
                </a:cubicBezTo>
                <a:cubicBezTo>
                  <a:pt x="105" y="597"/>
                  <a:pt x="105" y="597"/>
                  <a:pt x="105" y="597"/>
                </a:cubicBezTo>
                <a:cubicBezTo>
                  <a:pt x="102" y="594"/>
                  <a:pt x="97" y="597"/>
                  <a:pt x="99" y="601"/>
                </a:cubicBezTo>
                <a:cubicBezTo>
                  <a:pt x="99" y="602"/>
                  <a:pt x="100" y="602"/>
                  <a:pt x="100" y="602"/>
                </a:cubicBezTo>
                <a:cubicBezTo>
                  <a:pt x="100" y="603"/>
                  <a:pt x="100" y="603"/>
                  <a:pt x="100" y="603"/>
                </a:cubicBezTo>
                <a:cubicBezTo>
                  <a:pt x="101" y="603"/>
                  <a:pt x="101" y="603"/>
                  <a:pt x="101" y="603"/>
                </a:cubicBezTo>
                <a:cubicBezTo>
                  <a:pt x="101" y="604"/>
                  <a:pt x="101" y="604"/>
                  <a:pt x="101" y="604"/>
                </a:cubicBezTo>
                <a:cubicBezTo>
                  <a:pt x="102" y="604"/>
                  <a:pt x="102" y="604"/>
                  <a:pt x="102" y="604"/>
                </a:cubicBezTo>
                <a:cubicBezTo>
                  <a:pt x="102" y="605"/>
                  <a:pt x="102" y="605"/>
                  <a:pt x="102" y="605"/>
                </a:cubicBezTo>
                <a:cubicBezTo>
                  <a:pt x="102" y="605"/>
                  <a:pt x="102" y="605"/>
                  <a:pt x="102" y="605"/>
                </a:cubicBezTo>
                <a:cubicBezTo>
                  <a:pt x="103" y="606"/>
                  <a:pt x="103" y="606"/>
                  <a:pt x="103" y="606"/>
                </a:cubicBezTo>
                <a:cubicBezTo>
                  <a:pt x="103" y="606"/>
                  <a:pt x="103" y="606"/>
                  <a:pt x="103" y="606"/>
                </a:cubicBezTo>
                <a:cubicBezTo>
                  <a:pt x="104" y="607"/>
                  <a:pt x="104" y="607"/>
                  <a:pt x="104" y="607"/>
                </a:cubicBezTo>
                <a:cubicBezTo>
                  <a:pt x="104" y="608"/>
                  <a:pt x="104" y="608"/>
                  <a:pt x="104" y="608"/>
                </a:cubicBezTo>
                <a:cubicBezTo>
                  <a:pt x="104" y="608"/>
                  <a:pt x="104" y="608"/>
                  <a:pt x="104" y="608"/>
                </a:cubicBezTo>
                <a:cubicBezTo>
                  <a:pt x="105" y="608"/>
                  <a:pt x="105" y="609"/>
                  <a:pt x="105" y="609"/>
                </a:cubicBezTo>
                <a:cubicBezTo>
                  <a:pt x="105" y="680"/>
                  <a:pt x="105" y="680"/>
                  <a:pt x="105" y="680"/>
                </a:cubicBezTo>
                <a:cubicBezTo>
                  <a:pt x="69" y="680"/>
                  <a:pt x="69" y="680"/>
                  <a:pt x="69" y="680"/>
                </a:cubicBezTo>
                <a:cubicBezTo>
                  <a:pt x="69" y="579"/>
                  <a:pt x="69" y="579"/>
                  <a:pt x="69" y="579"/>
                </a:cubicBezTo>
                <a:cubicBezTo>
                  <a:pt x="70" y="579"/>
                  <a:pt x="70" y="579"/>
                  <a:pt x="70" y="579"/>
                </a:cubicBezTo>
                <a:cubicBezTo>
                  <a:pt x="70" y="580"/>
                  <a:pt x="70" y="580"/>
                  <a:pt x="70" y="580"/>
                </a:cubicBezTo>
                <a:cubicBezTo>
                  <a:pt x="71" y="580"/>
                  <a:pt x="71" y="580"/>
                  <a:pt x="71" y="580"/>
                </a:cubicBezTo>
                <a:cubicBezTo>
                  <a:pt x="71" y="580"/>
                  <a:pt x="71" y="580"/>
                  <a:pt x="71" y="580"/>
                </a:cubicBezTo>
                <a:cubicBezTo>
                  <a:pt x="75" y="582"/>
                  <a:pt x="79" y="576"/>
                  <a:pt x="75" y="573"/>
                </a:cubicBezTo>
                <a:cubicBezTo>
                  <a:pt x="75" y="573"/>
                  <a:pt x="75" y="573"/>
                  <a:pt x="74" y="573"/>
                </a:cubicBezTo>
                <a:cubicBezTo>
                  <a:pt x="74" y="573"/>
                  <a:pt x="74" y="573"/>
                  <a:pt x="74" y="573"/>
                </a:cubicBezTo>
                <a:cubicBezTo>
                  <a:pt x="73" y="572"/>
                  <a:pt x="73" y="572"/>
                  <a:pt x="73" y="572"/>
                </a:cubicBezTo>
                <a:cubicBezTo>
                  <a:pt x="73" y="572"/>
                  <a:pt x="73" y="572"/>
                  <a:pt x="73" y="572"/>
                </a:cubicBezTo>
                <a:cubicBezTo>
                  <a:pt x="72" y="572"/>
                  <a:pt x="72" y="572"/>
                  <a:pt x="72" y="572"/>
                </a:cubicBezTo>
                <a:cubicBezTo>
                  <a:pt x="72" y="572"/>
                  <a:pt x="72" y="572"/>
                  <a:pt x="72" y="572"/>
                </a:cubicBezTo>
                <a:cubicBezTo>
                  <a:pt x="71" y="571"/>
                  <a:pt x="71" y="571"/>
                  <a:pt x="71" y="571"/>
                </a:cubicBezTo>
                <a:cubicBezTo>
                  <a:pt x="70" y="571"/>
                  <a:pt x="70" y="571"/>
                  <a:pt x="70" y="571"/>
                </a:cubicBezTo>
                <a:cubicBezTo>
                  <a:pt x="70" y="571"/>
                  <a:pt x="70" y="571"/>
                  <a:pt x="70" y="571"/>
                </a:cubicBezTo>
                <a:cubicBezTo>
                  <a:pt x="69" y="571"/>
                  <a:pt x="69" y="571"/>
                  <a:pt x="69" y="571"/>
                </a:cubicBezTo>
                <a:cubicBezTo>
                  <a:pt x="69" y="522"/>
                  <a:pt x="69" y="522"/>
                  <a:pt x="69" y="522"/>
                </a:cubicBezTo>
                <a:close/>
                <a:moveTo>
                  <a:pt x="105" y="412"/>
                </a:moveTo>
                <a:cubicBezTo>
                  <a:pt x="90" y="407"/>
                  <a:pt x="78" y="397"/>
                  <a:pt x="69" y="383"/>
                </a:cubicBezTo>
                <a:cubicBezTo>
                  <a:pt x="69" y="307"/>
                  <a:pt x="69" y="307"/>
                  <a:pt x="69" y="307"/>
                </a:cubicBezTo>
                <a:cubicBezTo>
                  <a:pt x="74" y="300"/>
                  <a:pt x="80" y="293"/>
                  <a:pt x="87" y="288"/>
                </a:cubicBezTo>
                <a:cubicBezTo>
                  <a:pt x="86" y="283"/>
                  <a:pt x="86" y="278"/>
                  <a:pt x="86" y="273"/>
                </a:cubicBezTo>
                <a:cubicBezTo>
                  <a:pt x="86" y="254"/>
                  <a:pt x="93" y="237"/>
                  <a:pt x="105" y="224"/>
                </a:cubicBezTo>
                <a:lnTo>
                  <a:pt x="105" y="412"/>
                </a:lnTo>
                <a:close/>
                <a:moveTo>
                  <a:pt x="26" y="551"/>
                </a:moveTo>
                <a:cubicBezTo>
                  <a:pt x="38" y="539"/>
                  <a:pt x="53" y="530"/>
                  <a:pt x="69" y="522"/>
                </a:cubicBezTo>
                <a:cubicBezTo>
                  <a:pt x="69" y="571"/>
                  <a:pt x="69" y="571"/>
                  <a:pt x="69" y="571"/>
                </a:cubicBezTo>
                <a:cubicBezTo>
                  <a:pt x="69" y="571"/>
                  <a:pt x="69" y="571"/>
                  <a:pt x="69" y="571"/>
                </a:cubicBezTo>
                <a:cubicBezTo>
                  <a:pt x="69" y="570"/>
                  <a:pt x="69" y="570"/>
                  <a:pt x="69" y="570"/>
                </a:cubicBezTo>
                <a:cubicBezTo>
                  <a:pt x="68" y="570"/>
                  <a:pt x="68" y="570"/>
                  <a:pt x="68" y="570"/>
                </a:cubicBezTo>
                <a:cubicBezTo>
                  <a:pt x="68" y="570"/>
                  <a:pt x="68" y="570"/>
                  <a:pt x="68" y="570"/>
                </a:cubicBezTo>
                <a:cubicBezTo>
                  <a:pt x="67" y="570"/>
                  <a:pt x="67" y="570"/>
                  <a:pt x="67" y="570"/>
                </a:cubicBezTo>
                <a:cubicBezTo>
                  <a:pt x="63" y="568"/>
                  <a:pt x="60" y="574"/>
                  <a:pt x="64" y="577"/>
                </a:cubicBezTo>
                <a:cubicBezTo>
                  <a:pt x="64" y="577"/>
                  <a:pt x="64" y="577"/>
                  <a:pt x="65" y="577"/>
                </a:cubicBezTo>
                <a:cubicBezTo>
                  <a:pt x="65" y="577"/>
                  <a:pt x="65" y="577"/>
                  <a:pt x="65" y="577"/>
                </a:cubicBezTo>
                <a:cubicBezTo>
                  <a:pt x="65" y="578"/>
                  <a:pt x="65" y="578"/>
                  <a:pt x="65" y="578"/>
                </a:cubicBezTo>
                <a:cubicBezTo>
                  <a:pt x="66" y="578"/>
                  <a:pt x="66" y="578"/>
                  <a:pt x="66" y="578"/>
                </a:cubicBezTo>
                <a:cubicBezTo>
                  <a:pt x="67" y="578"/>
                  <a:pt x="67" y="578"/>
                  <a:pt x="67" y="578"/>
                </a:cubicBezTo>
                <a:cubicBezTo>
                  <a:pt x="67" y="578"/>
                  <a:pt x="67" y="578"/>
                  <a:pt x="67" y="578"/>
                </a:cubicBezTo>
                <a:cubicBezTo>
                  <a:pt x="68" y="578"/>
                  <a:pt x="68" y="578"/>
                  <a:pt x="68" y="578"/>
                </a:cubicBezTo>
                <a:cubicBezTo>
                  <a:pt x="68" y="579"/>
                  <a:pt x="68" y="579"/>
                  <a:pt x="68" y="579"/>
                </a:cubicBezTo>
                <a:cubicBezTo>
                  <a:pt x="69" y="579"/>
                  <a:pt x="69" y="579"/>
                  <a:pt x="69" y="579"/>
                </a:cubicBezTo>
                <a:cubicBezTo>
                  <a:pt x="69" y="579"/>
                  <a:pt x="69" y="579"/>
                  <a:pt x="69" y="579"/>
                </a:cubicBezTo>
                <a:cubicBezTo>
                  <a:pt x="69" y="579"/>
                  <a:pt x="69" y="579"/>
                  <a:pt x="69" y="579"/>
                </a:cubicBezTo>
                <a:cubicBezTo>
                  <a:pt x="69" y="680"/>
                  <a:pt x="69" y="680"/>
                  <a:pt x="69" y="680"/>
                </a:cubicBezTo>
                <a:cubicBezTo>
                  <a:pt x="26" y="680"/>
                  <a:pt x="26" y="680"/>
                  <a:pt x="26" y="680"/>
                </a:cubicBezTo>
                <a:cubicBezTo>
                  <a:pt x="26" y="569"/>
                  <a:pt x="26" y="569"/>
                  <a:pt x="26" y="569"/>
                </a:cubicBezTo>
                <a:cubicBezTo>
                  <a:pt x="26" y="569"/>
                  <a:pt x="26" y="569"/>
                  <a:pt x="26" y="569"/>
                </a:cubicBezTo>
                <a:cubicBezTo>
                  <a:pt x="26" y="569"/>
                  <a:pt x="26" y="569"/>
                  <a:pt x="26" y="569"/>
                </a:cubicBezTo>
                <a:cubicBezTo>
                  <a:pt x="27" y="569"/>
                  <a:pt x="27" y="569"/>
                  <a:pt x="27" y="569"/>
                </a:cubicBezTo>
                <a:cubicBezTo>
                  <a:pt x="27" y="569"/>
                  <a:pt x="27" y="569"/>
                  <a:pt x="27" y="569"/>
                </a:cubicBezTo>
                <a:cubicBezTo>
                  <a:pt x="27" y="569"/>
                  <a:pt x="27" y="569"/>
                  <a:pt x="27" y="569"/>
                </a:cubicBezTo>
                <a:cubicBezTo>
                  <a:pt x="28" y="569"/>
                  <a:pt x="28" y="569"/>
                  <a:pt x="28" y="569"/>
                </a:cubicBezTo>
                <a:cubicBezTo>
                  <a:pt x="28" y="569"/>
                  <a:pt x="28" y="569"/>
                  <a:pt x="28" y="569"/>
                </a:cubicBezTo>
                <a:cubicBezTo>
                  <a:pt x="28" y="569"/>
                  <a:pt x="28" y="569"/>
                  <a:pt x="28" y="569"/>
                </a:cubicBezTo>
                <a:cubicBezTo>
                  <a:pt x="29" y="569"/>
                  <a:pt x="29" y="569"/>
                  <a:pt x="29" y="569"/>
                </a:cubicBezTo>
                <a:cubicBezTo>
                  <a:pt x="29" y="569"/>
                  <a:pt x="29" y="569"/>
                  <a:pt x="29" y="569"/>
                </a:cubicBezTo>
                <a:cubicBezTo>
                  <a:pt x="29" y="569"/>
                  <a:pt x="29" y="569"/>
                  <a:pt x="29" y="569"/>
                </a:cubicBezTo>
                <a:cubicBezTo>
                  <a:pt x="34" y="570"/>
                  <a:pt x="35" y="562"/>
                  <a:pt x="30" y="561"/>
                </a:cubicBezTo>
                <a:cubicBezTo>
                  <a:pt x="30" y="561"/>
                  <a:pt x="30" y="561"/>
                  <a:pt x="30" y="561"/>
                </a:cubicBezTo>
                <a:cubicBezTo>
                  <a:pt x="30" y="561"/>
                  <a:pt x="30" y="561"/>
                  <a:pt x="30" y="561"/>
                </a:cubicBezTo>
                <a:cubicBezTo>
                  <a:pt x="29" y="561"/>
                  <a:pt x="29" y="561"/>
                  <a:pt x="29" y="561"/>
                </a:cubicBezTo>
                <a:cubicBezTo>
                  <a:pt x="29" y="561"/>
                  <a:pt x="29" y="561"/>
                  <a:pt x="29" y="561"/>
                </a:cubicBezTo>
                <a:cubicBezTo>
                  <a:pt x="29" y="561"/>
                  <a:pt x="29" y="561"/>
                  <a:pt x="29" y="561"/>
                </a:cubicBezTo>
                <a:cubicBezTo>
                  <a:pt x="28" y="561"/>
                  <a:pt x="28" y="561"/>
                  <a:pt x="28" y="561"/>
                </a:cubicBezTo>
                <a:cubicBezTo>
                  <a:pt x="28" y="561"/>
                  <a:pt x="28" y="561"/>
                  <a:pt x="28" y="561"/>
                </a:cubicBezTo>
                <a:cubicBezTo>
                  <a:pt x="27" y="561"/>
                  <a:pt x="27" y="561"/>
                  <a:pt x="27" y="561"/>
                </a:cubicBezTo>
                <a:cubicBezTo>
                  <a:pt x="27" y="561"/>
                  <a:pt x="27" y="561"/>
                  <a:pt x="27" y="561"/>
                </a:cubicBezTo>
                <a:cubicBezTo>
                  <a:pt x="27" y="561"/>
                  <a:pt x="27" y="561"/>
                  <a:pt x="27" y="561"/>
                </a:cubicBezTo>
                <a:cubicBezTo>
                  <a:pt x="26" y="561"/>
                  <a:pt x="26" y="561"/>
                  <a:pt x="26" y="561"/>
                </a:cubicBezTo>
                <a:cubicBezTo>
                  <a:pt x="26" y="561"/>
                  <a:pt x="26" y="561"/>
                  <a:pt x="26" y="561"/>
                </a:cubicBezTo>
                <a:cubicBezTo>
                  <a:pt x="26" y="551"/>
                  <a:pt x="26" y="551"/>
                  <a:pt x="26" y="551"/>
                </a:cubicBezTo>
                <a:close/>
                <a:moveTo>
                  <a:pt x="69" y="383"/>
                </a:moveTo>
                <a:cubicBezTo>
                  <a:pt x="63" y="372"/>
                  <a:pt x="59" y="359"/>
                  <a:pt x="59" y="345"/>
                </a:cubicBezTo>
                <a:cubicBezTo>
                  <a:pt x="59" y="331"/>
                  <a:pt x="63" y="318"/>
                  <a:pt x="69" y="307"/>
                </a:cubicBezTo>
                <a:lnTo>
                  <a:pt x="69" y="383"/>
                </a:lnTo>
                <a:close/>
                <a:moveTo>
                  <a:pt x="22" y="680"/>
                </a:moveTo>
                <a:cubicBezTo>
                  <a:pt x="9" y="659"/>
                  <a:pt x="1" y="637"/>
                  <a:pt x="1" y="617"/>
                </a:cubicBezTo>
                <a:cubicBezTo>
                  <a:pt x="0" y="588"/>
                  <a:pt x="10" y="567"/>
                  <a:pt x="26" y="551"/>
                </a:cubicBezTo>
                <a:cubicBezTo>
                  <a:pt x="26" y="561"/>
                  <a:pt x="26" y="561"/>
                  <a:pt x="26" y="561"/>
                </a:cubicBezTo>
                <a:cubicBezTo>
                  <a:pt x="26" y="561"/>
                  <a:pt x="26" y="561"/>
                  <a:pt x="26" y="561"/>
                </a:cubicBezTo>
                <a:cubicBezTo>
                  <a:pt x="26" y="561"/>
                  <a:pt x="26" y="561"/>
                  <a:pt x="26" y="561"/>
                </a:cubicBezTo>
                <a:cubicBezTo>
                  <a:pt x="25" y="561"/>
                  <a:pt x="25" y="561"/>
                  <a:pt x="25" y="561"/>
                </a:cubicBezTo>
                <a:cubicBezTo>
                  <a:pt x="25" y="561"/>
                  <a:pt x="25" y="561"/>
                  <a:pt x="25" y="561"/>
                </a:cubicBezTo>
                <a:cubicBezTo>
                  <a:pt x="24" y="561"/>
                  <a:pt x="24" y="561"/>
                  <a:pt x="24" y="561"/>
                </a:cubicBezTo>
                <a:cubicBezTo>
                  <a:pt x="24" y="561"/>
                  <a:pt x="24" y="561"/>
                  <a:pt x="24" y="561"/>
                </a:cubicBezTo>
                <a:cubicBezTo>
                  <a:pt x="24" y="561"/>
                  <a:pt x="24" y="561"/>
                  <a:pt x="24" y="561"/>
                </a:cubicBezTo>
                <a:cubicBezTo>
                  <a:pt x="23" y="561"/>
                  <a:pt x="23" y="561"/>
                  <a:pt x="23" y="561"/>
                </a:cubicBezTo>
                <a:cubicBezTo>
                  <a:pt x="23" y="561"/>
                  <a:pt x="23" y="561"/>
                  <a:pt x="23" y="561"/>
                </a:cubicBezTo>
                <a:cubicBezTo>
                  <a:pt x="23" y="561"/>
                  <a:pt x="23" y="561"/>
                  <a:pt x="23" y="561"/>
                </a:cubicBezTo>
                <a:cubicBezTo>
                  <a:pt x="22" y="561"/>
                  <a:pt x="22" y="561"/>
                  <a:pt x="22" y="561"/>
                </a:cubicBezTo>
                <a:cubicBezTo>
                  <a:pt x="22" y="561"/>
                  <a:pt x="22" y="561"/>
                  <a:pt x="22" y="561"/>
                </a:cubicBezTo>
                <a:cubicBezTo>
                  <a:pt x="20" y="561"/>
                  <a:pt x="18" y="563"/>
                  <a:pt x="18" y="565"/>
                </a:cubicBezTo>
                <a:cubicBezTo>
                  <a:pt x="19" y="567"/>
                  <a:pt x="20" y="569"/>
                  <a:pt x="22" y="569"/>
                </a:cubicBezTo>
                <a:cubicBezTo>
                  <a:pt x="22" y="569"/>
                  <a:pt x="22" y="569"/>
                  <a:pt x="22" y="569"/>
                </a:cubicBezTo>
                <a:cubicBezTo>
                  <a:pt x="23" y="569"/>
                  <a:pt x="23" y="569"/>
                  <a:pt x="23" y="569"/>
                </a:cubicBezTo>
                <a:cubicBezTo>
                  <a:pt x="23" y="569"/>
                  <a:pt x="23" y="569"/>
                  <a:pt x="23" y="569"/>
                </a:cubicBezTo>
                <a:cubicBezTo>
                  <a:pt x="23" y="569"/>
                  <a:pt x="23" y="569"/>
                  <a:pt x="23" y="569"/>
                </a:cubicBezTo>
                <a:cubicBezTo>
                  <a:pt x="24" y="569"/>
                  <a:pt x="24" y="569"/>
                  <a:pt x="24" y="569"/>
                </a:cubicBezTo>
                <a:cubicBezTo>
                  <a:pt x="24" y="569"/>
                  <a:pt x="24" y="569"/>
                  <a:pt x="24" y="569"/>
                </a:cubicBezTo>
                <a:cubicBezTo>
                  <a:pt x="24" y="569"/>
                  <a:pt x="24" y="569"/>
                  <a:pt x="24" y="569"/>
                </a:cubicBezTo>
                <a:cubicBezTo>
                  <a:pt x="25" y="569"/>
                  <a:pt x="25" y="569"/>
                  <a:pt x="25" y="569"/>
                </a:cubicBezTo>
                <a:cubicBezTo>
                  <a:pt x="25" y="569"/>
                  <a:pt x="25" y="569"/>
                  <a:pt x="25" y="569"/>
                </a:cubicBezTo>
                <a:cubicBezTo>
                  <a:pt x="25" y="569"/>
                  <a:pt x="25" y="569"/>
                  <a:pt x="25" y="569"/>
                </a:cubicBezTo>
                <a:cubicBezTo>
                  <a:pt x="26" y="569"/>
                  <a:pt x="26" y="569"/>
                  <a:pt x="26" y="569"/>
                </a:cubicBezTo>
                <a:cubicBezTo>
                  <a:pt x="26" y="569"/>
                  <a:pt x="26" y="569"/>
                  <a:pt x="26" y="569"/>
                </a:cubicBezTo>
                <a:cubicBezTo>
                  <a:pt x="26" y="680"/>
                  <a:pt x="26" y="680"/>
                  <a:pt x="26" y="680"/>
                </a:cubicBezTo>
                <a:lnTo>
                  <a:pt x="22" y="680"/>
                </a:lnTo>
                <a:close/>
              </a:path>
            </a:pathLst>
          </a:custGeom>
          <a:solidFill>
            <a:srgbClr val="A0BC34">
              <a:alpha val="29411"/>
            </a:srgbClr>
          </a:solidFill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6"/>
          <p:cNvSpPr/>
          <p:nvPr/>
        </p:nvSpPr>
        <p:spPr>
          <a:xfrm>
            <a:off x="928975" y="5718637"/>
            <a:ext cx="1032664" cy="1187141"/>
          </a:xfrm>
          <a:custGeom>
            <a:avLst/>
            <a:gdLst/>
            <a:ahLst/>
            <a:cxnLst/>
            <a:rect l="l" t="t" r="r" b="b"/>
            <a:pathLst>
              <a:path w="632" h="727" extrusionOk="0">
                <a:moveTo>
                  <a:pt x="316" y="0"/>
                </a:moveTo>
                <a:cubicBezTo>
                  <a:pt x="470" y="0"/>
                  <a:pt x="586" y="271"/>
                  <a:pt x="471" y="413"/>
                </a:cubicBezTo>
                <a:cubicBezTo>
                  <a:pt x="476" y="410"/>
                  <a:pt x="478" y="408"/>
                  <a:pt x="478" y="407"/>
                </a:cubicBezTo>
                <a:cubicBezTo>
                  <a:pt x="414" y="481"/>
                  <a:pt x="476" y="501"/>
                  <a:pt x="504" y="543"/>
                </a:cubicBezTo>
                <a:cubicBezTo>
                  <a:pt x="505" y="545"/>
                  <a:pt x="507" y="547"/>
                  <a:pt x="508" y="550"/>
                </a:cubicBezTo>
                <a:cubicBezTo>
                  <a:pt x="570" y="570"/>
                  <a:pt x="632" y="592"/>
                  <a:pt x="630" y="664"/>
                </a:cubicBezTo>
                <a:cubicBezTo>
                  <a:pt x="630" y="684"/>
                  <a:pt x="622" y="706"/>
                  <a:pt x="609" y="727"/>
                </a:cubicBezTo>
                <a:cubicBezTo>
                  <a:pt x="316" y="727"/>
                  <a:pt x="316" y="727"/>
                  <a:pt x="316" y="727"/>
                </a:cubicBezTo>
                <a:cubicBezTo>
                  <a:pt x="316" y="726"/>
                  <a:pt x="316" y="726"/>
                  <a:pt x="316" y="726"/>
                </a:cubicBezTo>
                <a:cubicBezTo>
                  <a:pt x="588" y="727"/>
                  <a:pt x="588" y="727"/>
                  <a:pt x="588" y="727"/>
                </a:cubicBezTo>
                <a:cubicBezTo>
                  <a:pt x="589" y="725"/>
                  <a:pt x="589" y="725"/>
                  <a:pt x="589" y="725"/>
                </a:cubicBezTo>
                <a:cubicBezTo>
                  <a:pt x="316" y="725"/>
                  <a:pt x="316" y="725"/>
                  <a:pt x="316" y="725"/>
                </a:cubicBezTo>
                <a:cubicBezTo>
                  <a:pt x="316" y="674"/>
                  <a:pt x="316" y="674"/>
                  <a:pt x="316" y="674"/>
                </a:cubicBezTo>
                <a:cubicBezTo>
                  <a:pt x="430" y="674"/>
                  <a:pt x="543" y="654"/>
                  <a:pt x="587" y="612"/>
                </a:cubicBezTo>
                <a:cubicBezTo>
                  <a:pt x="585" y="611"/>
                  <a:pt x="584" y="609"/>
                  <a:pt x="582" y="608"/>
                </a:cubicBezTo>
                <a:cubicBezTo>
                  <a:pt x="566" y="594"/>
                  <a:pt x="543" y="585"/>
                  <a:pt x="517" y="577"/>
                </a:cubicBezTo>
                <a:cubicBezTo>
                  <a:pt x="520" y="598"/>
                  <a:pt x="513" y="621"/>
                  <a:pt x="490" y="638"/>
                </a:cubicBezTo>
                <a:cubicBezTo>
                  <a:pt x="501" y="559"/>
                  <a:pt x="379" y="600"/>
                  <a:pt x="383" y="481"/>
                </a:cubicBezTo>
                <a:cubicBezTo>
                  <a:pt x="364" y="492"/>
                  <a:pt x="341" y="499"/>
                  <a:pt x="316" y="499"/>
                </a:cubicBezTo>
                <a:cubicBezTo>
                  <a:pt x="316" y="478"/>
                  <a:pt x="316" y="478"/>
                  <a:pt x="316" y="478"/>
                </a:cubicBezTo>
                <a:cubicBezTo>
                  <a:pt x="376" y="478"/>
                  <a:pt x="420" y="436"/>
                  <a:pt x="444" y="380"/>
                </a:cubicBezTo>
                <a:cubicBezTo>
                  <a:pt x="485" y="373"/>
                  <a:pt x="497" y="285"/>
                  <a:pt x="465" y="255"/>
                </a:cubicBezTo>
                <a:cubicBezTo>
                  <a:pt x="457" y="255"/>
                  <a:pt x="451" y="267"/>
                  <a:pt x="448" y="278"/>
                </a:cubicBezTo>
                <a:cubicBezTo>
                  <a:pt x="441" y="300"/>
                  <a:pt x="437" y="311"/>
                  <a:pt x="439" y="269"/>
                </a:cubicBezTo>
                <a:cubicBezTo>
                  <a:pt x="439" y="267"/>
                  <a:pt x="439" y="264"/>
                  <a:pt x="439" y="261"/>
                </a:cubicBezTo>
                <a:cubicBezTo>
                  <a:pt x="411" y="278"/>
                  <a:pt x="364" y="281"/>
                  <a:pt x="316" y="267"/>
                </a:cubicBezTo>
                <a:cubicBezTo>
                  <a:pt x="316" y="76"/>
                  <a:pt x="316" y="76"/>
                  <a:pt x="316" y="76"/>
                </a:cubicBezTo>
                <a:cubicBezTo>
                  <a:pt x="365" y="76"/>
                  <a:pt x="403" y="95"/>
                  <a:pt x="430" y="123"/>
                </a:cubicBezTo>
                <a:cubicBezTo>
                  <a:pt x="457" y="151"/>
                  <a:pt x="473" y="189"/>
                  <a:pt x="479" y="230"/>
                </a:cubicBezTo>
                <a:cubicBezTo>
                  <a:pt x="477" y="122"/>
                  <a:pt x="405" y="36"/>
                  <a:pt x="316" y="36"/>
                </a:cubicBezTo>
                <a:lnTo>
                  <a:pt x="316" y="0"/>
                </a:lnTo>
                <a:close/>
                <a:moveTo>
                  <a:pt x="175" y="433"/>
                </a:moveTo>
                <a:cubicBezTo>
                  <a:pt x="32" y="298"/>
                  <a:pt x="153" y="0"/>
                  <a:pt x="316" y="0"/>
                </a:cubicBezTo>
                <a:cubicBezTo>
                  <a:pt x="316" y="36"/>
                  <a:pt x="316" y="36"/>
                  <a:pt x="316" y="36"/>
                </a:cubicBezTo>
                <a:cubicBezTo>
                  <a:pt x="228" y="36"/>
                  <a:pt x="155" y="122"/>
                  <a:pt x="153" y="230"/>
                </a:cubicBezTo>
                <a:cubicBezTo>
                  <a:pt x="160" y="189"/>
                  <a:pt x="176" y="151"/>
                  <a:pt x="202" y="123"/>
                </a:cubicBezTo>
                <a:cubicBezTo>
                  <a:pt x="229" y="95"/>
                  <a:pt x="267" y="76"/>
                  <a:pt x="316" y="76"/>
                </a:cubicBezTo>
                <a:cubicBezTo>
                  <a:pt x="316" y="267"/>
                  <a:pt x="316" y="267"/>
                  <a:pt x="316" y="267"/>
                </a:cubicBezTo>
                <a:cubicBezTo>
                  <a:pt x="310" y="265"/>
                  <a:pt x="304" y="263"/>
                  <a:pt x="298" y="261"/>
                </a:cubicBezTo>
                <a:cubicBezTo>
                  <a:pt x="255" y="244"/>
                  <a:pt x="223" y="218"/>
                  <a:pt x="208" y="192"/>
                </a:cubicBezTo>
                <a:cubicBezTo>
                  <a:pt x="199" y="217"/>
                  <a:pt x="193" y="244"/>
                  <a:pt x="194" y="269"/>
                </a:cubicBezTo>
                <a:cubicBezTo>
                  <a:pt x="196" y="311"/>
                  <a:pt x="192" y="300"/>
                  <a:pt x="185" y="278"/>
                </a:cubicBezTo>
                <a:cubicBezTo>
                  <a:pt x="181" y="266"/>
                  <a:pt x="176" y="255"/>
                  <a:pt x="167" y="255"/>
                </a:cubicBezTo>
                <a:cubicBezTo>
                  <a:pt x="135" y="285"/>
                  <a:pt x="147" y="373"/>
                  <a:pt x="188" y="380"/>
                </a:cubicBezTo>
                <a:cubicBezTo>
                  <a:pt x="212" y="436"/>
                  <a:pt x="256" y="478"/>
                  <a:pt x="316" y="478"/>
                </a:cubicBezTo>
                <a:cubicBezTo>
                  <a:pt x="316" y="499"/>
                  <a:pt x="316" y="499"/>
                  <a:pt x="316" y="499"/>
                </a:cubicBezTo>
                <a:cubicBezTo>
                  <a:pt x="291" y="499"/>
                  <a:pt x="268" y="492"/>
                  <a:pt x="247" y="480"/>
                </a:cubicBezTo>
                <a:cubicBezTo>
                  <a:pt x="239" y="511"/>
                  <a:pt x="223" y="538"/>
                  <a:pt x="196" y="548"/>
                </a:cubicBezTo>
                <a:cubicBezTo>
                  <a:pt x="141" y="569"/>
                  <a:pt x="79" y="580"/>
                  <a:pt x="50" y="610"/>
                </a:cubicBezTo>
                <a:cubicBezTo>
                  <a:pt x="49" y="612"/>
                  <a:pt x="47" y="613"/>
                  <a:pt x="46" y="615"/>
                </a:cubicBezTo>
                <a:cubicBezTo>
                  <a:pt x="93" y="655"/>
                  <a:pt x="205" y="675"/>
                  <a:pt x="316" y="674"/>
                </a:cubicBezTo>
                <a:cubicBezTo>
                  <a:pt x="316" y="725"/>
                  <a:pt x="316" y="725"/>
                  <a:pt x="316" y="725"/>
                </a:cubicBezTo>
                <a:cubicBezTo>
                  <a:pt x="46" y="725"/>
                  <a:pt x="46" y="725"/>
                  <a:pt x="46" y="725"/>
                </a:cubicBezTo>
                <a:cubicBezTo>
                  <a:pt x="46" y="726"/>
                  <a:pt x="46" y="726"/>
                  <a:pt x="46" y="726"/>
                </a:cubicBezTo>
                <a:cubicBezTo>
                  <a:pt x="316" y="726"/>
                  <a:pt x="316" y="726"/>
                  <a:pt x="316" y="726"/>
                </a:cubicBezTo>
                <a:cubicBezTo>
                  <a:pt x="316" y="727"/>
                  <a:pt x="316" y="727"/>
                  <a:pt x="316" y="727"/>
                </a:cubicBezTo>
                <a:cubicBezTo>
                  <a:pt x="23" y="727"/>
                  <a:pt x="23" y="727"/>
                  <a:pt x="23" y="727"/>
                </a:cubicBezTo>
                <a:cubicBezTo>
                  <a:pt x="11" y="706"/>
                  <a:pt x="3" y="684"/>
                  <a:pt x="2" y="664"/>
                </a:cubicBezTo>
                <a:cubicBezTo>
                  <a:pt x="0" y="570"/>
                  <a:pt x="105" y="561"/>
                  <a:pt x="180" y="530"/>
                </a:cubicBezTo>
                <a:cubicBezTo>
                  <a:pt x="210" y="518"/>
                  <a:pt x="222" y="498"/>
                  <a:pt x="227" y="474"/>
                </a:cubicBezTo>
                <a:cubicBezTo>
                  <a:pt x="210" y="463"/>
                  <a:pt x="193" y="449"/>
                  <a:pt x="175" y="433"/>
                </a:cubicBezTo>
                <a:close/>
              </a:path>
            </a:pathLst>
          </a:custGeom>
          <a:solidFill>
            <a:srgbClr val="D44024">
              <a:alpha val="29411"/>
            </a:srgbClr>
          </a:solidFill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6"/>
          <p:cNvSpPr/>
          <p:nvPr/>
        </p:nvSpPr>
        <p:spPr>
          <a:xfrm>
            <a:off x="4638525" y="5826560"/>
            <a:ext cx="1034781" cy="1079219"/>
          </a:xfrm>
          <a:custGeom>
            <a:avLst/>
            <a:gdLst/>
            <a:ahLst/>
            <a:cxnLst/>
            <a:rect l="l" t="t" r="r" b="b"/>
            <a:pathLst>
              <a:path w="633" h="661" extrusionOk="0">
                <a:moveTo>
                  <a:pt x="501" y="223"/>
                </a:moveTo>
                <a:cubicBezTo>
                  <a:pt x="503" y="238"/>
                  <a:pt x="503" y="254"/>
                  <a:pt x="500" y="269"/>
                </a:cubicBezTo>
                <a:cubicBezTo>
                  <a:pt x="496" y="285"/>
                  <a:pt x="491" y="299"/>
                  <a:pt x="482" y="310"/>
                </a:cubicBezTo>
                <a:cubicBezTo>
                  <a:pt x="475" y="319"/>
                  <a:pt x="467" y="326"/>
                  <a:pt x="457" y="329"/>
                </a:cubicBezTo>
                <a:cubicBezTo>
                  <a:pt x="445" y="357"/>
                  <a:pt x="427" y="382"/>
                  <a:pt x="405" y="400"/>
                </a:cubicBezTo>
                <a:cubicBezTo>
                  <a:pt x="408" y="428"/>
                  <a:pt x="419" y="450"/>
                  <a:pt x="452" y="464"/>
                </a:cubicBezTo>
                <a:cubicBezTo>
                  <a:pt x="527" y="495"/>
                  <a:pt x="633" y="504"/>
                  <a:pt x="630" y="598"/>
                </a:cubicBezTo>
                <a:cubicBezTo>
                  <a:pt x="630" y="618"/>
                  <a:pt x="622" y="640"/>
                  <a:pt x="609" y="661"/>
                </a:cubicBezTo>
                <a:cubicBezTo>
                  <a:pt x="316" y="661"/>
                  <a:pt x="316" y="661"/>
                  <a:pt x="316" y="661"/>
                </a:cubicBezTo>
                <a:cubicBezTo>
                  <a:pt x="316" y="642"/>
                  <a:pt x="316" y="642"/>
                  <a:pt x="316" y="642"/>
                </a:cubicBezTo>
                <a:cubicBezTo>
                  <a:pt x="390" y="642"/>
                  <a:pt x="450" y="638"/>
                  <a:pt x="516" y="627"/>
                </a:cubicBezTo>
                <a:cubicBezTo>
                  <a:pt x="538" y="611"/>
                  <a:pt x="575" y="601"/>
                  <a:pt x="606" y="608"/>
                </a:cubicBezTo>
                <a:cubicBezTo>
                  <a:pt x="607" y="602"/>
                  <a:pt x="607" y="596"/>
                  <a:pt x="607" y="590"/>
                </a:cubicBezTo>
                <a:cubicBezTo>
                  <a:pt x="575" y="583"/>
                  <a:pt x="534" y="590"/>
                  <a:pt x="511" y="610"/>
                </a:cubicBezTo>
                <a:cubicBezTo>
                  <a:pt x="446" y="621"/>
                  <a:pt x="388" y="624"/>
                  <a:pt x="316" y="624"/>
                </a:cubicBezTo>
                <a:cubicBezTo>
                  <a:pt x="316" y="569"/>
                  <a:pt x="316" y="569"/>
                  <a:pt x="316" y="569"/>
                </a:cubicBezTo>
                <a:cubicBezTo>
                  <a:pt x="404" y="569"/>
                  <a:pt x="487" y="554"/>
                  <a:pt x="559" y="527"/>
                </a:cubicBezTo>
                <a:cubicBezTo>
                  <a:pt x="552" y="524"/>
                  <a:pt x="544" y="520"/>
                  <a:pt x="535" y="517"/>
                </a:cubicBezTo>
                <a:cubicBezTo>
                  <a:pt x="469" y="539"/>
                  <a:pt x="395" y="551"/>
                  <a:pt x="316" y="551"/>
                </a:cubicBezTo>
                <a:cubicBezTo>
                  <a:pt x="316" y="515"/>
                  <a:pt x="316" y="515"/>
                  <a:pt x="316" y="515"/>
                </a:cubicBezTo>
                <a:cubicBezTo>
                  <a:pt x="356" y="515"/>
                  <a:pt x="394" y="503"/>
                  <a:pt x="428" y="480"/>
                </a:cubicBezTo>
                <a:cubicBezTo>
                  <a:pt x="423" y="477"/>
                  <a:pt x="417" y="474"/>
                  <a:pt x="413" y="469"/>
                </a:cubicBezTo>
                <a:cubicBezTo>
                  <a:pt x="383" y="487"/>
                  <a:pt x="351" y="497"/>
                  <a:pt x="316" y="497"/>
                </a:cubicBezTo>
                <a:cubicBezTo>
                  <a:pt x="316" y="412"/>
                  <a:pt x="316" y="412"/>
                  <a:pt x="316" y="412"/>
                </a:cubicBezTo>
                <a:cubicBezTo>
                  <a:pt x="376" y="412"/>
                  <a:pt x="420" y="370"/>
                  <a:pt x="444" y="314"/>
                </a:cubicBezTo>
                <a:cubicBezTo>
                  <a:pt x="479" y="308"/>
                  <a:pt x="493" y="244"/>
                  <a:pt x="477" y="206"/>
                </a:cubicBezTo>
                <a:cubicBezTo>
                  <a:pt x="470" y="212"/>
                  <a:pt x="460" y="219"/>
                  <a:pt x="448" y="224"/>
                </a:cubicBezTo>
                <a:cubicBezTo>
                  <a:pt x="445" y="237"/>
                  <a:pt x="444" y="248"/>
                  <a:pt x="444" y="251"/>
                </a:cubicBezTo>
                <a:cubicBezTo>
                  <a:pt x="444" y="276"/>
                  <a:pt x="417" y="284"/>
                  <a:pt x="423" y="267"/>
                </a:cubicBezTo>
                <a:cubicBezTo>
                  <a:pt x="427" y="257"/>
                  <a:pt x="431" y="244"/>
                  <a:pt x="434" y="228"/>
                </a:cubicBezTo>
                <a:cubicBezTo>
                  <a:pt x="401" y="236"/>
                  <a:pt x="358" y="227"/>
                  <a:pt x="316" y="159"/>
                </a:cubicBezTo>
                <a:cubicBezTo>
                  <a:pt x="316" y="1"/>
                  <a:pt x="316" y="1"/>
                  <a:pt x="316" y="1"/>
                </a:cubicBezTo>
                <a:cubicBezTo>
                  <a:pt x="392" y="0"/>
                  <a:pt x="467" y="66"/>
                  <a:pt x="487" y="154"/>
                </a:cubicBezTo>
                <a:cubicBezTo>
                  <a:pt x="490" y="170"/>
                  <a:pt x="498" y="208"/>
                  <a:pt x="501" y="223"/>
                </a:cubicBezTo>
                <a:close/>
                <a:moveTo>
                  <a:pt x="316" y="661"/>
                </a:moveTo>
                <a:cubicBezTo>
                  <a:pt x="23" y="661"/>
                  <a:pt x="23" y="661"/>
                  <a:pt x="23" y="661"/>
                </a:cubicBezTo>
                <a:cubicBezTo>
                  <a:pt x="11" y="640"/>
                  <a:pt x="2" y="618"/>
                  <a:pt x="2" y="598"/>
                </a:cubicBezTo>
                <a:cubicBezTo>
                  <a:pt x="0" y="504"/>
                  <a:pt x="105" y="495"/>
                  <a:pt x="180" y="464"/>
                </a:cubicBezTo>
                <a:cubicBezTo>
                  <a:pt x="213" y="450"/>
                  <a:pt x="225" y="428"/>
                  <a:pt x="228" y="400"/>
                </a:cubicBezTo>
                <a:cubicBezTo>
                  <a:pt x="205" y="382"/>
                  <a:pt x="188" y="357"/>
                  <a:pt x="175" y="329"/>
                </a:cubicBezTo>
                <a:cubicBezTo>
                  <a:pt x="165" y="326"/>
                  <a:pt x="157" y="319"/>
                  <a:pt x="150" y="310"/>
                </a:cubicBezTo>
                <a:cubicBezTo>
                  <a:pt x="142" y="299"/>
                  <a:pt x="136" y="285"/>
                  <a:pt x="133" y="269"/>
                </a:cubicBezTo>
                <a:cubicBezTo>
                  <a:pt x="130" y="254"/>
                  <a:pt x="129" y="238"/>
                  <a:pt x="131" y="223"/>
                </a:cubicBezTo>
                <a:cubicBezTo>
                  <a:pt x="134" y="206"/>
                  <a:pt x="138" y="198"/>
                  <a:pt x="141" y="178"/>
                </a:cubicBezTo>
                <a:cubicBezTo>
                  <a:pt x="148" y="113"/>
                  <a:pt x="175" y="37"/>
                  <a:pt x="242" y="26"/>
                </a:cubicBezTo>
                <a:cubicBezTo>
                  <a:pt x="265" y="9"/>
                  <a:pt x="291" y="1"/>
                  <a:pt x="316" y="1"/>
                </a:cubicBezTo>
                <a:cubicBezTo>
                  <a:pt x="316" y="159"/>
                  <a:pt x="316" y="159"/>
                  <a:pt x="316" y="159"/>
                </a:cubicBezTo>
                <a:cubicBezTo>
                  <a:pt x="314" y="155"/>
                  <a:pt x="314" y="155"/>
                  <a:pt x="314" y="155"/>
                </a:cubicBezTo>
                <a:cubicBezTo>
                  <a:pt x="296" y="124"/>
                  <a:pt x="240" y="68"/>
                  <a:pt x="210" y="120"/>
                </a:cubicBezTo>
                <a:cubicBezTo>
                  <a:pt x="199" y="141"/>
                  <a:pt x="194" y="166"/>
                  <a:pt x="194" y="189"/>
                </a:cubicBezTo>
                <a:cubicBezTo>
                  <a:pt x="195" y="223"/>
                  <a:pt x="203" y="250"/>
                  <a:pt x="209" y="267"/>
                </a:cubicBezTo>
                <a:cubicBezTo>
                  <a:pt x="215" y="284"/>
                  <a:pt x="188" y="276"/>
                  <a:pt x="188" y="251"/>
                </a:cubicBezTo>
                <a:cubicBezTo>
                  <a:pt x="188" y="221"/>
                  <a:pt x="169" y="152"/>
                  <a:pt x="152" y="217"/>
                </a:cubicBezTo>
                <a:cubicBezTo>
                  <a:pt x="142" y="255"/>
                  <a:pt x="157" y="308"/>
                  <a:pt x="188" y="314"/>
                </a:cubicBezTo>
                <a:cubicBezTo>
                  <a:pt x="212" y="370"/>
                  <a:pt x="256" y="412"/>
                  <a:pt x="316" y="412"/>
                </a:cubicBezTo>
                <a:cubicBezTo>
                  <a:pt x="316" y="497"/>
                  <a:pt x="316" y="497"/>
                  <a:pt x="316" y="497"/>
                </a:cubicBezTo>
                <a:cubicBezTo>
                  <a:pt x="281" y="497"/>
                  <a:pt x="248" y="487"/>
                  <a:pt x="218" y="468"/>
                </a:cubicBezTo>
                <a:cubicBezTo>
                  <a:pt x="213" y="473"/>
                  <a:pt x="208" y="476"/>
                  <a:pt x="202" y="479"/>
                </a:cubicBezTo>
                <a:cubicBezTo>
                  <a:pt x="237" y="502"/>
                  <a:pt x="275" y="515"/>
                  <a:pt x="316" y="515"/>
                </a:cubicBezTo>
                <a:cubicBezTo>
                  <a:pt x="316" y="551"/>
                  <a:pt x="316" y="551"/>
                  <a:pt x="316" y="551"/>
                </a:cubicBezTo>
                <a:cubicBezTo>
                  <a:pt x="237" y="551"/>
                  <a:pt x="162" y="538"/>
                  <a:pt x="95" y="516"/>
                </a:cubicBezTo>
                <a:cubicBezTo>
                  <a:pt x="87" y="520"/>
                  <a:pt x="79" y="523"/>
                  <a:pt x="72" y="527"/>
                </a:cubicBezTo>
                <a:cubicBezTo>
                  <a:pt x="145" y="554"/>
                  <a:pt x="228" y="569"/>
                  <a:pt x="316" y="569"/>
                </a:cubicBezTo>
                <a:cubicBezTo>
                  <a:pt x="316" y="624"/>
                  <a:pt x="316" y="624"/>
                  <a:pt x="316" y="624"/>
                </a:cubicBezTo>
                <a:cubicBezTo>
                  <a:pt x="248" y="624"/>
                  <a:pt x="181" y="619"/>
                  <a:pt x="119" y="609"/>
                </a:cubicBezTo>
                <a:cubicBezTo>
                  <a:pt x="84" y="589"/>
                  <a:pt x="51" y="579"/>
                  <a:pt x="26" y="590"/>
                </a:cubicBezTo>
                <a:cubicBezTo>
                  <a:pt x="25" y="596"/>
                  <a:pt x="25" y="602"/>
                  <a:pt x="27" y="608"/>
                </a:cubicBezTo>
                <a:cubicBezTo>
                  <a:pt x="54" y="598"/>
                  <a:pt x="85" y="608"/>
                  <a:pt x="117" y="627"/>
                </a:cubicBezTo>
                <a:cubicBezTo>
                  <a:pt x="180" y="637"/>
                  <a:pt x="247" y="642"/>
                  <a:pt x="316" y="642"/>
                </a:cubicBezTo>
                <a:lnTo>
                  <a:pt x="316" y="661"/>
                </a:lnTo>
                <a:close/>
              </a:path>
            </a:pathLst>
          </a:custGeom>
          <a:solidFill>
            <a:srgbClr val="D44024">
              <a:alpha val="29411"/>
            </a:srgbClr>
          </a:solidFill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6"/>
          <p:cNvSpPr/>
          <p:nvPr/>
        </p:nvSpPr>
        <p:spPr>
          <a:xfrm>
            <a:off x="10265276" y="5820210"/>
            <a:ext cx="1030548" cy="1085568"/>
          </a:xfrm>
          <a:custGeom>
            <a:avLst/>
            <a:gdLst/>
            <a:ahLst/>
            <a:cxnLst/>
            <a:rect l="l" t="t" r="r" b="b"/>
            <a:pathLst>
              <a:path w="631" h="666" extrusionOk="0">
                <a:moveTo>
                  <a:pt x="558" y="507"/>
                </a:moveTo>
                <a:cubicBezTo>
                  <a:pt x="599" y="525"/>
                  <a:pt x="631" y="551"/>
                  <a:pt x="629" y="603"/>
                </a:cubicBezTo>
                <a:cubicBezTo>
                  <a:pt x="629" y="623"/>
                  <a:pt x="621" y="645"/>
                  <a:pt x="608" y="666"/>
                </a:cubicBezTo>
                <a:cubicBezTo>
                  <a:pt x="558" y="666"/>
                  <a:pt x="558" y="666"/>
                  <a:pt x="558" y="666"/>
                </a:cubicBezTo>
                <a:cubicBezTo>
                  <a:pt x="558" y="594"/>
                  <a:pt x="558" y="594"/>
                  <a:pt x="558" y="594"/>
                </a:cubicBezTo>
                <a:cubicBezTo>
                  <a:pt x="571" y="579"/>
                  <a:pt x="585" y="571"/>
                  <a:pt x="593" y="571"/>
                </a:cubicBezTo>
                <a:cubicBezTo>
                  <a:pt x="593" y="564"/>
                  <a:pt x="593" y="564"/>
                  <a:pt x="593" y="564"/>
                </a:cubicBezTo>
                <a:cubicBezTo>
                  <a:pt x="585" y="564"/>
                  <a:pt x="571" y="570"/>
                  <a:pt x="558" y="583"/>
                </a:cubicBezTo>
                <a:lnTo>
                  <a:pt x="558" y="507"/>
                </a:lnTo>
                <a:close/>
                <a:moveTo>
                  <a:pt x="318" y="7"/>
                </a:moveTo>
                <a:cubicBezTo>
                  <a:pt x="331" y="8"/>
                  <a:pt x="345" y="10"/>
                  <a:pt x="359" y="15"/>
                </a:cubicBezTo>
                <a:cubicBezTo>
                  <a:pt x="429" y="13"/>
                  <a:pt x="477" y="116"/>
                  <a:pt x="488" y="183"/>
                </a:cubicBezTo>
                <a:cubicBezTo>
                  <a:pt x="496" y="215"/>
                  <a:pt x="511" y="249"/>
                  <a:pt x="546" y="264"/>
                </a:cubicBezTo>
                <a:cubicBezTo>
                  <a:pt x="527" y="274"/>
                  <a:pt x="509" y="280"/>
                  <a:pt x="493" y="282"/>
                </a:cubicBezTo>
                <a:cubicBezTo>
                  <a:pt x="502" y="295"/>
                  <a:pt x="515" y="309"/>
                  <a:pt x="532" y="326"/>
                </a:cubicBezTo>
                <a:cubicBezTo>
                  <a:pt x="517" y="329"/>
                  <a:pt x="501" y="329"/>
                  <a:pt x="486" y="328"/>
                </a:cubicBezTo>
                <a:cubicBezTo>
                  <a:pt x="488" y="346"/>
                  <a:pt x="492" y="365"/>
                  <a:pt x="501" y="388"/>
                </a:cubicBezTo>
                <a:cubicBezTo>
                  <a:pt x="487" y="381"/>
                  <a:pt x="475" y="374"/>
                  <a:pt x="465" y="367"/>
                </a:cubicBezTo>
                <a:cubicBezTo>
                  <a:pt x="471" y="384"/>
                  <a:pt x="478" y="402"/>
                  <a:pt x="488" y="421"/>
                </a:cubicBezTo>
                <a:cubicBezTo>
                  <a:pt x="469" y="416"/>
                  <a:pt x="453" y="407"/>
                  <a:pt x="440" y="397"/>
                </a:cubicBezTo>
                <a:cubicBezTo>
                  <a:pt x="443" y="414"/>
                  <a:pt x="448" y="434"/>
                  <a:pt x="456" y="457"/>
                </a:cubicBezTo>
                <a:cubicBezTo>
                  <a:pt x="442" y="455"/>
                  <a:pt x="430" y="451"/>
                  <a:pt x="420" y="447"/>
                </a:cubicBezTo>
                <a:cubicBezTo>
                  <a:pt x="427" y="456"/>
                  <a:pt x="437" y="463"/>
                  <a:pt x="451" y="469"/>
                </a:cubicBezTo>
                <a:cubicBezTo>
                  <a:pt x="485" y="483"/>
                  <a:pt x="524" y="493"/>
                  <a:pt x="558" y="507"/>
                </a:cubicBezTo>
                <a:cubicBezTo>
                  <a:pt x="558" y="583"/>
                  <a:pt x="558" y="583"/>
                  <a:pt x="558" y="583"/>
                </a:cubicBezTo>
                <a:cubicBezTo>
                  <a:pt x="553" y="587"/>
                  <a:pt x="548" y="593"/>
                  <a:pt x="544" y="599"/>
                </a:cubicBezTo>
                <a:cubicBezTo>
                  <a:pt x="532" y="616"/>
                  <a:pt x="524" y="637"/>
                  <a:pt x="522" y="665"/>
                </a:cubicBezTo>
                <a:cubicBezTo>
                  <a:pt x="530" y="665"/>
                  <a:pt x="530" y="665"/>
                  <a:pt x="530" y="665"/>
                </a:cubicBezTo>
                <a:cubicBezTo>
                  <a:pt x="531" y="639"/>
                  <a:pt x="539" y="619"/>
                  <a:pt x="550" y="604"/>
                </a:cubicBezTo>
                <a:cubicBezTo>
                  <a:pt x="552" y="600"/>
                  <a:pt x="555" y="597"/>
                  <a:pt x="558" y="594"/>
                </a:cubicBezTo>
                <a:cubicBezTo>
                  <a:pt x="558" y="666"/>
                  <a:pt x="558" y="666"/>
                  <a:pt x="558" y="666"/>
                </a:cubicBezTo>
                <a:cubicBezTo>
                  <a:pt x="318" y="666"/>
                  <a:pt x="318" y="666"/>
                  <a:pt x="318" y="666"/>
                </a:cubicBezTo>
                <a:cubicBezTo>
                  <a:pt x="318" y="586"/>
                  <a:pt x="318" y="586"/>
                  <a:pt x="318" y="586"/>
                </a:cubicBezTo>
                <a:cubicBezTo>
                  <a:pt x="357" y="585"/>
                  <a:pt x="396" y="573"/>
                  <a:pt x="430" y="550"/>
                </a:cubicBezTo>
                <a:cubicBezTo>
                  <a:pt x="447" y="538"/>
                  <a:pt x="462" y="523"/>
                  <a:pt x="475" y="504"/>
                </a:cubicBezTo>
                <a:cubicBezTo>
                  <a:pt x="470" y="500"/>
                  <a:pt x="470" y="500"/>
                  <a:pt x="470" y="500"/>
                </a:cubicBezTo>
                <a:cubicBezTo>
                  <a:pt x="457" y="517"/>
                  <a:pt x="442" y="532"/>
                  <a:pt x="425" y="543"/>
                </a:cubicBezTo>
                <a:cubicBezTo>
                  <a:pt x="393" y="566"/>
                  <a:pt x="355" y="578"/>
                  <a:pt x="318" y="578"/>
                </a:cubicBezTo>
                <a:cubicBezTo>
                  <a:pt x="318" y="547"/>
                  <a:pt x="318" y="547"/>
                  <a:pt x="318" y="547"/>
                </a:cubicBezTo>
                <a:cubicBezTo>
                  <a:pt x="362" y="545"/>
                  <a:pt x="406" y="525"/>
                  <a:pt x="436" y="487"/>
                </a:cubicBezTo>
                <a:cubicBezTo>
                  <a:pt x="409" y="477"/>
                  <a:pt x="393" y="450"/>
                  <a:pt x="385" y="419"/>
                </a:cubicBezTo>
                <a:cubicBezTo>
                  <a:pt x="365" y="430"/>
                  <a:pt x="343" y="437"/>
                  <a:pt x="318" y="438"/>
                </a:cubicBezTo>
                <a:cubicBezTo>
                  <a:pt x="318" y="417"/>
                  <a:pt x="318" y="417"/>
                  <a:pt x="318" y="417"/>
                </a:cubicBezTo>
                <a:cubicBezTo>
                  <a:pt x="377" y="416"/>
                  <a:pt x="420" y="374"/>
                  <a:pt x="443" y="319"/>
                </a:cubicBezTo>
                <a:cubicBezTo>
                  <a:pt x="484" y="312"/>
                  <a:pt x="496" y="224"/>
                  <a:pt x="464" y="194"/>
                </a:cubicBezTo>
                <a:cubicBezTo>
                  <a:pt x="456" y="194"/>
                  <a:pt x="450" y="206"/>
                  <a:pt x="447" y="217"/>
                </a:cubicBezTo>
                <a:cubicBezTo>
                  <a:pt x="440" y="239"/>
                  <a:pt x="436" y="250"/>
                  <a:pt x="438" y="208"/>
                </a:cubicBezTo>
                <a:cubicBezTo>
                  <a:pt x="438" y="198"/>
                  <a:pt x="438" y="187"/>
                  <a:pt x="436" y="177"/>
                </a:cubicBezTo>
                <a:cubicBezTo>
                  <a:pt x="419" y="192"/>
                  <a:pt x="392" y="204"/>
                  <a:pt x="355" y="214"/>
                </a:cubicBezTo>
                <a:cubicBezTo>
                  <a:pt x="380" y="190"/>
                  <a:pt x="394" y="170"/>
                  <a:pt x="400" y="137"/>
                </a:cubicBezTo>
                <a:cubicBezTo>
                  <a:pt x="385" y="169"/>
                  <a:pt x="358" y="195"/>
                  <a:pt x="318" y="214"/>
                </a:cubicBezTo>
                <a:cubicBezTo>
                  <a:pt x="318" y="170"/>
                  <a:pt x="318" y="170"/>
                  <a:pt x="318" y="170"/>
                </a:cubicBezTo>
                <a:cubicBezTo>
                  <a:pt x="328" y="159"/>
                  <a:pt x="335" y="148"/>
                  <a:pt x="340" y="137"/>
                </a:cubicBezTo>
                <a:cubicBezTo>
                  <a:pt x="334" y="144"/>
                  <a:pt x="326" y="152"/>
                  <a:pt x="318" y="159"/>
                </a:cubicBezTo>
                <a:lnTo>
                  <a:pt x="318" y="7"/>
                </a:lnTo>
                <a:close/>
                <a:moveTo>
                  <a:pt x="73" y="507"/>
                </a:moveTo>
                <a:cubicBezTo>
                  <a:pt x="106" y="493"/>
                  <a:pt x="146" y="483"/>
                  <a:pt x="179" y="469"/>
                </a:cubicBezTo>
                <a:cubicBezTo>
                  <a:pt x="194" y="463"/>
                  <a:pt x="205" y="455"/>
                  <a:pt x="212" y="445"/>
                </a:cubicBezTo>
                <a:cubicBezTo>
                  <a:pt x="201" y="450"/>
                  <a:pt x="187" y="454"/>
                  <a:pt x="172" y="457"/>
                </a:cubicBezTo>
                <a:cubicBezTo>
                  <a:pt x="179" y="434"/>
                  <a:pt x="185" y="414"/>
                  <a:pt x="187" y="397"/>
                </a:cubicBezTo>
                <a:cubicBezTo>
                  <a:pt x="175" y="407"/>
                  <a:pt x="159" y="416"/>
                  <a:pt x="140" y="421"/>
                </a:cubicBezTo>
                <a:cubicBezTo>
                  <a:pt x="149" y="402"/>
                  <a:pt x="157" y="384"/>
                  <a:pt x="163" y="367"/>
                </a:cubicBezTo>
                <a:cubicBezTo>
                  <a:pt x="153" y="374"/>
                  <a:pt x="141" y="381"/>
                  <a:pt x="127" y="388"/>
                </a:cubicBezTo>
                <a:cubicBezTo>
                  <a:pt x="136" y="365"/>
                  <a:pt x="140" y="346"/>
                  <a:pt x="142" y="328"/>
                </a:cubicBezTo>
                <a:cubicBezTo>
                  <a:pt x="127" y="329"/>
                  <a:pt x="111" y="329"/>
                  <a:pt x="96" y="326"/>
                </a:cubicBezTo>
                <a:cubicBezTo>
                  <a:pt x="113" y="309"/>
                  <a:pt x="125" y="295"/>
                  <a:pt x="135" y="282"/>
                </a:cubicBezTo>
                <a:cubicBezTo>
                  <a:pt x="119" y="280"/>
                  <a:pt x="101" y="274"/>
                  <a:pt x="81" y="264"/>
                </a:cubicBezTo>
                <a:cubicBezTo>
                  <a:pt x="117" y="249"/>
                  <a:pt x="133" y="214"/>
                  <a:pt x="140" y="181"/>
                </a:cubicBezTo>
                <a:cubicBezTo>
                  <a:pt x="153" y="78"/>
                  <a:pt x="219" y="0"/>
                  <a:pt x="318" y="7"/>
                </a:cubicBezTo>
                <a:cubicBezTo>
                  <a:pt x="318" y="159"/>
                  <a:pt x="318" y="159"/>
                  <a:pt x="318" y="159"/>
                </a:cubicBezTo>
                <a:cubicBezTo>
                  <a:pt x="273" y="200"/>
                  <a:pt x="208" y="242"/>
                  <a:pt x="162" y="250"/>
                </a:cubicBezTo>
                <a:cubicBezTo>
                  <a:pt x="174" y="239"/>
                  <a:pt x="179" y="227"/>
                  <a:pt x="183" y="213"/>
                </a:cubicBezTo>
                <a:cubicBezTo>
                  <a:pt x="179" y="203"/>
                  <a:pt x="174" y="194"/>
                  <a:pt x="166" y="194"/>
                </a:cubicBezTo>
                <a:cubicBezTo>
                  <a:pt x="134" y="224"/>
                  <a:pt x="146" y="312"/>
                  <a:pt x="187" y="319"/>
                </a:cubicBezTo>
                <a:cubicBezTo>
                  <a:pt x="211" y="375"/>
                  <a:pt x="255" y="417"/>
                  <a:pt x="315" y="417"/>
                </a:cubicBezTo>
                <a:cubicBezTo>
                  <a:pt x="316" y="417"/>
                  <a:pt x="317" y="417"/>
                  <a:pt x="318" y="417"/>
                </a:cubicBezTo>
                <a:cubicBezTo>
                  <a:pt x="318" y="438"/>
                  <a:pt x="318" y="438"/>
                  <a:pt x="318" y="438"/>
                </a:cubicBezTo>
                <a:cubicBezTo>
                  <a:pt x="317" y="438"/>
                  <a:pt x="316" y="438"/>
                  <a:pt x="315" y="438"/>
                </a:cubicBezTo>
                <a:cubicBezTo>
                  <a:pt x="290" y="438"/>
                  <a:pt x="267" y="431"/>
                  <a:pt x="247" y="420"/>
                </a:cubicBezTo>
                <a:cubicBezTo>
                  <a:pt x="239" y="450"/>
                  <a:pt x="223" y="477"/>
                  <a:pt x="196" y="487"/>
                </a:cubicBezTo>
                <a:cubicBezTo>
                  <a:pt x="224" y="529"/>
                  <a:pt x="271" y="549"/>
                  <a:pt x="318" y="547"/>
                </a:cubicBezTo>
                <a:cubicBezTo>
                  <a:pt x="318" y="578"/>
                  <a:pt x="318" y="578"/>
                  <a:pt x="318" y="578"/>
                </a:cubicBezTo>
                <a:cubicBezTo>
                  <a:pt x="315" y="578"/>
                  <a:pt x="313" y="578"/>
                  <a:pt x="310" y="578"/>
                </a:cubicBezTo>
                <a:cubicBezTo>
                  <a:pt x="270" y="578"/>
                  <a:pt x="231" y="565"/>
                  <a:pt x="200" y="540"/>
                </a:cubicBezTo>
                <a:cubicBezTo>
                  <a:pt x="188" y="529"/>
                  <a:pt x="176" y="516"/>
                  <a:pt x="167" y="502"/>
                </a:cubicBezTo>
                <a:cubicBezTo>
                  <a:pt x="161" y="506"/>
                  <a:pt x="161" y="506"/>
                  <a:pt x="161" y="506"/>
                </a:cubicBezTo>
                <a:cubicBezTo>
                  <a:pt x="171" y="522"/>
                  <a:pt x="182" y="535"/>
                  <a:pt x="196" y="546"/>
                </a:cubicBezTo>
                <a:cubicBezTo>
                  <a:pt x="228" y="572"/>
                  <a:pt x="268" y="585"/>
                  <a:pt x="310" y="586"/>
                </a:cubicBezTo>
                <a:cubicBezTo>
                  <a:pt x="312" y="586"/>
                  <a:pt x="315" y="586"/>
                  <a:pt x="318" y="586"/>
                </a:cubicBezTo>
                <a:cubicBezTo>
                  <a:pt x="318" y="666"/>
                  <a:pt x="318" y="666"/>
                  <a:pt x="318" y="666"/>
                </a:cubicBezTo>
                <a:cubicBezTo>
                  <a:pt x="73" y="666"/>
                  <a:pt x="73" y="666"/>
                  <a:pt x="73" y="666"/>
                </a:cubicBezTo>
                <a:cubicBezTo>
                  <a:pt x="73" y="594"/>
                  <a:pt x="73" y="594"/>
                  <a:pt x="73" y="594"/>
                </a:cubicBezTo>
                <a:cubicBezTo>
                  <a:pt x="75" y="597"/>
                  <a:pt x="78" y="600"/>
                  <a:pt x="81" y="604"/>
                </a:cubicBezTo>
                <a:cubicBezTo>
                  <a:pt x="91" y="619"/>
                  <a:pt x="99" y="639"/>
                  <a:pt x="100" y="665"/>
                </a:cubicBezTo>
                <a:cubicBezTo>
                  <a:pt x="108" y="665"/>
                  <a:pt x="108" y="665"/>
                  <a:pt x="108" y="665"/>
                </a:cubicBezTo>
                <a:cubicBezTo>
                  <a:pt x="107" y="637"/>
                  <a:pt x="98" y="616"/>
                  <a:pt x="87" y="599"/>
                </a:cubicBezTo>
                <a:cubicBezTo>
                  <a:pt x="82" y="593"/>
                  <a:pt x="78" y="587"/>
                  <a:pt x="73" y="583"/>
                </a:cubicBezTo>
                <a:cubicBezTo>
                  <a:pt x="73" y="507"/>
                  <a:pt x="73" y="507"/>
                  <a:pt x="73" y="507"/>
                </a:cubicBezTo>
                <a:close/>
                <a:moveTo>
                  <a:pt x="318" y="170"/>
                </a:moveTo>
                <a:cubicBezTo>
                  <a:pt x="298" y="192"/>
                  <a:pt x="268" y="214"/>
                  <a:pt x="223" y="241"/>
                </a:cubicBezTo>
                <a:cubicBezTo>
                  <a:pt x="260" y="236"/>
                  <a:pt x="292" y="227"/>
                  <a:pt x="318" y="214"/>
                </a:cubicBezTo>
                <a:lnTo>
                  <a:pt x="318" y="170"/>
                </a:lnTo>
                <a:close/>
                <a:moveTo>
                  <a:pt x="22" y="666"/>
                </a:moveTo>
                <a:cubicBezTo>
                  <a:pt x="10" y="645"/>
                  <a:pt x="2" y="623"/>
                  <a:pt x="1" y="603"/>
                </a:cubicBezTo>
                <a:cubicBezTo>
                  <a:pt x="0" y="551"/>
                  <a:pt x="31" y="525"/>
                  <a:pt x="73" y="507"/>
                </a:cubicBezTo>
                <a:cubicBezTo>
                  <a:pt x="73" y="583"/>
                  <a:pt x="73" y="583"/>
                  <a:pt x="73" y="583"/>
                </a:cubicBezTo>
                <a:cubicBezTo>
                  <a:pt x="60" y="570"/>
                  <a:pt x="46" y="564"/>
                  <a:pt x="38" y="564"/>
                </a:cubicBezTo>
                <a:cubicBezTo>
                  <a:pt x="38" y="571"/>
                  <a:pt x="38" y="571"/>
                  <a:pt x="38" y="571"/>
                </a:cubicBezTo>
                <a:cubicBezTo>
                  <a:pt x="45" y="571"/>
                  <a:pt x="60" y="579"/>
                  <a:pt x="73" y="594"/>
                </a:cubicBezTo>
                <a:cubicBezTo>
                  <a:pt x="73" y="666"/>
                  <a:pt x="73" y="666"/>
                  <a:pt x="73" y="666"/>
                </a:cubicBezTo>
                <a:lnTo>
                  <a:pt x="22" y="666"/>
                </a:lnTo>
                <a:close/>
              </a:path>
            </a:pathLst>
          </a:custGeom>
          <a:solidFill>
            <a:srgbClr val="45BE9B">
              <a:alpha val="29411"/>
            </a:srgbClr>
          </a:solidFill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6"/>
          <p:cNvSpPr/>
          <p:nvPr/>
        </p:nvSpPr>
        <p:spPr>
          <a:xfrm>
            <a:off x="2786925" y="5775773"/>
            <a:ext cx="1028432" cy="1130006"/>
          </a:xfrm>
          <a:custGeom>
            <a:avLst/>
            <a:gdLst/>
            <a:ahLst/>
            <a:cxnLst/>
            <a:rect l="l" t="t" r="r" b="b"/>
            <a:pathLst>
              <a:path w="630" h="692" extrusionOk="0">
                <a:moveTo>
                  <a:pt x="589" y="550"/>
                </a:moveTo>
                <a:cubicBezTo>
                  <a:pt x="614" y="568"/>
                  <a:pt x="630" y="591"/>
                  <a:pt x="629" y="629"/>
                </a:cubicBezTo>
                <a:cubicBezTo>
                  <a:pt x="628" y="649"/>
                  <a:pt x="620" y="671"/>
                  <a:pt x="608" y="692"/>
                </a:cubicBezTo>
                <a:cubicBezTo>
                  <a:pt x="589" y="692"/>
                  <a:pt x="589" y="692"/>
                  <a:pt x="589" y="692"/>
                </a:cubicBezTo>
                <a:cubicBezTo>
                  <a:pt x="589" y="601"/>
                  <a:pt x="589" y="601"/>
                  <a:pt x="589" y="601"/>
                </a:cubicBezTo>
                <a:cubicBezTo>
                  <a:pt x="593" y="601"/>
                  <a:pt x="593" y="601"/>
                  <a:pt x="593" y="601"/>
                </a:cubicBezTo>
                <a:cubicBezTo>
                  <a:pt x="597" y="601"/>
                  <a:pt x="598" y="595"/>
                  <a:pt x="594" y="593"/>
                </a:cubicBezTo>
                <a:cubicBezTo>
                  <a:pt x="593" y="593"/>
                  <a:pt x="593" y="593"/>
                  <a:pt x="593" y="593"/>
                </a:cubicBezTo>
                <a:cubicBezTo>
                  <a:pt x="589" y="593"/>
                  <a:pt x="589" y="593"/>
                  <a:pt x="589" y="593"/>
                </a:cubicBezTo>
                <a:lnTo>
                  <a:pt x="589" y="550"/>
                </a:lnTo>
                <a:close/>
                <a:moveTo>
                  <a:pt x="544" y="528"/>
                </a:moveTo>
                <a:cubicBezTo>
                  <a:pt x="561" y="534"/>
                  <a:pt x="576" y="541"/>
                  <a:pt x="589" y="550"/>
                </a:cubicBezTo>
                <a:cubicBezTo>
                  <a:pt x="589" y="593"/>
                  <a:pt x="589" y="593"/>
                  <a:pt x="589" y="593"/>
                </a:cubicBezTo>
                <a:cubicBezTo>
                  <a:pt x="585" y="593"/>
                  <a:pt x="585" y="593"/>
                  <a:pt x="585" y="593"/>
                </a:cubicBezTo>
                <a:cubicBezTo>
                  <a:pt x="583" y="593"/>
                  <a:pt x="581" y="595"/>
                  <a:pt x="582" y="597"/>
                </a:cubicBezTo>
                <a:cubicBezTo>
                  <a:pt x="582" y="600"/>
                  <a:pt x="583" y="601"/>
                  <a:pt x="585" y="601"/>
                </a:cubicBezTo>
                <a:cubicBezTo>
                  <a:pt x="589" y="601"/>
                  <a:pt x="589" y="601"/>
                  <a:pt x="589" y="601"/>
                </a:cubicBezTo>
                <a:cubicBezTo>
                  <a:pt x="589" y="692"/>
                  <a:pt x="589" y="692"/>
                  <a:pt x="589" y="692"/>
                </a:cubicBezTo>
                <a:cubicBezTo>
                  <a:pt x="544" y="692"/>
                  <a:pt x="544" y="692"/>
                  <a:pt x="544" y="692"/>
                </a:cubicBezTo>
                <a:cubicBezTo>
                  <a:pt x="544" y="601"/>
                  <a:pt x="544" y="601"/>
                  <a:pt x="544" y="601"/>
                </a:cubicBezTo>
                <a:cubicBezTo>
                  <a:pt x="548" y="601"/>
                  <a:pt x="548" y="601"/>
                  <a:pt x="548" y="601"/>
                </a:cubicBezTo>
                <a:cubicBezTo>
                  <a:pt x="552" y="601"/>
                  <a:pt x="553" y="595"/>
                  <a:pt x="549" y="593"/>
                </a:cubicBezTo>
                <a:cubicBezTo>
                  <a:pt x="549" y="593"/>
                  <a:pt x="548" y="593"/>
                  <a:pt x="548" y="593"/>
                </a:cubicBezTo>
                <a:cubicBezTo>
                  <a:pt x="544" y="593"/>
                  <a:pt x="544" y="593"/>
                  <a:pt x="544" y="593"/>
                </a:cubicBezTo>
                <a:cubicBezTo>
                  <a:pt x="544" y="573"/>
                  <a:pt x="544" y="573"/>
                  <a:pt x="544" y="573"/>
                </a:cubicBezTo>
                <a:cubicBezTo>
                  <a:pt x="575" y="573"/>
                  <a:pt x="575" y="573"/>
                  <a:pt x="575" y="573"/>
                </a:cubicBezTo>
                <a:cubicBezTo>
                  <a:pt x="567" y="564"/>
                  <a:pt x="556" y="557"/>
                  <a:pt x="544" y="551"/>
                </a:cubicBezTo>
                <a:lnTo>
                  <a:pt x="544" y="528"/>
                </a:lnTo>
                <a:close/>
                <a:moveTo>
                  <a:pt x="500" y="145"/>
                </a:moveTo>
                <a:cubicBezTo>
                  <a:pt x="524" y="199"/>
                  <a:pt x="534" y="257"/>
                  <a:pt x="529" y="299"/>
                </a:cubicBezTo>
                <a:cubicBezTo>
                  <a:pt x="524" y="347"/>
                  <a:pt x="510" y="381"/>
                  <a:pt x="500" y="403"/>
                </a:cubicBezTo>
                <a:cubicBezTo>
                  <a:pt x="500" y="145"/>
                  <a:pt x="500" y="145"/>
                  <a:pt x="500" y="145"/>
                </a:cubicBezTo>
                <a:close/>
                <a:moveTo>
                  <a:pt x="500" y="428"/>
                </a:moveTo>
                <a:cubicBezTo>
                  <a:pt x="508" y="424"/>
                  <a:pt x="520" y="416"/>
                  <a:pt x="540" y="405"/>
                </a:cubicBezTo>
                <a:cubicBezTo>
                  <a:pt x="535" y="445"/>
                  <a:pt x="521" y="477"/>
                  <a:pt x="500" y="501"/>
                </a:cubicBezTo>
                <a:cubicBezTo>
                  <a:pt x="500" y="428"/>
                  <a:pt x="500" y="428"/>
                  <a:pt x="500" y="428"/>
                </a:cubicBezTo>
                <a:close/>
                <a:moveTo>
                  <a:pt x="500" y="512"/>
                </a:moveTo>
                <a:cubicBezTo>
                  <a:pt x="515" y="517"/>
                  <a:pt x="530" y="522"/>
                  <a:pt x="544" y="528"/>
                </a:cubicBezTo>
                <a:cubicBezTo>
                  <a:pt x="544" y="551"/>
                  <a:pt x="544" y="551"/>
                  <a:pt x="544" y="551"/>
                </a:cubicBezTo>
                <a:cubicBezTo>
                  <a:pt x="531" y="545"/>
                  <a:pt x="516" y="539"/>
                  <a:pt x="500" y="535"/>
                </a:cubicBezTo>
                <a:cubicBezTo>
                  <a:pt x="500" y="512"/>
                  <a:pt x="500" y="512"/>
                  <a:pt x="500" y="512"/>
                </a:cubicBezTo>
                <a:close/>
                <a:moveTo>
                  <a:pt x="544" y="692"/>
                </a:moveTo>
                <a:cubicBezTo>
                  <a:pt x="500" y="692"/>
                  <a:pt x="500" y="692"/>
                  <a:pt x="500" y="692"/>
                </a:cubicBezTo>
                <a:cubicBezTo>
                  <a:pt x="500" y="601"/>
                  <a:pt x="500" y="601"/>
                  <a:pt x="500" y="601"/>
                </a:cubicBezTo>
                <a:cubicBezTo>
                  <a:pt x="503" y="601"/>
                  <a:pt x="503" y="601"/>
                  <a:pt x="503" y="601"/>
                </a:cubicBezTo>
                <a:cubicBezTo>
                  <a:pt x="507" y="601"/>
                  <a:pt x="509" y="595"/>
                  <a:pt x="505" y="593"/>
                </a:cubicBezTo>
                <a:cubicBezTo>
                  <a:pt x="504" y="593"/>
                  <a:pt x="504" y="593"/>
                  <a:pt x="503" y="593"/>
                </a:cubicBezTo>
                <a:cubicBezTo>
                  <a:pt x="500" y="593"/>
                  <a:pt x="500" y="593"/>
                  <a:pt x="500" y="593"/>
                </a:cubicBezTo>
                <a:cubicBezTo>
                  <a:pt x="500" y="573"/>
                  <a:pt x="500" y="573"/>
                  <a:pt x="500" y="573"/>
                </a:cubicBezTo>
                <a:cubicBezTo>
                  <a:pt x="544" y="573"/>
                  <a:pt x="544" y="573"/>
                  <a:pt x="544" y="573"/>
                </a:cubicBezTo>
                <a:cubicBezTo>
                  <a:pt x="544" y="593"/>
                  <a:pt x="544" y="593"/>
                  <a:pt x="544" y="593"/>
                </a:cubicBezTo>
                <a:cubicBezTo>
                  <a:pt x="541" y="593"/>
                  <a:pt x="541" y="593"/>
                  <a:pt x="541" y="593"/>
                </a:cubicBezTo>
                <a:cubicBezTo>
                  <a:pt x="538" y="593"/>
                  <a:pt x="537" y="595"/>
                  <a:pt x="537" y="597"/>
                </a:cubicBezTo>
                <a:cubicBezTo>
                  <a:pt x="537" y="600"/>
                  <a:pt x="539" y="601"/>
                  <a:pt x="541" y="601"/>
                </a:cubicBezTo>
                <a:cubicBezTo>
                  <a:pt x="544" y="601"/>
                  <a:pt x="544" y="601"/>
                  <a:pt x="544" y="601"/>
                </a:cubicBezTo>
                <a:lnTo>
                  <a:pt x="544" y="692"/>
                </a:lnTo>
                <a:close/>
                <a:moveTo>
                  <a:pt x="455" y="73"/>
                </a:moveTo>
                <a:cubicBezTo>
                  <a:pt x="473" y="95"/>
                  <a:pt x="488" y="119"/>
                  <a:pt x="500" y="145"/>
                </a:cubicBezTo>
                <a:cubicBezTo>
                  <a:pt x="500" y="403"/>
                  <a:pt x="500" y="403"/>
                  <a:pt x="500" y="403"/>
                </a:cubicBezTo>
                <a:cubicBezTo>
                  <a:pt x="489" y="427"/>
                  <a:pt x="483" y="436"/>
                  <a:pt x="500" y="428"/>
                </a:cubicBezTo>
                <a:cubicBezTo>
                  <a:pt x="500" y="501"/>
                  <a:pt x="500" y="501"/>
                  <a:pt x="500" y="501"/>
                </a:cubicBezTo>
                <a:cubicBezTo>
                  <a:pt x="497" y="504"/>
                  <a:pt x="494" y="507"/>
                  <a:pt x="491" y="510"/>
                </a:cubicBezTo>
                <a:cubicBezTo>
                  <a:pt x="500" y="512"/>
                  <a:pt x="500" y="512"/>
                  <a:pt x="500" y="512"/>
                </a:cubicBezTo>
                <a:cubicBezTo>
                  <a:pt x="500" y="535"/>
                  <a:pt x="500" y="535"/>
                  <a:pt x="500" y="535"/>
                </a:cubicBezTo>
                <a:cubicBezTo>
                  <a:pt x="485" y="530"/>
                  <a:pt x="470" y="526"/>
                  <a:pt x="455" y="522"/>
                </a:cubicBezTo>
                <a:cubicBezTo>
                  <a:pt x="455" y="340"/>
                  <a:pt x="455" y="340"/>
                  <a:pt x="455" y="340"/>
                </a:cubicBezTo>
                <a:cubicBezTo>
                  <a:pt x="470" y="330"/>
                  <a:pt x="479" y="308"/>
                  <a:pt x="481" y="285"/>
                </a:cubicBezTo>
                <a:cubicBezTo>
                  <a:pt x="474" y="290"/>
                  <a:pt x="465" y="294"/>
                  <a:pt x="455" y="296"/>
                </a:cubicBezTo>
                <a:cubicBezTo>
                  <a:pt x="455" y="73"/>
                  <a:pt x="455" y="73"/>
                  <a:pt x="455" y="73"/>
                </a:cubicBezTo>
                <a:close/>
                <a:moveTo>
                  <a:pt x="500" y="692"/>
                </a:moveTo>
                <a:cubicBezTo>
                  <a:pt x="455" y="692"/>
                  <a:pt x="455" y="692"/>
                  <a:pt x="455" y="692"/>
                </a:cubicBezTo>
                <a:cubicBezTo>
                  <a:pt x="455" y="601"/>
                  <a:pt x="455" y="601"/>
                  <a:pt x="455" y="601"/>
                </a:cubicBezTo>
                <a:cubicBezTo>
                  <a:pt x="459" y="601"/>
                  <a:pt x="459" y="601"/>
                  <a:pt x="459" y="601"/>
                </a:cubicBezTo>
                <a:cubicBezTo>
                  <a:pt x="463" y="601"/>
                  <a:pt x="464" y="595"/>
                  <a:pt x="460" y="593"/>
                </a:cubicBezTo>
                <a:cubicBezTo>
                  <a:pt x="459" y="593"/>
                  <a:pt x="459" y="593"/>
                  <a:pt x="459" y="593"/>
                </a:cubicBezTo>
                <a:cubicBezTo>
                  <a:pt x="455" y="593"/>
                  <a:pt x="455" y="593"/>
                  <a:pt x="455" y="593"/>
                </a:cubicBezTo>
                <a:cubicBezTo>
                  <a:pt x="455" y="573"/>
                  <a:pt x="455" y="573"/>
                  <a:pt x="455" y="573"/>
                </a:cubicBezTo>
                <a:cubicBezTo>
                  <a:pt x="500" y="573"/>
                  <a:pt x="500" y="573"/>
                  <a:pt x="500" y="573"/>
                </a:cubicBezTo>
                <a:cubicBezTo>
                  <a:pt x="500" y="593"/>
                  <a:pt x="500" y="593"/>
                  <a:pt x="500" y="593"/>
                </a:cubicBezTo>
                <a:cubicBezTo>
                  <a:pt x="496" y="593"/>
                  <a:pt x="496" y="593"/>
                  <a:pt x="496" y="593"/>
                </a:cubicBezTo>
                <a:cubicBezTo>
                  <a:pt x="494" y="593"/>
                  <a:pt x="492" y="595"/>
                  <a:pt x="492" y="597"/>
                </a:cubicBezTo>
                <a:cubicBezTo>
                  <a:pt x="492" y="600"/>
                  <a:pt x="494" y="601"/>
                  <a:pt x="496" y="601"/>
                </a:cubicBezTo>
                <a:cubicBezTo>
                  <a:pt x="500" y="601"/>
                  <a:pt x="500" y="601"/>
                  <a:pt x="500" y="601"/>
                </a:cubicBezTo>
                <a:lnTo>
                  <a:pt x="500" y="692"/>
                </a:lnTo>
                <a:close/>
                <a:moveTo>
                  <a:pt x="410" y="32"/>
                </a:moveTo>
                <a:cubicBezTo>
                  <a:pt x="427" y="44"/>
                  <a:pt x="442" y="57"/>
                  <a:pt x="455" y="73"/>
                </a:cubicBezTo>
                <a:cubicBezTo>
                  <a:pt x="455" y="296"/>
                  <a:pt x="455" y="296"/>
                  <a:pt x="455" y="296"/>
                </a:cubicBezTo>
                <a:cubicBezTo>
                  <a:pt x="442" y="299"/>
                  <a:pt x="427" y="299"/>
                  <a:pt x="410" y="298"/>
                </a:cubicBezTo>
                <a:cubicBezTo>
                  <a:pt x="410" y="32"/>
                  <a:pt x="410" y="32"/>
                  <a:pt x="410" y="32"/>
                </a:cubicBezTo>
                <a:close/>
                <a:moveTo>
                  <a:pt x="455" y="692"/>
                </a:moveTo>
                <a:cubicBezTo>
                  <a:pt x="410" y="692"/>
                  <a:pt x="410" y="692"/>
                  <a:pt x="410" y="692"/>
                </a:cubicBezTo>
                <a:cubicBezTo>
                  <a:pt x="410" y="601"/>
                  <a:pt x="410" y="601"/>
                  <a:pt x="410" y="601"/>
                </a:cubicBezTo>
                <a:cubicBezTo>
                  <a:pt x="414" y="601"/>
                  <a:pt x="414" y="601"/>
                  <a:pt x="414" y="601"/>
                </a:cubicBezTo>
                <a:cubicBezTo>
                  <a:pt x="418" y="601"/>
                  <a:pt x="419" y="595"/>
                  <a:pt x="415" y="593"/>
                </a:cubicBezTo>
                <a:cubicBezTo>
                  <a:pt x="415" y="593"/>
                  <a:pt x="414" y="593"/>
                  <a:pt x="414" y="593"/>
                </a:cubicBezTo>
                <a:cubicBezTo>
                  <a:pt x="410" y="593"/>
                  <a:pt x="410" y="593"/>
                  <a:pt x="410" y="593"/>
                </a:cubicBezTo>
                <a:cubicBezTo>
                  <a:pt x="410" y="573"/>
                  <a:pt x="410" y="573"/>
                  <a:pt x="410" y="573"/>
                </a:cubicBezTo>
                <a:cubicBezTo>
                  <a:pt x="455" y="573"/>
                  <a:pt x="455" y="573"/>
                  <a:pt x="455" y="573"/>
                </a:cubicBezTo>
                <a:cubicBezTo>
                  <a:pt x="455" y="593"/>
                  <a:pt x="455" y="593"/>
                  <a:pt x="455" y="593"/>
                </a:cubicBezTo>
                <a:cubicBezTo>
                  <a:pt x="451" y="593"/>
                  <a:pt x="451" y="593"/>
                  <a:pt x="451" y="593"/>
                </a:cubicBezTo>
                <a:cubicBezTo>
                  <a:pt x="449" y="593"/>
                  <a:pt x="447" y="595"/>
                  <a:pt x="448" y="597"/>
                </a:cubicBezTo>
                <a:cubicBezTo>
                  <a:pt x="448" y="600"/>
                  <a:pt x="449" y="601"/>
                  <a:pt x="451" y="601"/>
                </a:cubicBezTo>
                <a:cubicBezTo>
                  <a:pt x="455" y="601"/>
                  <a:pt x="455" y="601"/>
                  <a:pt x="455" y="601"/>
                </a:cubicBezTo>
                <a:cubicBezTo>
                  <a:pt x="455" y="692"/>
                  <a:pt x="455" y="692"/>
                  <a:pt x="455" y="692"/>
                </a:cubicBezTo>
                <a:close/>
                <a:moveTo>
                  <a:pt x="455" y="340"/>
                </a:moveTo>
                <a:cubicBezTo>
                  <a:pt x="455" y="522"/>
                  <a:pt x="455" y="522"/>
                  <a:pt x="455" y="522"/>
                </a:cubicBezTo>
                <a:cubicBezTo>
                  <a:pt x="447" y="519"/>
                  <a:pt x="438" y="516"/>
                  <a:pt x="430" y="513"/>
                </a:cubicBezTo>
                <a:cubicBezTo>
                  <a:pt x="422" y="510"/>
                  <a:pt x="416" y="506"/>
                  <a:pt x="410" y="502"/>
                </a:cubicBezTo>
                <a:cubicBezTo>
                  <a:pt x="410" y="398"/>
                  <a:pt x="410" y="398"/>
                  <a:pt x="410" y="398"/>
                </a:cubicBezTo>
                <a:cubicBezTo>
                  <a:pt x="423" y="383"/>
                  <a:pt x="434" y="365"/>
                  <a:pt x="443" y="345"/>
                </a:cubicBezTo>
                <a:cubicBezTo>
                  <a:pt x="447" y="344"/>
                  <a:pt x="451" y="342"/>
                  <a:pt x="455" y="340"/>
                </a:cubicBezTo>
                <a:close/>
                <a:moveTo>
                  <a:pt x="366" y="9"/>
                </a:moveTo>
                <a:cubicBezTo>
                  <a:pt x="382" y="15"/>
                  <a:pt x="397" y="23"/>
                  <a:pt x="410" y="32"/>
                </a:cubicBezTo>
                <a:cubicBezTo>
                  <a:pt x="410" y="298"/>
                  <a:pt x="410" y="298"/>
                  <a:pt x="410" y="298"/>
                </a:cubicBezTo>
                <a:cubicBezTo>
                  <a:pt x="396" y="296"/>
                  <a:pt x="381" y="293"/>
                  <a:pt x="366" y="288"/>
                </a:cubicBezTo>
                <a:cubicBezTo>
                  <a:pt x="366" y="9"/>
                  <a:pt x="366" y="9"/>
                  <a:pt x="366" y="9"/>
                </a:cubicBezTo>
                <a:close/>
                <a:moveTo>
                  <a:pt x="410" y="692"/>
                </a:moveTo>
                <a:cubicBezTo>
                  <a:pt x="366" y="692"/>
                  <a:pt x="366" y="692"/>
                  <a:pt x="366" y="692"/>
                </a:cubicBezTo>
                <a:cubicBezTo>
                  <a:pt x="366" y="629"/>
                  <a:pt x="366" y="629"/>
                  <a:pt x="366" y="629"/>
                </a:cubicBezTo>
                <a:cubicBezTo>
                  <a:pt x="370" y="627"/>
                  <a:pt x="373" y="623"/>
                  <a:pt x="374" y="618"/>
                </a:cubicBezTo>
                <a:cubicBezTo>
                  <a:pt x="376" y="612"/>
                  <a:pt x="373" y="604"/>
                  <a:pt x="367" y="598"/>
                </a:cubicBezTo>
                <a:cubicBezTo>
                  <a:pt x="366" y="597"/>
                  <a:pt x="366" y="597"/>
                  <a:pt x="366" y="597"/>
                </a:cubicBezTo>
                <a:cubicBezTo>
                  <a:pt x="366" y="601"/>
                  <a:pt x="366" y="601"/>
                  <a:pt x="366" y="601"/>
                </a:cubicBezTo>
                <a:cubicBezTo>
                  <a:pt x="369" y="601"/>
                  <a:pt x="369" y="601"/>
                  <a:pt x="369" y="601"/>
                </a:cubicBezTo>
                <a:cubicBezTo>
                  <a:pt x="373" y="601"/>
                  <a:pt x="375" y="595"/>
                  <a:pt x="371" y="593"/>
                </a:cubicBezTo>
                <a:cubicBezTo>
                  <a:pt x="370" y="593"/>
                  <a:pt x="370" y="593"/>
                  <a:pt x="369" y="593"/>
                </a:cubicBezTo>
                <a:cubicBezTo>
                  <a:pt x="366" y="593"/>
                  <a:pt x="366" y="593"/>
                  <a:pt x="366" y="593"/>
                </a:cubicBezTo>
                <a:cubicBezTo>
                  <a:pt x="366" y="573"/>
                  <a:pt x="366" y="573"/>
                  <a:pt x="366" y="573"/>
                </a:cubicBezTo>
                <a:cubicBezTo>
                  <a:pt x="410" y="573"/>
                  <a:pt x="410" y="573"/>
                  <a:pt x="410" y="573"/>
                </a:cubicBezTo>
                <a:cubicBezTo>
                  <a:pt x="410" y="593"/>
                  <a:pt x="410" y="593"/>
                  <a:pt x="410" y="593"/>
                </a:cubicBezTo>
                <a:cubicBezTo>
                  <a:pt x="407" y="593"/>
                  <a:pt x="407" y="593"/>
                  <a:pt x="407" y="593"/>
                </a:cubicBezTo>
                <a:cubicBezTo>
                  <a:pt x="404" y="593"/>
                  <a:pt x="403" y="595"/>
                  <a:pt x="403" y="597"/>
                </a:cubicBezTo>
                <a:cubicBezTo>
                  <a:pt x="403" y="600"/>
                  <a:pt x="405" y="601"/>
                  <a:pt x="407" y="601"/>
                </a:cubicBezTo>
                <a:cubicBezTo>
                  <a:pt x="410" y="601"/>
                  <a:pt x="410" y="601"/>
                  <a:pt x="410" y="601"/>
                </a:cubicBezTo>
                <a:cubicBezTo>
                  <a:pt x="410" y="692"/>
                  <a:pt x="410" y="692"/>
                  <a:pt x="410" y="692"/>
                </a:cubicBezTo>
                <a:close/>
                <a:moveTo>
                  <a:pt x="410" y="398"/>
                </a:moveTo>
                <a:cubicBezTo>
                  <a:pt x="410" y="502"/>
                  <a:pt x="410" y="502"/>
                  <a:pt x="410" y="502"/>
                </a:cubicBezTo>
                <a:cubicBezTo>
                  <a:pt x="393" y="488"/>
                  <a:pt x="390" y="467"/>
                  <a:pt x="390" y="444"/>
                </a:cubicBezTo>
                <a:cubicBezTo>
                  <a:pt x="382" y="449"/>
                  <a:pt x="374" y="453"/>
                  <a:pt x="366" y="456"/>
                </a:cubicBezTo>
                <a:cubicBezTo>
                  <a:pt x="366" y="432"/>
                  <a:pt x="366" y="432"/>
                  <a:pt x="366" y="432"/>
                </a:cubicBezTo>
                <a:cubicBezTo>
                  <a:pt x="383" y="424"/>
                  <a:pt x="398" y="412"/>
                  <a:pt x="410" y="398"/>
                </a:cubicBezTo>
                <a:close/>
                <a:moveTo>
                  <a:pt x="366" y="620"/>
                </a:moveTo>
                <a:cubicBezTo>
                  <a:pt x="366" y="619"/>
                  <a:pt x="367" y="618"/>
                  <a:pt x="367" y="617"/>
                </a:cubicBezTo>
                <a:cubicBezTo>
                  <a:pt x="367" y="614"/>
                  <a:pt x="367" y="612"/>
                  <a:pt x="366" y="609"/>
                </a:cubicBezTo>
                <a:lnTo>
                  <a:pt x="366" y="620"/>
                </a:lnTo>
                <a:close/>
                <a:moveTo>
                  <a:pt x="344" y="4"/>
                </a:moveTo>
                <a:cubicBezTo>
                  <a:pt x="352" y="5"/>
                  <a:pt x="359" y="7"/>
                  <a:pt x="366" y="9"/>
                </a:cubicBezTo>
                <a:cubicBezTo>
                  <a:pt x="366" y="288"/>
                  <a:pt x="366" y="288"/>
                  <a:pt x="366" y="288"/>
                </a:cubicBezTo>
                <a:cubicBezTo>
                  <a:pt x="359" y="286"/>
                  <a:pt x="352" y="283"/>
                  <a:pt x="344" y="280"/>
                </a:cubicBezTo>
                <a:cubicBezTo>
                  <a:pt x="344" y="4"/>
                  <a:pt x="344" y="4"/>
                  <a:pt x="344" y="4"/>
                </a:cubicBezTo>
                <a:close/>
                <a:moveTo>
                  <a:pt x="366" y="692"/>
                </a:moveTo>
                <a:cubicBezTo>
                  <a:pt x="344" y="692"/>
                  <a:pt x="344" y="692"/>
                  <a:pt x="344" y="692"/>
                </a:cubicBezTo>
                <a:cubicBezTo>
                  <a:pt x="344" y="626"/>
                  <a:pt x="344" y="626"/>
                  <a:pt x="344" y="626"/>
                </a:cubicBezTo>
                <a:cubicBezTo>
                  <a:pt x="350" y="629"/>
                  <a:pt x="355" y="630"/>
                  <a:pt x="359" y="630"/>
                </a:cubicBezTo>
                <a:cubicBezTo>
                  <a:pt x="361" y="631"/>
                  <a:pt x="364" y="630"/>
                  <a:pt x="366" y="629"/>
                </a:cubicBezTo>
                <a:cubicBezTo>
                  <a:pt x="366" y="692"/>
                  <a:pt x="366" y="692"/>
                  <a:pt x="366" y="692"/>
                </a:cubicBezTo>
                <a:close/>
                <a:moveTo>
                  <a:pt x="366" y="432"/>
                </a:moveTo>
                <a:cubicBezTo>
                  <a:pt x="366" y="456"/>
                  <a:pt x="366" y="456"/>
                  <a:pt x="366" y="456"/>
                </a:cubicBezTo>
                <a:cubicBezTo>
                  <a:pt x="359" y="459"/>
                  <a:pt x="352" y="461"/>
                  <a:pt x="344" y="463"/>
                </a:cubicBezTo>
                <a:cubicBezTo>
                  <a:pt x="344" y="440"/>
                  <a:pt x="344" y="440"/>
                  <a:pt x="344" y="440"/>
                </a:cubicBezTo>
                <a:cubicBezTo>
                  <a:pt x="352" y="438"/>
                  <a:pt x="359" y="435"/>
                  <a:pt x="366" y="432"/>
                </a:cubicBezTo>
                <a:close/>
                <a:moveTo>
                  <a:pt x="366" y="573"/>
                </a:moveTo>
                <a:cubicBezTo>
                  <a:pt x="366" y="593"/>
                  <a:pt x="366" y="593"/>
                  <a:pt x="366" y="593"/>
                </a:cubicBezTo>
                <a:cubicBezTo>
                  <a:pt x="362" y="593"/>
                  <a:pt x="362" y="593"/>
                  <a:pt x="362" y="593"/>
                </a:cubicBezTo>
                <a:cubicBezTo>
                  <a:pt x="360" y="593"/>
                  <a:pt x="358" y="595"/>
                  <a:pt x="358" y="597"/>
                </a:cubicBezTo>
                <a:cubicBezTo>
                  <a:pt x="358" y="600"/>
                  <a:pt x="360" y="601"/>
                  <a:pt x="362" y="601"/>
                </a:cubicBezTo>
                <a:cubicBezTo>
                  <a:pt x="366" y="601"/>
                  <a:pt x="366" y="601"/>
                  <a:pt x="366" y="601"/>
                </a:cubicBezTo>
                <a:cubicBezTo>
                  <a:pt x="366" y="597"/>
                  <a:pt x="366" y="597"/>
                  <a:pt x="366" y="597"/>
                </a:cubicBezTo>
                <a:cubicBezTo>
                  <a:pt x="361" y="592"/>
                  <a:pt x="354" y="589"/>
                  <a:pt x="344" y="588"/>
                </a:cubicBezTo>
                <a:cubicBezTo>
                  <a:pt x="344" y="573"/>
                  <a:pt x="344" y="573"/>
                  <a:pt x="344" y="573"/>
                </a:cubicBezTo>
                <a:cubicBezTo>
                  <a:pt x="366" y="573"/>
                  <a:pt x="366" y="573"/>
                  <a:pt x="366" y="573"/>
                </a:cubicBezTo>
                <a:close/>
                <a:moveTo>
                  <a:pt x="366" y="609"/>
                </a:moveTo>
                <a:cubicBezTo>
                  <a:pt x="365" y="607"/>
                  <a:pt x="363" y="605"/>
                  <a:pt x="362" y="604"/>
                </a:cubicBezTo>
                <a:cubicBezTo>
                  <a:pt x="358" y="600"/>
                  <a:pt x="352" y="597"/>
                  <a:pt x="344" y="596"/>
                </a:cubicBezTo>
                <a:cubicBezTo>
                  <a:pt x="344" y="618"/>
                  <a:pt x="344" y="618"/>
                  <a:pt x="344" y="618"/>
                </a:cubicBezTo>
                <a:cubicBezTo>
                  <a:pt x="350" y="621"/>
                  <a:pt x="355" y="623"/>
                  <a:pt x="359" y="623"/>
                </a:cubicBezTo>
                <a:cubicBezTo>
                  <a:pt x="362" y="623"/>
                  <a:pt x="364" y="621"/>
                  <a:pt x="366" y="620"/>
                </a:cubicBezTo>
                <a:lnTo>
                  <a:pt x="366" y="609"/>
                </a:lnTo>
                <a:close/>
                <a:moveTo>
                  <a:pt x="315" y="0"/>
                </a:moveTo>
                <a:cubicBezTo>
                  <a:pt x="325" y="0"/>
                  <a:pt x="335" y="2"/>
                  <a:pt x="344" y="4"/>
                </a:cubicBezTo>
                <a:cubicBezTo>
                  <a:pt x="344" y="280"/>
                  <a:pt x="344" y="280"/>
                  <a:pt x="344" y="280"/>
                </a:cubicBezTo>
                <a:cubicBezTo>
                  <a:pt x="335" y="276"/>
                  <a:pt x="325" y="271"/>
                  <a:pt x="315" y="266"/>
                </a:cubicBezTo>
                <a:cubicBezTo>
                  <a:pt x="315" y="0"/>
                  <a:pt x="315" y="0"/>
                  <a:pt x="315" y="0"/>
                </a:cubicBezTo>
                <a:close/>
                <a:moveTo>
                  <a:pt x="344" y="692"/>
                </a:moveTo>
                <a:cubicBezTo>
                  <a:pt x="315" y="692"/>
                  <a:pt x="315" y="692"/>
                  <a:pt x="315" y="692"/>
                </a:cubicBezTo>
                <a:cubicBezTo>
                  <a:pt x="315" y="661"/>
                  <a:pt x="315" y="661"/>
                  <a:pt x="315" y="661"/>
                </a:cubicBezTo>
                <a:cubicBezTo>
                  <a:pt x="315" y="660"/>
                  <a:pt x="315" y="659"/>
                  <a:pt x="315" y="658"/>
                </a:cubicBezTo>
                <a:cubicBezTo>
                  <a:pt x="315" y="607"/>
                  <a:pt x="315" y="607"/>
                  <a:pt x="315" y="607"/>
                </a:cubicBezTo>
                <a:cubicBezTo>
                  <a:pt x="316" y="604"/>
                  <a:pt x="316" y="604"/>
                  <a:pt x="316" y="604"/>
                </a:cubicBezTo>
                <a:cubicBezTo>
                  <a:pt x="319" y="610"/>
                  <a:pt x="322" y="621"/>
                  <a:pt x="322" y="634"/>
                </a:cubicBezTo>
                <a:cubicBezTo>
                  <a:pt x="323" y="647"/>
                  <a:pt x="322" y="662"/>
                  <a:pt x="316" y="676"/>
                </a:cubicBezTo>
                <a:cubicBezTo>
                  <a:pt x="316" y="678"/>
                  <a:pt x="317" y="681"/>
                  <a:pt x="318" y="682"/>
                </a:cubicBezTo>
                <a:cubicBezTo>
                  <a:pt x="320" y="682"/>
                  <a:pt x="322" y="681"/>
                  <a:pt x="323" y="679"/>
                </a:cubicBezTo>
                <a:cubicBezTo>
                  <a:pt x="329" y="663"/>
                  <a:pt x="331" y="647"/>
                  <a:pt x="330" y="634"/>
                </a:cubicBezTo>
                <a:cubicBezTo>
                  <a:pt x="329" y="626"/>
                  <a:pt x="328" y="619"/>
                  <a:pt x="327" y="614"/>
                </a:cubicBezTo>
                <a:cubicBezTo>
                  <a:pt x="333" y="620"/>
                  <a:pt x="339" y="624"/>
                  <a:pt x="344" y="626"/>
                </a:cubicBezTo>
                <a:cubicBezTo>
                  <a:pt x="344" y="692"/>
                  <a:pt x="344" y="692"/>
                  <a:pt x="344" y="692"/>
                </a:cubicBezTo>
                <a:close/>
                <a:moveTo>
                  <a:pt x="344" y="440"/>
                </a:moveTo>
                <a:cubicBezTo>
                  <a:pt x="344" y="463"/>
                  <a:pt x="344" y="463"/>
                  <a:pt x="344" y="463"/>
                </a:cubicBezTo>
                <a:cubicBezTo>
                  <a:pt x="335" y="465"/>
                  <a:pt x="325" y="466"/>
                  <a:pt x="315" y="466"/>
                </a:cubicBezTo>
                <a:cubicBezTo>
                  <a:pt x="315" y="443"/>
                  <a:pt x="315" y="443"/>
                  <a:pt x="315" y="443"/>
                </a:cubicBezTo>
                <a:cubicBezTo>
                  <a:pt x="325" y="443"/>
                  <a:pt x="335" y="442"/>
                  <a:pt x="344" y="440"/>
                </a:cubicBezTo>
                <a:close/>
                <a:moveTo>
                  <a:pt x="344" y="573"/>
                </a:moveTo>
                <a:cubicBezTo>
                  <a:pt x="344" y="588"/>
                  <a:pt x="344" y="588"/>
                  <a:pt x="344" y="588"/>
                </a:cubicBezTo>
                <a:cubicBezTo>
                  <a:pt x="336" y="587"/>
                  <a:pt x="326" y="588"/>
                  <a:pt x="315" y="591"/>
                </a:cubicBezTo>
                <a:cubicBezTo>
                  <a:pt x="315" y="573"/>
                  <a:pt x="315" y="573"/>
                  <a:pt x="315" y="573"/>
                </a:cubicBezTo>
                <a:cubicBezTo>
                  <a:pt x="344" y="573"/>
                  <a:pt x="344" y="573"/>
                  <a:pt x="344" y="573"/>
                </a:cubicBezTo>
                <a:close/>
                <a:moveTo>
                  <a:pt x="344" y="596"/>
                </a:moveTo>
                <a:cubicBezTo>
                  <a:pt x="338" y="595"/>
                  <a:pt x="331" y="595"/>
                  <a:pt x="322" y="597"/>
                </a:cubicBezTo>
                <a:cubicBezTo>
                  <a:pt x="330" y="607"/>
                  <a:pt x="338" y="614"/>
                  <a:pt x="344" y="618"/>
                </a:cubicBezTo>
                <a:lnTo>
                  <a:pt x="344" y="596"/>
                </a:lnTo>
                <a:close/>
                <a:moveTo>
                  <a:pt x="285" y="2"/>
                </a:moveTo>
                <a:cubicBezTo>
                  <a:pt x="294" y="1"/>
                  <a:pt x="302" y="0"/>
                  <a:pt x="312" y="0"/>
                </a:cubicBezTo>
                <a:cubicBezTo>
                  <a:pt x="313" y="0"/>
                  <a:pt x="314" y="0"/>
                  <a:pt x="315" y="0"/>
                </a:cubicBezTo>
                <a:cubicBezTo>
                  <a:pt x="315" y="266"/>
                  <a:pt x="315" y="266"/>
                  <a:pt x="315" y="266"/>
                </a:cubicBezTo>
                <a:cubicBezTo>
                  <a:pt x="306" y="261"/>
                  <a:pt x="298" y="256"/>
                  <a:pt x="289" y="251"/>
                </a:cubicBezTo>
                <a:cubicBezTo>
                  <a:pt x="288" y="250"/>
                  <a:pt x="286" y="249"/>
                  <a:pt x="285" y="248"/>
                </a:cubicBezTo>
                <a:cubicBezTo>
                  <a:pt x="285" y="2"/>
                  <a:pt x="285" y="2"/>
                  <a:pt x="285" y="2"/>
                </a:cubicBezTo>
                <a:close/>
                <a:moveTo>
                  <a:pt x="315" y="692"/>
                </a:moveTo>
                <a:cubicBezTo>
                  <a:pt x="285" y="692"/>
                  <a:pt x="285" y="692"/>
                  <a:pt x="285" y="692"/>
                </a:cubicBezTo>
                <a:cubicBezTo>
                  <a:pt x="285" y="626"/>
                  <a:pt x="285" y="626"/>
                  <a:pt x="285" y="626"/>
                </a:cubicBezTo>
                <a:cubicBezTo>
                  <a:pt x="291" y="623"/>
                  <a:pt x="298" y="618"/>
                  <a:pt x="305" y="611"/>
                </a:cubicBezTo>
                <a:cubicBezTo>
                  <a:pt x="301" y="624"/>
                  <a:pt x="299" y="641"/>
                  <a:pt x="308" y="661"/>
                </a:cubicBezTo>
                <a:cubicBezTo>
                  <a:pt x="309" y="663"/>
                  <a:pt x="311" y="664"/>
                  <a:pt x="313" y="663"/>
                </a:cubicBezTo>
                <a:cubicBezTo>
                  <a:pt x="314" y="663"/>
                  <a:pt x="314" y="662"/>
                  <a:pt x="315" y="661"/>
                </a:cubicBezTo>
                <a:cubicBezTo>
                  <a:pt x="315" y="692"/>
                  <a:pt x="315" y="692"/>
                  <a:pt x="315" y="692"/>
                </a:cubicBezTo>
                <a:close/>
                <a:moveTo>
                  <a:pt x="315" y="443"/>
                </a:moveTo>
                <a:cubicBezTo>
                  <a:pt x="315" y="466"/>
                  <a:pt x="315" y="466"/>
                  <a:pt x="315" y="466"/>
                </a:cubicBezTo>
                <a:cubicBezTo>
                  <a:pt x="304" y="466"/>
                  <a:pt x="295" y="465"/>
                  <a:pt x="285" y="463"/>
                </a:cubicBezTo>
                <a:cubicBezTo>
                  <a:pt x="285" y="440"/>
                  <a:pt x="285" y="440"/>
                  <a:pt x="285" y="440"/>
                </a:cubicBezTo>
                <a:cubicBezTo>
                  <a:pt x="294" y="442"/>
                  <a:pt x="304" y="443"/>
                  <a:pt x="315" y="443"/>
                </a:cubicBezTo>
                <a:close/>
                <a:moveTo>
                  <a:pt x="315" y="573"/>
                </a:moveTo>
                <a:cubicBezTo>
                  <a:pt x="315" y="591"/>
                  <a:pt x="315" y="591"/>
                  <a:pt x="315" y="591"/>
                </a:cubicBezTo>
                <a:cubicBezTo>
                  <a:pt x="303" y="588"/>
                  <a:pt x="293" y="587"/>
                  <a:pt x="285" y="588"/>
                </a:cubicBezTo>
                <a:cubicBezTo>
                  <a:pt x="285" y="573"/>
                  <a:pt x="285" y="573"/>
                  <a:pt x="285" y="573"/>
                </a:cubicBezTo>
                <a:cubicBezTo>
                  <a:pt x="315" y="573"/>
                  <a:pt x="315" y="573"/>
                  <a:pt x="315" y="573"/>
                </a:cubicBezTo>
                <a:close/>
                <a:moveTo>
                  <a:pt x="315" y="607"/>
                </a:moveTo>
                <a:cubicBezTo>
                  <a:pt x="310" y="619"/>
                  <a:pt x="305" y="636"/>
                  <a:pt x="315" y="658"/>
                </a:cubicBezTo>
                <a:cubicBezTo>
                  <a:pt x="315" y="658"/>
                  <a:pt x="315" y="658"/>
                  <a:pt x="315" y="658"/>
                </a:cubicBezTo>
                <a:cubicBezTo>
                  <a:pt x="315" y="607"/>
                  <a:pt x="315" y="607"/>
                  <a:pt x="315" y="607"/>
                </a:cubicBezTo>
                <a:close/>
                <a:moveTo>
                  <a:pt x="285" y="618"/>
                </a:moveTo>
                <a:cubicBezTo>
                  <a:pt x="291" y="614"/>
                  <a:pt x="299" y="607"/>
                  <a:pt x="308" y="597"/>
                </a:cubicBezTo>
                <a:cubicBezTo>
                  <a:pt x="299" y="595"/>
                  <a:pt x="291" y="595"/>
                  <a:pt x="285" y="596"/>
                </a:cubicBezTo>
                <a:lnTo>
                  <a:pt x="285" y="618"/>
                </a:lnTo>
                <a:close/>
                <a:moveTo>
                  <a:pt x="263" y="8"/>
                </a:moveTo>
                <a:cubicBezTo>
                  <a:pt x="270" y="6"/>
                  <a:pt x="277" y="4"/>
                  <a:pt x="285" y="2"/>
                </a:cubicBezTo>
                <a:cubicBezTo>
                  <a:pt x="285" y="248"/>
                  <a:pt x="285" y="248"/>
                  <a:pt x="285" y="248"/>
                </a:cubicBezTo>
                <a:cubicBezTo>
                  <a:pt x="277" y="243"/>
                  <a:pt x="270" y="237"/>
                  <a:pt x="263" y="231"/>
                </a:cubicBezTo>
                <a:cubicBezTo>
                  <a:pt x="263" y="8"/>
                  <a:pt x="263" y="8"/>
                  <a:pt x="263" y="8"/>
                </a:cubicBezTo>
                <a:close/>
                <a:moveTo>
                  <a:pt x="285" y="692"/>
                </a:moveTo>
                <a:cubicBezTo>
                  <a:pt x="263" y="692"/>
                  <a:pt x="263" y="692"/>
                  <a:pt x="263" y="692"/>
                </a:cubicBezTo>
                <a:cubicBezTo>
                  <a:pt x="263" y="629"/>
                  <a:pt x="263" y="629"/>
                  <a:pt x="263" y="629"/>
                </a:cubicBezTo>
                <a:cubicBezTo>
                  <a:pt x="265" y="630"/>
                  <a:pt x="268" y="631"/>
                  <a:pt x="271" y="630"/>
                </a:cubicBezTo>
                <a:cubicBezTo>
                  <a:pt x="275" y="630"/>
                  <a:pt x="280" y="629"/>
                  <a:pt x="285" y="626"/>
                </a:cubicBezTo>
                <a:cubicBezTo>
                  <a:pt x="285" y="692"/>
                  <a:pt x="285" y="692"/>
                  <a:pt x="285" y="692"/>
                </a:cubicBezTo>
                <a:close/>
                <a:moveTo>
                  <a:pt x="285" y="440"/>
                </a:moveTo>
                <a:cubicBezTo>
                  <a:pt x="285" y="463"/>
                  <a:pt x="285" y="463"/>
                  <a:pt x="285" y="463"/>
                </a:cubicBezTo>
                <a:cubicBezTo>
                  <a:pt x="277" y="461"/>
                  <a:pt x="270" y="459"/>
                  <a:pt x="263" y="456"/>
                </a:cubicBezTo>
                <a:cubicBezTo>
                  <a:pt x="263" y="432"/>
                  <a:pt x="263" y="432"/>
                  <a:pt x="263" y="432"/>
                </a:cubicBezTo>
                <a:cubicBezTo>
                  <a:pt x="270" y="435"/>
                  <a:pt x="277" y="438"/>
                  <a:pt x="285" y="440"/>
                </a:cubicBezTo>
                <a:close/>
                <a:moveTo>
                  <a:pt x="285" y="573"/>
                </a:moveTo>
                <a:cubicBezTo>
                  <a:pt x="285" y="588"/>
                  <a:pt x="285" y="588"/>
                  <a:pt x="285" y="588"/>
                </a:cubicBezTo>
                <a:cubicBezTo>
                  <a:pt x="275" y="589"/>
                  <a:pt x="268" y="593"/>
                  <a:pt x="263" y="598"/>
                </a:cubicBezTo>
                <a:cubicBezTo>
                  <a:pt x="263" y="598"/>
                  <a:pt x="263" y="598"/>
                  <a:pt x="263" y="598"/>
                </a:cubicBezTo>
                <a:cubicBezTo>
                  <a:pt x="263" y="601"/>
                  <a:pt x="263" y="601"/>
                  <a:pt x="263" y="601"/>
                </a:cubicBezTo>
                <a:cubicBezTo>
                  <a:pt x="266" y="601"/>
                  <a:pt x="266" y="601"/>
                  <a:pt x="266" y="601"/>
                </a:cubicBezTo>
                <a:cubicBezTo>
                  <a:pt x="270" y="601"/>
                  <a:pt x="271" y="595"/>
                  <a:pt x="267" y="593"/>
                </a:cubicBezTo>
                <a:cubicBezTo>
                  <a:pt x="267" y="593"/>
                  <a:pt x="267" y="593"/>
                  <a:pt x="266" y="593"/>
                </a:cubicBezTo>
                <a:cubicBezTo>
                  <a:pt x="263" y="593"/>
                  <a:pt x="263" y="593"/>
                  <a:pt x="263" y="593"/>
                </a:cubicBezTo>
                <a:cubicBezTo>
                  <a:pt x="263" y="573"/>
                  <a:pt x="263" y="573"/>
                  <a:pt x="263" y="573"/>
                </a:cubicBezTo>
                <a:cubicBezTo>
                  <a:pt x="285" y="573"/>
                  <a:pt x="285" y="573"/>
                  <a:pt x="285" y="573"/>
                </a:cubicBezTo>
                <a:close/>
                <a:moveTo>
                  <a:pt x="285" y="596"/>
                </a:moveTo>
                <a:cubicBezTo>
                  <a:pt x="277" y="597"/>
                  <a:pt x="271" y="600"/>
                  <a:pt x="268" y="604"/>
                </a:cubicBezTo>
                <a:cubicBezTo>
                  <a:pt x="265" y="606"/>
                  <a:pt x="263" y="610"/>
                  <a:pt x="263" y="612"/>
                </a:cubicBezTo>
                <a:cubicBezTo>
                  <a:pt x="263" y="617"/>
                  <a:pt x="263" y="617"/>
                  <a:pt x="263" y="617"/>
                </a:cubicBezTo>
                <a:cubicBezTo>
                  <a:pt x="263" y="620"/>
                  <a:pt x="266" y="623"/>
                  <a:pt x="271" y="623"/>
                </a:cubicBezTo>
                <a:cubicBezTo>
                  <a:pt x="275" y="623"/>
                  <a:pt x="279" y="621"/>
                  <a:pt x="285" y="618"/>
                </a:cubicBezTo>
                <a:lnTo>
                  <a:pt x="285" y="596"/>
                </a:lnTo>
                <a:close/>
                <a:moveTo>
                  <a:pt x="218" y="29"/>
                </a:moveTo>
                <a:cubicBezTo>
                  <a:pt x="232" y="20"/>
                  <a:pt x="246" y="13"/>
                  <a:pt x="263" y="8"/>
                </a:cubicBezTo>
                <a:cubicBezTo>
                  <a:pt x="263" y="231"/>
                  <a:pt x="263" y="231"/>
                  <a:pt x="263" y="231"/>
                </a:cubicBezTo>
                <a:cubicBezTo>
                  <a:pt x="244" y="216"/>
                  <a:pt x="229" y="201"/>
                  <a:pt x="218" y="185"/>
                </a:cubicBezTo>
                <a:cubicBezTo>
                  <a:pt x="218" y="29"/>
                  <a:pt x="218" y="29"/>
                  <a:pt x="218" y="29"/>
                </a:cubicBezTo>
                <a:close/>
                <a:moveTo>
                  <a:pt x="263" y="692"/>
                </a:moveTo>
                <a:cubicBezTo>
                  <a:pt x="218" y="692"/>
                  <a:pt x="218" y="692"/>
                  <a:pt x="218" y="692"/>
                </a:cubicBezTo>
                <a:cubicBezTo>
                  <a:pt x="218" y="601"/>
                  <a:pt x="218" y="601"/>
                  <a:pt x="218" y="601"/>
                </a:cubicBezTo>
                <a:cubicBezTo>
                  <a:pt x="222" y="601"/>
                  <a:pt x="222" y="601"/>
                  <a:pt x="222" y="601"/>
                </a:cubicBezTo>
                <a:cubicBezTo>
                  <a:pt x="226" y="601"/>
                  <a:pt x="227" y="595"/>
                  <a:pt x="223" y="593"/>
                </a:cubicBezTo>
                <a:cubicBezTo>
                  <a:pt x="222" y="593"/>
                  <a:pt x="222" y="593"/>
                  <a:pt x="222" y="593"/>
                </a:cubicBezTo>
                <a:cubicBezTo>
                  <a:pt x="218" y="593"/>
                  <a:pt x="218" y="593"/>
                  <a:pt x="218" y="593"/>
                </a:cubicBezTo>
                <a:cubicBezTo>
                  <a:pt x="218" y="573"/>
                  <a:pt x="218" y="573"/>
                  <a:pt x="218" y="573"/>
                </a:cubicBezTo>
                <a:cubicBezTo>
                  <a:pt x="263" y="573"/>
                  <a:pt x="263" y="573"/>
                  <a:pt x="263" y="573"/>
                </a:cubicBezTo>
                <a:cubicBezTo>
                  <a:pt x="263" y="593"/>
                  <a:pt x="263" y="593"/>
                  <a:pt x="263" y="593"/>
                </a:cubicBezTo>
                <a:cubicBezTo>
                  <a:pt x="259" y="593"/>
                  <a:pt x="259" y="593"/>
                  <a:pt x="259" y="593"/>
                </a:cubicBezTo>
                <a:cubicBezTo>
                  <a:pt x="257" y="593"/>
                  <a:pt x="255" y="595"/>
                  <a:pt x="255" y="597"/>
                </a:cubicBezTo>
                <a:cubicBezTo>
                  <a:pt x="255" y="600"/>
                  <a:pt x="257" y="601"/>
                  <a:pt x="259" y="601"/>
                </a:cubicBezTo>
                <a:cubicBezTo>
                  <a:pt x="263" y="601"/>
                  <a:pt x="263" y="601"/>
                  <a:pt x="263" y="601"/>
                </a:cubicBezTo>
                <a:cubicBezTo>
                  <a:pt x="263" y="598"/>
                  <a:pt x="263" y="598"/>
                  <a:pt x="263" y="598"/>
                </a:cubicBezTo>
                <a:cubicBezTo>
                  <a:pt x="256" y="604"/>
                  <a:pt x="254" y="612"/>
                  <a:pt x="255" y="618"/>
                </a:cubicBezTo>
                <a:cubicBezTo>
                  <a:pt x="256" y="623"/>
                  <a:pt x="259" y="626"/>
                  <a:pt x="263" y="629"/>
                </a:cubicBezTo>
                <a:cubicBezTo>
                  <a:pt x="263" y="692"/>
                  <a:pt x="263" y="692"/>
                  <a:pt x="263" y="692"/>
                </a:cubicBezTo>
                <a:close/>
                <a:moveTo>
                  <a:pt x="263" y="432"/>
                </a:moveTo>
                <a:cubicBezTo>
                  <a:pt x="263" y="456"/>
                  <a:pt x="263" y="456"/>
                  <a:pt x="263" y="456"/>
                </a:cubicBezTo>
                <a:cubicBezTo>
                  <a:pt x="254" y="453"/>
                  <a:pt x="247" y="448"/>
                  <a:pt x="239" y="444"/>
                </a:cubicBezTo>
                <a:cubicBezTo>
                  <a:pt x="240" y="468"/>
                  <a:pt x="236" y="489"/>
                  <a:pt x="218" y="503"/>
                </a:cubicBezTo>
                <a:cubicBezTo>
                  <a:pt x="218" y="396"/>
                  <a:pt x="218" y="396"/>
                  <a:pt x="218" y="396"/>
                </a:cubicBezTo>
                <a:cubicBezTo>
                  <a:pt x="231" y="411"/>
                  <a:pt x="245" y="423"/>
                  <a:pt x="263" y="432"/>
                </a:cubicBezTo>
                <a:close/>
                <a:moveTo>
                  <a:pt x="263" y="612"/>
                </a:moveTo>
                <a:cubicBezTo>
                  <a:pt x="262" y="614"/>
                  <a:pt x="262" y="615"/>
                  <a:pt x="262" y="617"/>
                </a:cubicBezTo>
                <a:cubicBezTo>
                  <a:pt x="263" y="617"/>
                  <a:pt x="263" y="617"/>
                  <a:pt x="263" y="617"/>
                </a:cubicBezTo>
                <a:lnTo>
                  <a:pt x="263" y="612"/>
                </a:lnTo>
                <a:close/>
                <a:moveTo>
                  <a:pt x="173" y="70"/>
                </a:moveTo>
                <a:cubicBezTo>
                  <a:pt x="186" y="54"/>
                  <a:pt x="201" y="40"/>
                  <a:pt x="218" y="29"/>
                </a:cubicBezTo>
                <a:cubicBezTo>
                  <a:pt x="218" y="185"/>
                  <a:pt x="218" y="185"/>
                  <a:pt x="218" y="185"/>
                </a:cubicBezTo>
                <a:cubicBezTo>
                  <a:pt x="213" y="178"/>
                  <a:pt x="208" y="171"/>
                  <a:pt x="204" y="164"/>
                </a:cubicBezTo>
                <a:cubicBezTo>
                  <a:pt x="196" y="187"/>
                  <a:pt x="192" y="211"/>
                  <a:pt x="193" y="234"/>
                </a:cubicBezTo>
                <a:cubicBezTo>
                  <a:pt x="195" y="276"/>
                  <a:pt x="192" y="264"/>
                  <a:pt x="183" y="243"/>
                </a:cubicBezTo>
                <a:cubicBezTo>
                  <a:pt x="180" y="235"/>
                  <a:pt x="177" y="229"/>
                  <a:pt x="173" y="226"/>
                </a:cubicBezTo>
                <a:cubicBezTo>
                  <a:pt x="173" y="70"/>
                  <a:pt x="173" y="70"/>
                  <a:pt x="173" y="70"/>
                </a:cubicBezTo>
                <a:close/>
                <a:moveTo>
                  <a:pt x="218" y="692"/>
                </a:moveTo>
                <a:cubicBezTo>
                  <a:pt x="173" y="692"/>
                  <a:pt x="173" y="692"/>
                  <a:pt x="173" y="692"/>
                </a:cubicBezTo>
                <a:cubicBezTo>
                  <a:pt x="173" y="601"/>
                  <a:pt x="173" y="601"/>
                  <a:pt x="173" y="601"/>
                </a:cubicBezTo>
                <a:cubicBezTo>
                  <a:pt x="177" y="601"/>
                  <a:pt x="177" y="601"/>
                  <a:pt x="177" y="601"/>
                </a:cubicBezTo>
                <a:cubicBezTo>
                  <a:pt x="181" y="601"/>
                  <a:pt x="182" y="595"/>
                  <a:pt x="178" y="593"/>
                </a:cubicBezTo>
                <a:cubicBezTo>
                  <a:pt x="178" y="593"/>
                  <a:pt x="177" y="593"/>
                  <a:pt x="177" y="593"/>
                </a:cubicBezTo>
                <a:cubicBezTo>
                  <a:pt x="173" y="593"/>
                  <a:pt x="173" y="593"/>
                  <a:pt x="173" y="593"/>
                </a:cubicBezTo>
                <a:cubicBezTo>
                  <a:pt x="173" y="573"/>
                  <a:pt x="173" y="573"/>
                  <a:pt x="173" y="573"/>
                </a:cubicBezTo>
                <a:cubicBezTo>
                  <a:pt x="218" y="573"/>
                  <a:pt x="218" y="573"/>
                  <a:pt x="218" y="573"/>
                </a:cubicBezTo>
                <a:cubicBezTo>
                  <a:pt x="218" y="593"/>
                  <a:pt x="218" y="593"/>
                  <a:pt x="218" y="593"/>
                </a:cubicBezTo>
                <a:cubicBezTo>
                  <a:pt x="214" y="593"/>
                  <a:pt x="214" y="593"/>
                  <a:pt x="214" y="593"/>
                </a:cubicBezTo>
                <a:cubicBezTo>
                  <a:pt x="212" y="593"/>
                  <a:pt x="210" y="595"/>
                  <a:pt x="210" y="597"/>
                </a:cubicBezTo>
                <a:cubicBezTo>
                  <a:pt x="210" y="600"/>
                  <a:pt x="212" y="601"/>
                  <a:pt x="214" y="601"/>
                </a:cubicBezTo>
                <a:cubicBezTo>
                  <a:pt x="218" y="601"/>
                  <a:pt x="218" y="601"/>
                  <a:pt x="218" y="601"/>
                </a:cubicBezTo>
                <a:cubicBezTo>
                  <a:pt x="218" y="692"/>
                  <a:pt x="218" y="692"/>
                  <a:pt x="218" y="692"/>
                </a:cubicBezTo>
                <a:close/>
                <a:moveTo>
                  <a:pt x="218" y="396"/>
                </a:moveTo>
                <a:cubicBezTo>
                  <a:pt x="218" y="503"/>
                  <a:pt x="218" y="503"/>
                  <a:pt x="218" y="503"/>
                </a:cubicBezTo>
                <a:cubicBezTo>
                  <a:pt x="213" y="507"/>
                  <a:pt x="207" y="510"/>
                  <a:pt x="199" y="513"/>
                </a:cubicBezTo>
                <a:cubicBezTo>
                  <a:pt x="191" y="516"/>
                  <a:pt x="182" y="519"/>
                  <a:pt x="173" y="522"/>
                </a:cubicBezTo>
                <a:cubicBezTo>
                  <a:pt x="173" y="339"/>
                  <a:pt x="173" y="339"/>
                  <a:pt x="173" y="339"/>
                </a:cubicBezTo>
                <a:cubicBezTo>
                  <a:pt x="177" y="342"/>
                  <a:pt x="182" y="344"/>
                  <a:pt x="187" y="345"/>
                </a:cubicBezTo>
                <a:cubicBezTo>
                  <a:pt x="195" y="364"/>
                  <a:pt x="205" y="381"/>
                  <a:pt x="218" y="396"/>
                </a:cubicBezTo>
                <a:close/>
                <a:moveTo>
                  <a:pt x="128" y="513"/>
                </a:moveTo>
                <a:cubicBezTo>
                  <a:pt x="138" y="510"/>
                  <a:pt x="138" y="510"/>
                  <a:pt x="138" y="510"/>
                </a:cubicBezTo>
                <a:cubicBezTo>
                  <a:pt x="135" y="506"/>
                  <a:pt x="132" y="503"/>
                  <a:pt x="128" y="499"/>
                </a:cubicBezTo>
                <a:cubicBezTo>
                  <a:pt x="128" y="427"/>
                  <a:pt x="128" y="427"/>
                  <a:pt x="128" y="427"/>
                </a:cubicBezTo>
                <a:cubicBezTo>
                  <a:pt x="147" y="437"/>
                  <a:pt x="140" y="427"/>
                  <a:pt x="128" y="400"/>
                </a:cubicBezTo>
                <a:cubicBezTo>
                  <a:pt x="128" y="143"/>
                  <a:pt x="128" y="143"/>
                  <a:pt x="128" y="143"/>
                </a:cubicBezTo>
                <a:cubicBezTo>
                  <a:pt x="140" y="117"/>
                  <a:pt x="155" y="92"/>
                  <a:pt x="173" y="70"/>
                </a:cubicBezTo>
                <a:cubicBezTo>
                  <a:pt x="173" y="226"/>
                  <a:pt x="173" y="226"/>
                  <a:pt x="173" y="226"/>
                </a:cubicBezTo>
                <a:cubicBezTo>
                  <a:pt x="165" y="219"/>
                  <a:pt x="158" y="224"/>
                  <a:pt x="152" y="244"/>
                </a:cubicBezTo>
                <a:cubicBezTo>
                  <a:pt x="141" y="276"/>
                  <a:pt x="150" y="322"/>
                  <a:pt x="173" y="339"/>
                </a:cubicBezTo>
                <a:cubicBezTo>
                  <a:pt x="173" y="522"/>
                  <a:pt x="173" y="522"/>
                  <a:pt x="173" y="522"/>
                </a:cubicBezTo>
                <a:cubicBezTo>
                  <a:pt x="158" y="527"/>
                  <a:pt x="143" y="531"/>
                  <a:pt x="128" y="535"/>
                </a:cubicBezTo>
                <a:cubicBezTo>
                  <a:pt x="128" y="513"/>
                  <a:pt x="128" y="513"/>
                  <a:pt x="128" y="513"/>
                </a:cubicBezTo>
                <a:close/>
                <a:moveTo>
                  <a:pt x="173" y="692"/>
                </a:moveTo>
                <a:cubicBezTo>
                  <a:pt x="128" y="692"/>
                  <a:pt x="128" y="692"/>
                  <a:pt x="128" y="692"/>
                </a:cubicBezTo>
                <a:cubicBezTo>
                  <a:pt x="128" y="601"/>
                  <a:pt x="128" y="601"/>
                  <a:pt x="128" y="601"/>
                </a:cubicBezTo>
                <a:cubicBezTo>
                  <a:pt x="132" y="601"/>
                  <a:pt x="132" y="601"/>
                  <a:pt x="132" y="601"/>
                </a:cubicBezTo>
                <a:cubicBezTo>
                  <a:pt x="136" y="601"/>
                  <a:pt x="137" y="595"/>
                  <a:pt x="133" y="593"/>
                </a:cubicBezTo>
                <a:cubicBezTo>
                  <a:pt x="133" y="593"/>
                  <a:pt x="133" y="593"/>
                  <a:pt x="132" y="593"/>
                </a:cubicBezTo>
                <a:cubicBezTo>
                  <a:pt x="128" y="593"/>
                  <a:pt x="128" y="593"/>
                  <a:pt x="128" y="593"/>
                </a:cubicBezTo>
                <a:cubicBezTo>
                  <a:pt x="128" y="573"/>
                  <a:pt x="128" y="573"/>
                  <a:pt x="128" y="573"/>
                </a:cubicBezTo>
                <a:cubicBezTo>
                  <a:pt x="173" y="573"/>
                  <a:pt x="173" y="573"/>
                  <a:pt x="173" y="573"/>
                </a:cubicBezTo>
                <a:cubicBezTo>
                  <a:pt x="173" y="593"/>
                  <a:pt x="173" y="593"/>
                  <a:pt x="173" y="593"/>
                </a:cubicBezTo>
                <a:cubicBezTo>
                  <a:pt x="169" y="593"/>
                  <a:pt x="169" y="593"/>
                  <a:pt x="169" y="593"/>
                </a:cubicBezTo>
                <a:cubicBezTo>
                  <a:pt x="167" y="593"/>
                  <a:pt x="166" y="595"/>
                  <a:pt x="166" y="597"/>
                </a:cubicBezTo>
                <a:cubicBezTo>
                  <a:pt x="166" y="600"/>
                  <a:pt x="167" y="601"/>
                  <a:pt x="169" y="601"/>
                </a:cubicBezTo>
                <a:cubicBezTo>
                  <a:pt x="173" y="601"/>
                  <a:pt x="173" y="601"/>
                  <a:pt x="173" y="601"/>
                </a:cubicBezTo>
                <a:lnTo>
                  <a:pt x="173" y="692"/>
                </a:lnTo>
                <a:close/>
                <a:moveTo>
                  <a:pt x="84" y="528"/>
                </a:moveTo>
                <a:cubicBezTo>
                  <a:pt x="98" y="523"/>
                  <a:pt x="113" y="518"/>
                  <a:pt x="128" y="513"/>
                </a:cubicBezTo>
                <a:cubicBezTo>
                  <a:pt x="128" y="535"/>
                  <a:pt x="128" y="535"/>
                  <a:pt x="128" y="535"/>
                </a:cubicBezTo>
                <a:cubicBezTo>
                  <a:pt x="112" y="540"/>
                  <a:pt x="97" y="545"/>
                  <a:pt x="84" y="552"/>
                </a:cubicBezTo>
                <a:cubicBezTo>
                  <a:pt x="84" y="528"/>
                  <a:pt x="84" y="528"/>
                  <a:pt x="84" y="528"/>
                </a:cubicBezTo>
                <a:close/>
                <a:moveTo>
                  <a:pt x="128" y="499"/>
                </a:moveTo>
                <a:cubicBezTo>
                  <a:pt x="108" y="476"/>
                  <a:pt x="94" y="444"/>
                  <a:pt x="89" y="405"/>
                </a:cubicBezTo>
                <a:cubicBezTo>
                  <a:pt x="108" y="415"/>
                  <a:pt x="121" y="423"/>
                  <a:pt x="128" y="427"/>
                </a:cubicBezTo>
                <a:cubicBezTo>
                  <a:pt x="128" y="499"/>
                  <a:pt x="128" y="499"/>
                  <a:pt x="128" y="499"/>
                </a:cubicBezTo>
                <a:close/>
                <a:moveTo>
                  <a:pt x="128" y="400"/>
                </a:moveTo>
                <a:cubicBezTo>
                  <a:pt x="119" y="378"/>
                  <a:pt x="106" y="344"/>
                  <a:pt x="101" y="299"/>
                </a:cubicBezTo>
                <a:cubicBezTo>
                  <a:pt x="96" y="256"/>
                  <a:pt x="105" y="197"/>
                  <a:pt x="128" y="143"/>
                </a:cubicBezTo>
                <a:cubicBezTo>
                  <a:pt x="128" y="400"/>
                  <a:pt x="128" y="400"/>
                  <a:pt x="128" y="400"/>
                </a:cubicBezTo>
                <a:close/>
                <a:moveTo>
                  <a:pt x="128" y="692"/>
                </a:moveTo>
                <a:cubicBezTo>
                  <a:pt x="84" y="692"/>
                  <a:pt x="84" y="692"/>
                  <a:pt x="84" y="692"/>
                </a:cubicBezTo>
                <a:cubicBezTo>
                  <a:pt x="84" y="601"/>
                  <a:pt x="84" y="601"/>
                  <a:pt x="84" y="601"/>
                </a:cubicBezTo>
                <a:cubicBezTo>
                  <a:pt x="88" y="601"/>
                  <a:pt x="88" y="601"/>
                  <a:pt x="88" y="601"/>
                </a:cubicBezTo>
                <a:cubicBezTo>
                  <a:pt x="92" y="601"/>
                  <a:pt x="93" y="595"/>
                  <a:pt x="89" y="593"/>
                </a:cubicBezTo>
                <a:cubicBezTo>
                  <a:pt x="88" y="593"/>
                  <a:pt x="88" y="593"/>
                  <a:pt x="88" y="593"/>
                </a:cubicBezTo>
                <a:cubicBezTo>
                  <a:pt x="84" y="593"/>
                  <a:pt x="84" y="593"/>
                  <a:pt x="84" y="593"/>
                </a:cubicBezTo>
                <a:cubicBezTo>
                  <a:pt x="84" y="573"/>
                  <a:pt x="84" y="573"/>
                  <a:pt x="84" y="573"/>
                </a:cubicBezTo>
                <a:cubicBezTo>
                  <a:pt x="128" y="573"/>
                  <a:pt x="128" y="573"/>
                  <a:pt x="128" y="573"/>
                </a:cubicBezTo>
                <a:cubicBezTo>
                  <a:pt x="128" y="593"/>
                  <a:pt x="128" y="593"/>
                  <a:pt x="128" y="593"/>
                </a:cubicBezTo>
                <a:cubicBezTo>
                  <a:pt x="125" y="593"/>
                  <a:pt x="125" y="593"/>
                  <a:pt x="125" y="593"/>
                </a:cubicBezTo>
                <a:cubicBezTo>
                  <a:pt x="123" y="593"/>
                  <a:pt x="121" y="595"/>
                  <a:pt x="121" y="597"/>
                </a:cubicBezTo>
                <a:cubicBezTo>
                  <a:pt x="121" y="600"/>
                  <a:pt x="123" y="601"/>
                  <a:pt x="125" y="601"/>
                </a:cubicBezTo>
                <a:cubicBezTo>
                  <a:pt x="128" y="601"/>
                  <a:pt x="128" y="601"/>
                  <a:pt x="128" y="601"/>
                </a:cubicBezTo>
                <a:lnTo>
                  <a:pt x="128" y="692"/>
                </a:lnTo>
                <a:close/>
                <a:moveTo>
                  <a:pt x="39" y="551"/>
                </a:moveTo>
                <a:cubicBezTo>
                  <a:pt x="52" y="542"/>
                  <a:pt x="67" y="535"/>
                  <a:pt x="84" y="528"/>
                </a:cubicBezTo>
                <a:cubicBezTo>
                  <a:pt x="84" y="552"/>
                  <a:pt x="84" y="552"/>
                  <a:pt x="84" y="552"/>
                </a:cubicBezTo>
                <a:cubicBezTo>
                  <a:pt x="72" y="557"/>
                  <a:pt x="62" y="564"/>
                  <a:pt x="55" y="573"/>
                </a:cubicBezTo>
                <a:cubicBezTo>
                  <a:pt x="84" y="573"/>
                  <a:pt x="84" y="573"/>
                  <a:pt x="84" y="573"/>
                </a:cubicBezTo>
                <a:cubicBezTo>
                  <a:pt x="84" y="593"/>
                  <a:pt x="84" y="593"/>
                  <a:pt x="84" y="593"/>
                </a:cubicBezTo>
                <a:cubicBezTo>
                  <a:pt x="80" y="593"/>
                  <a:pt x="80" y="593"/>
                  <a:pt x="80" y="593"/>
                </a:cubicBezTo>
                <a:cubicBezTo>
                  <a:pt x="78" y="593"/>
                  <a:pt x="76" y="595"/>
                  <a:pt x="76" y="597"/>
                </a:cubicBezTo>
                <a:cubicBezTo>
                  <a:pt x="76" y="600"/>
                  <a:pt x="78" y="601"/>
                  <a:pt x="80" y="601"/>
                </a:cubicBezTo>
                <a:cubicBezTo>
                  <a:pt x="84" y="601"/>
                  <a:pt x="84" y="601"/>
                  <a:pt x="84" y="601"/>
                </a:cubicBezTo>
                <a:cubicBezTo>
                  <a:pt x="84" y="692"/>
                  <a:pt x="84" y="692"/>
                  <a:pt x="84" y="692"/>
                </a:cubicBezTo>
                <a:cubicBezTo>
                  <a:pt x="39" y="692"/>
                  <a:pt x="39" y="692"/>
                  <a:pt x="39" y="692"/>
                </a:cubicBezTo>
                <a:cubicBezTo>
                  <a:pt x="39" y="601"/>
                  <a:pt x="39" y="601"/>
                  <a:pt x="39" y="601"/>
                </a:cubicBezTo>
                <a:cubicBezTo>
                  <a:pt x="43" y="601"/>
                  <a:pt x="43" y="601"/>
                  <a:pt x="43" y="601"/>
                </a:cubicBezTo>
                <a:cubicBezTo>
                  <a:pt x="47" y="601"/>
                  <a:pt x="48" y="595"/>
                  <a:pt x="44" y="593"/>
                </a:cubicBezTo>
                <a:cubicBezTo>
                  <a:pt x="44" y="593"/>
                  <a:pt x="43" y="593"/>
                  <a:pt x="43" y="593"/>
                </a:cubicBezTo>
                <a:cubicBezTo>
                  <a:pt x="39" y="593"/>
                  <a:pt x="39" y="593"/>
                  <a:pt x="39" y="593"/>
                </a:cubicBezTo>
                <a:lnTo>
                  <a:pt x="39" y="551"/>
                </a:lnTo>
                <a:close/>
                <a:moveTo>
                  <a:pt x="22" y="692"/>
                </a:moveTo>
                <a:cubicBezTo>
                  <a:pt x="9" y="671"/>
                  <a:pt x="1" y="649"/>
                  <a:pt x="1" y="629"/>
                </a:cubicBezTo>
                <a:cubicBezTo>
                  <a:pt x="0" y="592"/>
                  <a:pt x="15" y="568"/>
                  <a:pt x="39" y="551"/>
                </a:cubicBezTo>
                <a:cubicBezTo>
                  <a:pt x="39" y="593"/>
                  <a:pt x="39" y="593"/>
                  <a:pt x="39" y="593"/>
                </a:cubicBezTo>
                <a:cubicBezTo>
                  <a:pt x="35" y="593"/>
                  <a:pt x="35" y="593"/>
                  <a:pt x="35" y="593"/>
                </a:cubicBezTo>
                <a:cubicBezTo>
                  <a:pt x="33" y="593"/>
                  <a:pt x="32" y="595"/>
                  <a:pt x="32" y="597"/>
                </a:cubicBezTo>
                <a:cubicBezTo>
                  <a:pt x="32" y="600"/>
                  <a:pt x="33" y="601"/>
                  <a:pt x="35" y="601"/>
                </a:cubicBezTo>
                <a:cubicBezTo>
                  <a:pt x="39" y="601"/>
                  <a:pt x="39" y="601"/>
                  <a:pt x="39" y="601"/>
                </a:cubicBezTo>
                <a:cubicBezTo>
                  <a:pt x="39" y="692"/>
                  <a:pt x="39" y="692"/>
                  <a:pt x="39" y="692"/>
                </a:cubicBezTo>
                <a:lnTo>
                  <a:pt x="22" y="692"/>
                </a:lnTo>
                <a:close/>
              </a:path>
            </a:pathLst>
          </a:custGeom>
          <a:solidFill>
            <a:srgbClr val="A0BC34">
              <a:alpha val="29411"/>
            </a:srgbClr>
          </a:solidFill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5" name="Google Shape;85;p6"/>
          <p:cNvGrpSpPr/>
          <p:nvPr/>
        </p:nvGrpSpPr>
        <p:grpSpPr>
          <a:xfrm>
            <a:off x="2116" y="5712289"/>
            <a:ext cx="1030548" cy="1193489"/>
            <a:chOff x="17214" y="5713413"/>
            <a:chExt cx="1031875" cy="1193800"/>
          </a:xfrm>
        </p:grpSpPr>
        <p:sp>
          <p:nvSpPr>
            <p:cNvPr id="86" name="Google Shape;86;p6"/>
            <p:cNvSpPr/>
            <p:nvPr/>
          </p:nvSpPr>
          <p:spPr>
            <a:xfrm>
              <a:off x="17214" y="5713413"/>
              <a:ext cx="1031875" cy="1193800"/>
            </a:xfrm>
            <a:custGeom>
              <a:avLst/>
              <a:gdLst/>
              <a:ahLst/>
              <a:cxnLst/>
              <a:rect l="l" t="t" r="r" b="b"/>
              <a:pathLst>
                <a:path w="631" h="731" extrusionOk="0">
                  <a:moveTo>
                    <a:pt x="23" y="731"/>
                  </a:moveTo>
                  <a:cubicBezTo>
                    <a:pt x="10" y="710"/>
                    <a:pt x="2" y="688"/>
                    <a:pt x="1" y="668"/>
                  </a:cubicBezTo>
                  <a:cubicBezTo>
                    <a:pt x="0" y="622"/>
                    <a:pt x="25" y="597"/>
                    <a:pt x="58" y="579"/>
                  </a:cubicBezTo>
                  <a:cubicBezTo>
                    <a:pt x="39" y="560"/>
                    <a:pt x="25" y="529"/>
                    <a:pt x="26" y="478"/>
                  </a:cubicBezTo>
                  <a:cubicBezTo>
                    <a:pt x="36" y="535"/>
                    <a:pt x="99" y="558"/>
                    <a:pt x="124" y="506"/>
                  </a:cubicBezTo>
                  <a:cubicBezTo>
                    <a:pt x="77" y="497"/>
                    <a:pt x="79" y="440"/>
                    <a:pt x="85" y="413"/>
                  </a:cubicBezTo>
                  <a:cubicBezTo>
                    <a:pt x="146" y="446"/>
                    <a:pt x="131" y="361"/>
                    <a:pt x="118" y="287"/>
                  </a:cubicBezTo>
                  <a:cubicBezTo>
                    <a:pt x="101" y="186"/>
                    <a:pt x="131" y="66"/>
                    <a:pt x="252" y="66"/>
                  </a:cubicBezTo>
                  <a:cubicBezTo>
                    <a:pt x="321" y="0"/>
                    <a:pt x="530" y="56"/>
                    <a:pt x="510" y="269"/>
                  </a:cubicBezTo>
                  <a:cubicBezTo>
                    <a:pt x="503" y="340"/>
                    <a:pt x="472" y="503"/>
                    <a:pt x="552" y="406"/>
                  </a:cubicBezTo>
                  <a:cubicBezTo>
                    <a:pt x="557" y="434"/>
                    <a:pt x="547" y="466"/>
                    <a:pt x="520" y="494"/>
                  </a:cubicBezTo>
                  <a:cubicBezTo>
                    <a:pt x="534" y="537"/>
                    <a:pt x="599" y="541"/>
                    <a:pt x="609" y="485"/>
                  </a:cubicBezTo>
                  <a:cubicBezTo>
                    <a:pt x="610" y="533"/>
                    <a:pt x="596" y="563"/>
                    <a:pt x="576" y="581"/>
                  </a:cubicBezTo>
                  <a:cubicBezTo>
                    <a:pt x="608" y="599"/>
                    <a:pt x="631" y="624"/>
                    <a:pt x="630" y="668"/>
                  </a:cubicBezTo>
                  <a:cubicBezTo>
                    <a:pt x="629" y="688"/>
                    <a:pt x="621" y="710"/>
                    <a:pt x="609" y="731"/>
                  </a:cubicBezTo>
                  <a:lnTo>
                    <a:pt x="23" y="731"/>
                  </a:lnTo>
                  <a:close/>
                </a:path>
              </a:pathLst>
            </a:custGeom>
            <a:solidFill>
              <a:srgbClr val="45BE9B">
                <a:alpha val="29411"/>
              </a:srgbClr>
            </a:solidFill>
            <a:ln>
              <a:noFill/>
            </a:ln>
          </p:spPr>
          <p:txBody>
            <a:bodyPr spcFirstLastPara="1" wrap="square" lIns="91400" tIns="45700" rIns="914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6"/>
            <p:cNvSpPr/>
            <p:nvPr/>
          </p:nvSpPr>
          <p:spPr>
            <a:xfrm>
              <a:off x="46878" y="5939896"/>
              <a:ext cx="972547" cy="967317"/>
            </a:xfrm>
            <a:custGeom>
              <a:avLst/>
              <a:gdLst/>
              <a:ahLst/>
              <a:cxnLst/>
              <a:rect l="l" t="t" r="r" b="b"/>
              <a:pathLst>
                <a:path w="595" h="592" extrusionOk="0">
                  <a:moveTo>
                    <a:pt x="447" y="120"/>
                  </a:moveTo>
                  <a:cubicBezTo>
                    <a:pt x="479" y="150"/>
                    <a:pt x="466" y="238"/>
                    <a:pt x="425" y="245"/>
                  </a:cubicBezTo>
                  <a:cubicBezTo>
                    <a:pt x="401" y="301"/>
                    <a:pt x="358" y="343"/>
                    <a:pt x="298" y="343"/>
                  </a:cubicBezTo>
                  <a:cubicBezTo>
                    <a:pt x="297" y="343"/>
                    <a:pt x="297" y="343"/>
                    <a:pt x="297" y="343"/>
                  </a:cubicBezTo>
                  <a:cubicBezTo>
                    <a:pt x="297" y="23"/>
                    <a:pt x="297" y="23"/>
                    <a:pt x="297" y="23"/>
                  </a:cubicBezTo>
                  <a:cubicBezTo>
                    <a:pt x="331" y="51"/>
                    <a:pt x="369" y="116"/>
                    <a:pt x="420" y="122"/>
                  </a:cubicBezTo>
                  <a:cubicBezTo>
                    <a:pt x="420" y="126"/>
                    <a:pt x="420" y="130"/>
                    <a:pt x="420" y="134"/>
                  </a:cubicBezTo>
                  <a:cubicBezTo>
                    <a:pt x="419" y="176"/>
                    <a:pt x="422" y="165"/>
                    <a:pt x="429" y="143"/>
                  </a:cubicBezTo>
                  <a:cubicBezTo>
                    <a:pt x="432" y="133"/>
                    <a:pt x="436" y="124"/>
                    <a:pt x="443" y="121"/>
                  </a:cubicBezTo>
                  <a:cubicBezTo>
                    <a:pt x="444" y="120"/>
                    <a:pt x="445" y="120"/>
                    <a:pt x="447" y="120"/>
                  </a:cubicBezTo>
                  <a:close/>
                  <a:moveTo>
                    <a:pt x="297" y="546"/>
                  </a:moveTo>
                  <a:cubicBezTo>
                    <a:pt x="297" y="529"/>
                    <a:pt x="297" y="529"/>
                    <a:pt x="297" y="529"/>
                  </a:cubicBezTo>
                  <a:cubicBezTo>
                    <a:pt x="370" y="529"/>
                    <a:pt x="443" y="492"/>
                    <a:pt x="443" y="419"/>
                  </a:cubicBezTo>
                  <a:cubicBezTo>
                    <a:pt x="485" y="447"/>
                    <a:pt x="472" y="514"/>
                    <a:pt x="441" y="542"/>
                  </a:cubicBezTo>
                  <a:cubicBezTo>
                    <a:pt x="406" y="574"/>
                    <a:pt x="342" y="582"/>
                    <a:pt x="299" y="544"/>
                  </a:cubicBezTo>
                  <a:cubicBezTo>
                    <a:pt x="297" y="546"/>
                    <a:pt x="297" y="546"/>
                    <a:pt x="297" y="546"/>
                  </a:cubicBezTo>
                  <a:close/>
                  <a:moveTo>
                    <a:pt x="297" y="506"/>
                  </a:moveTo>
                  <a:cubicBezTo>
                    <a:pt x="361" y="506"/>
                    <a:pt x="426" y="474"/>
                    <a:pt x="414" y="413"/>
                  </a:cubicBezTo>
                  <a:cubicBezTo>
                    <a:pt x="389" y="402"/>
                    <a:pt x="374" y="376"/>
                    <a:pt x="367" y="345"/>
                  </a:cubicBezTo>
                  <a:cubicBezTo>
                    <a:pt x="346" y="357"/>
                    <a:pt x="323" y="364"/>
                    <a:pt x="298" y="364"/>
                  </a:cubicBezTo>
                  <a:cubicBezTo>
                    <a:pt x="297" y="364"/>
                    <a:pt x="297" y="364"/>
                    <a:pt x="297" y="364"/>
                  </a:cubicBezTo>
                  <a:cubicBezTo>
                    <a:pt x="297" y="506"/>
                    <a:pt x="297" y="506"/>
                    <a:pt x="297" y="506"/>
                  </a:cubicBezTo>
                  <a:close/>
                  <a:moveTo>
                    <a:pt x="595" y="508"/>
                  </a:moveTo>
                  <a:cubicBezTo>
                    <a:pt x="555" y="510"/>
                    <a:pt x="515" y="539"/>
                    <a:pt x="498" y="592"/>
                  </a:cubicBezTo>
                  <a:cubicBezTo>
                    <a:pt x="520" y="592"/>
                    <a:pt x="520" y="592"/>
                    <a:pt x="520" y="592"/>
                  </a:cubicBezTo>
                  <a:cubicBezTo>
                    <a:pt x="538" y="543"/>
                    <a:pt x="561" y="526"/>
                    <a:pt x="595" y="508"/>
                  </a:cubicBezTo>
                  <a:close/>
                  <a:moveTo>
                    <a:pt x="297" y="343"/>
                  </a:moveTo>
                  <a:cubicBezTo>
                    <a:pt x="237" y="343"/>
                    <a:pt x="194" y="301"/>
                    <a:pt x="170" y="245"/>
                  </a:cubicBezTo>
                  <a:cubicBezTo>
                    <a:pt x="129" y="238"/>
                    <a:pt x="116" y="150"/>
                    <a:pt x="148" y="120"/>
                  </a:cubicBezTo>
                  <a:cubicBezTo>
                    <a:pt x="157" y="120"/>
                    <a:pt x="163" y="131"/>
                    <a:pt x="166" y="143"/>
                  </a:cubicBezTo>
                  <a:cubicBezTo>
                    <a:pt x="187" y="206"/>
                    <a:pt x="157" y="0"/>
                    <a:pt x="293" y="20"/>
                  </a:cubicBezTo>
                  <a:cubicBezTo>
                    <a:pt x="294" y="21"/>
                    <a:pt x="296" y="22"/>
                    <a:pt x="297" y="23"/>
                  </a:cubicBezTo>
                  <a:cubicBezTo>
                    <a:pt x="297" y="343"/>
                    <a:pt x="297" y="343"/>
                    <a:pt x="297" y="343"/>
                  </a:cubicBezTo>
                  <a:close/>
                  <a:moveTo>
                    <a:pt x="297" y="364"/>
                  </a:moveTo>
                  <a:cubicBezTo>
                    <a:pt x="297" y="506"/>
                    <a:pt x="297" y="506"/>
                    <a:pt x="297" y="506"/>
                  </a:cubicBezTo>
                  <a:cubicBezTo>
                    <a:pt x="234" y="506"/>
                    <a:pt x="172" y="476"/>
                    <a:pt x="179" y="413"/>
                  </a:cubicBezTo>
                  <a:cubicBezTo>
                    <a:pt x="206" y="403"/>
                    <a:pt x="221" y="377"/>
                    <a:pt x="230" y="346"/>
                  </a:cubicBezTo>
                  <a:cubicBezTo>
                    <a:pt x="250" y="357"/>
                    <a:pt x="272" y="364"/>
                    <a:pt x="297" y="364"/>
                  </a:cubicBezTo>
                  <a:close/>
                  <a:moveTo>
                    <a:pt x="297" y="529"/>
                  </a:moveTo>
                  <a:cubicBezTo>
                    <a:pt x="225" y="529"/>
                    <a:pt x="154" y="493"/>
                    <a:pt x="154" y="419"/>
                  </a:cubicBezTo>
                  <a:cubicBezTo>
                    <a:pt x="109" y="440"/>
                    <a:pt x="126" y="518"/>
                    <a:pt x="160" y="546"/>
                  </a:cubicBezTo>
                  <a:cubicBezTo>
                    <a:pt x="196" y="575"/>
                    <a:pt x="255" y="581"/>
                    <a:pt x="297" y="546"/>
                  </a:cubicBezTo>
                  <a:cubicBezTo>
                    <a:pt x="297" y="529"/>
                    <a:pt x="297" y="529"/>
                    <a:pt x="297" y="529"/>
                  </a:cubicBezTo>
                  <a:close/>
                  <a:moveTo>
                    <a:pt x="0" y="508"/>
                  </a:moveTo>
                  <a:cubicBezTo>
                    <a:pt x="41" y="510"/>
                    <a:pt x="80" y="540"/>
                    <a:pt x="97" y="592"/>
                  </a:cubicBezTo>
                  <a:cubicBezTo>
                    <a:pt x="75" y="592"/>
                    <a:pt x="75" y="592"/>
                    <a:pt x="75" y="592"/>
                  </a:cubicBezTo>
                  <a:cubicBezTo>
                    <a:pt x="47" y="539"/>
                    <a:pt x="47" y="543"/>
                    <a:pt x="0" y="50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00" tIns="45700" rIns="914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8" name="Google Shape;88;p6"/>
          <p:cNvGrpSpPr/>
          <p:nvPr/>
        </p:nvGrpSpPr>
        <p:grpSpPr>
          <a:xfrm>
            <a:off x="6497398" y="5773128"/>
            <a:ext cx="1044303" cy="1133179"/>
            <a:chOff x="6514851" y="5773738"/>
            <a:chExt cx="1044575" cy="1133475"/>
          </a:xfrm>
        </p:grpSpPr>
        <p:sp>
          <p:nvSpPr>
            <p:cNvPr id="89" name="Google Shape;89;p6"/>
            <p:cNvSpPr/>
            <p:nvPr/>
          </p:nvSpPr>
          <p:spPr>
            <a:xfrm>
              <a:off x="6514851" y="5773738"/>
              <a:ext cx="1044575" cy="1133475"/>
            </a:xfrm>
            <a:custGeom>
              <a:avLst/>
              <a:gdLst/>
              <a:ahLst/>
              <a:cxnLst/>
              <a:rect l="l" t="t" r="r" b="b"/>
              <a:pathLst>
                <a:path w="639" h="694" extrusionOk="0">
                  <a:moveTo>
                    <a:pt x="559" y="374"/>
                  </a:moveTo>
                  <a:cubicBezTo>
                    <a:pt x="571" y="389"/>
                    <a:pt x="577" y="411"/>
                    <a:pt x="559" y="451"/>
                  </a:cubicBezTo>
                  <a:cubicBezTo>
                    <a:pt x="559" y="374"/>
                    <a:pt x="559" y="374"/>
                    <a:pt x="559" y="374"/>
                  </a:cubicBezTo>
                  <a:close/>
                  <a:moveTo>
                    <a:pt x="559" y="475"/>
                  </a:moveTo>
                  <a:cubicBezTo>
                    <a:pt x="575" y="496"/>
                    <a:pt x="639" y="497"/>
                    <a:pt x="605" y="566"/>
                  </a:cubicBezTo>
                  <a:cubicBezTo>
                    <a:pt x="620" y="582"/>
                    <a:pt x="629" y="603"/>
                    <a:pt x="629" y="631"/>
                  </a:cubicBezTo>
                  <a:cubicBezTo>
                    <a:pt x="628" y="651"/>
                    <a:pt x="620" y="673"/>
                    <a:pt x="608" y="694"/>
                  </a:cubicBezTo>
                  <a:cubicBezTo>
                    <a:pt x="559" y="694"/>
                    <a:pt x="559" y="694"/>
                    <a:pt x="559" y="694"/>
                  </a:cubicBezTo>
                  <a:cubicBezTo>
                    <a:pt x="559" y="645"/>
                    <a:pt x="559" y="645"/>
                    <a:pt x="559" y="645"/>
                  </a:cubicBezTo>
                  <a:cubicBezTo>
                    <a:pt x="567" y="645"/>
                    <a:pt x="574" y="638"/>
                    <a:pt x="574" y="629"/>
                  </a:cubicBezTo>
                  <a:cubicBezTo>
                    <a:pt x="574" y="619"/>
                    <a:pt x="567" y="612"/>
                    <a:pt x="559" y="612"/>
                  </a:cubicBezTo>
                  <a:cubicBezTo>
                    <a:pt x="559" y="595"/>
                    <a:pt x="559" y="595"/>
                    <a:pt x="559" y="595"/>
                  </a:cubicBezTo>
                  <a:cubicBezTo>
                    <a:pt x="571" y="589"/>
                    <a:pt x="577" y="583"/>
                    <a:pt x="575" y="575"/>
                  </a:cubicBezTo>
                  <a:cubicBezTo>
                    <a:pt x="570" y="570"/>
                    <a:pt x="565" y="565"/>
                    <a:pt x="559" y="561"/>
                  </a:cubicBezTo>
                  <a:lnTo>
                    <a:pt x="559" y="475"/>
                  </a:lnTo>
                  <a:close/>
                  <a:moveTo>
                    <a:pt x="484" y="112"/>
                  </a:moveTo>
                  <a:cubicBezTo>
                    <a:pt x="491" y="133"/>
                    <a:pt x="496" y="156"/>
                    <a:pt x="499" y="180"/>
                  </a:cubicBezTo>
                  <a:cubicBezTo>
                    <a:pt x="505" y="226"/>
                    <a:pt x="559" y="255"/>
                    <a:pt x="521" y="314"/>
                  </a:cubicBezTo>
                  <a:cubicBezTo>
                    <a:pt x="500" y="345"/>
                    <a:pt x="538" y="350"/>
                    <a:pt x="559" y="374"/>
                  </a:cubicBezTo>
                  <a:cubicBezTo>
                    <a:pt x="559" y="451"/>
                    <a:pt x="559" y="451"/>
                    <a:pt x="559" y="451"/>
                  </a:cubicBezTo>
                  <a:cubicBezTo>
                    <a:pt x="558" y="452"/>
                    <a:pt x="558" y="453"/>
                    <a:pt x="558" y="453"/>
                  </a:cubicBezTo>
                  <a:cubicBezTo>
                    <a:pt x="553" y="463"/>
                    <a:pt x="554" y="469"/>
                    <a:pt x="559" y="475"/>
                  </a:cubicBezTo>
                  <a:cubicBezTo>
                    <a:pt x="559" y="561"/>
                    <a:pt x="559" y="561"/>
                    <a:pt x="559" y="561"/>
                  </a:cubicBezTo>
                  <a:cubicBezTo>
                    <a:pt x="539" y="548"/>
                    <a:pt x="512" y="540"/>
                    <a:pt x="484" y="532"/>
                  </a:cubicBezTo>
                  <a:cubicBezTo>
                    <a:pt x="484" y="112"/>
                    <a:pt x="484" y="112"/>
                    <a:pt x="484" y="112"/>
                  </a:cubicBezTo>
                  <a:close/>
                  <a:moveTo>
                    <a:pt x="559" y="694"/>
                  </a:moveTo>
                  <a:cubicBezTo>
                    <a:pt x="484" y="694"/>
                    <a:pt x="484" y="694"/>
                    <a:pt x="484" y="694"/>
                  </a:cubicBezTo>
                  <a:cubicBezTo>
                    <a:pt x="484" y="664"/>
                    <a:pt x="484" y="664"/>
                    <a:pt x="484" y="664"/>
                  </a:cubicBezTo>
                  <a:cubicBezTo>
                    <a:pt x="492" y="664"/>
                    <a:pt x="499" y="656"/>
                    <a:pt x="499" y="647"/>
                  </a:cubicBezTo>
                  <a:cubicBezTo>
                    <a:pt x="499" y="638"/>
                    <a:pt x="492" y="631"/>
                    <a:pt x="484" y="631"/>
                  </a:cubicBezTo>
                  <a:cubicBezTo>
                    <a:pt x="484" y="613"/>
                    <a:pt x="484" y="613"/>
                    <a:pt x="484" y="613"/>
                  </a:cubicBezTo>
                  <a:cubicBezTo>
                    <a:pt x="516" y="608"/>
                    <a:pt x="543" y="603"/>
                    <a:pt x="559" y="595"/>
                  </a:cubicBezTo>
                  <a:cubicBezTo>
                    <a:pt x="559" y="612"/>
                    <a:pt x="559" y="612"/>
                    <a:pt x="559" y="612"/>
                  </a:cubicBezTo>
                  <a:cubicBezTo>
                    <a:pt x="550" y="612"/>
                    <a:pt x="543" y="619"/>
                    <a:pt x="543" y="629"/>
                  </a:cubicBezTo>
                  <a:cubicBezTo>
                    <a:pt x="543" y="638"/>
                    <a:pt x="550" y="645"/>
                    <a:pt x="559" y="645"/>
                  </a:cubicBezTo>
                  <a:lnTo>
                    <a:pt x="559" y="694"/>
                  </a:lnTo>
                  <a:close/>
                  <a:moveTo>
                    <a:pt x="459" y="64"/>
                  </a:moveTo>
                  <a:cubicBezTo>
                    <a:pt x="469" y="78"/>
                    <a:pt x="477" y="94"/>
                    <a:pt x="484" y="112"/>
                  </a:cubicBezTo>
                  <a:cubicBezTo>
                    <a:pt x="484" y="532"/>
                    <a:pt x="484" y="532"/>
                    <a:pt x="484" y="532"/>
                  </a:cubicBezTo>
                  <a:cubicBezTo>
                    <a:pt x="475" y="530"/>
                    <a:pt x="467" y="527"/>
                    <a:pt x="459" y="525"/>
                  </a:cubicBezTo>
                  <a:cubicBezTo>
                    <a:pt x="459" y="311"/>
                    <a:pt x="459" y="311"/>
                    <a:pt x="459" y="311"/>
                  </a:cubicBezTo>
                  <a:cubicBezTo>
                    <a:pt x="464" y="313"/>
                    <a:pt x="468" y="316"/>
                    <a:pt x="473" y="319"/>
                  </a:cubicBezTo>
                  <a:cubicBezTo>
                    <a:pt x="481" y="300"/>
                    <a:pt x="485" y="275"/>
                    <a:pt x="480" y="254"/>
                  </a:cubicBezTo>
                  <a:cubicBezTo>
                    <a:pt x="476" y="235"/>
                    <a:pt x="467" y="227"/>
                    <a:pt x="459" y="230"/>
                  </a:cubicBezTo>
                  <a:cubicBezTo>
                    <a:pt x="459" y="162"/>
                    <a:pt x="459" y="162"/>
                    <a:pt x="459" y="162"/>
                  </a:cubicBezTo>
                  <a:cubicBezTo>
                    <a:pt x="459" y="162"/>
                    <a:pt x="459" y="163"/>
                    <a:pt x="459" y="164"/>
                  </a:cubicBezTo>
                  <a:cubicBezTo>
                    <a:pt x="464" y="170"/>
                    <a:pt x="468" y="176"/>
                    <a:pt x="473" y="182"/>
                  </a:cubicBezTo>
                  <a:cubicBezTo>
                    <a:pt x="470" y="165"/>
                    <a:pt x="465" y="149"/>
                    <a:pt x="459" y="135"/>
                  </a:cubicBezTo>
                  <a:cubicBezTo>
                    <a:pt x="459" y="64"/>
                    <a:pt x="459" y="64"/>
                    <a:pt x="459" y="64"/>
                  </a:cubicBezTo>
                  <a:close/>
                  <a:moveTo>
                    <a:pt x="484" y="694"/>
                  </a:moveTo>
                  <a:cubicBezTo>
                    <a:pt x="459" y="694"/>
                    <a:pt x="459" y="694"/>
                    <a:pt x="459" y="694"/>
                  </a:cubicBezTo>
                  <a:cubicBezTo>
                    <a:pt x="459" y="615"/>
                    <a:pt x="459" y="615"/>
                    <a:pt x="459" y="615"/>
                  </a:cubicBezTo>
                  <a:cubicBezTo>
                    <a:pt x="467" y="615"/>
                    <a:pt x="476" y="614"/>
                    <a:pt x="484" y="613"/>
                  </a:cubicBezTo>
                  <a:cubicBezTo>
                    <a:pt x="484" y="631"/>
                    <a:pt x="484" y="631"/>
                    <a:pt x="484" y="631"/>
                  </a:cubicBezTo>
                  <a:cubicBezTo>
                    <a:pt x="475" y="631"/>
                    <a:pt x="468" y="638"/>
                    <a:pt x="468" y="647"/>
                  </a:cubicBezTo>
                  <a:cubicBezTo>
                    <a:pt x="468" y="656"/>
                    <a:pt x="475" y="664"/>
                    <a:pt x="484" y="664"/>
                  </a:cubicBezTo>
                  <a:lnTo>
                    <a:pt x="484" y="694"/>
                  </a:lnTo>
                  <a:close/>
                  <a:moveTo>
                    <a:pt x="439" y="42"/>
                  </a:moveTo>
                  <a:cubicBezTo>
                    <a:pt x="446" y="49"/>
                    <a:pt x="453" y="56"/>
                    <a:pt x="459" y="64"/>
                  </a:cubicBezTo>
                  <a:cubicBezTo>
                    <a:pt x="459" y="135"/>
                    <a:pt x="459" y="135"/>
                    <a:pt x="459" y="135"/>
                  </a:cubicBezTo>
                  <a:cubicBezTo>
                    <a:pt x="453" y="122"/>
                    <a:pt x="447" y="110"/>
                    <a:pt x="439" y="99"/>
                  </a:cubicBezTo>
                  <a:cubicBezTo>
                    <a:pt x="439" y="42"/>
                    <a:pt x="439" y="42"/>
                    <a:pt x="439" y="42"/>
                  </a:cubicBezTo>
                  <a:close/>
                  <a:moveTo>
                    <a:pt x="459" y="694"/>
                  </a:moveTo>
                  <a:cubicBezTo>
                    <a:pt x="439" y="694"/>
                    <a:pt x="439" y="694"/>
                    <a:pt x="439" y="694"/>
                  </a:cubicBezTo>
                  <a:cubicBezTo>
                    <a:pt x="439" y="617"/>
                    <a:pt x="439" y="617"/>
                    <a:pt x="439" y="617"/>
                  </a:cubicBezTo>
                  <a:cubicBezTo>
                    <a:pt x="446" y="617"/>
                    <a:pt x="452" y="616"/>
                    <a:pt x="459" y="615"/>
                  </a:cubicBezTo>
                  <a:cubicBezTo>
                    <a:pt x="459" y="694"/>
                    <a:pt x="459" y="694"/>
                    <a:pt x="459" y="694"/>
                  </a:cubicBezTo>
                  <a:close/>
                  <a:moveTo>
                    <a:pt x="459" y="162"/>
                  </a:moveTo>
                  <a:cubicBezTo>
                    <a:pt x="459" y="230"/>
                    <a:pt x="459" y="230"/>
                    <a:pt x="459" y="230"/>
                  </a:cubicBezTo>
                  <a:cubicBezTo>
                    <a:pt x="454" y="231"/>
                    <a:pt x="449" y="236"/>
                    <a:pt x="446" y="245"/>
                  </a:cubicBezTo>
                  <a:cubicBezTo>
                    <a:pt x="443" y="253"/>
                    <a:pt x="441" y="260"/>
                    <a:pt x="440" y="263"/>
                  </a:cubicBezTo>
                  <a:cubicBezTo>
                    <a:pt x="439" y="266"/>
                    <a:pt x="439" y="266"/>
                    <a:pt x="439" y="266"/>
                  </a:cubicBezTo>
                  <a:cubicBezTo>
                    <a:pt x="439" y="138"/>
                    <a:pt x="439" y="138"/>
                    <a:pt x="439" y="138"/>
                  </a:cubicBezTo>
                  <a:cubicBezTo>
                    <a:pt x="447" y="143"/>
                    <a:pt x="455" y="149"/>
                    <a:pt x="459" y="162"/>
                  </a:cubicBezTo>
                  <a:close/>
                  <a:moveTo>
                    <a:pt x="459" y="311"/>
                  </a:moveTo>
                  <a:cubicBezTo>
                    <a:pt x="459" y="525"/>
                    <a:pt x="459" y="525"/>
                    <a:pt x="459" y="525"/>
                  </a:cubicBezTo>
                  <a:cubicBezTo>
                    <a:pt x="452" y="523"/>
                    <a:pt x="446" y="521"/>
                    <a:pt x="439" y="518"/>
                  </a:cubicBezTo>
                  <a:cubicBezTo>
                    <a:pt x="439" y="354"/>
                    <a:pt x="439" y="354"/>
                    <a:pt x="439" y="354"/>
                  </a:cubicBezTo>
                  <a:cubicBezTo>
                    <a:pt x="440" y="352"/>
                    <a:pt x="441" y="349"/>
                    <a:pt x="442" y="347"/>
                  </a:cubicBezTo>
                  <a:cubicBezTo>
                    <a:pt x="442" y="346"/>
                    <a:pt x="443" y="346"/>
                    <a:pt x="443" y="345"/>
                  </a:cubicBezTo>
                  <a:cubicBezTo>
                    <a:pt x="441" y="345"/>
                    <a:pt x="440" y="345"/>
                    <a:pt x="439" y="345"/>
                  </a:cubicBezTo>
                  <a:cubicBezTo>
                    <a:pt x="439" y="304"/>
                    <a:pt x="439" y="304"/>
                    <a:pt x="439" y="304"/>
                  </a:cubicBezTo>
                  <a:cubicBezTo>
                    <a:pt x="441" y="307"/>
                    <a:pt x="444" y="308"/>
                    <a:pt x="449" y="309"/>
                  </a:cubicBezTo>
                  <a:cubicBezTo>
                    <a:pt x="452" y="309"/>
                    <a:pt x="456" y="310"/>
                    <a:pt x="459" y="311"/>
                  </a:cubicBezTo>
                  <a:close/>
                  <a:moveTo>
                    <a:pt x="398" y="15"/>
                  </a:moveTo>
                  <a:cubicBezTo>
                    <a:pt x="414" y="22"/>
                    <a:pt x="427" y="31"/>
                    <a:pt x="439" y="42"/>
                  </a:cubicBezTo>
                  <a:cubicBezTo>
                    <a:pt x="439" y="99"/>
                    <a:pt x="439" y="99"/>
                    <a:pt x="439" y="99"/>
                  </a:cubicBezTo>
                  <a:cubicBezTo>
                    <a:pt x="427" y="83"/>
                    <a:pt x="413" y="69"/>
                    <a:pt x="398" y="59"/>
                  </a:cubicBezTo>
                  <a:cubicBezTo>
                    <a:pt x="398" y="15"/>
                    <a:pt x="398" y="15"/>
                    <a:pt x="398" y="15"/>
                  </a:cubicBezTo>
                  <a:close/>
                  <a:moveTo>
                    <a:pt x="439" y="694"/>
                  </a:moveTo>
                  <a:cubicBezTo>
                    <a:pt x="398" y="694"/>
                    <a:pt x="398" y="694"/>
                    <a:pt x="398" y="694"/>
                  </a:cubicBezTo>
                  <a:cubicBezTo>
                    <a:pt x="398" y="670"/>
                    <a:pt x="398" y="670"/>
                    <a:pt x="398" y="670"/>
                  </a:cubicBezTo>
                  <a:cubicBezTo>
                    <a:pt x="398" y="670"/>
                    <a:pt x="398" y="670"/>
                    <a:pt x="398" y="670"/>
                  </a:cubicBezTo>
                  <a:cubicBezTo>
                    <a:pt x="407" y="670"/>
                    <a:pt x="414" y="663"/>
                    <a:pt x="414" y="653"/>
                  </a:cubicBezTo>
                  <a:cubicBezTo>
                    <a:pt x="414" y="644"/>
                    <a:pt x="407" y="637"/>
                    <a:pt x="398" y="637"/>
                  </a:cubicBezTo>
                  <a:cubicBezTo>
                    <a:pt x="398" y="637"/>
                    <a:pt x="398" y="637"/>
                    <a:pt x="398" y="637"/>
                  </a:cubicBezTo>
                  <a:cubicBezTo>
                    <a:pt x="398" y="620"/>
                    <a:pt x="398" y="620"/>
                    <a:pt x="398" y="620"/>
                  </a:cubicBezTo>
                  <a:cubicBezTo>
                    <a:pt x="412" y="619"/>
                    <a:pt x="426" y="618"/>
                    <a:pt x="439" y="617"/>
                  </a:cubicBezTo>
                  <a:cubicBezTo>
                    <a:pt x="439" y="694"/>
                    <a:pt x="439" y="694"/>
                    <a:pt x="439" y="694"/>
                  </a:cubicBezTo>
                  <a:close/>
                  <a:moveTo>
                    <a:pt x="439" y="138"/>
                  </a:moveTo>
                  <a:cubicBezTo>
                    <a:pt x="437" y="136"/>
                    <a:pt x="434" y="135"/>
                    <a:pt x="432" y="134"/>
                  </a:cubicBezTo>
                  <a:cubicBezTo>
                    <a:pt x="426" y="129"/>
                    <a:pt x="421" y="125"/>
                    <a:pt x="415" y="121"/>
                  </a:cubicBezTo>
                  <a:cubicBezTo>
                    <a:pt x="413" y="117"/>
                    <a:pt x="411" y="112"/>
                    <a:pt x="411" y="105"/>
                  </a:cubicBezTo>
                  <a:cubicBezTo>
                    <a:pt x="411" y="92"/>
                    <a:pt x="407" y="81"/>
                    <a:pt x="398" y="72"/>
                  </a:cubicBezTo>
                  <a:cubicBezTo>
                    <a:pt x="398" y="225"/>
                    <a:pt x="398" y="225"/>
                    <a:pt x="398" y="225"/>
                  </a:cubicBezTo>
                  <a:cubicBezTo>
                    <a:pt x="409" y="227"/>
                    <a:pt x="415" y="232"/>
                    <a:pt x="406" y="258"/>
                  </a:cubicBezTo>
                  <a:cubicBezTo>
                    <a:pt x="389" y="306"/>
                    <a:pt x="417" y="342"/>
                    <a:pt x="439" y="345"/>
                  </a:cubicBezTo>
                  <a:cubicBezTo>
                    <a:pt x="439" y="304"/>
                    <a:pt x="439" y="304"/>
                    <a:pt x="439" y="304"/>
                  </a:cubicBezTo>
                  <a:cubicBezTo>
                    <a:pt x="433" y="296"/>
                    <a:pt x="435" y="281"/>
                    <a:pt x="439" y="266"/>
                  </a:cubicBezTo>
                  <a:cubicBezTo>
                    <a:pt x="439" y="138"/>
                    <a:pt x="439" y="138"/>
                    <a:pt x="439" y="138"/>
                  </a:cubicBezTo>
                  <a:close/>
                  <a:moveTo>
                    <a:pt x="439" y="354"/>
                  </a:moveTo>
                  <a:cubicBezTo>
                    <a:pt x="439" y="518"/>
                    <a:pt x="439" y="518"/>
                    <a:pt x="439" y="518"/>
                  </a:cubicBezTo>
                  <a:cubicBezTo>
                    <a:pt x="436" y="517"/>
                    <a:pt x="433" y="516"/>
                    <a:pt x="430" y="515"/>
                  </a:cubicBezTo>
                  <a:cubicBezTo>
                    <a:pt x="414" y="509"/>
                    <a:pt x="404" y="500"/>
                    <a:pt x="398" y="490"/>
                  </a:cubicBezTo>
                  <a:cubicBezTo>
                    <a:pt x="398" y="412"/>
                    <a:pt x="398" y="412"/>
                    <a:pt x="398" y="412"/>
                  </a:cubicBezTo>
                  <a:cubicBezTo>
                    <a:pt x="415" y="396"/>
                    <a:pt x="429" y="377"/>
                    <a:pt x="439" y="354"/>
                  </a:cubicBezTo>
                  <a:close/>
                  <a:moveTo>
                    <a:pt x="295" y="0"/>
                  </a:moveTo>
                  <a:cubicBezTo>
                    <a:pt x="302" y="0"/>
                    <a:pt x="308" y="0"/>
                    <a:pt x="316" y="0"/>
                  </a:cubicBezTo>
                  <a:cubicBezTo>
                    <a:pt x="348" y="0"/>
                    <a:pt x="375" y="5"/>
                    <a:pt x="398" y="15"/>
                  </a:cubicBezTo>
                  <a:cubicBezTo>
                    <a:pt x="398" y="59"/>
                    <a:pt x="398" y="59"/>
                    <a:pt x="398" y="59"/>
                  </a:cubicBezTo>
                  <a:cubicBezTo>
                    <a:pt x="367" y="38"/>
                    <a:pt x="330" y="29"/>
                    <a:pt x="295" y="34"/>
                  </a:cubicBezTo>
                  <a:cubicBezTo>
                    <a:pt x="295" y="0"/>
                    <a:pt x="295" y="0"/>
                    <a:pt x="295" y="0"/>
                  </a:cubicBezTo>
                  <a:close/>
                  <a:moveTo>
                    <a:pt x="398" y="694"/>
                  </a:moveTo>
                  <a:cubicBezTo>
                    <a:pt x="295" y="694"/>
                    <a:pt x="295" y="694"/>
                    <a:pt x="295" y="694"/>
                  </a:cubicBezTo>
                  <a:cubicBezTo>
                    <a:pt x="295" y="665"/>
                    <a:pt x="295" y="665"/>
                    <a:pt x="295" y="665"/>
                  </a:cubicBezTo>
                  <a:cubicBezTo>
                    <a:pt x="298" y="669"/>
                    <a:pt x="302" y="671"/>
                    <a:pt x="307" y="671"/>
                  </a:cubicBezTo>
                  <a:cubicBezTo>
                    <a:pt x="316" y="671"/>
                    <a:pt x="323" y="664"/>
                    <a:pt x="323" y="655"/>
                  </a:cubicBezTo>
                  <a:cubicBezTo>
                    <a:pt x="323" y="646"/>
                    <a:pt x="316" y="639"/>
                    <a:pt x="307" y="639"/>
                  </a:cubicBezTo>
                  <a:cubicBezTo>
                    <a:pt x="302" y="639"/>
                    <a:pt x="298" y="641"/>
                    <a:pt x="295" y="645"/>
                  </a:cubicBezTo>
                  <a:cubicBezTo>
                    <a:pt x="295" y="621"/>
                    <a:pt x="295" y="621"/>
                    <a:pt x="295" y="621"/>
                  </a:cubicBezTo>
                  <a:cubicBezTo>
                    <a:pt x="330" y="621"/>
                    <a:pt x="365" y="621"/>
                    <a:pt x="398" y="620"/>
                  </a:cubicBezTo>
                  <a:cubicBezTo>
                    <a:pt x="398" y="637"/>
                    <a:pt x="398" y="637"/>
                    <a:pt x="398" y="637"/>
                  </a:cubicBezTo>
                  <a:cubicBezTo>
                    <a:pt x="390" y="637"/>
                    <a:pt x="383" y="644"/>
                    <a:pt x="383" y="653"/>
                  </a:cubicBezTo>
                  <a:cubicBezTo>
                    <a:pt x="383" y="663"/>
                    <a:pt x="390" y="670"/>
                    <a:pt x="398" y="670"/>
                  </a:cubicBezTo>
                  <a:cubicBezTo>
                    <a:pt x="398" y="694"/>
                    <a:pt x="398" y="694"/>
                    <a:pt x="398" y="694"/>
                  </a:cubicBezTo>
                  <a:close/>
                  <a:moveTo>
                    <a:pt x="398" y="72"/>
                  </a:moveTo>
                  <a:cubicBezTo>
                    <a:pt x="378" y="50"/>
                    <a:pt x="338" y="41"/>
                    <a:pt x="295" y="55"/>
                  </a:cubicBezTo>
                  <a:cubicBezTo>
                    <a:pt x="295" y="123"/>
                    <a:pt x="295" y="123"/>
                    <a:pt x="295" y="123"/>
                  </a:cubicBezTo>
                  <a:cubicBezTo>
                    <a:pt x="336" y="127"/>
                    <a:pt x="367" y="153"/>
                    <a:pt x="361" y="178"/>
                  </a:cubicBezTo>
                  <a:cubicBezTo>
                    <a:pt x="347" y="235"/>
                    <a:pt x="379" y="223"/>
                    <a:pt x="398" y="225"/>
                  </a:cubicBezTo>
                  <a:cubicBezTo>
                    <a:pt x="398" y="72"/>
                    <a:pt x="398" y="72"/>
                    <a:pt x="398" y="72"/>
                  </a:cubicBezTo>
                  <a:close/>
                  <a:moveTo>
                    <a:pt x="398" y="412"/>
                  </a:moveTo>
                  <a:cubicBezTo>
                    <a:pt x="398" y="490"/>
                    <a:pt x="398" y="490"/>
                    <a:pt x="398" y="490"/>
                  </a:cubicBezTo>
                  <a:cubicBezTo>
                    <a:pt x="391" y="477"/>
                    <a:pt x="390" y="462"/>
                    <a:pt x="390" y="446"/>
                  </a:cubicBezTo>
                  <a:cubicBezTo>
                    <a:pt x="368" y="460"/>
                    <a:pt x="343" y="468"/>
                    <a:pt x="315" y="468"/>
                  </a:cubicBezTo>
                  <a:cubicBezTo>
                    <a:pt x="308" y="468"/>
                    <a:pt x="301" y="468"/>
                    <a:pt x="295" y="467"/>
                  </a:cubicBezTo>
                  <a:cubicBezTo>
                    <a:pt x="295" y="444"/>
                    <a:pt x="295" y="444"/>
                    <a:pt x="295" y="444"/>
                  </a:cubicBezTo>
                  <a:cubicBezTo>
                    <a:pt x="301" y="445"/>
                    <a:pt x="308" y="445"/>
                    <a:pt x="315" y="445"/>
                  </a:cubicBezTo>
                  <a:cubicBezTo>
                    <a:pt x="348" y="445"/>
                    <a:pt x="376" y="433"/>
                    <a:pt x="398" y="412"/>
                  </a:cubicBezTo>
                  <a:close/>
                  <a:moveTo>
                    <a:pt x="216" y="24"/>
                  </a:moveTo>
                  <a:cubicBezTo>
                    <a:pt x="237" y="11"/>
                    <a:pt x="263" y="3"/>
                    <a:pt x="295" y="0"/>
                  </a:cubicBezTo>
                  <a:cubicBezTo>
                    <a:pt x="295" y="34"/>
                    <a:pt x="295" y="34"/>
                    <a:pt x="295" y="34"/>
                  </a:cubicBezTo>
                  <a:cubicBezTo>
                    <a:pt x="267" y="38"/>
                    <a:pt x="239" y="50"/>
                    <a:pt x="216" y="70"/>
                  </a:cubicBezTo>
                  <a:cubicBezTo>
                    <a:pt x="216" y="24"/>
                    <a:pt x="216" y="24"/>
                    <a:pt x="216" y="24"/>
                  </a:cubicBezTo>
                  <a:close/>
                  <a:moveTo>
                    <a:pt x="295" y="694"/>
                  </a:moveTo>
                  <a:cubicBezTo>
                    <a:pt x="216" y="694"/>
                    <a:pt x="216" y="694"/>
                    <a:pt x="216" y="694"/>
                  </a:cubicBezTo>
                  <a:cubicBezTo>
                    <a:pt x="216" y="670"/>
                    <a:pt x="216" y="670"/>
                    <a:pt x="216" y="670"/>
                  </a:cubicBezTo>
                  <a:cubicBezTo>
                    <a:pt x="225" y="670"/>
                    <a:pt x="231" y="663"/>
                    <a:pt x="231" y="653"/>
                  </a:cubicBezTo>
                  <a:cubicBezTo>
                    <a:pt x="231" y="644"/>
                    <a:pt x="225" y="637"/>
                    <a:pt x="216" y="637"/>
                  </a:cubicBezTo>
                  <a:cubicBezTo>
                    <a:pt x="216" y="617"/>
                    <a:pt x="216" y="617"/>
                    <a:pt x="216" y="617"/>
                  </a:cubicBezTo>
                  <a:cubicBezTo>
                    <a:pt x="241" y="619"/>
                    <a:pt x="268" y="620"/>
                    <a:pt x="295" y="621"/>
                  </a:cubicBezTo>
                  <a:cubicBezTo>
                    <a:pt x="295" y="645"/>
                    <a:pt x="295" y="645"/>
                    <a:pt x="295" y="645"/>
                  </a:cubicBezTo>
                  <a:cubicBezTo>
                    <a:pt x="293" y="648"/>
                    <a:pt x="292" y="651"/>
                    <a:pt x="292" y="655"/>
                  </a:cubicBezTo>
                  <a:cubicBezTo>
                    <a:pt x="292" y="659"/>
                    <a:pt x="293" y="662"/>
                    <a:pt x="295" y="665"/>
                  </a:cubicBezTo>
                  <a:cubicBezTo>
                    <a:pt x="295" y="694"/>
                    <a:pt x="295" y="694"/>
                    <a:pt x="295" y="694"/>
                  </a:cubicBezTo>
                  <a:close/>
                  <a:moveTo>
                    <a:pt x="295" y="55"/>
                  </a:moveTo>
                  <a:cubicBezTo>
                    <a:pt x="268" y="63"/>
                    <a:pt x="240" y="80"/>
                    <a:pt x="216" y="108"/>
                  </a:cubicBezTo>
                  <a:cubicBezTo>
                    <a:pt x="216" y="152"/>
                    <a:pt x="216" y="152"/>
                    <a:pt x="216" y="152"/>
                  </a:cubicBezTo>
                  <a:cubicBezTo>
                    <a:pt x="222" y="144"/>
                    <a:pt x="228" y="137"/>
                    <a:pt x="236" y="131"/>
                  </a:cubicBezTo>
                  <a:cubicBezTo>
                    <a:pt x="256" y="123"/>
                    <a:pt x="277" y="120"/>
                    <a:pt x="295" y="123"/>
                  </a:cubicBezTo>
                  <a:cubicBezTo>
                    <a:pt x="295" y="55"/>
                    <a:pt x="295" y="55"/>
                    <a:pt x="295" y="55"/>
                  </a:cubicBezTo>
                  <a:close/>
                  <a:moveTo>
                    <a:pt x="295" y="444"/>
                  </a:moveTo>
                  <a:cubicBezTo>
                    <a:pt x="295" y="467"/>
                    <a:pt x="295" y="467"/>
                    <a:pt x="295" y="467"/>
                  </a:cubicBezTo>
                  <a:cubicBezTo>
                    <a:pt x="274" y="464"/>
                    <a:pt x="256" y="456"/>
                    <a:pt x="239" y="446"/>
                  </a:cubicBezTo>
                  <a:cubicBezTo>
                    <a:pt x="240" y="470"/>
                    <a:pt x="235" y="492"/>
                    <a:pt x="216" y="506"/>
                  </a:cubicBezTo>
                  <a:cubicBezTo>
                    <a:pt x="216" y="396"/>
                    <a:pt x="216" y="396"/>
                    <a:pt x="216" y="396"/>
                  </a:cubicBezTo>
                  <a:cubicBezTo>
                    <a:pt x="237" y="421"/>
                    <a:pt x="263" y="439"/>
                    <a:pt x="295" y="444"/>
                  </a:cubicBezTo>
                  <a:close/>
                  <a:moveTo>
                    <a:pt x="131" y="187"/>
                  </a:moveTo>
                  <a:cubicBezTo>
                    <a:pt x="131" y="184"/>
                    <a:pt x="132" y="182"/>
                    <a:pt x="132" y="180"/>
                  </a:cubicBezTo>
                  <a:cubicBezTo>
                    <a:pt x="140" y="112"/>
                    <a:pt x="165" y="55"/>
                    <a:pt x="216" y="24"/>
                  </a:cubicBezTo>
                  <a:cubicBezTo>
                    <a:pt x="216" y="70"/>
                    <a:pt x="216" y="70"/>
                    <a:pt x="216" y="70"/>
                  </a:cubicBezTo>
                  <a:cubicBezTo>
                    <a:pt x="188" y="95"/>
                    <a:pt x="166" y="133"/>
                    <a:pt x="156" y="182"/>
                  </a:cubicBezTo>
                  <a:cubicBezTo>
                    <a:pt x="169" y="163"/>
                    <a:pt x="182" y="146"/>
                    <a:pt x="198" y="133"/>
                  </a:cubicBezTo>
                  <a:cubicBezTo>
                    <a:pt x="203" y="124"/>
                    <a:pt x="210" y="115"/>
                    <a:pt x="216" y="108"/>
                  </a:cubicBezTo>
                  <a:cubicBezTo>
                    <a:pt x="216" y="152"/>
                    <a:pt x="216" y="152"/>
                    <a:pt x="216" y="152"/>
                  </a:cubicBezTo>
                  <a:cubicBezTo>
                    <a:pt x="202" y="171"/>
                    <a:pt x="193" y="195"/>
                    <a:pt x="192" y="226"/>
                  </a:cubicBezTo>
                  <a:cubicBezTo>
                    <a:pt x="192" y="229"/>
                    <a:pt x="192" y="233"/>
                    <a:pt x="193" y="236"/>
                  </a:cubicBezTo>
                  <a:cubicBezTo>
                    <a:pt x="195" y="278"/>
                    <a:pt x="193" y="266"/>
                    <a:pt x="183" y="245"/>
                  </a:cubicBezTo>
                  <a:cubicBezTo>
                    <a:pt x="171" y="219"/>
                    <a:pt x="156" y="224"/>
                    <a:pt x="150" y="253"/>
                  </a:cubicBezTo>
                  <a:cubicBezTo>
                    <a:pt x="141" y="291"/>
                    <a:pt x="156" y="341"/>
                    <a:pt x="187" y="347"/>
                  </a:cubicBezTo>
                  <a:cubicBezTo>
                    <a:pt x="194" y="365"/>
                    <a:pt x="204" y="382"/>
                    <a:pt x="216" y="396"/>
                  </a:cubicBezTo>
                  <a:cubicBezTo>
                    <a:pt x="216" y="506"/>
                    <a:pt x="216" y="506"/>
                    <a:pt x="216" y="506"/>
                  </a:cubicBezTo>
                  <a:cubicBezTo>
                    <a:pt x="211" y="510"/>
                    <a:pt x="206" y="513"/>
                    <a:pt x="199" y="515"/>
                  </a:cubicBezTo>
                  <a:cubicBezTo>
                    <a:pt x="176" y="524"/>
                    <a:pt x="153" y="530"/>
                    <a:pt x="131" y="536"/>
                  </a:cubicBezTo>
                  <a:cubicBezTo>
                    <a:pt x="131" y="187"/>
                    <a:pt x="131" y="187"/>
                    <a:pt x="131" y="187"/>
                  </a:cubicBezTo>
                  <a:close/>
                  <a:moveTo>
                    <a:pt x="216" y="694"/>
                  </a:moveTo>
                  <a:cubicBezTo>
                    <a:pt x="131" y="694"/>
                    <a:pt x="131" y="694"/>
                    <a:pt x="131" y="694"/>
                  </a:cubicBezTo>
                  <a:cubicBezTo>
                    <a:pt x="131" y="664"/>
                    <a:pt x="131" y="664"/>
                    <a:pt x="131" y="664"/>
                  </a:cubicBezTo>
                  <a:cubicBezTo>
                    <a:pt x="139" y="664"/>
                    <a:pt x="146" y="656"/>
                    <a:pt x="146" y="647"/>
                  </a:cubicBezTo>
                  <a:cubicBezTo>
                    <a:pt x="146" y="638"/>
                    <a:pt x="139" y="631"/>
                    <a:pt x="131" y="631"/>
                  </a:cubicBezTo>
                  <a:cubicBezTo>
                    <a:pt x="131" y="608"/>
                    <a:pt x="131" y="608"/>
                    <a:pt x="131" y="608"/>
                  </a:cubicBezTo>
                  <a:cubicBezTo>
                    <a:pt x="155" y="612"/>
                    <a:pt x="185" y="615"/>
                    <a:pt x="216" y="617"/>
                  </a:cubicBezTo>
                  <a:cubicBezTo>
                    <a:pt x="216" y="637"/>
                    <a:pt x="216" y="637"/>
                    <a:pt x="216" y="637"/>
                  </a:cubicBezTo>
                  <a:cubicBezTo>
                    <a:pt x="207" y="637"/>
                    <a:pt x="201" y="644"/>
                    <a:pt x="201" y="653"/>
                  </a:cubicBezTo>
                  <a:cubicBezTo>
                    <a:pt x="201" y="663"/>
                    <a:pt x="207" y="670"/>
                    <a:pt x="216" y="670"/>
                  </a:cubicBezTo>
                  <a:lnTo>
                    <a:pt x="216" y="694"/>
                  </a:lnTo>
                  <a:close/>
                  <a:moveTo>
                    <a:pt x="56" y="487"/>
                  </a:moveTo>
                  <a:cubicBezTo>
                    <a:pt x="70" y="479"/>
                    <a:pt x="82" y="471"/>
                    <a:pt x="74" y="453"/>
                  </a:cubicBezTo>
                  <a:cubicBezTo>
                    <a:pt x="23" y="344"/>
                    <a:pt x="144" y="365"/>
                    <a:pt x="110" y="314"/>
                  </a:cubicBezTo>
                  <a:cubicBezTo>
                    <a:pt x="74" y="258"/>
                    <a:pt x="121" y="229"/>
                    <a:pt x="131" y="187"/>
                  </a:cubicBezTo>
                  <a:cubicBezTo>
                    <a:pt x="131" y="536"/>
                    <a:pt x="131" y="536"/>
                    <a:pt x="131" y="536"/>
                  </a:cubicBezTo>
                  <a:cubicBezTo>
                    <a:pt x="100" y="545"/>
                    <a:pt x="73" y="555"/>
                    <a:pt x="56" y="574"/>
                  </a:cubicBezTo>
                  <a:cubicBezTo>
                    <a:pt x="56" y="487"/>
                    <a:pt x="56" y="487"/>
                    <a:pt x="56" y="487"/>
                  </a:cubicBezTo>
                  <a:close/>
                  <a:moveTo>
                    <a:pt x="131" y="694"/>
                  </a:moveTo>
                  <a:cubicBezTo>
                    <a:pt x="56" y="694"/>
                    <a:pt x="56" y="694"/>
                    <a:pt x="56" y="694"/>
                  </a:cubicBezTo>
                  <a:cubicBezTo>
                    <a:pt x="56" y="645"/>
                    <a:pt x="56" y="645"/>
                    <a:pt x="56" y="645"/>
                  </a:cubicBezTo>
                  <a:cubicBezTo>
                    <a:pt x="56" y="645"/>
                    <a:pt x="56" y="645"/>
                    <a:pt x="56" y="645"/>
                  </a:cubicBezTo>
                  <a:cubicBezTo>
                    <a:pt x="64" y="645"/>
                    <a:pt x="71" y="638"/>
                    <a:pt x="71" y="629"/>
                  </a:cubicBezTo>
                  <a:cubicBezTo>
                    <a:pt x="71" y="619"/>
                    <a:pt x="64" y="612"/>
                    <a:pt x="56" y="612"/>
                  </a:cubicBezTo>
                  <a:cubicBezTo>
                    <a:pt x="56" y="612"/>
                    <a:pt x="56" y="612"/>
                    <a:pt x="56" y="612"/>
                  </a:cubicBezTo>
                  <a:cubicBezTo>
                    <a:pt x="56" y="582"/>
                    <a:pt x="56" y="582"/>
                    <a:pt x="56" y="582"/>
                  </a:cubicBezTo>
                  <a:cubicBezTo>
                    <a:pt x="63" y="593"/>
                    <a:pt x="91" y="602"/>
                    <a:pt x="131" y="608"/>
                  </a:cubicBezTo>
                  <a:cubicBezTo>
                    <a:pt x="131" y="631"/>
                    <a:pt x="131" y="631"/>
                    <a:pt x="131" y="631"/>
                  </a:cubicBezTo>
                  <a:cubicBezTo>
                    <a:pt x="122" y="631"/>
                    <a:pt x="115" y="638"/>
                    <a:pt x="115" y="647"/>
                  </a:cubicBezTo>
                  <a:cubicBezTo>
                    <a:pt x="115" y="656"/>
                    <a:pt x="122" y="664"/>
                    <a:pt x="131" y="664"/>
                  </a:cubicBezTo>
                  <a:lnTo>
                    <a:pt x="131" y="694"/>
                  </a:lnTo>
                  <a:close/>
                  <a:moveTo>
                    <a:pt x="22" y="694"/>
                  </a:moveTo>
                  <a:cubicBezTo>
                    <a:pt x="9" y="673"/>
                    <a:pt x="1" y="651"/>
                    <a:pt x="0" y="631"/>
                  </a:cubicBezTo>
                  <a:cubicBezTo>
                    <a:pt x="0" y="602"/>
                    <a:pt x="9" y="581"/>
                    <a:pt x="25" y="565"/>
                  </a:cubicBezTo>
                  <a:cubicBezTo>
                    <a:pt x="1" y="513"/>
                    <a:pt x="32" y="500"/>
                    <a:pt x="56" y="487"/>
                  </a:cubicBezTo>
                  <a:cubicBezTo>
                    <a:pt x="56" y="574"/>
                    <a:pt x="56" y="574"/>
                    <a:pt x="56" y="574"/>
                  </a:cubicBezTo>
                  <a:cubicBezTo>
                    <a:pt x="54" y="575"/>
                    <a:pt x="54" y="575"/>
                    <a:pt x="54" y="575"/>
                  </a:cubicBezTo>
                  <a:cubicBezTo>
                    <a:pt x="54" y="578"/>
                    <a:pt x="54" y="580"/>
                    <a:pt x="56" y="582"/>
                  </a:cubicBezTo>
                  <a:cubicBezTo>
                    <a:pt x="56" y="612"/>
                    <a:pt x="56" y="612"/>
                    <a:pt x="56" y="612"/>
                  </a:cubicBezTo>
                  <a:cubicBezTo>
                    <a:pt x="47" y="612"/>
                    <a:pt x="40" y="619"/>
                    <a:pt x="40" y="629"/>
                  </a:cubicBezTo>
                  <a:cubicBezTo>
                    <a:pt x="40" y="638"/>
                    <a:pt x="47" y="645"/>
                    <a:pt x="56" y="645"/>
                  </a:cubicBezTo>
                  <a:cubicBezTo>
                    <a:pt x="56" y="694"/>
                    <a:pt x="56" y="694"/>
                    <a:pt x="56" y="694"/>
                  </a:cubicBezTo>
                  <a:lnTo>
                    <a:pt x="22" y="694"/>
                  </a:lnTo>
                  <a:close/>
                </a:path>
              </a:pathLst>
            </a:custGeom>
            <a:solidFill>
              <a:srgbClr val="45BE9B">
                <a:alpha val="29411"/>
              </a:srgbClr>
            </a:solidFill>
            <a:ln>
              <a:noFill/>
            </a:ln>
          </p:spPr>
          <p:txBody>
            <a:bodyPr spcFirstLastPara="1" wrap="square" lIns="91400" tIns="45700" rIns="914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6"/>
            <p:cNvSpPr/>
            <p:nvPr/>
          </p:nvSpPr>
          <p:spPr>
            <a:xfrm>
              <a:off x="6806951" y="6140450"/>
              <a:ext cx="442913" cy="130175"/>
            </a:xfrm>
            <a:custGeom>
              <a:avLst/>
              <a:gdLst/>
              <a:ahLst/>
              <a:cxnLst/>
              <a:rect l="l" t="t" r="r" b="b"/>
              <a:pathLst>
                <a:path w="271" h="80" extrusionOk="0">
                  <a:moveTo>
                    <a:pt x="200" y="9"/>
                  </a:moveTo>
                  <a:cubicBezTo>
                    <a:pt x="222" y="4"/>
                    <a:pt x="254" y="0"/>
                    <a:pt x="265" y="8"/>
                  </a:cubicBezTo>
                  <a:cubicBezTo>
                    <a:pt x="271" y="11"/>
                    <a:pt x="262" y="46"/>
                    <a:pt x="233" y="67"/>
                  </a:cubicBezTo>
                  <a:cubicBezTo>
                    <a:pt x="223" y="74"/>
                    <a:pt x="211" y="78"/>
                    <a:pt x="200" y="79"/>
                  </a:cubicBezTo>
                  <a:cubicBezTo>
                    <a:pt x="200" y="69"/>
                    <a:pt x="200" y="69"/>
                    <a:pt x="200" y="69"/>
                  </a:cubicBezTo>
                  <a:cubicBezTo>
                    <a:pt x="206" y="69"/>
                    <a:pt x="213" y="67"/>
                    <a:pt x="220" y="63"/>
                  </a:cubicBezTo>
                  <a:cubicBezTo>
                    <a:pt x="239" y="51"/>
                    <a:pt x="244" y="27"/>
                    <a:pt x="237" y="22"/>
                  </a:cubicBezTo>
                  <a:cubicBezTo>
                    <a:pt x="232" y="18"/>
                    <a:pt x="217" y="18"/>
                    <a:pt x="200" y="20"/>
                  </a:cubicBezTo>
                  <a:lnTo>
                    <a:pt x="200" y="9"/>
                  </a:lnTo>
                  <a:close/>
                  <a:moveTo>
                    <a:pt x="71" y="9"/>
                  </a:moveTo>
                  <a:cubicBezTo>
                    <a:pt x="74" y="9"/>
                    <a:pt x="74" y="9"/>
                    <a:pt x="74" y="9"/>
                  </a:cubicBezTo>
                  <a:cubicBezTo>
                    <a:pt x="89" y="13"/>
                    <a:pt x="103" y="19"/>
                    <a:pt x="116" y="23"/>
                  </a:cubicBezTo>
                  <a:cubicBezTo>
                    <a:pt x="128" y="27"/>
                    <a:pt x="140" y="27"/>
                    <a:pt x="152" y="24"/>
                  </a:cubicBezTo>
                  <a:cubicBezTo>
                    <a:pt x="166" y="20"/>
                    <a:pt x="181" y="13"/>
                    <a:pt x="197" y="9"/>
                  </a:cubicBezTo>
                  <a:cubicBezTo>
                    <a:pt x="200" y="9"/>
                    <a:pt x="200" y="9"/>
                    <a:pt x="200" y="9"/>
                  </a:cubicBezTo>
                  <a:cubicBezTo>
                    <a:pt x="200" y="20"/>
                    <a:pt x="200" y="20"/>
                    <a:pt x="200" y="20"/>
                  </a:cubicBezTo>
                  <a:cubicBezTo>
                    <a:pt x="194" y="21"/>
                    <a:pt x="188" y="22"/>
                    <a:pt x="183" y="24"/>
                  </a:cubicBezTo>
                  <a:cubicBezTo>
                    <a:pt x="160" y="30"/>
                    <a:pt x="154" y="42"/>
                    <a:pt x="165" y="54"/>
                  </a:cubicBezTo>
                  <a:cubicBezTo>
                    <a:pt x="173" y="63"/>
                    <a:pt x="186" y="70"/>
                    <a:pt x="200" y="69"/>
                  </a:cubicBezTo>
                  <a:cubicBezTo>
                    <a:pt x="200" y="79"/>
                    <a:pt x="200" y="79"/>
                    <a:pt x="200" y="79"/>
                  </a:cubicBezTo>
                  <a:cubicBezTo>
                    <a:pt x="188" y="80"/>
                    <a:pt x="177" y="77"/>
                    <a:pt x="167" y="71"/>
                  </a:cubicBezTo>
                  <a:cubicBezTo>
                    <a:pt x="157" y="64"/>
                    <a:pt x="151" y="52"/>
                    <a:pt x="145" y="45"/>
                  </a:cubicBezTo>
                  <a:cubicBezTo>
                    <a:pt x="139" y="37"/>
                    <a:pt x="132" y="37"/>
                    <a:pt x="126" y="45"/>
                  </a:cubicBezTo>
                  <a:cubicBezTo>
                    <a:pt x="121" y="52"/>
                    <a:pt x="114" y="64"/>
                    <a:pt x="104" y="71"/>
                  </a:cubicBezTo>
                  <a:cubicBezTo>
                    <a:pt x="95" y="77"/>
                    <a:pt x="83" y="80"/>
                    <a:pt x="71" y="79"/>
                  </a:cubicBezTo>
                  <a:cubicBezTo>
                    <a:pt x="71" y="69"/>
                    <a:pt x="71" y="69"/>
                    <a:pt x="71" y="69"/>
                  </a:cubicBezTo>
                  <a:cubicBezTo>
                    <a:pt x="85" y="70"/>
                    <a:pt x="98" y="63"/>
                    <a:pt x="106" y="54"/>
                  </a:cubicBezTo>
                  <a:cubicBezTo>
                    <a:pt x="117" y="42"/>
                    <a:pt x="111" y="30"/>
                    <a:pt x="89" y="24"/>
                  </a:cubicBezTo>
                  <a:cubicBezTo>
                    <a:pt x="83" y="22"/>
                    <a:pt x="77" y="21"/>
                    <a:pt x="71" y="20"/>
                  </a:cubicBezTo>
                  <a:lnTo>
                    <a:pt x="71" y="9"/>
                  </a:lnTo>
                  <a:close/>
                  <a:moveTo>
                    <a:pt x="6" y="8"/>
                  </a:moveTo>
                  <a:cubicBezTo>
                    <a:pt x="17" y="0"/>
                    <a:pt x="50" y="4"/>
                    <a:pt x="71" y="9"/>
                  </a:cubicBezTo>
                  <a:cubicBezTo>
                    <a:pt x="71" y="20"/>
                    <a:pt x="71" y="20"/>
                    <a:pt x="71" y="20"/>
                  </a:cubicBezTo>
                  <a:cubicBezTo>
                    <a:pt x="55" y="18"/>
                    <a:pt x="39" y="18"/>
                    <a:pt x="34" y="22"/>
                  </a:cubicBezTo>
                  <a:cubicBezTo>
                    <a:pt x="28" y="27"/>
                    <a:pt x="32" y="51"/>
                    <a:pt x="52" y="63"/>
                  </a:cubicBezTo>
                  <a:cubicBezTo>
                    <a:pt x="58" y="67"/>
                    <a:pt x="65" y="69"/>
                    <a:pt x="71" y="69"/>
                  </a:cubicBezTo>
                  <a:cubicBezTo>
                    <a:pt x="71" y="79"/>
                    <a:pt x="71" y="79"/>
                    <a:pt x="71" y="79"/>
                  </a:cubicBezTo>
                  <a:cubicBezTo>
                    <a:pt x="60" y="78"/>
                    <a:pt x="49" y="74"/>
                    <a:pt x="38" y="67"/>
                  </a:cubicBezTo>
                  <a:cubicBezTo>
                    <a:pt x="9" y="46"/>
                    <a:pt x="0" y="11"/>
                    <a:pt x="6" y="8"/>
                  </a:cubicBezTo>
                  <a:close/>
                </a:path>
              </a:pathLst>
            </a:custGeom>
            <a:solidFill>
              <a:srgbClr val="45BE9B">
                <a:alpha val="29411"/>
              </a:srgbClr>
            </a:solidFill>
            <a:ln>
              <a:noFill/>
            </a:ln>
          </p:spPr>
          <p:txBody>
            <a:bodyPr spcFirstLastPara="1" wrap="square" lIns="91400" tIns="45700" rIns="914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1" name="Google Shape;91;p6"/>
          <p:cNvGrpSpPr/>
          <p:nvPr/>
        </p:nvGrpSpPr>
        <p:grpSpPr>
          <a:xfrm>
            <a:off x="3779382" y="5678431"/>
            <a:ext cx="1066522" cy="1227347"/>
            <a:chOff x="3797051" y="5678488"/>
            <a:chExt cx="1066800" cy="1228725"/>
          </a:xfrm>
        </p:grpSpPr>
        <p:sp>
          <p:nvSpPr>
            <p:cNvPr id="92" name="Google Shape;92;p6"/>
            <p:cNvSpPr/>
            <p:nvPr/>
          </p:nvSpPr>
          <p:spPr>
            <a:xfrm>
              <a:off x="3797051" y="5678488"/>
              <a:ext cx="1066800" cy="1228725"/>
            </a:xfrm>
            <a:custGeom>
              <a:avLst/>
              <a:gdLst/>
              <a:ahLst/>
              <a:cxnLst/>
              <a:rect l="l" t="t" r="r" b="b"/>
              <a:pathLst>
                <a:path w="653" h="752" extrusionOk="0">
                  <a:moveTo>
                    <a:pt x="24" y="752"/>
                  </a:moveTo>
                  <a:cubicBezTo>
                    <a:pt x="11" y="730"/>
                    <a:pt x="3" y="708"/>
                    <a:pt x="2" y="687"/>
                  </a:cubicBezTo>
                  <a:cubicBezTo>
                    <a:pt x="0" y="590"/>
                    <a:pt x="109" y="581"/>
                    <a:pt x="186" y="549"/>
                  </a:cubicBezTo>
                  <a:cubicBezTo>
                    <a:pt x="220" y="535"/>
                    <a:pt x="232" y="511"/>
                    <a:pt x="235" y="483"/>
                  </a:cubicBezTo>
                  <a:cubicBezTo>
                    <a:pt x="212" y="464"/>
                    <a:pt x="194" y="439"/>
                    <a:pt x="181" y="410"/>
                  </a:cubicBezTo>
                  <a:cubicBezTo>
                    <a:pt x="171" y="406"/>
                    <a:pt x="162" y="399"/>
                    <a:pt x="155" y="390"/>
                  </a:cubicBezTo>
                  <a:cubicBezTo>
                    <a:pt x="146" y="379"/>
                    <a:pt x="140" y="364"/>
                    <a:pt x="137" y="348"/>
                  </a:cubicBezTo>
                  <a:cubicBezTo>
                    <a:pt x="134" y="333"/>
                    <a:pt x="134" y="316"/>
                    <a:pt x="136" y="300"/>
                  </a:cubicBezTo>
                  <a:cubicBezTo>
                    <a:pt x="138" y="290"/>
                    <a:pt x="141" y="279"/>
                    <a:pt x="145" y="270"/>
                  </a:cubicBezTo>
                  <a:cubicBezTo>
                    <a:pt x="145" y="268"/>
                    <a:pt x="145" y="264"/>
                    <a:pt x="145" y="261"/>
                  </a:cubicBezTo>
                  <a:cubicBezTo>
                    <a:pt x="149" y="203"/>
                    <a:pt x="182" y="149"/>
                    <a:pt x="222" y="114"/>
                  </a:cubicBezTo>
                  <a:cubicBezTo>
                    <a:pt x="252" y="88"/>
                    <a:pt x="339" y="50"/>
                    <a:pt x="321" y="0"/>
                  </a:cubicBezTo>
                  <a:cubicBezTo>
                    <a:pt x="338" y="2"/>
                    <a:pt x="357" y="29"/>
                    <a:pt x="353" y="61"/>
                  </a:cubicBezTo>
                  <a:cubicBezTo>
                    <a:pt x="366" y="51"/>
                    <a:pt x="373" y="36"/>
                    <a:pt x="371" y="10"/>
                  </a:cubicBezTo>
                  <a:cubicBezTo>
                    <a:pt x="385" y="15"/>
                    <a:pt x="398" y="53"/>
                    <a:pt x="382" y="84"/>
                  </a:cubicBezTo>
                  <a:cubicBezTo>
                    <a:pt x="409" y="95"/>
                    <a:pt x="433" y="114"/>
                    <a:pt x="451" y="135"/>
                  </a:cubicBezTo>
                  <a:cubicBezTo>
                    <a:pt x="480" y="169"/>
                    <a:pt x="501" y="217"/>
                    <a:pt x="507" y="269"/>
                  </a:cubicBezTo>
                  <a:cubicBezTo>
                    <a:pt x="507" y="269"/>
                    <a:pt x="507" y="269"/>
                    <a:pt x="507" y="269"/>
                  </a:cubicBezTo>
                  <a:cubicBezTo>
                    <a:pt x="512" y="279"/>
                    <a:pt x="515" y="289"/>
                    <a:pt x="517" y="300"/>
                  </a:cubicBezTo>
                  <a:cubicBezTo>
                    <a:pt x="519" y="316"/>
                    <a:pt x="519" y="333"/>
                    <a:pt x="516" y="348"/>
                  </a:cubicBezTo>
                  <a:cubicBezTo>
                    <a:pt x="512" y="364"/>
                    <a:pt x="506" y="379"/>
                    <a:pt x="498" y="390"/>
                  </a:cubicBezTo>
                  <a:cubicBezTo>
                    <a:pt x="491" y="399"/>
                    <a:pt x="482" y="406"/>
                    <a:pt x="472" y="410"/>
                  </a:cubicBezTo>
                  <a:cubicBezTo>
                    <a:pt x="459" y="439"/>
                    <a:pt x="441" y="464"/>
                    <a:pt x="418" y="483"/>
                  </a:cubicBezTo>
                  <a:cubicBezTo>
                    <a:pt x="421" y="511"/>
                    <a:pt x="433" y="535"/>
                    <a:pt x="467" y="549"/>
                  </a:cubicBezTo>
                  <a:cubicBezTo>
                    <a:pt x="544" y="581"/>
                    <a:pt x="653" y="590"/>
                    <a:pt x="650" y="687"/>
                  </a:cubicBezTo>
                  <a:cubicBezTo>
                    <a:pt x="650" y="708"/>
                    <a:pt x="642" y="730"/>
                    <a:pt x="629" y="752"/>
                  </a:cubicBezTo>
                  <a:lnTo>
                    <a:pt x="24" y="752"/>
                  </a:lnTo>
                  <a:close/>
                </a:path>
              </a:pathLst>
            </a:custGeom>
            <a:solidFill>
              <a:srgbClr val="45BE9B">
                <a:alpha val="29411"/>
              </a:srgbClr>
            </a:solidFill>
            <a:ln>
              <a:noFill/>
            </a:ln>
          </p:spPr>
          <p:txBody>
            <a:bodyPr spcFirstLastPara="1" wrap="square" lIns="91400" tIns="45700" rIns="914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6"/>
            <p:cNvSpPr/>
            <p:nvPr/>
          </p:nvSpPr>
          <p:spPr>
            <a:xfrm>
              <a:off x="4029884" y="5953892"/>
              <a:ext cx="599017" cy="881292"/>
            </a:xfrm>
            <a:custGeom>
              <a:avLst/>
              <a:gdLst/>
              <a:ahLst/>
              <a:cxnLst/>
              <a:rect l="l" t="t" r="r" b="b"/>
              <a:pathLst>
                <a:path w="366" h="538" extrusionOk="0">
                  <a:moveTo>
                    <a:pt x="184" y="538"/>
                  </a:moveTo>
                  <a:cubicBezTo>
                    <a:pt x="236" y="516"/>
                    <a:pt x="300" y="479"/>
                    <a:pt x="308" y="399"/>
                  </a:cubicBezTo>
                  <a:cubicBezTo>
                    <a:pt x="280" y="388"/>
                    <a:pt x="264" y="360"/>
                    <a:pt x="255" y="328"/>
                  </a:cubicBezTo>
                  <a:cubicBezTo>
                    <a:pt x="234" y="340"/>
                    <a:pt x="210" y="348"/>
                    <a:pt x="183" y="348"/>
                  </a:cubicBezTo>
                  <a:cubicBezTo>
                    <a:pt x="157" y="348"/>
                    <a:pt x="134" y="341"/>
                    <a:pt x="113" y="329"/>
                  </a:cubicBezTo>
                  <a:cubicBezTo>
                    <a:pt x="105" y="361"/>
                    <a:pt x="88" y="388"/>
                    <a:pt x="61" y="399"/>
                  </a:cubicBezTo>
                  <a:cubicBezTo>
                    <a:pt x="69" y="479"/>
                    <a:pt x="133" y="516"/>
                    <a:pt x="184" y="538"/>
                  </a:cubicBezTo>
                  <a:close/>
                  <a:moveTo>
                    <a:pt x="73" y="177"/>
                  </a:moveTo>
                  <a:cubicBezTo>
                    <a:pt x="79" y="195"/>
                    <a:pt x="52" y="186"/>
                    <a:pt x="51" y="160"/>
                  </a:cubicBezTo>
                  <a:cubicBezTo>
                    <a:pt x="51" y="156"/>
                    <a:pt x="51" y="130"/>
                    <a:pt x="42" y="114"/>
                  </a:cubicBezTo>
                  <a:cubicBezTo>
                    <a:pt x="33" y="96"/>
                    <a:pt x="23" y="101"/>
                    <a:pt x="16" y="117"/>
                  </a:cubicBezTo>
                  <a:cubicBezTo>
                    <a:pt x="0" y="155"/>
                    <a:pt x="17" y="219"/>
                    <a:pt x="52" y="225"/>
                  </a:cubicBezTo>
                  <a:cubicBezTo>
                    <a:pt x="76" y="283"/>
                    <a:pt x="121" y="327"/>
                    <a:pt x="183" y="327"/>
                  </a:cubicBezTo>
                  <a:cubicBezTo>
                    <a:pt x="245" y="327"/>
                    <a:pt x="291" y="283"/>
                    <a:pt x="315" y="225"/>
                  </a:cubicBezTo>
                  <a:cubicBezTo>
                    <a:pt x="350" y="219"/>
                    <a:pt x="366" y="158"/>
                    <a:pt x="351" y="119"/>
                  </a:cubicBezTo>
                  <a:cubicBezTo>
                    <a:pt x="342" y="96"/>
                    <a:pt x="330" y="97"/>
                    <a:pt x="323" y="119"/>
                  </a:cubicBezTo>
                  <a:cubicBezTo>
                    <a:pt x="317" y="136"/>
                    <a:pt x="315" y="157"/>
                    <a:pt x="315" y="160"/>
                  </a:cubicBezTo>
                  <a:cubicBezTo>
                    <a:pt x="315" y="186"/>
                    <a:pt x="288" y="195"/>
                    <a:pt x="294" y="177"/>
                  </a:cubicBezTo>
                  <a:cubicBezTo>
                    <a:pt x="300" y="159"/>
                    <a:pt x="308" y="131"/>
                    <a:pt x="309" y="96"/>
                  </a:cubicBezTo>
                  <a:cubicBezTo>
                    <a:pt x="309" y="95"/>
                    <a:pt x="310" y="94"/>
                    <a:pt x="310" y="92"/>
                  </a:cubicBezTo>
                  <a:cubicBezTo>
                    <a:pt x="308" y="70"/>
                    <a:pt x="302" y="48"/>
                    <a:pt x="294" y="27"/>
                  </a:cubicBezTo>
                  <a:cubicBezTo>
                    <a:pt x="293" y="26"/>
                    <a:pt x="293" y="26"/>
                    <a:pt x="293" y="26"/>
                  </a:cubicBezTo>
                  <a:cubicBezTo>
                    <a:pt x="281" y="9"/>
                    <a:pt x="274" y="1"/>
                    <a:pt x="244" y="9"/>
                  </a:cubicBezTo>
                  <a:cubicBezTo>
                    <a:pt x="228" y="14"/>
                    <a:pt x="208" y="16"/>
                    <a:pt x="187" y="16"/>
                  </a:cubicBezTo>
                  <a:cubicBezTo>
                    <a:pt x="166" y="16"/>
                    <a:pt x="146" y="14"/>
                    <a:pt x="130" y="9"/>
                  </a:cubicBezTo>
                  <a:cubicBezTo>
                    <a:pt x="98" y="0"/>
                    <a:pt x="85" y="8"/>
                    <a:pt x="74" y="25"/>
                  </a:cubicBezTo>
                  <a:cubicBezTo>
                    <a:pt x="64" y="49"/>
                    <a:pt x="58" y="75"/>
                    <a:pt x="58" y="100"/>
                  </a:cubicBezTo>
                  <a:cubicBezTo>
                    <a:pt x="59" y="133"/>
                    <a:pt x="67" y="160"/>
                    <a:pt x="73" y="17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00" tIns="45700" rIns="914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4" name="Google Shape;94;p6"/>
          <p:cNvSpPr/>
          <p:nvPr/>
        </p:nvSpPr>
        <p:spPr>
          <a:xfrm>
            <a:off x="9461153" y="5794817"/>
            <a:ext cx="1032664" cy="1110961"/>
          </a:xfrm>
          <a:custGeom>
            <a:avLst/>
            <a:gdLst/>
            <a:ahLst/>
            <a:cxnLst/>
            <a:rect l="l" t="t" r="r" b="b"/>
            <a:pathLst>
              <a:path w="633" h="680" extrusionOk="0">
                <a:moveTo>
                  <a:pt x="439" y="462"/>
                </a:moveTo>
                <a:cubicBezTo>
                  <a:pt x="428" y="452"/>
                  <a:pt x="418" y="443"/>
                  <a:pt x="408" y="435"/>
                </a:cubicBezTo>
                <a:cubicBezTo>
                  <a:pt x="413" y="455"/>
                  <a:pt x="426" y="472"/>
                  <a:pt x="452" y="483"/>
                </a:cubicBezTo>
                <a:cubicBezTo>
                  <a:pt x="527" y="514"/>
                  <a:pt x="633" y="523"/>
                  <a:pt x="630" y="617"/>
                </a:cubicBezTo>
                <a:cubicBezTo>
                  <a:pt x="630" y="637"/>
                  <a:pt x="622" y="659"/>
                  <a:pt x="609" y="680"/>
                </a:cubicBezTo>
                <a:cubicBezTo>
                  <a:pt x="318" y="680"/>
                  <a:pt x="318" y="680"/>
                  <a:pt x="318" y="680"/>
                </a:cubicBezTo>
                <a:cubicBezTo>
                  <a:pt x="318" y="641"/>
                  <a:pt x="318" y="641"/>
                  <a:pt x="318" y="641"/>
                </a:cubicBezTo>
                <a:cubicBezTo>
                  <a:pt x="402" y="639"/>
                  <a:pt x="487" y="607"/>
                  <a:pt x="554" y="544"/>
                </a:cubicBezTo>
                <a:cubicBezTo>
                  <a:pt x="517" y="526"/>
                  <a:pt x="466" y="516"/>
                  <a:pt x="432" y="501"/>
                </a:cubicBezTo>
                <a:cubicBezTo>
                  <a:pt x="406" y="490"/>
                  <a:pt x="392" y="464"/>
                  <a:pt x="384" y="434"/>
                </a:cubicBezTo>
                <a:cubicBezTo>
                  <a:pt x="365" y="445"/>
                  <a:pt x="343" y="451"/>
                  <a:pt x="318" y="452"/>
                </a:cubicBezTo>
                <a:cubicBezTo>
                  <a:pt x="318" y="431"/>
                  <a:pt x="318" y="431"/>
                  <a:pt x="318" y="431"/>
                </a:cubicBezTo>
                <a:cubicBezTo>
                  <a:pt x="377" y="430"/>
                  <a:pt x="420" y="388"/>
                  <a:pt x="444" y="333"/>
                </a:cubicBezTo>
                <a:cubicBezTo>
                  <a:pt x="451" y="332"/>
                  <a:pt x="458" y="328"/>
                  <a:pt x="463" y="322"/>
                </a:cubicBezTo>
                <a:cubicBezTo>
                  <a:pt x="441" y="292"/>
                  <a:pt x="424" y="240"/>
                  <a:pt x="412" y="193"/>
                </a:cubicBezTo>
                <a:cubicBezTo>
                  <a:pt x="388" y="225"/>
                  <a:pt x="353" y="257"/>
                  <a:pt x="318" y="280"/>
                </a:cubicBezTo>
                <a:cubicBezTo>
                  <a:pt x="318" y="212"/>
                  <a:pt x="318" y="212"/>
                  <a:pt x="318" y="212"/>
                </a:cubicBezTo>
                <a:cubicBezTo>
                  <a:pt x="337" y="188"/>
                  <a:pt x="346" y="172"/>
                  <a:pt x="353" y="160"/>
                </a:cubicBezTo>
                <a:cubicBezTo>
                  <a:pt x="341" y="171"/>
                  <a:pt x="329" y="181"/>
                  <a:pt x="318" y="191"/>
                </a:cubicBezTo>
                <a:cubicBezTo>
                  <a:pt x="318" y="4"/>
                  <a:pt x="318" y="4"/>
                  <a:pt x="318" y="4"/>
                </a:cubicBezTo>
                <a:cubicBezTo>
                  <a:pt x="350" y="5"/>
                  <a:pt x="380" y="15"/>
                  <a:pt x="401" y="35"/>
                </a:cubicBezTo>
                <a:cubicBezTo>
                  <a:pt x="587" y="35"/>
                  <a:pt x="540" y="370"/>
                  <a:pt x="439" y="462"/>
                </a:cubicBezTo>
                <a:close/>
                <a:moveTo>
                  <a:pt x="318" y="680"/>
                </a:moveTo>
                <a:cubicBezTo>
                  <a:pt x="23" y="680"/>
                  <a:pt x="23" y="680"/>
                  <a:pt x="23" y="680"/>
                </a:cubicBezTo>
                <a:cubicBezTo>
                  <a:pt x="11" y="659"/>
                  <a:pt x="2" y="637"/>
                  <a:pt x="2" y="617"/>
                </a:cubicBezTo>
                <a:cubicBezTo>
                  <a:pt x="0" y="523"/>
                  <a:pt x="105" y="514"/>
                  <a:pt x="180" y="483"/>
                </a:cubicBezTo>
                <a:cubicBezTo>
                  <a:pt x="208" y="471"/>
                  <a:pt x="221" y="453"/>
                  <a:pt x="226" y="431"/>
                </a:cubicBezTo>
                <a:cubicBezTo>
                  <a:pt x="213" y="439"/>
                  <a:pt x="201" y="449"/>
                  <a:pt x="189" y="460"/>
                </a:cubicBezTo>
                <a:cubicBezTo>
                  <a:pt x="141" y="398"/>
                  <a:pt x="112" y="348"/>
                  <a:pt x="111" y="244"/>
                </a:cubicBezTo>
                <a:cubicBezTo>
                  <a:pt x="109" y="76"/>
                  <a:pt x="225" y="0"/>
                  <a:pt x="318" y="4"/>
                </a:cubicBezTo>
                <a:cubicBezTo>
                  <a:pt x="318" y="191"/>
                  <a:pt x="318" y="191"/>
                  <a:pt x="318" y="191"/>
                </a:cubicBezTo>
                <a:cubicBezTo>
                  <a:pt x="246" y="259"/>
                  <a:pt x="211" y="302"/>
                  <a:pt x="173" y="325"/>
                </a:cubicBezTo>
                <a:cubicBezTo>
                  <a:pt x="177" y="329"/>
                  <a:pt x="183" y="332"/>
                  <a:pt x="188" y="333"/>
                </a:cubicBezTo>
                <a:cubicBezTo>
                  <a:pt x="212" y="389"/>
                  <a:pt x="256" y="431"/>
                  <a:pt x="316" y="431"/>
                </a:cubicBezTo>
                <a:cubicBezTo>
                  <a:pt x="318" y="431"/>
                  <a:pt x="318" y="431"/>
                  <a:pt x="318" y="431"/>
                </a:cubicBezTo>
                <a:cubicBezTo>
                  <a:pt x="318" y="452"/>
                  <a:pt x="318" y="452"/>
                  <a:pt x="318" y="452"/>
                </a:cubicBezTo>
                <a:cubicBezTo>
                  <a:pt x="316" y="452"/>
                  <a:pt x="316" y="452"/>
                  <a:pt x="316" y="452"/>
                </a:cubicBezTo>
                <a:cubicBezTo>
                  <a:pt x="290" y="452"/>
                  <a:pt x="267" y="445"/>
                  <a:pt x="247" y="433"/>
                </a:cubicBezTo>
                <a:cubicBezTo>
                  <a:pt x="239" y="464"/>
                  <a:pt x="223" y="491"/>
                  <a:pt x="196" y="501"/>
                </a:cubicBezTo>
                <a:cubicBezTo>
                  <a:pt x="157" y="516"/>
                  <a:pt x="114" y="526"/>
                  <a:pt x="82" y="541"/>
                </a:cubicBezTo>
                <a:cubicBezTo>
                  <a:pt x="141" y="608"/>
                  <a:pt x="229" y="642"/>
                  <a:pt x="318" y="641"/>
                </a:cubicBezTo>
                <a:cubicBezTo>
                  <a:pt x="318" y="680"/>
                  <a:pt x="318" y="680"/>
                  <a:pt x="318" y="680"/>
                </a:cubicBezTo>
                <a:close/>
                <a:moveTo>
                  <a:pt x="318" y="212"/>
                </a:moveTo>
                <a:cubicBezTo>
                  <a:pt x="298" y="237"/>
                  <a:pt x="267" y="271"/>
                  <a:pt x="218" y="314"/>
                </a:cubicBezTo>
                <a:cubicBezTo>
                  <a:pt x="244" y="319"/>
                  <a:pt x="281" y="304"/>
                  <a:pt x="318" y="280"/>
                </a:cubicBezTo>
                <a:lnTo>
                  <a:pt x="318" y="212"/>
                </a:lnTo>
                <a:close/>
              </a:path>
            </a:pathLst>
          </a:custGeom>
          <a:solidFill>
            <a:srgbClr val="D44024">
              <a:alpha val="29411"/>
            </a:srgbClr>
          </a:solidFill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5" name="Google Shape;95;p6"/>
          <p:cNvGrpSpPr/>
          <p:nvPr/>
        </p:nvGrpSpPr>
        <p:grpSpPr>
          <a:xfrm>
            <a:off x="11135000" y="5695360"/>
            <a:ext cx="1030549" cy="1210418"/>
            <a:chOff x="11153526" y="5695950"/>
            <a:chExt cx="1031875" cy="1211263"/>
          </a:xfrm>
        </p:grpSpPr>
        <p:sp>
          <p:nvSpPr>
            <p:cNvPr id="96" name="Google Shape;96;p6"/>
            <p:cNvSpPr/>
            <p:nvPr/>
          </p:nvSpPr>
          <p:spPr>
            <a:xfrm>
              <a:off x="11153526" y="5695950"/>
              <a:ext cx="1031875" cy="1211263"/>
            </a:xfrm>
            <a:custGeom>
              <a:avLst/>
              <a:gdLst/>
              <a:ahLst/>
              <a:cxnLst/>
              <a:rect l="l" t="t" r="r" b="b"/>
              <a:pathLst>
                <a:path w="631" h="742" extrusionOk="0">
                  <a:moveTo>
                    <a:pt x="22" y="742"/>
                  </a:moveTo>
                  <a:cubicBezTo>
                    <a:pt x="10" y="721"/>
                    <a:pt x="2" y="699"/>
                    <a:pt x="1" y="679"/>
                  </a:cubicBezTo>
                  <a:cubicBezTo>
                    <a:pt x="0" y="629"/>
                    <a:pt x="28" y="604"/>
                    <a:pt x="67" y="586"/>
                  </a:cubicBezTo>
                  <a:cubicBezTo>
                    <a:pt x="53" y="569"/>
                    <a:pt x="62" y="551"/>
                    <a:pt x="82" y="540"/>
                  </a:cubicBezTo>
                  <a:cubicBezTo>
                    <a:pt x="111" y="524"/>
                    <a:pt x="104" y="498"/>
                    <a:pt x="68" y="482"/>
                  </a:cubicBezTo>
                  <a:cubicBezTo>
                    <a:pt x="33" y="466"/>
                    <a:pt x="26" y="417"/>
                    <a:pt x="64" y="391"/>
                  </a:cubicBezTo>
                  <a:cubicBezTo>
                    <a:pt x="101" y="364"/>
                    <a:pt x="89" y="347"/>
                    <a:pt x="63" y="310"/>
                  </a:cubicBezTo>
                  <a:cubicBezTo>
                    <a:pt x="36" y="274"/>
                    <a:pt x="62" y="216"/>
                    <a:pt x="102" y="208"/>
                  </a:cubicBezTo>
                  <a:cubicBezTo>
                    <a:pt x="142" y="200"/>
                    <a:pt x="130" y="185"/>
                    <a:pt x="145" y="129"/>
                  </a:cubicBezTo>
                  <a:cubicBezTo>
                    <a:pt x="160" y="73"/>
                    <a:pt x="235" y="24"/>
                    <a:pt x="269" y="61"/>
                  </a:cubicBezTo>
                  <a:cubicBezTo>
                    <a:pt x="319" y="0"/>
                    <a:pt x="456" y="52"/>
                    <a:pt x="476" y="108"/>
                  </a:cubicBezTo>
                  <a:cubicBezTo>
                    <a:pt x="497" y="167"/>
                    <a:pt x="483" y="195"/>
                    <a:pt x="534" y="209"/>
                  </a:cubicBezTo>
                  <a:cubicBezTo>
                    <a:pt x="586" y="223"/>
                    <a:pt x="604" y="309"/>
                    <a:pt x="567" y="345"/>
                  </a:cubicBezTo>
                  <a:cubicBezTo>
                    <a:pt x="531" y="382"/>
                    <a:pt x="529" y="388"/>
                    <a:pt x="568" y="407"/>
                  </a:cubicBezTo>
                  <a:cubicBezTo>
                    <a:pt x="606" y="426"/>
                    <a:pt x="597" y="455"/>
                    <a:pt x="566" y="471"/>
                  </a:cubicBezTo>
                  <a:cubicBezTo>
                    <a:pt x="535" y="487"/>
                    <a:pt x="516" y="515"/>
                    <a:pt x="545" y="531"/>
                  </a:cubicBezTo>
                  <a:cubicBezTo>
                    <a:pt x="566" y="543"/>
                    <a:pt x="577" y="562"/>
                    <a:pt x="564" y="586"/>
                  </a:cubicBezTo>
                  <a:cubicBezTo>
                    <a:pt x="602" y="604"/>
                    <a:pt x="631" y="630"/>
                    <a:pt x="629" y="679"/>
                  </a:cubicBezTo>
                  <a:cubicBezTo>
                    <a:pt x="629" y="699"/>
                    <a:pt x="621" y="721"/>
                    <a:pt x="608" y="742"/>
                  </a:cubicBezTo>
                  <a:lnTo>
                    <a:pt x="22" y="742"/>
                  </a:lnTo>
                  <a:close/>
                </a:path>
              </a:pathLst>
            </a:custGeom>
            <a:solidFill>
              <a:srgbClr val="A0BC34">
                <a:alpha val="29411"/>
              </a:srgbClr>
            </a:solidFill>
            <a:ln>
              <a:noFill/>
            </a:ln>
          </p:spPr>
          <p:txBody>
            <a:bodyPr spcFirstLastPara="1" wrap="square" lIns="91400" tIns="45700" rIns="914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6"/>
            <p:cNvSpPr/>
            <p:nvPr/>
          </p:nvSpPr>
          <p:spPr>
            <a:xfrm>
              <a:off x="11225567" y="6013589"/>
              <a:ext cx="881437" cy="861860"/>
            </a:xfrm>
            <a:custGeom>
              <a:avLst/>
              <a:gdLst/>
              <a:ahLst/>
              <a:cxnLst/>
              <a:rect l="l" t="t" r="r" b="b"/>
              <a:pathLst>
                <a:path w="539" h="527" extrusionOk="0">
                  <a:moveTo>
                    <a:pt x="271" y="321"/>
                  </a:moveTo>
                  <a:cubicBezTo>
                    <a:pt x="299" y="321"/>
                    <a:pt x="324" y="313"/>
                    <a:pt x="346" y="299"/>
                  </a:cubicBezTo>
                  <a:cubicBezTo>
                    <a:pt x="345" y="329"/>
                    <a:pt x="352" y="355"/>
                    <a:pt x="386" y="368"/>
                  </a:cubicBezTo>
                  <a:cubicBezTo>
                    <a:pt x="416" y="379"/>
                    <a:pt x="447" y="386"/>
                    <a:pt x="474" y="396"/>
                  </a:cubicBezTo>
                  <a:cubicBezTo>
                    <a:pt x="455" y="448"/>
                    <a:pt x="363" y="468"/>
                    <a:pt x="271" y="467"/>
                  </a:cubicBezTo>
                  <a:cubicBezTo>
                    <a:pt x="271" y="321"/>
                    <a:pt x="271" y="321"/>
                    <a:pt x="271" y="321"/>
                  </a:cubicBezTo>
                  <a:close/>
                  <a:moveTo>
                    <a:pt x="271" y="527"/>
                  </a:moveTo>
                  <a:cubicBezTo>
                    <a:pt x="272" y="527"/>
                    <a:pt x="272" y="527"/>
                    <a:pt x="272" y="527"/>
                  </a:cubicBezTo>
                  <a:cubicBezTo>
                    <a:pt x="406" y="527"/>
                    <a:pt x="513" y="492"/>
                    <a:pt x="539" y="429"/>
                  </a:cubicBezTo>
                  <a:cubicBezTo>
                    <a:pt x="533" y="424"/>
                    <a:pt x="526" y="418"/>
                    <a:pt x="519" y="414"/>
                  </a:cubicBezTo>
                  <a:cubicBezTo>
                    <a:pt x="505" y="471"/>
                    <a:pt x="402" y="503"/>
                    <a:pt x="272" y="503"/>
                  </a:cubicBezTo>
                  <a:cubicBezTo>
                    <a:pt x="271" y="503"/>
                    <a:pt x="271" y="503"/>
                    <a:pt x="271" y="503"/>
                  </a:cubicBezTo>
                  <a:cubicBezTo>
                    <a:pt x="271" y="527"/>
                    <a:pt x="271" y="527"/>
                    <a:pt x="271" y="527"/>
                  </a:cubicBezTo>
                  <a:close/>
                  <a:moveTo>
                    <a:pt x="271" y="298"/>
                  </a:moveTo>
                  <a:cubicBezTo>
                    <a:pt x="271" y="58"/>
                    <a:pt x="271" y="58"/>
                    <a:pt x="271" y="58"/>
                  </a:cubicBezTo>
                  <a:cubicBezTo>
                    <a:pt x="275" y="58"/>
                    <a:pt x="279" y="58"/>
                    <a:pt x="284" y="58"/>
                  </a:cubicBezTo>
                  <a:cubicBezTo>
                    <a:pt x="371" y="56"/>
                    <a:pt x="277" y="111"/>
                    <a:pt x="348" y="121"/>
                  </a:cubicBezTo>
                  <a:cubicBezTo>
                    <a:pt x="400" y="128"/>
                    <a:pt x="390" y="137"/>
                    <a:pt x="365" y="165"/>
                  </a:cubicBezTo>
                  <a:cubicBezTo>
                    <a:pt x="347" y="185"/>
                    <a:pt x="352" y="211"/>
                    <a:pt x="389" y="218"/>
                  </a:cubicBezTo>
                  <a:cubicBezTo>
                    <a:pt x="364" y="265"/>
                    <a:pt x="324" y="298"/>
                    <a:pt x="271" y="298"/>
                  </a:cubicBezTo>
                  <a:close/>
                  <a:moveTo>
                    <a:pt x="436" y="110"/>
                  </a:moveTo>
                  <a:cubicBezTo>
                    <a:pt x="433" y="95"/>
                    <a:pt x="421" y="57"/>
                    <a:pt x="406" y="86"/>
                  </a:cubicBezTo>
                  <a:cubicBezTo>
                    <a:pt x="407" y="87"/>
                    <a:pt x="407" y="87"/>
                    <a:pt x="408" y="87"/>
                  </a:cubicBezTo>
                  <a:cubicBezTo>
                    <a:pt x="481" y="117"/>
                    <a:pt x="365" y="183"/>
                    <a:pt x="414" y="179"/>
                  </a:cubicBezTo>
                  <a:cubicBezTo>
                    <a:pt x="418" y="179"/>
                    <a:pt x="421" y="179"/>
                    <a:pt x="425" y="179"/>
                  </a:cubicBezTo>
                  <a:cubicBezTo>
                    <a:pt x="436" y="161"/>
                    <a:pt x="440" y="133"/>
                    <a:pt x="436" y="110"/>
                  </a:cubicBezTo>
                  <a:close/>
                  <a:moveTo>
                    <a:pt x="68" y="395"/>
                  </a:moveTo>
                  <a:cubicBezTo>
                    <a:pt x="95" y="386"/>
                    <a:pt x="125" y="379"/>
                    <a:pt x="155" y="368"/>
                  </a:cubicBezTo>
                  <a:cubicBezTo>
                    <a:pt x="189" y="355"/>
                    <a:pt x="195" y="329"/>
                    <a:pt x="195" y="299"/>
                  </a:cubicBezTo>
                  <a:cubicBezTo>
                    <a:pt x="217" y="313"/>
                    <a:pt x="242" y="321"/>
                    <a:pt x="270" y="321"/>
                  </a:cubicBezTo>
                  <a:cubicBezTo>
                    <a:pt x="271" y="321"/>
                    <a:pt x="271" y="321"/>
                    <a:pt x="271" y="321"/>
                  </a:cubicBezTo>
                  <a:cubicBezTo>
                    <a:pt x="271" y="467"/>
                    <a:pt x="271" y="467"/>
                    <a:pt x="271" y="467"/>
                  </a:cubicBezTo>
                  <a:cubicBezTo>
                    <a:pt x="165" y="465"/>
                    <a:pt x="59" y="436"/>
                    <a:pt x="68" y="395"/>
                  </a:cubicBezTo>
                  <a:close/>
                  <a:moveTo>
                    <a:pt x="271" y="58"/>
                  </a:moveTo>
                  <a:cubicBezTo>
                    <a:pt x="271" y="298"/>
                    <a:pt x="271" y="298"/>
                    <a:pt x="271" y="298"/>
                  </a:cubicBezTo>
                  <a:cubicBezTo>
                    <a:pt x="270" y="298"/>
                    <a:pt x="270" y="298"/>
                    <a:pt x="270" y="298"/>
                  </a:cubicBezTo>
                  <a:cubicBezTo>
                    <a:pt x="210" y="298"/>
                    <a:pt x="166" y="256"/>
                    <a:pt x="142" y="200"/>
                  </a:cubicBezTo>
                  <a:cubicBezTo>
                    <a:pt x="112" y="195"/>
                    <a:pt x="97" y="145"/>
                    <a:pt x="105" y="107"/>
                  </a:cubicBezTo>
                  <a:cubicBezTo>
                    <a:pt x="111" y="78"/>
                    <a:pt x="127" y="70"/>
                    <a:pt x="139" y="98"/>
                  </a:cubicBezTo>
                  <a:cubicBezTo>
                    <a:pt x="148" y="119"/>
                    <a:pt x="150" y="131"/>
                    <a:pt x="148" y="89"/>
                  </a:cubicBezTo>
                  <a:cubicBezTo>
                    <a:pt x="147" y="61"/>
                    <a:pt x="154" y="31"/>
                    <a:pt x="165" y="4"/>
                  </a:cubicBezTo>
                  <a:cubicBezTo>
                    <a:pt x="166" y="3"/>
                    <a:pt x="167" y="1"/>
                    <a:pt x="168" y="0"/>
                  </a:cubicBezTo>
                  <a:cubicBezTo>
                    <a:pt x="186" y="29"/>
                    <a:pt x="225" y="55"/>
                    <a:pt x="271" y="58"/>
                  </a:cubicBezTo>
                  <a:close/>
                  <a:moveTo>
                    <a:pt x="271" y="503"/>
                  </a:moveTo>
                  <a:cubicBezTo>
                    <a:pt x="142" y="503"/>
                    <a:pt x="32" y="469"/>
                    <a:pt x="21" y="411"/>
                  </a:cubicBezTo>
                  <a:cubicBezTo>
                    <a:pt x="13" y="416"/>
                    <a:pt x="6" y="422"/>
                    <a:pt x="0" y="427"/>
                  </a:cubicBezTo>
                  <a:cubicBezTo>
                    <a:pt x="24" y="491"/>
                    <a:pt x="138" y="527"/>
                    <a:pt x="271" y="527"/>
                  </a:cubicBezTo>
                  <a:lnTo>
                    <a:pt x="271" y="50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00" tIns="45700" rIns="914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8" name="Google Shape;98;p6"/>
          <p:cNvSpPr/>
          <p:nvPr/>
        </p:nvSpPr>
        <p:spPr>
          <a:xfrm>
            <a:off x="5565383" y="5712289"/>
            <a:ext cx="1034781" cy="1193489"/>
          </a:xfrm>
          <a:custGeom>
            <a:avLst/>
            <a:gdLst/>
            <a:ahLst/>
            <a:cxnLst/>
            <a:rect l="l" t="t" r="r" b="b"/>
            <a:pathLst>
              <a:path w="633" h="731" extrusionOk="0">
                <a:moveTo>
                  <a:pt x="316" y="66"/>
                </a:moveTo>
                <a:cubicBezTo>
                  <a:pt x="316" y="67"/>
                  <a:pt x="316" y="67"/>
                  <a:pt x="316" y="68"/>
                </a:cubicBezTo>
                <a:cubicBezTo>
                  <a:pt x="321" y="59"/>
                  <a:pt x="320" y="49"/>
                  <a:pt x="316" y="40"/>
                </a:cubicBezTo>
                <a:cubicBezTo>
                  <a:pt x="316" y="8"/>
                  <a:pt x="316" y="8"/>
                  <a:pt x="316" y="8"/>
                </a:cubicBezTo>
                <a:cubicBezTo>
                  <a:pt x="386" y="1"/>
                  <a:pt x="439" y="56"/>
                  <a:pt x="417" y="112"/>
                </a:cubicBezTo>
                <a:cubicBezTo>
                  <a:pt x="424" y="118"/>
                  <a:pt x="431" y="125"/>
                  <a:pt x="437" y="133"/>
                </a:cubicBezTo>
                <a:cubicBezTo>
                  <a:pt x="466" y="165"/>
                  <a:pt x="486" y="212"/>
                  <a:pt x="492" y="263"/>
                </a:cubicBezTo>
                <a:cubicBezTo>
                  <a:pt x="492" y="263"/>
                  <a:pt x="492" y="263"/>
                  <a:pt x="492" y="263"/>
                </a:cubicBezTo>
                <a:cubicBezTo>
                  <a:pt x="497" y="272"/>
                  <a:pt x="500" y="282"/>
                  <a:pt x="502" y="293"/>
                </a:cubicBezTo>
                <a:cubicBezTo>
                  <a:pt x="504" y="308"/>
                  <a:pt x="503" y="324"/>
                  <a:pt x="500" y="339"/>
                </a:cubicBezTo>
                <a:cubicBezTo>
                  <a:pt x="497" y="355"/>
                  <a:pt x="491" y="369"/>
                  <a:pt x="483" y="380"/>
                </a:cubicBezTo>
                <a:cubicBezTo>
                  <a:pt x="476" y="389"/>
                  <a:pt x="468" y="396"/>
                  <a:pt x="458" y="399"/>
                </a:cubicBezTo>
                <a:cubicBezTo>
                  <a:pt x="445" y="427"/>
                  <a:pt x="428" y="452"/>
                  <a:pt x="405" y="470"/>
                </a:cubicBezTo>
                <a:cubicBezTo>
                  <a:pt x="408" y="498"/>
                  <a:pt x="420" y="520"/>
                  <a:pt x="453" y="534"/>
                </a:cubicBezTo>
                <a:cubicBezTo>
                  <a:pt x="528" y="565"/>
                  <a:pt x="633" y="574"/>
                  <a:pt x="631" y="668"/>
                </a:cubicBezTo>
                <a:cubicBezTo>
                  <a:pt x="630" y="688"/>
                  <a:pt x="622" y="710"/>
                  <a:pt x="610" y="731"/>
                </a:cubicBezTo>
                <a:cubicBezTo>
                  <a:pt x="316" y="731"/>
                  <a:pt x="316" y="731"/>
                  <a:pt x="316" y="731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7" y="680"/>
                  <a:pt x="318" y="684"/>
                  <a:pt x="318" y="687"/>
                </a:cubicBezTo>
                <a:cubicBezTo>
                  <a:pt x="321" y="669"/>
                  <a:pt x="344" y="632"/>
                  <a:pt x="362" y="619"/>
                </a:cubicBezTo>
                <a:cubicBezTo>
                  <a:pt x="383" y="631"/>
                  <a:pt x="391" y="655"/>
                  <a:pt x="403" y="669"/>
                </a:cubicBezTo>
                <a:cubicBezTo>
                  <a:pt x="425" y="648"/>
                  <a:pt x="446" y="592"/>
                  <a:pt x="459" y="558"/>
                </a:cubicBezTo>
                <a:cubicBezTo>
                  <a:pt x="446" y="555"/>
                  <a:pt x="435" y="549"/>
                  <a:pt x="425" y="541"/>
                </a:cubicBezTo>
                <a:cubicBezTo>
                  <a:pt x="388" y="581"/>
                  <a:pt x="351" y="612"/>
                  <a:pt x="319" y="655"/>
                </a:cubicBezTo>
                <a:cubicBezTo>
                  <a:pt x="318" y="654"/>
                  <a:pt x="317" y="653"/>
                  <a:pt x="316" y="652"/>
                </a:cubicBezTo>
                <a:cubicBezTo>
                  <a:pt x="316" y="628"/>
                  <a:pt x="316" y="628"/>
                  <a:pt x="316" y="628"/>
                </a:cubicBezTo>
                <a:cubicBezTo>
                  <a:pt x="317" y="629"/>
                  <a:pt x="318" y="630"/>
                  <a:pt x="319" y="630"/>
                </a:cubicBezTo>
                <a:cubicBezTo>
                  <a:pt x="346" y="601"/>
                  <a:pt x="374" y="581"/>
                  <a:pt x="414" y="532"/>
                </a:cubicBezTo>
                <a:cubicBezTo>
                  <a:pt x="401" y="518"/>
                  <a:pt x="392" y="501"/>
                  <a:pt x="387" y="484"/>
                </a:cubicBezTo>
                <a:cubicBezTo>
                  <a:pt x="366" y="496"/>
                  <a:pt x="343" y="503"/>
                  <a:pt x="317" y="503"/>
                </a:cubicBezTo>
                <a:cubicBezTo>
                  <a:pt x="316" y="503"/>
                  <a:pt x="316" y="503"/>
                  <a:pt x="316" y="503"/>
                </a:cubicBezTo>
                <a:cubicBezTo>
                  <a:pt x="316" y="482"/>
                  <a:pt x="316" y="482"/>
                  <a:pt x="316" y="482"/>
                </a:cubicBezTo>
                <a:cubicBezTo>
                  <a:pt x="317" y="482"/>
                  <a:pt x="317" y="482"/>
                  <a:pt x="317" y="482"/>
                </a:cubicBezTo>
                <a:cubicBezTo>
                  <a:pt x="377" y="482"/>
                  <a:pt x="421" y="440"/>
                  <a:pt x="445" y="384"/>
                </a:cubicBezTo>
                <a:cubicBezTo>
                  <a:pt x="480" y="378"/>
                  <a:pt x="494" y="313"/>
                  <a:pt x="477" y="275"/>
                </a:cubicBezTo>
                <a:cubicBezTo>
                  <a:pt x="477" y="275"/>
                  <a:pt x="476" y="274"/>
                  <a:pt x="476" y="274"/>
                </a:cubicBezTo>
                <a:cubicBezTo>
                  <a:pt x="452" y="259"/>
                  <a:pt x="445" y="329"/>
                  <a:pt x="445" y="335"/>
                </a:cubicBezTo>
                <a:cubicBezTo>
                  <a:pt x="445" y="360"/>
                  <a:pt x="418" y="369"/>
                  <a:pt x="424" y="352"/>
                </a:cubicBezTo>
                <a:cubicBezTo>
                  <a:pt x="430" y="335"/>
                  <a:pt x="438" y="308"/>
                  <a:pt x="439" y="273"/>
                </a:cubicBezTo>
                <a:cubicBezTo>
                  <a:pt x="439" y="272"/>
                  <a:pt x="439" y="270"/>
                  <a:pt x="440" y="269"/>
                </a:cubicBezTo>
                <a:cubicBezTo>
                  <a:pt x="440" y="243"/>
                  <a:pt x="434" y="217"/>
                  <a:pt x="424" y="192"/>
                </a:cubicBezTo>
                <a:cubicBezTo>
                  <a:pt x="424" y="191"/>
                  <a:pt x="423" y="191"/>
                  <a:pt x="423" y="191"/>
                </a:cubicBezTo>
                <a:cubicBezTo>
                  <a:pt x="412" y="175"/>
                  <a:pt x="405" y="168"/>
                  <a:pt x="380" y="173"/>
                </a:cubicBezTo>
                <a:cubicBezTo>
                  <a:pt x="380" y="174"/>
                  <a:pt x="380" y="174"/>
                  <a:pt x="379" y="174"/>
                </a:cubicBezTo>
                <a:cubicBezTo>
                  <a:pt x="356" y="185"/>
                  <a:pt x="335" y="191"/>
                  <a:pt x="316" y="195"/>
                </a:cubicBezTo>
                <a:lnTo>
                  <a:pt x="316" y="66"/>
                </a:lnTo>
                <a:close/>
                <a:moveTo>
                  <a:pt x="24" y="731"/>
                </a:moveTo>
                <a:cubicBezTo>
                  <a:pt x="11" y="710"/>
                  <a:pt x="3" y="688"/>
                  <a:pt x="3" y="668"/>
                </a:cubicBezTo>
                <a:cubicBezTo>
                  <a:pt x="0" y="574"/>
                  <a:pt x="106" y="565"/>
                  <a:pt x="181" y="534"/>
                </a:cubicBezTo>
                <a:cubicBezTo>
                  <a:pt x="214" y="520"/>
                  <a:pt x="225" y="498"/>
                  <a:pt x="228" y="470"/>
                </a:cubicBezTo>
                <a:cubicBezTo>
                  <a:pt x="206" y="452"/>
                  <a:pt x="188" y="427"/>
                  <a:pt x="176" y="399"/>
                </a:cubicBezTo>
                <a:cubicBezTo>
                  <a:pt x="166" y="396"/>
                  <a:pt x="158" y="389"/>
                  <a:pt x="151" y="380"/>
                </a:cubicBezTo>
                <a:cubicBezTo>
                  <a:pt x="142" y="369"/>
                  <a:pt x="137" y="355"/>
                  <a:pt x="133" y="339"/>
                </a:cubicBezTo>
                <a:cubicBezTo>
                  <a:pt x="130" y="324"/>
                  <a:pt x="130" y="308"/>
                  <a:pt x="132" y="293"/>
                </a:cubicBezTo>
                <a:cubicBezTo>
                  <a:pt x="134" y="283"/>
                  <a:pt x="137" y="273"/>
                  <a:pt x="141" y="264"/>
                </a:cubicBezTo>
                <a:cubicBezTo>
                  <a:pt x="141" y="261"/>
                  <a:pt x="141" y="258"/>
                  <a:pt x="141" y="255"/>
                </a:cubicBezTo>
                <a:cubicBezTo>
                  <a:pt x="144" y="210"/>
                  <a:pt x="164" y="167"/>
                  <a:pt x="193" y="135"/>
                </a:cubicBezTo>
                <a:cubicBezTo>
                  <a:pt x="184" y="111"/>
                  <a:pt x="186" y="82"/>
                  <a:pt x="197" y="56"/>
                </a:cubicBezTo>
                <a:cubicBezTo>
                  <a:pt x="206" y="79"/>
                  <a:pt x="214" y="95"/>
                  <a:pt x="237" y="95"/>
                </a:cubicBezTo>
                <a:cubicBezTo>
                  <a:pt x="237" y="71"/>
                  <a:pt x="231" y="57"/>
                  <a:pt x="211" y="42"/>
                </a:cubicBezTo>
                <a:cubicBezTo>
                  <a:pt x="212" y="20"/>
                  <a:pt x="291" y="0"/>
                  <a:pt x="316" y="66"/>
                </a:cubicBezTo>
                <a:cubicBezTo>
                  <a:pt x="316" y="195"/>
                  <a:pt x="316" y="195"/>
                  <a:pt x="316" y="195"/>
                </a:cubicBezTo>
                <a:cubicBezTo>
                  <a:pt x="276" y="202"/>
                  <a:pt x="244" y="194"/>
                  <a:pt x="223" y="177"/>
                </a:cubicBezTo>
                <a:cubicBezTo>
                  <a:pt x="218" y="180"/>
                  <a:pt x="215" y="185"/>
                  <a:pt x="211" y="190"/>
                </a:cubicBezTo>
                <a:cubicBezTo>
                  <a:pt x="200" y="216"/>
                  <a:pt x="194" y="245"/>
                  <a:pt x="195" y="271"/>
                </a:cubicBezTo>
                <a:cubicBezTo>
                  <a:pt x="195" y="272"/>
                  <a:pt x="195" y="273"/>
                  <a:pt x="195" y="273"/>
                </a:cubicBezTo>
                <a:cubicBezTo>
                  <a:pt x="196" y="308"/>
                  <a:pt x="204" y="335"/>
                  <a:pt x="210" y="352"/>
                </a:cubicBezTo>
                <a:cubicBezTo>
                  <a:pt x="216" y="369"/>
                  <a:pt x="189" y="360"/>
                  <a:pt x="189" y="335"/>
                </a:cubicBezTo>
                <a:cubicBezTo>
                  <a:pt x="189" y="329"/>
                  <a:pt x="182" y="259"/>
                  <a:pt x="159" y="274"/>
                </a:cubicBezTo>
                <a:cubicBezTo>
                  <a:pt x="158" y="274"/>
                  <a:pt x="157" y="275"/>
                  <a:pt x="156" y="275"/>
                </a:cubicBezTo>
                <a:cubicBezTo>
                  <a:pt x="140" y="313"/>
                  <a:pt x="154" y="378"/>
                  <a:pt x="189" y="384"/>
                </a:cubicBezTo>
                <a:cubicBezTo>
                  <a:pt x="213" y="440"/>
                  <a:pt x="256" y="482"/>
                  <a:pt x="316" y="482"/>
                </a:cubicBezTo>
                <a:cubicBezTo>
                  <a:pt x="316" y="503"/>
                  <a:pt x="316" y="503"/>
                  <a:pt x="316" y="503"/>
                </a:cubicBezTo>
                <a:cubicBezTo>
                  <a:pt x="291" y="503"/>
                  <a:pt x="269" y="496"/>
                  <a:pt x="249" y="485"/>
                </a:cubicBezTo>
                <a:cubicBezTo>
                  <a:pt x="244" y="499"/>
                  <a:pt x="235" y="513"/>
                  <a:pt x="224" y="525"/>
                </a:cubicBezTo>
                <a:cubicBezTo>
                  <a:pt x="262" y="579"/>
                  <a:pt x="292" y="612"/>
                  <a:pt x="316" y="628"/>
                </a:cubicBezTo>
                <a:cubicBezTo>
                  <a:pt x="316" y="652"/>
                  <a:pt x="316" y="652"/>
                  <a:pt x="316" y="652"/>
                </a:cubicBezTo>
                <a:cubicBezTo>
                  <a:pt x="285" y="626"/>
                  <a:pt x="240" y="574"/>
                  <a:pt x="215" y="539"/>
                </a:cubicBezTo>
                <a:cubicBezTo>
                  <a:pt x="214" y="537"/>
                  <a:pt x="213" y="536"/>
                  <a:pt x="213" y="535"/>
                </a:cubicBezTo>
                <a:cubicBezTo>
                  <a:pt x="201" y="545"/>
                  <a:pt x="187" y="553"/>
                  <a:pt x="172" y="556"/>
                </a:cubicBezTo>
                <a:cubicBezTo>
                  <a:pt x="183" y="602"/>
                  <a:pt x="220" y="653"/>
                  <a:pt x="233" y="670"/>
                </a:cubicBezTo>
                <a:cubicBezTo>
                  <a:pt x="246" y="653"/>
                  <a:pt x="252" y="635"/>
                  <a:pt x="272" y="626"/>
                </a:cubicBezTo>
                <a:cubicBezTo>
                  <a:pt x="281" y="635"/>
                  <a:pt x="308" y="654"/>
                  <a:pt x="316" y="677"/>
                </a:cubicBezTo>
                <a:cubicBezTo>
                  <a:pt x="316" y="731"/>
                  <a:pt x="316" y="731"/>
                  <a:pt x="316" y="731"/>
                </a:cubicBezTo>
                <a:cubicBezTo>
                  <a:pt x="24" y="731"/>
                  <a:pt x="24" y="731"/>
                  <a:pt x="24" y="731"/>
                </a:cubicBezTo>
                <a:close/>
                <a:moveTo>
                  <a:pt x="316" y="40"/>
                </a:moveTo>
                <a:cubicBezTo>
                  <a:pt x="316" y="8"/>
                  <a:pt x="316" y="8"/>
                  <a:pt x="316" y="8"/>
                </a:cubicBezTo>
                <a:cubicBezTo>
                  <a:pt x="307" y="9"/>
                  <a:pt x="298" y="11"/>
                  <a:pt x="288" y="14"/>
                </a:cubicBezTo>
                <a:cubicBezTo>
                  <a:pt x="300" y="20"/>
                  <a:pt x="310" y="30"/>
                  <a:pt x="316" y="40"/>
                </a:cubicBezTo>
                <a:close/>
              </a:path>
            </a:pathLst>
          </a:custGeom>
          <a:solidFill>
            <a:srgbClr val="F49100">
              <a:alpha val="29411"/>
            </a:srgbClr>
          </a:solidFill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6"/>
          <p:cNvSpPr/>
          <p:nvPr/>
        </p:nvSpPr>
        <p:spPr>
          <a:xfrm>
            <a:off x="7292134" y="5240395"/>
            <a:ext cx="1565925" cy="1665384"/>
          </a:xfrm>
          <a:custGeom>
            <a:avLst/>
            <a:gdLst/>
            <a:ahLst/>
            <a:cxnLst/>
            <a:rect l="l" t="t" r="r" b="b"/>
            <a:pathLst>
              <a:path w="957" h="1020" extrusionOk="0">
                <a:moveTo>
                  <a:pt x="704" y="152"/>
                </a:moveTo>
                <a:cubicBezTo>
                  <a:pt x="723" y="196"/>
                  <a:pt x="736" y="251"/>
                  <a:pt x="743" y="313"/>
                </a:cubicBezTo>
                <a:cubicBezTo>
                  <a:pt x="743" y="313"/>
                  <a:pt x="743" y="313"/>
                  <a:pt x="743" y="313"/>
                </a:cubicBezTo>
                <a:cubicBezTo>
                  <a:pt x="750" y="326"/>
                  <a:pt x="755" y="342"/>
                  <a:pt x="758" y="358"/>
                </a:cubicBezTo>
                <a:cubicBezTo>
                  <a:pt x="761" y="381"/>
                  <a:pt x="761" y="405"/>
                  <a:pt x="756" y="428"/>
                </a:cubicBezTo>
                <a:cubicBezTo>
                  <a:pt x="751" y="451"/>
                  <a:pt x="742" y="473"/>
                  <a:pt x="730" y="490"/>
                </a:cubicBezTo>
                <a:cubicBezTo>
                  <a:pt x="722" y="499"/>
                  <a:pt x="714" y="507"/>
                  <a:pt x="704" y="513"/>
                </a:cubicBezTo>
                <a:cubicBezTo>
                  <a:pt x="704" y="476"/>
                  <a:pt x="704" y="476"/>
                  <a:pt x="704" y="476"/>
                </a:cubicBezTo>
                <a:cubicBezTo>
                  <a:pt x="730" y="444"/>
                  <a:pt x="739" y="384"/>
                  <a:pt x="725" y="340"/>
                </a:cubicBezTo>
                <a:cubicBezTo>
                  <a:pt x="718" y="320"/>
                  <a:pt x="711" y="310"/>
                  <a:pt x="704" y="308"/>
                </a:cubicBezTo>
                <a:cubicBezTo>
                  <a:pt x="704" y="152"/>
                  <a:pt x="704" y="152"/>
                  <a:pt x="704" y="152"/>
                </a:cubicBezTo>
                <a:close/>
                <a:moveTo>
                  <a:pt x="704" y="730"/>
                </a:moveTo>
                <a:cubicBezTo>
                  <a:pt x="815" y="772"/>
                  <a:pt x="957" y="791"/>
                  <a:pt x="954" y="925"/>
                </a:cubicBezTo>
                <a:cubicBezTo>
                  <a:pt x="953" y="955"/>
                  <a:pt x="941" y="988"/>
                  <a:pt x="922" y="1020"/>
                </a:cubicBezTo>
                <a:cubicBezTo>
                  <a:pt x="704" y="1020"/>
                  <a:pt x="704" y="1020"/>
                  <a:pt x="704" y="1020"/>
                </a:cubicBezTo>
                <a:lnTo>
                  <a:pt x="704" y="730"/>
                </a:lnTo>
                <a:close/>
                <a:moveTo>
                  <a:pt x="479" y="16"/>
                </a:moveTo>
                <a:cubicBezTo>
                  <a:pt x="589" y="0"/>
                  <a:pt x="662" y="52"/>
                  <a:pt x="704" y="152"/>
                </a:cubicBezTo>
                <a:cubicBezTo>
                  <a:pt x="704" y="308"/>
                  <a:pt x="704" y="308"/>
                  <a:pt x="704" y="308"/>
                </a:cubicBezTo>
                <a:cubicBezTo>
                  <a:pt x="694" y="305"/>
                  <a:pt x="685" y="321"/>
                  <a:pt x="680" y="350"/>
                </a:cubicBezTo>
                <a:cubicBezTo>
                  <a:pt x="676" y="380"/>
                  <a:pt x="675" y="428"/>
                  <a:pt x="679" y="493"/>
                </a:cubicBezTo>
                <a:cubicBezTo>
                  <a:pt x="689" y="490"/>
                  <a:pt x="697" y="484"/>
                  <a:pt x="704" y="476"/>
                </a:cubicBezTo>
                <a:cubicBezTo>
                  <a:pt x="704" y="513"/>
                  <a:pt x="704" y="513"/>
                  <a:pt x="704" y="513"/>
                </a:cubicBezTo>
                <a:cubicBezTo>
                  <a:pt x="700" y="515"/>
                  <a:pt x="696" y="517"/>
                  <a:pt x="692" y="518"/>
                </a:cubicBezTo>
                <a:cubicBezTo>
                  <a:pt x="685" y="535"/>
                  <a:pt x="676" y="551"/>
                  <a:pt x="666" y="566"/>
                </a:cubicBezTo>
                <a:cubicBezTo>
                  <a:pt x="654" y="593"/>
                  <a:pt x="636" y="618"/>
                  <a:pt x="615" y="640"/>
                </a:cubicBezTo>
                <a:cubicBezTo>
                  <a:pt x="621" y="675"/>
                  <a:pt x="640" y="704"/>
                  <a:pt x="685" y="723"/>
                </a:cubicBezTo>
                <a:cubicBezTo>
                  <a:pt x="691" y="725"/>
                  <a:pt x="697" y="728"/>
                  <a:pt x="704" y="730"/>
                </a:cubicBezTo>
                <a:cubicBezTo>
                  <a:pt x="704" y="1020"/>
                  <a:pt x="704" y="1020"/>
                  <a:pt x="704" y="1020"/>
                </a:cubicBezTo>
                <a:cubicBezTo>
                  <a:pt x="479" y="1020"/>
                  <a:pt x="479" y="1020"/>
                  <a:pt x="479" y="1020"/>
                </a:cubicBezTo>
                <a:cubicBezTo>
                  <a:pt x="479" y="984"/>
                  <a:pt x="479" y="984"/>
                  <a:pt x="479" y="984"/>
                </a:cubicBezTo>
                <a:cubicBezTo>
                  <a:pt x="479" y="984"/>
                  <a:pt x="480" y="984"/>
                  <a:pt x="480" y="984"/>
                </a:cubicBezTo>
                <a:cubicBezTo>
                  <a:pt x="488" y="984"/>
                  <a:pt x="494" y="977"/>
                  <a:pt x="494" y="969"/>
                </a:cubicBezTo>
                <a:cubicBezTo>
                  <a:pt x="494" y="961"/>
                  <a:pt x="488" y="954"/>
                  <a:pt x="480" y="954"/>
                </a:cubicBezTo>
                <a:cubicBezTo>
                  <a:pt x="480" y="954"/>
                  <a:pt x="479" y="954"/>
                  <a:pt x="479" y="955"/>
                </a:cubicBezTo>
                <a:cubicBezTo>
                  <a:pt x="479" y="944"/>
                  <a:pt x="479" y="944"/>
                  <a:pt x="479" y="944"/>
                </a:cubicBezTo>
                <a:cubicBezTo>
                  <a:pt x="479" y="944"/>
                  <a:pt x="480" y="944"/>
                  <a:pt x="480" y="944"/>
                </a:cubicBezTo>
                <a:cubicBezTo>
                  <a:pt x="488" y="944"/>
                  <a:pt x="494" y="938"/>
                  <a:pt x="494" y="930"/>
                </a:cubicBezTo>
                <a:cubicBezTo>
                  <a:pt x="494" y="922"/>
                  <a:pt x="488" y="915"/>
                  <a:pt x="480" y="915"/>
                </a:cubicBezTo>
                <a:cubicBezTo>
                  <a:pt x="480" y="915"/>
                  <a:pt x="479" y="915"/>
                  <a:pt x="479" y="915"/>
                </a:cubicBezTo>
                <a:cubicBezTo>
                  <a:pt x="479" y="901"/>
                  <a:pt x="479" y="901"/>
                  <a:pt x="479" y="901"/>
                </a:cubicBezTo>
                <a:cubicBezTo>
                  <a:pt x="556" y="871"/>
                  <a:pt x="599" y="831"/>
                  <a:pt x="662" y="750"/>
                </a:cubicBezTo>
                <a:cubicBezTo>
                  <a:pt x="625" y="737"/>
                  <a:pt x="603" y="703"/>
                  <a:pt x="589" y="663"/>
                </a:cubicBezTo>
                <a:cubicBezTo>
                  <a:pt x="554" y="691"/>
                  <a:pt x="514" y="709"/>
                  <a:pt x="485" y="709"/>
                </a:cubicBezTo>
                <a:cubicBezTo>
                  <a:pt x="483" y="709"/>
                  <a:pt x="481" y="709"/>
                  <a:pt x="479" y="708"/>
                </a:cubicBezTo>
                <a:cubicBezTo>
                  <a:pt x="479" y="708"/>
                  <a:pt x="479" y="708"/>
                  <a:pt x="479" y="708"/>
                </a:cubicBezTo>
                <a:cubicBezTo>
                  <a:pt x="479" y="613"/>
                  <a:pt x="479" y="613"/>
                  <a:pt x="479" y="613"/>
                </a:cubicBezTo>
                <a:cubicBezTo>
                  <a:pt x="479" y="613"/>
                  <a:pt x="479" y="613"/>
                  <a:pt x="479" y="613"/>
                </a:cubicBezTo>
                <a:cubicBezTo>
                  <a:pt x="494" y="613"/>
                  <a:pt x="504" y="633"/>
                  <a:pt x="519" y="628"/>
                </a:cubicBezTo>
                <a:cubicBezTo>
                  <a:pt x="555" y="615"/>
                  <a:pt x="572" y="591"/>
                  <a:pt x="572" y="564"/>
                </a:cubicBezTo>
                <a:cubicBezTo>
                  <a:pt x="572" y="529"/>
                  <a:pt x="526" y="512"/>
                  <a:pt x="479" y="512"/>
                </a:cubicBezTo>
                <a:cubicBezTo>
                  <a:pt x="479" y="477"/>
                  <a:pt x="479" y="477"/>
                  <a:pt x="479" y="477"/>
                </a:cubicBezTo>
                <a:cubicBezTo>
                  <a:pt x="532" y="469"/>
                  <a:pt x="566" y="485"/>
                  <a:pt x="587" y="501"/>
                </a:cubicBezTo>
                <a:cubicBezTo>
                  <a:pt x="589" y="503"/>
                  <a:pt x="590" y="504"/>
                  <a:pt x="591" y="505"/>
                </a:cubicBezTo>
                <a:cubicBezTo>
                  <a:pt x="644" y="537"/>
                  <a:pt x="663" y="405"/>
                  <a:pt x="664" y="318"/>
                </a:cubicBezTo>
                <a:cubicBezTo>
                  <a:pt x="580" y="314"/>
                  <a:pt x="532" y="271"/>
                  <a:pt x="479" y="234"/>
                </a:cubicBezTo>
                <a:lnTo>
                  <a:pt x="479" y="16"/>
                </a:lnTo>
                <a:close/>
                <a:moveTo>
                  <a:pt x="254" y="142"/>
                </a:moveTo>
                <a:cubicBezTo>
                  <a:pt x="281" y="83"/>
                  <a:pt x="325" y="37"/>
                  <a:pt x="395" y="35"/>
                </a:cubicBezTo>
                <a:cubicBezTo>
                  <a:pt x="409" y="30"/>
                  <a:pt x="423" y="27"/>
                  <a:pt x="437" y="24"/>
                </a:cubicBezTo>
                <a:cubicBezTo>
                  <a:pt x="452" y="20"/>
                  <a:pt x="466" y="18"/>
                  <a:pt x="479" y="16"/>
                </a:cubicBezTo>
                <a:cubicBezTo>
                  <a:pt x="479" y="234"/>
                  <a:pt x="479" y="234"/>
                  <a:pt x="479" y="234"/>
                </a:cubicBezTo>
                <a:cubicBezTo>
                  <a:pt x="462" y="223"/>
                  <a:pt x="444" y="212"/>
                  <a:pt x="425" y="203"/>
                </a:cubicBezTo>
                <a:cubicBezTo>
                  <a:pt x="378" y="182"/>
                  <a:pt x="333" y="179"/>
                  <a:pt x="316" y="207"/>
                </a:cubicBezTo>
                <a:cubicBezTo>
                  <a:pt x="304" y="227"/>
                  <a:pt x="297" y="253"/>
                  <a:pt x="294" y="283"/>
                </a:cubicBezTo>
                <a:cubicBezTo>
                  <a:pt x="294" y="285"/>
                  <a:pt x="294" y="287"/>
                  <a:pt x="294" y="289"/>
                </a:cubicBezTo>
                <a:cubicBezTo>
                  <a:pt x="291" y="370"/>
                  <a:pt x="304" y="541"/>
                  <a:pt x="363" y="505"/>
                </a:cubicBezTo>
                <a:cubicBezTo>
                  <a:pt x="364" y="504"/>
                  <a:pt x="365" y="503"/>
                  <a:pt x="367" y="501"/>
                </a:cubicBezTo>
                <a:cubicBezTo>
                  <a:pt x="388" y="484"/>
                  <a:pt x="423" y="469"/>
                  <a:pt x="477" y="478"/>
                </a:cubicBezTo>
                <a:cubicBezTo>
                  <a:pt x="479" y="477"/>
                  <a:pt x="479" y="477"/>
                  <a:pt x="479" y="477"/>
                </a:cubicBezTo>
                <a:cubicBezTo>
                  <a:pt x="479" y="512"/>
                  <a:pt x="479" y="512"/>
                  <a:pt x="479" y="512"/>
                </a:cubicBezTo>
                <a:cubicBezTo>
                  <a:pt x="432" y="511"/>
                  <a:pt x="385" y="528"/>
                  <a:pt x="383" y="560"/>
                </a:cubicBezTo>
                <a:cubicBezTo>
                  <a:pt x="381" y="587"/>
                  <a:pt x="401" y="614"/>
                  <a:pt x="439" y="628"/>
                </a:cubicBezTo>
                <a:cubicBezTo>
                  <a:pt x="454" y="633"/>
                  <a:pt x="464" y="613"/>
                  <a:pt x="479" y="613"/>
                </a:cubicBezTo>
                <a:cubicBezTo>
                  <a:pt x="479" y="708"/>
                  <a:pt x="479" y="708"/>
                  <a:pt x="479" y="708"/>
                </a:cubicBezTo>
                <a:cubicBezTo>
                  <a:pt x="477" y="709"/>
                  <a:pt x="475" y="709"/>
                  <a:pt x="473" y="709"/>
                </a:cubicBezTo>
                <a:cubicBezTo>
                  <a:pt x="444" y="709"/>
                  <a:pt x="406" y="692"/>
                  <a:pt x="371" y="664"/>
                </a:cubicBezTo>
                <a:cubicBezTo>
                  <a:pt x="357" y="704"/>
                  <a:pt x="334" y="737"/>
                  <a:pt x="299" y="750"/>
                </a:cubicBezTo>
                <a:cubicBezTo>
                  <a:pt x="359" y="841"/>
                  <a:pt x="407" y="878"/>
                  <a:pt x="479" y="901"/>
                </a:cubicBezTo>
                <a:cubicBezTo>
                  <a:pt x="479" y="901"/>
                  <a:pt x="479" y="901"/>
                  <a:pt x="479" y="901"/>
                </a:cubicBezTo>
                <a:cubicBezTo>
                  <a:pt x="479" y="915"/>
                  <a:pt x="479" y="915"/>
                  <a:pt x="479" y="915"/>
                </a:cubicBezTo>
                <a:cubicBezTo>
                  <a:pt x="472" y="916"/>
                  <a:pt x="466" y="922"/>
                  <a:pt x="466" y="930"/>
                </a:cubicBezTo>
                <a:cubicBezTo>
                  <a:pt x="466" y="937"/>
                  <a:pt x="472" y="944"/>
                  <a:pt x="479" y="944"/>
                </a:cubicBezTo>
                <a:cubicBezTo>
                  <a:pt x="479" y="955"/>
                  <a:pt x="479" y="955"/>
                  <a:pt x="479" y="955"/>
                </a:cubicBezTo>
                <a:cubicBezTo>
                  <a:pt x="472" y="955"/>
                  <a:pt x="466" y="961"/>
                  <a:pt x="466" y="969"/>
                </a:cubicBezTo>
                <a:cubicBezTo>
                  <a:pt x="466" y="977"/>
                  <a:pt x="472" y="983"/>
                  <a:pt x="479" y="984"/>
                </a:cubicBezTo>
                <a:cubicBezTo>
                  <a:pt x="479" y="1020"/>
                  <a:pt x="479" y="1020"/>
                  <a:pt x="479" y="1020"/>
                </a:cubicBezTo>
                <a:cubicBezTo>
                  <a:pt x="254" y="1020"/>
                  <a:pt x="254" y="1020"/>
                  <a:pt x="254" y="1020"/>
                </a:cubicBezTo>
                <a:cubicBezTo>
                  <a:pt x="254" y="730"/>
                  <a:pt x="254" y="730"/>
                  <a:pt x="254" y="730"/>
                </a:cubicBezTo>
                <a:cubicBezTo>
                  <a:pt x="260" y="728"/>
                  <a:pt x="266" y="725"/>
                  <a:pt x="273" y="723"/>
                </a:cubicBezTo>
                <a:cubicBezTo>
                  <a:pt x="317" y="704"/>
                  <a:pt x="336" y="675"/>
                  <a:pt x="343" y="639"/>
                </a:cubicBezTo>
                <a:cubicBezTo>
                  <a:pt x="322" y="619"/>
                  <a:pt x="305" y="595"/>
                  <a:pt x="293" y="569"/>
                </a:cubicBezTo>
                <a:cubicBezTo>
                  <a:pt x="283" y="553"/>
                  <a:pt x="273" y="536"/>
                  <a:pt x="265" y="518"/>
                </a:cubicBezTo>
                <a:cubicBezTo>
                  <a:pt x="261" y="517"/>
                  <a:pt x="257" y="515"/>
                  <a:pt x="254" y="513"/>
                </a:cubicBezTo>
                <a:cubicBezTo>
                  <a:pt x="254" y="476"/>
                  <a:pt x="254" y="476"/>
                  <a:pt x="254" y="476"/>
                </a:cubicBezTo>
                <a:cubicBezTo>
                  <a:pt x="261" y="484"/>
                  <a:pt x="269" y="490"/>
                  <a:pt x="279" y="494"/>
                </a:cubicBezTo>
                <a:cubicBezTo>
                  <a:pt x="283" y="430"/>
                  <a:pt x="283" y="374"/>
                  <a:pt x="276" y="341"/>
                </a:cubicBezTo>
                <a:cubicBezTo>
                  <a:pt x="271" y="316"/>
                  <a:pt x="263" y="307"/>
                  <a:pt x="254" y="310"/>
                </a:cubicBezTo>
                <a:lnTo>
                  <a:pt x="254" y="142"/>
                </a:lnTo>
                <a:close/>
                <a:moveTo>
                  <a:pt x="214" y="312"/>
                </a:moveTo>
                <a:cubicBezTo>
                  <a:pt x="214" y="312"/>
                  <a:pt x="214" y="312"/>
                  <a:pt x="214" y="312"/>
                </a:cubicBezTo>
                <a:cubicBezTo>
                  <a:pt x="219" y="257"/>
                  <a:pt x="230" y="194"/>
                  <a:pt x="254" y="142"/>
                </a:cubicBezTo>
                <a:cubicBezTo>
                  <a:pt x="254" y="310"/>
                  <a:pt x="254" y="310"/>
                  <a:pt x="254" y="310"/>
                </a:cubicBezTo>
                <a:cubicBezTo>
                  <a:pt x="246" y="312"/>
                  <a:pt x="239" y="322"/>
                  <a:pt x="233" y="339"/>
                </a:cubicBezTo>
                <a:cubicBezTo>
                  <a:pt x="218" y="383"/>
                  <a:pt x="227" y="445"/>
                  <a:pt x="254" y="476"/>
                </a:cubicBezTo>
                <a:cubicBezTo>
                  <a:pt x="254" y="513"/>
                  <a:pt x="254" y="513"/>
                  <a:pt x="254" y="513"/>
                </a:cubicBezTo>
                <a:cubicBezTo>
                  <a:pt x="244" y="507"/>
                  <a:pt x="235" y="499"/>
                  <a:pt x="228" y="490"/>
                </a:cubicBezTo>
                <a:cubicBezTo>
                  <a:pt x="215" y="473"/>
                  <a:pt x="206" y="451"/>
                  <a:pt x="201" y="428"/>
                </a:cubicBezTo>
                <a:cubicBezTo>
                  <a:pt x="197" y="405"/>
                  <a:pt x="196" y="381"/>
                  <a:pt x="199" y="358"/>
                </a:cubicBezTo>
                <a:cubicBezTo>
                  <a:pt x="202" y="342"/>
                  <a:pt x="207" y="326"/>
                  <a:pt x="214" y="312"/>
                </a:cubicBezTo>
                <a:close/>
                <a:moveTo>
                  <a:pt x="254" y="1020"/>
                </a:moveTo>
                <a:cubicBezTo>
                  <a:pt x="36" y="1020"/>
                  <a:pt x="36" y="1020"/>
                  <a:pt x="36" y="1020"/>
                </a:cubicBezTo>
                <a:cubicBezTo>
                  <a:pt x="17" y="988"/>
                  <a:pt x="4" y="955"/>
                  <a:pt x="4" y="925"/>
                </a:cubicBezTo>
                <a:cubicBezTo>
                  <a:pt x="0" y="791"/>
                  <a:pt x="142" y="772"/>
                  <a:pt x="254" y="730"/>
                </a:cubicBezTo>
                <a:lnTo>
                  <a:pt x="254" y="1020"/>
                </a:lnTo>
                <a:close/>
              </a:path>
            </a:pathLst>
          </a:custGeom>
          <a:solidFill>
            <a:srgbClr val="46556A"/>
          </a:solidFill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0" name="Google Shape;100;p6"/>
          <p:cNvGrpSpPr/>
          <p:nvPr/>
        </p:nvGrpSpPr>
        <p:grpSpPr>
          <a:xfrm>
            <a:off x="1855834" y="5758844"/>
            <a:ext cx="1032664" cy="1146935"/>
            <a:chOff x="1871414" y="5759450"/>
            <a:chExt cx="1033463" cy="1147763"/>
          </a:xfrm>
        </p:grpSpPr>
        <p:sp>
          <p:nvSpPr>
            <p:cNvPr id="101" name="Google Shape;101;p6"/>
            <p:cNvSpPr/>
            <p:nvPr/>
          </p:nvSpPr>
          <p:spPr>
            <a:xfrm>
              <a:off x="1871414" y="5759450"/>
              <a:ext cx="1033463" cy="1147763"/>
            </a:xfrm>
            <a:custGeom>
              <a:avLst/>
              <a:gdLst/>
              <a:ahLst/>
              <a:cxnLst/>
              <a:rect l="l" t="t" r="r" b="b"/>
              <a:pathLst>
                <a:path w="633" h="703" extrusionOk="0">
                  <a:moveTo>
                    <a:pt x="279" y="22"/>
                  </a:moveTo>
                  <a:cubicBezTo>
                    <a:pt x="284" y="22"/>
                    <a:pt x="289" y="23"/>
                    <a:pt x="294" y="25"/>
                  </a:cubicBezTo>
                  <a:cubicBezTo>
                    <a:pt x="301" y="10"/>
                    <a:pt x="315" y="0"/>
                    <a:pt x="331" y="0"/>
                  </a:cubicBezTo>
                  <a:cubicBezTo>
                    <a:pt x="352" y="0"/>
                    <a:pt x="369" y="17"/>
                    <a:pt x="372" y="39"/>
                  </a:cubicBezTo>
                  <a:cubicBezTo>
                    <a:pt x="379" y="33"/>
                    <a:pt x="387" y="30"/>
                    <a:pt x="396" y="30"/>
                  </a:cubicBezTo>
                  <a:cubicBezTo>
                    <a:pt x="419" y="30"/>
                    <a:pt x="437" y="49"/>
                    <a:pt x="437" y="72"/>
                  </a:cubicBezTo>
                  <a:cubicBezTo>
                    <a:pt x="443" y="69"/>
                    <a:pt x="449" y="67"/>
                    <a:pt x="456" y="67"/>
                  </a:cubicBezTo>
                  <a:cubicBezTo>
                    <a:pt x="478" y="67"/>
                    <a:pt x="497" y="87"/>
                    <a:pt x="497" y="111"/>
                  </a:cubicBezTo>
                  <a:cubicBezTo>
                    <a:pt x="497" y="117"/>
                    <a:pt x="495" y="124"/>
                    <a:pt x="493" y="129"/>
                  </a:cubicBezTo>
                  <a:cubicBezTo>
                    <a:pt x="495" y="129"/>
                    <a:pt x="498" y="129"/>
                    <a:pt x="500" y="129"/>
                  </a:cubicBezTo>
                  <a:cubicBezTo>
                    <a:pt x="523" y="129"/>
                    <a:pt x="541" y="148"/>
                    <a:pt x="541" y="172"/>
                  </a:cubicBezTo>
                  <a:cubicBezTo>
                    <a:pt x="541" y="181"/>
                    <a:pt x="539" y="190"/>
                    <a:pt x="534" y="197"/>
                  </a:cubicBezTo>
                  <a:cubicBezTo>
                    <a:pt x="540" y="205"/>
                    <a:pt x="543" y="215"/>
                    <a:pt x="543" y="225"/>
                  </a:cubicBezTo>
                  <a:cubicBezTo>
                    <a:pt x="543" y="238"/>
                    <a:pt x="538" y="250"/>
                    <a:pt x="529" y="258"/>
                  </a:cubicBezTo>
                  <a:cubicBezTo>
                    <a:pt x="537" y="266"/>
                    <a:pt x="541" y="276"/>
                    <a:pt x="541" y="288"/>
                  </a:cubicBezTo>
                  <a:cubicBezTo>
                    <a:pt x="541" y="307"/>
                    <a:pt x="531" y="322"/>
                    <a:pt x="516" y="329"/>
                  </a:cubicBezTo>
                  <a:cubicBezTo>
                    <a:pt x="523" y="336"/>
                    <a:pt x="527" y="346"/>
                    <a:pt x="527" y="357"/>
                  </a:cubicBezTo>
                  <a:cubicBezTo>
                    <a:pt x="527" y="377"/>
                    <a:pt x="514" y="394"/>
                    <a:pt x="497" y="399"/>
                  </a:cubicBezTo>
                  <a:cubicBezTo>
                    <a:pt x="498" y="403"/>
                    <a:pt x="499" y="407"/>
                    <a:pt x="499" y="411"/>
                  </a:cubicBezTo>
                  <a:cubicBezTo>
                    <a:pt x="499" y="435"/>
                    <a:pt x="480" y="454"/>
                    <a:pt x="458" y="454"/>
                  </a:cubicBezTo>
                  <a:cubicBezTo>
                    <a:pt x="456" y="454"/>
                    <a:pt x="454" y="454"/>
                    <a:pt x="453" y="454"/>
                  </a:cubicBezTo>
                  <a:cubicBezTo>
                    <a:pt x="449" y="469"/>
                    <a:pt x="437" y="481"/>
                    <a:pt x="422" y="485"/>
                  </a:cubicBezTo>
                  <a:cubicBezTo>
                    <a:pt x="429" y="493"/>
                    <a:pt x="439" y="500"/>
                    <a:pt x="453" y="506"/>
                  </a:cubicBezTo>
                  <a:cubicBezTo>
                    <a:pt x="528" y="537"/>
                    <a:pt x="633" y="546"/>
                    <a:pt x="631" y="640"/>
                  </a:cubicBezTo>
                  <a:cubicBezTo>
                    <a:pt x="631" y="660"/>
                    <a:pt x="622" y="682"/>
                    <a:pt x="610" y="703"/>
                  </a:cubicBezTo>
                  <a:cubicBezTo>
                    <a:pt x="24" y="703"/>
                    <a:pt x="24" y="703"/>
                    <a:pt x="24" y="703"/>
                  </a:cubicBezTo>
                  <a:cubicBezTo>
                    <a:pt x="11" y="682"/>
                    <a:pt x="3" y="660"/>
                    <a:pt x="3" y="640"/>
                  </a:cubicBezTo>
                  <a:cubicBezTo>
                    <a:pt x="0" y="546"/>
                    <a:pt x="106" y="537"/>
                    <a:pt x="181" y="506"/>
                  </a:cubicBezTo>
                  <a:cubicBezTo>
                    <a:pt x="192" y="501"/>
                    <a:pt x="201" y="495"/>
                    <a:pt x="208" y="488"/>
                  </a:cubicBezTo>
                  <a:cubicBezTo>
                    <a:pt x="203" y="482"/>
                    <a:pt x="200" y="473"/>
                    <a:pt x="200" y="464"/>
                  </a:cubicBezTo>
                  <a:cubicBezTo>
                    <a:pt x="200" y="464"/>
                    <a:pt x="199" y="464"/>
                    <a:pt x="199" y="464"/>
                  </a:cubicBezTo>
                  <a:cubicBezTo>
                    <a:pt x="176" y="464"/>
                    <a:pt x="158" y="445"/>
                    <a:pt x="158" y="421"/>
                  </a:cubicBezTo>
                  <a:cubicBezTo>
                    <a:pt x="158" y="417"/>
                    <a:pt x="158" y="414"/>
                    <a:pt x="159" y="410"/>
                  </a:cubicBezTo>
                  <a:cubicBezTo>
                    <a:pt x="140" y="407"/>
                    <a:pt x="125" y="389"/>
                    <a:pt x="125" y="367"/>
                  </a:cubicBezTo>
                  <a:cubicBezTo>
                    <a:pt x="125" y="363"/>
                    <a:pt x="125" y="358"/>
                    <a:pt x="127" y="354"/>
                  </a:cubicBezTo>
                  <a:cubicBezTo>
                    <a:pt x="109" y="349"/>
                    <a:pt x="97" y="332"/>
                    <a:pt x="97" y="312"/>
                  </a:cubicBezTo>
                  <a:cubicBezTo>
                    <a:pt x="97" y="307"/>
                    <a:pt x="98" y="302"/>
                    <a:pt x="99" y="297"/>
                  </a:cubicBezTo>
                  <a:cubicBezTo>
                    <a:pt x="90" y="289"/>
                    <a:pt x="84" y="277"/>
                    <a:pt x="84" y="263"/>
                  </a:cubicBezTo>
                  <a:cubicBezTo>
                    <a:pt x="84" y="250"/>
                    <a:pt x="89" y="238"/>
                    <a:pt x="97" y="230"/>
                  </a:cubicBezTo>
                  <a:cubicBezTo>
                    <a:pt x="91" y="223"/>
                    <a:pt x="87" y="213"/>
                    <a:pt x="87" y="202"/>
                  </a:cubicBezTo>
                  <a:cubicBezTo>
                    <a:pt x="87" y="185"/>
                    <a:pt x="97" y="170"/>
                    <a:pt x="110" y="163"/>
                  </a:cubicBezTo>
                  <a:cubicBezTo>
                    <a:pt x="109" y="158"/>
                    <a:pt x="108" y="153"/>
                    <a:pt x="108" y="148"/>
                  </a:cubicBezTo>
                  <a:cubicBezTo>
                    <a:pt x="108" y="124"/>
                    <a:pt x="126" y="105"/>
                    <a:pt x="149" y="105"/>
                  </a:cubicBezTo>
                  <a:cubicBezTo>
                    <a:pt x="150" y="105"/>
                    <a:pt x="151" y="105"/>
                    <a:pt x="153" y="105"/>
                  </a:cubicBezTo>
                  <a:cubicBezTo>
                    <a:pt x="157" y="90"/>
                    <a:pt x="169" y="79"/>
                    <a:pt x="184" y="76"/>
                  </a:cubicBezTo>
                  <a:cubicBezTo>
                    <a:pt x="184" y="75"/>
                    <a:pt x="184" y="74"/>
                    <a:pt x="184" y="73"/>
                  </a:cubicBezTo>
                  <a:cubicBezTo>
                    <a:pt x="184" y="49"/>
                    <a:pt x="202" y="30"/>
                    <a:pt x="225" y="30"/>
                  </a:cubicBezTo>
                  <a:cubicBezTo>
                    <a:pt x="234" y="30"/>
                    <a:pt x="241" y="33"/>
                    <a:pt x="248" y="37"/>
                  </a:cubicBezTo>
                  <a:cubicBezTo>
                    <a:pt x="255" y="28"/>
                    <a:pt x="267" y="22"/>
                    <a:pt x="279" y="22"/>
                  </a:cubicBezTo>
                  <a:close/>
                </a:path>
              </a:pathLst>
            </a:custGeom>
            <a:solidFill>
              <a:srgbClr val="F49100">
                <a:alpha val="29411"/>
              </a:srgbClr>
            </a:solidFill>
            <a:ln>
              <a:noFill/>
            </a:ln>
          </p:spPr>
          <p:txBody>
            <a:bodyPr spcFirstLastPara="1" wrap="square" lIns="91400" tIns="45700" rIns="914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6"/>
            <p:cNvSpPr/>
            <p:nvPr/>
          </p:nvSpPr>
          <p:spPr>
            <a:xfrm>
              <a:off x="1873531" y="6064391"/>
              <a:ext cx="1010168" cy="842822"/>
            </a:xfrm>
            <a:custGeom>
              <a:avLst/>
              <a:gdLst/>
              <a:ahLst/>
              <a:cxnLst/>
              <a:rect l="l" t="t" r="r" b="b"/>
              <a:pathLst>
                <a:path w="618" h="516" extrusionOk="0">
                  <a:moveTo>
                    <a:pt x="541" y="375"/>
                  </a:moveTo>
                  <a:cubicBezTo>
                    <a:pt x="557" y="381"/>
                    <a:pt x="570" y="388"/>
                    <a:pt x="581" y="397"/>
                  </a:cubicBezTo>
                  <a:cubicBezTo>
                    <a:pt x="618" y="429"/>
                    <a:pt x="608" y="476"/>
                    <a:pt x="587" y="516"/>
                  </a:cubicBezTo>
                  <a:cubicBezTo>
                    <a:pt x="434" y="515"/>
                    <a:pt x="434" y="515"/>
                    <a:pt x="434" y="515"/>
                  </a:cubicBezTo>
                  <a:cubicBezTo>
                    <a:pt x="434" y="515"/>
                    <a:pt x="434" y="515"/>
                    <a:pt x="434" y="515"/>
                  </a:cubicBezTo>
                  <a:cubicBezTo>
                    <a:pt x="467" y="515"/>
                    <a:pt x="467" y="515"/>
                    <a:pt x="467" y="515"/>
                  </a:cubicBezTo>
                  <a:cubicBezTo>
                    <a:pt x="467" y="515"/>
                    <a:pt x="467" y="515"/>
                    <a:pt x="467" y="515"/>
                  </a:cubicBezTo>
                  <a:cubicBezTo>
                    <a:pt x="473" y="447"/>
                    <a:pt x="507" y="384"/>
                    <a:pt x="541" y="375"/>
                  </a:cubicBezTo>
                  <a:close/>
                  <a:moveTo>
                    <a:pt x="434" y="379"/>
                  </a:moveTo>
                  <a:cubicBezTo>
                    <a:pt x="438" y="374"/>
                    <a:pt x="441" y="368"/>
                    <a:pt x="443" y="362"/>
                  </a:cubicBezTo>
                  <a:cubicBezTo>
                    <a:pt x="446" y="356"/>
                    <a:pt x="447" y="350"/>
                    <a:pt x="448" y="344"/>
                  </a:cubicBezTo>
                  <a:cubicBezTo>
                    <a:pt x="445" y="343"/>
                    <a:pt x="443" y="342"/>
                    <a:pt x="440" y="341"/>
                  </a:cubicBezTo>
                  <a:cubicBezTo>
                    <a:pt x="440" y="347"/>
                    <a:pt x="439" y="353"/>
                    <a:pt x="437" y="359"/>
                  </a:cubicBezTo>
                  <a:cubicBezTo>
                    <a:pt x="436" y="361"/>
                    <a:pt x="435" y="363"/>
                    <a:pt x="434" y="365"/>
                  </a:cubicBezTo>
                  <a:cubicBezTo>
                    <a:pt x="434" y="379"/>
                    <a:pt x="434" y="379"/>
                    <a:pt x="434" y="379"/>
                  </a:cubicBezTo>
                  <a:close/>
                  <a:moveTo>
                    <a:pt x="434" y="188"/>
                  </a:moveTo>
                  <a:cubicBezTo>
                    <a:pt x="434" y="67"/>
                    <a:pt x="434" y="67"/>
                    <a:pt x="434" y="67"/>
                  </a:cubicBezTo>
                  <a:cubicBezTo>
                    <a:pt x="436" y="88"/>
                    <a:pt x="453" y="105"/>
                    <a:pt x="474" y="105"/>
                  </a:cubicBezTo>
                  <a:cubicBezTo>
                    <a:pt x="477" y="105"/>
                    <a:pt x="480" y="105"/>
                    <a:pt x="482" y="105"/>
                  </a:cubicBezTo>
                  <a:cubicBezTo>
                    <a:pt x="480" y="135"/>
                    <a:pt x="466" y="165"/>
                    <a:pt x="443" y="169"/>
                  </a:cubicBezTo>
                  <a:cubicBezTo>
                    <a:pt x="440" y="175"/>
                    <a:pt x="437" y="182"/>
                    <a:pt x="434" y="188"/>
                  </a:cubicBezTo>
                  <a:close/>
                  <a:moveTo>
                    <a:pt x="434" y="57"/>
                  </a:moveTo>
                  <a:cubicBezTo>
                    <a:pt x="434" y="56"/>
                    <a:pt x="434" y="56"/>
                    <a:pt x="434" y="56"/>
                  </a:cubicBezTo>
                  <a:cubicBezTo>
                    <a:pt x="434" y="56"/>
                    <a:pt x="434" y="56"/>
                    <a:pt x="434" y="56"/>
                  </a:cubicBezTo>
                  <a:lnTo>
                    <a:pt x="434" y="57"/>
                  </a:lnTo>
                  <a:close/>
                  <a:moveTo>
                    <a:pt x="434" y="515"/>
                  </a:moveTo>
                  <a:cubicBezTo>
                    <a:pt x="420" y="515"/>
                    <a:pt x="420" y="515"/>
                    <a:pt x="420" y="515"/>
                  </a:cubicBezTo>
                  <a:cubicBezTo>
                    <a:pt x="434" y="515"/>
                    <a:pt x="434" y="515"/>
                    <a:pt x="434" y="515"/>
                  </a:cubicBezTo>
                  <a:cubicBezTo>
                    <a:pt x="434" y="515"/>
                    <a:pt x="434" y="515"/>
                    <a:pt x="434" y="515"/>
                  </a:cubicBezTo>
                  <a:close/>
                  <a:moveTo>
                    <a:pt x="434" y="56"/>
                  </a:moveTo>
                  <a:cubicBezTo>
                    <a:pt x="434" y="57"/>
                    <a:pt x="434" y="57"/>
                    <a:pt x="434" y="57"/>
                  </a:cubicBezTo>
                  <a:cubicBezTo>
                    <a:pt x="433" y="59"/>
                    <a:pt x="433" y="60"/>
                    <a:pt x="433" y="62"/>
                  </a:cubicBezTo>
                  <a:cubicBezTo>
                    <a:pt x="433" y="64"/>
                    <a:pt x="433" y="65"/>
                    <a:pt x="434" y="67"/>
                  </a:cubicBezTo>
                  <a:cubicBezTo>
                    <a:pt x="434" y="188"/>
                    <a:pt x="434" y="188"/>
                    <a:pt x="434" y="188"/>
                  </a:cubicBezTo>
                  <a:cubicBezTo>
                    <a:pt x="408" y="234"/>
                    <a:pt x="368" y="267"/>
                    <a:pt x="315" y="267"/>
                  </a:cubicBezTo>
                  <a:cubicBezTo>
                    <a:pt x="255" y="267"/>
                    <a:pt x="211" y="225"/>
                    <a:pt x="187" y="169"/>
                  </a:cubicBezTo>
                  <a:cubicBezTo>
                    <a:pt x="176" y="167"/>
                    <a:pt x="168" y="159"/>
                    <a:pt x="161" y="149"/>
                  </a:cubicBezTo>
                  <a:cubicBezTo>
                    <a:pt x="163" y="149"/>
                    <a:pt x="165" y="149"/>
                    <a:pt x="167" y="149"/>
                  </a:cubicBezTo>
                  <a:cubicBezTo>
                    <a:pt x="189" y="149"/>
                    <a:pt x="208" y="130"/>
                    <a:pt x="208" y="106"/>
                  </a:cubicBezTo>
                  <a:cubicBezTo>
                    <a:pt x="208" y="104"/>
                    <a:pt x="208" y="102"/>
                    <a:pt x="207" y="100"/>
                  </a:cubicBezTo>
                  <a:cubicBezTo>
                    <a:pt x="208" y="100"/>
                    <a:pt x="208" y="100"/>
                    <a:pt x="208" y="100"/>
                  </a:cubicBezTo>
                  <a:cubicBezTo>
                    <a:pt x="230" y="100"/>
                    <a:pt x="248" y="81"/>
                    <a:pt x="249" y="58"/>
                  </a:cubicBezTo>
                  <a:cubicBezTo>
                    <a:pt x="254" y="60"/>
                    <a:pt x="259" y="61"/>
                    <a:pt x="265" y="61"/>
                  </a:cubicBezTo>
                  <a:cubicBezTo>
                    <a:pt x="285" y="61"/>
                    <a:pt x="301" y="47"/>
                    <a:pt x="305" y="27"/>
                  </a:cubicBezTo>
                  <a:cubicBezTo>
                    <a:pt x="306" y="27"/>
                    <a:pt x="307" y="27"/>
                    <a:pt x="307" y="27"/>
                  </a:cubicBezTo>
                  <a:cubicBezTo>
                    <a:pt x="322" y="27"/>
                    <a:pt x="335" y="19"/>
                    <a:pt x="342" y="7"/>
                  </a:cubicBezTo>
                  <a:cubicBezTo>
                    <a:pt x="349" y="6"/>
                    <a:pt x="355" y="4"/>
                    <a:pt x="360" y="0"/>
                  </a:cubicBezTo>
                  <a:cubicBezTo>
                    <a:pt x="366" y="12"/>
                    <a:pt x="377" y="20"/>
                    <a:pt x="390" y="22"/>
                  </a:cubicBezTo>
                  <a:cubicBezTo>
                    <a:pt x="394" y="41"/>
                    <a:pt x="410" y="56"/>
                    <a:pt x="430" y="56"/>
                  </a:cubicBezTo>
                  <a:cubicBezTo>
                    <a:pt x="431" y="56"/>
                    <a:pt x="432" y="56"/>
                    <a:pt x="434" y="56"/>
                  </a:cubicBezTo>
                  <a:close/>
                  <a:moveTo>
                    <a:pt x="434" y="365"/>
                  </a:moveTo>
                  <a:cubicBezTo>
                    <a:pt x="434" y="379"/>
                    <a:pt x="434" y="379"/>
                    <a:pt x="434" y="379"/>
                  </a:cubicBezTo>
                  <a:cubicBezTo>
                    <a:pt x="431" y="382"/>
                    <a:pt x="429" y="384"/>
                    <a:pt x="427" y="387"/>
                  </a:cubicBezTo>
                  <a:cubicBezTo>
                    <a:pt x="419" y="394"/>
                    <a:pt x="410" y="399"/>
                    <a:pt x="400" y="403"/>
                  </a:cubicBezTo>
                  <a:cubicBezTo>
                    <a:pt x="376" y="410"/>
                    <a:pt x="346" y="406"/>
                    <a:pt x="317" y="379"/>
                  </a:cubicBezTo>
                  <a:cubicBezTo>
                    <a:pt x="315" y="379"/>
                    <a:pt x="314" y="379"/>
                    <a:pt x="312" y="379"/>
                  </a:cubicBezTo>
                  <a:cubicBezTo>
                    <a:pt x="287" y="403"/>
                    <a:pt x="258" y="408"/>
                    <a:pt x="235" y="401"/>
                  </a:cubicBezTo>
                  <a:cubicBezTo>
                    <a:pt x="224" y="398"/>
                    <a:pt x="215" y="393"/>
                    <a:pt x="207" y="386"/>
                  </a:cubicBezTo>
                  <a:cubicBezTo>
                    <a:pt x="200" y="379"/>
                    <a:pt x="193" y="371"/>
                    <a:pt x="189" y="362"/>
                  </a:cubicBezTo>
                  <a:cubicBezTo>
                    <a:pt x="186" y="355"/>
                    <a:pt x="185" y="348"/>
                    <a:pt x="184" y="341"/>
                  </a:cubicBezTo>
                  <a:cubicBezTo>
                    <a:pt x="187" y="340"/>
                    <a:pt x="189" y="339"/>
                    <a:pt x="191" y="338"/>
                  </a:cubicBezTo>
                  <a:cubicBezTo>
                    <a:pt x="192" y="345"/>
                    <a:pt x="193" y="352"/>
                    <a:pt x="196" y="358"/>
                  </a:cubicBezTo>
                  <a:cubicBezTo>
                    <a:pt x="200" y="367"/>
                    <a:pt x="205" y="374"/>
                    <a:pt x="212" y="380"/>
                  </a:cubicBezTo>
                  <a:cubicBezTo>
                    <a:pt x="219" y="386"/>
                    <a:pt x="227" y="391"/>
                    <a:pt x="237" y="394"/>
                  </a:cubicBezTo>
                  <a:cubicBezTo>
                    <a:pt x="256" y="399"/>
                    <a:pt x="279" y="396"/>
                    <a:pt x="301" y="378"/>
                  </a:cubicBezTo>
                  <a:cubicBezTo>
                    <a:pt x="262" y="376"/>
                    <a:pt x="227" y="356"/>
                    <a:pt x="221" y="320"/>
                  </a:cubicBezTo>
                  <a:cubicBezTo>
                    <a:pt x="233" y="306"/>
                    <a:pt x="241" y="289"/>
                    <a:pt x="246" y="269"/>
                  </a:cubicBezTo>
                  <a:cubicBezTo>
                    <a:pt x="266" y="281"/>
                    <a:pt x="289" y="288"/>
                    <a:pt x="315" y="288"/>
                  </a:cubicBezTo>
                  <a:cubicBezTo>
                    <a:pt x="340" y="288"/>
                    <a:pt x="363" y="281"/>
                    <a:pt x="383" y="270"/>
                  </a:cubicBezTo>
                  <a:cubicBezTo>
                    <a:pt x="389" y="291"/>
                    <a:pt x="397" y="310"/>
                    <a:pt x="411" y="323"/>
                  </a:cubicBezTo>
                  <a:cubicBezTo>
                    <a:pt x="397" y="355"/>
                    <a:pt x="363" y="373"/>
                    <a:pt x="327" y="378"/>
                  </a:cubicBezTo>
                  <a:cubicBezTo>
                    <a:pt x="353" y="398"/>
                    <a:pt x="378" y="402"/>
                    <a:pt x="398" y="395"/>
                  </a:cubicBezTo>
                  <a:cubicBezTo>
                    <a:pt x="407" y="392"/>
                    <a:pt x="415" y="387"/>
                    <a:pt x="422" y="381"/>
                  </a:cubicBezTo>
                  <a:cubicBezTo>
                    <a:pt x="426" y="376"/>
                    <a:pt x="431" y="371"/>
                    <a:pt x="434" y="365"/>
                  </a:cubicBezTo>
                  <a:close/>
                  <a:moveTo>
                    <a:pt x="43" y="395"/>
                  </a:moveTo>
                  <a:cubicBezTo>
                    <a:pt x="52" y="387"/>
                    <a:pt x="63" y="381"/>
                    <a:pt x="77" y="376"/>
                  </a:cubicBezTo>
                  <a:cubicBezTo>
                    <a:pt x="143" y="370"/>
                    <a:pt x="168" y="452"/>
                    <a:pt x="163" y="515"/>
                  </a:cubicBezTo>
                  <a:cubicBezTo>
                    <a:pt x="45" y="515"/>
                    <a:pt x="45" y="515"/>
                    <a:pt x="45" y="515"/>
                  </a:cubicBezTo>
                  <a:cubicBezTo>
                    <a:pt x="25" y="474"/>
                    <a:pt x="0" y="434"/>
                    <a:pt x="43" y="3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00" tIns="45700" rIns="91400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3" name="Google Shape;103;p6"/>
          <p:cNvSpPr/>
          <p:nvPr/>
        </p:nvSpPr>
        <p:spPr>
          <a:xfrm>
            <a:off x="7937548" y="3028528"/>
            <a:ext cx="2184892" cy="2584834"/>
          </a:xfrm>
          <a:custGeom>
            <a:avLst/>
            <a:gdLst/>
            <a:ahLst/>
            <a:cxnLst/>
            <a:rect l="l" t="t" r="r" b="b"/>
            <a:pathLst>
              <a:path w="1441" h="1855" extrusionOk="0">
                <a:moveTo>
                  <a:pt x="721" y="0"/>
                </a:moveTo>
                <a:cubicBezTo>
                  <a:pt x="323" y="0"/>
                  <a:pt x="0" y="323"/>
                  <a:pt x="0" y="720"/>
                </a:cubicBezTo>
                <a:cubicBezTo>
                  <a:pt x="0" y="1075"/>
                  <a:pt x="256" y="1369"/>
                  <a:pt x="593" y="1430"/>
                </a:cubicBezTo>
                <a:cubicBezTo>
                  <a:pt x="589" y="1571"/>
                  <a:pt x="557" y="1725"/>
                  <a:pt x="492" y="1855"/>
                </a:cubicBezTo>
                <a:cubicBezTo>
                  <a:pt x="627" y="1711"/>
                  <a:pt x="718" y="1583"/>
                  <a:pt x="775" y="1439"/>
                </a:cubicBezTo>
                <a:cubicBezTo>
                  <a:pt x="1148" y="1411"/>
                  <a:pt x="1441" y="1100"/>
                  <a:pt x="1441" y="720"/>
                </a:cubicBezTo>
                <a:cubicBezTo>
                  <a:pt x="1441" y="323"/>
                  <a:pt x="1119" y="0"/>
                  <a:pt x="721" y="0"/>
                </a:cubicBezTo>
                <a:close/>
              </a:path>
            </a:pathLst>
          </a:custGeom>
          <a:solidFill>
            <a:srgbClr val="973A93"/>
          </a:solidFill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6"/>
          <p:cNvSpPr/>
          <p:nvPr/>
        </p:nvSpPr>
        <p:spPr>
          <a:xfrm>
            <a:off x="3534448" y="538725"/>
            <a:ext cx="7338000" cy="23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zh-CN" sz="5400" b="1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在問卷調查中,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zh-CN" sz="5400" b="1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    我們發現了問題...</a:t>
            </a:r>
            <a:r>
              <a:rPr lang="zh-CN" sz="14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. `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zh-CN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zh-CN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6"/>
          <p:cNvSpPr/>
          <p:nvPr/>
        </p:nvSpPr>
        <p:spPr>
          <a:xfrm flipH="1">
            <a:off x="-96" y="0"/>
            <a:ext cx="2516796" cy="2410923"/>
          </a:xfrm>
          <a:custGeom>
            <a:avLst/>
            <a:gdLst/>
            <a:ahLst/>
            <a:cxnLst/>
            <a:rect l="l" t="t" r="r" b="b"/>
            <a:pathLst>
              <a:path w="3483454" h="3694901" extrusionOk="0">
                <a:moveTo>
                  <a:pt x="465851" y="0"/>
                </a:moveTo>
                <a:lnTo>
                  <a:pt x="3483454" y="0"/>
                </a:lnTo>
                <a:lnTo>
                  <a:pt x="3483454" y="3370938"/>
                </a:lnTo>
                <a:lnTo>
                  <a:pt x="3408817" y="3416282"/>
                </a:lnTo>
                <a:cubicBezTo>
                  <a:pt x="3081723" y="3593970"/>
                  <a:pt x="2706881" y="3694901"/>
                  <a:pt x="2308465" y="3694901"/>
                </a:cubicBezTo>
                <a:cubicBezTo>
                  <a:pt x="1033535" y="3694901"/>
                  <a:pt x="0" y="2661366"/>
                  <a:pt x="0" y="1386436"/>
                </a:cubicBezTo>
                <a:cubicBezTo>
                  <a:pt x="0" y="908337"/>
                  <a:pt x="145341" y="464185"/>
                  <a:pt x="394250" y="9575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6"/>
          <p:cNvSpPr txBox="1"/>
          <p:nvPr/>
        </p:nvSpPr>
        <p:spPr>
          <a:xfrm>
            <a:off x="648453" y="210590"/>
            <a:ext cx="1784100" cy="156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zh-CN" sz="100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1</a:t>
            </a:r>
            <a:endParaRPr sz="10000" b="0" i="0" u="none" strike="noStrike" cap="none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Requires="p14">
      <p:transition p14:dur="250">
        <p:fade thruBlk="1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199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1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199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2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199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3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99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"/>
          <p:cNvSpPr txBox="1">
            <a:spLocks noGrp="1"/>
          </p:cNvSpPr>
          <p:nvPr>
            <p:ph type="subTitle" idx="1"/>
          </p:nvPr>
        </p:nvSpPr>
        <p:spPr>
          <a:xfrm>
            <a:off x="1880525" y="3769813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5400" b="1">
                <a:latin typeface="Microsoft YaHei"/>
                <a:ea typeface="Microsoft YaHei"/>
                <a:cs typeface="Microsoft YaHei"/>
                <a:sym typeface="Microsoft YaHei"/>
              </a:rPr>
              <a:t>大學無法有效落實跨領域學習</a:t>
            </a:r>
            <a:endParaRPr sz="5400" b="1"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112" name="Google Shape;112;p7"/>
          <p:cNvGrpSpPr/>
          <p:nvPr/>
        </p:nvGrpSpPr>
        <p:grpSpPr>
          <a:xfrm>
            <a:off x="5085306" y="1620135"/>
            <a:ext cx="2021538" cy="1793719"/>
            <a:chOff x="1200150" y="2085975"/>
            <a:chExt cx="446088" cy="417513"/>
          </a:xfrm>
        </p:grpSpPr>
        <p:sp>
          <p:nvSpPr>
            <p:cNvPr id="113" name="Google Shape;113;p7"/>
            <p:cNvSpPr/>
            <p:nvPr/>
          </p:nvSpPr>
          <p:spPr>
            <a:xfrm>
              <a:off x="1200150" y="2270125"/>
              <a:ext cx="446088" cy="233363"/>
            </a:xfrm>
            <a:custGeom>
              <a:avLst/>
              <a:gdLst/>
              <a:ahLst/>
              <a:cxnLst/>
              <a:rect l="l" t="t" r="r" b="b"/>
              <a:pathLst>
                <a:path w="281" h="147" extrusionOk="0">
                  <a:moveTo>
                    <a:pt x="267" y="126"/>
                  </a:moveTo>
                  <a:lnTo>
                    <a:pt x="267" y="109"/>
                  </a:lnTo>
                  <a:lnTo>
                    <a:pt x="251" y="109"/>
                  </a:lnTo>
                  <a:lnTo>
                    <a:pt x="251" y="19"/>
                  </a:lnTo>
                  <a:lnTo>
                    <a:pt x="267" y="19"/>
                  </a:lnTo>
                  <a:lnTo>
                    <a:pt x="267" y="0"/>
                  </a:lnTo>
                  <a:lnTo>
                    <a:pt x="14" y="0"/>
                  </a:lnTo>
                  <a:lnTo>
                    <a:pt x="14" y="19"/>
                  </a:lnTo>
                  <a:lnTo>
                    <a:pt x="30" y="19"/>
                  </a:lnTo>
                  <a:lnTo>
                    <a:pt x="30" y="109"/>
                  </a:lnTo>
                  <a:lnTo>
                    <a:pt x="14" y="109"/>
                  </a:lnTo>
                  <a:lnTo>
                    <a:pt x="14" y="126"/>
                  </a:lnTo>
                  <a:lnTo>
                    <a:pt x="0" y="126"/>
                  </a:lnTo>
                  <a:lnTo>
                    <a:pt x="0" y="147"/>
                  </a:lnTo>
                  <a:lnTo>
                    <a:pt x="281" y="147"/>
                  </a:lnTo>
                  <a:lnTo>
                    <a:pt x="281" y="126"/>
                  </a:lnTo>
                  <a:lnTo>
                    <a:pt x="267" y="126"/>
                  </a:lnTo>
                  <a:close/>
                  <a:moveTo>
                    <a:pt x="92" y="109"/>
                  </a:moveTo>
                  <a:lnTo>
                    <a:pt x="62" y="109"/>
                  </a:lnTo>
                  <a:lnTo>
                    <a:pt x="62" y="19"/>
                  </a:lnTo>
                  <a:lnTo>
                    <a:pt x="92" y="19"/>
                  </a:lnTo>
                  <a:lnTo>
                    <a:pt x="92" y="109"/>
                  </a:lnTo>
                  <a:close/>
                  <a:moveTo>
                    <a:pt x="155" y="109"/>
                  </a:moveTo>
                  <a:lnTo>
                    <a:pt x="125" y="109"/>
                  </a:lnTo>
                  <a:lnTo>
                    <a:pt x="125" y="19"/>
                  </a:lnTo>
                  <a:lnTo>
                    <a:pt x="155" y="19"/>
                  </a:lnTo>
                  <a:lnTo>
                    <a:pt x="155" y="109"/>
                  </a:lnTo>
                  <a:close/>
                  <a:moveTo>
                    <a:pt x="218" y="109"/>
                  </a:moveTo>
                  <a:lnTo>
                    <a:pt x="188" y="109"/>
                  </a:lnTo>
                  <a:lnTo>
                    <a:pt x="188" y="19"/>
                  </a:lnTo>
                  <a:lnTo>
                    <a:pt x="218" y="19"/>
                  </a:lnTo>
                  <a:lnTo>
                    <a:pt x="218" y="109"/>
                  </a:lnTo>
                  <a:close/>
                </a:path>
              </a:pathLst>
            </a:custGeom>
            <a:solidFill>
              <a:srgbClr val="7F6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114" name="Google Shape;114;p7"/>
            <p:cNvSpPr/>
            <p:nvPr/>
          </p:nvSpPr>
          <p:spPr>
            <a:xfrm>
              <a:off x="1200150" y="2085975"/>
              <a:ext cx="446088" cy="163513"/>
            </a:xfrm>
            <a:custGeom>
              <a:avLst/>
              <a:gdLst/>
              <a:ahLst/>
              <a:cxnLst/>
              <a:rect l="l" t="t" r="r" b="b"/>
              <a:pathLst>
                <a:path w="281" h="103" extrusionOk="0">
                  <a:moveTo>
                    <a:pt x="140" y="0"/>
                  </a:moveTo>
                  <a:lnTo>
                    <a:pt x="0" y="95"/>
                  </a:lnTo>
                  <a:lnTo>
                    <a:pt x="0" y="103"/>
                  </a:lnTo>
                  <a:lnTo>
                    <a:pt x="281" y="103"/>
                  </a:lnTo>
                  <a:lnTo>
                    <a:pt x="281" y="95"/>
                  </a:lnTo>
                  <a:lnTo>
                    <a:pt x="140" y="0"/>
                  </a:lnTo>
                  <a:close/>
                  <a:moveTo>
                    <a:pt x="190" y="74"/>
                  </a:moveTo>
                  <a:lnTo>
                    <a:pt x="91" y="74"/>
                  </a:lnTo>
                  <a:lnTo>
                    <a:pt x="91" y="71"/>
                  </a:lnTo>
                  <a:lnTo>
                    <a:pt x="140" y="38"/>
                  </a:lnTo>
                  <a:lnTo>
                    <a:pt x="190" y="71"/>
                  </a:lnTo>
                  <a:lnTo>
                    <a:pt x="190" y="74"/>
                  </a:lnTo>
                  <a:close/>
                </a:path>
              </a:pathLst>
            </a:custGeom>
            <a:solidFill>
              <a:srgbClr val="7F6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sp>
        <p:nvSpPr>
          <p:cNvPr id="115" name="Google Shape;115;p7"/>
          <p:cNvSpPr/>
          <p:nvPr/>
        </p:nvSpPr>
        <p:spPr>
          <a:xfrm flipH="1">
            <a:off x="-96" y="0"/>
            <a:ext cx="2516796" cy="2410923"/>
          </a:xfrm>
          <a:custGeom>
            <a:avLst/>
            <a:gdLst/>
            <a:ahLst/>
            <a:cxnLst/>
            <a:rect l="l" t="t" r="r" b="b"/>
            <a:pathLst>
              <a:path w="3483454" h="3694901" extrusionOk="0">
                <a:moveTo>
                  <a:pt x="465851" y="0"/>
                </a:moveTo>
                <a:lnTo>
                  <a:pt x="3483454" y="0"/>
                </a:lnTo>
                <a:lnTo>
                  <a:pt x="3483454" y="3370938"/>
                </a:lnTo>
                <a:lnTo>
                  <a:pt x="3408817" y="3416282"/>
                </a:lnTo>
                <a:cubicBezTo>
                  <a:pt x="3081723" y="3593970"/>
                  <a:pt x="2706881" y="3694901"/>
                  <a:pt x="2308465" y="3694901"/>
                </a:cubicBezTo>
                <a:cubicBezTo>
                  <a:pt x="1033535" y="3694901"/>
                  <a:pt x="0" y="2661366"/>
                  <a:pt x="0" y="1386436"/>
                </a:cubicBezTo>
                <a:cubicBezTo>
                  <a:pt x="0" y="908337"/>
                  <a:pt x="145341" y="464185"/>
                  <a:pt x="394250" y="9575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7"/>
          <p:cNvSpPr txBox="1"/>
          <p:nvPr/>
        </p:nvSpPr>
        <p:spPr>
          <a:xfrm>
            <a:off x="732603" y="276402"/>
            <a:ext cx="1784100" cy="156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zh-CN" sz="100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1</a:t>
            </a:r>
            <a:endParaRPr sz="10000" b="0" i="0" u="none" strike="noStrike" cap="none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Requires="p14">
      <p:transition p14:dur="250">
        <p:fade thruBlk="1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8"/>
          <p:cNvSpPr txBox="1">
            <a:spLocks noGrp="1"/>
          </p:cNvSpPr>
          <p:nvPr>
            <p:ph type="ctrTitle"/>
          </p:nvPr>
        </p:nvSpPr>
        <p:spPr>
          <a:xfrm>
            <a:off x="3159760" y="523875"/>
            <a:ext cx="8256270" cy="982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5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落實跨領域學習的要素</a:t>
            </a:r>
            <a:endParaRPr sz="5400" b="1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pic>
        <p:nvPicPr>
          <p:cNvPr id="123" name="Google Shape;123;p8" descr="C:\Users\USER\Downloads\three-users.pngthree-user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61728" y="2117391"/>
            <a:ext cx="3209925" cy="32104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8"/>
          <p:cNvSpPr txBox="1"/>
          <p:nvPr/>
        </p:nvSpPr>
        <p:spPr>
          <a:xfrm>
            <a:off x="2061845" y="3117215"/>
            <a:ext cx="2202180" cy="751205"/>
          </a:xfrm>
          <a:prstGeom prst="rect">
            <a:avLst/>
          </a:prstGeom>
          <a:solidFill>
            <a:srgbClr val="A8D08C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zh-CN" sz="3600" b="1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校方</a:t>
            </a:r>
            <a:endParaRPr sz="3600" b="1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25" name="Google Shape;125;p8"/>
          <p:cNvSpPr txBox="1"/>
          <p:nvPr/>
        </p:nvSpPr>
        <p:spPr>
          <a:xfrm>
            <a:off x="4970145" y="5523230"/>
            <a:ext cx="2593975" cy="764540"/>
          </a:xfrm>
          <a:prstGeom prst="rect">
            <a:avLst/>
          </a:prstGeom>
          <a:solidFill>
            <a:srgbClr val="8DA9DB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zh-CN" sz="3600" b="1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教授</a:t>
            </a:r>
            <a:endParaRPr sz="3600" b="1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26" name="Google Shape;126;p8"/>
          <p:cNvSpPr txBox="1"/>
          <p:nvPr/>
        </p:nvSpPr>
        <p:spPr>
          <a:xfrm>
            <a:off x="8005445" y="3133090"/>
            <a:ext cx="2508250" cy="719455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zh-CN" sz="3600" b="1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學生</a:t>
            </a:r>
            <a:endParaRPr sz="3600" b="1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27" name="Google Shape;127;p8"/>
          <p:cNvSpPr/>
          <p:nvPr/>
        </p:nvSpPr>
        <p:spPr>
          <a:xfrm flipH="1">
            <a:off x="-96" y="0"/>
            <a:ext cx="2516796" cy="2410923"/>
          </a:xfrm>
          <a:custGeom>
            <a:avLst/>
            <a:gdLst/>
            <a:ahLst/>
            <a:cxnLst/>
            <a:rect l="l" t="t" r="r" b="b"/>
            <a:pathLst>
              <a:path w="3483454" h="3694901" extrusionOk="0">
                <a:moveTo>
                  <a:pt x="465851" y="0"/>
                </a:moveTo>
                <a:lnTo>
                  <a:pt x="3483454" y="0"/>
                </a:lnTo>
                <a:lnTo>
                  <a:pt x="3483454" y="3370938"/>
                </a:lnTo>
                <a:lnTo>
                  <a:pt x="3408817" y="3416282"/>
                </a:lnTo>
                <a:cubicBezTo>
                  <a:pt x="3081723" y="3593970"/>
                  <a:pt x="2706881" y="3694901"/>
                  <a:pt x="2308465" y="3694901"/>
                </a:cubicBezTo>
                <a:cubicBezTo>
                  <a:pt x="1033535" y="3694901"/>
                  <a:pt x="0" y="2661366"/>
                  <a:pt x="0" y="1386436"/>
                </a:cubicBezTo>
                <a:cubicBezTo>
                  <a:pt x="0" y="908337"/>
                  <a:pt x="145341" y="464185"/>
                  <a:pt x="394250" y="9575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8"/>
          <p:cNvSpPr txBox="1"/>
          <p:nvPr/>
        </p:nvSpPr>
        <p:spPr>
          <a:xfrm>
            <a:off x="732603" y="230727"/>
            <a:ext cx="1784100" cy="156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zh-CN" sz="100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1</a:t>
            </a:r>
            <a:endParaRPr sz="10000" b="0" i="0" u="none" strike="noStrike" cap="none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Requires="p14">
      <p:transition p14:dur="250">
        <p:fade thruBlk="1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9"/>
          <p:cNvSpPr/>
          <p:nvPr/>
        </p:nvSpPr>
        <p:spPr>
          <a:xfrm>
            <a:off x="8899200" y="4863275"/>
            <a:ext cx="3292800" cy="125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zh-CN" sz="4000" b="1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RESEARCH</a:t>
            </a:r>
            <a:endParaRPr sz="4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9"/>
          <p:cNvSpPr/>
          <p:nvPr/>
        </p:nvSpPr>
        <p:spPr>
          <a:xfrm>
            <a:off x="7559656" y="3200764"/>
            <a:ext cx="2967900" cy="2836800"/>
          </a:xfrm>
          <a:prstGeom prst="parallelogram">
            <a:avLst>
              <a:gd name="adj" fmla="val 84923"/>
            </a:avLst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9"/>
          <p:cNvSpPr txBox="1"/>
          <p:nvPr/>
        </p:nvSpPr>
        <p:spPr>
          <a:xfrm>
            <a:off x="3483472" y="1041446"/>
            <a:ext cx="5236500" cy="30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E2F"/>
              </a:buClr>
              <a:buSzPts val="2400"/>
              <a:buFont typeface="Arial"/>
              <a:buNone/>
            </a:pPr>
            <a:endParaRPr sz="2400" b="1" i="0" u="none" strike="noStrike" cap="none">
              <a:solidFill>
                <a:srgbClr val="302E2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E2F"/>
              </a:buClr>
              <a:buSzPts val="2400"/>
              <a:buFont typeface="Arial"/>
              <a:buNone/>
            </a:pPr>
            <a:r>
              <a:rPr lang="zh-CN" sz="9600" b="1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研究各項可行方案</a:t>
            </a:r>
            <a:endParaRPr sz="9600" b="1" i="0" u="none" strike="noStrike" cap="none">
              <a:solidFill>
                <a:srgbClr val="302E2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E2F"/>
              </a:buClr>
              <a:buSzPts val="9600"/>
              <a:buFont typeface="Arial"/>
              <a:buNone/>
            </a:pPr>
            <a:endParaRPr sz="9600" b="1" i="0" u="none" strike="noStrike" cap="none">
              <a:solidFill>
                <a:srgbClr val="302E2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136" name="Google Shape;136;p9"/>
          <p:cNvSpPr/>
          <p:nvPr/>
        </p:nvSpPr>
        <p:spPr>
          <a:xfrm flipH="1">
            <a:off x="0" y="0"/>
            <a:ext cx="3483454" cy="3694901"/>
          </a:xfrm>
          <a:custGeom>
            <a:avLst/>
            <a:gdLst/>
            <a:ahLst/>
            <a:cxnLst/>
            <a:rect l="l" t="t" r="r" b="b"/>
            <a:pathLst>
              <a:path w="3483454" h="3694901" extrusionOk="0">
                <a:moveTo>
                  <a:pt x="465851" y="0"/>
                </a:moveTo>
                <a:lnTo>
                  <a:pt x="3483454" y="0"/>
                </a:lnTo>
                <a:lnTo>
                  <a:pt x="3483454" y="3370938"/>
                </a:lnTo>
                <a:lnTo>
                  <a:pt x="3408817" y="3416282"/>
                </a:lnTo>
                <a:cubicBezTo>
                  <a:pt x="3081723" y="3593970"/>
                  <a:pt x="2706881" y="3694901"/>
                  <a:pt x="2308465" y="3694901"/>
                </a:cubicBezTo>
                <a:cubicBezTo>
                  <a:pt x="1033535" y="3694901"/>
                  <a:pt x="0" y="2661366"/>
                  <a:pt x="0" y="1386436"/>
                </a:cubicBezTo>
                <a:cubicBezTo>
                  <a:pt x="0" y="908337"/>
                  <a:pt x="145341" y="464185"/>
                  <a:pt x="394250" y="95751"/>
                </a:cubicBez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9"/>
          <p:cNvSpPr txBox="1"/>
          <p:nvPr/>
        </p:nvSpPr>
        <p:spPr>
          <a:xfrm>
            <a:off x="860936" y="324769"/>
            <a:ext cx="2469600" cy="26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600"/>
              <a:buFont typeface="Arial"/>
              <a:buNone/>
            </a:pPr>
            <a:r>
              <a:rPr lang="zh-CN" sz="166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2</a:t>
            </a:r>
            <a:endParaRPr sz="16600" b="0" i="0" u="none" strike="noStrike" cap="none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38" name="Google Shape;138;p9"/>
          <p:cNvSpPr txBox="1"/>
          <p:nvPr/>
        </p:nvSpPr>
        <p:spPr>
          <a:xfrm>
            <a:off x="3203575" y="4462145"/>
            <a:ext cx="309880" cy="549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Requires="p14">
      <p:transition p14:dur="250">
        <p:push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"/>
          <p:cNvSpPr txBox="1">
            <a:spLocks noGrp="1"/>
          </p:cNvSpPr>
          <p:nvPr>
            <p:ph type="ctrTitle"/>
          </p:nvPr>
        </p:nvSpPr>
        <p:spPr>
          <a:xfrm>
            <a:off x="3137560" y="219175"/>
            <a:ext cx="7277400" cy="1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zh-CN" sz="5500" b="1">
                <a:solidFill>
                  <a:srgbClr val="2F5496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一、大學教學助理制度</a:t>
            </a:r>
            <a:endParaRPr sz="5500" b="1">
              <a:solidFill>
                <a:srgbClr val="2F5496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45" name="Google Shape;145;p10"/>
          <p:cNvSpPr txBox="1">
            <a:spLocks noGrp="1"/>
          </p:cNvSpPr>
          <p:nvPr>
            <p:ph type="subTitle" idx="1"/>
          </p:nvPr>
        </p:nvSpPr>
        <p:spPr>
          <a:xfrm>
            <a:off x="5899650" y="5562700"/>
            <a:ext cx="6385800" cy="9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zh-CN" sz="4400" b="1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為什麼要有教學助理?</a:t>
            </a:r>
            <a:r>
              <a:rPr lang="zh-CN">
                <a:solidFill>
                  <a:schemeClr val="dk1"/>
                </a:solidFill>
              </a:rPr>
              <a:t>、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46" name="Google Shape;146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49683" y="2004297"/>
            <a:ext cx="3186125" cy="318612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0"/>
          <p:cNvSpPr/>
          <p:nvPr/>
        </p:nvSpPr>
        <p:spPr>
          <a:xfrm flipH="1">
            <a:off x="1958" y="0"/>
            <a:ext cx="2185867" cy="2216941"/>
          </a:xfrm>
          <a:custGeom>
            <a:avLst/>
            <a:gdLst/>
            <a:ahLst/>
            <a:cxnLst/>
            <a:rect l="l" t="t" r="r" b="b"/>
            <a:pathLst>
              <a:path w="3483454" h="3694901" extrusionOk="0">
                <a:moveTo>
                  <a:pt x="465851" y="0"/>
                </a:moveTo>
                <a:lnTo>
                  <a:pt x="3483454" y="0"/>
                </a:lnTo>
                <a:lnTo>
                  <a:pt x="3483454" y="3370938"/>
                </a:lnTo>
                <a:lnTo>
                  <a:pt x="3408817" y="3416282"/>
                </a:lnTo>
                <a:cubicBezTo>
                  <a:pt x="3081723" y="3593970"/>
                  <a:pt x="2706881" y="3694901"/>
                  <a:pt x="2308465" y="3694901"/>
                </a:cubicBezTo>
                <a:cubicBezTo>
                  <a:pt x="1033535" y="3694901"/>
                  <a:pt x="0" y="2661366"/>
                  <a:pt x="0" y="1386436"/>
                </a:cubicBezTo>
                <a:cubicBezTo>
                  <a:pt x="0" y="908337"/>
                  <a:pt x="145341" y="464185"/>
                  <a:pt x="394250" y="95751"/>
                </a:cubicBez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0"/>
          <p:cNvSpPr txBox="1"/>
          <p:nvPr/>
        </p:nvSpPr>
        <p:spPr>
          <a:xfrm>
            <a:off x="540721" y="218979"/>
            <a:ext cx="1551000" cy="17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zh-CN" sz="100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2</a:t>
            </a:r>
            <a:endParaRPr sz="10000" b="0" i="0" u="none" strike="noStrike" cap="none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49" name="Google Shape;149;p10"/>
          <p:cNvSpPr txBox="1"/>
          <p:nvPr/>
        </p:nvSpPr>
        <p:spPr>
          <a:xfrm>
            <a:off x="846625" y="2518905"/>
            <a:ext cx="4602000" cy="9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zh-CN" sz="4400" b="1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教學助理是什麼?</a:t>
            </a:r>
            <a:endParaRPr sz="4400" b="1" i="0" u="none" strike="noStrike" cap="non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Requires="p14">
      <p:transition p14:dur="250">
        <p:fade thruBlk="1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11" descr="14365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2640000">
            <a:off x="2033270" y="3227070"/>
            <a:ext cx="1487805" cy="1487805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1"/>
          <p:cNvSpPr/>
          <p:nvPr/>
        </p:nvSpPr>
        <p:spPr>
          <a:xfrm flipH="1">
            <a:off x="1958" y="0"/>
            <a:ext cx="2185867" cy="2216941"/>
          </a:xfrm>
          <a:custGeom>
            <a:avLst/>
            <a:gdLst/>
            <a:ahLst/>
            <a:cxnLst/>
            <a:rect l="l" t="t" r="r" b="b"/>
            <a:pathLst>
              <a:path w="3483454" h="3694901" extrusionOk="0">
                <a:moveTo>
                  <a:pt x="465851" y="0"/>
                </a:moveTo>
                <a:lnTo>
                  <a:pt x="3483454" y="0"/>
                </a:lnTo>
                <a:lnTo>
                  <a:pt x="3483454" y="3370938"/>
                </a:lnTo>
                <a:lnTo>
                  <a:pt x="3408817" y="3416282"/>
                </a:lnTo>
                <a:cubicBezTo>
                  <a:pt x="3081723" y="3593970"/>
                  <a:pt x="2706881" y="3694901"/>
                  <a:pt x="2308465" y="3694901"/>
                </a:cubicBezTo>
                <a:cubicBezTo>
                  <a:pt x="1033535" y="3694901"/>
                  <a:pt x="0" y="2661366"/>
                  <a:pt x="0" y="1386436"/>
                </a:cubicBezTo>
                <a:cubicBezTo>
                  <a:pt x="0" y="908337"/>
                  <a:pt x="145341" y="464185"/>
                  <a:pt x="394250" y="95751"/>
                </a:cubicBez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1"/>
          <p:cNvSpPr txBox="1"/>
          <p:nvPr/>
        </p:nvSpPr>
        <p:spPr>
          <a:xfrm>
            <a:off x="540721" y="218979"/>
            <a:ext cx="1551000" cy="17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zh-CN" sz="100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2</a:t>
            </a:r>
            <a:endParaRPr sz="10000" b="0" i="0" u="none" strike="noStrike" cap="none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58" name="Google Shape;158;p11"/>
          <p:cNvSpPr txBox="1"/>
          <p:nvPr/>
        </p:nvSpPr>
        <p:spPr>
          <a:xfrm>
            <a:off x="4293870" y="219075"/>
            <a:ext cx="4775835" cy="806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zh-CN" sz="5400" b="1" i="0" u="none" strike="noStrike" cap="none">
                <a:solidFill>
                  <a:srgbClr val="1E4E79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二  、讀書會</a:t>
            </a:r>
            <a:endParaRPr sz="5400" b="1" i="0" u="none" strike="noStrike" cap="none">
              <a:solidFill>
                <a:srgbClr val="1E4E79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159" name="Google Shape;159;p11" descr="C:\Users\USER\Downloads\meeting.pngmeeti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57300" y="2363470"/>
            <a:ext cx="3032760" cy="3081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1" descr="C:\Users\USER\Downloads\thinking.pngthinki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57235" y="2233930"/>
            <a:ext cx="3411220" cy="32778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Requires="p14">
      <p:transition p14:dur="250">
        <p:fade thruBlk="1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88 4.81481E-6 L 0.27188 4.81481E-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2"/>
          <p:cNvSpPr txBox="1">
            <a:spLocks noGrp="1"/>
          </p:cNvSpPr>
          <p:nvPr>
            <p:ph type="ctrTitle"/>
          </p:nvPr>
        </p:nvSpPr>
        <p:spPr>
          <a:xfrm>
            <a:off x="3476800" y="219075"/>
            <a:ext cx="6550500" cy="11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4800" b="1">
                <a:solidFill>
                  <a:srgbClr val="2F5496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三、  </a:t>
            </a:r>
            <a:r>
              <a:rPr lang="zh-CN" sz="5400" b="1">
                <a:solidFill>
                  <a:srgbClr val="2F5496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跨領域研習營</a:t>
            </a:r>
            <a:endParaRPr sz="5400" b="1">
              <a:solidFill>
                <a:srgbClr val="2F5496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67" name="Google Shape;167;p12"/>
          <p:cNvSpPr/>
          <p:nvPr/>
        </p:nvSpPr>
        <p:spPr>
          <a:xfrm flipH="1">
            <a:off x="1958" y="0"/>
            <a:ext cx="2185867" cy="2216941"/>
          </a:xfrm>
          <a:custGeom>
            <a:avLst/>
            <a:gdLst/>
            <a:ahLst/>
            <a:cxnLst/>
            <a:rect l="l" t="t" r="r" b="b"/>
            <a:pathLst>
              <a:path w="3483454" h="3694901" extrusionOk="0">
                <a:moveTo>
                  <a:pt x="465851" y="0"/>
                </a:moveTo>
                <a:lnTo>
                  <a:pt x="3483454" y="0"/>
                </a:lnTo>
                <a:lnTo>
                  <a:pt x="3483454" y="3370938"/>
                </a:lnTo>
                <a:lnTo>
                  <a:pt x="3408817" y="3416282"/>
                </a:lnTo>
                <a:cubicBezTo>
                  <a:pt x="3081723" y="3593970"/>
                  <a:pt x="2706881" y="3694901"/>
                  <a:pt x="2308465" y="3694901"/>
                </a:cubicBezTo>
                <a:cubicBezTo>
                  <a:pt x="1033535" y="3694901"/>
                  <a:pt x="0" y="2661366"/>
                  <a:pt x="0" y="1386436"/>
                </a:cubicBezTo>
                <a:cubicBezTo>
                  <a:pt x="0" y="908337"/>
                  <a:pt x="145341" y="464185"/>
                  <a:pt x="394250" y="95751"/>
                </a:cubicBez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2"/>
          <p:cNvSpPr txBox="1"/>
          <p:nvPr/>
        </p:nvSpPr>
        <p:spPr>
          <a:xfrm>
            <a:off x="540721" y="218979"/>
            <a:ext cx="1551000" cy="17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zh-CN" sz="100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2</a:t>
            </a:r>
            <a:endParaRPr sz="10000" b="0" i="0" u="none" strike="noStrike" cap="none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169" name="Google Shape;169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00475" y="2003675"/>
            <a:ext cx="3215276" cy="300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2"/>
          <p:cNvSpPr txBox="1"/>
          <p:nvPr/>
        </p:nvSpPr>
        <p:spPr>
          <a:xfrm>
            <a:off x="2677072" y="5523375"/>
            <a:ext cx="2633700" cy="10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zh-CN" sz="4400" b="1" i="0" u="none" strike="noStrike" cap="none">
                <a:solidFill>
                  <a:srgbClr val="1155CC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主要概念</a:t>
            </a:r>
            <a:endParaRPr sz="4400" b="0" i="0" u="none" strike="noStrike" cap="none">
              <a:solidFill>
                <a:srgbClr val="1155C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34525" y="2003675"/>
            <a:ext cx="3423900" cy="34239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2"/>
          <p:cNvSpPr txBox="1"/>
          <p:nvPr/>
        </p:nvSpPr>
        <p:spPr>
          <a:xfrm>
            <a:off x="6855525" y="5578725"/>
            <a:ext cx="4553400" cy="8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zh-CN" sz="4400" b="1" i="0" u="none" strike="noStrike" cap="none">
                <a:solidFill>
                  <a:srgbClr val="1155CC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參與後獲得什麼?</a:t>
            </a:r>
            <a:endParaRPr sz="4400" b="1" i="0" u="none" strike="noStrike" cap="none">
              <a:solidFill>
                <a:srgbClr val="1155CC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Requires="p14">
      <p:transition p14:dur="250">
        <p:fade thruBlk="1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3"/>
          <p:cNvSpPr txBox="1">
            <a:spLocks noGrp="1"/>
          </p:cNvSpPr>
          <p:nvPr>
            <p:ph type="ctrTitle"/>
          </p:nvPr>
        </p:nvSpPr>
        <p:spPr>
          <a:xfrm>
            <a:off x="3580130" y="219075"/>
            <a:ext cx="5165725" cy="1102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zh-CN" sz="5400" b="1">
                <a:solidFill>
                  <a:srgbClr val="2F5496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四、學院學士班</a:t>
            </a:r>
            <a:endParaRPr sz="5400" b="1">
              <a:solidFill>
                <a:srgbClr val="2F5496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79" name="Google Shape;179;p13"/>
          <p:cNvSpPr/>
          <p:nvPr/>
        </p:nvSpPr>
        <p:spPr>
          <a:xfrm flipH="1">
            <a:off x="1958" y="0"/>
            <a:ext cx="2185867" cy="2216941"/>
          </a:xfrm>
          <a:custGeom>
            <a:avLst/>
            <a:gdLst/>
            <a:ahLst/>
            <a:cxnLst/>
            <a:rect l="l" t="t" r="r" b="b"/>
            <a:pathLst>
              <a:path w="3483454" h="3694901" extrusionOk="0">
                <a:moveTo>
                  <a:pt x="465851" y="0"/>
                </a:moveTo>
                <a:lnTo>
                  <a:pt x="3483454" y="0"/>
                </a:lnTo>
                <a:lnTo>
                  <a:pt x="3483454" y="3370938"/>
                </a:lnTo>
                <a:lnTo>
                  <a:pt x="3408817" y="3416282"/>
                </a:lnTo>
                <a:cubicBezTo>
                  <a:pt x="3081723" y="3593970"/>
                  <a:pt x="2706881" y="3694901"/>
                  <a:pt x="2308465" y="3694901"/>
                </a:cubicBezTo>
                <a:cubicBezTo>
                  <a:pt x="1033535" y="3694901"/>
                  <a:pt x="0" y="2661366"/>
                  <a:pt x="0" y="1386436"/>
                </a:cubicBezTo>
                <a:cubicBezTo>
                  <a:pt x="0" y="908337"/>
                  <a:pt x="145341" y="464185"/>
                  <a:pt x="394250" y="95751"/>
                </a:cubicBez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3"/>
          <p:cNvSpPr txBox="1"/>
          <p:nvPr/>
        </p:nvSpPr>
        <p:spPr>
          <a:xfrm>
            <a:off x="540721" y="218979"/>
            <a:ext cx="1551000" cy="17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zh-CN" sz="100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2</a:t>
            </a:r>
            <a:endParaRPr sz="10000" b="0" i="0" u="none" strike="noStrike" cap="none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81" name="Google Shape;181;p13"/>
          <p:cNvSpPr txBox="1"/>
          <p:nvPr/>
        </p:nvSpPr>
        <p:spPr>
          <a:xfrm>
            <a:off x="4151250" y="1522000"/>
            <a:ext cx="4409100" cy="17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endParaRPr sz="4400" b="1" i="0" u="none" strike="noStrike" cap="none">
              <a:solidFill>
                <a:srgbClr val="1155CC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zh-CN" sz="4400" b="1" i="0" u="none" strike="noStrike" cap="none">
                <a:solidFill>
                  <a:srgbClr val="1C4587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以清華大學為例</a:t>
            </a:r>
            <a:endParaRPr sz="1400" b="0" i="0" u="none" strike="noStrike" cap="none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2" name="Google Shape;182;p13"/>
          <p:cNvGrpSpPr/>
          <p:nvPr/>
        </p:nvGrpSpPr>
        <p:grpSpPr>
          <a:xfrm>
            <a:off x="4892144" y="4622609"/>
            <a:ext cx="440208" cy="2219377"/>
            <a:chOff x="4897438" y="983396"/>
            <a:chExt cx="981075" cy="4333875"/>
          </a:xfrm>
        </p:grpSpPr>
        <p:sp>
          <p:nvSpPr>
            <p:cNvPr id="183" name="Google Shape;183;p13"/>
            <p:cNvSpPr/>
            <p:nvPr/>
          </p:nvSpPr>
          <p:spPr>
            <a:xfrm>
              <a:off x="5413376" y="989746"/>
              <a:ext cx="411163" cy="1090613"/>
            </a:xfrm>
            <a:custGeom>
              <a:avLst/>
              <a:gdLst/>
              <a:ahLst/>
              <a:cxnLst/>
              <a:rect l="l" t="t" r="r" b="b"/>
              <a:pathLst>
                <a:path w="259" h="687" extrusionOk="0">
                  <a:moveTo>
                    <a:pt x="0" y="0"/>
                  </a:moveTo>
                  <a:lnTo>
                    <a:pt x="259" y="6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7C4C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13"/>
            <p:cNvSpPr/>
            <p:nvPr/>
          </p:nvSpPr>
          <p:spPr>
            <a:xfrm>
              <a:off x="5413376" y="989746"/>
              <a:ext cx="411163" cy="1090613"/>
            </a:xfrm>
            <a:custGeom>
              <a:avLst/>
              <a:gdLst/>
              <a:ahLst/>
              <a:cxnLst/>
              <a:rect l="l" t="t" r="r" b="b"/>
              <a:pathLst>
                <a:path w="259" h="687" extrusionOk="0">
                  <a:moveTo>
                    <a:pt x="0" y="0"/>
                  </a:moveTo>
                  <a:lnTo>
                    <a:pt x="259" y="68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13"/>
            <p:cNvSpPr/>
            <p:nvPr/>
          </p:nvSpPr>
          <p:spPr>
            <a:xfrm>
              <a:off x="5271730" y="1011971"/>
              <a:ext cx="517079" cy="4275138"/>
            </a:xfrm>
            <a:custGeom>
              <a:avLst/>
              <a:gdLst/>
              <a:ahLst/>
              <a:cxnLst/>
              <a:rect l="l" t="t" r="r" b="b"/>
              <a:pathLst>
                <a:path w="377" h="2705" extrusionOk="0">
                  <a:moveTo>
                    <a:pt x="82" y="0"/>
                  </a:moveTo>
                  <a:lnTo>
                    <a:pt x="0" y="2"/>
                  </a:lnTo>
                  <a:lnTo>
                    <a:pt x="0" y="2705"/>
                  </a:lnTo>
                  <a:lnTo>
                    <a:pt x="377" y="2701"/>
                  </a:lnTo>
                  <a:lnTo>
                    <a:pt x="341" y="686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C7C4C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13"/>
            <p:cNvSpPr/>
            <p:nvPr/>
          </p:nvSpPr>
          <p:spPr>
            <a:xfrm>
              <a:off x="5278436" y="1418272"/>
              <a:ext cx="363540" cy="697845"/>
            </a:xfrm>
            <a:custGeom>
              <a:avLst/>
              <a:gdLst/>
              <a:ahLst/>
              <a:cxnLst/>
              <a:rect l="l" t="t" r="r" b="b"/>
              <a:pathLst>
                <a:path w="363540" h="697845" extrusionOk="0">
                  <a:moveTo>
                    <a:pt x="161193" y="0"/>
                  </a:moveTo>
                  <a:lnTo>
                    <a:pt x="363540" y="643037"/>
                  </a:lnTo>
                  <a:lnTo>
                    <a:pt x="361147" y="649918"/>
                  </a:lnTo>
                  <a:lnTo>
                    <a:pt x="323321" y="608847"/>
                  </a:lnTo>
                  <a:cubicBezTo>
                    <a:pt x="306777" y="597745"/>
                    <a:pt x="286141" y="590696"/>
                    <a:pt x="260524" y="591636"/>
                  </a:cubicBezTo>
                  <a:cubicBezTo>
                    <a:pt x="183673" y="594456"/>
                    <a:pt x="155921" y="660715"/>
                    <a:pt x="146848" y="693669"/>
                  </a:cubicBezTo>
                  <a:lnTo>
                    <a:pt x="145940" y="697845"/>
                  </a:lnTo>
                  <a:lnTo>
                    <a:pt x="145235" y="695402"/>
                  </a:lnTo>
                  <a:cubicBezTo>
                    <a:pt x="135889" y="669361"/>
                    <a:pt x="112723" y="623987"/>
                    <a:pt x="60866" y="604117"/>
                  </a:cubicBezTo>
                  <a:lnTo>
                    <a:pt x="0" y="594582"/>
                  </a:lnTo>
                  <a:lnTo>
                    <a:pt x="0" y="10975"/>
                  </a:lnTo>
                  <a:lnTo>
                    <a:pt x="44113" y="11540"/>
                  </a:lnTo>
                  <a:lnTo>
                    <a:pt x="161193" y="0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13"/>
            <p:cNvSpPr/>
            <p:nvPr/>
          </p:nvSpPr>
          <p:spPr>
            <a:xfrm>
              <a:off x="4924427" y="1011971"/>
              <a:ext cx="715157" cy="1158875"/>
            </a:xfrm>
            <a:custGeom>
              <a:avLst/>
              <a:gdLst/>
              <a:ahLst/>
              <a:cxnLst/>
              <a:rect l="l" t="t" r="r" b="b"/>
              <a:pathLst>
                <a:path w="715157" h="1158875" extrusionOk="0">
                  <a:moveTo>
                    <a:pt x="315913" y="0"/>
                  </a:moveTo>
                  <a:lnTo>
                    <a:pt x="387350" y="0"/>
                  </a:lnTo>
                  <a:lnTo>
                    <a:pt x="515203" y="406301"/>
                  </a:lnTo>
                  <a:lnTo>
                    <a:pt x="398123" y="417841"/>
                  </a:lnTo>
                  <a:lnTo>
                    <a:pt x="354010" y="417276"/>
                  </a:lnTo>
                  <a:lnTo>
                    <a:pt x="354010" y="1000883"/>
                  </a:lnTo>
                  <a:lnTo>
                    <a:pt x="414876" y="1010418"/>
                  </a:lnTo>
                  <a:cubicBezTo>
                    <a:pt x="466733" y="1030288"/>
                    <a:pt x="489899" y="1075662"/>
                    <a:pt x="499245" y="1101703"/>
                  </a:cubicBezTo>
                  <a:lnTo>
                    <a:pt x="499950" y="1104146"/>
                  </a:lnTo>
                  <a:lnTo>
                    <a:pt x="500858" y="1099970"/>
                  </a:lnTo>
                  <a:cubicBezTo>
                    <a:pt x="509931" y="1067016"/>
                    <a:pt x="537683" y="1000757"/>
                    <a:pt x="614534" y="997937"/>
                  </a:cubicBezTo>
                  <a:cubicBezTo>
                    <a:pt x="640151" y="996997"/>
                    <a:pt x="660787" y="1004046"/>
                    <a:pt x="677331" y="1015148"/>
                  </a:cubicBezTo>
                  <a:lnTo>
                    <a:pt x="715157" y="1056219"/>
                  </a:lnTo>
                  <a:lnTo>
                    <a:pt x="679450" y="1158875"/>
                  </a:lnTo>
                  <a:lnTo>
                    <a:pt x="19050" y="1158875"/>
                  </a:lnTo>
                  <a:lnTo>
                    <a:pt x="0" y="1082675"/>
                  </a:lnTo>
                  <a:lnTo>
                    <a:pt x="315913" y="0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13"/>
            <p:cNvSpPr/>
            <p:nvPr/>
          </p:nvSpPr>
          <p:spPr>
            <a:xfrm>
              <a:off x="5278438" y="2009824"/>
              <a:ext cx="385763" cy="3274512"/>
            </a:xfrm>
            <a:custGeom>
              <a:avLst/>
              <a:gdLst/>
              <a:ahLst/>
              <a:cxnLst/>
              <a:rect l="l" t="t" r="r" b="b"/>
              <a:pathLst>
                <a:path w="385763" h="3274512" extrusionOk="0">
                  <a:moveTo>
                    <a:pt x="260524" y="84"/>
                  </a:moveTo>
                  <a:cubicBezTo>
                    <a:pt x="362992" y="-3675"/>
                    <a:pt x="385763" y="120385"/>
                    <a:pt x="385763" y="120385"/>
                  </a:cubicBezTo>
                  <a:lnTo>
                    <a:pt x="385763" y="3274512"/>
                  </a:lnTo>
                  <a:cubicBezTo>
                    <a:pt x="142875" y="3274512"/>
                    <a:pt x="142875" y="3274512"/>
                    <a:pt x="142875" y="3274512"/>
                  </a:cubicBezTo>
                  <a:lnTo>
                    <a:pt x="142875" y="3274109"/>
                  </a:lnTo>
                  <a:lnTo>
                    <a:pt x="85843" y="3274109"/>
                  </a:lnTo>
                  <a:cubicBezTo>
                    <a:pt x="68412" y="3274109"/>
                    <a:pt x="52274" y="3274109"/>
                    <a:pt x="37332" y="3274109"/>
                  </a:cubicBezTo>
                  <a:lnTo>
                    <a:pt x="0" y="3274109"/>
                  </a:lnTo>
                  <a:lnTo>
                    <a:pt x="0" y="3030"/>
                  </a:lnTo>
                  <a:lnTo>
                    <a:pt x="60866" y="12565"/>
                  </a:lnTo>
                  <a:cubicBezTo>
                    <a:pt x="112723" y="32435"/>
                    <a:pt x="135889" y="77809"/>
                    <a:pt x="145235" y="103850"/>
                  </a:cubicBezTo>
                  <a:lnTo>
                    <a:pt x="145940" y="106293"/>
                  </a:lnTo>
                  <a:lnTo>
                    <a:pt x="146848" y="102117"/>
                  </a:lnTo>
                  <a:cubicBezTo>
                    <a:pt x="155921" y="69163"/>
                    <a:pt x="183673" y="2904"/>
                    <a:pt x="260524" y="84"/>
                  </a:cubicBezTo>
                  <a:close/>
                </a:path>
              </a:pathLst>
            </a:custGeom>
            <a:solidFill>
              <a:srgbClr val="0087B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13"/>
            <p:cNvSpPr/>
            <p:nvPr/>
          </p:nvSpPr>
          <p:spPr>
            <a:xfrm>
              <a:off x="4897438" y="2010862"/>
              <a:ext cx="379095" cy="3274512"/>
            </a:xfrm>
            <a:custGeom>
              <a:avLst/>
              <a:gdLst/>
              <a:ahLst/>
              <a:cxnLst/>
              <a:rect l="l" t="t" r="r" b="b"/>
              <a:pathLst>
                <a:path w="381000" h="3274512" extrusionOk="0">
                  <a:moveTo>
                    <a:pt x="117954" y="84"/>
                  </a:moveTo>
                  <a:cubicBezTo>
                    <a:pt x="192151" y="-2735"/>
                    <a:pt x="223542" y="66344"/>
                    <a:pt x="234600" y="101059"/>
                  </a:cubicBezTo>
                  <a:lnTo>
                    <a:pt x="236180" y="107032"/>
                  </a:lnTo>
                  <a:lnTo>
                    <a:pt x="236760" y="104908"/>
                  </a:lnTo>
                  <a:cubicBezTo>
                    <a:pt x="248154" y="71948"/>
                    <a:pt x="283047" y="5677"/>
                    <a:pt x="379895" y="2857"/>
                  </a:cubicBezTo>
                  <a:lnTo>
                    <a:pt x="381000" y="3030"/>
                  </a:lnTo>
                  <a:lnTo>
                    <a:pt x="381000" y="3274109"/>
                  </a:lnTo>
                  <a:lnTo>
                    <a:pt x="377002" y="3274109"/>
                  </a:lnTo>
                  <a:cubicBezTo>
                    <a:pt x="301137" y="3274109"/>
                    <a:pt x="264904" y="3274109"/>
                    <a:pt x="247598" y="3274109"/>
                  </a:cubicBezTo>
                  <a:lnTo>
                    <a:pt x="239713" y="3274109"/>
                  </a:lnTo>
                  <a:lnTo>
                    <a:pt x="239713" y="3274512"/>
                  </a:lnTo>
                  <a:cubicBezTo>
                    <a:pt x="0" y="3274512"/>
                    <a:pt x="0" y="3274512"/>
                    <a:pt x="0" y="3274512"/>
                  </a:cubicBezTo>
                  <a:cubicBezTo>
                    <a:pt x="0" y="120385"/>
                    <a:pt x="0" y="120385"/>
                    <a:pt x="0" y="120385"/>
                  </a:cubicBezTo>
                  <a:cubicBezTo>
                    <a:pt x="0" y="120385"/>
                    <a:pt x="15220" y="3844"/>
                    <a:pt x="117954" y="84"/>
                  </a:cubicBezTo>
                  <a:close/>
                </a:path>
              </a:pathLst>
            </a:custGeom>
            <a:solidFill>
              <a:srgbClr val="0087B1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13"/>
            <p:cNvSpPr/>
            <p:nvPr/>
          </p:nvSpPr>
          <p:spPr>
            <a:xfrm>
              <a:off x="5278437" y="989748"/>
              <a:ext cx="161926" cy="440065"/>
            </a:xfrm>
            <a:custGeom>
              <a:avLst/>
              <a:gdLst/>
              <a:ahLst/>
              <a:cxnLst/>
              <a:rect l="l" t="t" r="r" b="b"/>
              <a:pathLst>
                <a:path w="161926" h="440065" extrusionOk="0">
                  <a:moveTo>
                    <a:pt x="0" y="0"/>
                  </a:moveTo>
                  <a:lnTo>
                    <a:pt x="33167" y="0"/>
                  </a:lnTo>
                  <a:cubicBezTo>
                    <a:pt x="33167" y="0"/>
                    <a:pt x="33167" y="0"/>
                    <a:pt x="161926" y="428453"/>
                  </a:cubicBezTo>
                  <a:cubicBezTo>
                    <a:pt x="121215" y="436036"/>
                    <a:pt x="81215" y="439354"/>
                    <a:pt x="44113" y="440065"/>
                  </a:cubicBezTo>
                  <a:lnTo>
                    <a:pt x="0" y="4395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7B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13"/>
            <p:cNvSpPr/>
            <p:nvPr/>
          </p:nvSpPr>
          <p:spPr>
            <a:xfrm>
              <a:off x="5127206" y="989370"/>
              <a:ext cx="149351" cy="439500"/>
            </a:xfrm>
            <a:custGeom>
              <a:avLst/>
              <a:gdLst/>
              <a:ahLst/>
              <a:cxnLst/>
              <a:rect l="l" t="t" r="r" b="b"/>
              <a:pathLst>
                <a:path w="152399" h="439500" extrusionOk="0">
                  <a:moveTo>
                    <a:pt x="109825" y="0"/>
                  </a:moveTo>
                  <a:cubicBezTo>
                    <a:pt x="109825" y="0"/>
                    <a:pt x="109825" y="0"/>
                    <a:pt x="141778" y="0"/>
                  </a:cubicBezTo>
                  <a:lnTo>
                    <a:pt x="152399" y="0"/>
                  </a:lnTo>
                  <a:lnTo>
                    <a:pt x="152399" y="439500"/>
                  </a:lnTo>
                  <a:lnTo>
                    <a:pt x="143309" y="439384"/>
                  </a:lnTo>
                  <a:cubicBezTo>
                    <a:pt x="59173" y="435681"/>
                    <a:pt x="0" y="420870"/>
                    <a:pt x="0" y="420870"/>
                  </a:cubicBezTo>
                  <a:lnTo>
                    <a:pt x="109825" y="0"/>
                  </a:lnTo>
                  <a:close/>
                </a:path>
              </a:pathLst>
            </a:custGeom>
            <a:solidFill>
              <a:srgbClr val="66B7D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13"/>
            <p:cNvSpPr/>
            <p:nvPr/>
          </p:nvSpPr>
          <p:spPr>
            <a:xfrm>
              <a:off x="5275263" y="983396"/>
              <a:ext cx="598488" cy="4294188"/>
            </a:xfrm>
            <a:custGeom>
              <a:avLst/>
              <a:gdLst/>
              <a:ahLst/>
              <a:cxnLst/>
              <a:rect l="l" t="t" r="r" b="b"/>
              <a:pathLst>
                <a:path w="377" h="2705" extrusionOk="0">
                  <a:moveTo>
                    <a:pt x="82" y="0"/>
                  </a:moveTo>
                  <a:lnTo>
                    <a:pt x="0" y="2"/>
                  </a:lnTo>
                  <a:lnTo>
                    <a:pt x="0" y="2705"/>
                  </a:lnTo>
                  <a:lnTo>
                    <a:pt x="377" y="2701"/>
                  </a:lnTo>
                  <a:lnTo>
                    <a:pt x="341" y="686"/>
                  </a:lnTo>
                  <a:lnTo>
                    <a:pt x="8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13"/>
            <p:cNvSpPr/>
            <p:nvPr/>
          </p:nvSpPr>
          <p:spPr>
            <a:xfrm>
              <a:off x="5278438" y="1015146"/>
              <a:ext cx="600075" cy="4302125"/>
            </a:xfrm>
            <a:custGeom>
              <a:avLst/>
              <a:gdLst/>
              <a:ahLst/>
              <a:cxnLst/>
              <a:rect l="l" t="t" r="r" b="b"/>
              <a:pathLst>
                <a:path w="378" h="2710" extrusionOk="0">
                  <a:moveTo>
                    <a:pt x="82" y="0"/>
                  </a:moveTo>
                  <a:lnTo>
                    <a:pt x="0" y="2"/>
                  </a:lnTo>
                  <a:lnTo>
                    <a:pt x="0" y="2710"/>
                  </a:lnTo>
                  <a:lnTo>
                    <a:pt x="378" y="2705"/>
                  </a:lnTo>
                  <a:lnTo>
                    <a:pt x="342" y="687"/>
                  </a:lnTo>
                  <a:lnTo>
                    <a:pt x="8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4" name="Google Shape;194;p13"/>
          <p:cNvGrpSpPr/>
          <p:nvPr/>
        </p:nvGrpSpPr>
        <p:grpSpPr>
          <a:xfrm>
            <a:off x="5491465" y="5148780"/>
            <a:ext cx="438639" cy="1693245"/>
            <a:chOff x="4897438" y="983396"/>
            <a:chExt cx="981075" cy="4333875"/>
          </a:xfrm>
        </p:grpSpPr>
        <p:sp>
          <p:nvSpPr>
            <p:cNvPr id="195" name="Google Shape;195;p13"/>
            <p:cNvSpPr/>
            <p:nvPr/>
          </p:nvSpPr>
          <p:spPr>
            <a:xfrm>
              <a:off x="5413376" y="989746"/>
              <a:ext cx="411163" cy="1090613"/>
            </a:xfrm>
            <a:custGeom>
              <a:avLst/>
              <a:gdLst/>
              <a:ahLst/>
              <a:cxnLst/>
              <a:rect l="l" t="t" r="r" b="b"/>
              <a:pathLst>
                <a:path w="259" h="687" extrusionOk="0">
                  <a:moveTo>
                    <a:pt x="0" y="0"/>
                  </a:moveTo>
                  <a:lnTo>
                    <a:pt x="259" y="6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7C4C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13"/>
            <p:cNvSpPr/>
            <p:nvPr/>
          </p:nvSpPr>
          <p:spPr>
            <a:xfrm>
              <a:off x="5413376" y="989746"/>
              <a:ext cx="411163" cy="1090613"/>
            </a:xfrm>
            <a:custGeom>
              <a:avLst/>
              <a:gdLst/>
              <a:ahLst/>
              <a:cxnLst/>
              <a:rect l="l" t="t" r="r" b="b"/>
              <a:pathLst>
                <a:path w="259" h="687" extrusionOk="0">
                  <a:moveTo>
                    <a:pt x="0" y="0"/>
                  </a:moveTo>
                  <a:lnTo>
                    <a:pt x="259" y="68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13"/>
            <p:cNvSpPr/>
            <p:nvPr/>
          </p:nvSpPr>
          <p:spPr>
            <a:xfrm>
              <a:off x="5271730" y="1011971"/>
              <a:ext cx="517079" cy="4275138"/>
            </a:xfrm>
            <a:custGeom>
              <a:avLst/>
              <a:gdLst/>
              <a:ahLst/>
              <a:cxnLst/>
              <a:rect l="l" t="t" r="r" b="b"/>
              <a:pathLst>
                <a:path w="377" h="2705" extrusionOk="0">
                  <a:moveTo>
                    <a:pt x="82" y="0"/>
                  </a:moveTo>
                  <a:lnTo>
                    <a:pt x="0" y="2"/>
                  </a:lnTo>
                  <a:lnTo>
                    <a:pt x="0" y="2705"/>
                  </a:lnTo>
                  <a:lnTo>
                    <a:pt x="377" y="2701"/>
                  </a:lnTo>
                  <a:lnTo>
                    <a:pt x="341" y="686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C7C4C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13"/>
            <p:cNvSpPr/>
            <p:nvPr/>
          </p:nvSpPr>
          <p:spPr>
            <a:xfrm>
              <a:off x="5278436" y="1418272"/>
              <a:ext cx="363540" cy="697845"/>
            </a:xfrm>
            <a:custGeom>
              <a:avLst/>
              <a:gdLst/>
              <a:ahLst/>
              <a:cxnLst/>
              <a:rect l="l" t="t" r="r" b="b"/>
              <a:pathLst>
                <a:path w="363540" h="697845" extrusionOk="0">
                  <a:moveTo>
                    <a:pt x="161193" y="0"/>
                  </a:moveTo>
                  <a:lnTo>
                    <a:pt x="363540" y="643037"/>
                  </a:lnTo>
                  <a:lnTo>
                    <a:pt x="361147" y="649918"/>
                  </a:lnTo>
                  <a:lnTo>
                    <a:pt x="323321" y="608847"/>
                  </a:lnTo>
                  <a:cubicBezTo>
                    <a:pt x="306777" y="597745"/>
                    <a:pt x="286141" y="590696"/>
                    <a:pt x="260524" y="591636"/>
                  </a:cubicBezTo>
                  <a:cubicBezTo>
                    <a:pt x="183673" y="594456"/>
                    <a:pt x="155921" y="660715"/>
                    <a:pt x="146848" y="693669"/>
                  </a:cubicBezTo>
                  <a:lnTo>
                    <a:pt x="145940" y="697845"/>
                  </a:lnTo>
                  <a:lnTo>
                    <a:pt x="145235" y="695402"/>
                  </a:lnTo>
                  <a:cubicBezTo>
                    <a:pt x="135889" y="669361"/>
                    <a:pt x="112723" y="623987"/>
                    <a:pt x="60866" y="604117"/>
                  </a:cubicBezTo>
                  <a:lnTo>
                    <a:pt x="0" y="594582"/>
                  </a:lnTo>
                  <a:lnTo>
                    <a:pt x="0" y="10975"/>
                  </a:lnTo>
                  <a:lnTo>
                    <a:pt x="44113" y="11540"/>
                  </a:lnTo>
                  <a:lnTo>
                    <a:pt x="161193" y="0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13"/>
            <p:cNvSpPr/>
            <p:nvPr/>
          </p:nvSpPr>
          <p:spPr>
            <a:xfrm>
              <a:off x="4924427" y="1011971"/>
              <a:ext cx="715157" cy="1158875"/>
            </a:xfrm>
            <a:custGeom>
              <a:avLst/>
              <a:gdLst/>
              <a:ahLst/>
              <a:cxnLst/>
              <a:rect l="l" t="t" r="r" b="b"/>
              <a:pathLst>
                <a:path w="715157" h="1158875" extrusionOk="0">
                  <a:moveTo>
                    <a:pt x="315913" y="0"/>
                  </a:moveTo>
                  <a:lnTo>
                    <a:pt x="387350" y="0"/>
                  </a:lnTo>
                  <a:lnTo>
                    <a:pt x="515203" y="406301"/>
                  </a:lnTo>
                  <a:lnTo>
                    <a:pt x="398123" y="417841"/>
                  </a:lnTo>
                  <a:lnTo>
                    <a:pt x="354010" y="417276"/>
                  </a:lnTo>
                  <a:lnTo>
                    <a:pt x="354010" y="1000883"/>
                  </a:lnTo>
                  <a:lnTo>
                    <a:pt x="414876" y="1010418"/>
                  </a:lnTo>
                  <a:cubicBezTo>
                    <a:pt x="466733" y="1030288"/>
                    <a:pt x="489899" y="1075662"/>
                    <a:pt x="499245" y="1101703"/>
                  </a:cubicBezTo>
                  <a:lnTo>
                    <a:pt x="499950" y="1104146"/>
                  </a:lnTo>
                  <a:lnTo>
                    <a:pt x="500858" y="1099970"/>
                  </a:lnTo>
                  <a:cubicBezTo>
                    <a:pt x="509931" y="1067016"/>
                    <a:pt x="537683" y="1000757"/>
                    <a:pt x="614534" y="997937"/>
                  </a:cubicBezTo>
                  <a:cubicBezTo>
                    <a:pt x="640151" y="996997"/>
                    <a:pt x="660787" y="1004046"/>
                    <a:pt x="677331" y="1015148"/>
                  </a:cubicBezTo>
                  <a:lnTo>
                    <a:pt x="715157" y="1056219"/>
                  </a:lnTo>
                  <a:lnTo>
                    <a:pt x="679450" y="1158875"/>
                  </a:lnTo>
                  <a:lnTo>
                    <a:pt x="19050" y="1158875"/>
                  </a:lnTo>
                  <a:lnTo>
                    <a:pt x="0" y="1082675"/>
                  </a:lnTo>
                  <a:lnTo>
                    <a:pt x="315913" y="0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13"/>
            <p:cNvSpPr/>
            <p:nvPr/>
          </p:nvSpPr>
          <p:spPr>
            <a:xfrm>
              <a:off x="5278438" y="2009824"/>
              <a:ext cx="385763" cy="3274512"/>
            </a:xfrm>
            <a:custGeom>
              <a:avLst/>
              <a:gdLst/>
              <a:ahLst/>
              <a:cxnLst/>
              <a:rect l="l" t="t" r="r" b="b"/>
              <a:pathLst>
                <a:path w="385763" h="3274512" extrusionOk="0">
                  <a:moveTo>
                    <a:pt x="260524" y="84"/>
                  </a:moveTo>
                  <a:cubicBezTo>
                    <a:pt x="362992" y="-3675"/>
                    <a:pt x="385763" y="120385"/>
                    <a:pt x="385763" y="120385"/>
                  </a:cubicBezTo>
                  <a:lnTo>
                    <a:pt x="385763" y="3274512"/>
                  </a:lnTo>
                  <a:cubicBezTo>
                    <a:pt x="142875" y="3274512"/>
                    <a:pt x="142875" y="3274512"/>
                    <a:pt x="142875" y="3274512"/>
                  </a:cubicBezTo>
                  <a:lnTo>
                    <a:pt x="142875" y="3274109"/>
                  </a:lnTo>
                  <a:lnTo>
                    <a:pt x="85843" y="3274109"/>
                  </a:lnTo>
                  <a:cubicBezTo>
                    <a:pt x="68412" y="3274109"/>
                    <a:pt x="52274" y="3274109"/>
                    <a:pt x="37332" y="3274109"/>
                  </a:cubicBezTo>
                  <a:lnTo>
                    <a:pt x="0" y="3274109"/>
                  </a:lnTo>
                  <a:lnTo>
                    <a:pt x="0" y="3030"/>
                  </a:lnTo>
                  <a:lnTo>
                    <a:pt x="60866" y="12565"/>
                  </a:lnTo>
                  <a:cubicBezTo>
                    <a:pt x="112723" y="32435"/>
                    <a:pt x="135889" y="77809"/>
                    <a:pt x="145235" y="103850"/>
                  </a:cubicBezTo>
                  <a:lnTo>
                    <a:pt x="145940" y="106293"/>
                  </a:lnTo>
                  <a:lnTo>
                    <a:pt x="146848" y="102117"/>
                  </a:lnTo>
                  <a:cubicBezTo>
                    <a:pt x="155921" y="69163"/>
                    <a:pt x="183673" y="2904"/>
                    <a:pt x="260524" y="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13"/>
            <p:cNvSpPr/>
            <p:nvPr/>
          </p:nvSpPr>
          <p:spPr>
            <a:xfrm>
              <a:off x="4897438" y="2009119"/>
              <a:ext cx="381000" cy="3274512"/>
            </a:xfrm>
            <a:custGeom>
              <a:avLst/>
              <a:gdLst/>
              <a:ahLst/>
              <a:cxnLst/>
              <a:rect l="l" t="t" r="r" b="b"/>
              <a:pathLst>
                <a:path w="381000" h="3274512" extrusionOk="0">
                  <a:moveTo>
                    <a:pt x="117954" y="84"/>
                  </a:moveTo>
                  <a:cubicBezTo>
                    <a:pt x="192151" y="-2735"/>
                    <a:pt x="223542" y="66344"/>
                    <a:pt x="234600" y="101059"/>
                  </a:cubicBezTo>
                  <a:lnTo>
                    <a:pt x="236180" y="107032"/>
                  </a:lnTo>
                  <a:lnTo>
                    <a:pt x="236760" y="104908"/>
                  </a:lnTo>
                  <a:cubicBezTo>
                    <a:pt x="248154" y="71948"/>
                    <a:pt x="283047" y="5677"/>
                    <a:pt x="379895" y="2857"/>
                  </a:cubicBezTo>
                  <a:lnTo>
                    <a:pt x="381000" y="3030"/>
                  </a:lnTo>
                  <a:lnTo>
                    <a:pt x="381000" y="3274109"/>
                  </a:lnTo>
                  <a:lnTo>
                    <a:pt x="377002" y="3274109"/>
                  </a:lnTo>
                  <a:cubicBezTo>
                    <a:pt x="301137" y="3274109"/>
                    <a:pt x="264904" y="3274109"/>
                    <a:pt x="247598" y="3274109"/>
                  </a:cubicBezTo>
                  <a:lnTo>
                    <a:pt x="239713" y="3274109"/>
                  </a:lnTo>
                  <a:lnTo>
                    <a:pt x="239713" y="3274512"/>
                  </a:lnTo>
                  <a:cubicBezTo>
                    <a:pt x="0" y="3274512"/>
                    <a:pt x="0" y="3274512"/>
                    <a:pt x="0" y="3274512"/>
                  </a:cubicBezTo>
                  <a:cubicBezTo>
                    <a:pt x="0" y="120385"/>
                    <a:pt x="0" y="120385"/>
                    <a:pt x="0" y="120385"/>
                  </a:cubicBezTo>
                  <a:cubicBezTo>
                    <a:pt x="0" y="120385"/>
                    <a:pt x="15220" y="3844"/>
                    <a:pt x="117954" y="84"/>
                  </a:cubicBezTo>
                  <a:close/>
                </a:path>
              </a:pathLst>
            </a:custGeom>
            <a:solidFill>
              <a:srgbClr val="F4B08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13"/>
            <p:cNvSpPr/>
            <p:nvPr/>
          </p:nvSpPr>
          <p:spPr>
            <a:xfrm>
              <a:off x="5278437" y="989748"/>
              <a:ext cx="161926" cy="440065"/>
            </a:xfrm>
            <a:custGeom>
              <a:avLst/>
              <a:gdLst/>
              <a:ahLst/>
              <a:cxnLst/>
              <a:rect l="l" t="t" r="r" b="b"/>
              <a:pathLst>
                <a:path w="161926" h="440065" extrusionOk="0">
                  <a:moveTo>
                    <a:pt x="0" y="0"/>
                  </a:moveTo>
                  <a:lnTo>
                    <a:pt x="33167" y="0"/>
                  </a:lnTo>
                  <a:cubicBezTo>
                    <a:pt x="33167" y="0"/>
                    <a:pt x="33167" y="0"/>
                    <a:pt x="161926" y="428453"/>
                  </a:cubicBezTo>
                  <a:cubicBezTo>
                    <a:pt x="121215" y="436036"/>
                    <a:pt x="81215" y="439354"/>
                    <a:pt x="44113" y="440065"/>
                  </a:cubicBezTo>
                  <a:lnTo>
                    <a:pt x="0" y="4395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13"/>
            <p:cNvSpPr/>
            <p:nvPr/>
          </p:nvSpPr>
          <p:spPr>
            <a:xfrm>
              <a:off x="5124403" y="991226"/>
              <a:ext cx="153923" cy="438401"/>
            </a:xfrm>
            <a:custGeom>
              <a:avLst/>
              <a:gdLst/>
              <a:ahLst/>
              <a:cxnLst/>
              <a:rect l="l" t="t" r="r" b="b"/>
              <a:pathLst>
                <a:path w="152399" h="439500" extrusionOk="0">
                  <a:moveTo>
                    <a:pt x="109825" y="0"/>
                  </a:moveTo>
                  <a:cubicBezTo>
                    <a:pt x="109825" y="0"/>
                    <a:pt x="109825" y="0"/>
                    <a:pt x="141778" y="0"/>
                  </a:cubicBezTo>
                  <a:lnTo>
                    <a:pt x="152399" y="0"/>
                  </a:lnTo>
                  <a:lnTo>
                    <a:pt x="152399" y="439500"/>
                  </a:lnTo>
                  <a:lnTo>
                    <a:pt x="143309" y="439384"/>
                  </a:lnTo>
                  <a:cubicBezTo>
                    <a:pt x="59173" y="435681"/>
                    <a:pt x="0" y="420870"/>
                    <a:pt x="0" y="420870"/>
                  </a:cubicBezTo>
                  <a:lnTo>
                    <a:pt x="109825" y="0"/>
                  </a:lnTo>
                  <a:close/>
                </a:path>
              </a:pathLst>
            </a:custGeom>
            <a:solidFill>
              <a:srgbClr val="F4B08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13"/>
            <p:cNvSpPr/>
            <p:nvPr/>
          </p:nvSpPr>
          <p:spPr>
            <a:xfrm>
              <a:off x="5275263" y="983396"/>
              <a:ext cx="598488" cy="4294188"/>
            </a:xfrm>
            <a:custGeom>
              <a:avLst/>
              <a:gdLst/>
              <a:ahLst/>
              <a:cxnLst/>
              <a:rect l="l" t="t" r="r" b="b"/>
              <a:pathLst>
                <a:path w="377" h="2705" extrusionOk="0">
                  <a:moveTo>
                    <a:pt x="82" y="0"/>
                  </a:moveTo>
                  <a:lnTo>
                    <a:pt x="0" y="2"/>
                  </a:lnTo>
                  <a:lnTo>
                    <a:pt x="0" y="2705"/>
                  </a:lnTo>
                  <a:lnTo>
                    <a:pt x="377" y="2701"/>
                  </a:lnTo>
                  <a:lnTo>
                    <a:pt x="341" y="686"/>
                  </a:lnTo>
                  <a:lnTo>
                    <a:pt x="8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13"/>
            <p:cNvSpPr/>
            <p:nvPr/>
          </p:nvSpPr>
          <p:spPr>
            <a:xfrm>
              <a:off x="5278438" y="1015146"/>
              <a:ext cx="600075" cy="4302125"/>
            </a:xfrm>
            <a:custGeom>
              <a:avLst/>
              <a:gdLst/>
              <a:ahLst/>
              <a:cxnLst/>
              <a:rect l="l" t="t" r="r" b="b"/>
              <a:pathLst>
                <a:path w="378" h="2710" extrusionOk="0">
                  <a:moveTo>
                    <a:pt x="82" y="0"/>
                  </a:moveTo>
                  <a:lnTo>
                    <a:pt x="0" y="2"/>
                  </a:lnTo>
                  <a:lnTo>
                    <a:pt x="0" y="2710"/>
                  </a:lnTo>
                  <a:lnTo>
                    <a:pt x="378" y="2705"/>
                  </a:lnTo>
                  <a:lnTo>
                    <a:pt x="342" y="687"/>
                  </a:lnTo>
                  <a:lnTo>
                    <a:pt x="8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6" name="Google Shape;206;p13"/>
          <p:cNvGrpSpPr/>
          <p:nvPr/>
        </p:nvGrpSpPr>
        <p:grpSpPr>
          <a:xfrm>
            <a:off x="6077364" y="4078147"/>
            <a:ext cx="438639" cy="2764145"/>
            <a:chOff x="4897438" y="983396"/>
            <a:chExt cx="981075" cy="4333875"/>
          </a:xfrm>
        </p:grpSpPr>
        <p:sp>
          <p:nvSpPr>
            <p:cNvPr id="207" name="Google Shape;207;p13"/>
            <p:cNvSpPr/>
            <p:nvPr/>
          </p:nvSpPr>
          <p:spPr>
            <a:xfrm>
              <a:off x="5413376" y="989746"/>
              <a:ext cx="411163" cy="1090613"/>
            </a:xfrm>
            <a:custGeom>
              <a:avLst/>
              <a:gdLst/>
              <a:ahLst/>
              <a:cxnLst/>
              <a:rect l="l" t="t" r="r" b="b"/>
              <a:pathLst>
                <a:path w="259" h="687" extrusionOk="0">
                  <a:moveTo>
                    <a:pt x="0" y="0"/>
                  </a:moveTo>
                  <a:lnTo>
                    <a:pt x="259" y="6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7C4C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13"/>
            <p:cNvSpPr/>
            <p:nvPr/>
          </p:nvSpPr>
          <p:spPr>
            <a:xfrm>
              <a:off x="5413376" y="989746"/>
              <a:ext cx="411163" cy="1090613"/>
            </a:xfrm>
            <a:custGeom>
              <a:avLst/>
              <a:gdLst/>
              <a:ahLst/>
              <a:cxnLst/>
              <a:rect l="l" t="t" r="r" b="b"/>
              <a:pathLst>
                <a:path w="259" h="687" extrusionOk="0">
                  <a:moveTo>
                    <a:pt x="0" y="0"/>
                  </a:moveTo>
                  <a:lnTo>
                    <a:pt x="259" y="68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13"/>
            <p:cNvSpPr/>
            <p:nvPr/>
          </p:nvSpPr>
          <p:spPr>
            <a:xfrm>
              <a:off x="5271730" y="1011971"/>
              <a:ext cx="517079" cy="4275138"/>
            </a:xfrm>
            <a:custGeom>
              <a:avLst/>
              <a:gdLst/>
              <a:ahLst/>
              <a:cxnLst/>
              <a:rect l="l" t="t" r="r" b="b"/>
              <a:pathLst>
                <a:path w="377" h="2705" extrusionOk="0">
                  <a:moveTo>
                    <a:pt x="82" y="0"/>
                  </a:moveTo>
                  <a:lnTo>
                    <a:pt x="0" y="2"/>
                  </a:lnTo>
                  <a:lnTo>
                    <a:pt x="0" y="2705"/>
                  </a:lnTo>
                  <a:lnTo>
                    <a:pt x="377" y="2701"/>
                  </a:lnTo>
                  <a:lnTo>
                    <a:pt x="341" y="686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C7C4C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13"/>
            <p:cNvSpPr/>
            <p:nvPr/>
          </p:nvSpPr>
          <p:spPr>
            <a:xfrm>
              <a:off x="5278436" y="1418272"/>
              <a:ext cx="363540" cy="697845"/>
            </a:xfrm>
            <a:custGeom>
              <a:avLst/>
              <a:gdLst/>
              <a:ahLst/>
              <a:cxnLst/>
              <a:rect l="l" t="t" r="r" b="b"/>
              <a:pathLst>
                <a:path w="363540" h="697845" extrusionOk="0">
                  <a:moveTo>
                    <a:pt x="161193" y="0"/>
                  </a:moveTo>
                  <a:lnTo>
                    <a:pt x="363540" y="643037"/>
                  </a:lnTo>
                  <a:lnTo>
                    <a:pt x="361147" y="649918"/>
                  </a:lnTo>
                  <a:lnTo>
                    <a:pt x="323321" y="608847"/>
                  </a:lnTo>
                  <a:cubicBezTo>
                    <a:pt x="306777" y="597745"/>
                    <a:pt x="286141" y="590696"/>
                    <a:pt x="260524" y="591636"/>
                  </a:cubicBezTo>
                  <a:cubicBezTo>
                    <a:pt x="183673" y="594456"/>
                    <a:pt x="155921" y="660715"/>
                    <a:pt x="146848" y="693669"/>
                  </a:cubicBezTo>
                  <a:lnTo>
                    <a:pt x="145940" y="697845"/>
                  </a:lnTo>
                  <a:lnTo>
                    <a:pt x="145235" y="695402"/>
                  </a:lnTo>
                  <a:cubicBezTo>
                    <a:pt x="135889" y="669361"/>
                    <a:pt x="112723" y="623987"/>
                    <a:pt x="60866" y="604117"/>
                  </a:cubicBezTo>
                  <a:lnTo>
                    <a:pt x="0" y="594582"/>
                  </a:lnTo>
                  <a:lnTo>
                    <a:pt x="0" y="10975"/>
                  </a:lnTo>
                  <a:lnTo>
                    <a:pt x="44113" y="11540"/>
                  </a:lnTo>
                  <a:lnTo>
                    <a:pt x="161193" y="0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13"/>
            <p:cNvSpPr/>
            <p:nvPr/>
          </p:nvSpPr>
          <p:spPr>
            <a:xfrm>
              <a:off x="4924427" y="1011971"/>
              <a:ext cx="715157" cy="1158875"/>
            </a:xfrm>
            <a:custGeom>
              <a:avLst/>
              <a:gdLst/>
              <a:ahLst/>
              <a:cxnLst/>
              <a:rect l="l" t="t" r="r" b="b"/>
              <a:pathLst>
                <a:path w="715157" h="1158875" extrusionOk="0">
                  <a:moveTo>
                    <a:pt x="315913" y="0"/>
                  </a:moveTo>
                  <a:lnTo>
                    <a:pt x="387350" y="0"/>
                  </a:lnTo>
                  <a:lnTo>
                    <a:pt x="515203" y="406301"/>
                  </a:lnTo>
                  <a:lnTo>
                    <a:pt x="398123" y="417841"/>
                  </a:lnTo>
                  <a:lnTo>
                    <a:pt x="354010" y="417276"/>
                  </a:lnTo>
                  <a:lnTo>
                    <a:pt x="354010" y="1000883"/>
                  </a:lnTo>
                  <a:lnTo>
                    <a:pt x="414876" y="1010418"/>
                  </a:lnTo>
                  <a:cubicBezTo>
                    <a:pt x="466733" y="1030288"/>
                    <a:pt x="489899" y="1075662"/>
                    <a:pt x="499245" y="1101703"/>
                  </a:cubicBezTo>
                  <a:lnTo>
                    <a:pt x="499950" y="1104146"/>
                  </a:lnTo>
                  <a:lnTo>
                    <a:pt x="500858" y="1099970"/>
                  </a:lnTo>
                  <a:cubicBezTo>
                    <a:pt x="509931" y="1067016"/>
                    <a:pt x="537683" y="1000757"/>
                    <a:pt x="614534" y="997937"/>
                  </a:cubicBezTo>
                  <a:cubicBezTo>
                    <a:pt x="640151" y="996997"/>
                    <a:pt x="660787" y="1004046"/>
                    <a:pt x="677331" y="1015148"/>
                  </a:cubicBezTo>
                  <a:lnTo>
                    <a:pt x="715157" y="1056219"/>
                  </a:lnTo>
                  <a:lnTo>
                    <a:pt x="679450" y="1158875"/>
                  </a:lnTo>
                  <a:lnTo>
                    <a:pt x="19050" y="1158875"/>
                  </a:lnTo>
                  <a:lnTo>
                    <a:pt x="0" y="1082675"/>
                  </a:lnTo>
                  <a:lnTo>
                    <a:pt x="315913" y="0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13"/>
            <p:cNvSpPr/>
            <p:nvPr/>
          </p:nvSpPr>
          <p:spPr>
            <a:xfrm>
              <a:off x="5278154" y="2009903"/>
              <a:ext cx="384799" cy="3274512"/>
            </a:xfrm>
            <a:custGeom>
              <a:avLst/>
              <a:gdLst/>
              <a:ahLst/>
              <a:cxnLst/>
              <a:rect l="l" t="t" r="r" b="b"/>
              <a:pathLst>
                <a:path w="385763" h="3274512" extrusionOk="0">
                  <a:moveTo>
                    <a:pt x="260524" y="84"/>
                  </a:moveTo>
                  <a:cubicBezTo>
                    <a:pt x="362992" y="-3675"/>
                    <a:pt x="385763" y="120385"/>
                    <a:pt x="385763" y="120385"/>
                  </a:cubicBezTo>
                  <a:lnTo>
                    <a:pt x="385763" y="3274512"/>
                  </a:lnTo>
                  <a:cubicBezTo>
                    <a:pt x="142875" y="3274512"/>
                    <a:pt x="142875" y="3274512"/>
                    <a:pt x="142875" y="3274512"/>
                  </a:cubicBezTo>
                  <a:lnTo>
                    <a:pt x="142875" y="3274109"/>
                  </a:lnTo>
                  <a:lnTo>
                    <a:pt x="85843" y="3274109"/>
                  </a:lnTo>
                  <a:cubicBezTo>
                    <a:pt x="68412" y="3274109"/>
                    <a:pt x="52274" y="3274109"/>
                    <a:pt x="37332" y="3274109"/>
                  </a:cubicBezTo>
                  <a:lnTo>
                    <a:pt x="0" y="3274109"/>
                  </a:lnTo>
                  <a:lnTo>
                    <a:pt x="0" y="3030"/>
                  </a:lnTo>
                  <a:lnTo>
                    <a:pt x="60866" y="12565"/>
                  </a:lnTo>
                  <a:cubicBezTo>
                    <a:pt x="112723" y="32435"/>
                    <a:pt x="135889" y="77809"/>
                    <a:pt x="145235" y="103850"/>
                  </a:cubicBezTo>
                  <a:lnTo>
                    <a:pt x="145940" y="106293"/>
                  </a:lnTo>
                  <a:lnTo>
                    <a:pt x="146848" y="102117"/>
                  </a:lnTo>
                  <a:cubicBezTo>
                    <a:pt x="155921" y="69163"/>
                    <a:pt x="183673" y="2904"/>
                    <a:pt x="260524" y="84"/>
                  </a:cubicBezTo>
                  <a:close/>
                </a:path>
              </a:pathLst>
            </a:custGeom>
            <a:solidFill>
              <a:srgbClr val="D440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13"/>
            <p:cNvSpPr/>
            <p:nvPr/>
          </p:nvSpPr>
          <p:spPr>
            <a:xfrm>
              <a:off x="4897438" y="2009903"/>
              <a:ext cx="381000" cy="3274512"/>
            </a:xfrm>
            <a:custGeom>
              <a:avLst/>
              <a:gdLst/>
              <a:ahLst/>
              <a:cxnLst/>
              <a:rect l="l" t="t" r="r" b="b"/>
              <a:pathLst>
                <a:path w="381000" h="3274512" extrusionOk="0">
                  <a:moveTo>
                    <a:pt x="117954" y="84"/>
                  </a:moveTo>
                  <a:cubicBezTo>
                    <a:pt x="192151" y="-2735"/>
                    <a:pt x="223542" y="66344"/>
                    <a:pt x="234600" y="101059"/>
                  </a:cubicBezTo>
                  <a:lnTo>
                    <a:pt x="236180" y="107032"/>
                  </a:lnTo>
                  <a:lnTo>
                    <a:pt x="236760" y="104908"/>
                  </a:lnTo>
                  <a:cubicBezTo>
                    <a:pt x="248154" y="71948"/>
                    <a:pt x="283047" y="5677"/>
                    <a:pt x="379895" y="2857"/>
                  </a:cubicBezTo>
                  <a:lnTo>
                    <a:pt x="381000" y="3030"/>
                  </a:lnTo>
                  <a:lnTo>
                    <a:pt x="381000" y="3274109"/>
                  </a:lnTo>
                  <a:lnTo>
                    <a:pt x="377002" y="3274109"/>
                  </a:lnTo>
                  <a:cubicBezTo>
                    <a:pt x="301137" y="3274109"/>
                    <a:pt x="264904" y="3274109"/>
                    <a:pt x="247598" y="3274109"/>
                  </a:cubicBezTo>
                  <a:lnTo>
                    <a:pt x="239713" y="3274109"/>
                  </a:lnTo>
                  <a:lnTo>
                    <a:pt x="239713" y="3274512"/>
                  </a:lnTo>
                  <a:cubicBezTo>
                    <a:pt x="0" y="3274512"/>
                    <a:pt x="0" y="3274512"/>
                    <a:pt x="0" y="3274512"/>
                  </a:cubicBezTo>
                  <a:cubicBezTo>
                    <a:pt x="0" y="120385"/>
                    <a:pt x="0" y="120385"/>
                    <a:pt x="0" y="120385"/>
                  </a:cubicBezTo>
                  <a:cubicBezTo>
                    <a:pt x="0" y="120385"/>
                    <a:pt x="15220" y="3844"/>
                    <a:pt x="117954" y="84"/>
                  </a:cubicBezTo>
                  <a:close/>
                </a:path>
              </a:pathLst>
            </a:custGeom>
            <a:solidFill>
              <a:srgbClr val="D44024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13"/>
            <p:cNvSpPr/>
            <p:nvPr/>
          </p:nvSpPr>
          <p:spPr>
            <a:xfrm>
              <a:off x="5278154" y="990592"/>
              <a:ext cx="161116" cy="438965"/>
            </a:xfrm>
            <a:custGeom>
              <a:avLst/>
              <a:gdLst/>
              <a:ahLst/>
              <a:cxnLst/>
              <a:rect l="l" t="t" r="r" b="b"/>
              <a:pathLst>
                <a:path w="161926" h="440065" extrusionOk="0">
                  <a:moveTo>
                    <a:pt x="0" y="0"/>
                  </a:moveTo>
                  <a:lnTo>
                    <a:pt x="33167" y="0"/>
                  </a:lnTo>
                  <a:cubicBezTo>
                    <a:pt x="33167" y="0"/>
                    <a:pt x="33167" y="0"/>
                    <a:pt x="161926" y="428453"/>
                  </a:cubicBezTo>
                  <a:cubicBezTo>
                    <a:pt x="121215" y="436036"/>
                    <a:pt x="81215" y="439354"/>
                    <a:pt x="44113" y="440065"/>
                  </a:cubicBezTo>
                  <a:lnTo>
                    <a:pt x="0" y="4395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440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13"/>
            <p:cNvSpPr/>
            <p:nvPr/>
          </p:nvSpPr>
          <p:spPr>
            <a:xfrm>
              <a:off x="5124403" y="990592"/>
              <a:ext cx="153923" cy="438401"/>
            </a:xfrm>
            <a:custGeom>
              <a:avLst/>
              <a:gdLst/>
              <a:ahLst/>
              <a:cxnLst/>
              <a:rect l="l" t="t" r="r" b="b"/>
              <a:pathLst>
                <a:path w="152399" h="439500" extrusionOk="0">
                  <a:moveTo>
                    <a:pt x="109825" y="0"/>
                  </a:moveTo>
                  <a:cubicBezTo>
                    <a:pt x="109825" y="0"/>
                    <a:pt x="109825" y="0"/>
                    <a:pt x="141778" y="0"/>
                  </a:cubicBezTo>
                  <a:lnTo>
                    <a:pt x="152399" y="0"/>
                  </a:lnTo>
                  <a:lnTo>
                    <a:pt x="152399" y="439500"/>
                  </a:lnTo>
                  <a:lnTo>
                    <a:pt x="143309" y="439384"/>
                  </a:lnTo>
                  <a:cubicBezTo>
                    <a:pt x="59173" y="435681"/>
                    <a:pt x="0" y="420870"/>
                    <a:pt x="0" y="420870"/>
                  </a:cubicBezTo>
                  <a:lnTo>
                    <a:pt x="109825" y="0"/>
                  </a:lnTo>
                  <a:close/>
                </a:path>
              </a:pathLst>
            </a:custGeom>
            <a:solidFill>
              <a:srgbClr val="E58C7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13"/>
            <p:cNvSpPr/>
            <p:nvPr/>
          </p:nvSpPr>
          <p:spPr>
            <a:xfrm>
              <a:off x="5275263" y="983396"/>
              <a:ext cx="598488" cy="4294188"/>
            </a:xfrm>
            <a:custGeom>
              <a:avLst/>
              <a:gdLst/>
              <a:ahLst/>
              <a:cxnLst/>
              <a:rect l="l" t="t" r="r" b="b"/>
              <a:pathLst>
                <a:path w="377" h="2705" extrusionOk="0">
                  <a:moveTo>
                    <a:pt x="82" y="0"/>
                  </a:moveTo>
                  <a:lnTo>
                    <a:pt x="0" y="2"/>
                  </a:lnTo>
                  <a:lnTo>
                    <a:pt x="0" y="2705"/>
                  </a:lnTo>
                  <a:lnTo>
                    <a:pt x="377" y="2701"/>
                  </a:lnTo>
                  <a:lnTo>
                    <a:pt x="341" y="686"/>
                  </a:lnTo>
                  <a:lnTo>
                    <a:pt x="8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13"/>
            <p:cNvSpPr/>
            <p:nvPr/>
          </p:nvSpPr>
          <p:spPr>
            <a:xfrm>
              <a:off x="5278438" y="1015146"/>
              <a:ext cx="600075" cy="4302125"/>
            </a:xfrm>
            <a:custGeom>
              <a:avLst/>
              <a:gdLst/>
              <a:ahLst/>
              <a:cxnLst/>
              <a:rect l="l" t="t" r="r" b="b"/>
              <a:pathLst>
                <a:path w="378" h="2710" extrusionOk="0">
                  <a:moveTo>
                    <a:pt x="82" y="0"/>
                  </a:moveTo>
                  <a:lnTo>
                    <a:pt x="0" y="2"/>
                  </a:lnTo>
                  <a:lnTo>
                    <a:pt x="0" y="2710"/>
                  </a:lnTo>
                  <a:lnTo>
                    <a:pt x="378" y="2705"/>
                  </a:lnTo>
                  <a:lnTo>
                    <a:pt x="342" y="687"/>
                  </a:lnTo>
                  <a:lnTo>
                    <a:pt x="8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8" name="Google Shape;218;p13"/>
          <p:cNvGrpSpPr/>
          <p:nvPr/>
        </p:nvGrpSpPr>
        <p:grpSpPr>
          <a:xfrm>
            <a:off x="6651806" y="3327687"/>
            <a:ext cx="438639" cy="3530375"/>
            <a:chOff x="4897438" y="983396"/>
            <a:chExt cx="981075" cy="4333875"/>
          </a:xfrm>
        </p:grpSpPr>
        <p:sp>
          <p:nvSpPr>
            <p:cNvPr id="219" name="Google Shape;219;p13"/>
            <p:cNvSpPr/>
            <p:nvPr/>
          </p:nvSpPr>
          <p:spPr>
            <a:xfrm>
              <a:off x="5413376" y="989746"/>
              <a:ext cx="411163" cy="1090613"/>
            </a:xfrm>
            <a:custGeom>
              <a:avLst/>
              <a:gdLst/>
              <a:ahLst/>
              <a:cxnLst/>
              <a:rect l="l" t="t" r="r" b="b"/>
              <a:pathLst>
                <a:path w="259" h="687" extrusionOk="0">
                  <a:moveTo>
                    <a:pt x="0" y="0"/>
                  </a:moveTo>
                  <a:lnTo>
                    <a:pt x="259" y="6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7C4C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13"/>
            <p:cNvSpPr/>
            <p:nvPr/>
          </p:nvSpPr>
          <p:spPr>
            <a:xfrm>
              <a:off x="5413376" y="989746"/>
              <a:ext cx="411163" cy="1090613"/>
            </a:xfrm>
            <a:custGeom>
              <a:avLst/>
              <a:gdLst/>
              <a:ahLst/>
              <a:cxnLst/>
              <a:rect l="l" t="t" r="r" b="b"/>
              <a:pathLst>
                <a:path w="259" h="687" extrusionOk="0">
                  <a:moveTo>
                    <a:pt x="0" y="0"/>
                  </a:moveTo>
                  <a:lnTo>
                    <a:pt x="259" y="68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13"/>
            <p:cNvSpPr/>
            <p:nvPr/>
          </p:nvSpPr>
          <p:spPr>
            <a:xfrm>
              <a:off x="5271730" y="1011971"/>
              <a:ext cx="517079" cy="4275138"/>
            </a:xfrm>
            <a:custGeom>
              <a:avLst/>
              <a:gdLst/>
              <a:ahLst/>
              <a:cxnLst/>
              <a:rect l="l" t="t" r="r" b="b"/>
              <a:pathLst>
                <a:path w="377" h="2705" extrusionOk="0">
                  <a:moveTo>
                    <a:pt x="82" y="0"/>
                  </a:moveTo>
                  <a:lnTo>
                    <a:pt x="0" y="2"/>
                  </a:lnTo>
                  <a:lnTo>
                    <a:pt x="0" y="2705"/>
                  </a:lnTo>
                  <a:lnTo>
                    <a:pt x="377" y="2701"/>
                  </a:lnTo>
                  <a:lnTo>
                    <a:pt x="341" y="686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C7C4C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13"/>
            <p:cNvSpPr/>
            <p:nvPr/>
          </p:nvSpPr>
          <p:spPr>
            <a:xfrm>
              <a:off x="5278436" y="1418272"/>
              <a:ext cx="363540" cy="697845"/>
            </a:xfrm>
            <a:custGeom>
              <a:avLst/>
              <a:gdLst/>
              <a:ahLst/>
              <a:cxnLst/>
              <a:rect l="l" t="t" r="r" b="b"/>
              <a:pathLst>
                <a:path w="363540" h="697845" extrusionOk="0">
                  <a:moveTo>
                    <a:pt x="161193" y="0"/>
                  </a:moveTo>
                  <a:lnTo>
                    <a:pt x="363540" y="643037"/>
                  </a:lnTo>
                  <a:lnTo>
                    <a:pt x="361147" y="649918"/>
                  </a:lnTo>
                  <a:lnTo>
                    <a:pt x="323321" y="608847"/>
                  </a:lnTo>
                  <a:cubicBezTo>
                    <a:pt x="306777" y="597745"/>
                    <a:pt x="286141" y="590696"/>
                    <a:pt x="260524" y="591636"/>
                  </a:cubicBezTo>
                  <a:cubicBezTo>
                    <a:pt x="183673" y="594456"/>
                    <a:pt x="155921" y="660715"/>
                    <a:pt x="146848" y="693669"/>
                  </a:cubicBezTo>
                  <a:lnTo>
                    <a:pt x="145940" y="697845"/>
                  </a:lnTo>
                  <a:lnTo>
                    <a:pt x="145235" y="695402"/>
                  </a:lnTo>
                  <a:cubicBezTo>
                    <a:pt x="135889" y="669361"/>
                    <a:pt x="112723" y="623987"/>
                    <a:pt x="60866" y="604117"/>
                  </a:cubicBezTo>
                  <a:lnTo>
                    <a:pt x="0" y="594582"/>
                  </a:lnTo>
                  <a:lnTo>
                    <a:pt x="0" y="10975"/>
                  </a:lnTo>
                  <a:lnTo>
                    <a:pt x="44113" y="11540"/>
                  </a:lnTo>
                  <a:lnTo>
                    <a:pt x="161193" y="0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13"/>
            <p:cNvSpPr/>
            <p:nvPr/>
          </p:nvSpPr>
          <p:spPr>
            <a:xfrm>
              <a:off x="4924427" y="1011971"/>
              <a:ext cx="715157" cy="1158875"/>
            </a:xfrm>
            <a:custGeom>
              <a:avLst/>
              <a:gdLst/>
              <a:ahLst/>
              <a:cxnLst/>
              <a:rect l="l" t="t" r="r" b="b"/>
              <a:pathLst>
                <a:path w="715157" h="1158875" extrusionOk="0">
                  <a:moveTo>
                    <a:pt x="315913" y="0"/>
                  </a:moveTo>
                  <a:lnTo>
                    <a:pt x="387350" y="0"/>
                  </a:lnTo>
                  <a:lnTo>
                    <a:pt x="515203" y="406301"/>
                  </a:lnTo>
                  <a:lnTo>
                    <a:pt x="398123" y="417841"/>
                  </a:lnTo>
                  <a:lnTo>
                    <a:pt x="354010" y="417276"/>
                  </a:lnTo>
                  <a:lnTo>
                    <a:pt x="354010" y="1000883"/>
                  </a:lnTo>
                  <a:lnTo>
                    <a:pt x="414876" y="1010418"/>
                  </a:lnTo>
                  <a:cubicBezTo>
                    <a:pt x="466733" y="1030288"/>
                    <a:pt x="489899" y="1075662"/>
                    <a:pt x="499245" y="1101703"/>
                  </a:cubicBezTo>
                  <a:lnTo>
                    <a:pt x="499950" y="1104146"/>
                  </a:lnTo>
                  <a:lnTo>
                    <a:pt x="500858" y="1099970"/>
                  </a:lnTo>
                  <a:cubicBezTo>
                    <a:pt x="509931" y="1067016"/>
                    <a:pt x="537683" y="1000757"/>
                    <a:pt x="614534" y="997937"/>
                  </a:cubicBezTo>
                  <a:cubicBezTo>
                    <a:pt x="640151" y="996997"/>
                    <a:pt x="660787" y="1004046"/>
                    <a:pt x="677331" y="1015148"/>
                  </a:cubicBezTo>
                  <a:lnTo>
                    <a:pt x="715157" y="1056219"/>
                  </a:lnTo>
                  <a:lnTo>
                    <a:pt x="679450" y="1158875"/>
                  </a:lnTo>
                  <a:lnTo>
                    <a:pt x="19050" y="1158875"/>
                  </a:lnTo>
                  <a:lnTo>
                    <a:pt x="0" y="1082675"/>
                  </a:lnTo>
                  <a:lnTo>
                    <a:pt x="315913" y="0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13"/>
            <p:cNvSpPr/>
            <p:nvPr/>
          </p:nvSpPr>
          <p:spPr>
            <a:xfrm>
              <a:off x="5278154" y="2010531"/>
              <a:ext cx="384799" cy="3274512"/>
            </a:xfrm>
            <a:custGeom>
              <a:avLst/>
              <a:gdLst/>
              <a:ahLst/>
              <a:cxnLst/>
              <a:rect l="l" t="t" r="r" b="b"/>
              <a:pathLst>
                <a:path w="385763" h="3274512" extrusionOk="0">
                  <a:moveTo>
                    <a:pt x="260524" y="84"/>
                  </a:moveTo>
                  <a:cubicBezTo>
                    <a:pt x="362992" y="-3675"/>
                    <a:pt x="385763" y="120385"/>
                    <a:pt x="385763" y="120385"/>
                  </a:cubicBezTo>
                  <a:lnTo>
                    <a:pt x="385763" y="3274512"/>
                  </a:lnTo>
                  <a:cubicBezTo>
                    <a:pt x="142875" y="3274512"/>
                    <a:pt x="142875" y="3274512"/>
                    <a:pt x="142875" y="3274512"/>
                  </a:cubicBezTo>
                  <a:lnTo>
                    <a:pt x="142875" y="3274109"/>
                  </a:lnTo>
                  <a:lnTo>
                    <a:pt x="85843" y="3274109"/>
                  </a:lnTo>
                  <a:cubicBezTo>
                    <a:pt x="68412" y="3274109"/>
                    <a:pt x="52274" y="3274109"/>
                    <a:pt x="37332" y="3274109"/>
                  </a:cubicBezTo>
                  <a:lnTo>
                    <a:pt x="0" y="3274109"/>
                  </a:lnTo>
                  <a:lnTo>
                    <a:pt x="0" y="3030"/>
                  </a:lnTo>
                  <a:lnTo>
                    <a:pt x="60866" y="12565"/>
                  </a:lnTo>
                  <a:cubicBezTo>
                    <a:pt x="112723" y="32435"/>
                    <a:pt x="135889" y="77809"/>
                    <a:pt x="145235" y="103850"/>
                  </a:cubicBezTo>
                  <a:lnTo>
                    <a:pt x="145940" y="106293"/>
                  </a:lnTo>
                  <a:lnTo>
                    <a:pt x="146848" y="102117"/>
                  </a:lnTo>
                  <a:cubicBezTo>
                    <a:pt x="155921" y="69163"/>
                    <a:pt x="183673" y="2904"/>
                    <a:pt x="260524" y="84"/>
                  </a:cubicBezTo>
                  <a:close/>
                </a:path>
              </a:pathLst>
            </a:custGeom>
            <a:solidFill>
              <a:srgbClr val="45BE9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13"/>
            <p:cNvSpPr/>
            <p:nvPr/>
          </p:nvSpPr>
          <p:spPr>
            <a:xfrm>
              <a:off x="4897438" y="2010531"/>
              <a:ext cx="381000" cy="3274512"/>
            </a:xfrm>
            <a:custGeom>
              <a:avLst/>
              <a:gdLst/>
              <a:ahLst/>
              <a:cxnLst/>
              <a:rect l="l" t="t" r="r" b="b"/>
              <a:pathLst>
                <a:path w="381000" h="3274512" extrusionOk="0">
                  <a:moveTo>
                    <a:pt x="117954" y="84"/>
                  </a:moveTo>
                  <a:cubicBezTo>
                    <a:pt x="192151" y="-2735"/>
                    <a:pt x="223542" y="66344"/>
                    <a:pt x="234600" y="101059"/>
                  </a:cubicBezTo>
                  <a:lnTo>
                    <a:pt x="236180" y="107032"/>
                  </a:lnTo>
                  <a:lnTo>
                    <a:pt x="236760" y="104908"/>
                  </a:lnTo>
                  <a:cubicBezTo>
                    <a:pt x="248154" y="71948"/>
                    <a:pt x="283047" y="5677"/>
                    <a:pt x="379895" y="2857"/>
                  </a:cubicBezTo>
                  <a:lnTo>
                    <a:pt x="381000" y="3030"/>
                  </a:lnTo>
                  <a:lnTo>
                    <a:pt x="381000" y="3274109"/>
                  </a:lnTo>
                  <a:lnTo>
                    <a:pt x="377002" y="3274109"/>
                  </a:lnTo>
                  <a:cubicBezTo>
                    <a:pt x="301137" y="3274109"/>
                    <a:pt x="264904" y="3274109"/>
                    <a:pt x="247598" y="3274109"/>
                  </a:cubicBezTo>
                  <a:lnTo>
                    <a:pt x="239713" y="3274109"/>
                  </a:lnTo>
                  <a:lnTo>
                    <a:pt x="239713" y="3274512"/>
                  </a:lnTo>
                  <a:cubicBezTo>
                    <a:pt x="0" y="3274512"/>
                    <a:pt x="0" y="3274512"/>
                    <a:pt x="0" y="3274512"/>
                  </a:cubicBezTo>
                  <a:cubicBezTo>
                    <a:pt x="0" y="120385"/>
                    <a:pt x="0" y="120385"/>
                    <a:pt x="0" y="120385"/>
                  </a:cubicBezTo>
                  <a:cubicBezTo>
                    <a:pt x="0" y="120385"/>
                    <a:pt x="15220" y="3844"/>
                    <a:pt x="117954" y="84"/>
                  </a:cubicBezTo>
                  <a:close/>
                </a:path>
              </a:pathLst>
            </a:custGeom>
            <a:solidFill>
              <a:srgbClr val="45BE9B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13"/>
            <p:cNvSpPr/>
            <p:nvPr/>
          </p:nvSpPr>
          <p:spPr>
            <a:xfrm>
              <a:off x="5278154" y="989029"/>
              <a:ext cx="161116" cy="441165"/>
            </a:xfrm>
            <a:custGeom>
              <a:avLst/>
              <a:gdLst/>
              <a:ahLst/>
              <a:cxnLst/>
              <a:rect l="l" t="t" r="r" b="b"/>
              <a:pathLst>
                <a:path w="161926" h="440065" extrusionOk="0">
                  <a:moveTo>
                    <a:pt x="0" y="0"/>
                  </a:moveTo>
                  <a:lnTo>
                    <a:pt x="33167" y="0"/>
                  </a:lnTo>
                  <a:cubicBezTo>
                    <a:pt x="33167" y="0"/>
                    <a:pt x="33167" y="0"/>
                    <a:pt x="161926" y="428453"/>
                  </a:cubicBezTo>
                  <a:cubicBezTo>
                    <a:pt x="121215" y="436036"/>
                    <a:pt x="81215" y="439354"/>
                    <a:pt x="44113" y="440065"/>
                  </a:cubicBezTo>
                  <a:lnTo>
                    <a:pt x="0" y="4395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5BE9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13"/>
            <p:cNvSpPr/>
            <p:nvPr/>
          </p:nvSpPr>
          <p:spPr>
            <a:xfrm>
              <a:off x="5124403" y="989029"/>
              <a:ext cx="153923" cy="439500"/>
            </a:xfrm>
            <a:custGeom>
              <a:avLst/>
              <a:gdLst/>
              <a:ahLst/>
              <a:cxnLst/>
              <a:rect l="l" t="t" r="r" b="b"/>
              <a:pathLst>
                <a:path w="152399" h="439500" extrusionOk="0">
                  <a:moveTo>
                    <a:pt x="109825" y="0"/>
                  </a:moveTo>
                  <a:cubicBezTo>
                    <a:pt x="109825" y="0"/>
                    <a:pt x="109825" y="0"/>
                    <a:pt x="141778" y="0"/>
                  </a:cubicBezTo>
                  <a:lnTo>
                    <a:pt x="152399" y="0"/>
                  </a:lnTo>
                  <a:lnTo>
                    <a:pt x="152399" y="439500"/>
                  </a:lnTo>
                  <a:lnTo>
                    <a:pt x="143309" y="439384"/>
                  </a:lnTo>
                  <a:cubicBezTo>
                    <a:pt x="59173" y="435681"/>
                    <a:pt x="0" y="420870"/>
                    <a:pt x="0" y="420870"/>
                  </a:cubicBezTo>
                  <a:lnTo>
                    <a:pt x="109825" y="0"/>
                  </a:lnTo>
                  <a:close/>
                </a:path>
              </a:pathLst>
            </a:custGeom>
            <a:solidFill>
              <a:srgbClr val="8FD8C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13"/>
            <p:cNvSpPr/>
            <p:nvPr/>
          </p:nvSpPr>
          <p:spPr>
            <a:xfrm>
              <a:off x="5275263" y="983396"/>
              <a:ext cx="598488" cy="4294188"/>
            </a:xfrm>
            <a:custGeom>
              <a:avLst/>
              <a:gdLst/>
              <a:ahLst/>
              <a:cxnLst/>
              <a:rect l="l" t="t" r="r" b="b"/>
              <a:pathLst>
                <a:path w="377" h="2705" extrusionOk="0">
                  <a:moveTo>
                    <a:pt x="82" y="0"/>
                  </a:moveTo>
                  <a:lnTo>
                    <a:pt x="0" y="2"/>
                  </a:lnTo>
                  <a:lnTo>
                    <a:pt x="0" y="2705"/>
                  </a:lnTo>
                  <a:lnTo>
                    <a:pt x="377" y="2701"/>
                  </a:lnTo>
                  <a:lnTo>
                    <a:pt x="341" y="686"/>
                  </a:lnTo>
                  <a:lnTo>
                    <a:pt x="8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13"/>
            <p:cNvSpPr/>
            <p:nvPr/>
          </p:nvSpPr>
          <p:spPr>
            <a:xfrm>
              <a:off x="5278438" y="1015146"/>
              <a:ext cx="600075" cy="4302125"/>
            </a:xfrm>
            <a:custGeom>
              <a:avLst/>
              <a:gdLst/>
              <a:ahLst/>
              <a:cxnLst/>
              <a:rect l="l" t="t" r="r" b="b"/>
              <a:pathLst>
                <a:path w="378" h="2710" extrusionOk="0">
                  <a:moveTo>
                    <a:pt x="82" y="0"/>
                  </a:moveTo>
                  <a:lnTo>
                    <a:pt x="0" y="2"/>
                  </a:lnTo>
                  <a:lnTo>
                    <a:pt x="0" y="2710"/>
                  </a:lnTo>
                  <a:lnTo>
                    <a:pt x="378" y="2705"/>
                  </a:lnTo>
                  <a:lnTo>
                    <a:pt x="342" y="687"/>
                  </a:lnTo>
                  <a:lnTo>
                    <a:pt x="8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0" name="Google Shape;230;p13"/>
          <p:cNvGrpSpPr/>
          <p:nvPr/>
        </p:nvGrpSpPr>
        <p:grpSpPr>
          <a:xfrm>
            <a:off x="7255379" y="5148780"/>
            <a:ext cx="440208" cy="1693245"/>
            <a:chOff x="4897438" y="983396"/>
            <a:chExt cx="981075" cy="4333875"/>
          </a:xfrm>
        </p:grpSpPr>
        <p:sp>
          <p:nvSpPr>
            <p:cNvPr id="231" name="Google Shape;231;p13"/>
            <p:cNvSpPr/>
            <p:nvPr/>
          </p:nvSpPr>
          <p:spPr>
            <a:xfrm>
              <a:off x="5413376" y="989746"/>
              <a:ext cx="411163" cy="1090613"/>
            </a:xfrm>
            <a:custGeom>
              <a:avLst/>
              <a:gdLst/>
              <a:ahLst/>
              <a:cxnLst/>
              <a:rect l="l" t="t" r="r" b="b"/>
              <a:pathLst>
                <a:path w="259" h="687" extrusionOk="0">
                  <a:moveTo>
                    <a:pt x="0" y="0"/>
                  </a:moveTo>
                  <a:lnTo>
                    <a:pt x="259" y="6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7C4C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13"/>
            <p:cNvSpPr/>
            <p:nvPr/>
          </p:nvSpPr>
          <p:spPr>
            <a:xfrm>
              <a:off x="5413376" y="989746"/>
              <a:ext cx="411163" cy="1090613"/>
            </a:xfrm>
            <a:custGeom>
              <a:avLst/>
              <a:gdLst/>
              <a:ahLst/>
              <a:cxnLst/>
              <a:rect l="l" t="t" r="r" b="b"/>
              <a:pathLst>
                <a:path w="259" h="687" extrusionOk="0">
                  <a:moveTo>
                    <a:pt x="0" y="0"/>
                  </a:moveTo>
                  <a:lnTo>
                    <a:pt x="259" y="68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13"/>
            <p:cNvSpPr/>
            <p:nvPr/>
          </p:nvSpPr>
          <p:spPr>
            <a:xfrm>
              <a:off x="5271731" y="1011972"/>
              <a:ext cx="517077" cy="4275138"/>
            </a:xfrm>
            <a:custGeom>
              <a:avLst/>
              <a:gdLst/>
              <a:ahLst/>
              <a:cxnLst/>
              <a:rect l="l" t="t" r="r" b="b"/>
              <a:pathLst>
                <a:path w="377" h="2705" extrusionOk="0">
                  <a:moveTo>
                    <a:pt x="82" y="0"/>
                  </a:moveTo>
                  <a:lnTo>
                    <a:pt x="0" y="2"/>
                  </a:lnTo>
                  <a:lnTo>
                    <a:pt x="0" y="2705"/>
                  </a:lnTo>
                  <a:lnTo>
                    <a:pt x="377" y="2701"/>
                  </a:lnTo>
                  <a:lnTo>
                    <a:pt x="341" y="686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C7C4C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13"/>
            <p:cNvSpPr/>
            <p:nvPr/>
          </p:nvSpPr>
          <p:spPr>
            <a:xfrm>
              <a:off x="5278436" y="1418272"/>
              <a:ext cx="363540" cy="697845"/>
            </a:xfrm>
            <a:custGeom>
              <a:avLst/>
              <a:gdLst/>
              <a:ahLst/>
              <a:cxnLst/>
              <a:rect l="l" t="t" r="r" b="b"/>
              <a:pathLst>
                <a:path w="363540" h="697845" extrusionOk="0">
                  <a:moveTo>
                    <a:pt x="161193" y="0"/>
                  </a:moveTo>
                  <a:lnTo>
                    <a:pt x="363540" y="643037"/>
                  </a:lnTo>
                  <a:lnTo>
                    <a:pt x="361147" y="649918"/>
                  </a:lnTo>
                  <a:lnTo>
                    <a:pt x="323321" y="608847"/>
                  </a:lnTo>
                  <a:cubicBezTo>
                    <a:pt x="306777" y="597745"/>
                    <a:pt x="286141" y="590696"/>
                    <a:pt x="260524" y="591636"/>
                  </a:cubicBezTo>
                  <a:cubicBezTo>
                    <a:pt x="183673" y="594456"/>
                    <a:pt x="155921" y="660715"/>
                    <a:pt x="146848" y="693669"/>
                  </a:cubicBezTo>
                  <a:lnTo>
                    <a:pt x="145940" y="697845"/>
                  </a:lnTo>
                  <a:lnTo>
                    <a:pt x="145235" y="695402"/>
                  </a:lnTo>
                  <a:cubicBezTo>
                    <a:pt x="135889" y="669361"/>
                    <a:pt x="112723" y="623987"/>
                    <a:pt x="60866" y="604117"/>
                  </a:cubicBezTo>
                  <a:lnTo>
                    <a:pt x="0" y="594582"/>
                  </a:lnTo>
                  <a:lnTo>
                    <a:pt x="0" y="10975"/>
                  </a:lnTo>
                  <a:lnTo>
                    <a:pt x="44113" y="11540"/>
                  </a:lnTo>
                  <a:lnTo>
                    <a:pt x="161193" y="0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13"/>
            <p:cNvSpPr/>
            <p:nvPr/>
          </p:nvSpPr>
          <p:spPr>
            <a:xfrm>
              <a:off x="4924427" y="1011971"/>
              <a:ext cx="715157" cy="1158875"/>
            </a:xfrm>
            <a:custGeom>
              <a:avLst/>
              <a:gdLst/>
              <a:ahLst/>
              <a:cxnLst/>
              <a:rect l="l" t="t" r="r" b="b"/>
              <a:pathLst>
                <a:path w="715157" h="1158875" extrusionOk="0">
                  <a:moveTo>
                    <a:pt x="315913" y="0"/>
                  </a:moveTo>
                  <a:lnTo>
                    <a:pt x="387350" y="0"/>
                  </a:lnTo>
                  <a:lnTo>
                    <a:pt x="515203" y="406301"/>
                  </a:lnTo>
                  <a:lnTo>
                    <a:pt x="398123" y="417841"/>
                  </a:lnTo>
                  <a:lnTo>
                    <a:pt x="354010" y="417276"/>
                  </a:lnTo>
                  <a:lnTo>
                    <a:pt x="354010" y="1000883"/>
                  </a:lnTo>
                  <a:lnTo>
                    <a:pt x="414876" y="1010418"/>
                  </a:lnTo>
                  <a:cubicBezTo>
                    <a:pt x="466733" y="1030288"/>
                    <a:pt x="489899" y="1075662"/>
                    <a:pt x="499245" y="1101703"/>
                  </a:cubicBezTo>
                  <a:lnTo>
                    <a:pt x="499950" y="1104146"/>
                  </a:lnTo>
                  <a:lnTo>
                    <a:pt x="500858" y="1099970"/>
                  </a:lnTo>
                  <a:cubicBezTo>
                    <a:pt x="509931" y="1067016"/>
                    <a:pt x="537683" y="1000757"/>
                    <a:pt x="614534" y="997937"/>
                  </a:cubicBezTo>
                  <a:cubicBezTo>
                    <a:pt x="640151" y="996997"/>
                    <a:pt x="660787" y="1004046"/>
                    <a:pt x="677331" y="1015148"/>
                  </a:cubicBezTo>
                  <a:lnTo>
                    <a:pt x="715157" y="1056219"/>
                  </a:lnTo>
                  <a:lnTo>
                    <a:pt x="679450" y="1158875"/>
                  </a:lnTo>
                  <a:lnTo>
                    <a:pt x="19050" y="1158875"/>
                  </a:lnTo>
                  <a:lnTo>
                    <a:pt x="0" y="1082675"/>
                  </a:lnTo>
                  <a:lnTo>
                    <a:pt x="315913" y="0"/>
                  </a:lnTo>
                  <a:close/>
                </a:path>
              </a:pathLst>
            </a:custGeom>
            <a:solidFill>
              <a:srgbClr val="F8E9B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13"/>
            <p:cNvSpPr/>
            <p:nvPr/>
          </p:nvSpPr>
          <p:spPr>
            <a:xfrm>
              <a:off x="5276739" y="2009119"/>
              <a:ext cx="386727" cy="3274512"/>
            </a:xfrm>
            <a:custGeom>
              <a:avLst/>
              <a:gdLst/>
              <a:ahLst/>
              <a:cxnLst/>
              <a:rect l="l" t="t" r="r" b="b"/>
              <a:pathLst>
                <a:path w="385763" h="3274512" extrusionOk="0">
                  <a:moveTo>
                    <a:pt x="260524" y="84"/>
                  </a:moveTo>
                  <a:cubicBezTo>
                    <a:pt x="362992" y="-3675"/>
                    <a:pt x="385763" y="120385"/>
                    <a:pt x="385763" y="120385"/>
                  </a:cubicBezTo>
                  <a:lnTo>
                    <a:pt x="385763" y="3274512"/>
                  </a:lnTo>
                  <a:cubicBezTo>
                    <a:pt x="142875" y="3274512"/>
                    <a:pt x="142875" y="3274512"/>
                    <a:pt x="142875" y="3274512"/>
                  </a:cubicBezTo>
                  <a:lnTo>
                    <a:pt x="142875" y="3274109"/>
                  </a:lnTo>
                  <a:lnTo>
                    <a:pt x="85843" y="3274109"/>
                  </a:lnTo>
                  <a:cubicBezTo>
                    <a:pt x="68412" y="3274109"/>
                    <a:pt x="52274" y="3274109"/>
                    <a:pt x="37332" y="3274109"/>
                  </a:cubicBezTo>
                  <a:lnTo>
                    <a:pt x="0" y="3274109"/>
                  </a:lnTo>
                  <a:lnTo>
                    <a:pt x="0" y="3030"/>
                  </a:lnTo>
                  <a:lnTo>
                    <a:pt x="60866" y="12565"/>
                  </a:lnTo>
                  <a:cubicBezTo>
                    <a:pt x="112723" y="32435"/>
                    <a:pt x="135889" y="77809"/>
                    <a:pt x="145235" y="103850"/>
                  </a:cubicBezTo>
                  <a:lnTo>
                    <a:pt x="145940" y="106293"/>
                  </a:lnTo>
                  <a:lnTo>
                    <a:pt x="146848" y="102117"/>
                  </a:lnTo>
                  <a:cubicBezTo>
                    <a:pt x="155921" y="69163"/>
                    <a:pt x="183673" y="2904"/>
                    <a:pt x="260524" y="84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13"/>
            <p:cNvSpPr/>
            <p:nvPr/>
          </p:nvSpPr>
          <p:spPr>
            <a:xfrm>
              <a:off x="4897438" y="2009119"/>
              <a:ext cx="379095" cy="3274512"/>
            </a:xfrm>
            <a:custGeom>
              <a:avLst/>
              <a:gdLst/>
              <a:ahLst/>
              <a:cxnLst/>
              <a:rect l="l" t="t" r="r" b="b"/>
              <a:pathLst>
                <a:path w="381000" h="3274512" extrusionOk="0">
                  <a:moveTo>
                    <a:pt x="117954" y="84"/>
                  </a:moveTo>
                  <a:cubicBezTo>
                    <a:pt x="192151" y="-2735"/>
                    <a:pt x="223542" y="66344"/>
                    <a:pt x="234600" y="101059"/>
                  </a:cubicBezTo>
                  <a:lnTo>
                    <a:pt x="236180" y="107032"/>
                  </a:lnTo>
                  <a:lnTo>
                    <a:pt x="236760" y="104908"/>
                  </a:lnTo>
                  <a:cubicBezTo>
                    <a:pt x="248154" y="71948"/>
                    <a:pt x="283047" y="5677"/>
                    <a:pt x="379895" y="2857"/>
                  </a:cubicBezTo>
                  <a:lnTo>
                    <a:pt x="381000" y="3030"/>
                  </a:lnTo>
                  <a:lnTo>
                    <a:pt x="381000" y="3274109"/>
                  </a:lnTo>
                  <a:lnTo>
                    <a:pt x="377002" y="3274109"/>
                  </a:lnTo>
                  <a:cubicBezTo>
                    <a:pt x="301137" y="3274109"/>
                    <a:pt x="264904" y="3274109"/>
                    <a:pt x="247598" y="3274109"/>
                  </a:cubicBezTo>
                  <a:lnTo>
                    <a:pt x="239713" y="3274109"/>
                  </a:lnTo>
                  <a:lnTo>
                    <a:pt x="239713" y="3274512"/>
                  </a:lnTo>
                  <a:cubicBezTo>
                    <a:pt x="0" y="3274512"/>
                    <a:pt x="0" y="3274512"/>
                    <a:pt x="0" y="3274512"/>
                  </a:cubicBezTo>
                  <a:cubicBezTo>
                    <a:pt x="0" y="120385"/>
                    <a:pt x="0" y="120385"/>
                    <a:pt x="0" y="120385"/>
                  </a:cubicBezTo>
                  <a:cubicBezTo>
                    <a:pt x="0" y="120385"/>
                    <a:pt x="15220" y="3844"/>
                    <a:pt x="117954" y="84"/>
                  </a:cubicBezTo>
                  <a:close/>
                </a:path>
              </a:pathLst>
            </a:custGeom>
            <a:solidFill>
              <a:srgbClr val="FFC000">
                <a:alpha val="6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13"/>
            <p:cNvSpPr/>
            <p:nvPr/>
          </p:nvSpPr>
          <p:spPr>
            <a:xfrm>
              <a:off x="5276739" y="991226"/>
              <a:ext cx="163950" cy="438965"/>
            </a:xfrm>
            <a:custGeom>
              <a:avLst/>
              <a:gdLst/>
              <a:ahLst/>
              <a:cxnLst/>
              <a:rect l="l" t="t" r="r" b="b"/>
              <a:pathLst>
                <a:path w="161926" h="440065" extrusionOk="0">
                  <a:moveTo>
                    <a:pt x="0" y="0"/>
                  </a:moveTo>
                  <a:lnTo>
                    <a:pt x="33167" y="0"/>
                  </a:lnTo>
                  <a:cubicBezTo>
                    <a:pt x="33167" y="0"/>
                    <a:pt x="33167" y="0"/>
                    <a:pt x="161926" y="428453"/>
                  </a:cubicBezTo>
                  <a:cubicBezTo>
                    <a:pt x="121215" y="436036"/>
                    <a:pt x="81215" y="439354"/>
                    <a:pt x="44113" y="440065"/>
                  </a:cubicBezTo>
                  <a:lnTo>
                    <a:pt x="0" y="4395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13"/>
            <p:cNvSpPr/>
            <p:nvPr/>
          </p:nvSpPr>
          <p:spPr>
            <a:xfrm>
              <a:off x="5127206" y="991226"/>
              <a:ext cx="149351" cy="438401"/>
            </a:xfrm>
            <a:custGeom>
              <a:avLst/>
              <a:gdLst/>
              <a:ahLst/>
              <a:cxnLst/>
              <a:rect l="l" t="t" r="r" b="b"/>
              <a:pathLst>
                <a:path w="152399" h="439500" extrusionOk="0">
                  <a:moveTo>
                    <a:pt x="109825" y="0"/>
                  </a:moveTo>
                  <a:cubicBezTo>
                    <a:pt x="109825" y="0"/>
                    <a:pt x="109825" y="0"/>
                    <a:pt x="141778" y="0"/>
                  </a:cubicBezTo>
                  <a:lnTo>
                    <a:pt x="152399" y="0"/>
                  </a:lnTo>
                  <a:lnTo>
                    <a:pt x="152399" y="439500"/>
                  </a:lnTo>
                  <a:lnTo>
                    <a:pt x="143309" y="439384"/>
                  </a:lnTo>
                  <a:cubicBezTo>
                    <a:pt x="59173" y="435681"/>
                    <a:pt x="0" y="420870"/>
                    <a:pt x="0" y="420870"/>
                  </a:cubicBezTo>
                  <a:lnTo>
                    <a:pt x="109825" y="0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13"/>
            <p:cNvSpPr/>
            <p:nvPr/>
          </p:nvSpPr>
          <p:spPr>
            <a:xfrm>
              <a:off x="5275263" y="983396"/>
              <a:ext cx="598488" cy="4294188"/>
            </a:xfrm>
            <a:custGeom>
              <a:avLst/>
              <a:gdLst/>
              <a:ahLst/>
              <a:cxnLst/>
              <a:rect l="l" t="t" r="r" b="b"/>
              <a:pathLst>
                <a:path w="377" h="2705" extrusionOk="0">
                  <a:moveTo>
                    <a:pt x="82" y="0"/>
                  </a:moveTo>
                  <a:lnTo>
                    <a:pt x="0" y="2"/>
                  </a:lnTo>
                  <a:lnTo>
                    <a:pt x="0" y="2705"/>
                  </a:lnTo>
                  <a:lnTo>
                    <a:pt x="377" y="2701"/>
                  </a:lnTo>
                  <a:lnTo>
                    <a:pt x="341" y="686"/>
                  </a:lnTo>
                  <a:lnTo>
                    <a:pt x="8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13"/>
            <p:cNvSpPr/>
            <p:nvPr/>
          </p:nvSpPr>
          <p:spPr>
            <a:xfrm>
              <a:off x="5278438" y="1015146"/>
              <a:ext cx="600075" cy="4302125"/>
            </a:xfrm>
            <a:custGeom>
              <a:avLst/>
              <a:gdLst/>
              <a:ahLst/>
              <a:cxnLst/>
              <a:rect l="l" t="t" r="r" b="b"/>
              <a:pathLst>
                <a:path w="378" h="2710" extrusionOk="0">
                  <a:moveTo>
                    <a:pt x="82" y="0"/>
                  </a:moveTo>
                  <a:lnTo>
                    <a:pt x="0" y="2"/>
                  </a:lnTo>
                  <a:lnTo>
                    <a:pt x="0" y="2710"/>
                  </a:lnTo>
                  <a:lnTo>
                    <a:pt x="378" y="2705"/>
                  </a:lnTo>
                  <a:lnTo>
                    <a:pt x="342" y="687"/>
                  </a:lnTo>
                  <a:lnTo>
                    <a:pt x="8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2" name="Google Shape;242;p13"/>
          <p:cNvGrpSpPr/>
          <p:nvPr/>
        </p:nvGrpSpPr>
        <p:grpSpPr>
          <a:xfrm>
            <a:off x="3820258" y="3626895"/>
            <a:ext cx="1225778" cy="1248118"/>
            <a:chOff x="3876433" y="3554943"/>
            <a:chExt cx="1189037" cy="1295400"/>
          </a:xfrm>
        </p:grpSpPr>
        <p:sp>
          <p:nvSpPr>
            <p:cNvPr id="243" name="Google Shape;243;p13"/>
            <p:cNvSpPr/>
            <p:nvPr/>
          </p:nvSpPr>
          <p:spPr>
            <a:xfrm>
              <a:off x="3979620" y="3580343"/>
              <a:ext cx="1085850" cy="1270000"/>
            </a:xfrm>
            <a:custGeom>
              <a:avLst/>
              <a:gdLst/>
              <a:ahLst/>
              <a:cxnLst/>
              <a:rect l="l" t="t" r="r" b="b"/>
              <a:pathLst>
                <a:path w="558" h="653" extrusionOk="0">
                  <a:moveTo>
                    <a:pt x="279" y="0"/>
                  </a:moveTo>
                  <a:cubicBezTo>
                    <a:pt x="125" y="0"/>
                    <a:pt x="0" y="125"/>
                    <a:pt x="0" y="279"/>
                  </a:cubicBezTo>
                  <a:cubicBezTo>
                    <a:pt x="0" y="433"/>
                    <a:pt x="125" y="558"/>
                    <a:pt x="279" y="558"/>
                  </a:cubicBezTo>
                  <a:cubicBezTo>
                    <a:pt x="284" y="558"/>
                    <a:pt x="288" y="558"/>
                    <a:pt x="292" y="558"/>
                  </a:cubicBezTo>
                  <a:cubicBezTo>
                    <a:pt x="405" y="653"/>
                    <a:pt x="405" y="653"/>
                    <a:pt x="405" y="653"/>
                  </a:cubicBezTo>
                  <a:cubicBezTo>
                    <a:pt x="417" y="522"/>
                    <a:pt x="417" y="522"/>
                    <a:pt x="417" y="522"/>
                  </a:cubicBezTo>
                  <a:cubicBezTo>
                    <a:pt x="501" y="474"/>
                    <a:pt x="558" y="383"/>
                    <a:pt x="558" y="279"/>
                  </a:cubicBezTo>
                  <a:cubicBezTo>
                    <a:pt x="558" y="125"/>
                    <a:pt x="433" y="0"/>
                    <a:pt x="279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13"/>
            <p:cNvSpPr/>
            <p:nvPr/>
          </p:nvSpPr>
          <p:spPr>
            <a:xfrm>
              <a:off x="3876433" y="3554943"/>
              <a:ext cx="1085848" cy="1270000"/>
            </a:xfrm>
            <a:custGeom>
              <a:avLst/>
              <a:gdLst/>
              <a:ahLst/>
              <a:cxnLst/>
              <a:rect l="l" t="t" r="r" b="b"/>
              <a:pathLst>
                <a:path w="558" h="653" extrusionOk="0">
                  <a:moveTo>
                    <a:pt x="558" y="279"/>
                  </a:moveTo>
                  <a:cubicBezTo>
                    <a:pt x="558" y="125"/>
                    <a:pt x="433" y="0"/>
                    <a:pt x="279" y="0"/>
                  </a:cubicBezTo>
                  <a:cubicBezTo>
                    <a:pt x="125" y="0"/>
                    <a:pt x="0" y="125"/>
                    <a:pt x="0" y="279"/>
                  </a:cubicBezTo>
                  <a:cubicBezTo>
                    <a:pt x="0" y="433"/>
                    <a:pt x="125" y="558"/>
                    <a:pt x="279" y="558"/>
                  </a:cubicBezTo>
                  <a:cubicBezTo>
                    <a:pt x="283" y="558"/>
                    <a:pt x="287" y="558"/>
                    <a:pt x="292" y="558"/>
                  </a:cubicBezTo>
                  <a:cubicBezTo>
                    <a:pt x="404" y="653"/>
                    <a:pt x="404" y="653"/>
                    <a:pt x="404" y="653"/>
                  </a:cubicBezTo>
                  <a:cubicBezTo>
                    <a:pt x="416" y="522"/>
                    <a:pt x="416" y="522"/>
                    <a:pt x="416" y="522"/>
                  </a:cubicBezTo>
                  <a:cubicBezTo>
                    <a:pt x="501" y="474"/>
                    <a:pt x="558" y="383"/>
                    <a:pt x="558" y="279"/>
                  </a:cubicBezTo>
                  <a:close/>
                </a:path>
              </a:pathLst>
            </a:custGeom>
            <a:solidFill>
              <a:srgbClr val="0087B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45" name="Google Shape;245;p13"/>
            <p:cNvGrpSpPr/>
            <p:nvPr/>
          </p:nvGrpSpPr>
          <p:grpSpPr>
            <a:xfrm>
              <a:off x="4079080" y="3816119"/>
              <a:ext cx="681593" cy="595505"/>
              <a:chOff x="6357938" y="3535363"/>
              <a:chExt cx="465156" cy="406405"/>
            </a:xfrm>
          </p:grpSpPr>
          <p:sp>
            <p:nvSpPr>
              <p:cNvPr id="246" name="Google Shape;246;p13"/>
              <p:cNvSpPr/>
              <p:nvPr/>
            </p:nvSpPr>
            <p:spPr>
              <a:xfrm>
                <a:off x="6357938" y="3535363"/>
                <a:ext cx="465156" cy="334152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 extrusionOk="0">
                    <a:moveTo>
                      <a:pt x="10951" y="9367"/>
                    </a:moveTo>
                    <a:cubicBezTo>
                      <a:pt x="10901" y="9383"/>
                      <a:pt x="10851" y="9391"/>
                      <a:pt x="10800" y="9391"/>
                    </a:cubicBezTo>
                    <a:cubicBezTo>
                      <a:pt x="10748" y="9391"/>
                      <a:pt x="10698" y="9383"/>
                      <a:pt x="10648" y="9367"/>
                    </a:cubicBezTo>
                    <a:lnTo>
                      <a:pt x="1873" y="6550"/>
                    </a:lnTo>
                    <a:cubicBezTo>
                      <a:pt x="1566" y="6452"/>
                      <a:pt x="1349" y="6072"/>
                      <a:pt x="1349" y="5634"/>
                    </a:cubicBezTo>
                    <a:cubicBezTo>
                      <a:pt x="1349" y="5197"/>
                      <a:pt x="1566" y="4817"/>
                      <a:pt x="1873" y="4719"/>
                    </a:cubicBezTo>
                    <a:lnTo>
                      <a:pt x="10648" y="1902"/>
                    </a:lnTo>
                    <a:cubicBezTo>
                      <a:pt x="10698" y="1886"/>
                      <a:pt x="10748" y="1878"/>
                      <a:pt x="10800" y="1878"/>
                    </a:cubicBezTo>
                    <a:cubicBezTo>
                      <a:pt x="10851" y="1878"/>
                      <a:pt x="10901" y="1886"/>
                      <a:pt x="10951" y="1902"/>
                    </a:cubicBezTo>
                    <a:lnTo>
                      <a:pt x="19726" y="4719"/>
                    </a:lnTo>
                    <a:cubicBezTo>
                      <a:pt x="20033" y="4817"/>
                      <a:pt x="20249" y="5197"/>
                      <a:pt x="20249" y="5634"/>
                    </a:cubicBezTo>
                    <a:cubicBezTo>
                      <a:pt x="20249" y="6072"/>
                      <a:pt x="20033" y="6452"/>
                      <a:pt x="19726" y="6550"/>
                    </a:cubicBezTo>
                    <a:cubicBezTo>
                      <a:pt x="19726" y="6550"/>
                      <a:pt x="10951" y="9367"/>
                      <a:pt x="10951" y="9367"/>
                    </a:cubicBezTo>
                    <a:close/>
                    <a:moveTo>
                      <a:pt x="16874" y="16904"/>
                    </a:moveTo>
                    <a:cubicBezTo>
                      <a:pt x="16874" y="17942"/>
                      <a:pt x="14849" y="19721"/>
                      <a:pt x="10800" y="19721"/>
                    </a:cubicBezTo>
                    <a:cubicBezTo>
                      <a:pt x="6749" y="19721"/>
                      <a:pt x="4724" y="17942"/>
                      <a:pt x="4724" y="16904"/>
                    </a:cubicBezTo>
                    <a:lnTo>
                      <a:pt x="4724" y="9394"/>
                    </a:lnTo>
                    <a:lnTo>
                      <a:pt x="10353" y="11200"/>
                    </a:lnTo>
                    <a:cubicBezTo>
                      <a:pt x="10501" y="11246"/>
                      <a:pt x="10651" y="11269"/>
                      <a:pt x="10800" y="11269"/>
                    </a:cubicBezTo>
                    <a:cubicBezTo>
                      <a:pt x="10949" y="11269"/>
                      <a:pt x="11098" y="11246"/>
                      <a:pt x="11255" y="11198"/>
                    </a:cubicBezTo>
                    <a:lnTo>
                      <a:pt x="16874" y="9394"/>
                    </a:lnTo>
                    <a:cubicBezTo>
                      <a:pt x="16874" y="9394"/>
                      <a:pt x="16874" y="16904"/>
                      <a:pt x="16874" y="16904"/>
                    </a:cubicBezTo>
                    <a:close/>
                    <a:moveTo>
                      <a:pt x="21600" y="5634"/>
                    </a:moveTo>
                    <a:cubicBezTo>
                      <a:pt x="21600" y="4314"/>
                      <a:pt x="20954" y="3185"/>
                      <a:pt x="20030" y="2888"/>
                    </a:cubicBezTo>
                    <a:lnTo>
                      <a:pt x="11246" y="68"/>
                    </a:lnTo>
                    <a:cubicBezTo>
                      <a:pt x="11098" y="22"/>
                      <a:pt x="10949" y="0"/>
                      <a:pt x="10800" y="0"/>
                    </a:cubicBezTo>
                    <a:cubicBezTo>
                      <a:pt x="10651" y="0"/>
                      <a:pt x="10501" y="22"/>
                      <a:pt x="10344" y="71"/>
                    </a:cubicBezTo>
                    <a:lnTo>
                      <a:pt x="1570" y="2888"/>
                    </a:lnTo>
                    <a:cubicBezTo>
                      <a:pt x="645" y="3185"/>
                      <a:pt x="0" y="4314"/>
                      <a:pt x="0" y="5634"/>
                    </a:cubicBezTo>
                    <a:cubicBezTo>
                      <a:pt x="0" y="6955"/>
                      <a:pt x="645" y="8084"/>
                      <a:pt x="1569" y="8380"/>
                    </a:cubicBezTo>
                    <a:lnTo>
                      <a:pt x="3374" y="8960"/>
                    </a:lnTo>
                    <a:lnTo>
                      <a:pt x="3374" y="16904"/>
                    </a:lnTo>
                    <a:cubicBezTo>
                      <a:pt x="3374" y="19397"/>
                      <a:pt x="5425" y="21600"/>
                      <a:pt x="10800" y="21600"/>
                    </a:cubicBezTo>
                    <a:cubicBezTo>
                      <a:pt x="16174" y="21600"/>
                      <a:pt x="18224" y="19397"/>
                      <a:pt x="18224" y="16904"/>
                    </a:cubicBezTo>
                    <a:lnTo>
                      <a:pt x="18224" y="8960"/>
                    </a:lnTo>
                    <a:lnTo>
                      <a:pt x="20030" y="8380"/>
                    </a:lnTo>
                    <a:cubicBezTo>
                      <a:pt x="20954" y="8084"/>
                      <a:pt x="21600" y="6955"/>
                      <a:pt x="21600" y="5634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9050" tIns="19050" rIns="19050" bIns="190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500"/>
                  <a:buFont typeface="Arial"/>
                  <a:buNone/>
                </a:pPr>
                <a:endParaRPr sz="1500" b="0" i="0" u="none" strike="noStrike" cap="non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47" name="Google Shape;247;p13"/>
              <p:cNvSpPr/>
              <p:nvPr/>
            </p:nvSpPr>
            <p:spPr>
              <a:xfrm>
                <a:off x="6779419" y="3680619"/>
                <a:ext cx="28566" cy="159570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 extrusionOk="0">
                    <a:moveTo>
                      <a:pt x="0" y="1963"/>
                    </a:moveTo>
                    <a:lnTo>
                      <a:pt x="0" y="19636"/>
                    </a:lnTo>
                    <a:cubicBezTo>
                      <a:pt x="0" y="20721"/>
                      <a:pt x="4841" y="21599"/>
                      <a:pt x="10800" y="21599"/>
                    </a:cubicBezTo>
                    <a:cubicBezTo>
                      <a:pt x="16758" y="21599"/>
                      <a:pt x="21600" y="20721"/>
                      <a:pt x="21600" y="19636"/>
                    </a:cubicBezTo>
                    <a:lnTo>
                      <a:pt x="21600" y="1963"/>
                    </a:lnTo>
                    <a:cubicBezTo>
                      <a:pt x="21600" y="878"/>
                      <a:pt x="16758" y="0"/>
                      <a:pt x="10800" y="0"/>
                    </a:cubicBezTo>
                    <a:cubicBezTo>
                      <a:pt x="4841" y="0"/>
                      <a:pt x="0" y="878"/>
                      <a:pt x="0" y="1963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9050" tIns="19050" rIns="19050" bIns="190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500"/>
                  <a:buFont typeface="Arial"/>
                  <a:buNone/>
                </a:pPr>
                <a:endParaRPr sz="1500" b="0" i="0" u="none" strike="noStrike" cap="non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48" name="Google Shape;248;p13"/>
              <p:cNvSpPr/>
              <p:nvPr/>
            </p:nvSpPr>
            <p:spPr>
              <a:xfrm>
                <a:off x="6764338" y="3854450"/>
                <a:ext cx="58752" cy="87318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4838" y="0"/>
                      <a:pt x="0" y="10427"/>
                      <a:pt x="0" y="14400"/>
                    </a:cubicBezTo>
                    <a:cubicBezTo>
                      <a:pt x="0" y="18372"/>
                      <a:pt x="4838" y="21599"/>
                      <a:pt x="10800" y="21599"/>
                    </a:cubicBezTo>
                    <a:cubicBezTo>
                      <a:pt x="16761" y="21599"/>
                      <a:pt x="21600" y="18372"/>
                      <a:pt x="21600" y="14400"/>
                    </a:cubicBezTo>
                    <a:cubicBezTo>
                      <a:pt x="21600" y="10427"/>
                      <a:pt x="16761" y="0"/>
                      <a:pt x="10800" y="0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9050" tIns="19050" rIns="19050" bIns="190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500"/>
                  <a:buFont typeface="Arial"/>
                  <a:buNone/>
                </a:pPr>
                <a:endParaRPr sz="1500" b="0" i="0" u="none" strike="noStrike" cap="non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</p:grpSp>
      <p:grpSp>
        <p:nvGrpSpPr>
          <p:cNvPr id="249" name="Google Shape;249;p13"/>
          <p:cNvGrpSpPr/>
          <p:nvPr/>
        </p:nvGrpSpPr>
        <p:grpSpPr>
          <a:xfrm>
            <a:off x="7297945" y="4052113"/>
            <a:ext cx="931200" cy="943737"/>
            <a:chOff x="7249870" y="3996269"/>
            <a:chExt cx="903288" cy="979488"/>
          </a:xfrm>
        </p:grpSpPr>
        <p:sp>
          <p:nvSpPr>
            <p:cNvPr id="250" name="Google Shape;250;p13"/>
            <p:cNvSpPr/>
            <p:nvPr/>
          </p:nvSpPr>
          <p:spPr>
            <a:xfrm>
              <a:off x="7334008" y="4016906"/>
              <a:ext cx="819150" cy="958851"/>
            </a:xfrm>
            <a:custGeom>
              <a:avLst/>
              <a:gdLst/>
              <a:ahLst/>
              <a:cxnLst/>
              <a:rect l="l" t="t" r="r" b="b"/>
              <a:pathLst>
                <a:path w="515" h="602" extrusionOk="0">
                  <a:moveTo>
                    <a:pt x="258" y="0"/>
                  </a:moveTo>
                  <a:cubicBezTo>
                    <a:pt x="116" y="0"/>
                    <a:pt x="0" y="115"/>
                    <a:pt x="0" y="257"/>
                  </a:cubicBezTo>
                  <a:cubicBezTo>
                    <a:pt x="0" y="353"/>
                    <a:pt x="53" y="437"/>
                    <a:pt x="131" y="481"/>
                  </a:cubicBezTo>
                  <a:cubicBezTo>
                    <a:pt x="142" y="602"/>
                    <a:pt x="142" y="602"/>
                    <a:pt x="142" y="602"/>
                  </a:cubicBezTo>
                  <a:cubicBezTo>
                    <a:pt x="246" y="514"/>
                    <a:pt x="246" y="514"/>
                    <a:pt x="246" y="514"/>
                  </a:cubicBezTo>
                  <a:cubicBezTo>
                    <a:pt x="250" y="514"/>
                    <a:pt x="254" y="514"/>
                    <a:pt x="258" y="514"/>
                  </a:cubicBezTo>
                  <a:cubicBezTo>
                    <a:pt x="400" y="514"/>
                    <a:pt x="515" y="399"/>
                    <a:pt x="515" y="257"/>
                  </a:cubicBezTo>
                  <a:cubicBezTo>
                    <a:pt x="515" y="115"/>
                    <a:pt x="400" y="0"/>
                    <a:pt x="258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13"/>
            <p:cNvSpPr/>
            <p:nvPr/>
          </p:nvSpPr>
          <p:spPr>
            <a:xfrm>
              <a:off x="7249870" y="3996269"/>
              <a:ext cx="817563" cy="958851"/>
            </a:xfrm>
            <a:custGeom>
              <a:avLst/>
              <a:gdLst/>
              <a:ahLst/>
              <a:cxnLst/>
              <a:rect l="l" t="t" r="r" b="b"/>
              <a:pathLst>
                <a:path w="514" h="602" extrusionOk="0">
                  <a:moveTo>
                    <a:pt x="257" y="0"/>
                  </a:moveTo>
                  <a:cubicBezTo>
                    <a:pt x="115" y="0"/>
                    <a:pt x="0" y="115"/>
                    <a:pt x="0" y="257"/>
                  </a:cubicBezTo>
                  <a:cubicBezTo>
                    <a:pt x="0" y="353"/>
                    <a:pt x="53" y="437"/>
                    <a:pt x="131" y="481"/>
                  </a:cubicBezTo>
                  <a:cubicBezTo>
                    <a:pt x="142" y="602"/>
                    <a:pt x="142" y="602"/>
                    <a:pt x="142" y="602"/>
                  </a:cubicBezTo>
                  <a:cubicBezTo>
                    <a:pt x="246" y="514"/>
                    <a:pt x="246" y="514"/>
                    <a:pt x="246" y="514"/>
                  </a:cubicBezTo>
                  <a:cubicBezTo>
                    <a:pt x="249" y="514"/>
                    <a:pt x="253" y="514"/>
                    <a:pt x="257" y="514"/>
                  </a:cubicBezTo>
                  <a:cubicBezTo>
                    <a:pt x="399" y="514"/>
                    <a:pt x="514" y="399"/>
                    <a:pt x="514" y="257"/>
                  </a:cubicBezTo>
                  <a:cubicBezTo>
                    <a:pt x="514" y="115"/>
                    <a:pt x="399" y="0"/>
                    <a:pt x="25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52" name="Google Shape;252;p13"/>
            <p:cNvGrpSpPr/>
            <p:nvPr/>
          </p:nvGrpSpPr>
          <p:grpSpPr>
            <a:xfrm>
              <a:off x="7452292" y="4215026"/>
              <a:ext cx="447945" cy="376858"/>
              <a:chOff x="5356342" y="3093565"/>
              <a:chExt cx="465156" cy="391338"/>
            </a:xfrm>
          </p:grpSpPr>
          <p:sp>
            <p:nvSpPr>
              <p:cNvPr id="253" name="Google Shape;253;p13"/>
              <p:cNvSpPr/>
              <p:nvPr/>
            </p:nvSpPr>
            <p:spPr>
              <a:xfrm>
                <a:off x="5473023" y="3195165"/>
                <a:ext cx="231768" cy="231768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 extrusionOk="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9050" tIns="19050" rIns="19050" bIns="190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500"/>
                  <a:buFont typeface="Arial"/>
                  <a:buNone/>
                </a:pPr>
                <a:endParaRPr sz="1500" b="0" i="0" u="none" strike="noStrike" cap="non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54" name="Google Shape;254;p13"/>
              <p:cNvSpPr/>
              <p:nvPr/>
            </p:nvSpPr>
            <p:spPr>
              <a:xfrm>
                <a:off x="5530967" y="3253109"/>
                <a:ext cx="65070" cy="65070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 extrusionOk="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9050" tIns="19050" rIns="19050" bIns="190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500"/>
                  <a:buFont typeface="Arial"/>
                  <a:buNone/>
                </a:pPr>
                <a:endParaRPr sz="1500" b="0" i="0" u="none" strike="noStrike" cap="non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55" name="Google Shape;255;p13"/>
              <p:cNvSpPr/>
              <p:nvPr/>
            </p:nvSpPr>
            <p:spPr>
              <a:xfrm>
                <a:off x="5356342" y="3093565"/>
                <a:ext cx="465156" cy="391338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 extrusionOk="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9050" tIns="19050" rIns="19050" bIns="190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500"/>
                  <a:buFont typeface="Arial"/>
                  <a:buNone/>
                </a:pPr>
                <a:endParaRPr sz="1500" b="0" i="0" u="none" strike="noStrike" cap="non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</p:grpSp>
      <p:grpSp>
        <p:nvGrpSpPr>
          <p:cNvPr id="256" name="Google Shape;256;p13"/>
          <p:cNvGrpSpPr/>
          <p:nvPr/>
        </p:nvGrpSpPr>
        <p:grpSpPr>
          <a:xfrm>
            <a:off x="5103313" y="3949629"/>
            <a:ext cx="810093" cy="893260"/>
            <a:chOff x="5121033" y="3889906"/>
            <a:chExt cx="785812" cy="927100"/>
          </a:xfrm>
        </p:grpSpPr>
        <p:sp>
          <p:nvSpPr>
            <p:cNvPr id="257" name="Google Shape;257;p13"/>
            <p:cNvSpPr/>
            <p:nvPr/>
          </p:nvSpPr>
          <p:spPr>
            <a:xfrm>
              <a:off x="5148020" y="3931181"/>
              <a:ext cx="758825" cy="885825"/>
            </a:xfrm>
            <a:custGeom>
              <a:avLst/>
              <a:gdLst/>
              <a:ahLst/>
              <a:cxnLst/>
              <a:rect l="l" t="t" r="r" b="b"/>
              <a:pathLst>
                <a:path w="448" h="524" extrusionOk="0">
                  <a:moveTo>
                    <a:pt x="224" y="0"/>
                  </a:moveTo>
                  <a:cubicBezTo>
                    <a:pt x="100" y="0"/>
                    <a:pt x="0" y="100"/>
                    <a:pt x="0" y="224"/>
                  </a:cubicBezTo>
                  <a:cubicBezTo>
                    <a:pt x="0" y="347"/>
                    <a:pt x="100" y="448"/>
                    <a:pt x="224" y="448"/>
                  </a:cubicBezTo>
                  <a:cubicBezTo>
                    <a:pt x="227" y="448"/>
                    <a:pt x="231" y="448"/>
                    <a:pt x="234" y="448"/>
                  </a:cubicBezTo>
                  <a:cubicBezTo>
                    <a:pt x="324" y="524"/>
                    <a:pt x="324" y="524"/>
                    <a:pt x="324" y="524"/>
                  </a:cubicBezTo>
                  <a:cubicBezTo>
                    <a:pt x="334" y="419"/>
                    <a:pt x="334" y="419"/>
                    <a:pt x="334" y="419"/>
                  </a:cubicBezTo>
                  <a:cubicBezTo>
                    <a:pt x="402" y="380"/>
                    <a:pt x="448" y="307"/>
                    <a:pt x="448" y="224"/>
                  </a:cubicBezTo>
                  <a:cubicBezTo>
                    <a:pt x="448" y="100"/>
                    <a:pt x="348" y="0"/>
                    <a:pt x="224" y="0"/>
                  </a:cubicBezTo>
                </a:path>
              </a:pathLst>
            </a:custGeom>
            <a:solidFill>
              <a:srgbClr val="C7C4C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13"/>
            <p:cNvSpPr/>
            <p:nvPr/>
          </p:nvSpPr>
          <p:spPr>
            <a:xfrm>
              <a:off x="5121033" y="3889906"/>
              <a:ext cx="758824" cy="885825"/>
            </a:xfrm>
            <a:custGeom>
              <a:avLst/>
              <a:gdLst/>
              <a:ahLst/>
              <a:cxnLst/>
              <a:rect l="l" t="t" r="r" b="b"/>
              <a:pathLst>
                <a:path w="448" h="524" extrusionOk="0">
                  <a:moveTo>
                    <a:pt x="448" y="224"/>
                  </a:moveTo>
                  <a:cubicBezTo>
                    <a:pt x="448" y="100"/>
                    <a:pt x="348" y="0"/>
                    <a:pt x="224" y="0"/>
                  </a:cubicBezTo>
                  <a:cubicBezTo>
                    <a:pt x="100" y="0"/>
                    <a:pt x="0" y="100"/>
                    <a:pt x="0" y="224"/>
                  </a:cubicBezTo>
                  <a:cubicBezTo>
                    <a:pt x="0" y="347"/>
                    <a:pt x="100" y="448"/>
                    <a:pt x="224" y="448"/>
                  </a:cubicBezTo>
                  <a:cubicBezTo>
                    <a:pt x="227" y="448"/>
                    <a:pt x="231" y="448"/>
                    <a:pt x="234" y="448"/>
                  </a:cubicBezTo>
                  <a:cubicBezTo>
                    <a:pt x="324" y="524"/>
                    <a:pt x="324" y="524"/>
                    <a:pt x="324" y="524"/>
                  </a:cubicBezTo>
                  <a:cubicBezTo>
                    <a:pt x="334" y="419"/>
                    <a:pt x="334" y="419"/>
                    <a:pt x="334" y="419"/>
                  </a:cubicBezTo>
                  <a:cubicBezTo>
                    <a:pt x="402" y="380"/>
                    <a:pt x="448" y="307"/>
                    <a:pt x="448" y="224"/>
                  </a:cubicBezTo>
                  <a:close/>
                </a:path>
              </a:pathLst>
            </a:custGeom>
            <a:solidFill>
              <a:srgbClr val="F491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59" name="Google Shape;259;p13"/>
            <p:cNvGrpSpPr/>
            <p:nvPr/>
          </p:nvGrpSpPr>
          <p:grpSpPr>
            <a:xfrm>
              <a:off x="5288452" y="4127998"/>
              <a:ext cx="464361" cy="407198"/>
              <a:chOff x="1640798" y="2149003"/>
              <a:chExt cx="464361" cy="407198"/>
            </a:xfrm>
          </p:grpSpPr>
          <p:sp>
            <p:nvSpPr>
              <p:cNvPr id="260" name="Google Shape;260;p13"/>
              <p:cNvSpPr/>
              <p:nvPr/>
            </p:nvSpPr>
            <p:spPr>
              <a:xfrm>
                <a:off x="1640798" y="2149003"/>
                <a:ext cx="464361" cy="407198"/>
              </a:xfrm>
              <a:custGeom>
                <a:avLst/>
                <a:gdLst/>
                <a:ahLst/>
                <a:cxnLst/>
                <a:rect l="l" t="t" r="r" b="b"/>
                <a:pathLst>
                  <a:path w="20407" h="20712" extrusionOk="0">
                    <a:moveTo>
                      <a:pt x="17706" y="10922"/>
                    </a:moveTo>
                    <a:lnTo>
                      <a:pt x="10657" y="19017"/>
                    </a:lnTo>
                    <a:cubicBezTo>
                      <a:pt x="10407" y="19305"/>
                      <a:pt x="9998" y="19305"/>
                      <a:pt x="9748" y="19017"/>
                    </a:cubicBezTo>
                    <a:lnTo>
                      <a:pt x="2699" y="10922"/>
                    </a:lnTo>
                    <a:cubicBezTo>
                      <a:pt x="817" y="8762"/>
                      <a:pt x="817" y="5247"/>
                      <a:pt x="2699" y="3087"/>
                    </a:cubicBezTo>
                    <a:cubicBezTo>
                      <a:pt x="4512" y="1004"/>
                      <a:pt x="7429" y="931"/>
                      <a:pt x="9338" y="2923"/>
                    </a:cubicBezTo>
                    <a:lnTo>
                      <a:pt x="10202" y="3825"/>
                    </a:lnTo>
                    <a:lnTo>
                      <a:pt x="11067" y="2923"/>
                    </a:lnTo>
                    <a:cubicBezTo>
                      <a:pt x="12976" y="931"/>
                      <a:pt x="15893" y="1004"/>
                      <a:pt x="17706" y="3087"/>
                    </a:cubicBezTo>
                    <a:cubicBezTo>
                      <a:pt x="19588" y="5247"/>
                      <a:pt x="19588" y="8762"/>
                      <a:pt x="17706" y="10922"/>
                    </a:cubicBezTo>
                    <a:moveTo>
                      <a:pt x="18616" y="2043"/>
                    </a:moveTo>
                    <a:cubicBezTo>
                      <a:pt x="16301" y="-617"/>
                      <a:pt x="12601" y="-672"/>
                      <a:pt x="10202" y="1830"/>
                    </a:cubicBezTo>
                    <a:cubicBezTo>
                      <a:pt x="7805" y="-672"/>
                      <a:pt x="4104" y="-617"/>
                      <a:pt x="1789" y="2043"/>
                    </a:cubicBezTo>
                    <a:cubicBezTo>
                      <a:pt x="-597" y="4783"/>
                      <a:pt x="-597" y="9226"/>
                      <a:pt x="1789" y="11967"/>
                    </a:cubicBezTo>
                    <a:cubicBezTo>
                      <a:pt x="2470" y="12750"/>
                      <a:pt x="8838" y="20061"/>
                      <a:pt x="8838" y="20061"/>
                    </a:cubicBezTo>
                    <a:cubicBezTo>
                      <a:pt x="9592" y="20928"/>
                      <a:pt x="10812" y="20928"/>
                      <a:pt x="11567" y="20061"/>
                    </a:cubicBezTo>
                    <a:cubicBezTo>
                      <a:pt x="11567" y="20061"/>
                      <a:pt x="18539" y="12056"/>
                      <a:pt x="18616" y="11967"/>
                    </a:cubicBezTo>
                    <a:cubicBezTo>
                      <a:pt x="21003" y="9226"/>
                      <a:pt x="21003" y="4783"/>
                      <a:pt x="18616" y="2043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9050" tIns="19050" rIns="19050" bIns="190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500"/>
                  <a:buFont typeface="Arial"/>
                  <a:buNone/>
                </a:pPr>
                <a:endParaRPr sz="1500" b="0" i="0" u="none" strike="noStrike" cap="non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61" name="Google Shape;261;p13"/>
              <p:cNvSpPr/>
              <p:nvPr/>
            </p:nvSpPr>
            <p:spPr>
              <a:xfrm>
                <a:off x="1713029" y="2222028"/>
                <a:ext cx="69066" cy="69066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 extrusionOk="0">
                    <a:moveTo>
                      <a:pt x="19326" y="0"/>
                    </a:moveTo>
                    <a:cubicBezTo>
                      <a:pt x="19317" y="0"/>
                      <a:pt x="19317" y="4"/>
                      <a:pt x="19308" y="4"/>
                    </a:cubicBezTo>
                    <a:cubicBezTo>
                      <a:pt x="8643" y="13"/>
                      <a:pt x="0" y="8659"/>
                      <a:pt x="0" y="19326"/>
                    </a:cubicBezTo>
                    <a:cubicBezTo>
                      <a:pt x="0" y="20580"/>
                      <a:pt x="1019" y="21600"/>
                      <a:pt x="2273" y="21600"/>
                    </a:cubicBezTo>
                    <a:cubicBezTo>
                      <a:pt x="3528" y="21600"/>
                      <a:pt x="4547" y="20580"/>
                      <a:pt x="4547" y="19326"/>
                    </a:cubicBezTo>
                    <a:lnTo>
                      <a:pt x="4547" y="19321"/>
                    </a:lnTo>
                    <a:cubicBezTo>
                      <a:pt x="4547" y="11164"/>
                      <a:pt x="11164" y="4547"/>
                      <a:pt x="19321" y="4547"/>
                    </a:cubicBezTo>
                    <a:lnTo>
                      <a:pt x="19326" y="4547"/>
                    </a:lnTo>
                    <a:cubicBezTo>
                      <a:pt x="20580" y="4547"/>
                      <a:pt x="21599" y="3528"/>
                      <a:pt x="21599" y="2273"/>
                    </a:cubicBezTo>
                    <a:cubicBezTo>
                      <a:pt x="21599" y="1019"/>
                      <a:pt x="20580" y="0"/>
                      <a:pt x="19326" y="0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9050" tIns="19050" rIns="19050" bIns="190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500"/>
                  <a:buFont typeface="Arial"/>
                  <a:buNone/>
                </a:pPr>
                <a:endParaRPr sz="1500" b="0" i="0" u="none" strike="noStrike" cap="non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Requires="p14">
      <p:transition p14:dur="250">
        <p:fade thruBlk="1"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4"/>
          <p:cNvSpPr/>
          <p:nvPr/>
        </p:nvSpPr>
        <p:spPr>
          <a:xfrm flipH="1">
            <a:off x="1958" y="0"/>
            <a:ext cx="2185867" cy="2216941"/>
          </a:xfrm>
          <a:custGeom>
            <a:avLst/>
            <a:gdLst/>
            <a:ahLst/>
            <a:cxnLst/>
            <a:rect l="l" t="t" r="r" b="b"/>
            <a:pathLst>
              <a:path w="3483454" h="3694901" extrusionOk="0">
                <a:moveTo>
                  <a:pt x="465851" y="0"/>
                </a:moveTo>
                <a:lnTo>
                  <a:pt x="3483454" y="0"/>
                </a:lnTo>
                <a:lnTo>
                  <a:pt x="3483454" y="3370938"/>
                </a:lnTo>
                <a:lnTo>
                  <a:pt x="3408817" y="3416282"/>
                </a:lnTo>
                <a:cubicBezTo>
                  <a:pt x="3081723" y="3593970"/>
                  <a:pt x="2706881" y="3694901"/>
                  <a:pt x="2308465" y="3694901"/>
                </a:cubicBezTo>
                <a:cubicBezTo>
                  <a:pt x="1033535" y="3694901"/>
                  <a:pt x="0" y="2661366"/>
                  <a:pt x="0" y="1386436"/>
                </a:cubicBezTo>
                <a:cubicBezTo>
                  <a:pt x="0" y="908337"/>
                  <a:pt x="145341" y="464185"/>
                  <a:pt x="394250" y="95751"/>
                </a:cubicBez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4"/>
          <p:cNvSpPr txBox="1"/>
          <p:nvPr/>
        </p:nvSpPr>
        <p:spPr>
          <a:xfrm>
            <a:off x="540721" y="218979"/>
            <a:ext cx="1551000" cy="17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zh-CN" sz="100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2</a:t>
            </a:r>
            <a:endParaRPr sz="10000" b="0" i="0" u="none" strike="noStrike" cap="none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69" name="Google Shape;269;p14"/>
          <p:cNvSpPr txBox="1"/>
          <p:nvPr/>
        </p:nvSpPr>
        <p:spPr>
          <a:xfrm>
            <a:off x="3739355" y="219055"/>
            <a:ext cx="58851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zh-CN" sz="5400" b="1" i="0" u="none" strike="noStrike" cap="none">
                <a:solidFill>
                  <a:srgbClr val="2F5496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五、客製化學程</a:t>
            </a:r>
            <a:endParaRPr sz="5400" b="1" i="0" u="none" strike="noStrike" cap="none">
              <a:solidFill>
                <a:srgbClr val="2F5496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270" name="Google Shape;270;p14" descr="plann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91635" y="1796415"/>
            <a:ext cx="4601210" cy="4601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Requires="p14">
      <p:transition p14:dur="250">
        <p:fade thruBlk="1"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5"/>
          <p:cNvSpPr/>
          <p:nvPr/>
        </p:nvSpPr>
        <p:spPr>
          <a:xfrm>
            <a:off x="8884950" y="4968175"/>
            <a:ext cx="29679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zh-CN" sz="3600" b="1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ADVANCE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5"/>
          <p:cNvSpPr/>
          <p:nvPr/>
        </p:nvSpPr>
        <p:spPr>
          <a:xfrm>
            <a:off x="7289256" y="3181389"/>
            <a:ext cx="2967900" cy="2836800"/>
          </a:xfrm>
          <a:prstGeom prst="parallelogram">
            <a:avLst>
              <a:gd name="adj" fmla="val 84923"/>
            </a:avLst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5"/>
          <p:cNvSpPr txBox="1"/>
          <p:nvPr/>
        </p:nvSpPr>
        <p:spPr>
          <a:xfrm>
            <a:off x="3483450" y="2197050"/>
            <a:ext cx="5401500" cy="24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E2F"/>
              </a:buClr>
              <a:buSzPts val="2400"/>
              <a:buFont typeface="Arial"/>
              <a:buNone/>
            </a:pPr>
            <a:r>
              <a:rPr lang="zh-CN" sz="9000" b="1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提出我方解決方案</a:t>
            </a:r>
            <a:endParaRPr sz="9000" b="0" i="0" u="none" strike="noStrike" cap="none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278" name="Google Shape;278;p15"/>
          <p:cNvSpPr/>
          <p:nvPr/>
        </p:nvSpPr>
        <p:spPr>
          <a:xfrm flipH="1">
            <a:off x="0" y="0"/>
            <a:ext cx="3483454" cy="3694901"/>
          </a:xfrm>
          <a:custGeom>
            <a:avLst/>
            <a:gdLst/>
            <a:ahLst/>
            <a:cxnLst/>
            <a:rect l="l" t="t" r="r" b="b"/>
            <a:pathLst>
              <a:path w="3483454" h="3694901" extrusionOk="0">
                <a:moveTo>
                  <a:pt x="465851" y="0"/>
                </a:moveTo>
                <a:lnTo>
                  <a:pt x="3483454" y="0"/>
                </a:lnTo>
                <a:lnTo>
                  <a:pt x="3483454" y="3370938"/>
                </a:lnTo>
                <a:lnTo>
                  <a:pt x="3408817" y="3416282"/>
                </a:lnTo>
                <a:cubicBezTo>
                  <a:pt x="3081723" y="3593970"/>
                  <a:pt x="2706881" y="3694901"/>
                  <a:pt x="2308465" y="3694901"/>
                </a:cubicBezTo>
                <a:cubicBezTo>
                  <a:pt x="1033535" y="3694901"/>
                  <a:pt x="0" y="2661366"/>
                  <a:pt x="0" y="1386436"/>
                </a:cubicBezTo>
                <a:cubicBezTo>
                  <a:pt x="0" y="908337"/>
                  <a:pt x="145341" y="464185"/>
                  <a:pt x="394250" y="95751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5"/>
          <p:cNvSpPr txBox="1"/>
          <p:nvPr/>
        </p:nvSpPr>
        <p:spPr>
          <a:xfrm>
            <a:off x="860936" y="324769"/>
            <a:ext cx="2469600" cy="26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600"/>
              <a:buFont typeface="Arial"/>
              <a:buNone/>
            </a:pPr>
            <a:r>
              <a:rPr lang="zh-CN" sz="166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3</a:t>
            </a:r>
            <a:endParaRPr sz="16600" b="0" i="0" u="none" strike="noStrike" cap="none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Requires="p14">
      <p:transition p14:dur="250">
        <p:fade thruBlk="1"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6"/>
          <p:cNvSpPr/>
          <p:nvPr/>
        </p:nvSpPr>
        <p:spPr>
          <a:xfrm flipH="1">
            <a:off x="8" y="-68975"/>
            <a:ext cx="2185867" cy="2216941"/>
          </a:xfrm>
          <a:custGeom>
            <a:avLst/>
            <a:gdLst/>
            <a:ahLst/>
            <a:cxnLst/>
            <a:rect l="l" t="t" r="r" b="b"/>
            <a:pathLst>
              <a:path w="3483454" h="3694901" extrusionOk="0">
                <a:moveTo>
                  <a:pt x="465851" y="0"/>
                </a:moveTo>
                <a:lnTo>
                  <a:pt x="3483454" y="0"/>
                </a:lnTo>
                <a:lnTo>
                  <a:pt x="3483454" y="3370938"/>
                </a:lnTo>
                <a:lnTo>
                  <a:pt x="3408817" y="3416282"/>
                </a:lnTo>
                <a:cubicBezTo>
                  <a:pt x="3081723" y="3593970"/>
                  <a:pt x="2706881" y="3694901"/>
                  <a:pt x="2308465" y="3694901"/>
                </a:cubicBezTo>
                <a:cubicBezTo>
                  <a:pt x="1033535" y="3694901"/>
                  <a:pt x="0" y="2661366"/>
                  <a:pt x="0" y="1386436"/>
                </a:cubicBezTo>
                <a:cubicBezTo>
                  <a:pt x="0" y="908337"/>
                  <a:pt x="145341" y="464185"/>
                  <a:pt x="394250" y="95751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6"/>
          <p:cNvSpPr txBox="1"/>
          <p:nvPr/>
        </p:nvSpPr>
        <p:spPr>
          <a:xfrm>
            <a:off x="524211" y="218979"/>
            <a:ext cx="1551000" cy="17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zh-CN" sz="100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3</a:t>
            </a:r>
            <a:endParaRPr sz="10000" b="0" i="0" u="none" strike="noStrike" cap="none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87" name="Google Shape;287;p16"/>
          <p:cNvSpPr txBox="1"/>
          <p:nvPr/>
        </p:nvSpPr>
        <p:spPr>
          <a:xfrm>
            <a:off x="3460450" y="218975"/>
            <a:ext cx="6799200" cy="9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zh-CN" sz="5500" b="1" i="0" u="none" strike="noStrike" cap="none">
                <a:solidFill>
                  <a:srgbClr val="7030A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現行跨領域制度比較</a:t>
            </a:r>
            <a:endParaRPr sz="5500" b="0" i="0" u="none" strike="noStrike" cap="none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6"/>
          <p:cNvSpPr/>
          <p:nvPr/>
        </p:nvSpPr>
        <p:spPr>
          <a:xfrm>
            <a:off x="4979035" y="1285875"/>
            <a:ext cx="2562860" cy="2447925"/>
          </a:xfrm>
          <a:prstGeom prst="ellipse">
            <a:avLst/>
          </a:prstGeom>
          <a:solidFill>
            <a:srgbClr val="A8D08C"/>
          </a:solidFill>
          <a:ln w="25400" cap="flat" cmpd="sng">
            <a:solidFill>
              <a:srgbClr val="42719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sz="40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客製化</a:t>
            </a:r>
            <a:endParaRPr sz="40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sz="40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學程</a:t>
            </a:r>
            <a:endParaRPr sz="40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89" name="Google Shape;289;p16"/>
          <p:cNvSpPr/>
          <p:nvPr/>
        </p:nvSpPr>
        <p:spPr>
          <a:xfrm>
            <a:off x="3005455" y="4242435"/>
            <a:ext cx="2562860" cy="2447925"/>
          </a:xfrm>
          <a:prstGeom prst="ellipse">
            <a:avLst/>
          </a:prstGeom>
          <a:solidFill>
            <a:srgbClr val="FFD966"/>
          </a:solidFill>
          <a:ln w="25400" cap="flat" cmpd="sng">
            <a:solidFill>
              <a:srgbClr val="42719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sz="40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雙主修</a:t>
            </a:r>
            <a:endParaRPr sz="40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90" name="Google Shape;290;p16"/>
          <p:cNvSpPr/>
          <p:nvPr/>
        </p:nvSpPr>
        <p:spPr>
          <a:xfrm>
            <a:off x="7011670" y="4242435"/>
            <a:ext cx="2562860" cy="2447925"/>
          </a:xfrm>
          <a:prstGeom prst="ellipse">
            <a:avLst/>
          </a:prstGeom>
          <a:solidFill>
            <a:srgbClr val="9CC2E5"/>
          </a:solidFill>
          <a:ln w="25400" cap="flat" cmpd="sng">
            <a:solidFill>
              <a:srgbClr val="42719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sz="40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輔系</a:t>
            </a:r>
            <a:endParaRPr sz="40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91" name="Google Shape;291;p16"/>
          <p:cNvSpPr txBox="1"/>
          <p:nvPr/>
        </p:nvSpPr>
        <p:spPr>
          <a:xfrm>
            <a:off x="5685155" y="3733800"/>
            <a:ext cx="1584960" cy="10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sz="6000" b="1" i="0" u="none" strike="noStrike" cap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v.s.</a:t>
            </a:r>
            <a:endParaRPr sz="6000" b="1" i="0" u="none" strike="noStrike" cap="non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Requires="p14">
      <p:transition p14:dur="250">
        <p:fade thruBlk="1"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7"/>
          <p:cNvSpPr/>
          <p:nvPr/>
        </p:nvSpPr>
        <p:spPr>
          <a:xfrm flipH="1">
            <a:off x="0" y="0"/>
            <a:ext cx="2185867" cy="2216941"/>
          </a:xfrm>
          <a:custGeom>
            <a:avLst/>
            <a:gdLst/>
            <a:ahLst/>
            <a:cxnLst/>
            <a:rect l="l" t="t" r="r" b="b"/>
            <a:pathLst>
              <a:path w="3483454" h="3694901" extrusionOk="0">
                <a:moveTo>
                  <a:pt x="465851" y="0"/>
                </a:moveTo>
                <a:lnTo>
                  <a:pt x="3483454" y="0"/>
                </a:lnTo>
                <a:lnTo>
                  <a:pt x="3483454" y="3370938"/>
                </a:lnTo>
                <a:lnTo>
                  <a:pt x="3408817" y="3416282"/>
                </a:lnTo>
                <a:cubicBezTo>
                  <a:pt x="3081723" y="3593970"/>
                  <a:pt x="2706881" y="3694901"/>
                  <a:pt x="2308465" y="3694901"/>
                </a:cubicBezTo>
                <a:cubicBezTo>
                  <a:pt x="1033535" y="3694901"/>
                  <a:pt x="0" y="2661366"/>
                  <a:pt x="0" y="1386436"/>
                </a:cubicBezTo>
                <a:cubicBezTo>
                  <a:pt x="0" y="908337"/>
                  <a:pt x="145341" y="464185"/>
                  <a:pt x="394250" y="95751"/>
                </a:cubicBezTo>
                <a:close/>
              </a:path>
            </a:pathLst>
          </a:custGeom>
          <a:solidFill>
            <a:srgbClr val="7030A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7"/>
          <p:cNvSpPr txBox="1"/>
          <p:nvPr/>
        </p:nvSpPr>
        <p:spPr>
          <a:xfrm>
            <a:off x="540721" y="218979"/>
            <a:ext cx="1551000" cy="17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zh-CN" sz="100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3</a:t>
            </a:r>
            <a:endParaRPr sz="10000" b="0" i="0" u="none" strike="noStrike" cap="none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99" name="Google Shape;299;p17"/>
          <p:cNvSpPr txBox="1"/>
          <p:nvPr/>
        </p:nvSpPr>
        <p:spPr>
          <a:xfrm>
            <a:off x="2978075" y="493225"/>
            <a:ext cx="8200200" cy="8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zh-CN" sz="5500" b="1" i="0" u="none" strike="noStrike" cap="none">
                <a:solidFill>
                  <a:srgbClr val="7030A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客製化學程輔導配套機制</a:t>
            </a:r>
            <a:endParaRPr sz="5500" b="0" i="0" u="none" strike="noStrike" cap="none">
              <a:solidFill>
                <a:srgbClr val="7030A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300" name="Google Shape;300;p17"/>
          <p:cNvSpPr/>
          <p:nvPr/>
        </p:nvSpPr>
        <p:spPr>
          <a:xfrm>
            <a:off x="4175717" y="4315580"/>
            <a:ext cx="1749300" cy="1749300"/>
          </a:xfrm>
          <a:prstGeom prst="teardrop">
            <a:avLst>
              <a:gd name="adj" fmla="val 100000"/>
            </a:avLst>
          </a:prstGeom>
          <a:solidFill>
            <a:srgbClr val="82BB4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45"/>
              <a:buFont typeface="Arial"/>
              <a:buNone/>
            </a:pPr>
            <a:endParaRPr sz="2345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17"/>
          <p:cNvSpPr/>
          <p:nvPr/>
        </p:nvSpPr>
        <p:spPr>
          <a:xfrm rot="10800000" flipH="1">
            <a:off x="4175717" y="2328091"/>
            <a:ext cx="1749300" cy="1749300"/>
          </a:xfrm>
          <a:prstGeom prst="teardrop">
            <a:avLst>
              <a:gd name="adj" fmla="val 100000"/>
            </a:avLst>
          </a:prstGeom>
          <a:solidFill>
            <a:srgbClr val="5B9BD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45"/>
              <a:buFont typeface="Arial"/>
              <a:buNone/>
            </a:pPr>
            <a:endParaRPr sz="2345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7"/>
          <p:cNvSpPr/>
          <p:nvPr/>
        </p:nvSpPr>
        <p:spPr>
          <a:xfrm rot="10800000">
            <a:off x="6148110" y="2328091"/>
            <a:ext cx="1749300" cy="1749300"/>
          </a:xfrm>
          <a:prstGeom prst="teardrop">
            <a:avLst>
              <a:gd name="adj" fmla="val 100000"/>
            </a:avLst>
          </a:prstGeom>
          <a:solidFill>
            <a:srgbClr val="F9D51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45"/>
              <a:buFont typeface="Arial"/>
              <a:buNone/>
            </a:pPr>
            <a:endParaRPr sz="2345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7"/>
          <p:cNvSpPr/>
          <p:nvPr/>
        </p:nvSpPr>
        <p:spPr>
          <a:xfrm flipH="1">
            <a:off x="6148110" y="4315580"/>
            <a:ext cx="1749300" cy="1749300"/>
          </a:xfrm>
          <a:prstGeom prst="teardrop">
            <a:avLst>
              <a:gd name="adj" fmla="val 100000"/>
            </a:avLst>
          </a:prstGeom>
          <a:solidFill>
            <a:srgbClr val="973A9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45"/>
              <a:buFont typeface="Arial"/>
              <a:buNone/>
            </a:pPr>
            <a:endParaRPr sz="2345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17"/>
          <p:cNvSpPr/>
          <p:nvPr/>
        </p:nvSpPr>
        <p:spPr>
          <a:xfrm>
            <a:off x="6725994" y="4865922"/>
            <a:ext cx="560390" cy="507711"/>
          </a:xfrm>
          <a:custGeom>
            <a:avLst/>
            <a:gdLst/>
            <a:ahLst/>
            <a:cxnLst/>
            <a:rect l="l" t="t" r="r" b="b"/>
            <a:pathLst>
              <a:path w="20595" h="20497" extrusionOk="0">
                <a:moveTo>
                  <a:pt x="18898" y="1863"/>
                </a:moveTo>
                <a:cubicBezTo>
                  <a:pt x="16636" y="-621"/>
                  <a:pt x="12968" y="-621"/>
                  <a:pt x="10707" y="1863"/>
                </a:cubicBezTo>
                <a:lnTo>
                  <a:pt x="1317" y="12053"/>
                </a:lnTo>
                <a:cubicBezTo>
                  <a:pt x="-439" y="13982"/>
                  <a:pt x="-439" y="17121"/>
                  <a:pt x="1317" y="19050"/>
                </a:cubicBezTo>
                <a:cubicBezTo>
                  <a:pt x="3073" y="20979"/>
                  <a:pt x="5931" y="20979"/>
                  <a:pt x="7687" y="19050"/>
                </a:cubicBezTo>
                <a:lnTo>
                  <a:pt x="17078" y="8860"/>
                </a:lnTo>
                <a:cubicBezTo>
                  <a:pt x="18335" y="7479"/>
                  <a:pt x="18335" y="5242"/>
                  <a:pt x="17078" y="3862"/>
                </a:cubicBezTo>
                <a:cubicBezTo>
                  <a:pt x="15821" y="2482"/>
                  <a:pt x="13783" y="2482"/>
                  <a:pt x="12527" y="3862"/>
                </a:cubicBezTo>
                <a:lnTo>
                  <a:pt x="5467" y="11614"/>
                </a:lnTo>
                <a:cubicBezTo>
                  <a:pt x="5216" y="11891"/>
                  <a:pt x="5216" y="12337"/>
                  <a:pt x="5467" y="12614"/>
                </a:cubicBezTo>
                <a:cubicBezTo>
                  <a:pt x="5719" y="12890"/>
                  <a:pt x="6126" y="12890"/>
                  <a:pt x="6378" y="12614"/>
                </a:cubicBezTo>
                <a:lnTo>
                  <a:pt x="13437" y="4861"/>
                </a:lnTo>
                <a:cubicBezTo>
                  <a:pt x="14190" y="4035"/>
                  <a:pt x="15414" y="4035"/>
                  <a:pt x="16167" y="4861"/>
                </a:cubicBezTo>
                <a:cubicBezTo>
                  <a:pt x="16920" y="5688"/>
                  <a:pt x="16920" y="7034"/>
                  <a:pt x="16167" y="7860"/>
                </a:cubicBezTo>
                <a:lnTo>
                  <a:pt x="6777" y="18050"/>
                </a:lnTo>
                <a:cubicBezTo>
                  <a:pt x="5520" y="19430"/>
                  <a:pt x="3484" y="19430"/>
                  <a:pt x="2227" y="18050"/>
                </a:cubicBezTo>
                <a:cubicBezTo>
                  <a:pt x="970" y="16670"/>
                  <a:pt x="970" y="14433"/>
                  <a:pt x="2227" y="13053"/>
                </a:cubicBezTo>
                <a:lnTo>
                  <a:pt x="11525" y="2963"/>
                </a:lnTo>
                <a:cubicBezTo>
                  <a:pt x="13285" y="1030"/>
                  <a:pt x="16139" y="1030"/>
                  <a:pt x="17896" y="2963"/>
                </a:cubicBezTo>
                <a:cubicBezTo>
                  <a:pt x="19657" y="4896"/>
                  <a:pt x="19657" y="8027"/>
                  <a:pt x="17897" y="9959"/>
                </a:cubicBezTo>
                <a:lnTo>
                  <a:pt x="10929" y="17611"/>
                </a:lnTo>
                <a:cubicBezTo>
                  <a:pt x="10677" y="17888"/>
                  <a:pt x="10677" y="18334"/>
                  <a:pt x="10929" y="18610"/>
                </a:cubicBezTo>
                <a:cubicBezTo>
                  <a:pt x="11181" y="18887"/>
                  <a:pt x="11588" y="18887"/>
                  <a:pt x="11839" y="18610"/>
                </a:cubicBezTo>
                <a:lnTo>
                  <a:pt x="18898" y="10859"/>
                </a:lnTo>
                <a:cubicBezTo>
                  <a:pt x="21160" y="8375"/>
                  <a:pt x="21160" y="4347"/>
                  <a:pt x="18898" y="1863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30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17"/>
          <p:cNvSpPr/>
          <p:nvPr/>
        </p:nvSpPr>
        <p:spPr>
          <a:xfrm>
            <a:off x="6724215" y="2888170"/>
            <a:ext cx="561357" cy="560358"/>
          </a:xfrm>
          <a:custGeom>
            <a:avLst/>
            <a:gdLst/>
            <a:ahLst/>
            <a:cxnLst/>
            <a:rect l="l" t="t" r="r" b="b"/>
            <a:pathLst>
              <a:path w="21543" h="21600" extrusionOk="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30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17"/>
          <p:cNvSpPr/>
          <p:nvPr/>
        </p:nvSpPr>
        <p:spPr>
          <a:xfrm>
            <a:off x="4753975" y="4865922"/>
            <a:ext cx="560412" cy="490482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0800" y="16971"/>
                </a:moveTo>
                <a:cubicBezTo>
                  <a:pt x="10181" y="16971"/>
                  <a:pt x="9546" y="16918"/>
                  <a:pt x="8912" y="16811"/>
                </a:cubicBezTo>
                <a:cubicBezTo>
                  <a:pt x="8847" y="16800"/>
                  <a:pt x="8781" y="16794"/>
                  <a:pt x="8716" y="16794"/>
                </a:cubicBezTo>
                <a:cubicBezTo>
                  <a:pt x="8315" y="16794"/>
                  <a:pt x="7931" y="16999"/>
                  <a:pt x="7673" y="17359"/>
                </a:cubicBezTo>
                <a:cubicBezTo>
                  <a:pt x="7384" y="17761"/>
                  <a:pt x="6563" y="18657"/>
                  <a:pt x="5591" y="19318"/>
                </a:cubicBezTo>
                <a:cubicBezTo>
                  <a:pt x="5854" y="18628"/>
                  <a:pt x="6060" y="17853"/>
                  <a:pt x="6074" y="17056"/>
                </a:cubicBezTo>
                <a:cubicBezTo>
                  <a:pt x="6078" y="17006"/>
                  <a:pt x="6080" y="16956"/>
                  <a:pt x="6080" y="16914"/>
                </a:cubicBezTo>
                <a:cubicBezTo>
                  <a:pt x="6080" y="16334"/>
                  <a:pt x="5796" y="15803"/>
                  <a:pt x="5344" y="15540"/>
                </a:cubicBezTo>
                <a:cubicBezTo>
                  <a:pt x="2843" y="14080"/>
                  <a:pt x="1349" y="11731"/>
                  <a:pt x="1349" y="9257"/>
                </a:cubicBezTo>
                <a:cubicBezTo>
                  <a:pt x="1349" y="5003"/>
                  <a:pt x="5588" y="1542"/>
                  <a:pt x="10800" y="1542"/>
                </a:cubicBezTo>
                <a:cubicBezTo>
                  <a:pt x="16011" y="1542"/>
                  <a:pt x="20249" y="5003"/>
                  <a:pt x="20249" y="9257"/>
                </a:cubicBezTo>
                <a:cubicBezTo>
                  <a:pt x="20249" y="13510"/>
                  <a:pt x="16011" y="16971"/>
                  <a:pt x="10800" y="16971"/>
                </a:cubicBezTo>
                <a:moveTo>
                  <a:pt x="10800" y="0"/>
                </a:moveTo>
                <a:cubicBezTo>
                  <a:pt x="4835" y="0"/>
                  <a:pt x="0" y="4144"/>
                  <a:pt x="0" y="9257"/>
                </a:cubicBezTo>
                <a:cubicBezTo>
                  <a:pt x="0" y="12440"/>
                  <a:pt x="1875" y="15248"/>
                  <a:pt x="4730" y="16914"/>
                </a:cubicBezTo>
                <a:cubicBezTo>
                  <a:pt x="4730" y="16935"/>
                  <a:pt x="4724" y="16949"/>
                  <a:pt x="4724" y="16971"/>
                </a:cubicBezTo>
                <a:cubicBezTo>
                  <a:pt x="4724" y="18354"/>
                  <a:pt x="3821" y="19843"/>
                  <a:pt x="3423" y="20625"/>
                </a:cubicBezTo>
                <a:lnTo>
                  <a:pt x="3425" y="20625"/>
                </a:lnTo>
                <a:cubicBezTo>
                  <a:pt x="3393" y="20709"/>
                  <a:pt x="3374" y="20802"/>
                  <a:pt x="3374" y="20900"/>
                </a:cubicBezTo>
                <a:cubicBezTo>
                  <a:pt x="3374" y="21287"/>
                  <a:pt x="3648" y="21600"/>
                  <a:pt x="3986" y="21600"/>
                </a:cubicBezTo>
                <a:cubicBezTo>
                  <a:pt x="4049" y="21600"/>
                  <a:pt x="4161" y="21580"/>
                  <a:pt x="4158" y="21590"/>
                </a:cubicBezTo>
                <a:cubicBezTo>
                  <a:pt x="6268" y="21195"/>
                  <a:pt x="8255" y="18979"/>
                  <a:pt x="8716" y="18338"/>
                </a:cubicBezTo>
                <a:cubicBezTo>
                  <a:pt x="9391" y="18451"/>
                  <a:pt x="10086" y="18514"/>
                  <a:pt x="10800" y="18514"/>
                </a:cubicBezTo>
                <a:cubicBezTo>
                  <a:pt x="16764" y="18514"/>
                  <a:pt x="21600" y="14369"/>
                  <a:pt x="21600" y="9257"/>
                </a:cubicBezTo>
                <a:cubicBezTo>
                  <a:pt x="21600" y="4144"/>
                  <a:pt x="16764" y="0"/>
                  <a:pt x="10800" y="0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30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17"/>
          <p:cNvSpPr/>
          <p:nvPr/>
        </p:nvSpPr>
        <p:spPr>
          <a:xfrm>
            <a:off x="4753017" y="2888170"/>
            <a:ext cx="561330" cy="56035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4850" y="12150"/>
                </a:moveTo>
                <a:cubicBezTo>
                  <a:pt x="13851" y="12150"/>
                  <a:pt x="12926" y="11859"/>
                  <a:pt x="12124" y="11386"/>
                </a:cubicBezTo>
                <a:lnTo>
                  <a:pt x="11892" y="11618"/>
                </a:lnTo>
                <a:lnTo>
                  <a:pt x="11132" y="12377"/>
                </a:lnTo>
                <a:lnTo>
                  <a:pt x="9846" y="13663"/>
                </a:lnTo>
                <a:cubicBezTo>
                  <a:pt x="9593" y="13916"/>
                  <a:pt x="9451" y="14260"/>
                  <a:pt x="9451" y="14617"/>
                </a:cubicBezTo>
                <a:lnTo>
                  <a:pt x="9451" y="16200"/>
                </a:lnTo>
                <a:lnTo>
                  <a:pt x="8101" y="16200"/>
                </a:lnTo>
                <a:cubicBezTo>
                  <a:pt x="7356" y="16200"/>
                  <a:pt x="6751" y="16804"/>
                  <a:pt x="6751" y="17549"/>
                </a:cubicBezTo>
                <a:lnTo>
                  <a:pt x="6751" y="18900"/>
                </a:lnTo>
                <a:lnTo>
                  <a:pt x="5170" y="18900"/>
                </a:lnTo>
                <a:cubicBezTo>
                  <a:pt x="4812" y="18900"/>
                  <a:pt x="4469" y="19042"/>
                  <a:pt x="4216" y="19295"/>
                </a:cubicBezTo>
                <a:lnTo>
                  <a:pt x="3259" y="20252"/>
                </a:lnTo>
                <a:lnTo>
                  <a:pt x="1352" y="20249"/>
                </a:lnTo>
                <a:lnTo>
                  <a:pt x="1350" y="18326"/>
                </a:lnTo>
                <a:lnTo>
                  <a:pt x="9223" y="10467"/>
                </a:lnTo>
                <a:cubicBezTo>
                  <a:pt x="9223" y="10467"/>
                  <a:pt x="9223" y="10467"/>
                  <a:pt x="9224" y="10468"/>
                </a:cubicBezTo>
                <a:lnTo>
                  <a:pt x="10215" y="9477"/>
                </a:lnTo>
                <a:cubicBezTo>
                  <a:pt x="9741" y="8674"/>
                  <a:pt x="9451" y="7748"/>
                  <a:pt x="9451" y="6750"/>
                </a:cubicBezTo>
                <a:cubicBezTo>
                  <a:pt x="9451" y="3767"/>
                  <a:pt x="11869" y="1350"/>
                  <a:pt x="14850" y="1350"/>
                </a:cubicBezTo>
                <a:cubicBezTo>
                  <a:pt x="17832" y="1350"/>
                  <a:pt x="20250" y="3767"/>
                  <a:pt x="20250" y="6750"/>
                </a:cubicBezTo>
                <a:cubicBezTo>
                  <a:pt x="20250" y="9732"/>
                  <a:pt x="17832" y="12150"/>
                  <a:pt x="14850" y="12150"/>
                </a:cubicBezTo>
                <a:moveTo>
                  <a:pt x="14850" y="0"/>
                </a:moveTo>
                <a:cubicBezTo>
                  <a:pt x="11123" y="0"/>
                  <a:pt x="8101" y="3022"/>
                  <a:pt x="8101" y="6750"/>
                </a:cubicBezTo>
                <a:cubicBezTo>
                  <a:pt x="8101" y="7617"/>
                  <a:pt x="8283" y="8438"/>
                  <a:pt x="8582" y="9199"/>
                </a:cubicBezTo>
                <a:lnTo>
                  <a:pt x="383" y="17400"/>
                </a:lnTo>
                <a:cubicBezTo>
                  <a:pt x="146" y="17637"/>
                  <a:pt x="0" y="17863"/>
                  <a:pt x="0" y="18225"/>
                </a:cubicBezTo>
                <a:lnTo>
                  <a:pt x="0" y="20249"/>
                </a:lnTo>
                <a:cubicBezTo>
                  <a:pt x="0" y="20972"/>
                  <a:pt x="626" y="21599"/>
                  <a:pt x="1349" y="21599"/>
                </a:cubicBezTo>
                <a:lnTo>
                  <a:pt x="3374" y="21599"/>
                </a:lnTo>
                <a:cubicBezTo>
                  <a:pt x="3736" y="21599"/>
                  <a:pt x="3965" y="21455"/>
                  <a:pt x="4202" y="21219"/>
                </a:cubicBezTo>
                <a:lnTo>
                  <a:pt x="5170" y="20249"/>
                </a:lnTo>
                <a:lnTo>
                  <a:pt x="6751" y="20249"/>
                </a:lnTo>
                <a:cubicBezTo>
                  <a:pt x="7496" y="20249"/>
                  <a:pt x="8101" y="19645"/>
                  <a:pt x="8101" y="18900"/>
                </a:cubicBezTo>
                <a:lnTo>
                  <a:pt x="8101" y="17549"/>
                </a:lnTo>
                <a:lnTo>
                  <a:pt x="9451" y="17549"/>
                </a:lnTo>
                <a:cubicBezTo>
                  <a:pt x="10196" y="17549"/>
                  <a:pt x="10801" y="16945"/>
                  <a:pt x="10801" y="16200"/>
                </a:cubicBezTo>
                <a:lnTo>
                  <a:pt x="10801" y="14617"/>
                </a:lnTo>
                <a:lnTo>
                  <a:pt x="12400" y="13018"/>
                </a:lnTo>
                <a:cubicBezTo>
                  <a:pt x="13162" y="13317"/>
                  <a:pt x="13982" y="13500"/>
                  <a:pt x="14850" y="13500"/>
                </a:cubicBezTo>
                <a:cubicBezTo>
                  <a:pt x="18577" y="13500"/>
                  <a:pt x="21599" y="10477"/>
                  <a:pt x="21599" y="6750"/>
                </a:cubicBezTo>
                <a:cubicBezTo>
                  <a:pt x="21599" y="3022"/>
                  <a:pt x="18577" y="0"/>
                  <a:pt x="14850" y="0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30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17"/>
          <p:cNvSpPr txBox="1"/>
          <p:nvPr/>
        </p:nvSpPr>
        <p:spPr>
          <a:xfrm>
            <a:off x="814939" y="2942350"/>
            <a:ext cx="3137700" cy="3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icrosoft YaHei"/>
              <a:buNone/>
            </a:pPr>
            <a:r>
              <a:rPr lang="zh-CN" sz="3000" b="1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申請流程懶人包</a:t>
            </a:r>
            <a:endParaRPr sz="3000" b="1" i="0" u="none" strike="noStrike" cap="none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309" name="Google Shape;309;p17"/>
          <p:cNvSpPr txBox="1"/>
          <p:nvPr/>
        </p:nvSpPr>
        <p:spPr>
          <a:xfrm>
            <a:off x="952464" y="4890775"/>
            <a:ext cx="3223236" cy="3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icrosoft YaHei"/>
              <a:buNone/>
            </a:pPr>
            <a:r>
              <a:rPr lang="zh-CN" sz="3000" b="1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各系教授資訊</a:t>
            </a:r>
            <a:endParaRPr sz="3000" b="1" i="0" u="none" strike="noStrike" cap="none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310" name="Google Shape;310;p17"/>
          <p:cNvSpPr txBox="1"/>
          <p:nvPr/>
        </p:nvSpPr>
        <p:spPr>
          <a:xfrm>
            <a:off x="8096264" y="4857760"/>
            <a:ext cx="3724004" cy="9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icrosoft YaHei"/>
              <a:buNone/>
            </a:pPr>
            <a:r>
              <a:rPr lang="zh-CN" sz="3000" b="1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校內、各系講座資訊</a:t>
            </a:r>
            <a:endParaRPr sz="3000" b="1" i="0" u="none" strike="noStrike" cap="none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311" name="Google Shape;311;p17"/>
          <p:cNvSpPr txBox="1"/>
          <p:nvPr/>
        </p:nvSpPr>
        <p:spPr>
          <a:xfrm>
            <a:off x="8301350" y="2826850"/>
            <a:ext cx="3030900" cy="5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icrosoft YaHei"/>
              <a:buNone/>
            </a:pPr>
            <a:r>
              <a:rPr lang="zh-CN" sz="3000" b="1" i="0" u="none" strike="noStrike" cap="none">
                <a:solidFill>
                  <a:srgbClr val="0000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學長姐經驗分享</a:t>
            </a:r>
            <a:endParaRPr sz="3000" b="1" i="0" u="none" strike="noStrike" cap="none">
              <a:solidFill>
                <a:srgbClr val="0000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Requires="p14">
      <p:transition p14:dur="250">
        <p:fade thruBlk="1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8"/>
          <p:cNvSpPr txBox="1"/>
          <p:nvPr/>
        </p:nvSpPr>
        <p:spPr>
          <a:xfrm>
            <a:off x="540721" y="218979"/>
            <a:ext cx="1551000" cy="17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zh-CN" sz="100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4</a:t>
            </a:r>
            <a:endParaRPr sz="10000" b="0" i="0" u="none" strike="noStrike" cap="none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grpSp>
        <p:nvGrpSpPr>
          <p:cNvPr id="318" name="Google Shape;318;p18"/>
          <p:cNvGrpSpPr/>
          <p:nvPr/>
        </p:nvGrpSpPr>
        <p:grpSpPr>
          <a:xfrm>
            <a:off x="0" y="0"/>
            <a:ext cx="2185867" cy="2216941"/>
            <a:chOff x="0" y="0"/>
            <a:chExt cx="2185867" cy="2216941"/>
          </a:xfrm>
        </p:grpSpPr>
        <p:sp>
          <p:nvSpPr>
            <p:cNvPr id="319" name="Google Shape;319;p18"/>
            <p:cNvSpPr/>
            <p:nvPr/>
          </p:nvSpPr>
          <p:spPr>
            <a:xfrm flipH="1">
              <a:off x="0" y="0"/>
              <a:ext cx="2185867" cy="2216941"/>
            </a:xfrm>
            <a:custGeom>
              <a:avLst/>
              <a:gdLst/>
              <a:ahLst/>
              <a:cxnLst/>
              <a:rect l="l" t="t" r="r" b="b"/>
              <a:pathLst>
                <a:path w="3483454" h="3694901" extrusionOk="0">
                  <a:moveTo>
                    <a:pt x="465851" y="0"/>
                  </a:moveTo>
                  <a:lnTo>
                    <a:pt x="3483454" y="0"/>
                  </a:lnTo>
                  <a:lnTo>
                    <a:pt x="3483454" y="3370938"/>
                  </a:lnTo>
                  <a:lnTo>
                    <a:pt x="3408817" y="3416282"/>
                  </a:lnTo>
                  <a:cubicBezTo>
                    <a:pt x="3081723" y="3593970"/>
                    <a:pt x="2706881" y="3694901"/>
                    <a:pt x="2308465" y="3694901"/>
                  </a:cubicBezTo>
                  <a:cubicBezTo>
                    <a:pt x="1033535" y="3694901"/>
                    <a:pt x="0" y="2661366"/>
                    <a:pt x="0" y="1386436"/>
                  </a:cubicBezTo>
                  <a:cubicBezTo>
                    <a:pt x="0" y="908337"/>
                    <a:pt x="145341" y="464185"/>
                    <a:pt x="394250" y="95751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p18"/>
            <p:cNvSpPr txBox="1"/>
            <p:nvPr/>
          </p:nvSpPr>
          <p:spPr>
            <a:xfrm>
              <a:off x="540713" y="287954"/>
              <a:ext cx="1551000" cy="178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0"/>
                <a:buFont typeface="Arial"/>
                <a:buNone/>
              </a:pPr>
              <a:r>
                <a:rPr lang="zh-CN" sz="10000" b="0" i="0" u="none" strike="noStrike" cap="none">
                  <a:solidFill>
                    <a:schemeClr val="lt1"/>
                  </a:solidFill>
                  <a:latin typeface="Impact"/>
                  <a:ea typeface="Impact"/>
                  <a:cs typeface="Impact"/>
                  <a:sym typeface="Impact"/>
                </a:rPr>
                <a:t>3</a:t>
              </a:r>
              <a:endParaRPr sz="100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endParaRPr>
            </a:p>
          </p:txBody>
        </p:sp>
      </p:grpSp>
      <p:sp>
        <p:nvSpPr>
          <p:cNvPr id="321" name="Google Shape;321;p18"/>
          <p:cNvSpPr txBox="1"/>
          <p:nvPr/>
        </p:nvSpPr>
        <p:spPr>
          <a:xfrm>
            <a:off x="2790802" y="219372"/>
            <a:ext cx="8200200" cy="8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sz="6000" b="1" i="0" u="none" strike="noStrike" cap="none">
                <a:solidFill>
                  <a:srgbClr val="7030A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客製化學程彈性不受限</a:t>
            </a:r>
            <a:endParaRPr sz="5500" b="0" i="0" u="none" strike="noStrike" cap="none">
              <a:solidFill>
                <a:srgbClr val="7030A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grpSp>
        <p:nvGrpSpPr>
          <p:cNvPr id="322" name="Google Shape;322;p18"/>
          <p:cNvGrpSpPr/>
          <p:nvPr/>
        </p:nvGrpSpPr>
        <p:grpSpPr>
          <a:xfrm>
            <a:off x="2002155" y="1559560"/>
            <a:ext cx="8726169" cy="5292725"/>
            <a:chOff x="644858" y="716532"/>
            <a:chExt cx="10633861" cy="6188866"/>
          </a:xfrm>
        </p:grpSpPr>
        <p:sp>
          <p:nvSpPr>
            <p:cNvPr id="323" name="Google Shape;323;p18"/>
            <p:cNvSpPr/>
            <p:nvPr/>
          </p:nvSpPr>
          <p:spPr>
            <a:xfrm rot="10800000">
              <a:off x="5332952" y="5728891"/>
              <a:ext cx="1257222" cy="1173408"/>
            </a:xfrm>
            <a:prstGeom prst="triangle">
              <a:avLst>
                <a:gd name="adj" fmla="val 50000"/>
              </a:avLst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45"/>
                <a:buFont typeface="Arial"/>
                <a:buNone/>
              </a:pPr>
              <a:endParaRPr sz="234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24;p18"/>
            <p:cNvSpPr/>
            <p:nvPr/>
          </p:nvSpPr>
          <p:spPr>
            <a:xfrm rot="10800000">
              <a:off x="5332952" y="5731991"/>
              <a:ext cx="1257222" cy="1173407"/>
            </a:xfrm>
            <a:custGeom>
              <a:avLst/>
              <a:gdLst/>
              <a:ahLst/>
              <a:cxnLst/>
              <a:rect l="l" t="t" r="r" b="b"/>
              <a:pathLst>
                <a:path w="1371600" h="1280160" extrusionOk="0">
                  <a:moveTo>
                    <a:pt x="1371600" y="1280160"/>
                  </a:moveTo>
                  <a:lnTo>
                    <a:pt x="902439" y="404393"/>
                  </a:lnTo>
                  <a:lnTo>
                    <a:pt x="843903" y="436166"/>
                  </a:lnTo>
                  <a:cubicBezTo>
                    <a:pt x="795309" y="456720"/>
                    <a:pt x="741882" y="468085"/>
                    <a:pt x="685801" y="468085"/>
                  </a:cubicBezTo>
                  <a:cubicBezTo>
                    <a:pt x="629720" y="468085"/>
                    <a:pt x="576294" y="456720"/>
                    <a:pt x="527700" y="436166"/>
                  </a:cubicBezTo>
                  <a:lnTo>
                    <a:pt x="469161" y="404393"/>
                  </a:lnTo>
                  <a:lnTo>
                    <a:pt x="0" y="128016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45"/>
                <a:buFont typeface="Arial"/>
                <a:buNone/>
              </a:pPr>
              <a:endParaRPr sz="234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" name="Google Shape;325;p18"/>
            <p:cNvSpPr/>
            <p:nvPr/>
          </p:nvSpPr>
          <p:spPr>
            <a:xfrm>
              <a:off x="5329657" y="5538212"/>
              <a:ext cx="1257222" cy="193863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45"/>
                <a:buFont typeface="Arial"/>
                <a:buNone/>
              </a:pPr>
              <a:endParaRPr sz="2345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26" name="Google Shape;326;p18"/>
            <p:cNvGrpSpPr/>
            <p:nvPr/>
          </p:nvGrpSpPr>
          <p:grpSpPr>
            <a:xfrm>
              <a:off x="6276761" y="3560710"/>
              <a:ext cx="5001959" cy="2168284"/>
              <a:chOff x="6342003" y="3746731"/>
              <a:chExt cx="3840480" cy="1664798"/>
            </a:xfrm>
          </p:grpSpPr>
          <p:sp>
            <p:nvSpPr>
              <p:cNvPr id="327" name="Google Shape;327;p18"/>
              <p:cNvSpPr/>
              <p:nvPr/>
            </p:nvSpPr>
            <p:spPr>
              <a:xfrm>
                <a:off x="6342004" y="5057278"/>
                <a:ext cx="240635" cy="354251"/>
              </a:xfrm>
              <a:custGeom>
                <a:avLst/>
                <a:gdLst/>
                <a:ahLst/>
                <a:cxnLst/>
                <a:rect l="l" t="t" r="r" b="b"/>
                <a:pathLst>
                  <a:path w="341923" h="674323" extrusionOk="0">
                    <a:moveTo>
                      <a:pt x="0" y="0"/>
                    </a:moveTo>
                    <a:lnTo>
                      <a:pt x="341923" y="0"/>
                    </a:lnTo>
                    <a:lnTo>
                      <a:pt x="341923" y="674323"/>
                    </a:lnTo>
                    <a:lnTo>
                      <a:pt x="331403" y="661572"/>
                    </a:lnTo>
                    <a:cubicBezTo>
                      <a:pt x="290342" y="620512"/>
                      <a:pt x="233618" y="595115"/>
                      <a:pt x="170961" y="595115"/>
                    </a:cubicBezTo>
                    <a:cubicBezTo>
                      <a:pt x="108305" y="595115"/>
                      <a:pt x="51580" y="620512"/>
                      <a:pt x="10519" y="661572"/>
                    </a:cubicBezTo>
                    <a:lnTo>
                      <a:pt x="0" y="674322"/>
                    </a:lnTo>
                    <a:close/>
                  </a:path>
                </a:pathLst>
              </a:custGeom>
              <a:solidFill>
                <a:srgbClr val="973A9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345"/>
                  <a:buFont typeface="Arial"/>
                  <a:buNone/>
                </a:pPr>
                <a:endParaRPr sz="2345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8" name="Google Shape;328;p18"/>
              <p:cNvSpPr/>
              <p:nvPr/>
            </p:nvSpPr>
            <p:spPr>
              <a:xfrm>
                <a:off x="6342003" y="3746731"/>
                <a:ext cx="3840480" cy="1315787"/>
              </a:xfrm>
              <a:prstGeom prst="rect">
                <a:avLst/>
              </a:prstGeom>
              <a:solidFill>
                <a:srgbClr val="973A9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345"/>
                  <a:buFont typeface="Arial"/>
                  <a:buNone/>
                </a:pPr>
                <a:endParaRPr sz="2345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9" name="Google Shape;329;p18"/>
              <p:cNvSpPr txBox="1"/>
              <p:nvPr/>
            </p:nvSpPr>
            <p:spPr>
              <a:xfrm>
                <a:off x="6465828" y="3797748"/>
                <a:ext cx="729838" cy="609432"/>
              </a:xfrm>
              <a:prstGeom prst="rect">
                <a:avLst/>
              </a:prstGeom>
              <a:solidFill>
                <a:srgbClr val="973A9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4560"/>
                  <a:buFont typeface="Arial"/>
                  <a:buNone/>
                </a:pPr>
                <a:r>
                  <a:rPr lang="zh-CN" sz="456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01</a:t>
                </a:r>
                <a:endParaRPr sz="456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0" name="Google Shape;330;p18"/>
            <p:cNvGrpSpPr/>
            <p:nvPr/>
          </p:nvGrpSpPr>
          <p:grpSpPr>
            <a:xfrm>
              <a:off x="5954712" y="1840479"/>
              <a:ext cx="5001959" cy="3891597"/>
              <a:chOff x="6094735" y="2425945"/>
              <a:chExt cx="3840480" cy="2987950"/>
            </a:xfrm>
          </p:grpSpPr>
          <p:sp>
            <p:nvSpPr>
              <p:cNvPr id="331" name="Google Shape;331;p18"/>
              <p:cNvSpPr/>
              <p:nvPr/>
            </p:nvSpPr>
            <p:spPr>
              <a:xfrm>
                <a:off x="6095827" y="4936961"/>
                <a:ext cx="246178" cy="476934"/>
              </a:xfrm>
              <a:custGeom>
                <a:avLst/>
                <a:gdLst/>
                <a:ahLst/>
                <a:cxnLst/>
                <a:rect l="l" t="t" r="r" b="b"/>
                <a:pathLst>
                  <a:path w="347472" h="677685" extrusionOk="0">
                    <a:moveTo>
                      <a:pt x="0" y="0"/>
                    </a:moveTo>
                    <a:lnTo>
                      <a:pt x="347472" y="0"/>
                    </a:lnTo>
                    <a:lnTo>
                      <a:pt x="347472" y="677685"/>
                    </a:lnTo>
                    <a:lnTo>
                      <a:pt x="334178" y="661572"/>
                    </a:lnTo>
                    <a:cubicBezTo>
                      <a:pt x="293118" y="620512"/>
                      <a:pt x="236393" y="595115"/>
                      <a:pt x="173736" y="595115"/>
                    </a:cubicBezTo>
                    <a:cubicBezTo>
                      <a:pt x="111080" y="595115"/>
                      <a:pt x="54355" y="620512"/>
                      <a:pt x="13294" y="661572"/>
                    </a:cubicBezTo>
                    <a:lnTo>
                      <a:pt x="0" y="677685"/>
                    </a:lnTo>
                    <a:close/>
                  </a:path>
                </a:pathLst>
              </a:custGeom>
              <a:solidFill>
                <a:srgbClr val="82BB4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345"/>
                  <a:buFont typeface="Arial"/>
                  <a:buNone/>
                </a:pPr>
                <a:endParaRPr sz="2345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2" name="Google Shape;332;p18"/>
              <p:cNvSpPr/>
              <p:nvPr/>
            </p:nvSpPr>
            <p:spPr>
              <a:xfrm>
                <a:off x="6094735" y="2428324"/>
                <a:ext cx="3840480" cy="1318407"/>
              </a:xfrm>
              <a:prstGeom prst="rect">
                <a:avLst/>
              </a:prstGeom>
              <a:solidFill>
                <a:srgbClr val="82BB4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345"/>
                  <a:buFont typeface="Arial"/>
                  <a:buNone/>
                </a:pPr>
                <a:endParaRPr sz="2345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3" name="Google Shape;333;p18"/>
              <p:cNvSpPr/>
              <p:nvPr/>
            </p:nvSpPr>
            <p:spPr>
              <a:xfrm>
                <a:off x="6095826" y="2425945"/>
                <a:ext cx="247118" cy="2511018"/>
              </a:xfrm>
              <a:prstGeom prst="rect">
                <a:avLst/>
              </a:prstGeom>
              <a:solidFill>
                <a:srgbClr val="82BB4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345"/>
                  <a:buFont typeface="Arial"/>
                  <a:buNone/>
                </a:pPr>
                <a:endParaRPr sz="2345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4" name="Google Shape;334;p18"/>
              <p:cNvSpPr txBox="1"/>
              <p:nvPr/>
            </p:nvSpPr>
            <p:spPr>
              <a:xfrm>
                <a:off x="6227284" y="2489358"/>
                <a:ext cx="729838" cy="609432"/>
              </a:xfrm>
              <a:prstGeom prst="rect">
                <a:avLst/>
              </a:prstGeom>
              <a:solidFill>
                <a:srgbClr val="82BB4A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4560"/>
                  <a:buFont typeface="Arial"/>
                  <a:buNone/>
                </a:pPr>
                <a:r>
                  <a:rPr lang="zh-CN" sz="456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02</a:t>
                </a:r>
                <a:endParaRPr sz="456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5" name="Google Shape;335;p18"/>
            <p:cNvGrpSpPr/>
            <p:nvPr/>
          </p:nvGrpSpPr>
          <p:grpSpPr>
            <a:xfrm>
              <a:off x="644858" y="2433667"/>
              <a:ext cx="5001959" cy="3298409"/>
              <a:chOff x="2010385" y="2881392"/>
              <a:chExt cx="3840480" cy="2532503"/>
            </a:xfrm>
          </p:grpSpPr>
          <p:sp>
            <p:nvSpPr>
              <p:cNvPr id="336" name="Google Shape;336;p18"/>
              <p:cNvSpPr/>
              <p:nvPr/>
            </p:nvSpPr>
            <p:spPr>
              <a:xfrm>
                <a:off x="5612836" y="4936961"/>
                <a:ext cx="237016" cy="476934"/>
              </a:xfrm>
              <a:custGeom>
                <a:avLst/>
                <a:gdLst/>
                <a:ahLst/>
                <a:cxnLst/>
                <a:rect l="l" t="t" r="r" b="b"/>
                <a:pathLst>
                  <a:path w="347472" h="677685" extrusionOk="0">
                    <a:moveTo>
                      <a:pt x="0" y="0"/>
                    </a:moveTo>
                    <a:lnTo>
                      <a:pt x="347472" y="0"/>
                    </a:lnTo>
                    <a:lnTo>
                      <a:pt x="347472" y="677685"/>
                    </a:lnTo>
                    <a:lnTo>
                      <a:pt x="334178" y="661572"/>
                    </a:lnTo>
                    <a:cubicBezTo>
                      <a:pt x="293118" y="620512"/>
                      <a:pt x="236393" y="595115"/>
                      <a:pt x="173736" y="595115"/>
                    </a:cubicBezTo>
                    <a:cubicBezTo>
                      <a:pt x="111080" y="595115"/>
                      <a:pt x="54355" y="620512"/>
                      <a:pt x="13294" y="661572"/>
                    </a:cubicBezTo>
                    <a:lnTo>
                      <a:pt x="0" y="677685"/>
                    </a:lnTo>
                    <a:close/>
                  </a:path>
                </a:pathLst>
              </a:cu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345"/>
                  <a:buFont typeface="Arial"/>
                  <a:buNone/>
                </a:pPr>
                <a:endParaRPr sz="2345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7" name="Google Shape;337;p18"/>
              <p:cNvSpPr/>
              <p:nvPr/>
            </p:nvSpPr>
            <p:spPr>
              <a:xfrm>
                <a:off x="2010385" y="2881392"/>
                <a:ext cx="3840480" cy="1323166"/>
              </a:xfrm>
              <a:prstGeom prst="rect">
                <a:avLst/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345"/>
                  <a:buFont typeface="Arial"/>
                  <a:buNone/>
                </a:pPr>
                <a:endParaRPr sz="2345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8" name="Google Shape;338;p18"/>
              <p:cNvSpPr/>
              <p:nvPr/>
            </p:nvSpPr>
            <p:spPr>
              <a:xfrm>
                <a:off x="5612869" y="2883771"/>
                <a:ext cx="237921" cy="2053192"/>
              </a:xfrm>
              <a:prstGeom prst="rect">
                <a:avLst/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345"/>
                  <a:buFont typeface="Arial"/>
                  <a:buNone/>
                </a:pPr>
                <a:endParaRPr sz="2345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9" name="Google Shape;339;p18"/>
              <p:cNvSpPr txBox="1"/>
              <p:nvPr/>
            </p:nvSpPr>
            <p:spPr>
              <a:xfrm flipH="1">
                <a:off x="4983478" y="2930973"/>
                <a:ext cx="729838" cy="609432"/>
              </a:xfrm>
              <a:prstGeom prst="rect">
                <a:avLst/>
              </a:prstGeom>
              <a:solidFill>
                <a:srgbClr val="5B9BD5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4560"/>
                  <a:buFont typeface="Arial"/>
                  <a:buNone/>
                </a:pPr>
                <a:r>
                  <a:rPr lang="zh-CN" sz="456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03</a:t>
                </a:r>
                <a:endParaRPr sz="456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0" name="Google Shape;340;p18"/>
            <p:cNvGrpSpPr/>
            <p:nvPr/>
          </p:nvGrpSpPr>
          <p:grpSpPr>
            <a:xfrm>
              <a:off x="953979" y="716532"/>
              <a:ext cx="5057701" cy="5015544"/>
              <a:chOff x="2255196" y="1562984"/>
              <a:chExt cx="3883279" cy="3850911"/>
            </a:xfrm>
          </p:grpSpPr>
          <p:sp>
            <p:nvSpPr>
              <p:cNvPr id="341" name="Google Shape;341;p18"/>
              <p:cNvSpPr/>
              <p:nvPr/>
            </p:nvSpPr>
            <p:spPr>
              <a:xfrm>
                <a:off x="5850941" y="4936961"/>
                <a:ext cx="246178" cy="476934"/>
              </a:xfrm>
              <a:custGeom>
                <a:avLst/>
                <a:gdLst/>
                <a:ahLst/>
                <a:cxnLst/>
                <a:rect l="l" t="t" r="r" b="b"/>
                <a:pathLst>
                  <a:path w="347472" h="677685" extrusionOk="0">
                    <a:moveTo>
                      <a:pt x="0" y="0"/>
                    </a:moveTo>
                    <a:lnTo>
                      <a:pt x="347472" y="0"/>
                    </a:lnTo>
                    <a:lnTo>
                      <a:pt x="347472" y="677685"/>
                    </a:lnTo>
                    <a:lnTo>
                      <a:pt x="334178" y="661572"/>
                    </a:lnTo>
                    <a:cubicBezTo>
                      <a:pt x="293118" y="620512"/>
                      <a:pt x="236393" y="595115"/>
                      <a:pt x="173736" y="595115"/>
                    </a:cubicBezTo>
                    <a:cubicBezTo>
                      <a:pt x="111080" y="595115"/>
                      <a:pt x="54355" y="620512"/>
                      <a:pt x="13294" y="661572"/>
                    </a:cubicBezTo>
                    <a:lnTo>
                      <a:pt x="0" y="677685"/>
                    </a:lnTo>
                    <a:close/>
                  </a:path>
                </a:pathLst>
              </a:custGeom>
              <a:solidFill>
                <a:srgbClr val="F9D51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345"/>
                  <a:buFont typeface="Arial"/>
                  <a:buNone/>
                </a:pPr>
                <a:endParaRPr sz="2345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2" name="Google Shape;342;p18"/>
              <p:cNvSpPr/>
              <p:nvPr/>
            </p:nvSpPr>
            <p:spPr>
              <a:xfrm>
                <a:off x="2255196" y="1562984"/>
                <a:ext cx="3840480" cy="1318407"/>
              </a:xfrm>
              <a:prstGeom prst="rect">
                <a:avLst/>
              </a:prstGeom>
              <a:solidFill>
                <a:srgbClr val="F9D51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345"/>
                  <a:buFont typeface="Arial"/>
                  <a:buNone/>
                </a:pPr>
                <a:endParaRPr sz="2345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3" name="Google Shape;343;p18"/>
              <p:cNvSpPr/>
              <p:nvPr/>
            </p:nvSpPr>
            <p:spPr>
              <a:xfrm>
                <a:off x="5851506" y="1607760"/>
                <a:ext cx="246567" cy="3328813"/>
              </a:xfrm>
              <a:prstGeom prst="rect">
                <a:avLst/>
              </a:prstGeom>
              <a:solidFill>
                <a:srgbClr val="F9D51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345"/>
                  <a:buFont typeface="Arial"/>
                  <a:buNone/>
                </a:pPr>
                <a:endParaRPr sz="2345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4" name="Google Shape;344;p18"/>
              <p:cNvSpPr txBox="1"/>
              <p:nvPr/>
            </p:nvSpPr>
            <p:spPr>
              <a:xfrm flipH="1">
                <a:off x="5340549" y="1562985"/>
                <a:ext cx="797926" cy="6590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4560"/>
                  <a:buFont typeface="Arial"/>
                  <a:buNone/>
                </a:pPr>
                <a:r>
                  <a:rPr lang="zh-CN" sz="456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04</a:t>
                </a:r>
                <a:endParaRPr sz="456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45" name="Google Shape;345;p18"/>
          <p:cNvSpPr txBox="1"/>
          <p:nvPr/>
        </p:nvSpPr>
        <p:spPr>
          <a:xfrm>
            <a:off x="7338708" y="4404670"/>
            <a:ext cx="4071600" cy="8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zh-CN" sz="3600" b="1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第三學期計畫</a:t>
            </a:r>
            <a:endParaRPr sz="3600" b="1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46" name="Google Shape;346;p18"/>
          <p:cNvSpPr txBox="1"/>
          <p:nvPr/>
        </p:nvSpPr>
        <p:spPr>
          <a:xfrm>
            <a:off x="7281186" y="2854968"/>
            <a:ext cx="3218100" cy="8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9D511"/>
              </a:buClr>
              <a:buSzPts val="1600"/>
              <a:buFont typeface="Microsoft YaHei"/>
              <a:buNone/>
            </a:pPr>
            <a:r>
              <a:rPr lang="zh-CN" sz="3600" b="1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數位學習課程</a:t>
            </a:r>
            <a:endParaRPr sz="3600" b="1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1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47" name="Google Shape;347;p18"/>
          <p:cNvSpPr txBox="1"/>
          <p:nvPr/>
        </p:nvSpPr>
        <p:spPr>
          <a:xfrm>
            <a:off x="2185670" y="3216275"/>
            <a:ext cx="3229610" cy="1285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r>
              <a:rPr lang="zh-CN" sz="3600" b="1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建立院系同門課程承認機制</a:t>
            </a:r>
            <a:endParaRPr sz="3600" b="1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Arial"/>
              <a:buNone/>
            </a:pPr>
            <a:endParaRPr sz="3600" b="1" i="0" u="none" strike="noStrike" cap="none">
              <a:solidFill>
                <a:schemeClr val="lt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348" name="Google Shape;348;p18"/>
          <p:cNvSpPr txBox="1"/>
          <p:nvPr/>
        </p:nvSpPr>
        <p:spPr>
          <a:xfrm>
            <a:off x="2255542" y="1609734"/>
            <a:ext cx="3495018" cy="1428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zh-CN" sz="36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校際課程納入</a:t>
            </a:r>
            <a:endParaRPr sz="36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zh-CN" sz="36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客製化學程規劃</a:t>
            </a:r>
            <a:endParaRPr sz="36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Requires="p14">
      <p:transition p14:dur="250">
        <p:fade thruBlk="1"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4" name="Google Shape;354;p19"/>
          <p:cNvGrpSpPr/>
          <p:nvPr/>
        </p:nvGrpSpPr>
        <p:grpSpPr>
          <a:xfrm>
            <a:off x="0" y="0"/>
            <a:ext cx="2185867" cy="2216941"/>
            <a:chOff x="0" y="0"/>
            <a:chExt cx="2185867" cy="2216941"/>
          </a:xfrm>
        </p:grpSpPr>
        <p:sp>
          <p:nvSpPr>
            <p:cNvPr id="355" name="Google Shape;355;p19"/>
            <p:cNvSpPr/>
            <p:nvPr/>
          </p:nvSpPr>
          <p:spPr>
            <a:xfrm flipH="1">
              <a:off x="0" y="0"/>
              <a:ext cx="2185867" cy="2216941"/>
            </a:xfrm>
            <a:custGeom>
              <a:avLst/>
              <a:gdLst/>
              <a:ahLst/>
              <a:cxnLst/>
              <a:rect l="l" t="t" r="r" b="b"/>
              <a:pathLst>
                <a:path w="3483454" h="3694901" extrusionOk="0">
                  <a:moveTo>
                    <a:pt x="465851" y="0"/>
                  </a:moveTo>
                  <a:lnTo>
                    <a:pt x="3483454" y="0"/>
                  </a:lnTo>
                  <a:lnTo>
                    <a:pt x="3483454" y="3370938"/>
                  </a:lnTo>
                  <a:lnTo>
                    <a:pt x="3408817" y="3416282"/>
                  </a:lnTo>
                  <a:cubicBezTo>
                    <a:pt x="3081723" y="3593970"/>
                    <a:pt x="2706881" y="3694901"/>
                    <a:pt x="2308465" y="3694901"/>
                  </a:cubicBezTo>
                  <a:cubicBezTo>
                    <a:pt x="1033535" y="3694901"/>
                    <a:pt x="0" y="2661366"/>
                    <a:pt x="0" y="1386436"/>
                  </a:cubicBezTo>
                  <a:cubicBezTo>
                    <a:pt x="0" y="908337"/>
                    <a:pt x="145341" y="464185"/>
                    <a:pt x="394250" y="95751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" name="Google Shape;356;p19"/>
            <p:cNvSpPr txBox="1"/>
            <p:nvPr/>
          </p:nvSpPr>
          <p:spPr>
            <a:xfrm>
              <a:off x="540713" y="287954"/>
              <a:ext cx="1551000" cy="178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0"/>
                <a:buFont typeface="Arial"/>
                <a:buNone/>
              </a:pPr>
              <a:r>
                <a:rPr lang="zh-CN" sz="10000" b="0" i="0" u="none" strike="noStrike" cap="none">
                  <a:solidFill>
                    <a:schemeClr val="lt1"/>
                  </a:solidFill>
                  <a:latin typeface="Impact"/>
                  <a:ea typeface="Impact"/>
                  <a:cs typeface="Impact"/>
                  <a:sym typeface="Impact"/>
                </a:rPr>
                <a:t>3</a:t>
              </a:r>
              <a:endParaRPr sz="100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endParaRPr>
            </a:p>
          </p:txBody>
        </p:sp>
      </p:grpSp>
      <p:sp>
        <p:nvSpPr>
          <p:cNvPr id="357" name="Google Shape;357;p19"/>
          <p:cNvSpPr txBox="1"/>
          <p:nvPr/>
        </p:nvSpPr>
        <p:spPr>
          <a:xfrm>
            <a:off x="2748280" y="287655"/>
            <a:ext cx="3571875" cy="2571750"/>
          </a:xfrm>
          <a:prstGeom prst="rect">
            <a:avLst/>
          </a:prstGeom>
          <a:solidFill>
            <a:srgbClr val="FF7C80">
              <a:alpha val="74901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zh-CN" sz="4000" b="1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Strength </a:t>
            </a:r>
            <a:r>
              <a:rPr lang="zh-CN" sz="40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優勢</a:t>
            </a:r>
            <a:endParaRPr sz="40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zh-CN" sz="28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1.自主安排學習內容</a:t>
            </a:r>
            <a:endParaRPr sz="28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zh-CN" sz="28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2.學程證明書</a:t>
            </a:r>
            <a:endParaRPr sz="28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zh-CN" sz="28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3.申請流程簡化</a:t>
            </a:r>
            <a:endParaRPr sz="28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58" name="Google Shape;358;p19"/>
          <p:cNvSpPr txBox="1"/>
          <p:nvPr/>
        </p:nvSpPr>
        <p:spPr>
          <a:xfrm>
            <a:off x="819150" y="3645535"/>
            <a:ext cx="5072380" cy="2643505"/>
          </a:xfrm>
          <a:prstGeom prst="rect">
            <a:avLst/>
          </a:prstGeom>
          <a:solidFill>
            <a:srgbClr val="7030A0">
              <a:alpha val="29019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zh-CN" sz="4000" b="1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Opportunity</a:t>
            </a:r>
            <a:r>
              <a:rPr lang="zh-CN" sz="40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機會</a:t>
            </a:r>
            <a:endParaRPr sz="40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zh-CN" sz="28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1.學生自主的提案學習</a:t>
            </a:r>
            <a:endParaRPr sz="28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zh-CN" sz="28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2.多元課程</a:t>
            </a:r>
            <a:endParaRPr sz="28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zh-CN" sz="28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3.有助於落實跨領域</a:t>
            </a:r>
            <a:endParaRPr sz="2800" b="0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59" name="Google Shape;359;p19"/>
          <p:cNvSpPr txBox="1"/>
          <p:nvPr/>
        </p:nvSpPr>
        <p:spPr>
          <a:xfrm>
            <a:off x="7606030" y="1287780"/>
            <a:ext cx="4000500" cy="2143125"/>
          </a:xfrm>
          <a:prstGeom prst="rect">
            <a:avLst/>
          </a:prstGeom>
          <a:solidFill>
            <a:srgbClr val="FFC000">
              <a:alpha val="57647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zh-CN" sz="4000" b="1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Weakness </a:t>
            </a:r>
            <a:r>
              <a:rPr lang="zh-CN" sz="40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劣勢</a:t>
            </a:r>
            <a:endParaRPr sz="2800" b="0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zh-CN" sz="28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1.師資融合不足</a:t>
            </a:r>
            <a:endParaRPr sz="28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zh-CN" sz="28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      2.資訊不對等</a:t>
            </a:r>
            <a:endParaRPr sz="2800" b="0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60" name="Google Shape;360;p19"/>
          <p:cNvSpPr txBox="1"/>
          <p:nvPr/>
        </p:nvSpPr>
        <p:spPr>
          <a:xfrm>
            <a:off x="7106285" y="4217035"/>
            <a:ext cx="4072255" cy="2072005"/>
          </a:xfrm>
          <a:prstGeom prst="rect">
            <a:avLst/>
          </a:prstGeom>
          <a:solidFill>
            <a:srgbClr val="33CCCC">
              <a:alpha val="6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zh-CN" sz="4000" b="1" i="0" u="none" strike="noStrike" cap="none">
                <a:solidFill>
                  <a:srgbClr val="351C75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  </a:t>
            </a:r>
            <a:r>
              <a:rPr lang="zh-CN" sz="4000" b="1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Threat </a:t>
            </a:r>
            <a:r>
              <a:rPr lang="zh-CN" sz="40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威脅</a:t>
            </a:r>
            <a:endParaRPr sz="40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zh-CN" sz="28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1.無法控制課程開設內容</a:t>
            </a:r>
            <a:endParaRPr sz="28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zh-CN" sz="28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2.傳統觀念深植人心</a:t>
            </a:r>
            <a:endParaRPr sz="28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361" name="Google Shape;361;p19"/>
          <p:cNvPicPr preferRelativeResize="0"/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5034280" y="1930400"/>
            <a:ext cx="3319780" cy="328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Requires="p14">
      <p:transition p14:dur="250">
        <p:fade thruBlk="1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0"/>
          <p:cNvSpPr txBox="1"/>
          <p:nvPr/>
        </p:nvSpPr>
        <p:spPr>
          <a:xfrm>
            <a:off x="3071350" y="2650825"/>
            <a:ext cx="6893400" cy="30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E2F"/>
              </a:buClr>
              <a:buSzPts val="2400"/>
              <a:buFont typeface="Arial"/>
              <a:buNone/>
            </a:pPr>
            <a:r>
              <a:rPr lang="zh-CN" sz="8800" b="1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提出行動方案</a:t>
            </a:r>
            <a:endParaRPr sz="8800" b="1" i="0" u="none" strike="noStrike" cap="none">
              <a:solidFill>
                <a:srgbClr val="302E2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2E2F"/>
              </a:buClr>
              <a:buSzPts val="9600"/>
              <a:buFont typeface="Arial"/>
              <a:buNone/>
            </a:pPr>
            <a:endParaRPr sz="9600" b="1" i="0" u="none" strike="noStrike" cap="none">
              <a:solidFill>
                <a:srgbClr val="302E2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367" name="Google Shape;367;p20"/>
          <p:cNvSpPr/>
          <p:nvPr/>
        </p:nvSpPr>
        <p:spPr>
          <a:xfrm>
            <a:off x="9565177" y="5157450"/>
            <a:ext cx="24696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zh-CN" sz="3200" b="1" i="0" u="none" strike="noStrike" cap="non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PROPOSAL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20"/>
          <p:cNvSpPr/>
          <p:nvPr/>
        </p:nvSpPr>
        <p:spPr>
          <a:xfrm>
            <a:off x="8084981" y="3242264"/>
            <a:ext cx="2967900" cy="2836800"/>
          </a:xfrm>
          <a:prstGeom prst="parallelogram">
            <a:avLst>
              <a:gd name="adj" fmla="val 84923"/>
            </a:avLst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20"/>
          <p:cNvSpPr/>
          <p:nvPr/>
        </p:nvSpPr>
        <p:spPr>
          <a:xfrm flipH="1">
            <a:off x="0" y="0"/>
            <a:ext cx="3483454" cy="3694901"/>
          </a:xfrm>
          <a:custGeom>
            <a:avLst/>
            <a:gdLst/>
            <a:ahLst/>
            <a:cxnLst/>
            <a:rect l="l" t="t" r="r" b="b"/>
            <a:pathLst>
              <a:path w="3483454" h="3694901" extrusionOk="0">
                <a:moveTo>
                  <a:pt x="465851" y="0"/>
                </a:moveTo>
                <a:lnTo>
                  <a:pt x="3483454" y="0"/>
                </a:lnTo>
                <a:lnTo>
                  <a:pt x="3483454" y="3370938"/>
                </a:lnTo>
                <a:lnTo>
                  <a:pt x="3408817" y="3416282"/>
                </a:lnTo>
                <a:cubicBezTo>
                  <a:pt x="3081723" y="3593970"/>
                  <a:pt x="2706881" y="3694901"/>
                  <a:pt x="2308465" y="3694901"/>
                </a:cubicBezTo>
                <a:cubicBezTo>
                  <a:pt x="1033535" y="3694901"/>
                  <a:pt x="0" y="2661366"/>
                  <a:pt x="0" y="1386436"/>
                </a:cubicBezTo>
                <a:cubicBezTo>
                  <a:pt x="0" y="908337"/>
                  <a:pt x="145341" y="464185"/>
                  <a:pt x="394250" y="95751"/>
                </a:cubicBez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20"/>
          <p:cNvSpPr txBox="1"/>
          <p:nvPr/>
        </p:nvSpPr>
        <p:spPr>
          <a:xfrm>
            <a:off x="860936" y="324769"/>
            <a:ext cx="2469600" cy="26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600"/>
              <a:buFont typeface="Arial"/>
              <a:buNone/>
            </a:pPr>
            <a:r>
              <a:rPr lang="zh-CN" sz="166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4</a:t>
            </a:r>
            <a:endParaRPr sz="16600" b="0" i="0" u="none" strike="noStrike" cap="none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Requires="p14">
      <p:transition p14:dur="250">
        <p:fade thruBlk="1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1"/>
          <p:cNvSpPr txBox="1">
            <a:spLocks noGrp="1"/>
          </p:cNvSpPr>
          <p:nvPr>
            <p:ph type="ctrTitle"/>
          </p:nvPr>
        </p:nvSpPr>
        <p:spPr>
          <a:xfrm>
            <a:off x="4016375" y="368935"/>
            <a:ext cx="5345430" cy="988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Microsoft YaHei"/>
              <a:buNone/>
            </a:pPr>
            <a:r>
              <a:rPr lang="zh-CN" sz="5400" b="1">
                <a:solidFill>
                  <a:srgbClr val="FF99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根據我們的調查</a:t>
            </a:r>
            <a:endParaRPr sz="5400" b="1">
              <a:solidFill>
                <a:srgbClr val="FF99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377" name="Google Shape;377;p21"/>
          <p:cNvSpPr/>
          <p:nvPr/>
        </p:nvSpPr>
        <p:spPr>
          <a:xfrm flipH="1">
            <a:off x="8" y="-68975"/>
            <a:ext cx="2185867" cy="2216941"/>
          </a:xfrm>
          <a:custGeom>
            <a:avLst/>
            <a:gdLst/>
            <a:ahLst/>
            <a:cxnLst/>
            <a:rect l="l" t="t" r="r" b="b"/>
            <a:pathLst>
              <a:path w="3483454" h="3694901" extrusionOk="0">
                <a:moveTo>
                  <a:pt x="465851" y="0"/>
                </a:moveTo>
                <a:lnTo>
                  <a:pt x="3483454" y="0"/>
                </a:lnTo>
                <a:lnTo>
                  <a:pt x="3483454" y="3370938"/>
                </a:lnTo>
                <a:lnTo>
                  <a:pt x="3408817" y="3416282"/>
                </a:lnTo>
                <a:cubicBezTo>
                  <a:pt x="3081723" y="3593970"/>
                  <a:pt x="2706881" y="3694901"/>
                  <a:pt x="2308465" y="3694901"/>
                </a:cubicBezTo>
                <a:cubicBezTo>
                  <a:pt x="1033535" y="3694901"/>
                  <a:pt x="0" y="2661366"/>
                  <a:pt x="0" y="1386436"/>
                </a:cubicBezTo>
                <a:cubicBezTo>
                  <a:pt x="0" y="908337"/>
                  <a:pt x="145341" y="464185"/>
                  <a:pt x="394250" y="95751"/>
                </a:cubicBez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21"/>
          <p:cNvSpPr txBox="1"/>
          <p:nvPr/>
        </p:nvSpPr>
        <p:spPr>
          <a:xfrm>
            <a:off x="540721" y="218979"/>
            <a:ext cx="1551000" cy="17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zh-CN" sz="100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4</a:t>
            </a:r>
            <a:endParaRPr sz="10000" b="0" i="0" u="none" strike="noStrike" cap="none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79" name="Google Shape;379;p21"/>
          <p:cNvSpPr txBox="1"/>
          <p:nvPr/>
        </p:nvSpPr>
        <p:spPr>
          <a:xfrm>
            <a:off x="3422705" y="3309470"/>
            <a:ext cx="1507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>
              <a:solidFill>
                <a:srgbClr val="7F7F7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380" name="Google Shape;380;p21"/>
          <p:cNvSpPr txBox="1"/>
          <p:nvPr/>
        </p:nvSpPr>
        <p:spPr>
          <a:xfrm>
            <a:off x="3422705" y="4583392"/>
            <a:ext cx="13629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>
              <a:solidFill>
                <a:srgbClr val="7F7F7F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pic>
        <p:nvPicPr>
          <p:cNvPr id="381" name="Google Shape;381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8020" y="1612265"/>
            <a:ext cx="6350000" cy="4762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2" name="Google Shape;382;p21"/>
          <p:cNvGrpSpPr/>
          <p:nvPr/>
        </p:nvGrpSpPr>
        <p:grpSpPr>
          <a:xfrm>
            <a:off x="6493510" y="1621155"/>
            <a:ext cx="5082540" cy="4364990"/>
            <a:chOff x="10226" y="2553"/>
            <a:chExt cx="8004" cy="6874"/>
          </a:xfrm>
        </p:grpSpPr>
        <p:grpSp>
          <p:nvGrpSpPr>
            <p:cNvPr id="383" name="Google Shape;383;p21"/>
            <p:cNvGrpSpPr/>
            <p:nvPr/>
          </p:nvGrpSpPr>
          <p:grpSpPr>
            <a:xfrm>
              <a:off x="12644" y="2553"/>
              <a:ext cx="3169" cy="1072"/>
              <a:chOff x="12644" y="2553"/>
              <a:chExt cx="3169" cy="1072"/>
            </a:xfrm>
          </p:grpSpPr>
          <p:sp>
            <p:nvSpPr>
              <p:cNvPr id="384" name="Google Shape;384;p21"/>
              <p:cNvSpPr/>
              <p:nvPr/>
            </p:nvSpPr>
            <p:spPr>
              <a:xfrm>
                <a:off x="12804" y="3156"/>
                <a:ext cx="3009" cy="341"/>
              </a:xfrm>
              <a:prstGeom prst="round1Rect">
                <a:avLst>
                  <a:gd name="adj" fmla="val 16667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5" name="Google Shape;385;p21"/>
              <p:cNvSpPr txBox="1"/>
              <p:nvPr/>
            </p:nvSpPr>
            <p:spPr>
              <a:xfrm>
                <a:off x="12644" y="2553"/>
                <a:ext cx="3168" cy="10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zh-CN" sz="3600" b="1" i="0" u="none" strike="noStrike" cap="none" dirty="0">
                    <a:solidFill>
                      <a:schemeClr val="dk1"/>
                    </a:solidFill>
                    <a:latin typeface="Microsoft JhengHei"/>
                    <a:ea typeface="Microsoft JhengHei"/>
                    <a:cs typeface="Microsoft JhengHei"/>
                    <a:sym typeface="Microsoft JhengHei"/>
                  </a:rPr>
                  <a:t>採訪教授</a:t>
                </a:r>
                <a:endParaRPr sz="3600" b="1" i="0" u="none" strike="noStrike" cap="none" dirty="0">
                  <a:solidFill>
                    <a:schemeClr val="dk1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endParaRPr>
              </a:p>
            </p:txBody>
          </p:sp>
        </p:grpSp>
        <p:pic>
          <p:nvPicPr>
            <p:cNvPr id="386" name="Google Shape;386;p2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0226" y="3625"/>
              <a:ext cx="8004" cy="580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>
    <mc:Choice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Requires="p14">
      <p:transition p14:dur="250">
        <p:fade thruBlk="1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22"/>
          <p:cNvSpPr/>
          <p:nvPr/>
        </p:nvSpPr>
        <p:spPr>
          <a:xfrm flipH="1">
            <a:off x="8" y="-68975"/>
            <a:ext cx="2185867" cy="2216941"/>
          </a:xfrm>
          <a:custGeom>
            <a:avLst/>
            <a:gdLst/>
            <a:ahLst/>
            <a:cxnLst/>
            <a:rect l="l" t="t" r="r" b="b"/>
            <a:pathLst>
              <a:path w="3483454" h="3694901" extrusionOk="0">
                <a:moveTo>
                  <a:pt x="465851" y="0"/>
                </a:moveTo>
                <a:lnTo>
                  <a:pt x="3483454" y="0"/>
                </a:lnTo>
                <a:lnTo>
                  <a:pt x="3483454" y="3370938"/>
                </a:lnTo>
                <a:lnTo>
                  <a:pt x="3408817" y="3416282"/>
                </a:lnTo>
                <a:cubicBezTo>
                  <a:pt x="3081723" y="3593970"/>
                  <a:pt x="2706881" y="3694901"/>
                  <a:pt x="2308465" y="3694901"/>
                </a:cubicBezTo>
                <a:cubicBezTo>
                  <a:pt x="1033535" y="3694901"/>
                  <a:pt x="0" y="2661366"/>
                  <a:pt x="0" y="1386436"/>
                </a:cubicBezTo>
                <a:cubicBezTo>
                  <a:pt x="0" y="908337"/>
                  <a:pt x="145341" y="464185"/>
                  <a:pt x="394250" y="95751"/>
                </a:cubicBez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22"/>
          <p:cNvSpPr txBox="1"/>
          <p:nvPr/>
        </p:nvSpPr>
        <p:spPr>
          <a:xfrm>
            <a:off x="540721" y="218979"/>
            <a:ext cx="1551000" cy="17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zh-CN" sz="100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4</a:t>
            </a:r>
            <a:endParaRPr sz="10000" b="0" i="0" u="none" strike="noStrike" cap="none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94" name="Google Shape;394;p22"/>
          <p:cNvSpPr txBox="1"/>
          <p:nvPr/>
        </p:nvSpPr>
        <p:spPr>
          <a:xfrm>
            <a:off x="2759075" y="219075"/>
            <a:ext cx="8751570" cy="859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zh-CN" sz="6000" b="1" i="0" u="none" strike="noStrike" cap="none">
                <a:solidFill>
                  <a:srgbClr val="FF99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輔助機制－架設網路平臺</a:t>
            </a:r>
            <a:endParaRPr sz="6000" b="1" i="0" u="none" strike="noStrike" cap="none">
              <a:solidFill>
                <a:srgbClr val="FF99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395" name="Google Shape;395;p22"/>
          <p:cNvSpPr txBox="1"/>
          <p:nvPr/>
        </p:nvSpPr>
        <p:spPr>
          <a:xfrm>
            <a:off x="4216806" y="2339809"/>
            <a:ext cx="6096600" cy="63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zh-CN" sz="4000" b="1" i="0" u="none" strike="noStrike" cap="none">
                <a:solidFill>
                  <a:srgbClr val="5E5E5E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Website</a:t>
            </a:r>
            <a:endParaRPr sz="4000" b="1" i="0" u="none" strike="noStrike" cap="none">
              <a:solidFill>
                <a:srgbClr val="5E5E5E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pic>
        <p:nvPicPr>
          <p:cNvPr id="396" name="Google Shape;396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2270" y="2479570"/>
            <a:ext cx="3628175" cy="36281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7" name="Google Shape;397;p22"/>
          <p:cNvGrpSpPr/>
          <p:nvPr/>
        </p:nvGrpSpPr>
        <p:grpSpPr>
          <a:xfrm>
            <a:off x="4003675" y="3130550"/>
            <a:ext cx="8176260" cy="3120721"/>
            <a:chOff x="6253" y="5560"/>
            <a:chExt cx="12876" cy="4915"/>
          </a:xfrm>
        </p:grpSpPr>
        <p:grpSp>
          <p:nvGrpSpPr>
            <p:cNvPr id="398" name="Google Shape;398;p22"/>
            <p:cNvGrpSpPr/>
            <p:nvPr/>
          </p:nvGrpSpPr>
          <p:grpSpPr>
            <a:xfrm>
              <a:off x="6253" y="5560"/>
              <a:ext cx="12876" cy="3201"/>
              <a:chOff x="683709" y="4871473"/>
              <a:chExt cx="7452479" cy="1722846"/>
            </a:xfrm>
          </p:grpSpPr>
          <p:grpSp>
            <p:nvGrpSpPr>
              <p:cNvPr id="399" name="Google Shape;399;p22"/>
              <p:cNvGrpSpPr/>
              <p:nvPr/>
            </p:nvGrpSpPr>
            <p:grpSpPr>
              <a:xfrm>
                <a:off x="691235" y="4876826"/>
                <a:ext cx="699895" cy="759600"/>
                <a:chOff x="4466965" y="3503584"/>
                <a:chExt cx="699895" cy="759600"/>
              </a:xfrm>
            </p:grpSpPr>
            <p:sp>
              <p:nvSpPr>
                <p:cNvPr id="400" name="Google Shape;400;p22"/>
                <p:cNvSpPr/>
                <p:nvPr/>
              </p:nvSpPr>
              <p:spPr>
                <a:xfrm>
                  <a:off x="4466965" y="3521343"/>
                  <a:ext cx="699755" cy="735118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200"/>
                    <a:buFont typeface="Arial"/>
                    <a:buNone/>
                  </a:pPr>
                  <a:endParaRPr sz="2200" b="0" i="0" u="none" strike="noStrike" cap="none">
                    <a:solidFill>
                      <a:srgbClr val="FFFFFF"/>
                    </a:solidFill>
                    <a:latin typeface="Microsoft YaHei"/>
                    <a:ea typeface="Microsoft YaHei"/>
                    <a:cs typeface="Microsoft YaHei"/>
                    <a:sym typeface="Microsoft YaHei"/>
                  </a:endParaRPr>
                </a:p>
              </p:txBody>
            </p:sp>
            <p:sp>
              <p:nvSpPr>
                <p:cNvPr id="401" name="Google Shape;401;p22"/>
                <p:cNvSpPr/>
                <p:nvPr/>
              </p:nvSpPr>
              <p:spPr>
                <a:xfrm>
                  <a:off x="4539860" y="3503584"/>
                  <a:ext cx="627000" cy="759600"/>
                </a:xfrm>
                <a:prstGeom prst="ellipse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3600"/>
                    <a:buFont typeface="Arial"/>
                    <a:buNone/>
                  </a:pPr>
                  <a:r>
                    <a:rPr lang="zh-CN" sz="3600" b="0" i="0" u="none" strike="noStrike" cap="none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1</a:t>
                  </a:r>
                  <a:r>
                    <a:rPr lang="zh-CN" sz="2200" b="0" i="0" u="none" strike="noStrike" cap="none">
                      <a:solidFill>
                        <a:srgbClr val="FFFFFF"/>
                      </a:solidFill>
                      <a:latin typeface="Microsoft YaHei"/>
                      <a:ea typeface="Microsoft YaHei"/>
                      <a:cs typeface="Microsoft YaHei"/>
                      <a:sym typeface="Microsoft YaHei"/>
                    </a:rPr>
                    <a:t> </a:t>
                  </a:r>
                  <a:endParaRPr sz="2200" b="0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402" name="Google Shape;402;p22"/>
              <p:cNvGrpSpPr/>
              <p:nvPr/>
            </p:nvGrpSpPr>
            <p:grpSpPr>
              <a:xfrm>
                <a:off x="683709" y="5821784"/>
                <a:ext cx="707386" cy="764785"/>
                <a:chOff x="5400121" y="3503594"/>
                <a:chExt cx="707386" cy="764785"/>
              </a:xfrm>
            </p:grpSpPr>
            <p:sp>
              <p:nvSpPr>
                <p:cNvPr id="403" name="Google Shape;403;p22"/>
                <p:cNvSpPr/>
                <p:nvPr/>
              </p:nvSpPr>
              <p:spPr>
                <a:xfrm>
                  <a:off x="5400121" y="3521679"/>
                  <a:ext cx="700500" cy="746700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200"/>
                    <a:buFont typeface="Arial"/>
                    <a:buNone/>
                  </a:pPr>
                  <a:endParaRPr sz="2200" b="0" i="0" u="none" strike="noStrike" cap="none">
                    <a:solidFill>
                      <a:srgbClr val="FFFFFF"/>
                    </a:solidFill>
                    <a:latin typeface="Microsoft YaHei"/>
                    <a:ea typeface="Microsoft YaHei"/>
                    <a:cs typeface="Microsoft YaHei"/>
                    <a:sym typeface="Microsoft YaHei"/>
                  </a:endParaRPr>
                </a:p>
              </p:txBody>
            </p:sp>
            <p:sp>
              <p:nvSpPr>
                <p:cNvPr id="404" name="Google Shape;404;p22"/>
                <p:cNvSpPr/>
                <p:nvPr/>
              </p:nvSpPr>
              <p:spPr>
                <a:xfrm>
                  <a:off x="5405507" y="3503594"/>
                  <a:ext cx="702000" cy="759600"/>
                </a:xfrm>
                <a:prstGeom prst="ellipse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3600"/>
                    <a:buFont typeface="Arial"/>
                    <a:buNone/>
                  </a:pPr>
                  <a:r>
                    <a:rPr lang="zh-CN" sz="3600" b="0" i="0" u="none" strike="noStrike" cap="none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3</a:t>
                  </a:r>
                  <a:endParaRPr sz="3600" b="0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405" name="Google Shape;405;p22"/>
              <p:cNvGrpSpPr/>
              <p:nvPr/>
            </p:nvGrpSpPr>
            <p:grpSpPr>
              <a:xfrm>
                <a:off x="4472348" y="4871473"/>
                <a:ext cx="707386" cy="764785"/>
                <a:chOff x="4459441" y="3503594"/>
                <a:chExt cx="707386" cy="764785"/>
              </a:xfrm>
            </p:grpSpPr>
            <p:sp>
              <p:nvSpPr>
                <p:cNvPr id="406" name="Google Shape;406;p22"/>
                <p:cNvSpPr/>
                <p:nvPr/>
              </p:nvSpPr>
              <p:spPr>
                <a:xfrm>
                  <a:off x="4459441" y="3521679"/>
                  <a:ext cx="700500" cy="746700"/>
                </a:xfrm>
                <a:prstGeom prst="rect">
                  <a:avLst/>
                </a:prstGeom>
                <a:solidFill>
                  <a:srgbClr val="92D05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200"/>
                    <a:buFont typeface="Arial"/>
                    <a:buNone/>
                  </a:pPr>
                  <a:endParaRPr sz="2200" b="0" i="0" u="none" strike="noStrike" cap="none">
                    <a:solidFill>
                      <a:srgbClr val="FFFFFF"/>
                    </a:solidFill>
                    <a:latin typeface="Microsoft YaHei"/>
                    <a:ea typeface="Microsoft YaHei"/>
                    <a:cs typeface="Microsoft YaHei"/>
                    <a:sym typeface="Microsoft YaHei"/>
                  </a:endParaRPr>
                </a:p>
              </p:txBody>
            </p:sp>
            <p:sp>
              <p:nvSpPr>
                <p:cNvPr id="407" name="Google Shape;407;p22"/>
                <p:cNvSpPr/>
                <p:nvPr/>
              </p:nvSpPr>
              <p:spPr>
                <a:xfrm>
                  <a:off x="4464827" y="3503594"/>
                  <a:ext cx="702000" cy="759600"/>
                </a:xfrm>
                <a:prstGeom prst="ellipse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3600"/>
                    <a:buFont typeface="Arial"/>
                    <a:buNone/>
                  </a:pPr>
                  <a:r>
                    <a:rPr lang="zh-CN" sz="3600" b="0" i="0" u="none" strike="noStrike" cap="none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2</a:t>
                  </a:r>
                  <a:endParaRPr sz="3600" b="0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408" name="Google Shape;408;p22"/>
              <p:cNvGrpSpPr/>
              <p:nvPr/>
            </p:nvGrpSpPr>
            <p:grpSpPr>
              <a:xfrm>
                <a:off x="4472346" y="5834506"/>
                <a:ext cx="707386" cy="759813"/>
                <a:chOff x="5400121" y="3521679"/>
                <a:chExt cx="707386" cy="759813"/>
              </a:xfrm>
            </p:grpSpPr>
            <p:sp>
              <p:nvSpPr>
                <p:cNvPr id="409" name="Google Shape;409;p22"/>
                <p:cNvSpPr/>
                <p:nvPr/>
              </p:nvSpPr>
              <p:spPr>
                <a:xfrm>
                  <a:off x="5400121" y="3521679"/>
                  <a:ext cx="700500" cy="746700"/>
                </a:xfrm>
                <a:prstGeom prst="rect">
                  <a:avLst/>
                </a:prstGeom>
                <a:solidFill>
                  <a:srgbClr val="7030A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2200"/>
                    <a:buFont typeface="Arial"/>
                    <a:buNone/>
                  </a:pPr>
                  <a:endParaRPr sz="2200" b="0" i="0" u="none" strike="noStrike" cap="none">
                    <a:solidFill>
                      <a:srgbClr val="FFFFFF"/>
                    </a:solidFill>
                    <a:latin typeface="Microsoft YaHei"/>
                    <a:ea typeface="Microsoft YaHei"/>
                    <a:cs typeface="Microsoft YaHei"/>
                    <a:sym typeface="Microsoft YaHei"/>
                  </a:endParaRPr>
                </a:p>
              </p:txBody>
            </p:sp>
            <p:sp>
              <p:nvSpPr>
                <p:cNvPr id="410" name="Google Shape;410;p22"/>
                <p:cNvSpPr/>
                <p:nvPr/>
              </p:nvSpPr>
              <p:spPr>
                <a:xfrm>
                  <a:off x="5405507" y="3521892"/>
                  <a:ext cx="702000" cy="759600"/>
                </a:xfrm>
                <a:prstGeom prst="ellipse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3600"/>
                    <a:buFont typeface="Arial"/>
                    <a:buNone/>
                  </a:pPr>
                  <a:r>
                    <a:rPr lang="zh-CN" sz="3600" b="0" i="0" u="none" strike="noStrike" cap="none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4</a:t>
                  </a:r>
                  <a:endParaRPr sz="3600" b="0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11" name="Google Shape;411;p22"/>
              <p:cNvSpPr txBox="1"/>
              <p:nvPr/>
            </p:nvSpPr>
            <p:spPr>
              <a:xfrm>
                <a:off x="1585461" y="4894614"/>
                <a:ext cx="2886996" cy="8271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5E5E5E"/>
                  </a:buClr>
                  <a:buSzPts val="1100"/>
                  <a:buFont typeface="Arial"/>
                  <a:buNone/>
                </a:pPr>
                <a:r>
                  <a:rPr lang="zh-CN" sz="3200" b="0" i="0" u="sng" strike="noStrike" cap="none" dirty="0">
                    <a:solidFill>
                      <a:schemeClr val="hlink"/>
                    </a:solidFill>
                    <a:latin typeface="標楷體" pitchFamily="65" charset="-120"/>
                    <a:ea typeface="標楷體" pitchFamily="65" charset="-120"/>
                    <a:cs typeface="BiauKai"/>
                    <a:sym typeface="BiauKai"/>
                    <a:hlinkClick r:id="rId4" action="ppaction://hlinksldjump"/>
                  </a:rPr>
                  <a:t>客製化學程相關資訊</a:t>
                </a:r>
                <a:endParaRPr sz="3200" b="0" i="0" u="none" strike="noStrike" cap="none" dirty="0">
                  <a:solidFill>
                    <a:srgbClr val="000000"/>
                  </a:solidFill>
                  <a:latin typeface="標楷體" pitchFamily="65" charset="-120"/>
                  <a:ea typeface="標楷體" pitchFamily="65" charset="-120"/>
                  <a:cs typeface="BiauKai"/>
                  <a:sym typeface="BiauKai"/>
                </a:endParaRPr>
              </a:p>
            </p:txBody>
          </p:sp>
          <p:sp>
            <p:nvSpPr>
              <p:cNvPr id="412" name="Google Shape;412;p22"/>
              <p:cNvSpPr txBox="1"/>
              <p:nvPr/>
            </p:nvSpPr>
            <p:spPr>
              <a:xfrm>
                <a:off x="1585462" y="5977918"/>
                <a:ext cx="2763714" cy="4466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5E5E5E"/>
                  </a:buClr>
                  <a:buSzPts val="1100"/>
                  <a:buFont typeface="Arial"/>
                  <a:buNone/>
                </a:pPr>
                <a:r>
                  <a:rPr lang="zh-CN" sz="3200" b="0" i="0" u="sng" strike="noStrike" cap="none">
                    <a:solidFill>
                      <a:schemeClr val="hlink"/>
                    </a:solidFill>
                    <a:latin typeface="標楷體" pitchFamily="65" charset="-120"/>
                    <a:ea typeface="標楷體" pitchFamily="65" charset="-120"/>
                    <a:cs typeface="BiauKai"/>
                    <a:sym typeface="BiauKai"/>
                    <a:hlinkClick r:id="rId5" action="ppaction://hlinksldjump"/>
                  </a:rPr>
                  <a:t>學長姐經驗分享</a:t>
                </a:r>
                <a:endParaRPr sz="3200" b="0" i="0" u="none" strike="noStrike" cap="none">
                  <a:solidFill>
                    <a:srgbClr val="000000"/>
                  </a:solidFill>
                  <a:latin typeface="標楷體" pitchFamily="65" charset="-120"/>
                  <a:ea typeface="標楷體" pitchFamily="65" charset="-120"/>
                  <a:cs typeface="BiauKai"/>
                  <a:sym typeface="BiauKai"/>
                </a:endParaRPr>
              </a:p>
            </p:txBody>
          </p:sp>
          <p:sp>
            <p:nvSpPr>
              <p:cNvPr id="413" name="Google Shape;413;p22"/>
              <p:cNvSpPr txBox="1"/>
              <p:nvPr/>
            </p:nvSpPr>
            <p:spPr>
              <a:xfrm>
                <a:off x="5408824" y="4894605"/>
                <a:ext cx="2671800" cy="446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5E5E5E"/>
                  </a:buClr>
                  <a:buSzPts val="1100"/>
                  <a:buFont typeface="Arial"/>
                  <a:buNone/>
                </a:pPr>
                <a:r>
                  <a:rPr lang="zh-CN" sz="3200" b="0" i="0" u="sng" strike="noStrike" cap="none" dirty="0">
                    <a:solidFill>
                      <a:schemeClr val="hlink"/>
                    </a:solidFill>
                    <a:latin typeface="標楷體" pitchFamily="65" charset="-120"/>
                    <a:ea typeface="標楷體" pitchFamily="65" charset="-120"/>
                    <a:cs typeface="BiauKai"/>
                    <a:sym typeface="BiauKai"/>
                    <a:hlinkClick r:id="rId6" action="ppaction://hlinksldjump"/>
                  </a:rPr>
                  <a:t>校內各類活動分享</a:t>
                </a:r>
                <a:endParaRPr sz="3200" b="0" i="0" u="sng" strike="noStrike" cap="none" dirty="0">
                  <a:solidFill>
                    <a:schemeClr val="hlink"/>
                  </a:solidFill>
                  <a:latin typeface="標楷體" pitchFamily="65" charset="-120"/>
                  <a:ea typeface="標楷體" pitchFamily="65" charset="-120"/>
                  <a:cs typeface="BiauKai"/>
                  <a:sym typeface="BiauKai"/>
                  <a:hlinkClick r:id="rId6" action="ppaction://hlinksldjump"/>
                </a:endParaRPr>
              </a:p>
            </p:txBody>
          </p:sp>
          <p:sp>
            <p:nvSpPr>
              <p:cNvPr id="414" name="Google Shape;414;p22"/>
              <p:cNvSpPr txBox="1"/>
              <p:nvPr/>
            </p:nvSpPr>
            <p:spPr>
              <a:xfrm>
                <a:off x="5353952" y="5821853"/>
                <a:ext cx="2782236" cy="4466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5E5E5E"/>
                  </a:buClr>
                  <a:buSzPts val="1100"/>
                  <a:buFont typeface="Arial"/>
                  <a:buNone/>
                </a:pPr>
                <a:r>
                  <a:rPr lang="zh-CN" sz="3200" b="0" i="0" u="sng" strike="noStrike" cap="none" dirty="0">
                    <a:solidFill>
                      <a:schemeClr val="hlink"/>
                    </a:solidFill>
                    <a:latin typeface="標楷體" pitchFamily="65" charset="-120"/>
                    <a:ea typeface="標楷體" pitchFamily="65" charset="-120"/>
                    <a:cs typeface="BiauKai"/>
                    <a:sym typeface="BiauKai"/>
                    <a:hlinkClick r:id="rId7" action="ppaction://hlinksldjump"/>
                  </a:rPr>
                  <a:t>各學系職涯導師統整</a:t>
                </a:r>
                <a:endParaRPr sz="3200" b="0" i="0" u="none" strike="noStrike" cap="none" dirty="0">
                  <a:solidFill>
                    <a:srgbClr val="000000"/>
                  </a:solidFill>
                  <a:latin typeface="標楷體" pitchFamily="65" charset="-120"/>
                  <a:ea typeface="標楷體" pitchFamily="65" charset="-120"/>
                  <a:cs typeface="BiauKai"/>
                  <a:sym typeface="BiauKai"/>
                </a:endParaRPr>
              </a:p>
            </p:txBody>
          </p:sp>
        </p:grpSp>
        <p:grpSp>
          <p:nvGrpSpPr>
            <p:cNvPr id="415" name="Google Shape;415;p22"/>
            <p:cNvGrpSpPr/>
            <p:nvPr/>
          </p:nvGrpSpPr>
          <p:grpSpPr>
            <a:xfrm>
              <a:off x="6253" y="9052"/>
              <a:ext cx="1226" cy="1423"/>
              <a:chOff x="6253" y="9052"/>
              <a:chExt cx="1226" cy="1423"/>
            </a:xfrm>
          </p:grpSpPr>
          <p:sp>
            <p:nvSpPr>
              <p:cNvPr id="416" name="Google Shape;416;p22"/>
              <p:cNvSpPr/>
              <p:nvPr/>
            </p:nvSpPr>
            <p:spPr>
              <a:xfrm>
                <a:off x="6253" y="9087"/>
                <a:ext cx="1210" cy="1388"/>
              </a:xfrm>
              <a:prstGeom prst="rect">
                <a:avLst/>
              </a:prstGeom>
              <a:solidFill>
                <a:srgbClr val="BF9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200"/>
                  <a:buFont typeface="Arial"/>
                  <a:buNone/>
                </a:pPr>
                <a:endParaRPr sz="2200" b="0" i="0" u="none" strike="noStrike" cap="none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  <a:sym typeface="Microsoft YaHei"/>
                </a:endParaRPr>
              </a:p>
            </p:txBody>
          </p:sp>
          <p:sp>
            <p:nvSpPr>
              <p:cNvPr id="417" name="Google Shape;417;p22"/>
              <p:cNvSpPr/>
              <p:nvPr/>
            </p:nvSpPr>
            <p:spPr>
              <a:xfrm>
                <a:off x="6266" y="9052"/>
                <a:ext cx="1213" cy="1411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600"/>
                  <a:buFont typeface="Arial"/>
                  <a:buNone/>
                </a:pPr>
                <a:r>
                  <a:rPr lang="zh-CN" sz="3600" b="0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5</a:t>
                </a:r>
                <a:endParaRPr sz="3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18" name="Google Shape;418;p22"/>
            <p:cNvSpPr txBox="1"/>
            <p:nvPr/>
          </p:nvSpPr>
          <p:spPr>
            <a:xfrm>
              <a:off x="7811" y="9343"/>
              <a:ext cx="5434" cy="8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E5E5E"/>
                </a:buClr>
                <a:buSzPts val="1100"/>
                <a:buFont typeface="Arial"/>
                <a:buNone/>
              </a:pPr>
              <a:r>
                <a:rPr lang="zh-CN" sz="3200" b="0" i="0" u="sng" strike="noStrike" cap="none" dirty="0">
                  <a:solidFill>
                    <a:schemeClr val="hlink"/>
                  </a:solidFill>
                  <a:latin typeface="標楷體" pitchFamily="65" charset="-120"/>
                  <a:ea typeface="標楷體" pitchFamily="65" charset="-120"/>
                  <a:cs typeface="BiauKai"/>
                  <a:sym typeface="BiauKai"/>
                  <a:hlinkClick r:id="rId8" action="ppaction://hlinksldjump"/>
                </a:rPr>
                <a:t>校內生涯定向測驗</a:t>
              </a:r>
              <a:endParaRPr sz="3200" b="0" i="0" u="none" strike="noStrike" cap="none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  <a:cs typeface="BiauKai"/>
                <a:sym typeface="BiauKai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Requires="p14">
      <p:transition p14:dur="250">
        <p:fade thruBlk="1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" name="Google Shape;424;p23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25" name="Google Shape;425;p23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26" name="Google Shape;426;p23"/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6" name="圖片 5" descr="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27" name="Google Shape;427;p23">
            <a:hlinkClick r:id="rId7" action="ppaction://hlinksldjump"/>
          </p:cNvPr>
          <p:cNvSpPr/>
          <p:nvPr/>
        </p:nvSpPr>
        <p:spPr>
          <a:xfrm>
            <a:off x="11395075" y="6087110"/>
            <a:ext cx="647700" cy="648335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3" name="Google Shape;433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663" y="-15"/>
            <a:ext cx="12193200" cy="6858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35" name="Google Shape;435;p24">
            <a:hlinkClick r:id="rId4" action="ppaction://hlinksldjump"/>
          </p:cNvPr>
          <p:cNvSpPr/>
          <p:nvPr/>
        </p:nvSpPr>
        <p:spPr>
          <a:xfrm>
            <a:off x="11395075" y="6087110"/>
            <a:ext cx="647700" cy="648335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" name="Google Shape;441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45" y="-14"/>
            <a:ext cx="12193200" cy="68580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42" name="Google Shape;442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635" y="0"/>
            <a:ext cx="12193199" cy="6858000"/>
          </a:xfrm>
          <a:prstGeom prst="rect">
            <a:avLst/>
          </a:prstGeom>
          <a:noFill/>
          <a:ln w="19050" cap="flat" cmpd="sng">
            <a:solidFill>
              <a:srgbClr val="5E5E5E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43" name="Google Shape;443;p25">
            <a:hlinkClick r:id="rId5" action="ppaction://hlinksldjump"/>
          </p:cNvPr>
          <p:cNvSpPr/>
          <p:nvPr/>
        </p:nvSpPr>
        <p:spPr>
          <a:xfrm>
            <a:off x="11395075" y="6087110"/>
            <a:ext cx="647700" cy="648335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" name="Google Shape;449;p26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0" y="5935"/>
            <a:ext cx="12192000" cy="684613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450" name="Google Shape;450;p26">
            <a:hlinkClick r:id="rId4" action="ppaction://hlinksldjump"/>
          </p:cNvPr>
          <p:cNvSpPr/>
          <p:nvPr/>
        </p:nvSpPr>
        <p:spPr>
          <a:xfrm>
            <a:off x="11395075" y="6087110"/>
            <a:ext cx="647700" cy="648335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" name="Google Shape;456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199" y="0"/>
            <a:ext cx="12193199" cy="68580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grpSp>
        <p:nvGrpSpPr>
          <p:cNvPr id="7" name="群組 6"/>
          <p:cNvGrpSpPr/>
          <p:nvPr/>
        </p:nvGrpSpPr>
        <p:grpSpPr>
          <a:xfrm>
            <a:off x="-1200" y="0"/>
            <a:ext cx="12193200" cy="6858000"/>
            <a:chOff x="0" y="0"/>
            <a:chExt cx="12193200" cy="6858000"/>
          </a:xfrm>
        </p:grpSpPr>
        <p:pic>
          <p:nvPicPr>
            <p:cNvPr id="457" name="Google Shape;457;p27"/>
            <p:cNvPicPr preferRelativeResize="0"/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2193200" cy="6858000"/>
            </a:xfrm>
            <a:prstGeom prst="rect">
              <a:avLst/>
            </a:prstGeom>
            <a:noFill/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5" name="矩形 4"/>
            <p:cNvSpPr/>
            <p:nvPr/>
          </p:nvSpPr>
          <p:spPr>
            <a:xfrm>
              <a:off x="3877056" y="1014984"/>
              <a:ext cx="685800" cy="62179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矩形 5"/>
          <p:cNvSpPr/>
          <p:nvPr/>
        </p:nvSpPr>
        <p:spPr>
          <a:xfrm>
            <a:off x="1161288" y="0"/>
            <a:ext cx="3474720" cy="79552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3228975" y="1743075"/>
            <a:ext cx="609600" cy="5114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7467599" y="1743075"/>
            <a:ext cx="1362075" cy="5114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28"/>
          <p:cNvSpPr txBox="1">
            <a:spLocks noGrp="1"/>
          </p:cNvSpPr>
          <p:nvPr>
            <p:ph type="ctrTitle"/>
          </p:nvPr>
        </p:nvSpPr>
        <p:spPr>
          <a:xfrm>
            <a:off x="3101825" y="391075"/>
            <a:ext cx="6281100" cy="9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zh-CN" sz="4800" b="1">
                <a:solidFill>
                  <a:srgbClr val="FF9900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向專責單位提出建議</a:t>
            </a:r>
            <a:endParaRPr sz="4800" b="1">
              <a:solidFill>
                <a:srgbClr val="FF9900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sp>
        <p:nvSpPr>
          <p:cNvPr id="464" name="Google Shape;464;p28"/>
          <p:cNvSpPr/>
          <p:nvPr/>
        </p:nvSpPr>
        <p:spPr>
          <a:xfrm flipH="1">
            <a:off x="8" y="-68975"/>
            <a:ext cx="2185867" cy="2216941"/>
          </a:xfrm>
          <a:custGeom>
            <a:avLst/>
            <a:gdLst/>
            <a:ahLst/>
            <a:cxnLst/>
            <a:rect l="l" t="t" r="r" b="b"/>
            <a:pathLst>
              <a:path w="3483454" h="3694901" extrusionOk="0">
                <a:moveTo>
                  <a:pt x="465851" y="0"/>
                </a:moveTo>
                <a:lnTo>
                  <a:pt x="3483454" y="0"/>
                </a:lnTo>
                <a:lnTo>
                  <a:pt x="3483454" y="3370938"/>
                </a:lnTo>
                <a:lnTo>
                  <a:pt x="3408817" y="3416282"/>
                </a:lnTo>
                <a:cubicBezTo>
                  <a:pt x="3081723" y="3593970"/>
                  <a:pt x="2706881" y="3694901"/>
                  <a:pt x="2308465" y="3694901"/>
                </a:cubicBezTo>
                <a:cubicBezTo>
                  <a:pt x="1033535" y="3694901"/>
                  <a:pt x="0" y="2661366"/>
                  <a:pt x="0" y="1386436"/>
                </a:cubicBezTo>
                <a:cubicBezTo>
                  <a:pt x="0" y="908337"/>
                  <a:pt x="145341" y="464185"/>
                  <a:pt x="394250" y="95751"/>
                </a:cubicBezTo>
                <a:close/>
              </a:path>
            </a:pathLst>
          </a:custGeom>
          <a:solidFill>
            <a:srgbClr val="FF99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Google Shape;465;p28"/>
          <p:cNvSpPr txBox="1"/>
          <p:nvPr/>
        </p:nvSpPr>
        <p:spPr>
          <a:xfrm>
            <a:off x="540721" y="218979"/>
            <a:ext cx="1551000" cy="17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zh-CN" sz="10000" b="0" i="0" u="none" strike="noStrike" cap="non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4</a:t>
            </a:r>
            <a:endParaRPr sz="10000" b="0" i="0" u="none" strike="noStrike" cap="none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grpSp>
        <p:nvGrpSpPr>
          <p:cNvPr id="466" name="Google Shape;466;p28"/>
          <p:cNvGrpSpPr/>
          <p:nvPr/>
        </p:nvGrpSpPr>
        <p:grpSpPr>
          <a:xfrm>
            <a:off x="9370060" y="55880"/>
            <a:ext cx="2706370" cy="2759710"/>
            <a:chOff x="6049765" y="1098818"/>
            <a:chExt cx="6142235" cy="5146937"/>
          </a:xfrm>
        </p:grpSpPr>
        <p:sp>
          <p:nvSpPr>
            <p:cNvPr id="467" name="Google Shape;467;p28"/>
            <p:cNvSpPr/>
            <p:nvPr/>
          </p:nvSpPr>
          <p:spPr>
            <a:xfrm flipH="1">
              <a:off x="6518494" y="1149493"/>
              <a:ext cx="3257996" cy="3794317"/>
            </a:xfrm>
            <a:custGeom>
              <a:avLst/>
              <a:gdLst/>
              <a:ahLst/>
              <a:cxnLst/>
              <a:rect l="l" t="t" r="r" b="b"/>
              <a:pathLst>
                <a:path w="21162" h="18992" extrusionOk="0">
                  <a:moveTo>
                    <a:pt x="7050" y="4088"/>
                  </a:moveTo>
                  <a:cubicBezTo>
                    <a:pt x="10836" y="4088"/>
                    <a:pt x="17592" y="2035"/>
                    <a:pt x="19960" y="62"/>
                  </a:cubicBezTo>
                  <a:cubicBezTo>
                    <a:pt x="21600" y="-1304"/>
                    <a:pt x="21544" y="20296"/>
                    <a:pt x="19904" y="18930"/>
                  </a:cubicBezTo>
                  <a:cubicBezTo>
                    <a:pt x="17536" y="16957"/>
                    <a:pt x="10836" y="14977"/>
                    <a:pt x="7050" y="14977"/>
                  </a:cubicBezTo>
                  <a:lnTo>
                    <a:pt x="0" y="9546"/>
                  </a:lnTo>
                  <a:lnTo>
                    <a:pt x="132" y="9532"/>
                  </a:lnTo>
                  <a:lnTo>
                    <a:pt x="0" y="9519"/>
                  </a:lnTo>
                  <a:lnTo>
                    <a:pt x="7050" y="4088"/>
                  </a:lnTo>
                  <a:close/>
                  <a:moveTo>
                    <a:pt x="7050" y="4088"/>
                  </a:moveTo>
                </a:path>
              </a:pathLst>
            </a:custGeom>
            <a:solidFill>
              <a:srgbClr val="D9E5F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8" name="Google Shape;468;p28"/>
            <p:cNvSpPr/>
            <p:nvPr/>
          </p:nvSpPr>
          <p:spPr>
            <a:xfrm flipH="1">
              <a:off x="6518494" y="1149493"/>
              <a:ext cx="3257995" cy="3287562"/>
            </a:xfrm>
            <a:custGeom>
              <a:avLst/>
              <a:gdLst/>
              <a:ahLst/>
              <a:cxnLst/>
              <a:rect l="l" t="t" r="r" b="b"/>
              <a:pathLst>
                <a:path w="21292" h="20400" extrusionOk="0">
                  <a:moveTo>
                    <a:pt x="7093" y="5070"/>
                  </a:moveTo>
                  <a:cubicBezTo>
                    <a:pt x="10902" y="5070"/>
                    <a:pt x="17699" y="2524"/>
                    <a:pt x="20082" y="77"/>
                  </a:cubicBezTo>
                  <a:cubicBezTo>
                    <a:pt x="21326" y="-1200"/>
                    <a:pt x="21600" y="13712"/>
                    <a:pt x="20952" y="20400"/>
                  </a:cubicBezTo>
                  <a:cubicBezTo>
                    <a:pt x="20633" y="20394"/>
                    <a:pt x="20324" y="20225"/>
                    <a:pt x="20032" y="19916"/>
                  </a:cubicBezTo>
                  <a:cubicBezTo>
                    <a:pt x="20030" y="19914"/>
                    <a:pt x="20028" y="19913"/>
                    <a:pt x="20026" y="19911"/>
                  </a:cubicBezTo>
                  <a:cubicBezTo>
                    <a:pt x="17643" y="17465"/>
                    <a:pt x="10902" y="15009"/>
                    <a:pt x="7093" y="15009"/>
                  </a:cubicBezTo>
                  <a:lnTo>
                    <a:pt x="7026" y="14945"/>
                  </a:lnTo>
                  <a:lnTo>
                    <a:pt x="3274" y="14945"/>
                  </a:lnTo>
                  <a:lnTo>
                    <a:pt x="0" y="11837"/>
                  </a:lnTo>
                  <a:lnTo>
                    <a:pt x="133" y="11821"/>
                  </a:lnTo>
                  <a:lnTo>
                    <a:pt x="0" y="11804"/>
                  </a:lnTo>
                  <a:lnTo>
                    <a:pt x="7093" y="5070"/>
                  </a:lnTo>
                  <a:close/>
                  <a:moveTo>
                    <a:pt x="7093" y="5070"/>
                  </a:moveTo>
                </a:path>
              </a:pathLst>
            </a:custGeom>
            <a:solidFill>
              <a:srgbClr val="ECF6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9" name="Google Shape;469;p28"/>
            <p:cNvSpPr/>
            <p:nvPr/>
          </p:nvSpPr>
          <p:spPr>
            <a:xfrm flipH="1">
              <a:off x="6049765" y="1098818"/>
              <a:ext cx="1024056" cy="3918888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0800" y="21600"/>
                  </a:moveTo>
                  <a:cubicBezTo>
                    <a:pt x="11520" y="21600"/>
                    <a:pt x="12240" y="21527"/>
                    <a:pt x="12939" y="21386"/>
                  </a:cubicBezTo>
                  <a:cubicBezTo>
                    <a:pt x="13637" y="21245"/>
                    <a:pt x="14315" y="21035"/>
                    <a:pt x="14954" y="20769"/>
                  </a:cubicBezTo>
                  <a:cubicBezTo>
                    <a:pt x="15593" y="20503"/>
                    <a:pt x="16194" y="20180"/>
                    <a:pt x="16745" y="19816"/>
                  </a:cubicBezTo>
                  <a:cubicBezTo>
                    <a:pt x="17297" y="19453"/>
                    <a:pt x="17799" y="19049"/>
                    <a:pt x="18248" y="18621"/>
                  </a:cubicBezTo>
                  <a:cubicBezTo>
                    <a:pt x="18698" y="18192"/>
                    <a:pt x="19094" y="17741"/>
                    <a:pt x="19440" y="17280"/>
                  </a:cubicBezTo>
                  <a:cubicBezTo>
                    <a:pt x="19786" y="16819"/>
                    <a:pt x="20080" y="16349"/>
                    <a:pt x="20329" y="15882"/>
                  </a:cubicBezTo>
                  <a:cubicBezTo>
                    <a:pt x="20579" y="15415"/>
                    <a:pt x="20782" y="14951"/>
                    <a:pt x="20948" y="14497"/>
                  </a:cubicBezTo>
                  <a:cubicBezTo>
                    <a:pt x="21113" y="14043"/>
                    <a:pt x="21240" y="13599"/>
                    <a:pt x="21337" y="13171"/>
                  </a:cubicBezTo>
                  <a:cubicBezTo>
                    <a:pt x="21433" y="12742"/>
                    <a:pt x="21499" y="12329"/>
                    <a:pt x="21540" y="11934"/>
                  </a:cubicBezTo>
                  <a:cubicBezTo>
                    <a:pt x="21582" y="11538"/>
                    <a:pt x="21600" y="11160"/>
                    <a:pt x="21600" y="10800"/>
                  </a:cubicBezTo>
                  <a:cubicBezTo>
                    <a:pt x="21600" y="10440"/>
                    <a:pt x="21582" y="10062"/>
                    <a:pt x="21540" y="9666"/>
                  </a:cubicBezTo>
                  <a:cubicBezTo>
                    <a:pt x="21499" y="9271"/>
                    <a:pt x="21433" y="8858"/>
                    <a:pt x="21337" y="8429"/>
                  </a:cubicBezTo>
                  <a:cubicBezTo>
                    <a:pt x="21240" y="8001"/>
                    <a:pt x="21113" y="7557"/>
                    <a:pt x="20948" y="7103"/>
                  </a:cubicBezTo>
                  <a:cubicBezTo>
                    <a:pt x="20782" y="6649"/>
                    <a:pt x="20579" y="6185"/>
                    <a:pt x="20329" y="5718"/>
                  </a:cubicBezTo>
                  <a:cubicBezTo>
                    <a:pt x="20080" y="5251"/>
                    <a:pt x="19786" y="4781"/>
                    <a:pt x="19440" y="4320"/>
                  </a:cubicBezTo>
                  <a:cubicBezTo>
                    <a:pt x="19094" y="3859"/>
                    <a:pt x="18698" y="3408"/>
                    <a:pt x="18248" y="2979"/>
                  </a:cubicBezTo>
                  <a:cubicBezTo>
                    <a:pt x="17799" y="2551"/>
                    <a:pt x="17297" y="2147"/>
                    <a:pt x="16745" y="1784"/>
                  </a:cubicBezTo>
                  <a:cubicBezTo>
                    <a:pt x="16194" y="1420"/>
                    <a:pt x="15593" y="1097"/>
                    <a:pt x="14954" y="831"/>
                  </a:cubicBezTo>
                  <a:cubicBezTo>
                    <a:pt x="14315" y="565"/>
                    <a:pt x="13637" y="355"/>
                    <a:pt x="12939" y="214"/>
                  </a:cubicBezTo>
                  <a:cubicBezTo>
                    <a:pt x="12240" y="73"/>
                    <a:pt x="11520" y="0"/>
                    <a:pt x="10800" y="0"/>
                  </a:cubicBezTo>
                  <a:cubicBezTo>
                    <a:pt x="10080" y="0"/>
                    <a:pt x="9360" y="73"/>
                    <a:pt x="8661" y="214"/>
                  </a:cubicBezTo>
                  <a:cubicBezTo>
                    <a:pt x="7963" y="355"/>
                    <a:pt x="7285" y="565"/>
                    <a:pt x="6646" y="831"/>
                  </a:cubicBezTo>
                  <a:cubicBezTo>
                    <a:pt x="6007" y="1097"/>
                    <a:pt x="5406" y="1420"/>
                    <a:pt x="4855" y="1784"/>
                  </a:cubicBezTo>
                  <a:cubicBezTo>
                    <a:pt x="4303" y="2147"/>
                    <a:pt x="3801" y="2551"/>
                    <a:pt x="3352" y="2979"/>
                  </a:cubicBezTo>
                  <a:cubicBezTo>
                    <a:pt x="2902" y="3408"/>
                    <a:pt x="2506" y="3859"/>
                    <a:pt x="2160" y="4320"/>
                  </a:cubicBezTo>
                  <a:cubicBezTo>
                    <a:pt x="1814" y="4781"/>
                    <a:pt x="1520" y="5251"/>
                    <a:pt x="1271" y="5718"/>
                  </a:cubicBezTo>
                  <a:cubicBezTo>
                    <a:pt x="1021" y="6185"/>
                    <a:pt x="818" y="6649"/>
                    <a:pt x="652" y="7103"/>
                  </a:cubicBezTo>
                  <a:cubicBezTo>
                    <a:pt x="487" y="7557"/>
                    <a:pt x="360" y="8001"/>
                    <a:pt x="263" y="8429"/>
                  </a:cubicBezTo>
                  <a:cubicBezTo>
                    <a:pt x="167" y="8858"/>
                    <a:pt x="101" y="9271"/>
                    <a:pt x="60" y="9666"/>
                  </a:cubicBezTo>
                  <a:cubicBezTo>
                    <a:pt x="18" y="10062"/>
                    <a:pt x="0" y="10440"/>
                    <a:pt x="0" y="10800"/>
                  </a:cubicBezTo>
                  <a:cubicBezTo>
                    <a:pt x="0" y="11160"/>
                    <a:pt x="18" y="11538"/>
                    <a:pt x="60" y="11934"/>
                  </a:cubicBezTo>
                  <a:cubicBezTo>
                    <a:pt x="101" y="12329"/>
                    <a:pt x="167" y="12742"/>
                    <a:pt x="263" y="13171"/>
                  </a:cubicBezTo>
                  <a:cubicBezTo>
                    <a:pt x="360" y="13599"/>
                    <a:pt x="487" y="14043"/>
                    <a:pt x="652" y="14497"/>
                  </a:cubicBezTo>
                  <a:cubicBezTo>
                    <a:pt x="818" y="14951"/>
                    <a:pt x="1021" y="15415"/>
                    <a:pt x="1271" y="15882"/>
                  </a:cubicBezTo>
                  <a:cubicBezTo>
                    <a:pt x="1520" y="16349"/>
                    <a:pt x="1814" y="16819"/>
                    <a:pt x="2160" y="17280"/>
                  </a:cubicBezTo>
                  <a:cubicBezTo>
                    <a:pt x="2506" y="17741"/>
                    <a:pt x="2902" y="18192"/>
                    <a:pt x="3352" y="18621"/>
                  </a:cubicBezTo>
                  <a:cubicBezTo>
                    <a:pt x="3801" y="19049"/>
                    <a:pt x="4303" y="19453"/>
                    <a:pt x="4855" y="19816"/>
                  </a:cubicBezTo>
                  <a:cubicBezTo>
                    <a:pt x="5406" y="20180"/>
                    <a:pt x="6007" y="20503"/>
                    <a:pt x="6646" y="20769"/>
                  </a:cubicBezTo>
                  <a:cubicBezTo>
                    <a:pt x="7285" y="21035"/>
                    <a:pt x="7963" y="21245"/>
                    <a:pt x="8661" y="21386"/>
                  </a:cubicBezTo>
                  <a:cubicBezTo>
                    <a:pt x="9360" y="21527"/>
                    <a:pt x="10080" y="21600"/>
                    <a:pt x="10800" y="21600"/>
                  </a:cubicBezTo>
                  <a:close/>
                  <a:moveTo>
                    <a:pt x="10800" y="21600"/>
                  </a:moveTo>
                </a:path>
              </a:pathLst>
            </a:custGeom>
            <a:solidFill>
              <a:srgbClr val="1E4E79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0" name="Google Shape;470;p28"/>
            <p:cNvSpPr/>
            <p:nvPr/>
          </p:nvSpPr>
          <p:spPr>
            <a:xfrm flipH="1">
              <a:off x="10969480" y="4646071"/>
              <a:ext cx="631312" cy="1228878"/>
            </a:xfrm>
            <a:custGeom>
              <a:avLst/>
              <a:gdLst/>
              <a:ahLst/>
              <a:cxnLst/>
              <a:rect l="l" t="t" r="r" b="b"/>
              <a:pathLst>
                <a:path w="21100" h="21600" extrusionOk="0">
                  <a:moveTo>
                    <a:pt x="20006" y="21600"/>
                  </a:moveTo>
                  <a:cubicBezTo>
                    <a:pt x="21487" y="10766"/>
                    <a:pt x="21600" y="4119"/>
                    <a:pt x="19495" y="0"/>
                  </a:cubicBezTo>
                  <a:lnTo>
                    <a:pt x="0" y="11075"/>
                  </a:lnTo>
                  <a:lnTo>
                    <a:pt x="20006" y="21600"/>
                  </a:lnTo>
                  <a:close/>
                  <a:moveTo>
                    <a:pt x="20006" y="21600"/>
                  </a:moveTo>
                </a:path>
              </a:pathLst>
            </a:custGeom>
            <a:solidFill>
              <a:srgbClr val="B2B2B2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1" name="Google Shape;471;p28"/>
            <p:cNvSpPr/>
            <p:nvPr/>
          </p:nvSpPr>
          <p:spPr>
            <a:xfrm flipH="1">
              <a:off x="10107992" y="4747421"/>
              <a:ext cx="1442124" cy="1000836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1600" y="21214"/>
                  </a:moveTo>
                  <a:lnTo>
                    <a:pt x="184" y="21600"/>
                  </a:lnTo>
                  <a:lnTo>
                    <a:pt x="0" y="386"/>
                  </a:lnTo>
                  <a:lnTo>
                    <a:pt x="21416" y="0"/>
                  </a:lnTo>
                  <a:close/>
                  <a:moveTo>
                    <a:pt x="21600" y="21214"/>
                  </a:moveTo>
                </a:path>
              </a:pathLst>
            </a:custGeom>
            <a:solidFill>
              <a:srgbClr val="FFD7B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2" name="Google Shape;472;p28"/>
            <p:cNvSpPr/>
            <p:nvPr/>
          </p:nvSpPr>
          <p:spPr>
            <a:xfrm flipH="1">
              <a:off x="10107998" y="5625788"/>
              <a:ext cx="1444230" cy="135108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385"/>
                  </a:moveTo>
                  <a:lnTo>
                    <a:pt x="21417" y="0"/>
                  </a:lnTo>
                  <a:lnTo>
                    <a:pt x="21600" y="21218"/>
                  </a:lnTo>
                  <a:lnTo>
                    <a:pt x="183" y="21600"/>
                  </a:lnTo>
                  <a:close/>
                  <a:moveTo>
                    <a:pt x="0" y="385"/>
                  </a:moveTo>
                </a:path>
              </a:pathLst>
            </a:custGeom>
            <a:solidFill>
              <a:srgbClr val="F0AC8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3" name="Google Shape;473;p28"/>
            <p:cNvSpPr/>
            <p:nvPr/>
          </p:nvSpPr>
          <p:spPr>
            <a:xfrm flipH="1">
              <a:off x="9151513" y="4342021"/>
              <a:ext cx="1655370" cy="1592047"/>
            </a:xfrm>
            <a:custGeom>
              <a:avLst/>
              <a:gdLst/>
              <a:ahLst/>
              <a:cxnLst/>
              <a:rect l="l" t="t" r="r" b="b"/>
              <a:pathLst>
                <a:path w="20859" h="20489" extrusionOk="0">
                  <a:moveTo>
                    <a:pt x="10416" y="66"/>
                  </a:moveTo>
                  <a:cubicBezTo>
                    <a:pt x="15141" y="-615"/>
                    <a:pt x="20552" y="4092"/>
                    <a:pt x="20843" y="9718"/>
                  </a:cubicBezTo>
                  <a:cubicBezTo>
                    <a:pt x="21134" y="15343"/>
                    <a:pt x="17250" y="19890"/>
                    <a:pt x="11471" y="20437"/>
                  </a:cubicBezTo>
                  <a:cubicBezTo>
                    <a:pt x="5691" y="20985"/>
                    <a:pt x="-466" y="17117"/>
                    <a:pt x="27" y="11329"/>
                  </a:cubicBezTo>
                  <a:cubicBezTo>
                    <a:pt x="521" y="5540"/>
                    <a:pt x="5691" y="746"/>
                    <a:pt x="10416" y="66"/>
                  </a:cubicBezTo>
                  <a:close/>
                  <a:moveTo>
                    <a:pt x="10416" y="66"/>
                  </a:moveTo>
                </a:path>
              </a:pathLst>
            </a:custGeom>
            <a:solidFill>
              <a:srgbClr val="F0AC8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4" name="Google Shape;474;p28"/>
            <p:cNvSpPr/>
            <p:nvPr/>
          </p:nvSpPr>
          <p:spPr>
            <a:xfrm flipH="1">
              <a:off x="9164167" y="4358912"/>
              <a:ext cx="1541365" cy="1549795"/>
            </a:xfrm>
            <a:custGeom>
              <a:avLst/>
              <a:gdLst/>
              <a:ahLst/>
              <a:cxnLst/>
              <a:rect l="l" t="t" r="r" b="b"/>
              <a:pathLst>
                <a:path w="20632" h="21062" extrusionOk="0">
                  <a:moveTo>
                    <a:pt x="9794" y="11"/>
                  </a:moveTo>
                  <a:cubicBezTo>
                    <a:pt x="14614" y="-248"/>
                    <a:pt x="20315" y="4169"/>
                    <a:pt x="20618" y="9978"/>
                  </a:cubicBezTo>
                  <a:cubicBezTo>
                    <a:pt x="20920" y="15787"/>
                    <a:pt x="16564" y="20743"/>
                    <a:pt x="10888" y="21047"/>
                  </a:cubicBezTo>
                  <a:cubicBezTo>
                    <a:pt x="5213" y="21352"/>
                    <a:pt x="-680" y="16945"/>
                    <a:pt x="64" y="11081"/>
                  </a:cubicBezTo>
                  <a:cubicBezTo>
                    <a:pt x="808" y="5216"/>
                    <a:pt x="4973" y="270"/>
                    <a:pt x="9794" y="11"/>
                  </a:cubicBezTo>
                  <a:close/>
                  <a:moveTo>
                    <a:pt x="9794" y="11"/>
                  </a:moveTo>
                </a:path>
              </a:pathLst>
            </a:custGeom>
            <a:solidFill>
              <a:srgbClr val="FFD7B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75" name="Google Shape;475;p28"/>
            <p:cNvGrpSpPr/>
            <p:nvPr/>
          </p:nvGrpSpPr>
          <p:grpSpPr>
            <a:xfrm flipH="1">
              <a:off x="8923206" y="3717029"/>
              <a:ext cx="903958" cy="2528726"/>
              <a:chOff x="0" y="0"/>
              <a:chExt cx="428" cy="1198"/>
            </a:xfrm>
          </p:grpSpPr>
          <p:sp>
            <p:nvSpPr>
              <p:cNvPr id="476" name="Google Shape;476;p28"/>
              <p:cNvSpPr/>
              <p:nvPr/>
            </p:nvSpPr>
            <p:spPr>
              <a:xfrm>
                <a:off x="0" y="0"/>
                <a:ext cx="378" cy="1134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 extrusionOk="0">
                    <a:moveTo>
                      <a:pt x="21600" y="21236"/>
                    </a:moveTo>
                    <a:lnTo>
                      <a:pt x="4009" y="21600"/>
                    </a:lnTo>
                    <a:lnTo>
                      <a:pt x="0" y="364"/>
                    </a:lnTo>
                    <a:lnTo>
                      <a:pt x="17591" y="0"/>
                    </a:lnTo>
                    <a:close/>
                    <a:moveTo>
                      <a:pt x="21600" y="21236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7" name="Google Shape;477;p28"/>
              <p:cNvSpPr/>
              <p:nvPr/>
            </p:nvSpPr>
            <p:spPr>
              <a:xfrm>
                <a:off x="0" y="1040"/>
                <a:ext cx="428" cy="158"/>
              </a:xfrm>
              <a:custGeom>
                <a:avLst/>
                <a:gdLst/>
                <a:ahLst/>
                <a:cxnLst/>
                <a:rect l="l" t="t" r="r" b="b"/>
                <a:pathLst>
                  <a:path w="21406" h="21016" extrusionOk="0">
                    <a:moveTo>
                      <a:pt x="3188" y="20997"/>
                    </a:moveTo>
                    <a:lnTo>
                      <a:pt x="18592" y="18094"/>
                    </a:lnTo>
                    <a:cubicBezTo>
                      <a:pt x="20240" y="17783"/>
                      <a:pt x="21503" y="13462"/>
                      <a:pt x="21401" y="8492"/>
                    </a:cubicBezTo>
                    <a:lnTo>
                      <a:pt x="21401" y="8490"/>
                    </a:lnTo>
                    <a:cubicBezTo>
                      <a:pt x="21298" y="3520"/>
                      <a:pt x="19866" y="-291"/>
                      <a:pt x="18218" y="17"/>
                    </a:cubicBezTo>
                    <a:lnTo>
                      <a:pt x="2814" y="2923"/>
                    </a:lnTo>
                    <a:cubicBezTo>
                      <a:pt x="1167" y="3234"/>
                      <a:pt x="-97" y="7555"/>
                      <a:pt x="6" y="12525"/>
                    </a:cubicBezTo>
                    <a:lnTo>
                      <a:pt x="6" y="12527"/>
                    </a:lnTo>
                    <a:cubicBezTo>
                      <a:pt x="109" y="17498"/>
                      <a:pt x="1541" y="21309"/>
                      <a:pt x="3188" y="20997"/>
                    </a:cubicBezTo>
                    <a:close/>
                    <a:moveTo>
                      <a:pt x="3188" y="20997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78" name="Google Shape;478;p28"/>
            <p:cNvSpPr/>
            <p:nvPr/>
          </p:nvSpPr>
          <p:spPr>
            <a:xfrm flipH="1">
              <a:off x="8686973" y="1977185"/>
              <a:ext cx="2170584" cy="217058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826" y="21551"/>
                  </a:moveTo>
                  <a:cubicBezTo>
                    <a:pt x="11488" y="21583"/>
                    <a:pt x="11146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lnTo>
                    <a:pt x="21600" y="0"/>
                  </a:lnTo>
                  <a:lnTo>
                    <a:pt x="21600" y="10800"/>
                  </a:lnTo>
                  <a:lnTo>
                    <a:pt x="21600" y="21551"/>
                  </a:lnTo>
                  <a:lnTo>
                    <a:pt x="11826" y="21551"/>
                  </a:lnTo>
                  <a:close/>
                  <a:moveTo>
                    <a:pt x="11826" y="21551"/>
                  </a:moveTo>
                </a:path>
              </a:pathLst>
            </a:custGeom>
            <a:solidFill>
              <a:srgbClr val="1E4E79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9" name="Google Shape;479;p28"/>
            <p:cNvSpPr/>
            <p:nvPr/>
          </p:nvSpPr>
          <p:spPr>
            <a:xfrm flipH="1">
              <a:off x="8676420" y="1975074"/>
              <a:ext cx="2130462" cy="1602612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10764"/>
                  </a:moveTo>
                  <a:cubicBezTo>
                    <a:pt x="1275" y="4560"/>
                    <a:pt x="5540" y="0"/>
                    <a:pt x="10605" y="0"/>
                  </a:cubicBezTo>
                  <a:lnTo>
                    <a:pt x="21600" y="0"/>
                  </a:lnTo>
                  <a:lnTo>
                    <a:pt x="21600" y="14636"/>
                  </a:lnTo>
                  <a:lnTo>
                    <a:pt x="21600" y="21600"/>
                  </a:lnTo>
                  <a:lnTo>
                    <a:pt x="21496" y="21462"/>
                  </a:lnTo>
                  <a:lnTo>
                    <a:pt x="11650" y="21462"/>
                  </a:lnTo>
                  <a:cubicBezTo>
                    <a:pt x="11306" y="21505"/>
                    <a:pt x="10958" y="21528"/>
                    <a:pt x="10605" y="21528"/>
                  </a:cubicBezTo>
                  <a:cubicBezTo>
                    <a:pt x="5540" y="21528"/>
                    <a:pt x="1275" y="16968"/>
                    <a:pt x="0" y="10764"/>
                  </a:cubicBezTo>
                  <a:close/>
                  <a:moveTo>
                    <a:pt x="0" y="10764"/>
                  </a:move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0" name="Google Shape;480;p28"/>
            <p:cNvSpPr/>
            <p:nvPr/>
          </p:nvSpPr>
          <p:spPr>
            <a:xfrm flipH="1">
              <a:off x="8399823" y="1977185"/>
              <a:ext cx="565866" cy="217058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0800" y="21600"/>
                  </a:moveTo>
                  <a:cubicBezTo>
                    <a:pt x="11520" y="21600"/>
                    <a:pt x="12240" y="21527"/>
                    <a:pt x="12939" y="21386"/>
                  </a:cubicBezTo>
                  <a:cubicBezTo>
                    <a:pt x="13637" y="21245"/>
                    <a:pt x="14315" y="21035"/>
                    <a:pt x="14954" y="20769"/>
                  </a:cubicBezTo>
                  <a:cubicBezTo>
                    <a:pt x="15593" y="20503"/>
                    <a:pt x="16194" y="20180"/>
                    <a:pt x="16745" y="19816"/>
                  </a:cubicBezTo>
                  <a:cubicBezTo>
                    <a:pt x="17297" y="19453"/>
                    <a:pt x="17799" y="19049"/>
                    <a:pt x="18248" y="18621"/>
                  </a:cubicBezTo>
                  <a:cubicBezTo>
                    <a:pt x="18698" y="18192"/>
                    <a:pt x="19094" y="17741"/>
                    <a:pt x="19440" y="17280"/>
                  </a:cubicBezTo>
                  <a:cubicBezTo>
                    <a:pt x="19786" y="16819"/>
                    <a:pt x="20080" y="16349"/>
                    <a:pt x="20329" y="15882"/>
                  </a:cubicBezTo>
                  <a:cubicBezTo>
                    <a:pt x="20579" y="15415"/>
                    <a:pt x="20782" y="14951"/>
                    <a:pt x="20948" y="14497"/>
                  </a:cubicBezTo>
                  <a:cubicBezTo>
                    <a:pt x="21113" y="14043"/>
                    <a:pt x="21240" y="13599"/>
                    <a:pt x="21337" y="13171"/>
                  </a:cubicBezTo>
                  <a:cubicBezTo>
                    <a:pt x="21433" y="12742"/>
                    <a:pt x="21499" y="12329"/>
                    <a:pt x="21540" y="11934"/>
                  </a:cubicBezTo>
                  <a:cubicBezTo>
                    <a:pt x="21582" y="11538"/>
                    <a:pt x="21600" y="11160"/>
                    <a:pt x="21600" y="10800"/>
                  </a:cubicBezTo>
                  <a:cubicBezTo>
                    <a:pt x="21600" y="10440"/>
                    <a:pt x="21582" y="10062"/>
                    <a:pt x="21540" y="9666"/>
                  </a:cubicBezTo>
                  <a:cubicBezTo>
                    <a:pt x="21499" y="9271"/>
                    <a:pt x="21433" y="8858"/>
                    <a:pt x="21337" y="8429"/>
                  </a:cubicBezTo>
                  <a:cubicBezTo>
                    <a:pt x="21240" y="8001"/>
                    <a:pt x="21113" y="7557"/>
                    <a:pt x="20948" y="7103"/>
                  </a:cubicBezTo>
                  <a:cubicBezTo>
                    <a:pt x="20782" y="6649"/>
                    <a:pt x="20579" y="6185"/>
                    <a:pt x="20329" y="5718"/>
                  </a:cubicBezTo>
                  <a:cubicBezTo>
                    <a:pt x="20080" y="5251"/>
                    <a:pt x="19786" y="4781"/>
                    <a:pt x="19440" y="4320"/>
                  </a:cubicBezTo>
                  <a:cubicBezTo>
                    <a:pt x="19094" y="3859"/>
                    <a:pt x="18698" y="3408"/>
                    <a:pt x="18248" y="2979"/>
                  </a:cubicBezTo>
                  <a:cubicBezTo>
                    <a:pt x="17799" y="2551"/>
                    <a:pt x="17297" y="2147"/>
                    <a:pt x="16745" y="1784"/>
                  </a:cubicBezTo>
                  <a:cubicBezTo>
                    <a:pt x="16194" y="1420"/>
                    <a:pt x="15593" y="1097"/>
                    <a:pt x="14954" y="831"/>
                  </a:cubicBezTo>
                  <a:cubicBezTo>
                    <a:pt x="14315" y="565"/>
                    <a:pt x="13637" y="355"/>
                    <a:pt x="12939" y="214"/>
                  </a:cubicBezTo>
                  <a:cubicBezTo>
                    <a:pt x="12240" y="73"/>
                    <a:pt x="11520" y="0"/>
                    <a:pt x="10800" y="0"/>
                  </a:cubicBezTo>
                  <a:cubicBezTo>
                    <a:pt x="10080" y="0"/>
                    <a:pt x="9360" y="73"/>
                    <a:pt x="8661" y="214"/>
                  </a:cubicBezTo>
                  <a:cubicBezTo>
                    <a:pt x="7963" y="355"/>
                    <a:pt x="7285" y="565"/>
                    <a:pt x="6646" y="831"/>
                  </a:cubicBezTo>
                  <a:cubicBezTo>
                    <a:pt x="6007" y="1097"/>
                    <a:pt x="5406" y="1420"/>
                    <a:pt x="4855" y="1784"/>
                  </a:cubicBezTo>
                  <a:cubicBezTo>
                    <a:pt x="4303" y="2147"/>
                    <a:pt x="3801" y="2551"/>
                    <a:pt x="3352" y="2979"/>
                  </a:cubicBezTo>
                  <a:cubicBezTo>
                    <a:pt x="2902" y="3408"/>
                    <a:pt x="2506" y="3859"/>
                    <a:pt x="2160" y="4320"/>
                  </a:cubicBezTo>
                  <a:cubicBezTo>
                    <a:pt x="1814" y="4781"/>
                    <a:pt x="1520" y="5251"/>
                    <a:pt x="1271" y="5718"/>
                  </a:cubicBezTo>
                  <a:cubicBezTo>
                    <a:pt x="1021" y="6185"/>
                    <a:pt x="818" y="6649"/>
                    <a:pt x="652" y="7103"/>
                  </a:cubicBezTo>
                  <a:cubicBezTo>
                    <a:pt x="487" y="7557"/>
                    <a:pt x="360" y="8001"/>
                    <a:pt x="263" y="8429"/>
                  </a:cubicBezTo>
                  <a:cubicBezTo>
                    <a:pt x="167" y="8858"/>
                    <a:pt x="101" y="9271"/>
                    <a:pt x="60" y="9666"/>
                  </a:cubicBezTo>
                  <a:cubicBezTo>
                    <a:pt x="18" y="10062"/>
                    <a:pt x="0" y="10440"/>
                    <a:pt x="0" y="10800"/>
                  </a:cubicBezTo>
                  <a:cubicBezTo>
                    <a:pt x="0" y="11160"/>
                    <a:pt x="18" y="11538"/>
                    <a:pt x="60" y="11934"/>
                  </a:cubicBezTo>
                  <a:cubicBezTo>
                    <a:pt x="101" y="12329"/>
                    <a:pt x="167" y="12742"/>
                    <a:pt x="263" y="13171"/>
                  </a:cubicBezTo>
                  <a:cubicBezTo>
                    <a:pt x="360" y="13599"/>
                    <a:pt x="487" y="14043"/>
                    <a:pt x="652" y="14497"/>
                  </a:cubicBezTo>
                  <a:cubicBezTo>
                    <a:pt x="818" y="14951"/>
                    <a:pt x="1021" y="15415"/>
                    <a:pt x="1271" y="15882"/>
                  </a:cubicBezTo>
                  <a:cubicBezTo>
                    <a:pt x="1520" y="16349"/>
                    <a:pt x="1814" y="16819"/>
                    <a:pt x="2160" y="17280"/>
                  </a:cubicBezTo>
                  <a:cubicBezTo>
                    <a:pt x="2506" y="17741"/>
                    <a:pt x="2902" y="18192"/>
                    <a:pt x="3352" y="18621"/>
                  </a:cubicBezTo>
                  <a:cubicBezTo>
                    <a:pt x="3801" y="19049"/>
                    <a:pt x="4303" y="19453"/>
                    <a:pt x="4855" y="19816"/>
                  </a:cubicBezTo>
                  <a:cubicBezTo>
                    <a:pt x="5406" y="20180"/>
                    <a:pt x="6007" y="20503"/>
                    <a:pt x="6646" y="20769"/>
                  </a:cubicBezTo>
                  <a:cubicBezTo>
                    <a:pt x="7285" y="21035"/>
                    <a:pt x="7963" y="21245"/>
                    <a:pt x="8661" y="21386"/>
                  </a:cubicBezTo>
                  <a:cubicBezTo>
                    <a:pt x="9360" y="21527"/>
                    <a:pt x="10080" y="21600"/>
                    <a:pt x="10800" y="21600"/>
                  </a:cubicBezTo>
                  <a:close/>
                  <a:moveTo>
                    <a:pt x="10800" y="21600"/>
                  </a:moveTo>
                </a:path>
              </a:pathLst>
            </a:custGeom>
            <a:solidFill>
              <a:srgbClr val="D9E5F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1" name="Google Shape;481;p28"/>
            <p:cNvSpPr/>
            <p:nvPr/>
          </p:nvSpPr>
          <p:spPr>
            <a:xfrm flipH="1">
              <a:off x="8399823" y="1977185"/>
              <a:ext cx="565866" cy="161951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0875" y="0"/>
                  </a:moveTo>
                  <a:cubicBezTo>
                    <a:pt x="16805" y="54"/>
                    <a:pt x="21600" y="6508"/>
                    <a:pt x="21600" y="14462"/>
                  </a:cubicBezTo>
                  <a:cubicBezTo>
                    <a:pt x="21600" y="17058"/>
                    <a:pt x="21089" y="19494"/>
                    <a:pt x="20195" y="21600"/>
                  </a:cubicBezTo>
                  <a:cubicBezTo>
                    <a:pt x="16837" y="21434"/>
                    <a:pt x="13673" y="21345"/>
                    <a:pt x="10797" y="21345"/>
                  </a:cubicBezTo>
                  <a:lnTo>
                    <a:pt x="10407" y="21208"/>
                  </a:lnTo>
                  <a:lnTo>
                    <a:pt x="1245" y="21208"/>
                  </a:lnTo>
                  <a:cubicBezTo>
                    <a:pt x="451" y="19194"/>
                    <a:pt x="0" y="16899"/>
                    <a:pt x="0" y="14462"/>
                  </a:cubicBezTo>
                  <a:cubicBezTo>
                    <a:pt x="0" y="9050"/>
                    <a:pt x="2221" y="4333"/>
                    <a:pt x="5507" y="1853"/>
                  </a:cubicBezTo>
                  <a:lnTo>
                    <a:pt x="10796" y="0"/>
                  </a:lnTo>
                  <a:lnTo>
                    <a:pt x="10875" y="0"/>
                  </a:lnTo>
                  <a:close/>
                  <a:moveTo>
                    <a:pt x="10875" y="0"/>
                  </a:moveTo>
                </a:path>
              </a:pathLst>
            </a:custGeom>
            <a:solidFill>
              <a:srgbClr val="ECF6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2" name="Google Shape;482;p28"/>
            <p:cNvSpPr/>
            <p:nvPr/>
          </p:nvSpPr>
          <p:spPr>
            <a:xfrm flipH="1">
              <a:off x="6398137" y="2517719"/>
              <a:ext cx="557442" cy="1093716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657" y="0"/>
                  </a:moveTo>
                  <a:cubicBezTo>
                    <a:pt x="12241" y="52"/>
                    <a:pt x="21600" y="4867"/>
                    <a:pt x="21600" y="10800"/>
                  </a:cubicBezTo>
                  <a:cubicBezTo>
                    <a:pt x="21600" y="16732"/>
                    <a:pt x="12241" y="21547"/>
                    <a:pt x="657" y="21600"/>
                  </a:cubicBezTo>
                  <a:cubicBezTo>
                    <a:pt x="230" y="18173"/>
                    <a:pt x="0" y="14549"/>
                    <a:pt x="0" y="10800"/>
                  </a:cubicBezTo>
                  <a:cubicBezTo>
                    <a:pt x="0" y="7051"/>
                    <a:pt x="230" y="3427"/>
                    <a:pt x="657" y="0"/>
                  </a:cubicBezTo>
                  <a:close/>
                  <a:moveTo>
                    <a:pt x="657" y="0"/>
                  </a:moveTo>
                </a:path>
              </a:pathLst>
            </a:custGeom>
            <a:solidFill>
              <a:srgbClr val="ECF6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3" name="Google Shape;483;p28"/>
            <p:cNvSpPr/>
            <p:nvPr/>
          </p:nvSpPr>
          <p:spPr>
            <a:xfrm flipH="1">
              <a:off x="6049765" y="1098818"/>
              <a:ext cx="1024056" cy="3918888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302" y="773"/>
                  </a:moveTo>
                  <a:cubicBezTo>
                    <a:pt x="15930" y="773"/>
                    <a:pt x="19682" y="5262"/>
                    <a:pt x="19682" y="10800"/>
                  </a:cubicBezTo>
                  <a:cubicBezTo>
                    <a:pt x="19682" y="16338"/>
                    <a:pt x="15930" y="20827"/>
                    <a:pt x="11302" y="20827"/>
                  </a:cubicBezTo>
                  <a:lnTo>
                    <a:pt x="11302" y="21588"/>
                  </a:lnTo>
                  <a:cubicBezTo>
                    <a:pt x="17034" y="21326"/>
                    <a:pt x="21600" y="16597"/>
                    <a:pt x="21600" y="10800"/>
                  </a:cubicBezTo>
                  <a:cubicBezTo>
                    <a:pt x="21600" y="5004"/>
                    <a:pt x="17034" y="274"/>
                    <a:pt x="11302" y="12"/>
                  </a:cubicBezTo>
                  <a:lnTo>
                    <a:pt x="11302" y="773"/>
                  </a:lnTo>
                  <a:close/>
                  <a:moveTo>
                    <a:pt x="11302" y="20827"/>
                  </a:moveTo>
                  <a:cubicBezTo>
                    <a:pt x="6673" y="20827"/>
                    <a:pt x="2921" y="16338"/>
                    <a:pt x="2921" y="10800"/>
                  </a:cubicBezTo>
                  <a:cubicBezTo>
                    <a:pt x="2921" y="5262"/>
                    <a:pt x="6673" y="773"/>
                    <a:pt x="11302" y="773"/>
                  </a:cubicBezTo>
                  <a:lnTo>
                    <a:pt x="11302" y="12"/>
                  </a:lnTo>
                  <a:cubicBezTo>
                    <a:pt x="11135" y="4"/>
                    <a:pt x="10968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ubicBezTo>
                    <a:pt x="0" y="16765"/>
                    <a:pt x="4835" y="21600"/>
                    <a:pt x="10800" y="21600"/>
                  </a:cubicBezTo>
                  <a:cubicBezTo>
                    <a:pt x="10968" y="21600"/>
                    <a:pt x="11135" y="21596"/>
                    <a:pt x="11302" y="21588"/>
                  </a:cubicBezTo>
                  <a:lnTo>
                    <a:pt x="11302" y="20827"/>
                  </a:lnTo>
                  <a:close/>
                  <a:moveTo>
                    <a:pt x="11302" y="20827"/>
                  </a:moveTo>
                </a:path>
              </a:pathLst>
            </a:custGeom>
            <a:solidFill>
              <a:srgbClr val="0087B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4" name="Google Shape;484;p28"/>
            <p:cNvSpPr/>
            <p:nvPr/>
          </p:nvSpPr>
          <p:spPr>
            <a:xfrm flipH="1">
              <a:off x="9200038" y="4308237"/>
              <a:ext cx="1302794" cy="1034619"/>
            </a:xfrm>
            <a:custGeom>
              <a:avLst/>
              <a:gdLst/>
              <a:ahLst/>
              <a:cxnLst/>
              <a:rect l="l" t="t" r="r" b="b"/>
              <a:pathLst>
                <a:path w="19132" h="21424" extrusionOk="0">
                  <a:moveTo>
                    <a:pt x="17797" y="3"/>
                  </a:moveTo>
                  <a:lnTo>
                    <a:pt x="7761" y="733"/>
                  </a:lnTo>
                  <a:cubicBezTo>
                    <a:pt x="-1200" y="7143"/>
                    <a:pt x="-1336" y="14163"/>
                    <a:pt x="2026" y="21424"/>
                  </a:cubicBezTo>
                  <a:cubicBezTo>
                    <a:pt x="6079" y="19714"/>
                    <a:pt x="8741" y="14533"/>
                    <a:pt x="9221" y="7261"/>
                  </a:cubicBezTo>
                  <a:lnTo>
                    <a:pt x="14745" y="6871"/>
                  </a:lnTo>
                  <a:cubicBezTo>
                    <a:pt x="19351" y="6546"/>
                    <a:pt x="20264" y="-176"/>
                    <a:pt x="17797" y="3"/>
                  </a:cubicBezTo>
                  <a:close/>
                  <a:moveTo>
                    <a:pt x="17797" y="3"/>
                  </a:moveTo>
                </a:path>
              </a:pathLst>
            </a:custGeom>
            <a:solidFill>
              <a:srgbClr val="F0AC8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5" name="Google Shape;485;p28"/>
            <p:cNvSpPr/>
            <p:nvPr/>
          </p:nvSpPr>
          <p:spPr>
            <a:xfrm flipH="1">
              <a:off x="8843223" y="4612288"/>
              <a:ext cx="865701" cy="335700"/>
            </a:xfrm>
            <a:custGeom>
              <a:avLst/>
              <a:gdLst/>
              <a:ahLst/>
              <a:cxnLst/>
              <a:rect l="l" t="t" r="r" b="b"/>
              <a:pathLst>
                <a:path w="19017" h="20141" extrusionOk="0">
                  <a:moveTo>
                    <a:pt x="3066" y="2177"/>
                  </a:moveTo>
                  <a:lnTo>
                    <a:pt x="15532" y="23"/>
                  </a:lnTo>
                  <a:cubicBezTo>
                    <a:pt x="19890" y="-728"/>
                    <a:pt x="20308" y="17213"/>
                    <a:pt x="15950" y="17967"/>
                  </a:cubicBezTo>
                  <a:lnTo>
                    <a:pt x="3485" y="20119"/>
                  </a:lnTo>
                  <a:cubicBezTo>
                    <a:pt x="-873" y="20872"/>
                    <a:pt x="-1292" y="2931"/>
                    <a:pt x="3066" y="2177"/>
                  </a:cubicBezTo>
                  <a:close/>
                  <a:moveTo>
                    <a:pt x="3066" y="2177"/>
                  </a:moveTo>
                </a:path>
              </a:pathLst>
            </a:custGeom>
            <a:solidFill>
              <a:srgbClr val="F0AC8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6" name="Google Shape;486;p28"/>
            <p:cNvSpPr/>
            <p:nvPr/>
          </p:nvSpPr>
          <p:spPr>
            <a:xfrm flipH="1">
              <a:off x="8750335" y="4899446"/>
              <a:ext cx="924804" cy="331509"/>
            </a:xfrm>
            <a:custGeom>
              <a:avLst/>
              <a:gdLst/>
              <a:ahLst/>
              <a:cxnLst/>
              <a:rect l="l" t="t" r="r" b="b"/>
              <a:pathLst>
                <a:path w="19156" h="20432" extrusionOk="0">
                  <a:moveTo>
                    <a:pt x="2903" y="1894"/>
                  </a:moveTo>
                  <a:lnTo>
                    <a:pt x="15857" y="14"/>
                  </a:lnTo>
                  <a:cubicBezTo>
                    <a:pt x="19982" y="-584"/>
                    <a:pt x="20378" y="17940"/>
                    <a:pt x="16253" y="18538"/>
                  </a:cubicBezTo>
                  <a:lnTo>
                    <a:pt x="3299" y="20418"/>
                  </a:lnTo>
                  <a:cubicBezTo>
                    <a:pt x="-826" y="21016"/>
                    <a:pt x="-1222" y="2492"/>
                    <a:pt x="2903" y="1894"/>
                  </a:cubicBezTo>
                  <a:close/>
                  <a:moveTo>
                    <a:pt x="2903" y="1894"/>
                  </a:moveTo>
                </a:path>
              </a:pathLst>
            </a:custGeom>
            <a:solidFill>
              <a:srgbClr val="F0AC8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7" name="Google Shape;487;p28"/>
            <p:cNvSpPr/>
            <p:nvPr/>
          </p:nvSpPr>
          <p:spPr>
            <a:xfrm flipH="1">
              <a:off x="8824197" y="5186605"/>
              <a:ext cx="834050" cy="320924"/>
            </a:xfrm>
            <a:custGeom>
              <a:avLst/>
              <a:gdLst/>
              <a:ahLst/>
              <a:cxnLst/>
              <a:rect l="l" t="t" r="r" b="b"/>
              <a:pathLst>
                <a:path w="18960" h="20428" extrusionOk="0">
                  <a:moveTo>
                    <a:pt x="3136" y="1667"/>
                  </a:moveTo>
                  <a:lnTo>
                    <a:pt x="15396" y="14"/>
                  </a:lnTo>
                  <a:cubicBezTo>
                    <a:pt x="19852" y="-586"/>
                    <a:pt x="20279" y="18160"/>
                    <a:pt x="15823" y="18761"/>
                  </a:cubicBezTo>
                  <a:lnTo>
                    <a:pt x="3563" y="20414"/>
                  </a:lnTo>
                  <a:cubicBezTo>
                    <a:pt x="-893" y="21014"/>
                    <a:pt x="-1321" y="2267"/>
                    <a:pt x="3136" y="1667"/>
                  </a:cubicBezTo>
                  <a:close/>
                  <a:moveTo>
                    <a:pt x="3136" y="1667"/>
                  </a:moveTo>
                </a:path>
              </a:pathLst>
            </a:custGeom>
            <a:solidFill>
              <a:srgbClr val="F0AC8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8" name="Google Shape;488;p28"/>
            <p:cNvSpPr/>
            <p:nvPr/>
          </p:nvSpPr>
          <p:spPr>
            <a:xfrm flipH="1">
              <a:off x="8845343" y="5473763"/>
              <a:ext cx="694663" cy="314616"/>
            </a:xfrm>
            <a:custGeom>
              <a:avLst/>
              <a:gdLst/>
              <a:ahLst/>
              <a:cxnLst/>
              <a:rect l="l" t="t" r="r" b="b"/>
              <a:pathLst>
                <a:path w="18512" h="20380" extrusionOk="0">
                  <a:moveTo>
                    <a:pt x="3669" y="1300"/>
                  </a:moveTo>
                  <a:lnTo>
                    <a:pt x="14345" y="15"/>
                  </a:lnTo>
                  <a:cubicBezTo>
                    <a:pt x="19557" y="-610"/>
                    <a:pt x="20056" y="18455"/>
                    <a:pt x="14844" y="19082"/>
                  </a:cubicBezTo>
                  <a:lnTo>
                    <a:pt x="4168" y="20365"/>
                  </a:lnTo>
                  <a:cubicBezTo>
                    <a:pt x="-1043" y="20990"/>
                    <a:pt x="-1544" y="1925"/>
                    <a:pt x="3669" y="1300"/>
                  </a:cubicBezTo>
                  <a:close/>
                  <a:moveTo>
                    <a:pt x="3669" y="1300"/>
                  </a:moveTo>
                </a:path>
              </a:pathLst>
            </a:custGeom>
            <a:solidFill>
              <a:srgbClr val="F0AC8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9" name="Google Shape;489;p28"/>
            <p:cNvSpPr/>
            <p:nvPr/>
          </p:nvSpPr>
          <p:spPr>
            <a:xfrm flipH="1">
              <a:off x="8853799" y="4629179"/>
              <a:ext cx="821341" cy="306174"/>
            </a:xfrm>
            <a:custGeom>
              <a:avLst/>
              <a:gdLst/>
              <a:ahLst/>
              <a:cxnLst/>
              <a:rect l="l" t="t" r="r" b="b"/>
              <a:pathLst>
                <a:path w="19179" h="20153" extrusionOk="0">
                  <a:moveTo>
                    <a:pt x="2938" y="2342"/>
                  </a:moveTo>
                  <a:lnTo>
                    <a:pt x="15899" y="24"/>
                  </a:lnTo>
                  <a:cubicBezTo>
                    <a:pt x="20074" y="-723"/>
                    <a:pt x="20363" y="16236"/>
                    <a:pt x="16188" y="16982"/>
                  </a:cubicBezTo>
                  <a:lnTo>
                    <a:pt x="3338" y="20130"/>
                  </a:lnTo>
                  <a:cubicBezTo>
                    <a:pt x="-836" y="20877"/>
                    <a:pt x="-1237" y="3092"/>
                    <a:pt x="2938" y="2342"/>
                  </a:cubicBezTo>
                  <a:close/>
                  <a:moveTo>
                    <a:pt x="2938" y="2342"/>
                  </a:moveTo>
                </a:path>
              </a:pathLst>
            </a:custGeom>
            <a:solidFill>
              <a:srgbClr val="FFD7B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0" name="Google Shape;490;p28"/>
            <p:cNvSpPr/>
            <p:nvPr/>
          </p:nvSpPr>
          <p:spPr>
            <a:xfrm flipH="1">
              <a:off x="8773526" y="4916338"/>
              <a:ext cx="884721" cy="293476"/>
            </a:xfrm>
            <a:custGeom>
              <a:avLst/>
              <a:gdLst/>
              <a:ahLst/>
              <a:cxnLst/>
              <a:rect l="l" t="t" r="r" b="b"/>
              <a:pathLst>
                <a:path w="19254" h="20352" extrusionOk="0">
                  <a:moveTo>
                    <a:pt x="2735" y="1590"/>
                  </a:moveTo>
                  <a:lnTo>
                    <a:pt x="16094" y="9"/>
                  </a:lnTo>
                  <a:cubicBezTo>
                    <a:pt x="19985" y="-451"/>
                    <a:pt x="20446" y="16879"/>
                    <a:pt x="16558" y="17483"/>
                  </a:cubicBezTo>
                  <a:lnTo>
                    <a:pt x="3108" y="20326"/>
                  </a:lnTo>
                  <a:cubicBezTo>
                    <a:pt x="-777" y="21149"/>
                    <a:pt x="-1154" y="2194"/>
                    <a:pt x="2735" y="1590"/>
                  </a:cubicBezTo>
                  <a:close/>
                  <a:moveTo>
                    <a:pt x="2735" y="1590"/>
                  </a:moveTo>
                </a:path>
              </a:pathLst>
            </a:custGeom>
            <a:solidFill>
              <a:srgbClr val="FFD7B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1" name="Google Shape;491;p28"/>
            <p:cNvSpPr/>
            <p:nvPr/>
          </p:nvSpPr>
          <p:spPr>
            <a:xfrm flipH="1">
              <a:off x="8834769" y="5220388"/>
              <a:ext cx="789696" cy="280829"/>
            </a:xfrm>
            <a:custGeom>
              <a:avLst/>
              <a:gdLst/>
              <a:ahLst/>
              <a:cxnLst/>
              <a:rect l="l" t="t" r="r" b="b"/>
              <a:pathLst>
                <a:path w="19186" h="20551" extrusionOk="0">
                  <a:moveTo>
                    <a:pt x="3059" y="747"/>
                  </a:moveTo>
                  <a:lnTo>
                    <a:pt x="15886" y="3"/>
                  </a:lnTo>
                  <a:cubicBezTo>
                    <a:pt x="20237" y="-248"/>
                    <a:pt x="20308" y="17508"/>
                    <a:pt x="15963" y="18144"/>
                  </a:cubicBezTo>
                  <a:lnTo>
                    <a:pt x="3475" y="20526"/>
                  </a:lnTo>
                  <a:cubicBezTo>
                    <a:pt x="-866" y="21352"/>
                    <a:pt x="-1292" y="998"/>
                    <a:pt x="3059" y="747"/>
                  </a:cubicBezTo>
                  <a:close/>
                  <a:moveTo>
                    <a:pt x="3059" y="747"/>
                  </a:moveTo>
                </a:path>
              </a:pathLst>
            </a:custGeom>
            <a:solidFill>
              <a:srgbClr val="FFD7B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2" name="Google Shape;492;p28"/>
            <p:cNvSpPr/>
            <p:nvPr/>
          </p:nvSpPr>
          <p:spPr>
            <a:xfrm flipH="1">
              <a:off x="8849567" y="5490655"/>
              <a:ext cx="656656" cy="278704"/>
            </a:xfrm>
            <a:custGeom>
              <a:avLst/>
              <a:gdLst/>
              <a:ahLst/>
              <a:cxnLst/>
              <a:rect l="l" t="t" r="r" b="b"/>
              <a:pathLst>
                <a:path w="18655" h="20542" extrusionOk="0">
                  <a:moveTo>
                    <a:pt x="3572" y="718"/>
                  </a:moveTo>
                  <a:lnTo>
                    <a:pt x="14668" y="5"/>
                  </a:lnTo>
                  <a:cubicBezTo>
                    <a:pt x="19747" y="-322"/>
                    <a:pt x="20093" y="18252"/>
                    <a:pt x="15019" y="18888"/>
                  </a:cubicBezTo>
                  <a:lnTo>
                    <a:pt x="4058" y="20522"/>
                  </a:lnTo>
                  <a:cubicBezTo>
                    <a:pt x="-1012" y="21278"/>
                    <a:pt x="-1507" y="1042"/>
                    <a:pt x="3572" y="718"/>
                  </a:cubicBezTo>
                  <a:close/>
                  <a:moveTo>
                    <a:pt x="3572" y="718"/>
                  </a:moveTo>
                </a:path>
              </a:pathLst>
            </a:custGeom>
            <a:solidFill>
              <a:srgbClr val="FFD7B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3" name="Google Shape;493;p28"/>
            <p:cNvSpPr/>
            <p:nvPr/>
          </p:nvSpPr>
          <p:spPr>
            <a:xfrm flipH="1">
              <a:off x="9216978" y="4325129"/>
              <a:ext cx="981804" cy="320948"/>
            </a:xfrm>
            <a:custGeom>
              <a:avLst/>
              <a:gdLst/>
              <a:ahLst/>
              <a:cxnLst/>
              <a:rect l="l" t="t" r="r" b="b"/>
              <a:pathLst>
                <a:path w="19995" h="21032" extrusionOk="0">
                  <a:moveTo>
                    <a:pt x="18260" y="13"/>
                  </a:moveTo>
                  <a:lnTo>
                    <a:pt x="4643" y="2205"/>
                  </a:lnTo>
                  <a:lnTo>
                    <a:pt x="0" y="21032"/>
                  </a:lnTo>
                  <a:lnTo>
                    <a:pt x="13867" y="19774"/>
                  </a:lnTo>
                  <a:cubicBezTo>
                    <a:pt x="20107" y="19210"/>
                    <a:pt x="21600" y="-568"/>
                    <a:pt x="18260" y="13"/>
                  </a:cubicBezTo>
                  <a:close/>
                  <a:moveTo>
                    <a:pt x="18260" y="13"/>
                  </a:moveTo>
                </a:path>
              </a:pathLst>
            </a:custGeom>
            <a:solidFill>
              <a:srgbClr val="FFD7B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4" name="Google Shape;494;p28"/>
            <p:cNvSpPr/>
            <p:nvPr/>
          </p:nvSpPr>
          <p:spPr>
            <a:xfrm flipH="1">
              <a:off x="9810297" y="4358912"/>
              <a:ext cx="895235" cy="1030370"/>
            </a:xfrm>
            <a:custGeom>
              <a:avLst/>
              <a:gdLst/>
              <a:ahLst/>
              <a:cxnLst/>
              <a:rect l="l" t="t" r="r" b="b"/>
              <a:pathLst>
                <a:path w="19839" h="20094" extrusionOk="0">
                  <a:moveTo>
                    <a:pt x="0" y="15916"/>
                  </a:moveTo>
                  <a:cubicBezTo>
                    <a:pt x="1161" y="8551"/>
                    <a:pt x="8127" y="1302"/>
                    <a:pt x="16095" y="37"/>
                  </a:cubicBezTo>
                  <a:cubicBezTo>
                    <a:pt x="19200" y="-456"/>
                    <a:pt x="21600" y="4101"/>
                    <a:pt x="18135" y="5580"/>
                  </a:cubicBezTo>
                  <a:cubicBezTo>
                    <a:pt x="16764" y="13432"/>
                    <a:pt x="11003" y="17841"/>
                    <a:pt x="7407" y="19127"/>
                  </a:cubicBezTo>
                  <a:cubicBezTo>
                    <a:pt x="7489" y="20496"/>
                    <a:pt x="1836" y="21144"/>
                    <a:pt x="0" y="15916"/>
                  </a:cubicBezTo>
                  <a:close/>
                  <a:moveTo>
                    <a:pt x="0" y="15916"/>
                  </a:moveTo>
                </a:path>
              </a:pathLst>
            </a:custGeom>
            <a:solidFill>
              <a:srgbClr val="FFD7B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5" name="Google Shape;495;p28"/>
            <p:cNvSpPr/>
            <p:nvPr/>
          </p:nvSpPr>
          <p:spPr>
            <a:xfrm flipH="1">
              <a:off x="11246066" y="4527829"/>
              <a:ext cx="641884" cy="1467450"/>
            </a:xfrm>
            <a:custGeom>
              <a:avLst/>
              <a:gdLst/>
              <a:ahLst/>
              <a:cxnLst/>
              <a:rect l="l" t="t" r="r" b="b"/>
              <a:pathLst>
                <a:path w="20537" h="21600" extrusionOk="0">
                  <a:moveTo>
                    <a:pt x="19189" y="21600"/>
                  </a:moveTo>
                  <a:cubicBezTo>
                    <a:pt x="21600" y="11096"/>
                    <a:pt x="20427" y="3452"/>
                    <a:pt x="18408" y="0"/>
                  </a:cubicBezTo>
                  <a:lnTo>
                    <a:pt x="0" y="12779"/>
                  </a:lnTo>
                  <a:lnTo>
                    <a:pt x="19189" y="21600"/>
                  </a:lnTo>
                  <a:close/>
                  <a:moveTo>
                    <a:pt x="19189" y="21600"/>
                  </a:moveTo>
                </a:path>
              </a:pathLst>
            </a:custGeom>
            <a:solidFill>
              <a:srgbClr val="193F6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6" name="Google Shape;496;p28"/>
            <p:cNvSpPr/>
            <p:nvPr/>
          </p:nvSpPr>
          <p:spPr>
            <a:xfrm flipH="1">
              <a:off x="10999032" y="4646071"/>
              <a:ext cx="1192968" cy="124367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255"/>
                  </a:moveTo>
                  <a:lnTo>
                    <a:pt x="21322" y="0"/>
                  </a:lnTo>
                  <a:cubicBezTo>
                    <a:pt x="17363" y="8893"/>
                    <a:pt x="18172" y="15692"/>
                    <a:pt x="21600" y="21342"/>
                  </a:cubicBezTo>
                  <a:lnTo>
                    <a:pt x="0" y="21600"/>
                  </a:lnTo>
                  <a:lnTo>
                    <a:pt x="0" y="255"/>
                  </a:lnTo>
                  <a:close/>
                  <a:moveTo>
                    <a:pt x="0" y="255"/>
                  </a:moveTo>
                </a:path>
              </a:pathLst>
            </a:custGeom>
            <a:solidFill>
              <a:srgbClr val="ECF6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7" name="Google Shape;497;p28"/>
            <p:cNvSpPr/>
            <p:nvPr/>
          </p:nvSpPr>
          <p:spPr>
            <a:xfrm flipH="1">
              <a:off x="11288310" y="4491934"/>
              <a:ext cx="903690" cy="1475928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161"/>
                  </a:moveTo>
                  <a:lnTo>
                    <a:pt x="21164" y="0"/>
                  </a:lnTo>
                  <a:cubicBezTo>
                    <a:pt x="16440" y="7024"/>
                    <a:pt x="15701" y="14147"/>
                    <a:pt x="21600" y="21435"/>
                  </a:cubicBezTo>
                  <a:lnTo>
                    <a:pt x="0" y="21600"/>
                  </a:lnTo>
                  <a:lnTo>
                    <a:pt x="0" y="161"/>
                  </a:lnTo>
                  <a:close/>
                  <a:moveTo>
                    <a:pt x="0" y="161"/>
                  </a:moveTo>
                </a:path>
              </a:pathLst>
            </a:custGeom>
            <a:solidFill>
              <a:srgbClr val="285A8A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98" name="Google Shape;498;p28"/>
            <p:cNvGrpSpPr/>
            <p:nvPr/>
          </p:nvGrpSpPr>
          <p:grpSpPr>
            <a:xfrm flipH="1">
              <a:off x="10958908" y="5676464"/>
              <a:ext cx="1233092" cy="312496"/>
              <a:chOff x="0" y="0"/>
              <a:chExt cx="584" cy="148"/>
            </a:xfrm>
          </p:grpSpPr>
          <p:sp>
            <p:nvSpPr>
              <p:cNvPr id="499" name="Google Shape;499;p28"/>
              <p:cNvSpPr/>
              <p:nvPr/>
            </p:nvSpPr>
            <p:spPr>
              <a:xfrm>
                <a:off x="0" y="40"/>
                <a:ext cx="432" cy="108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 extrusionOk="0">
                    <a:moveTo>
                      <a:pt x="19241" y="0"/>
                    </a:moveTo>
                    <a:cubicBezTo>
                      <a:pt x="19860" y="6855"/>
                      <a:pt x="20642" y="13735"/>
                      <a:pt x="21600" y="20638"/>
                    </a:cubicBezTo>
                    <a:lnTo>
                      <a:pt x="0" y="21600"/>
                    </a:lnTo>
                    <a:lnTo>
                      <a:pt x="0" y="0"/>
                    </a:lnTo>
                    <a:lnTo>
                      <a:pt x="19241" y="0"/>
                    </a:lnTo>
                    <a:close/>
                    <a:moveTo>
                      <a:pt x="19241" y="0"/>
                    </a:moveTo>
                  </a:path>
                </a:pathLst>
              </a:custGeom>
              <a:solidFill>
                <a:srgbClr val="1B4670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0" name="Google Shape;500;p28"/>
              <p:cNvSpPr/>
              <p:nvPr/>
            </p:nvSpPr>
            <p:spPr>
              <a:xfrm>
                <a:off x="368" y="0"/>
                <a:ext cx="216" cy="108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 extrusionOk="0">
                    <a:moveTo>
                      <a:pt x="0" y="0"/>
                    </a:moveTo>
                    <a:lnTo>
                      <a:pt x="16598" y="0"/>
                    </a:lnTo>
                    <a:cubicBezTo>
                      <a:pt x="17931" y="7356"/>
                      <a:pt x="19614" y="14395"/>
                      <a:pt x="21600" y="21160"/>
                    </a:cubicBezTo>
                    <a:lnTo>
                      <a:pt x="3718" y="21600"/>
                    </a:lnTo>
                    <a:cubicBezTo>
                      <a:pt x="2209" y="14378"/>
                      <a:pt x="975" y="7182"/>
                      <a:pt x="0" y="0"/>
                    </a:cubicBezTo>
                    <a:close/>
                    <a:moveTo>
                      <a:pt x="0" y="0"/>
                    </a:moveTo>
                  </a:path>
                </a:pathLst>
              </a:custGeom>
              <a:solidFill>
                <a:srgbClr val="E5E5E5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01" name="Google Shape;501;p28"/>
            <p:cNvSpPr/>
            <p:nvPr/>
          </p:nvSpPr>
          <p:spPr>
            <a:xfrm flipH="1">
              <a:off x="9411217" y="4696746"/>
              <a:ext cx="247030" cy="211161"/>
            </a:xfrm>
            <a:custGeom>
              <a:avLst/>
              <a:gdLst/>
              <a:ahLst/>
              <a:cxnLst/>
              <a:rect l="l" t="t" r="r" b="b"/>
              <a:pathLst>
                <a:path w="15270" h="19874" extrusionOk="0">
                  <a:moveTo>
                    <a:pt x="4875" y="68"/>
                  </a:moveTo>
                  <a:cubicBezTo>
                    <a:pt x="17869" y="-1305"/>
                    <a:pt x="19158" y="18826"/>
                    <a:pt x="6034" y="19868"/>
                  </a:cubicBezTo>
                  <a:cubicBezTo>
                    <a:pt x="-1085" y="20295"/>
                    <a:pt x="-2442" y="510"/>
                    <a:pt x="4875" y="68"/>
                  </a:cubicBezTo>
                  <a:close/>
                  <a:moveTo>
                    <a:pt x="4875" y="68"/>
                  </a:moveTo>
                </a:path>
              </a:pathLst>
            </a:custGeom>
            <a:solidFill>
              <a:srgbClr val="FFF0E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2" name="Google Shape;502;p28"/>
            <p:cNvSpPr/>
            <p:nvPr/>
          </p:nvSpPr>
          <p:spPr>
            <a:xfrm flipH="1">
              <a:off x="9394327" y="4983905"/>
              <a:ext cx="247030" cy="211161"/>
            </a:xfrm>
            <a:custGeom>
              <a:avLst/>
              <a:gdLst/>
              <a:ahLst/>
              <a:cxnLst/>
              <a:rect l="l" t="t" r="r" b="b"/>
              <a:pathLst>
                <a:path w="15270" h="19874" extrusionOk="0">
                  <a:moveTo>
                    <a:pt x="4875" y="66"/>
                  </a:moveTo>
                  <a:cubicBezTo>
                    <a:pt x="17868" y="-1303"/>
                    <a:pt x="19158" y="18828"/>
                    <a:pt x="6034" y="19867"/>
                  </a:cubicBezTo>
                  <a:cubicBezTo>
                    <a:pt x="-1085" y="20297"/>
                    <a:pt x="-2442" y="512"/>
                    <a:pt x="4875" y="66"/>
                  </a:cubicBezTo>
                  <a:close/>
                  <a:moveTo>
                    <a:pt x="4875" y="66"/>
                  </a:moveTo>
                </a:path>
              </a:pathLst>
            </a:custGeom>
            <a:solidFill>
              <a:srgbClr val="FFF0E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3" name="Google Shape;503;p28"/>
            <p:cNvSpPr/>
            <p:nvPr/>
          </p:nvSpPr>
          <p:spPr>
            <a:xfrm flipH="1">
              <a:off x="9360542" y="5271063"/>
              <a:ext cx="247030" cy="211143"/>
            </a:xfrm>
            <a:custGeom>
              <a:avLst/>
              <a:gdLst/>
              <a:ahLst/>
              <a:cxnLst/>
              <a:rect l="l" t="t" r="r" b="b"/>
              <a:pathLst>
                <a:path w="15270" h="19877" extrusionOk="0">
                  <a:moveTo>
                    <a:pt x="4875" y="67"/>
                  </a:moveTo>
                  <a:cubicBezTo>
                    <a:pt x="17868" y="-1303"/>
                    <a:pt x="19158" y="18833"/>
                    <a:pt x="6034" y="19870"/>
                  </a:cubicBezTo>
                  <a:cubicBezTo>
                    <a:pt x="-1085" y="20297"/>
                    <a:pt x="-2442" y="510"/>
                    <a:pt x="4875" y="67"/>
                  </a:cubicBezTo>
                  <a:close/>
                  <a:moveTo>
                    <a:pt x="4875" y="67"/>
                  </a:moveTo>
                </a:path>
              </a:pathLst>
            </a:custGeom>
            <a:solidFill>
              <a:srgbClr val="FFF0E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4" name="Google Shape;504;p28"/>
            <p:cNvSpPr/>
            <p:nvPr/>
          </p:nvSpPr>
          <p:spPr>
            <a:xfrm flipH="1">
              <a:off x="9259192" y="5541330"/>
              <a:ext cx="247030" cy="211143"/>
            </a:xfrm>
            <a:custGeom>
              <a:avLst/>
              <a:gdLst/>
              <a:ahLst/>
              <a:cxnLst/>
              <a:rect l="l" t="t" r="r" b="b"/>
              <a:pathLst>
                <a:path w="15270" h="19877" extrusionOk="0">
                  <a:moveTo>
                    <a:pt x="4875" y="67"/>
                  </a:moveTo>
                  <a:cubicBezTo>
                    <a:pt x="17868" y="-1303"/>
                    <a:pt x="19157" y="18831"/>
                    <a:pt x="6034" y="19870"/>
                  </a:cubicBezTo>
                  <a:cubicBezTo>
                    <a:pt x="-1084" y="20297"/>
                    <a:pt x="-2443" y="513"/>
                    <a:pt x="4875" y="67"/>
                  </a:cubicBezTo>
                  <a:close/>
                  <a:moveTo>
                    <a:pt x="4875" y="67"/>
                  </a:moveTo>
                </a:path>
              </a:pathLst>
            </a:custGeom>
            <a:solidFill>
              <a:srgbClr val="FFF0E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05" name="Google Shape;505;p28"/>
          <p:cNvSpPr/>
          <p:nvPr/>
        </p:nvSpPr>
        <p:spPr>
          <a:xfrm>
            <a:off x="419735" y="2265680"/>
            <a:ext cx="2562860" cy="2447925"/>
          </a:xfrm>
          <a:prstGeom prst="ellipse">
            <a:avLst/>
          </a:prstGeom>
          <a:solidFill>
            <a:srgbClr val="FF7C80"/>
          </a:solidFill>
          <a:ln w="25400" cap="flat" cmpd="sng">
            <a:solidFill>
              <a:srgbClr val="42719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sz="3200" b="1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第三學期計畫</a:t>
            </a:r>
            <a:endParaRPr sz="3200" b="1" i="0" u="none" strike="noStrike" cap="none">
              <a:solidFill>
                <a:schemeClr val="lt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506" name="Google Shape;506;p28"/>
          <p:cNvSpPr/>
          <p:nvPr/>
        </p:nvSpPr>
        <p:spPr>
          <a:xfrm>
            <a:off x="3328670" y="3933190"/>
            <a:ext cx="2621280" cy="2534285"/>
          </a:xfrm>
          <a:prstGeom prst="ellipse">
            <a:avLst/>
          </a:prstGeom>
          <a:solidFill>
            <a:srgbClr val="AEABAB"/>
          </a:solidFill>
          <a:ln w="25400" cap="flat" cmpd="sng">
            <a:solidFill>
              <a:srgbClr val="42719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sz="32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數位學習課程</a:t>
            </a:r>
            <a:endParaRPr sz="32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507" name="Google Shape;507;p28"/>
          <p:cNvSpPr/>
          <p:nvPr/>
        </p:nvSpPr>
        <p:spPr>
          <a:xfrm>
            <a:off x="5666105" y="1691005"/>
            <a:ext cx="2562860" cy="2416175"/>
          </a:xfrm>
          <a:prstGeom prst="ellipse">
            <a:avLst/>
          </a:prstGeom>
          <a:solidFill>
            <a:srgbClr val="BBD6EE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sz="32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建立院系同門課程承認機制</a:t>
            </a:r>
            <a:endParaRPr sz="3200" b="1" i="0" u="none" strike="noStrike" cap="non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grpSp>
        <p:nvGrpSpPr>
          <p:cNvPr id="508" name="Google Shape;508;p28"/>
          <p:cNvGrpSpPr/>
          <p:nvPr/>
        </p:nvGrpSpPr>
        <p:grpSpPr>
          <a:xfrm>
            <a:off x="8629015" y="3375660"/>
            <a:ext cx="2703195" cy="2596515"/>
            <a:chOff x="13120" y="5066"/>
            <a:chExt cx="4257" cy="4089"/>
          </a:xfrm>
        </p:grpSpPr>
        <p:sp>
          <p:nvSpPr>
            <p:cNvPr id="509" name="Google Shape;509;p28"/>
            <p:cNvSpPr/>
            <p:nvPr/>
          </p:nvSpPr>
          <p:spPr>
            <a:xfrm>
              <a:off x="13120" y="5066"/>
              <a:ext cx="4257" cy="4089"/>
            </a:xfrm>
            <a:prstGeom prst="ellipse">
              <a:avLst/>
            </a:prstGeom>
            <a:solidFill>
              <a:schemeClr val="accent4"/>
            </a:solidFill>
            <a:ln w="25400" cap="flat" cmpd="sng">
              <a:solidFill>
                <a:srgbClr val="42719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3200" b="1" i="0" u="none" strike="noStrike" cap="none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  <p:sp>
          <p:nvSpPr>
            <p:cNvPr id="510" name="Google Shape;510;p28"/>
            <p:cNvSpPr txBox="1"/>
            <p:nvPr/>
          </p:nvSpPr>
          <p:spPr>
            <a:xfrm>
              <a:off x="13691" y="5474"/>
              <a:ext cx="3533" cy="32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sz="3200" b="1" i="0" u="none" strike="noStrike" cap="none">
                  <a:solidFill>
                    <a:srgbClr val="0000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校際課程</a:t>
              </a:r>
              <a:endParaRPr sz="3200" b="1" i="0" u="none" strike="noStrike" cap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sz="3200" b="1" i="0" u="none" strike="noStrike" cap="none">
                  <a:solidFill>
                    <a:srgbClr val="0000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納入</a:t>
              </a:r>
              <a:endParaRPr sz="3200" b="1" i="0" u="none" strike="noStrike" cap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sz="3200" b="1" i="0" u="none" strike="noStrike" cap="none">
                  <a:solidFill>
                    <a:srgbClr val="000000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rPr>
                <a:t>客製化學程規劃</a:t>
              </a:r>
              <a:endParaRPr sz="3200" b="1" i="0" u="none" strike="noStrike" cap="non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Requires="p14">
      <p:transition spd="slow" p14:dur="1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29"/>
          <p:cNvSpPr/>
          <p:nvPr/>
        </p:nvSpPr>
        <p:spPr>
          <a:xfrm>
            <a:off x="8708546" y="-11423"/>
            <a:ext cx="3483454" cy="3694901"/>
          </a:xfrm>
          <a:custGeom>
            <a:avLst/>
            <a:gdLst/>
            <a:ahLst/>
            <a:cxnLst/>
            <a:rect l="l" t="t" r="r" b="b"/>
            <a:pathLst>
              <a:path w="3483454" h="3694901" extrusionOk="0">
                <a:moveTo>
                  <a:pt x="465851" y="0"/>
                </a:moveTo>
                <a:lnTo>
                  <a:pt x="3483454" y="0"/>
                </a:lnTo>
                <a:lnTo>
                  <a:pt x="3483454" y="3370938"/>
                </a:lnTo>
                <a:lnTo>
                  <a:pt x="3408817" y="3416282"/>
                </a:lnTo>
                <a:cubicBezTo>
                  <a:pt x="3081723" y="3593970"/>
                  <a:pt x="2706881" y="3694901"/>
                  <a:pt x="2308465" y="3694901"/>
                </a:cubicBezTo>
                <a:cubicBezTo>
                  <a:pt x="1033535" y="3694901"/>
                  <a:pt x="0" y="2661366"/>
                  <a:pt x="0" y="1386436"/>
                </a:cubicBezTo>
                <a:cubicBezTo>
                  <a:pt x="0" y="908337"/>
                  <a:pt x="145341" y="464185"/>
                  <a:pt x="394250" y="95751"/>
                </a:cubicBezTo>
                <a:close/>
              </a:path>
            </a:pathLst>
          </a:cu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p29"/>
          <p:cNvSpPr/>
          <p:nvPr/>
        </p:nvSpPr>
        <p:spPr>
          <a:xfrm>
            <a:off x="11501349" y="3368972"/>
            <a:ext cx="415148" cy="415148"/>
          </a:xfrm>
          <a:prstGeom prst="ellipse">
            <a:avLst/>
          </a:prstGeom>
          <a:solidFill>
            <a:srgbClr val="ED562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p29"/>
          <p:cNvSpPr/>
          <p:nvPr/>
        </p:nvSpPr>
        <p:spPr>
          <a:xfrm>
            <a:off x="10016889" y="3683477"/>
            <a:ext cx="1383822" cy="1383822"/>
          </a:xfrm>
          <a:prstGeom prst="ellipse">
            <a:avLst/>
          </a:prstGeom>
          <a:solidFill>
            <a:srgbClr val="F9D51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8" name="Google Shape;518;p29"/>
          <p:cNvSpPr/>
          <p:nvPr/>
        </p:nvSpPr>
        <p:spPr>
          <a:xfrm>
            <a:off x="9664641" y="3148818"/>
            <a:ext cx="855454" cy="855454"/>
          </a:xfrm>
          <a:prstGeom prst="ellipse">
            <a:avLst/>
          </a:prstGeom>
          <a:solidFill>
            <a:srgbClr val="82BB4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9" name="Google Shape;519;p29"/>
          <p:cNvSpPr/>
          <p:nvPr/>
        </p:nvSpPr>
        <p:spPr>
          <a:xfrm>
            <a:off x="7545142" y="862370"/>
            <a:ext cx="1025282" cy="1025282"/>
          </a:xfrm>
          <a:prstGeom prst="ellipse">
            <a:avLst/>
          </a:prstGeom>
          <a:solidFill>
            <a:srgbClr val="82BB4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29"/>
          <p:cNvSpPr/>
          <p:nvPr/>
        </p:nvSpPr>
        <p:spPr>
          <a:xfrm>
            <a:off x="8701540" y="3434268"/>
            <a:ext cx="213860" cy="213860"/>
          </a:xfrm>
          <a:prstGeom prst="ellipse">
            <a:avLst/>
          </a:prstGeom>
          <a:solidFill>
            <a:srgbClr val="ED562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p29"/>
          <p:cNvSpPr/>
          <p:nvPr/>
        </p:nvSpPr>
        <p:spPr>
          <a:xfrm>
            <a:off x="8701540" y="229005"/>
            <a:ext cx="404360" cy="404360"/>
          </a:xfrm>
          <a:prstGeom prst="ellipse">
            <a:avLst/>
          </a:prstGeom>
          <a:solidFill>
            <a:srgbClr val="FCC51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p29"/>
          <p:cNvSpPr/>
          <p:nvPr/>
        </p:nvSpPr>
        <p:spPr>
          <a:xfrm>
            <a:off x="7655488" y="232233"/>
            <a:ext cx="404360" cy="404360"/>
          </a:xfrm>
          <a:prstGeom prst="ellipse">
            <a:avLst/>
          </a:prstGeom>
          <a:solidFill>
            <a:srgbClr val="973A9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3" name="Google Shape;523;p29"/>
          <p:cNvSpPr/>
          <p:nvPr/>
        </p:nvSpPr>
        <p:spPr>
          <a:xfrm>
            <a:off x="7327592" y="633365"/>
            <a:ext cx="172443" cy="172443"/>
          </a:xfrm>
          <a:prstGeom prst="ellipse">
            <a:avLst/>
          </a:prstGeom>
          <a:solidFill>
            <a:srgbClr val="ED562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p29"/>
          <p:cNvSpPr/>
          <p:nvPr/>
        </p:nvSpPr>
        <p:spPr>
          <a:xfrm>
            <a:off x="7236148" y="1476491"/>
            <a:ext cx="718103" cy="718103"/>
          </a:xfrm>
          <a:prstGeom prst="ellipse">
            <a:avLst/>
          </a:prstGeom>
          <a:solidFill>
            <a:srgbClr val="FCC51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5" name="Google Shape;525;p29"/>
          <p:cNvSpPr/>
          <p:nvPr/>
        </p:nvSpPr>
        <p:spPr>
          <a:xfrm>
            <a:off x="7954251" y="2237886"/>
            <a:ext cx="263887" cy="26388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6" name="Google Shape;526;p29"/>
          <p:cNvSpPr/>
          <p:nvPr/>
        </p:nvSpPr>
        <p:spPr>
          <a:xfrm>
            <a:off x="8399063" y="2621462"/>
            <a:ext cx="128560" cy="128560"/>
          </a:xfrm>
          <a:prstGeom prst="ellipse">
            <a:avLst/>
          </a:prstGeom>
          <a:solidFill>
            <a:srgbClr val="973A9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7" name="Google Shape;527;p29"/>
          <p:cNvSpPr/>
          <p:nvPr/>
        </p:nvSpPr>
        <p:spPr>
          <a:xfrm>
            <a:off x="7595199" y="3553418"/>
            <a:ext cx="439782" cy="439782"/>
          </a:xfrm>
          <a:prstGeom prst="ellipse">
            <a:avLst/>
          </a:prstGeom>
          <a:solidFill>
            <a:srgbClr val="973A9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8" name="Google Shape;528;p29"/>
          <p:cNvSpPr/>
          <p:nvPr/>
        </p:nvSpPr>
        <p:spPr>
          <a:xfrm>
            <a:off x="8676218" y="4512736"/>
            <a:ext cx="859363" cy="859363"/>
          </a:xfrm>
          <a:prstGeom prst="ellipse">
            <a:avLst/>
          </a:prstGeom>
          <a:solidFill>
            <a:srgbClr val="FCC51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p29"/>
          <p:cNvSpPr/>
          <p:nvPr/>
        </p:nvSpPr>
        <p:spPr>
          <a:xfrm>
            <a:off x="9415990" y="4136206"/>
            <a:ext cx="239182" cy="239182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p29"/>
          <p:cNvSpPr/>
          <p:nvPr/>
        </p:nvSpPr>
        <p:spPr>
          <a:xfrm>
            <a:off x="8850923" y="5685606"/>
            <a:ext cx="105594" cy="105594"/>
          </a:xfrm>
          <a:prstGeom prst="ellipse">
            <a:avLst/>
          </a:prstGeom>
          <a:solidFill>
            <a:srgbClr val="ED562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Google Shape;531;p29"/>
          <p:cNvSpPr/>
          <p:nvPr/>
        </p:nvSpPr>
        <p:spPr>
          <a:xfrm>
            <a:off x="9912571" y="5505809"/>
            <a:ext cx="359594" cy="359594"/>
          </a:xfrm>
          <a:prstGeom prst="ellipse">
            <a:avLst/>
          </a:prstGeom>
          <a:solidFill>
            <a:srgbClr val="973A9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29"/>
          <p:cNvSpPr/>
          <p:nvPr/>
        </p:nvSpPr>
        <p:spPr>
          <a:xfrm rot="10800000" flipH="1">
            <a:off x="10607450" y="5303110"/>
            <a:ext cx="202699" cy="202699"/>
          </a:xfrm>
          <a:prstGeom prst="ellipse">
            <a:avLst/>
          </a:prstGeom>
          <a:solidFill>
            <a:srgbClr val="ED562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29"/>
          <p:cNvSpPr/>
          <p:nvPr/>
        </p:nvSpPr>
        <p:spPr>
          <a:xfrm rot="10800000" flipH="1">
            <a:off x="11228219" y="5505809"/>
            <a:ext cx="280638" cy="280638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4" name="Google Shape;534;p29"/>
          <p:cNvSpPr/>
          <p:nvPr/>
        </p:nvSpPr>
        <p:spPr>
          <a:xfrm rot="10800000" flipH="1">
            <a:off x="10708799" y="5993122"/>
            <a:ext cx="102878" cy="102878"/>
          </a:xfrm>
          <a:prstGeom prst="ellipse">
            <a:avLst/>
          </a:prstGeom>
          <a:solidFill>
            <a:srgbClr val="FCC51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5" name="Google Shape;535;p29"/>
          <p:cNvSpPr txBox="1"/>
          <p:nvPr/>
        </p:nvSpPr>
        <p:spPr>
          <a:xfrm>
            <a:off x="1610360" y="1562735"/>
            <a:ext cx="4222750" cy="2245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0"/>
              <a:buFont typeface="Arial"/>
              <a:buNone/>
            </a:pPr>
            <a:r>
              <a:rPr lang="zh-CN" sz="7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THANK</a:t>
            </a:r>
            <a:endParaRPr sz="7000" b="0" i="0" u="none" strike="noStrike" cap="non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0"/>
              <a:buFont typeface="Arial"/>
              <a:buNone/>
            </a:pPr>
            <a:r>
              <a:rPr lang="zh-CN" sz="7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YOU</a:t>
            </a:r>
            <a:endParaRPr sz="7000" b="0" i="0" u="none" strike="noStrike" cap="none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6" name="Google Shape;536;p29"/>
          <p:cNvSpPr/>
          <p:nvPr/>
        </p:nvSpPr>
        <p:spPr>
          <a:xfrm>
            <a:off x="854918" y="876884"/>
            <a:ext cx="5007428" cy="5059595"/>
          </a:xfrm>
          <a:prstGeom prst="flowChartProcess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29"/>
          <p:cNvSpPr txBox="1"/>
          <p:nvPr/>
        </p:nvSpPr>
        <p:spPr>
          <a:xfrm>
            <a:off x="3883025" y="5337175"/>
            <a:ext cx="1979295" cy="618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sz="3200" b="0" i="0" u="none" strike="noStrike" cap="none">
                <a:solidFill>
                  <a:srgbClr val="00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1901 製作</a:t>
            </a:r>
            <a:endParaRPr sz="3200" b="0" i="0" u="none" strike="noStrike" cap="non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Requires="p14">
      <p:transition spd="slow" p14:dur="1000">
        <p:fad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392</Words>
  <PresentationFormat>自訂</PresentationFormat>
  <Paragraphs>135</Paragraphs>
  <Slides>27</Slides>
  <Notes>27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27</vt:i4>
      </vt:variant>
    </vt:vector>
  </HeadingPairs>
  <TitlesOfParts>
    <vt:vector size="39" baseType="lpstr">
      <vt:lpstr>Arial</vt:lpstr>
      <vt:lpstr>新細明體</vt:lpstr>
      <vt:lpstr>Calibri</vt:lpstr>
      <vt:lpstr>Microsoft YaHei</vt:lpstr>
      <vt:lpstr>Comic Sans MS</vt:lpstr>
      <vt:lpstr>Impact</vt:lpstr>
      <vt:lpstr>Microsoft JhengHei</vt:lpstr>
      <vt:lpstr>Gill Sans</vt:lpstr>
      <vt:lpstr>Quattrocento Sans</vt:lpstr>
      <vt:lpstr>標楷體</vt:lpstr>
      <vt:lpstr>BiauKai</vt:lpstr>
      <vt:lpstr>Office 主题</vt:lpstr>
      <vt:lpstr>投影片 1</vt:lpstr>
      <vt:lpstr>投影片 2</vt:lpstr>
      <vt:lpstr>投影片 3</vt:lpstr>
      <vt:lpstr>投影片 4</vt:lpstr>
      <vt:lpstr>投影片 5</vt:lpstr>
      <vt:lpstr>落實跨領域學習的要素</vt:lpstr>
      <vt:lpstr>投影片 7</vt:lpstr>
      <vt:lpstr>一、大學教學助理制度</vt:lpstr>
      <vt:lpstr>投影片 9</vt:lpstr>
      <vt:lpstr>三、  跨領域研習營</vt:lpstr>
      <vt:lpstr>四、學院學士班</vt:lpstr>
      <vt:lpstr>投影片 12</vt:lpstr>
      <vt:lpstr>投影片 13</vt:lpstr>
      <vt:lpstr>投影片 14</vt:lpstr>
      <vt:lpstr>投影片 15</vt:lpstr>
      <vt:lpstr>投影片 16</vt:lpstr>
      <vt:lpstr>投影片 17</vt:lpstr>
      <vt:lpstr>投影片 18</vt:lpstr>
      <vt:lpstr>根據我們的調查</vt:lpstr>
      <vt:lpstr>投影片 20</vt:lpstr>
      <vt:lpstr>投影片 21</vt:lpstr>
      <vt:lpstr>投影片 22</vt:lpstr>
      <vt:lpstr>投影片 23</vt:lpstr>
      <vt:lpstr>投影片 24</vt:lpstr>
      <vt:lpstr>投影片 25</vt:lpstr>
      <vt:lpstr>向專責單位提出建議</vt:lpstr>
      <vt:lpstr>投影片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郭承天</dc:creator>
  <cp:lastModifiedBy>user</cp:lastModifiedBy>
  <cp:revision>6</cp:revision>
  <dcterms:modified xsi:type="dcterms:W3CDTF">2019-05-10T07:55:34Z</dcterms:modified>
</cp:coreProperties>
</file>