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91175" cy="10290175"/>
  <p:notesSz cx="6858000" cy="9144000"/>
  <p:defaultTextStyle>
    <a:defPPr>
      <a:defRPr lang="zh-TW"/>
    </a:defPPr>
    <a:lvl1pPr marL="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60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321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81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642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302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963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6234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2839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EAD45-778D-4552-AC28-1592D9B45982}" type="datetimeFigureOut">
              <a:rPr lang="zh-TW" altLang="en-US" smtClean="0"/>
              <a:t>2019/5/9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D1747-CBBC-4679-827A-CD776B4A7BA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9749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914559" y="412084"/>
            <a:ext cx="16462058" cy="1715029"/>
          </a:xfrm>
          <a:prstGeom prst="rect">
            <a:avLst/>
          </a:prstGeom>
        </p:spPr>
        <p:txBody>
          <a:bodyPr vert="horz" lIns="163321" tIns="81660" rIns="163321" bIns="8166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559" y="2401042"/>
            <a:ext cx="16462058" cy="6791040"/>
          </a:xfrm>
          <a:prstGeom prst="rect">
            <a:avLst/>
          </a:prstGeom>
        </p:spPr>
        <p:txBody>
          <a:bodyPr vert="horz" lIns="163321" tIns="81660" rIns="163321" bIns="8166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914559" y="9537468"/>
            <a:ext cx="4267941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EAD45-778D-4552-AC28-1592D9B45982}" type="datetimeFigureOut">
              <a:rPr lang="zh-TW" altLang="en-US" smtClean="0"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6249485" y="9537468"/>
            <a:ext cx="5792205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3108675" y="9537468"/>
            <a:ext cx="4267941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D1747-CBBC-4679-827A-CD776B4A7BA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652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633210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454" indent="-612454" algn="l" defTabSz="1633210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983" indent="-510378" algn="l" defTabSz="1633210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51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8117" indent="-408302" algn="l" defTabSz="1633210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4722" indent="-408302" algn="l" defTabSz="1633210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132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793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453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114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0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1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81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642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302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963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234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2839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5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2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21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7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85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7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6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28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5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5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imHei"/>
              <a:buNone/>
            </a:pPr>
            <a:r>
              <a:rPr lang="en-US" altLang="zh-TW" sz="5400" smtClean="0">
                <a:latin typeface="SimHei"/>
                <a:ea typeface="SimHei"/>
                <a:cs typeface="SimHei"/>
                <a:sym typeface="SimHei"/>
              </a:rPr>
              <a:t>(</a:t>
            </a:r>
            <a:r>
              <a:rPr lang="zh-TW" altLang="en-US" sz="5400" smtClean="0">
                <a:latin typeface="SimHei"/>
                <a:ea typeface="SimHei"/>
                <a:cs typeface="SimHei"/>
                <a:sym typeface="SimHei"/>
              </a:rPr>
              <a:t>一</a:t>
            </a:r>
            <a:r>
              <a:rPr lang="en-US" altLang="zh-TW" sz="5400" smtClean="0">
                <a:latin typeface="SimHei"/>
                <a:ea typeface="SimHei"/>
                <a:cs typeface="SimHei"/>
                <a:sym typeface="SimHei"/>
              </a:rPr>
              <a:t>)</a:t>
            </a: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科技法律研究所</a:t>
            </a:r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10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SimHei"/>
              <a:buNone/>
            </a:pPr>
            <a:r>
              <a:rPr lang="en-US" altLang="zh-TW" sz="3959" smtClean="0">
                <a:latin typeface="SimHei"/>
                <a:ea typeface="SimHei"/>
                <a:cs typeface="SimHei"/>
                <a:sym typeface="SimHei"/>
              </a:rPr>
              <a:t>(</a:t>
            </a:r>
            <a: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  <a:t>一</a:t>
            </a:r>
            <a:r>
              <a:rPr lang="en-US" altLang="zh-TW" sz="3959" smtClean="0">
                <a:latin typeface="SimHei"/>
                <a:ea typeface="SimHei"/>
                <a:cs typeface="SimHei"/>
                <a:sym typeface="SimHei"/>
              </a:rPr>
              <a:t>)</a:t>
            </a:r>
            <a: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  <a:t>科技法律研究所</a:t>
            </a:r>
            <a:b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</a:b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─優點</a:t>
            </a:r>
            <a:endParaRPr lang="zh-TW" altLang="en-US" sz="7200">
              <a:latin typeface="SimHei"/>
              <a:ea typeface="SimHei"/>
              <a:cs typeface="SimHei"/>
              <a:sym typeface="SimHei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6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SimHei"/>
              <a:buNone/>
            </a:pPr>
            <a:r>
              <a:rPr lang="en-US" altLang="zh-TW" sz="3959" smtClean="0">
                <a:latin typeface="SimHei"/>
                <a:ea typeface="SimHei"/>
                <a:cs typeface="SimHei"/>
                <a:sym typeface="SimHei"/>
              </a:rPr>
              <a:t>(</a:t>
            </a:r>
            <a: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  <a:t>一</a:t>
            </a:r>
            <a:r>
              <a:rPr lang="en-US" altLang="zh-TW" sz="3959" smtClean="0">
                <a:latin typeface="SimHei"/>
                <a:ea typeface="SimHei"/>
                <a:cs typeface="SimHei"/>
                <a:sym typeface="SimHei"/>
              </a:rPr>
              <a:t>)</a:t>
            </a:r>
            <a: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  <a:t>科技法律研究所</a:t>
            </a:r>
            <a:br>
              <a:rPr lang="zh-TW" altLang="en-US" sz="3959" smtClean="0">
                <a:latin typeface="SimHei"/>
                <a:ea typeface="SimHei"/>
                <a:cs typeface="SimHei"/>
                <a:sym typeface="SimHei"/>
              </a:rPr>
            </a:b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─缺點</a:t>
            </a:r>
            <a:endParaRPr lang="zh-TW" altLang="en-US" sz="7200">
              <a:latin typeface="SimHei"/>
              <a:ea typeface="SimHei"/>
              <a:cs typeface="SimHei"/>
              <a:sym typeface="SimHei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40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imHei"/>
              <a:buNone/>
            </a:pPr>
            <a:r>
              <a:rPr lang="en-US" altLang="zh-TW" sz="5400" smtClean="0">
                <a:latin typeface="SimHei"/>
                <a:ea typeface="SimHei"/>
                <a:cs typeface="SimHei"/>
                <a:sym typeface="SimHei"/>
              </a:rPr>
              <a:t>(</a:t>
            </a:r>
            <a:r>
              <a:rPr lang="zh-TW" altLang="en-US" sz="5400" smtClean="0">
                <a:latin typeface="SimHei"/>
                <a:ea typeface="SimHei"/>
                <a:cs typeface="SimHei"/>
                <a:sym typeface="SimHei"/>
              </a:rPr>
              <a:t>二</a:t>
            </a:r>
            <a:r>
              <a:rPr lang="en-US" altLang="zh-TW" sz="5400" smtClean="0">
                <a:latin typeface="SimHei"/>
                <a:ea typeface="SimHei"/>
                <a:cs typeface="SimHei"/>
                <a:sym typeface="SimHei"/>
              </a:rPr>
              <a:t>)</a:t>
            </a:r>
            <a:r>
              <a:rPr lang="zh-TW" altLang="en-US" sz="6480" smtClean="0">
                <a:latin typeface="SimHei"/>
                <a:ea typeface="SimHei"/>
                <a:cs typeface="SimHei"/>
                <a:sym typeface="SimHei"/>
              </a:rPr>
              <a:t/>
            </a:r>
            <a:br>
              <a:rPr lang="zh-TW" altLang="en-US" sz="6480" smtClean="0">
                <a:latin typeface="SimHei"/>
                <a:ea typeface="SimHei"/>
                <a:cs typeface="SimHei"/>
                <a:sym typeface="SimHei"/>
              </a:rPr>
            </a:b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美國法律學院制度</a:t>
            </a:r>
            <a:endParaRPr lang="zh-TW" altLang="en-US" sz="7200">
              <a:latin typeface="SimHei"/>
              <a:ea typeface="SimHei"/>
              <a:cs typeface="SimHei"/>
              <a:sym typeface="SimHei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5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800" smtClean="0">
                <a:solidFill>
                  <a:srgbClr val="000000"/>
                </a:solidFill>
                <a:latin typeface="PMingLiu"/>
                <a:ea typeface="PMingLiu"/>
                <a:cs typeface="PMingLiu"/>
                <a:sym typeface="PMingLiu"/>
              </a:rPr>
              <a:t>其二、大學法學教育增加實務課程方案</a:t>
            </a:r>
            <a:endParaRPr lang="zh-TW" altLang="en-US" sz="4800">
              <a:solidFill>
                <a:srgbClr val="000000"/>
              </a:solidFill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93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imHei"/>
              <a:buNone/>
            </a:pPr>
            <a:endParaRPr lang="zh-TW" altLang="en-US" sz="4800" smtClean="0">
              <a:solidFill>
                <a:srgbClr val="000000"/>
              </a:solidFill>
              <a:latin typeface="SimHei" pitchFamily="49" charset="-122"/>
              <a:ea typeface="SimHei" pitchFamily="49" charset="-122"/>
              <a:cs typeface="PMingLiu"/>
              <a:sym typeface="PMingLi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altLang="en-US" sz="48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  <a:cs typeface="Arial"/>
                <a:sym typeface="Arial"/>
              </a:rPr>
              <a:t>以司法改革國是會議決議</a:t>
            </a:r>
            <a:r>
              <a:rPr lang="en-US" altLang="zh-TW" sz="48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  <a:cs typeface="Arial"/>
                <a:sym typeface="Arial"/>
              </a:rPr>
              <a:t>8</a:t>
            </a:r>
            <a:r>
              <a:rPr lang="zh-TW" altLang="en-US" sz="4800" smtClean="0">
                <a:solidFill>
                  <a:srgbClr val="000000"/>
                </a:solidFill>
                <a:latin typeface="SimHei" pitchFamily="49" charset="-122"/>
                <a:ea typeface="SimHei" pitchFamily="49" charset="-122"/>
                <a:cs typeface="Arial"/>
                <a:sym typeface="Arial"/>
              </a:rPr>
              <a:t>為例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imHei"/>
              <a:buNone/>
            </a:pPr>
            <a:endParaRPr lang="zh-TW" altLang="en-US" sz="7200" dirty="0">
              <a:latin typeface="SimHei" pitchFamily="49" charset="-122"/>
              <a:ea typeface="SimHei" pitchFamily="49" charset="-122"/>
              <a:cs typeface="SimHei"/>
              <a:sym typeface="SimHei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67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imHei"/>
              <a:buNone/>
            </a:pPr>
            <a:r>
              <a:rPr lang="zh-TW" altLang="en-US" sz="5400" smtClean="0">
                <a:latin typeface="SimHei"/>
                <a:ea typeface="SimHei"/>
                <a:cs typeface="SimHei"/>
                <a:sym typeface="SimHei"/>
              </a:rPr>
              <a:t>其三、</a:t>
            </a:r>
            <a:r>
              <a:rPr lang="zh-TW" altLang="en-US" sz="6480" smtClean="0">
                <a:latin typeface="SimHei"/>
                <a:ea typeface="SimHei"/>
                <a:cs typeface="SimHei"/>
                <a:sym typeface="SimHei"/>
              </a:rPr>
              <a:t/>
            </a:r>
            <a:br>
              <a:rPr lang="zh-TW" altLang="en-US" sz="6480" smtClean="0">
                <a:latin typeface="SimHei"/>
                <a:ea typeface="SimHei"/>
                <a:cs typeface="SimHei"/>
                <a:sym typeface="SimHei"/>
              </a:rPr>
            </a:b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法律社會學之方實作方法</a:t>
            </a:r>
            <a:endParaRPr lang="zh-TW" altLang="en-US" sz="7200">
              <a:latin typeface="SimHei"/>
              <a:ea typeface="SimHei"/>
              <a:cs typeface="SimHei"/>
              <a:sym typeface="SimHei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54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2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41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00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68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50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89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39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7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15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04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19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63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7200" smtClean="0">
                <a:latin typeface="SimHei" pitchFamily="49" charset="-122"/>
                <a:ea typeface="SimHei" pitchFamily="49" charset="-122"/>
              </a:rPr>
              <a:t>面對面的訪談深入了解真實樣貌</a:t>
            </a:r>
            <a:endParaRPr lang="zh-TW" altLang="en-US" sz="7200" dirty="0"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30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7200" smtClean="0">
                <a:latin typeface="SimHei" pitchFamily="49" charset="-122"/>
                <a:ea typeface="SimHei" pitchFamily="49" charset="-122"/>
              </a:rPr>
              <a:t>舉辦座談會交流</a:t>
            </a:r>
            <a:endParaRPr lang="zh-TW" altLang="en-US" sz="7200" dirty="0">
              <a:latin typeface="SimHei" pitchFamily="49" charset="-122"/>
              <a:ea typeface="SimHei" pitchFamily="49" charset="-122"/>
            </a:endParaRPr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34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SimHei"/>
              <a:buNone/>
            </a:pPr>
            <a:r>
              <a:rPr lang="zh-TW" altLang="en-US" sz="7200" smtClean="0">
                <a:latin typeface="SimHei"/>
                <a:ea typeface="SimHei"/>
                <a:cs typeface="SimHei"/>
                <a:sym typeface="SimHei"/>
              </a:rPr>
              <a:t>各方意見整理</a:t>
            </a:r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3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91175" cy="102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8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自訂</PresentationFormat>
  <Paragraphs>11</Paragraphs>
  <Slides>34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5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(一)科技法律研究所</vt:lpstr>
      <vt:lpstr>(一)科技法律研究所 ─優點</vt:lpstr>
      <vt:lpstr>(一)科技法律研究所 ─缺點</vt:lpstr>
      <vt:lpstr>(二) 美國法律學院制度</vt:lpstr>
      <vt:lpstr>其二、大學法學教育增加實務課程方案</vt:lpstr>
      <vt:lpstr> 以司法改革國是會議決議8為例 </vt:lpstr>
      <vt:lpstr>其三、 法律社會學之方實作方法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面對面的訪談深入了解真實樣貌</vt:lpstr>
      <vt:lpstr>舉辦座談會交流</vt:lpstr>
      <vt:lpstr>各方意見整理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patron</dc:creator>
  <cp:lastModifiedBy>patron</cp:lastModifiedBy>
  <cp:revision>1</cp:revision>
  <dcterms:created xsi:type="dcterms:W3CDTF">2019-05-09T06:13:58Z</dcterms:created>
  <dcterms:modified xsi:type="dcterms:W3CDTF">2019-05-09T06:13:59Z</dcterms:modified>
</cp:coreProperties>
</file>