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39"/>
  </p:notesMasterIdLst>
  <p:sldIdLst>
    <p:sldId id="301" r:id="rId4"/>
    <p:sldId id="258" r:id="rId5"/>
    <p:sldId id="302" r:id="rId6"/>
    <p:sldId id="320" r:id="rId7"/>
    <p:sldId id="321" r:id="rId8"/>
    <p:sldId id="322" r:id="rId9"/>
    <p:sldId id="323" r:id="rId10"/>
    <p:sldId id="325" r:id="rId11"/>
    <p:sldId id="342" r:id="rId12"/>
    <p:sldId id="343" r:id="rId13"/>
    <p:sldId id="344" r:id="rId14"/>
    <p:sldId id="345" r:id="rId15"/>
    <p:sldId id="303" r:id="rId16"/>
    <p:sldId id="297" r:id="rId17"/>
    <p:sldId id="340" r:id="rId18"/>
    <p:sldId id="311" r:id="rId19"/>
    <p:sldId id="338" r:id="rId20"/>
    <p:sldId id="339" r:id="rId21"/>
    <p:sldId id="341" r:id="rId22"/>
    <p:sldId id="304" r:id="rId23"/>
    <p:sldId id="260" r:id="rId24"/>
    <p:sldId id="309" r:id="rId25"/>
    <p:sldId id="296" r:id="rId26"/>
    <p:sldId id="308" r:id="rId27"/>
    <p:sldId id="310" r:id="rId28"/>
    <p:sldId id="328" r:id="rId29"/>
    <p:sldId id="327" r:id="rId30"/>
    <p:sldId id="329" r:id="rId31"/>
    <p:sldId id="330" r:id="rId32"/>
    <p:sldId id="331" r:id="rId33"/>
    <p:sldId id="335" r:id="rId34"/>
    <p:sldId id="334" r:id="rId35"/>
    <p:sldId id="336" r:id="rId36"/>
    <p:sldId id="346" r:id="rId37"/>
    <p:sldId id="306" r:id="rId38"/>
  </p:sldIdLst>
  <p:sldSz cx="12192000" cy="6858000"/>
  <p:notesSz cx="6858000" cy="9144000"/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CDE"/>
    <a:srgbClr val="F5FBEE"/>
    <a:srgbClr val="EEF5E8"/>
    <a:srgbClr val="274467"/>
    <a:srgbClr val="4F81BD"/>
    <a:srgbClr val="8DAADD"/>
    <a:srgbClr val="009FDA"/>
    <a:srgbClr val="009DCD"/>
    <a:srgbClr val="1F497D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4" autoAdjust="0"/>
    <p:restoredTop sz="95742" autoAdjust="0"/>
  </p:normalViewPr>
  <p:slideViewPr>
    <p:cSldViewPr snapToGrid="0" showGuides="1">
      <p:cViewPr varScale="1">
        <p:scale>
          <a:sx n="95" d="100"/>
          <a:sy n="95" d="100"/>
        </p:scale>
        <p:origin x="66" y="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tags" Target="tags/tag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1945E0-E9CB-457D-9E12-6B1E4F9999C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76790577-6B82-402A-A4C8-89A097DED55C}">
      <dgm:prSet phldrT="[文本]" custT="1"/>
      <dgm:spPr>
        <a:xfrm>
          <a:off x="3469314" y="0"/>
          <a:ext cx="2048663" cy="61436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zh-TW" altLang="en-US" sz="2400" b="0" dirty="0">
              <a:solidFill>
                <a:schemeClr val="bg1">
                  <a:lumMod val="95000"/>
                  <a:lumOff val="5000"/>
                </a:schemeClr>
              </a:solidFill>
              <a:latin typeface="微软雅黑"/>
              <a:cs typeface="Bebas Neue" charset="0"/>
              <a:sym typeface="Bebas Neue" charset="0"/>
            </a:rPr>
            <a:t>我國十二年國民基本教育課綱</a:t>
          </a:r>
          <a:endParaRPr lang="zh-CN" altLang="en-US" sz="2400" b="0" dirty="0">
            <a:solidFill>
              <a:sysClr val="windowText" lastClr="000000">
                <a:lumMod val="75000"/>
                <a:lumOff val="25000"/>
              </a:sysClr>
            </a:solidFill>
            <a:latin typeface="+mn-ea"/>
            <a:ea typeface="+mn-ea"/>
            <a:cs typeface="+mn-cs"/>
          </a:endParaRPr>
        </a:p>
      </dgm:t>
    </dgm:pt>
    <dgm:pt modelId="{BC3EE0B6-EECB-45CA-8E5E-B277B8B72A6A}" type="parTrans" cxnId="{895EEA25-854A-4086-AD4E-3E9DCEC505B5}">
      <dgm:prSet/>
      <dgm:spPr/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950CC54D-F7CE-45AA-98FE-761F64633F34}" type="sibTrans" cxnId="{895EEA25-854A-4086-AD4E-3E9DCEC505B5}">
      <dgm:prSet/>
      <dgm:spPr/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C32563C4-BDE2-46CD-887D-A909852ACD81}">
      <dgm:prSet phldrT="[文本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xfrm>
          <a:off x="0" y="857023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gm:spPr>
      <dgm:t>
        <a:bodyPr rtlCol="0" anchor="ctr"/>
        <a:lstStyle/>
        <a:p>
          <a:pPr marL="0" algn="ctr" defTabSz="914400" rtl="0" eaLnBrk="1" latinLnBrk="0" hangingPunct="1">
            <a:buNone/>
          </a:pPr>
          <a:r>
            <a:rPr lang="zh-TW" altLang="en-US" sz="2000" b="0" kern="1200" dirty="0">
              <a:solidFill>
                <a:schemeClr val="tx1"/>
              </a:solidFill>
              <a:latin typeface="+mn-ea"/>
              <a:ea typeface="+mn-ea"/>
              <a:cs typeface="+mn-cs"/>
            </a:rPr>
            <a:t>內容</a:t>
          </a:r>
          <a:endParaRPr lang="zh-CN" altLang="en-US" sz="2000" b="0" kern="1200" dirty="0">
            <a:solidFill>
              <a:schemeClr val="tx1"/>
            </a:solidFill>
            <a:latin typeface="+mn-ea"/>
            <a:ea typeface="+mn-ea"/>
            <a:cs typeface="+mn-cs"/>
          </a:endParaRPr>
        </a:p>
      </dgm:t>
    </dgm:pt>
    <dgm:pt modelId="{4C1C10D1-2E1A-4FC9-8AD7-89169764C33C}" type="parTrans" cxnId="{F1F4128E-F20D-4FDE-9DD8-D3494972BF9A}">
      <dgm:prSet/>
      <dgm:spPr>
        <a:xfrm>
          <a:off x="900107" y="614365"/>
          <a:ext cx="3593538" cy="242658"/>
        </a:xfrm>
        <a:custGeom>
          <a:avLst/>
          <a:gdLst/>
          <a:ahLst/>
          <a:cxnLst/>
          <a:rect l="0" t="0" r="0" b="0"/>
          <a:pathLst>
            <a:path>
              <a:moveTo>
                <a:pt x="3593538" y="0"/>
              </a:moveTo>
              <a:lnTo>
                <a:pt x="3593538" y="113641"/>
              </a:lnTo>
              <a:lnTo>
                <a:pt x="0" y="113641"/>
              </a:lnTo>
              <a:lnTo>
                <a:pt x="0" y="242658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FA45FF96-41FF-491D-9161-68F044F786D6}" type="sibTrans" cxnId="{F1F4128E-F20D-4FDE-9DD8-D3494972BF9A}">
      <dgm:prSet/>
      <dgm:spPr/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AE9A3CAD-216C-40A1-86C8-147D3E1AE6EF}">
      <dgm:prSet phldrT="[文本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xfrm>
          <a:off x="2377389" y="861631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gm:spPr>
      <dgm:t>
        <a:bodyPr rtlCol="0" anchor="ctr"/>
        <a:lstStyle/>
        <a:p>
          <a:pPr marL="0" algn="ctr" defTabSz="914400" rtl="0" eaLnBrk="1" latinLnBrk="0" hangingPunct="1">
            <a:buNone/>
          </a:pPr>
          <a:r>
            <a:rPr lang="zh-TW" altLang="en-US" sz="1800" b="0" kern="1200" dirty="0">
              <a:solidFill>
                <a:sysClr val="window" lastClr="FFFFFF"/>
              </a:solidFill>
              <a:latin typeface="+mn-ea"/>
              <a:ea typeface="+mn-ea"/>
              <a:cs typeface="+mn-cs"/>
            </a:rPr>
            <a:t>與媒體識讀關聯</a:t>
          </a:r>
          <a:endParaRPr lang="zh-CN" altLang="en-US" sz="1800" b="0" kern="1200" dirty="0">
            <a:solidFill>
              <a:sysClr val="window" lastClr="FFFFFF"/>
            </a:solidFill>
            <a:latin typeface="+mn-ea"/>
            <a:ea typeface="+mn-ea"/>
            <a:cs typeface="+mn-cs"/>
          </a:endParaRPr>
        </a:p>
      </dgm:t>
    </dgm:pt>
    <dgm:pt modelId="{FADFC1A3-984B-45BC-9403-0009E7EBE78E}" type="parTrans" cxnId="{1511B53D-2E75-41C6-878D-03A9631315DE}">
      <dgm:prSet/>
      <dgm:spPr>
        <a:xfrm>
          <a:off x="3277496" y="614365"/>
          <a:ext cx="1216149" cy="247265"/>
        </a:xfrm>
        <a:custGeom>
          <a:avLst/>
          <a:gdLst/>
          <a:ahLst/>
          <a:cxnLst/>
          <a:rect l="0" t="0" r="0" b="0"/>
          <a:pathLst>
            <a:path>
              <a:moveTo>
                <a:pt x="1216149" y="0"/>
              </a:moveTo>
              <a:lnTo>
                <a:pt x="1216149" y="118249"/>
              </a:lnTo>
              <a:lnTo>
                <a:pt x="0" y="118249"/>
              </a:lnTo>
              <a:lnTo>
                <a:pt x="0" y="247265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19207EB0-CD2E-4DD2-8C4F-A623A36B1CE8}" type="sibTrans" cxnId="{1511B53D-2E75-41C6-878D-03A9631315DE}">
      <dgm:prSet/>
      <dgm:spPr/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BEE65101-849A-43F1-B4A8-EC4BE34A92CB}">
      <dgm:prSet phldrT="[文本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xfrm>
          <a:off x="4771462" y="861631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gm:spPr>
      <dgm:t>
        <a:bodyPr rtlCol="0" anchor="ctr"/>
        <a:lstStyle/>
        <a:p>
          <a:pPr marL="0" algn="ctr" defTabSz="914400" rtl="0" eaLnBrk="1" latinLnBrk="0" hangingPunct="1">
            <a:buNone/>
          </a:pPr>
          <a:r>
            <a:rPr lang="zh-TW" altLang="en-US" sz="2000" b="0" kern="1200" dirty="0">
              <a:solidFill>
                <a:sysClr val="window" lastClr="FFFFFF"/>
              </a:solidFill>
              <a:latin typeface="+mn-ea"/>
              <a:ea typeface="+mn-ea"/>
              <a:cs typeface="+mn-cs"/>
            </a:rPr>
            <a:t>優點</a:t>
          </a:r>
          <a:endParaRPr lang="zh-CN" altLang="en-US" sz="2000" b="0" kern="1200" dirty="0">
            <a:solidFill>
              <a:sysClr val="window" lastClr="FFFFFF"/>
            </a:solidFill>
            <a:latin typeface="+mn-ea"/>
            <a:ea typeface="+mn-ea"/>
            <a:cs typeface="+mn-cs"/>
          </a:endParaRPr>
        </a:p>
      </dgm:t>
    </dgm:pt>
    <dgm:pt modelId="{D92C79D7-A563-4325-ABF5-E8D595A235F5}" type="parTrans" cxnId="{1B4E7CF1-A9A3-46D6-87CF-736ABF3BF581}">
      <dgm:prSet/>
      <dgm:spPr>
        <a:xfrm>
          <a:off x="4493646" y="614365"/>
          <a:ext cx="1177923" cy="2472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249"/>
              </a:lnTo>
              <a:lnTo>
                <a:pt x="1177923" y="118249"/>
              </a:lnTo>
              <a:lnTo>
                <a:pt x="1177923" y="247265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BECE0661-6D61-451F-8DCE-DAF0034C3F73}" type="sibTrans" cxnId="{1B4E7CF1-A9A3-46D6-87CF-736ABF3BF581}">
      <dgm:prSet/>
      <dgm:spPr/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3446DCB9-C329-4BB4-8194-CBA070C9F442}">
      <dgm:prSet phldrT="[文本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xfrm>
          <a:off x="7187077" y="857023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gm:spPr>
      <dgm:t>
        <a:bodyPr rtlCol="0" anchor="ctr"/>
        <a:lstStyle/>
        <a:p>
          <a:pPr marL="0" algn="ctr" defTabSz="914400" rtl="0" eaLnBrk="1" latinLnBrk="0" hangingPunct="1">
            <a:buNone/>
          </a:pPr>
          <a:r>
            <a:rPr lang="zh-TW" altLang="en-US" sz="2000" b="0" kern="1200" dirty="0">
              <a:solidFill>
                <a:sysClr val="window" lastClr="FFFFFF"/>
              </a:solidFill>
              <a:latin typeface="+mn-ea"/>
              <a:ea typeface="+mn-ea"/>
              <a:cs typeface="+mn-cs"/>
            </a:rPr>
            <a:t>缺點</a:t>
          </a:r>
          <a:endParaRPr lang="zh-CN" altLang="en-US" sz="2000" b="0" kern="1200" dirty="0">
            <a:solidFill>
              <a:sysClr val="window" lastClr="FFFFFF"/>
            </a:solidFill>
            <a:latin typeface="+mn-ea"/>
            <a:ea typeface="+mn-ea"/>
            <a:cs typeface="+mn-cs"/>
          </a:endParaRPr>
        </a:p>
      </dgm:t>
    </dgm:pt>
    <dgm:pt modelId="{A373076C-74F8-4312-89FA-C84B2B3A166B}" type="parTrans" cxnId="{E90A670E-3D72-4605-8B38-BC5A4C03F4CD}">
      <dgm:prSet/>
      <dgm:spPr>
        <a:xfrm>
          <a:off x="4493646" y="614365"/>
          <a:ext cx="3593538" cy="2426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641"/>
              </a:lnTo>
              <a:lnTo>
                <a:pt x="3593538" y="113641"/>
              </a:lnTo>
              <a:lnTo>
                <a:pt x="3593538" y="242658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06B784BC-030C-41D5-9412-BC849BB4CB95}" type="sibTrans" cxnId="{E90A670E-3D72-4605-8B38-BC5A4C03F4CD}">
      <dgm:prSet/>
      <dgm:spPr/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D55C05CE-8C88-42CF-99A3-DD3B5149E898}" type="pres">
      <dgm:prSet presAssocID="{3B1945E0-E9CB-457D-9E12-6B1E4F9999C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26EA4EFA-E6C6-4085-9665-60FCE7B4DA38}" type="pres">
      <dgm:prSet presAssocID="{76790577-6B82-402A-A4C8-89A097DED55C}" presName="hierRoot1" presStyleCnt="0">
        <dgm:presLayoutVars>
          <dgm:hierBranch val="init"/>
        </dgm:presLayoutVars>
      </dgm:prSet>
      <dgm:spPr/>
    </dgm:pt>
    <dgm:pt modelId="{15F18DC5-9787-44D7-8BC1-115E84E69839}" type="pres">
      <dgm:prSet presAssocID="{76790577-6B82-402A-A4C8-89A097DED55C}" presName="rootComposite1" presStyleCnt="0"/>
      <dgm:spPr/>
    </dgm:pt>
    <dgm:pt modelId="{A947B285-A05C-41C0-B11E-DCDDC6F3C90F}" type="pres">
      <dgm:prSet presAssocID="{76790577-6B82-402A-A4C8-89A097DED55C}" presName="rootText1" presStyleLbl="node0" presStyleIdx="0" presStyleCnt="1" custScaleX="393676" custLinFactNeighborY="-239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D754735-1B14-4C80-A67B-20BA33C6DD90}" type="pres">
      <dgm:prSet presAssocID="{76790577-6B82-402A-A4C8-89A097DED55C}" presName="rootConnector1" presStyleLbl="node1" presStyleIdx="0" presStyleCnt="0"/>
      <dgm:spPr/>
      <dgm:t>
        <a:bodyPr/>
        <a:lstStyle/>
        <a:p>
          <a:endParaRPr lang="zh-TW" altLang="en-US"/>
        </a:p>
      </dgm:t>
    </dgm:pt>
    <dgm:pt modelId="{3BC00537-DB80-40D6-92E9-101CA19FBCDB}" type="pres">
      <dgm:prSet presAssocID="{76790577-6B82-402A-A4C8-89A097DED55C}" presName="hierChild2" presStyleCnt="0"/>
      <dgm:spPr/>
    </dgm:pt>
    <dgm:pt modelId="{536BE776-BAEA-4A5F-81FF-FFC54D1ACFDE}" type="pres">
      <dgm:prSet presAssocID="{4C1C10D1-2E1A-4FC9-8AD7-89169764C33C}" presName="Name37" presStyleLbl="parChTrans1D2" presStyleIdx="0" presStyleCnt="4"/>
      <dgm:spPr/>
      <dgm:t>
        <a:bodyPr/>
        <a:lstStyle/>
        <a:p>
          <a:endParaRPr lang="zh-TW" altLang="en-US"/>
        </a:p>
      </dgm:t>
    </dgm:pt>
    <dgm:pt modelId="{BC2CCE7B-6947-47AB-9EA7-77B34BBE68D1}" type="pres">
      <dgm:prSet presAssocID="{C32563C4-BDE2-46CD-887D-A909852ACD81}" presName="hierRoot2" presStyleCnt="0">
        <dgm:presLayoutVars>
          <dgm:hierBranch val="init"/>
        </dgm:presLayoutVars>
      </dgm:prSet>
      <dgm:spPr/>
    </dgm:pt>
    <dgm:pt modelId="{37112DD5-05CB-4F35-99E4-3EA7B6D4518B}" type="pres">
      <dgm:prSet presAssocID="{C32563C4-BDE2-46CD-887D-A909852ACD81}" presName="rootComposite" presStyleCnt="0"/>
      <dgm:spPr/>
    </dgm:pt>
    <dgm:pt modelId="{A910B5D5-80E8-4A16-BB16-D93655301079}" type="pres">
      <dgm:prSet presAssocID="{C32563C4-BDE2-46CD-887D-A909852ACD81}" presName="rootText" presStyleLbl="node2" presStyleIdx="0" presStyleCnt="4" custScaleX="146510" custScaleY="72105" custLinFactX="-83081" custLinFactNeighborX="-100000" custLinFactNeighborY="-2531">
        <dgm:presLayoutVars>
          <dgm:chPref val="3"/>
        </dgm:presLayoutVars>
      </dgm:prSet>
      <dgm:spPr>
        <a:xfrm>
          <a:off x="0" y="857023"/>
          <a:ext cx="1800214" cy="442988"/>
        </a:xfrm>
        <a:prstGeom prst="rect">
          <a:avLst/>
        </a:prstGeom>
      </dgm:spPr>
      <dgm:t>
        <a:bodyPr/>
        <a:lstStyle/>
        <a:p>
          <a:endParaRPr lang="zh-TW" altLang="en-US"/>
        </a:p>
      </dgm:t>
    </dgm:pt>
    <dgm:pt modelId="{053CA802-B646-499A-A44F-F871F767F671}" type="pres">
      <dgm:prSet presAssocID="{C32563C4-BDE2-46CD-887D-A909852ACD81}" presName="rootConnector" presStyleLbl="node2" presStyleIdx="0" presStyleCnt="4"/>
      <dgm:spPr/>
      <dgm:t>
        <a:bodyPr/>
        <a:lstStyle/>
        <a:p>
          <a:endParaRPr lang="zh-TW" altLang="en-US"/>
        </a:p>
      </dgm:t>
    </dgm:pt>
    <dgm:pt modelId="{76A4A0FD-25E0-494D-B564-7698792709B8}" type="pres">
      <dgm:prSet presAssocID="{C32563C4-BDE2-46CD-887D-A909852ACD81}" presName="hierChild4" presStyleCnt="0"/>
      <dgm:spPr/>
    </dgm:pt>
    <dgm:pt modelId="{77B495BF-E02D-4B39-87CD-8AC7F3089963}" type="pres">
      <dgm:prSet presAssocID="{C32563C4-BDE2-46CD-887D-A909852ACD81}" presName="hierChild5" presStyleCnt="0"/>
      <dgm:spPr/>
    </dgm:pt>
    <dgm:pt modelId="{C8E75119-B10C-4238-A7C9-30BA634629E3}" type="pres">
      <dgm:prSet presAssocID="{FADFC1A3-984B-45BC-9403-0009E7EBE78E}" presName="Name37" presStyleLbl="parChTrans1D2" presStyleIdx="1" presStyleCnt="4"/>
      <dgm:spPr/>
      <dgm:t>
        <a:bodyPr/>
        <a:lstStyle/>
        <a:p>
          <a:endParaRPr lang="zh-TW" altLang="en-US"/>
        </a:p>
      </dgm:t>
    </dgm:pt>
    <dgm:pt modelId="{484D7C94-0E21-4E18-A47A-C6508863D01F}" type="pres">
      <dgm:prSet presAssocID="{AE9A3CAD-216C-40A1-86C8-147D3E1AE6EF}" presName="hierRoot2" presStyleCnt="0">
        <dgm:presLayoutVars>
          <dgm:hierBranch val="init"/>
        </dgm:presLayoutVars>
      </dgm:prSet>
      <dgm:spPr/>
    </dgm:pt>
    <dgm:pt modelId="{28468CDC-E807-49EC-9999-6BC0F9413BC7}" type="pres">
      <dgm:prSet presAssocID="{AE9A3CAD-216C-40A1-86C8-147D3E1AE6EF}" presName="rootComposite" presStyleCnt="0"/>
      <dgm:spPr/>
    </dgm:pt>
    <dgm:pt modelId="{D038A2E3-4C9C-4545-9B59-8C49D7121CEB}" type="pres">
      <dgm:prSet presAssocID="{AE9A3CAD-216C-40A1-86C8-147D3E1AE6EF}" presName="rootText" presStyleLbl="node2" presStyleIdx="1" presStyleCnt="4" custScaleX="146510" custScaleY="72105" custLinFactNeighborX="-15221" custLinFactNeighborY="-1781">
        <dgm:presLayoutVars>
          <dgm:chPref val="3"/>
        </dgm:presLayoutVars>
      </dgm:prSet>
      <dgm:spPr>
        <a:xfrm>
          <a:off x="2377389" y="861631"/>
          <a:ext cx="1800214" cy="442988"/>
        </a:xfrm>
        <a:prstGeom prst="rect">
          <a:avLst/>
        </a:prstGeom>
      </dgm:spPr>
      <dgm:t>
        <a:bodyPr/>
        <a:lstStyle/>
        <a:p>
          <a:endParaRPr lang="zh-TW" altLang="en-US"/>
        </a:p>
      </dgm:t>
    </dgm:pt>
    <dgm:pt modelId="{9B034394-46F9-4724-8916-2DCF99698BC5}" type="pres">
      <dgm:prSet presAssocID="{AE9A3CAD-216C-40A1-86C8-147D3E1AE6EF}" presName="rootConnector" presStyleLbl="node2" presStyleIdx="1" presStyleCnt="4"/>
      <dgm:spPr/>
      <dgm:t>
        <a:bodyPr/>
        <a:lstStyle/>
        <a:p>
          <a:endParaRPr lang="zh-TW" altLang="en-US"/>
        </a:p>
      </dgm:t>
    </dgm:pt>
    <dgm:pt modelId="{DC086C44-919C-445B-A658-8661E4980B2F}" type="pres">
      <dgm:prSet presAssocID="{AE9A3CAD-216C-40A1-86C8-147D3E1AE6EF}" presName="hierChild4" presStyleCnt="0"/>
      <dgm:spPr/>
    </dgm:pt>
    <dgm:pt modelId="{D659F705-B5ED-47EC-B42A-A7538E47B6C2}" type="pres">
      <dgm:prSet presAssocID="{AE9A3CAD-216C-40A1-86C8-147D3E1AE6EF}" presName="hierChild5" presStyleCnt="0"/>
      <dgm:spPr/>
    </dgm:pt>
    <dgm:pt modelId="{03EB52F3-3743-4F5D-81CE-DFC2D28F8885}" type="pres">
      <dgm:prSet presAssocID="{D92C79D7-A563-4325-ABF5-E8D595A235F5}" presName="Name37" presStyleLbl="parChTrans1D2" presStyleIdx="2" presStyleCnt="4"/>
      <dgm:spPr/>
      <dgm:t>
        <a:bodyPr/>
        <a:lstStyle/>
        <a:p>
          <a:endParaRPr lang="zh-TW" altLang="en-US"/>
        </a:p>
      </dgm:t>
    </dgm:pt>
    <dgm:pt modelId="{B60B72D1-F989-4EF4-B338-4DA47A83BC1E}" type="pres">
      <dgm:prSet presAssocID="{BEE65101-849A-43F1-B4A8-EC4BE34A92CB}" presName="hierRoot2" presStyleCnt="0">
        <dgm:presLayoutVars>
          <dgm:hierBranch val="init"/>
        </dgm:presLayoutVars>
      </dgm:prSet>
      <dgm:spPr/>
    </dgm:pt>
    <dgm:pt modelId="{58A7D0A4-0ADA-458C-9CDF-43BCCA2709A6}" type="pres">
      <dgm:prSet presAssocID="{BEE65101-849A-43F1-B4A8-EC4BE34A92CB}" presName="rootComposite" presStyleCnt="0"/>
      <dgm:spPr/>
    </dgm:pt>
    <dgm:pt modelId="{92BC6EE6-2053-432B-8220-38586C793304}" type="pres">
      <dgm:prSet presAssocID="{BEE65101-849A-43F1-B4A8-EC4BE34A92CB}" presName="rootText" presStyleLbl="node2" presStyleIdx="2" presStyleCnt="4" custScaleX="146510" custScaleY="72105" custLinFactNeighborX="12110" custLinFactNeighborY="-1781">
        <dgm:presLayoutVars>
          <dgm:chPref val="3"/>
        </dgm:presLayoutVars>
      </dgm:prSet>
      <dgm:spPr>
        <a:xfrm>
          <a:off x="4771462" y="861631"/>
          <a:ext cx="1800214" cy="442988"/>
        </a:xfrm>
        <a:prstGeom prst="rect">
          <a:avLst/>
        </a:prstGeom>
      </dgm:spPr>
      <dgm:t>
        <a:bodyPr/>
        <a:lstStyle/>
        <a:p>
          <a:endParaRPr lang="zh-TW" altLang="en-US"/>
        </a:p>
      </dgm:t>
    </dgm:pt>
    <dgm:pt modelId="{31C32056-F3BB-4F0C-A95B-4001015B34E9}" type="pres">
      <dgm:prSet presAssocID="{BEE65101-849A-43F1-B4A8-EC4BE34A92CB}" presName="rootConnector" presStyleLbl="node2" presStyleIdx="2" presStyleCnt="4"/>
      <dgm:spPr/>
      <dgm:t>
        <a:bodyPr/>
        <a:lstStyle/>
        <a:p>
          <a:endParaRPr lang="zh-TW" altLang="en-US"/>
        </a:p>
      </dgm:t>
    </dgm:pt>
    <dgm:pt modelId="{09AFECF2-AD81-4D55-8970-CF9F0C536EF0}" type="pres">
      <dgm:prSet presAssocID="{BEE65101-849A-43F1-B4A8-EC4BE34A92CB}" presName="hierChild4" presStyleCnt="0"/>
      <dgm:spPr/>
    </dgm:pt>
    <dgm:pt modelId="{C5EF1A67-F30C-46A0-A79C-8224655C9395}" type="pres">
      <dgm:prSet presAssocID="{BEE65101-849A-43F1-B4A8-EC4BE34A92CB}" presName="hierChild5" presStyleCnt="0"/>
      <dgm:spPr/>
    </dgm:pt>
    <dgm:pt modelId="{B1DD7EA4-F035-4B80-B030-D7FB01C01F15}" type="pres">
      <dgm:prSet presAssocID="{A373076C-74F8-4312-89FA-C84B2B3A166B}" presName="Name37" presStyleLbl="parChTrans1D2" presStyleIdx="3" presStyleCnt="4"/>
      <dgm:spPr/>
      <dgm:t>
        <a:bodyPr/>
        <a:lstStyle/>
        <a:p>
          <a:endParaRPr lang="zh-TW" altLang="en-US"/>
        </a:p>
      </dgm:t>
    </dgm:pt>
    <dgm:pt modelId="{0F0B689D-1E8B-4250-AA81-28B8CD4425A1}" type="pres">
      <dgm:prSet presAssocID="{3446DCB9-C329-4BB4-8194-CBA070C9F442}" presName="hierRoot2" presStyleCnt="0">
        <dgm:presLayoutVars>
          <dgm:hierBranch val="init"/>
        </dgm:presLayoutVars>
      </dgm:prSet>
      <dgm:spPr/>
    </dgm:pt>
    <dgm:pt modelId="{0D8208C9-9A29-415C-A312-FD8B2D9FA109}" type="pres">
      <dgm:prSet presAssocID="{3446DCB9-C329-4BB4-8194-CBA070C9F442}" presName="rootComposite" presStyleCnt="0"/>
      <dgm:spPr/>
    </dgm:pt>
    <dgm:pt modelId="{1BAAABC4-0125-4167-B012-18FFDC8D0D1C}" type="pres">
      <dgm:prSet presAssocID="{3446DCB9-C329-4BB4-8194-CBA070C9F442}" presName="rootText" presStyleLbl="node2" presStyleIdx="3" presStyleCnt="4" custScaleX="146510" custScaleY="72105" custLinFactX="81744" custLinFactNeighborX="100000" custLinFactNeighborY="-2531">
        <dgm:presLayoutVars>
          <dgm:chPref val="3"/>
        </dgm:presLayoutVars>
      </dgm:prSet>
      <dgm:spPr>
        <a:xfrm>
          <a:off x="7187077" y="857023"/>
          <a:ext cx="1800214" cy="442988"/>
        </a:xfrm>
        <a:prstGeom prst="rect">
          <a:avLst/>
        </a:prstGeom>
      </dgm:spPr>
      <dgm:t>
        <a:bodyPr/>
        <a:lstStyle/>
        <a:p>
          <a:endParaRPr lang="zh-TW" altLang="en-US"/>
        </a:p>
      </dgm:t>
    </dgm:pt>
    <dgm:pt modelId="{B919A482-A8F6-4E29-B25F-3D2B32BD568B}" type="pres">
      <dgm:prSet presAssocID="{3446DCB9-C329-4BB4-8194-CBA070C9F442}" presName="rootConnector" presStyleLbl="node2" presStyleIdx="3" presStyleCnt="4"/>
      <dgm:spPr/>
      <dgm:t>
        <a:bodyPr/>
        <a:lstStyle/>
        <a:p>
          <a:endParaRPr lang="zh-TW" altLang="en-US"/>
        </a:p>
      </dgm:t>
    </dgm:pt>
    <dgm:pt modelId="{DD2B8C01-E253-44C6-AA77-00322FDCAE86}" type="pres">
      <dgm:prSet presAssocID="{3446DCB9-C329-4BB4-8194-CBA070C9F442}" presName="hierChild4" presStyleCnt="0"/>
      <dgm:spPr/>
    </dgm:pt>
    <dgm:pt modelId="{6FBE310A-24A6-4ED9-A5A5-6FC0F16009DC}" type="pres">
      <dgm:prSet presAssocID="{3446DCB9-C329-4BB4-8194-CBA070C9F442}" presName="hierChild5" presStyleCnt="0"/>
      <dgm:spPr/>
    </dgm:pt>
    <dgm:pt modelId="{0EB56358-73BD-46C9-AF70-FCF8AAB3EA8A}" type="pres">
      <dgm:prSet presAssocID="{76790577-6B82-402A-A4C8-89A097DED55C}" presName="hierChild3" presStyleCnt="0"/>
      <dgm:spPr/>
    </dgm:pt>
  </dgm:ptLst>
  <dgm:cxnLst>
    <dgm:cxn modelId="{3F670B43-F3AE-4537-98EE-42DE35CBD5E3}" type="presOf" srcId="{D92C79D7-A563-4325-ABF5-E8D595A235F5}" destId="{03EB52F3-3743-4F5D-81CE-DFC2D28F8885}" srcOrd="0" destOrd="0" presId="urn:microsoft.com/office/officeart/2005/8/layout/orgChart1"/>
    <dgm:cxn modelId="{895EEA25-854A-4086-AD4E-3E9DCEC505B5}" srcId="{3B1945E0-E9CB-457D-9E12-6B1E4F9999CE}" destId="{76790577-6B82-402A-A4C8-89A097DED55C}" srcOrd="0" destOrd="0" parTransId="{BC3EE0B6-EECB-45CA-8E5E-B277B8B72A6A}" sibTransId="{950CC54D-F7CE-45AA-98FE-761F64633F34}"/>
    <dgm:cxn modelId="{286F7E2D-61A0-4130-9ECD-06C0F836399B}" type="presOf" srcId="{76790577-6B82-402A-A4C8-89A097DED55C}" destId="{A947B285-A05C-41C0-B11E-DCDDC6F3C90F}" srcOrd="0" destOrd="0" presId="urn:microsoft.com/office/officeart/2005/8/layout/orgChart1"/>
    <dgm:cxn modelId="{DA5D4EA0-E78F-4DB9-B382-D6B097E2FF7F}" type="presOf" srcId="{AE9A3CAD-216C-40A1-86C8-147D3E1AE6EF}" destId="{9B034394-46F9-4724-8916-2DCF99698BC5}" srcOrd="1" destOrd="0" presId="urn:microsoft.com/office/officeart/2005/8/layout/orgChart1"/>
    <dgm:cxn modelId="{E67824EA-15C9-41FB-A6A7-0646F5568074}" type="presOf" srcId="{C32563C4-BDE2-46CD-887D-A909852ACD81}" destId="{053CA802-B646-499A-A44F-F871F767F671}" srcOrd="1" destOrd="0" presId="urn:microsoft.com/office/officeart/2005/8/layout/orgChart1"/>
    <dgm:cxn modelId="{1511B53D-2E75-41C6-878D-03A9631315DE}" srcId="{76790577-6B82-402A-A4C8-89A097DED55C}" destId="{AE9A3CAD-216C-40A1-86C8-147D3E1AE6EF}" srcOrd="1" destOrd="0" parTransId="{FADFC1A3-984B-45BC-9403-0009E7EBE78E}" sibTransId="{19207EB0-CD2E-4DD2-8C4F-A623A36B1CE8}"/>
    <dgm:cxn modelId="{989D77AC-7745-4179-BA65-58DDBD353324}" type="presOf" srcId="{3446DCB9-C329-4BB4-8194-CBA070C9F442}" destId="{1BAAABC4-0125-4167-B012-18FFDC8D0D1C}" srcOrd="0" destOrd="0" presId="urn:microsoft.com/office/officeart/2005/8/layout/orgChart1"/>
    <dgm:cxn modelId="{E90A670E-3D72-4605-8B38-BC5A4C03F4CD}" srcId="{76790577-6B82-402A-A4C8-89A097DED55C}" destId="{3446DCB9-C329-4BB4-8194-CBA070C9F442}" srcOrd="3" destOrd="0" parTransId="{A373076C-74F8-4312-89FA-C84B2B3A166B}" sibTransId="{06B784BC-030C-41D5-9412-BC849BB4CB95}"/>
    <dgm:cxn modelId="{89B40058-F5C2-4219-9BAE-4C919C622F1E}" type="presOf" srcId="{BEE65101-849A-43F1-B4A8-EC4BE34A92CB}" destId="{92BC6EE6-2053-432B-8220-38586C793304}" srcOrd="0" destOrd="0" presId="urn:microsoft.com/office/officeart/2005/8/layout/orgChart1"/>
    <dgm:cxn modelId="{F1F4128E-F20D-4FDE-9DD8-D3494972BF9A}" srcId="{76790577-6B82-402A-A4C8-89A097DED55C}" destId="{C32563C4-BDE2-46CD-887D-A909852ACD81}" srcOrd="0" destOrd="0" parTransId="{4C1C10D1-2E1A-4FC9-8AD7-89169764C33C}" sibTransId="{FA45FF96-41FF-491D-9161-68F044F786D6}"/>
    <dgm:cxn modelId="{1B4E7CF1-A9A3-46D6-87CF-736ABF3BF581}" srcId="{76790577-6B82-402A-A4C8-89A097DED55C}" destId="{BEE65101-849A-43F1-B4A8-EC4BE34A92CB}" srcOrd="2" destOrd="0" parTransId="{D92C79D7-A563-4325-ABF5-E8D595A235F5}" sibTransId="{BECE0661-6D61-451F-8DCE-DAF0034C3F73}"/>
    <dgm:cxn modelId="{9AECF88A-5A46-47FC-85A6-C7938FF1F568}" type="presOf" srcId="{BEE65101-849A-43F1-B4A8-EC4BE34A92CB}" destId="{31C32056-F3BB-4F0C-A95B-4001015B34E9}" srcOrd="1" destOrd="0" presId="urn:microsoft.com/office/officeart/2005/8/layout/orgChart1"/>
    <dgm:cxn modelId="{E8C1A8BB-B78D-4E1C-A41E-AA2985BE7ECB}" type="presOf" srcId="{C32563C4-BDE2-46CD-887D-A909852ACD81}" destId="{A910B5D5-80E8-4A16-BB16-D93655301079}" srcOrd="0" destOrd="0" presId="urn:microsoft.com/office/officeart/2005/8/layout/orgChart1"/>
    <dgm:cxn modelId="{5059497A-E1C6-4717-9950-410A661D9D7A}" type="presOf" srcId="{4C1C10D1-2E1A-4FC9-8AD7-89169764C33C}" destId="{536BE776-BAEA-4A5F-81FF-FFC54D1ACFDE}" srcOrd="0" destOrd="0" presId="urn:microsoft.com/office/officeart/2005/8/layout/orgChart1"/>
    <dgm:cxn modelId="{8562D739-775E-45A0-94B1-D2526AC52357}" type="presOf" srcId="{FADFC1A3-984B-45BC-9403-0009E7EBE78E}" destId="{C8E75119-B10C-4238-A7C9-30BA634629E3}" srcOrd="0" destOrd="0" presId="urn:microsoft.com/office/officeart/2005/8/layout/orgChart1"/>
    <dgm:cxn modelId="{AB2C819F-5A03-481C-A775-379F0942E3C3}" type="presOf" srcId="{3B1945E0-E9CB-457D-9E12-6B1E4F9999CE}" destId="{D55C05CE-8C88-42CF-99A3-DD3B5149E898}" srcOrd="0" destOrd="0" presId="urn:microsoft.com/office/officeart/2005/8/layout/orgChart1"/>
    <dgm:cxn modelId="{FAE62D16-22FE-40DE-B79F-BDDA142BE7B0}" type="presOf" srcId="{AE9A3CAD-216C-40A1-86C8-147D3E1AE6EF}" destId="{D038A2E3-4C9C-4545-9B59-8C49D7121CEB}" srcOrd="0" destOrd="0" presId="urn:microsoft.com/office/officeart/2005/8/layout/orgChart1"/>
    <dgm:cxn modelId="{E6043BAA-C0F4-4CE3-A452-77E1A97E72DA}" type="presOf" srcId="{3446DCB9-C329-4BB4-8194-CBA070C9F442}" destId="{B919A482-A8F6-4E29-B25F-3D2B32BD568B}" srcOrd="1" destOrd="0" presId="urn:microsoft.com/office/officeart/2005/8/layout/orgChart1"/>
    <dgm:cxn modelId="{91543778-B6F3-4DD4-8DE5-61A42DBD6731}" type="presOf" srcId="{76790577-6B82-402A-A4C8-89A097DED55C}" destId="{3D754735-1B14-4C80-A67B-20BA33C6DD90}" srcOrd="1" destOrd="0" presId="urn:microsoft.com/office/officeart/2005/8/layout/orgChart1"/>
    <dgm:cxn modelId="{45A0AD72-16E3-41C4-BC65-A4D8F6D0214C}" type="presOf" srcId="{A373076C-74F8-4312-89FA-C84B2B3A166B}" destId="{B1DD7EA4-F035-4B80-B030-D7FB01C01F15}" srcOrd="0" destOrd="0" presId="urn:microsoft.com/office/officeart/2005/8/layout/orgChart1"/>
    <dgm:cxn modelId="{E115D919-C3F8-48C6-8D83-AF58D4ADB7A4}" type="presParOf" srcId="{D55C05CE-8C88-42CF-99A3-DD3B5149E898}" destId="{26EA4EFA-E6C6-4085-9665-60FCE7B4DA38}" srcOrd="0" destOrd="0" presId="urn:microsoft.com/office/officeart/2005/8/layout/orgChart1"/>
    <dgm:cxn modelId="{446E794E-E226-4DE2-A8A4-1A4193B2E6E9}" type="presParOf" srcId="{26EA4EFA-E6C6-4085-9665-60FCE7B4DA38}" destId="{15F18DC5-9787-44D7-8BC1-115E84E69839}" srcOrd="0" destOrd="0" presId="urn:microsoft.com/office/officeart/2005/8/layout/orgChart1"/>
    <dgm:cxn modelId="{03BD4B1B-15B2-4BF4-A196-711C0FACE5AB}" type="presParOf" srcId="{15F18DC5-9787-44D7-8BC1-115E84E69839}" destId="{A947B285-A05C-41C0-B11E-DCDDC6F3C90F}" srcOrd="0" destOrd="0" presId="urn:microsoft.com/office/officeart/2005/8/layout/orgChart1"/>
    <dgm:cxn modelId="{8C5BA85E-D608-4473-ABA3-FB41825C75E4}" type="presParOf" srcId="{15F18DC5-9787-44D7-8BC1-115E84E69839}" destId="{3D754735-1B14-4C80-A67B-20BA33C6DD90}" srcOrd="1" destOrd="0" presId="urn:microsoft.com/office/officeart/2005/8/layout/orgChart1"/>
    <dgm:cxn modelId="{EA0D1331-E461-46DC-9486-F986CAA8C670}" type="presParOf" srcId="{26EA4EFA-E6C6-4085-9665-60FCE7B4DA38}" destId="{3BC00537-DB80-40D6-92E9-101CA19FBCDB}" srcOrd="1" destOrd="0" presId="urn:microsoft.com/office/officeart/2005/8/layout/orgChart1"/>
    <dgm:cxn modelId="{7D507DFB-0251-498C-B4AC-E251D08E07A6}" type="presParOf" srcId="{3BC00537-DB80-40D6-92E9-101CA19FBCDB}" destId="{536BE776-BAEA-4A5F-81FF-FFC54D1ACFDE}" srcOrd="0" destOrd="0" presId="urn:microsoft.com/office/officeart/2005/8/layout/orgChart1"/>
    <dgm:cxn modelId="{52B9BBBA-C083-4E71-B3A3-A5C723D8FE30}" type="presParOf" srcId="{3BC00537-DB80-40D6-92E9-101CA19FBCDB}" destId="{BC2CCE7B-6947-47AB-9EA7-77B34BBE68D1}" srcOrd="1" destOrd="0" presId="urn:microsoft.com/office/officeart/2005/8/layout/orgChart1"/>
    <dgm:cxn modelId="{AE5B35E5-F450-49B6-B4A9-917C85487388}" type="presParOf" srcId="{BC2CCE7B-6947-47AB-9EA7-77B34BBE68D1}" destId="{37112DD5-05CB-4F35-99E4-3EA7B6D4518B}" srcOrd="0" destOrd="0" presId="urn:microsoft.com/office/officeart/2005/8/layout/orgChart1"/>
    <dgm:cxn modelId="{F6468757-8D52-47C0-928E-21DF5D762324}" type="presParOf" srcId="{37112DD5-05CB-4F35-99E4-3EA7B6D4518B}" destId="{A910B5D5-80E8-4A16-BB16-D93655301079}" srcOrd="0" destOrd="0" presId="urn:microsoft.com/office/officeart/2005/8/layout/orgChart1"/>
    <dgm:cxn modelId="{58F1D083-B6A6-4E17-AB63-525CC157DA55}" type="presParOf" srcId="{37112DD5-05CB-4F35-99E4-3EA7B6D4518B}" destId="{053CA802-B646-499A-A44F-F871F767F671}" srcOrd="1" destOrd="0" presId="urn:microsoft.com/office/officeart/2005/8/layout/orgChart1"/>
    <dgm:cxn modelId="{7C149EDB-5BC4-475B-898E-155BE5B55726}" type="presParOf" srcId="{BC2CCE7B-6947-47AB-9EA7-77B34BBE68D1}" destId="{76A4A0FD-25E0-494D-B564-7698792709B8}" srcOrd="1" destOrd="0" presId="urn:microsoft.com/office/officeart/2005/8/layout/orgChart1"/>
    <dgm:cxn modelId="{5CBFE169-A398-42F4-A141-E9B69487DF1A}" type="presParOf" srcId="{BC2CCE7B-6947-47AB-9EA7-77B34BBE68D1}" destId="{77B495BF-E02D-4B39-87CD-8AC7F3089963}" srcOrd="2" destOrd="0" presId="urn:microsoft.com/office/officeart/2005/8/layout/orgChart1"/>
    <dgm:cxn modelId="{953AC943-748B-4A3D-B752-D74515C371D7}" type="presParOf" srcId="{3BC00537-DB80-40D6-92E9-101CA19FBCDB}" destId="{C8E75119-B10C-4238-A7C9-30BA634629E3}" srcOrd="2" destOrd="0" presId="urn:microsoft.com/office/officeart/2005/8/layout/orgChart1"/>
    <dgm:cxn modelId="{F3EEB23D-17E5-4567-806B-B65955AC009E}" type="presParOf" srcId="{3BC00537-DB80-40D6-92E9-101CA19FBCDB}" destId="{484D7C94-0E21-4E18-A47A-C6508863D01F}" srcOrd="3" destOrd="0" presId="urn:microsoft.com/office/officeart/2005/8/layout/orgChart1"/>
    <dgm:cxn modelId="{E80112D7-F3B9-4091-975B-E6CA16F8180C}" type="presParOf" srcId="{484D7C94-0E21-4E18-A47A-C6508863D01F}" destId="{28468CDC-E807-49EC-9999-6BC0F9413BC7}" srcOrd="0" destOrd="0" presId="urn:microsoft.com/office/officeart/2005/8/layout/orgChart1"/>
    <dgm:cxn modelId="{6864737A-FE30-452C-BCD5-12B08797B2E1}" type="presParOf" srcId="{28468CDC-E807-49EC-9999-6BC0F9413BC7}" destId="{D038A2E3-4C9C-4545-9B59-8C49D7121CEB}" srcOrd="0" destOrd="0" presId="urn:microsoft.com/office/officeart/2005/8/layout/orgChart1"/>
    <dgm:cxn modelId="{08D87EC7-766F-4E09-B1CB-CD52CFDF947A}" type="presParOf" srcId="{28468CDC-E807-49EC-9999-6BC0F9413BC7}" destId="{9B034394-46F9-4724-8916-2DCF99698BC5}" srcOrd="1" destOrd="0" presId="urn:microsoft.com/office/officeart/2005/8/layout/orgChart1"/>
    <dgm:cxn modelId="{00525144-C5AB-4828-88B9-8BED9A1080EE}" type="presParOf" srcId="{484D7C94-0E21-4E18-A47A-C6508863D01F}" destId="{DC086C44-919C-445B-A658-8661E4980B2F}" srcOrd="1" destOrd="0" presId="urn:microsoft.com/office/officeart/2005/8/layout/orgChart1"/>
    <dgm:cxn modelId="{488AC3EF-C02F-41F5-920D-221BE03312EC}" type="presParOf" srcId="{484D7C94-0E21-4E18-A47A-C6508863D01F}" destId="{D659F705-B5ED-47EC-B42A-A7538E47B6C2}" srcOrd="2" destOrd="0" presId="urn:microsoft.com/office/officeart/2005/8/layout/orgChart1"/>
    <dgm:cxn modelId="{7AB09BA3-3592-4482-AC09-08A94E1787F1}" type="presParOf" srcId="{3BC00537-DB80-40D6-92E9-101CA19FBCDB}" destId="{03EB52F3-3743-4F5D-81CE-DFC2D28F8885}" srcOrd="4" destOrd="0" presId="urn:microsoft.com/office/officeart/2005/8/layout/orgChart1"/>
    <dgm:cxn modelId="{4C842CCC-6946-47FF-A31A-7E8721DB4373}" type="presParOf" srcId="{3BC00537-DB80-40D6-92E9-101CA19FBCDB}" destId="{B60B72D1-F989-4EF4-B338-4DA47A83BC1E}" srcOrd="5" destOrd="0" presId="urn:microsoft.com/office/officeart/2005/8/layout/orgChart1"/>
    <dgm:cxn modelId="{BD64FB9C-D9BA-4892-A2BB-D7DF702666BE}" type="presParOf" srcId="{B60B72D1-F989-4EF4-B338-4DA47A83BC1E}" destId="{58A7D0A4-0ADA-458C-9CDF-43BCCA2709A6}" srcOrd="0" destOrd="0" presId="urn:microsoft.com/office/officeart/2005/8/layout/orgChart1"/>
    <dgm:cxn modelId="{478CF66E-FDBD-4CA3-8309-4B7B0D26E7A5}" type="presParOf" srcId="{58A7D0A4-0ADA-458C-9CDF-43BCCA2709A6}" destId="{92BC6EE6-2053-432B-8220-38586C793304}" srcOrd="0" destOrd="0" presId="urn:microsoft.com/office/officeart/2005/8/layout/orgChart1"/>
    <dgm:cxn modelId="{4C928E8F-DCC6-4281-82B4-2DE2FF86D941}" type="presParOf" srcId="{58A7D0A4-0ADA-458C-9CDF-43BCCA2709A6}" destId="{31C32056-F3BB-4F0C-A95B-4001015B34E9}" srcOrd="1" destOrd="0" presId="urn:microsoft.com/office/officeart/2005/8/layout/orgChart1"/>
    <dgm:cxn modelId="{78810784-FC0A-46FC-B6C7-C8B42753CD3B}" type="presParOf" srcId="{B60B72D1-F989-4EF4-B338-4DA47A83BC1E}" destId="{09AFECF2-AD81-4D55-8970-CF9F0C536EF0}" srcOrd="1" destOrd="0" presId="urn:microsoft.com/office/officeart/2005/8/layout/orgChart1"/>
    <dgm:cxn modelId="{525C8336-48CD-4010-AACC-AC40CEC0A4B5}" type="presParOf" srcId="{B60B72D1-F989-4EF4-B338-4DA47A83BC1E}" destId="{C5EF1A67-F30C-46A0-A79C-8224655C9395}" srcOrd="2" destOrd="0" presId="urn:microsoft.com/office/officeart/2005/8/layout/orgChart1"/>
    <dgm:cxn modelId="{32E33197-8F67-4ECB-9723-4E59F54D7A6A}" type="presParOf" srcId="{3BC00537-DB80-40D6-92E9-101CA19FBCDB}" destId="{B1DD7EA4-F035-4B80-B030-D7FB01C01F15}" srcOrd="6" destOrd="0" presId="urn:microsoft.com/office/officeart/2005/8/layout/orgChart1"/>
    <dgm:cxn modelId="{3225F9B7-E420-4786-8F84-456971AD0BAD}" type="presParOf" srcId="{3BC00537-DB80-40D6-92E9-101CA19FBCDB}" destId="{0F0B689D-1E8B-4250-AA81-28B8CD4425A1}" srcOrd="7" destOrd="0" presId="urn:microsoft.com/office/officeart/2005/8/layout/orgChart1"/>
    <dgm:cxn modelId="{9FB0181B-C472-4181-9DC6-777AFC852E99}" type="presParOf" srcId="{0F0B689D-1E8B-4250-AA81-28B8CD4425A1}" destId="{0D8208C9-9A29-415C-A312-FD8B2D9FA109}" srcOrd="0" destOrd="0" presId="urn:microsoft.com/office/officeart/2005/8/layout/orgChart1"/>
    <dgm:cxn modelId="{84F635F9-D1ED-480F-8F5F-47B7AD86B56F}" type="presParOf" srcId="{0D8208C9-9A29-415C-A312-FD8B2D9FA109}" destId="{1BAAABC4-0125-4167-B012-18FFDC8D0D1C}" srcOrd="0" destOrd="0" presId="urn:microsoft.com/office/officeart/2005/8/layout/orgChart1"/>
    <dgm:cxn modelId="{1F1A4246-5A6D-4F07-837C-43C81716FF17}" type="presParOf" srcId="{0D8208C9-9A29-415C-A312-FD8B2D9FA109}" destId="{B919A482-A8F6-4E29-B25F-3D2B32BD568B}" srcOrd="1" destOrd="0" presId="urn:microsoft.com/office/officeart/2005/8/layout/orgChart1"/>
    <dgm:cxn modelId="{A0C26AF2-5522-43C2-9183-2F8C8713CC35}" type="presParOf" srcId="{0F0B689D-1E8B-4250-AA81-28B8CD4425A1}" destId="{DD2B8C01-E253-44C6-AA77-00322FDCAE86}" srcOrd="1" destOrd="0" presId="urn:microsoft.com/office/officeart/2005/8/layout/orgChart1"/>
    <dgm:cxn modelId="{7415C5E3-0EC9-49A1-A3D8-7450FBDFFECF}" type="presParOf" srcId="{0F0B689D-1E8B-4250-AA81-28B8CD4425A1}" destId="{6FBE310A-24A6-4ED9-A5A5-6FC0F16009DC}" srcOrd="2" destOrd="0" presId="urn:microsoft.com/office/officeart/2005/8/layout/orgChart1"/>
    <dgm:cxn modelId="{F4476ACE-E787-4538-B818-2D9BC8EAA5B6}" type="presParOf" srcId="{26EA4EFA-E6C6-4085-9665-60FCE7B4DA38}" destId="{0EB56358-73BD-46C9-AF70-FCF8AAB3EA8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1945E0-E9CB-457D-9E12-6B1E4F9999C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76790577-6B82-402A-A4C8-89A097DED55C}">
      <dgm:prSet phldrT="[文本]" custT="1"/>
      <dgm:spPr>
        <a:xfrm>
          <a:off x="3469314" y="0"/>
          <a:ext cx="2048663" cy="61436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altLang="zh-CN" sz="2400" b="0" dirty="0">
              <a:solidFill>
                <a:sysClr val="windowText" lastClr="000000">
                  <a:lumMod val="75000"/>
                  <a:lumOff val="25000"/>
                </a:sysClr>
              </a:solidFill>
              <a:latin typeface="+mn-ea"/>
              <a:ea typeface="+mn-ea"/>
              <a:cs typeface="+mn-cs"/>
            </a:rPr>
            <a:t>Big6 </a:t>
          </a:r>
          <a:r>
            <a:rPr lang="zh-CN" altLang="en-US" sz="2400" b="0" dirty="0">
              <a:solidFill>
                <a:sysClr val="windowText" lastClr="000000">
                  <a:lumMod val="75000"/>
                  <a:lumOff val="25000"/>
                </a:sysClr>
              </a:solidFill>
              <a:latin typeface="+mn-ea"/>
              <a:ea typeface="+mn-ea"/>
              <a:cs typeface="+mn-cs"/>
            </a:rPr>
            <a:t>教學法</a:t>
          </a:r>
        </a:p>
      </dgm:t>
    </dgm:pt>
    <dgm:pt modelId="{BC3EE0B6-EECB-45CA-8E5E-B277B8B72A6A}" type="parTrans" cxnId="{895EEA25-854A-4086-AD4E-3E9DCEC505B5}">
      <dgm:prSet/>
      <dgm:spPr/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950CC54D-F7CE-45AA-98FE-761F64633F34}" type="sibTrans" cxnId="{895EEA25-854A-4086-AD4E-3E9DCEC505B5}">
      <dgm:prSet/>
      <dgm:spPr/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C32563C4-BDE2-46CD-887D-A909852ACD81}">
      <dgm:prSet phldrT="[文本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xfrm>
          <a:off x="0" y="857023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gm:spPr>
      <dgm:t>
        <a:bodyPr rtlCol="0" anchor="ctr"/>
        <a:lstStyle/>
        <a:p>
          <a:pPr marL="0" algn="ctr" defTabSz="914400" rtl="0" eaLnBrk="1" latinLnBrk="0" hangingPunct="1">
            <a:buNone/>
          </a:pPr>
          <a:r>
            <a:rPr lang="zh-TW" altLang="en-US" sz="2000" b="0" kern="1200" dirty="0">
              <a:solidFill>
                <a:schemeClr val="tx1"/>
              </a:solidFill>
              <a:latin typeface="+mn-ea"/>
              <a:ea typeface="+mn-ea"/>
              <a:cs typeface="+mn-cs"/>
            </a:rPr>
            <a:t>內容</a:t>
          </a:r>
          <a:endParaRPr lang="zh-CN" altLang="en-US" sz="2000" b="0" kern="1200" dirty="0">
            <a:solidFill>
              <a:schemeClr val="tx1"/>
            </a:solidFill>
            <a:latin typeface="+mn-ea"/>
            <a:ea typeface="+mn-ea"/>
            <a:cs typeface="+mn-cs"/>
          </a:endParaRPr>
        </a:p>
      </dgm:t>
    </dgm:pt>
    <dgm:pt modelId="{4C1C10D1-2E1A-4FC9-8AD7-89169764C33C}" type="parTrans" cxnId="{F1F4128E-F20D-4FDE-9DD8-D3494972BF9A}">
      <dgm:prSet/>
      <dgm:spPr>
        <a:xfrm>
          <a:off x="900107" y="614365"/>
          <a:ext cx="3593538" cy="242658"/>
        </a:xfrm>
        <a:custGeom>
          <a:avLst/>
          <a:gdLst/>
          <a:ahLst/>
          <a:cxnLst/>
          <a:rect l="0" t="0" r="0" b="0"/>
          <a:pathLst>
            <a:path>
              <a:moveTo>
                <a:pt x="3593538" y="0"/>
              </a:moveTo>
              <a:lnTo>
                <a:pt x="3593538" y="113641"/>
              </a:lnTo>
              <a:lnTo>
                <a:pt x="0" y="113641"/>
              </a:lnTo>
              <a:lnTo>
                <a:pt x="0" y="242658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FA45FF96-41FF-491D-9161-68F044F786D6}" type="sibTrans" cxnId="{F1F4128E-F20D-4FDE-9DD8-D3494972BF9A}">
      <dgm:prSet/>
      <dgm:spPr/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AE9A3CAD-216C-40A1-86C8-147D3E1AE6EF}">
      <dgm:prSet phldrT="[文本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xfrm>
          <a:off x="2377389" y="861631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gm:spPr>
      <dgm:t>
        <a:bodyPr rtlCol="0" anchor="ctr"/>
        <a:lstStyle/>
        <a:p>
          <a:pPr marL="0" algn="ctr" defTabSz="914400" rtl="0" eaLnBrk="1" latinLnBrk="0" hangingPunct="1">
            <a:buNone/>
          </a:pPr>
          <a:r>
            <a:rPr lang="zh-TW" altLang="en-US" sz="1800" b="0" kern="1200" dirty="0">
              <a:solidFill>
                <a:sysClr val="window" lastClr="FFFFFF"/>
              </a:solidFill>
              <a:latin typeface="+mn-ea"/>
              <a:ea typeface="+mn-ea"/>
              <a:cs typeface="+mn-cs"/>
            </a:rPr>
            <a:t>與媒體識讀關聯</a:t>
          </a:r>
          <a:endParaRPr lang="zh-CN" altLang="en-US" sz="1800" b="0" kern="1200" dirty="0">
            <a:solidFill>
              <a:sysClr val="window" lastClr="FFFFFF"/>
            </a:solidFill>
            <a:latin typeface="+mn-ea"/>
            <a:ea typeface="+mn-ea"/>
            <a:cs typeface="+mn-cs"/>
          </a:endParaRPr>
        </a:p>
      </dgm:t>
    </dgm:pt>
    <dgm:pt modelId="{FADFC1A3-984B-45BC-9403-0009E7EBE78E}" type="parTrans" cxnId="{1511B53D-2E75-41C6-878D-03A9631315DE}">
      <dgm:prSet/>
      <dgm:spPr>
        <a:xfrm>
          <a:off x="3277496" y="614365"/>
          <a:ext cx="1216149" cy="247265"/>
        </a:xfrm>
        <a:custGeom>
          <a:avLst/>
          <a:gdLst/>
          <a:ahLst/>
          <a:cxnLst/>
          <a:rect l="0" t="0" r="0" b="0"/>
          <a:pathLst>
            <a:path>
              <a:moveTo>
                <a:pt x="1216149" y="0"/>
              </a:moveTo>
              <a:lnTo>
                <a:pt x="1216149" y="118249"/>
              </a:lnTo>
              <a:lnTo>
                <a:pt x="0" y="118249"/>
              </a:lnTo>
              <a:lnTo>
                <a:pt x="0" y="247265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19207EB0-CD2E-4DD2-8C4F-A623A36B1CE8}" type="sibTrans" cxnId="{1511B53D-2E75-41C6-878D-03A9631315DE}">
      <dgm:prSet/>
      <dgm:spPr/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BEE65101-849A-43F1-B4A8-EC4BE34A92CB}">
      <dgm:prSet phldrT="[文本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xfrm>
          <a:off x="4771462" y="861631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gm:spPr>
      <dgm:t>
        <a:bodyPr rtlCol="0" anchor="ctr"/>
        <a:lstStyle/>
        <a:p>
          <a:pPr marL="0" algn="ctr" defTabSz="914400" rtl="0" eaLnBrk="1" latinLnBrk="0" hangingPunct="1">
            <a:buNone/>
          </a:pPr>
          <a:r>
            <a:rPr lang="zh-TW" altLang="en-US" sz="2000" b="0" kern="1200" dirty="0">
              <a:solidFill>
                <a:sysClr val="window" lastClr="FFFFFF"/>
              </a:solidFill>
              <a:latin typeface="+mn-ea"/>
              <a:ea typeface="+mn-ea"/>
              <a:cs typeface="+mn-cs"/>
            </a:rPr>
            <a:t>優點</a:t>
          </a:r>
          <a:endParaRPr lang="zh-CN" altLang="en-US" sz="2000" b="0" kern="1200" dirty="0">
            <a:solidFill>
              <a:sysClr val="window" lastClr="FFFFFF"/>
            </a:solidFill>
            <a:latin typeface="+mn-ea"/>
            <a:ea typeface="+mn-ea"/>
            <a:cs typeface="+mn-cs"/>
          </a:endParaRPr>
        </a:p>
      </dgm:t>
    </dgm:pt>
    <dgm:pt modelId="{D92C79D7-A563-4325-ABF5-E8D595A235F5}" type="parTrans" cxnId="{1B4E7CF1-A9A3-46D6-87CF-736ABF3BF581}">
      <dgm:prSet/>
      <dgm:spPr>
        <a:xfrm>
          <a:off x="4493646" y="614365"/>
          <a:ext cx="1177923" cy="2472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249"/>
              </a:lnTo>
              <a:lnTo>
                <a:pt x="1177923" y="118249"/>
              </a:lnTo>
              <a:lnTo>
                <a:pt x="1177923" y="247265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BECE0661-6D61-451F-8DCE-DAF0034C3F73}" type="sibTrans" cxnId="{1B4E7CF1-A9A3-46D6-87CF-736ABF3BF581}">
      <dgm:prSet/>
      <dgm:spPr/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3446DCB9-C329-4BB4-8194-CBA070C9F442}">
      <dgm:prSet phldrT="[文本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xfrm>
          <a:off x="7187077" y="857023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gm:spPr>
      <dgm:t>
        <a:bodyPr rtlCol="0" anchor="ctr"/>
        <a:lstStyle/>
        <a:p>
          <a:pPr marL="0" algn="ctr" defTabSz="914400" rtl="0" eaLnBrk="1" latinLnBrk="0" hangingPunct="1">
            <a:buNone/>
          </a:pPr>
          <a:r>
            <a:rPr lang="zh-TW" altLang="en-US" sz="2000" b="0" kern="1200" dirty="0">
              <a:solidFill>
                <a:sysClr val="window" lastClr="FFFFFF"/>
              </a:solidFill>
              <a:latin typeface="+mn-ea"/>
              <a:ea typeface="+mn-ea"/>
              <a:cs typeface="+mn-cs"/>
            </a:rPr>
            <a:t>缺點</a:t>
          </a:r>
          <a:endParaRPr lang="zh-CN" altLang="en-US" sz="2000" b="0" kern="1200" dirty="0">
            <a:solidFill>
              <a:sysClr val="window" lastClr="FFFFFF"/>
            </a:solidFill>
            <a:latin typeface="+mn-ea"/>
            <a:ea typeface="+mn-ea"/>
            <a:cs typeface="+mn-cs"/>
          </a:endParaRPr>
        </a:p>
      </dgm:t>
    </dgm:pt>
    <dgm:pt modelId="{A373076C-74F8-4312-89FA-C84B2B3A166B}" type="parTrans" cxnId="{E90A670E-3D72-4605-8B38-BC5A4C03F4CD}">
      <dgm:prSet/>
      <dgm:spPr>
        <a:xfrm>
          <a:off x="4493646" y="614365"/>
          <a:ext cx="3593538" cy="2426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641"/>
              </a:lnTo>
              <a:lnTo>
                <a:pt x="3593538" y="113641"/>
              </a:lnTo>
              <a:lnTo>
                <a:pt x="3593538" y="242658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06B784BC-030C-41D5-9412-BC849BB4CB95}" type="sibTrans" cxnId="{E90A670E-3D72-4605-8B38-BC5A4C03F4CD}">
      <dgm:prSet/>
      <dgm:spPr/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D55C05CE-8C88-42CF-99A3-DD3B5149E898}" type="pres">
      <dgm:prSet presAssocID="{3B1945E0-E9CB-457D-9E12-6B1E4F9999C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26EA4EFA-E6C6-4085-9665-60FCE7B4DA38}" type="pres">
      <dgm:prSet presAssocID="{76790577-6B82-402A-A4C8-89A097DED55C}" presName="hierRoot1" presStyleCnt="0">
        <dgm:presLayoutVars>
          <dgm:hierBranch val="init"/>
        </dgm:presLayoutVars>
      </dgm:prSet>
      <dgm:spPr/>
    </dgm:pt>
    <dgm:pt modelId="{15F18DC5-9787-44D7-8BC1-115E84E69839}" type="pres">
      <dgm:prSet presAssocID="{76790577-6B82-402A-A4C8-89A097DED55C}" presName="rootComposite1" presStyleCnt="0"/>
      <dgm:spPr/>
    </dgm:pt>
    <dgm:pt modelId="{A947B285-A05C-41C0-B11E-DCDDC6F3C90F}" type="pres">
      <dgm:prSet presAssocID="{76790577-6B82-402A-A4C8-89A097DED55C}" presName="rootText1" presStyleLbl="node0" presStyleIdx="0" presStyleCnt="1" custScaleX="166730" custLinFactNeighborY="-239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D754735-1B14-4C80-A67B-20BA33C6DD90}" type="pres">
      <dgm:prSet presAssocID="{76790577-6B82-402A-A4C8-89A097DED55C}" presName="rootConnector1" presStyleLbl="node1" presStyleIdx="0" presStyleCnt="0"/>
      <dgm:spPr/>
      <dgm:t>
        <a:bodyPr/>
        <a:lstStyle/>
        <a:p>
          <a:endParaRPr lang="zh-TW" altLang="en-US"/>
        </a:p>
      </dgm:t>
    </dgm:pt>
    <dgm:pt modelId="{3BC00537-DB80-40D6-92E9-101CA19FBCDB}" type="pres">
      <dgm:prSet presAssocID="{76790577-6B82-402A-A4C8-89A097DED55C}" presName="hierChild2" presStyleCnt="0"/>
      <dgm:spPr/>
    </dgm:pt>
    <dgm:pt modelId="{536BE776-BAEA-4A5F-81FF-FFC54D1ACFDE}" type="pres">
      <dgm:prSet presAssocID="{4C1C10D1-2E1A-4FC9-8AD7-89169764C33C}" presName="Name37" presStyleLbl="parChTrans1D2" presStyleIdx="0" presStyleCnt="4"/>
      <dgm:spPr/>
      <dgm:t>
        <a:bodyPr/>
        <a:lstStyle/>
        <a:p>
          <a:endParaRPr lang="zh-TW" altLang="en-US"/>
        </a:p>
      </dgm:t>
    </dgm:pt>
    <dgm:pt modelId="{BC2CCE7B-6947-47AB-9EA7-77B34BBE68D1}" type="pres">
      <dgm:prSet presAssocID="{C32563C4-BDE2-46CD-887D-A909852ACD81}" presName="hierRoot2" presStyleCnt="0">
        <dgm:presLayoutVars>
          <dgm:hierBranch val="init"/>
        </dgm:presLayoutVars>
      </dgm:prSet>
      <dgm:spPr/>
    </dgm:pt>
    <dgm:pt modelId="{37112DD5-05CB-4F35-99E4-3EA7B6D4518B}" type="pres">
      <dgm:prSet presAssocID="{C32563C4-BDE2-46CD-887D-A909852ACD81}" presName="rootComposite" presStyleCnt="0"/>
      <dgm:spPr/>
    </dgm:pt>
    <dgm:pt modelId="{A910B5D5-80E8-4A16-BB16-D93655301079}" type="pres">
      <dgm:prSet presAssocID="{C32563C4-BDE2-46CD-887D-A909852ACD81}" presName="rootText" presStyleLbl="node2" presStyleIdx="0" presStyleCnt="4" custScaleX="146510" custScaleY="72105" custLinFactX="-83081" custLinFactNeighborX="-100000" custLinFactNeighborY="-2531">
        <dgm:presLayoutVars>
          <dgm:chPref val="3"/>
        </dgm:presLayoutVars>
      </dgm:prSet>
      <dgm:spPr>
        <a:xfrm>
          <a:off x="0" y="857023"/>
          <a:ext cx="1800214" cy="442988"/>
        </a:xfrm>
        <a:prstGeom prst="rect">
          <a:avLst/>
        </a:prstGeom>
      </dgm:spPr>
      <dgm:t>
        <a:bodyPr/>
        <a:lstStyle/>
        <a:p>
          <a:endParaRPr lang="zh-TW" altLang="en-US"/>
        </a:p>
      </dgm:t>
    </dgm:pt>
    <dgm:pt modelId="{053CA802-B646-499A-A44F-F871F767F671}" type="pres">
      <dgm:prSet presAssocID="{C32563C4-BDE2-46CD-887D-A909852ACD81}" presName="rootConnector" presStyleLbl="node2" presStyleIdx="0" presStyleCnt="4"/>
      <dgm:spPr/>
      <dgm:t>
        <a:bodyPr/>
        <a:lstStyle/>
        <a:p>
          <a:endParaRPr lang="zh-TW" altLang="en-US"/>
        </a:p>
      </dgm:t>
    </dgm:pt>
    <dgm:pt modelId="{76A4A0FD-25E0-494D-B564-7698792709B8}" type="pres">
      <dgm:prSet presAssocID="{C32563C4-BDE2-46CD-887D-A909852ACD81}" presName="hierChild4" presStyleCnt="0"/>
      <dgm:spPr/>
    </dgm:pt>
    <dgm:pt modelId="{77B495BF-E02D-4B39-87CD-8AC7F3089963}" type="pres">
      <dgm:prSet presAssocID="{C32563C4-BDE2-46CD-887D-A909852ACD81}" presName="hierChild5" presStyleCnt="0"/>
      <dgm:spPr/>
    </dgm:pt>
    <dgm:pt modelId="{C8E75119-B10C-4238-A7C9-30BA634629E3}" type="pres">
      <dgm:prSet presAssocID="{FADFC1A3-984B-45BC-9403-0009E7EBE78E}" presName="Name37" presStyleLbl="parChTrans1D2" presStyleIdx="1" presStyleCnt="4"/>
      <dgm:spPr/>
      <dgm:t>
        <a:bodyPr/>
        <a:lstStyle/>
        <a:p>
          <a:endParaRPr lang="zh-TW" altLang="en-US"/>
        </a:p>
      </dgm:t>
    </dgm:pt>
    <dgm:pt modelId="{484D7C94-0E21-4E18-A47A-C6508863D01F}" type="pres">
      <dgm:prSet presAssocID="{AE9A3CAD-216C-40A1-86C8-147D3E1AE6EF}" presName="hierRoot2" presStyleCnt="0">
        <dgm:presLayoutVars>
          <dgm:hierBranch val="init"/>
        </dgm:presLayoutVars>
      </dgm:prSet>
      <dgm:spPr/>
    </dgm:pt>
    <dgm:pt modelId="{28468CDC-E807-49EC-9999-6BC0F9413BC7}" type="pres">
      <dgm:prSet presAssocID="{AE9A3CAD-216C-40A1-86C8-147D3E1AE6EF}" presName="rootComposite" presStyleCnt="0"/>
      <dgm:spPr/>
    </dgm:pt>
    <dgm:pt modelId="{D038A2E3-4C9C-4545-9B59-8C49D7121CEB}" type="pres">
      <dgm:prSet presAssocID="{AE9A3CAD-216C-40A1-86C8-147D3E1AE6EF}" presName="rootText" presStyleLbl="node2" presStyleIdx="1" presStyleCnt="4" custScaleX="146510" custScaleY="72105" custLinFactNeighborX="-15221" custLinFactNeighborY="-1781">
        <dgm:presLayoutVars>
          <dgm:chPref val="3"/>
        </dgm:presLayoutVars>
      </dgm:prSet>
      <dgm:spPr>
        <a:xfrm>
          <a:off x="2377389" y="861631"/>
          <a:ext cx="1800214" cy="442988"/>
        </a:xfrm>
        <a:prstGeom prst="rect">
          <a:avLst/>
        </a:prstGeom>
      </dgm:spPr>
      <dgm:t>
        <a:bodyPr/>
        <a:lstStyle/>
        <a:p>
          <a:endParaRPr lang="zh-TW" altLang="en-US"/>
        </a:p>
      </dgm:t>
    </dgm:pt>
    <dgm:pt modelId="{9B034394-46F9-4724-8916-2DCF99698BC5}" type="pres">
      <dgm:prSet presAssocID="{AE9A3CAD-216C-40A1-86C8-147D3E1AE6EF}" presName="rootConnector" presStyleLbl="node2" presStyleIdx="1" presStyleCnt="4"/>
      <dgm:spPr/>
      <dgm:t>
        <a:bodyPr/>
        <a:lstStyle/>
        <a:p>
          <a:endParaRPr lang="zh-TW" altLang="en-US"/>
        </a:p>
      </dgm:t>
    </dgm:pt>
    <dgm:pt modelId="{DC086C44-919C-445B-A658-8661E4980B2F}" type="pres">
      <dgm:prSet presAssocID="{AE9A3CAD-216C-40A1-86C8-147D3E1AE6EF}" presName="hierChild4" presStyleCnt="0"/>
      <dgm:spPr/>
    </dgm:pt>
    <dgm:pt modelId="{D659F705-B5ED-47EC-B42A-A7538E47B6C2}" type="pres">
      <dgm:prSet presAssocID="{AE9A3CAD-216C-40A1-86C8-147D3E1AE6EF}" presName="hierChild5" presStyleCnt="0"/>
      <dgm:spPr/>
    </dgm:pt>
    <dgm:pt modelId="{03EB52F3-3743-4F5D-81CE-DFC2D28F8885}" type="pres">
      <dgm:prSet presAssocID="{D92C79D7-A563-4325-ABF5-E8D595A235F5}" presName="Name37" presStyleLbl="parChTrans1D2" presStyleIdx="2" presStyleCnt="4"/>
      <dgm:spPr/>
      <dgm:t>
        <a:bodyPr/>
        <a:lstStyle/>
        <a:p>
          <a:endParaRPr lang="zh-TW" altLang="en-US"/>
        </a:p>
      </dgm:t>
    </dgm:pt>
    <dgm:pt modelId="{B60B72D1-F989-4EF4-B338-4DA47A83BC1E}" type="pres">
      <dgm:prSet presAssocID="{BEE65101-849A-43F1-B4A8-EC4BE34A92CB}" presName="hierRoot2" presStyleCnt="0">
        <dgm:presLayoutVars>
          <dgm:hierBranch val="init"/>
        </dgm:presLayoutVars>
      </dgm:prSet>
      <dgm:spPr/>
    </dgm:pt>
    <dgm:pt modelId="{58A7D0A4-0ADA-458C-9CDF-43BCCA2709A6}" type="pres">
      <dgm:prSet presAssocID="{BEE65101-849A-43F1-B4A8-EC4BE34A92CB}" presName="rootComposite" presStyleCnt="0"/>
      <dgm:spPr/>
    </dgm:pt>
    <dgm:pt modelId="{92BC6EE6-2053-432B-8220-38586C793304}" type="pres">
      <dgm:prSet presAssocID="{BEE65101-849A-43F1-B4A8-EC4BE34A92CB}" presName="rootText" presStyleLbl="node2" presStyleIdx="2" presStyleCnt="4" custScaleX="146510" custScaleY="72105" custLinFactNeighborX="12110" custLinFactNeighborY="-1781">
        <dgm:presLayoutVars>
          <dgm:chPref val="3"/>
        </dgm:presLayoutVars>
      </dgm:prSet>
      <dgm:spPr>
        <a:xfrm>
          <a:off x="4771462" y="861631"/>
          <a:ext cx="1800214" cy="442988"/>
        </a:xfrm>
        <a:prstGeom prst="rect">
          <a:avLst/>
        </a:prstGeom>
      </dgm:spPr>
      <dgm:t>
        <a:bodyPr/>
        <a:lstStyle/>
        <a:p>
          <a:endParaRPr lang="zh-TW" altLang="en-US"/>
        </a:p>
      </dgm:t>
    </dgm:pt>
    <dgm:pt modelId="{31C32056-F3BB-4F0C-A95B-4001015B34E9}" type="pres">
      <dgm:prSet presAssocID="{BEE65101-849A-43F1-B4A8-EC4BE34A92CB}" presName="rootConnector" presStyleLbl="node2" presStyleIdx="2" presStyleCnt="4"/>
      <dgm:spPr/>
      <dgm:t>
        <a:bodyPr/>
        <a:lstStyle/>
        <a:p>
          <a:endParaRPr lang="zh-TW" altLang="en-US"/>
        </a:p>
      </dgm:t>
    </dgm:pt>
    <dgm:pt modelId="{09AFECF2-AD81-4D55-8970-CF9F0C536EF0}" type="pres">
      <dgm:prSet presAssocID="{BEE65101-849A-43F1-B4A8-EC4BE34A92CB}" presName="hierChild4" presStyleCnt="0"/>
      <dgm:spPr/>
    </dgm:pt>
    <dgm:pt modelId="{C5EF1A67-F30C-46A0-A79C-8224655C9395}" type="pres">
      <dgm:prSet presAssocID="{BEE65101-849A-43F1-B4A8-EC4BE34A92CB}" presName="hierChild5" presStyleCnt="0"/>
      <dgm:spPr/>
    </dgm:pt>
    <dgm:pt modelId="{B1DD7EA4-F035-4B80-B030-D7FB01C01F15}" type="pres">
      <dgm:prSet presAssocID="{A373076C-74F8-4312-89FA-C84B2B3A166B}" presName="Name37" presStyleLbl="parChTrans1D2" presStyleIdx="3" presStyleCnt="4"/>
      <dgm:spPr/>
      <dgm:t>
        <a:bodyPr/>
        <a:lstStyle/>
        <a:p>
          <a:endParaRPr lang="zh-TW" altLang="en-US"/>
        </a:p>
      </dgm:t>
    </dgm:pt>
    <dgm:pt modelId="{0F0B689D-1E8B-4250-AA81-28B8CD4425A1}" type="pres">
      <dgm:prSet presAssocID="{3446DCB9-C329-4BB4-8194-CBA070C9F442}" presName="hierRoot2" presStyleCnt="0">
        <dgm:presLayoutVars>
          <dgm:hierBranch val="init"/>
        </dgm:presLayoutVars>
      </dgm:prSet>
      <dgm:spPr/>
    </dgm:pt>
    <dgm:pt modelId="{0D8208C9-9A29-415C-A312-FD8B2D9FA109}" type="pres">
      <dgm:prSet presAssocID="{3446DCB9-C329-4BB4-8194-CBA070C9F442}" presName="rootComposite" presStyleCnt="0"/>
      <dgm:spPr/>
    </dgm:pt>
    <dgm:pt modelId="{1BAAABC4-0125-4167-B012-18FFDC8D0D1C}" type="pres">
      <dgm:prSet presAssocID="{3446DCB9-C329-4BB4-8194-CBA070C9F442}" presName="rootText" presStyleLbl="node2" presStyleIdx="3" presStyleCnt="4" custScaleX="146510" custScaleY="72105" custLinFactX="81744" custLinFactNeighborX="100000" custLinFactNeighborY="-2531">
        <dgm:presLayoutVars>
          <dgm:chPref val="3"/>
        </dgm:presLayoutVars>
      </dgm:prSet>
      <dgm:spPr>
        <a:xfrm>
          <a:off x="7187077" y="857023"/>
          <a:ext cx="1800214" cy="442988"/>
        </a:xfrm>
        <a:prstGeom prst="rect">
          <a:avLst/>
        </a:prstGeom>
      </dgm:spPr>
      <dgm:t>
        <a:bodyPr/>
        <a:lstStyle/>
        <a:p>
          <a:endParaRPr lang="zh-TW" altLang="en-US"/>
        </a:p>
      </dgm:t>
    </dgm:pt>
    <dgm:pt modelId="{B919A482-A8F6-4E29-B25F-3D2B32BD568B}" type="pres">
      <dgm:prSet presAssocID="{3446DCB9-C329-4BB4-8194-CBA070C9F442}" presName="rootConnector" presStyleLbl="node2" presStyleIdx="3" presStyleCnt="4"/>
      <dgm:spPr/>
      <dgm:t>
        <a:bodyPr/>
        <a:lstStyle/>
        <a:p>
          <a:endParaRPr lang="zh-TW" altLang="en-US"/>
        </a:p>
      </dgm:t>
    </dgm:pt>
    <dgm:pt modelId="{DD2B8C01-E253-44C6-AA77-00322FDCAE86}" type="pres">
      <dgm:prSet presAssocID="{3446DCB9-C329-4BB4-8194-CBA070C9F442}" presName="hierChild4" presStyleCnt="0"/>
      <dgm:spPr/>
    </dgm:pt>
    <dgm:pt modelId="{6FBE310A-24A6-4ED9-A5A5-6FC0F16009DC}" type="pres">
      <dgm:prSet presAssocID="{3446DCB9-C329-4BB4-8194-CBA070C9F442}" presName="hierChild5" presStyleCnt="0"/>
      <dgm:spPr/>
    </dgm:pt>
    <dgm:pt modelId="{0EB56358-73BD-46C9-AF70-FCF8AAB3EA8A}" type="pres">
      <dgm:prSet presAssocID="{76790577-6B82-402A-A4C8-89A097DED55C}" presName="hierChild3" presStyleCnt="0"/>
      <dgm:spPr/>
    </dgm:pt>
  </dgm:ptLst>
  <dgm:cxnLst>
    <dgm:cxn modelId="{3F670B43-F3AE-4537-98EE-42DE35CBD5E3}" type="presOf" srcId="{D92C79D7-A563-4325-ABF5-E8D595A235F5}" destId="{03EB52F3-3743-4F5D-81CE-DFC2D28F8885}" srcOrd="0" destOrd="0" presId="urn:microsoft.com/office/officeart/2005/8/layout/orgChart1"/>
    <dgm:cxn modelId="{895EEA25-854A-4086-AD4E-3E9DCEC505B5}" srcId="{3B1945E0-E9CB-457D-9E12-6B1E4F9999CE}" destId="{76790577-6B82-402A-A4C8-89A097DED55C}" srcOrd="0" destOrd="0" parTransId="{BC3EE0B6-EECB-45CA-8E5E-B277B8B72A6A}" sibTransId="{950CC54D-F7CE-45AA-98FE-761F64633F34}"/>
    <dgm:cxn modelId="{286F7E2D-61A0-4130-9ECD-06C0F836399B}" type="presOf" srcId="{76790577-6B82-402A-A4C8-89A097DED55C}" destId="{A947B285-A05C-41C0-B11E-DCDDC6F3C90F}" srcOrd="0" destOrd="0" presId="urn:microsoft.com/office/officeart/2005/8/layout/orgChart1"/>
    <dgm:cxn modelId="{DA5D4EA0-E78F-4DB9-B382-D6B097E2FF7F}" type="presOf" srcId="{AE9A3CAD-216C-40A1-86C8-147D3E1AE6EF}" destId="{9B034394-46F9-4724-8916-2DCF99698BC5}" srcOrd="1" destOrd="0" presId="urn:microsoft.com/office/officeart/2005/8/layout/orgChart1"/>
    <dgm:cxn modelId="{E67824EA-15C9-41FB-A6A7-0646F5568074}" type="presOf" srcId="{C32563C4-BDE2-46CD-887D-A909852ACD81}" destId="{053CA802-B646-499A-A44F-F871F767F671}" srcOrd="1" destOrd="0" presId="urn:microsoft.com/office/officeart/2005/8/layout/orgChart1"/>
    <dgm:cxn modelId="{1511B53D-2E75-41C6-878D-03A9631315DE}" srcId="{76790577-6B82-402A-A4C8-89A097DED55C}" destId="{AE9A3CAD-216C-40A1-86C8-147D3E1AE6EF}" srcOrd="1" destOrd="0" parTransId="{FADFC1A3-984B-45BC-9403-0009E7EBE78E}" sibTransId="{19207EB0-CD2E-4DD2-8C4F-A623A36B1CE8}"/>
    <dgm:cxn modelId="{989D77AC-7745-4179-BA65-58DDBD353324}" type="presOf" srcId="{3446DCB9-C329-4BB4-8194-CBA070C9F442}" destId="{1BAAABC4-0125-4167-B012-18FFDC8D0D1C}" srcOrd="0" destOrd="0" presId="urn:microsoft.com/office/officeart/2005/8/layout/orgChart1"/>
    <dgm:cxn modelId="{E90A670E-3D72-4605-8B38-BC5A4C03F4CD}" srcId="{76790577-6B82-402A-A4C8-89A097DED55C}" destId="{3446DCB9-C329-4BB4-8194-CBA070C9F442}" srcOrd="3" destOrd="0" parTransId="{A373076C-74F8-4312-89FA-C84B2B3A166B}" sibTransId="{06B784BC-030C-41D5-9412-BC849BB4CB95}"/>
    <dgm:cxn modelId="{89B40058-F5C2-4219-9BAE-4C919C622F1E}" type="presOf" srcId="{BEE65101-849A-43F1-B4A8-EC4BE34A92CB}" destId="{92BC6EE6-2053-432B-8220-38586C793304}" srcOrd="0" destOrd="0" presId="urn:microsoft.com/office/officeart/2005/8/layout/orgChart1"/>
    <dgm:cxn modelId="{F1F4128E-F20D-4FDE-9DD8-D3494972BF9A}" srcId="{76790577-6B82-402A-A4C8-89A097DED55C}" destId="{C32563C4-BDE2-46CD-887D-A909852ACD81}" srcOrd="0" destOrd="0" parTransId="{4C1C10D1-2E1A-4FC9-8AD7-89169764C33C}" sibTransId="{FA45FF96-41FF-491D-9161-68F044F786D6}"/>
    <dgm:cxn modelId="{1B4E7CF1-A9A3-46D6-87CF-736ABF3BF581}" srcId="{76790577-6B82-402A-A4C8-89A097DED55C}" destId="{BEE65101-849A-43F1-B4A8-EC4BE34A92CB}" srcOrd="2" destOrd="0" parTransId="{D92C79D7-A563-4325-ABF5-E8D595A235F5}" sibTransId="{BECE0661-6D61-451F-8DCE-DAF0034C3F73}"/>
    <dgm:cxn modelId="{9AECF88A-5A46-47FC-85A6-C7938FF1F568}" type="presOf" srcId="{BEE65101-849A-43F1-B4A8-EC4BE34A92CB}" destId="{31C32056-F3BB-4F0C-A95B-4001015B34E9}" srcOrd="1" destOrd="0" presId="urn:microsoft.com/office/officeart/2005/8/layout/orgChart1"/>
    <dgm:cxn modelId="{E8C1A8BB-B78D-4E1C-A41E-AA2985BE7ECB}" type="presOf" srcId="{C32563C4-BDE2-46CD-887D-A909852ACD81}" destId="{A910B5D5-80E8-4A16-BB16-D93655301079}" srcOrd="0" destOrd="0" presId="urn:microsoft.com/office/officeart/2005/8/layout/orgChart1"/>
    <dgm:cxn modelId="{5059497A-E1C6-4717-9950-410A661D9D7A}" type="presOf" srcId="{4C1C10D1-2E1A-4FC9-8AD7-89169764C33C}" destId="{536BE776-BAEA-4A5F-81FF-FFC54D1ACFDE}" srcOrd="0" destOrd="0" presId="urn:microsoft.com/office/officeart/2005/8/layout/orgChart1"/>
    <dgm:cxn modelId="{8562D739-775E-45A0-94B1-D2526AC52357}" type="presOf" srcId="{FADFC1A3-984B-45BC-9403-0009E7EBE78E}" destId="{C8E75119-B10C-4238-A7C9-30BA634629E3}" srcOrd="0" destOrd="0" presId="urn:microsoft.com/office/officeart/2005/8/layout/orgChart1"/>
    <dgm:cxn modelId="{AB2C819F-5A03-481C-A775-379F0942E3C3}" type="presOf" srcId="{3B1945E0-E9CB-457D-9E12-6B1E4F9999CE}" destId="{D55C05CE-8C88-42CF-99A3-DD3B5149E898}" srcOrd="0" destOrd="0" presId="urn:microsoft.com/office/officeart/2005/8/layout/orgChart1"/>
    <dgm:cxn modelId="{FAE62D16-22FE-40DE-B79F-BDDA142BE7B0}" type="presOf" srcId="{AE9A3CAD-216C-40A1-86C8-147D3E1AE6EF}" destId="{D038A2E3-4C9C-4545-9B59-8C49D7121CEB}" srcOrd="0" destOrd="0" presId="urn:microsoft.com/office/officeart/2005/8/layout/orgChart1"/>
    <dgm:cxn modelId="{E6043BAA-C0F4-4CE3-A452-77E1A97E72DA}" type="presOf" srcId="{3446DCB9-C329-4BB4-8194-CBA070C9F442}" destId="{B919A482-A8F6-4E29-B25F-3D2B32BD568B}" srcOrd="1" destOrd="0" presId="urn:microsoft.com/office/officeart/2005/8/layout/orgChart1"/>
    <dgm:cxn modelId="{91543778-B6F3-4DD4-8DE5-61A42DBD6731}" type="presOf" srcId="{76790577-6B82-402A-A4C8-89A097DED55C}" destId="{3D754735-1B14-4C80-A67B-20BA33C6DD90}" srcOrd="1" destOrd="0" presId="urn:microsoft.com/office/officeart/2005/8/layout/orgChart1"/>
    <dgm:cxn modelId="{45A0AD72-16E3-41C4-BC65-A4D8F6D0214C}" type="presOf" srcId="{A373076C-74F8-4312-89FA-C84B2B3A166B}" destId="{B1DD7EA4-F035-4B80-B030-D7FB01C01F15}" srcOrd="0" destOrd="0" presId="urn:microsoft.com/office/officeart/2005/8/layout/orgChart1"/>
    <dgm:cxn modelId="{E115D919-C3F8-48C6-8D83-AF58D4ADB7A4}" type="presParOf" srcId="{D55C05CE-8C88-42CF-99A3-DD3B5149E898}" destId="{26EA4EFA-E6C6-4085-9665-60FCE7B4DA38}" srcOrd="0" destOrd="0" presId="urn:microsoft.com/office/officeart/2005/8/layout/orgChart1"/>
    <dgm:cxn modelId="{446E794E-E226-4DE2-A8A4-1A4193B2E6E9}" type="presParOf" srcId="{26EA4EFA-E6C6-4085-9665-60FCE7B4DA38}" destId="{15F18DC5-9787-44D7-8BC1-115E84E69839}" srcOrd="0" destOrd="0" presId="urn:microsoft.com/office/officeart/2005/8/layout/orgChart1"/>
    <dgm:cxn modelId="{03BD4B1B-15B2-4BF4-A196-711C0FACE5AB}" type="presParOf" srcId="{15F18DC5-9787-44D7-8BC1-115E84E69839}" destId="{A947B285-A05C-41C0-B11E-DCDDC6F3C90F}" srcOrd="0" destOrd="0" presId="urn:microsoft.com/office/officeart/2005/8/layout/orgChart1"/>
    <dgm:cxn modelId="{8C5BA85E-D608-4473-ABA3-FB41825C75E4}" type="presParOf" srcId="{15F18DC5-9787-44D7-8BC1-115E84E69839}" destId="{3D754735-1B14-4C80-A67B-20BA33C6DD90}" srcOrd="1" destOrd="0" presId="urn:microsoft.com/office/officeart/2005/8/layout/orgChart1"/>
    <dgm:cxn modelId="{EA0D1331-E461-46DC-9486-F986CAA8C670}" type="presParOf" srcId="{26EA4EFA-E6C6-4085-9665-60FCE7B4DA38}" destId="{3BC00537-DB80-40D6-92E9-101CA19FBCDB}" srcOrd="1" destOrd="0" presId="urn:microsoft.com/office/officeart/2005/8/layout/orgChart1"/>
    <dgm:cxn modelId="{7D507DFB-0251-498C-B4AC-E251D08E07A6}" type="presParOf" srcId="{3BC00537-DB80-40D6-92E9-101CA19FBCDB}" destId="{536BE776-BAEA-4A5F-81FF-FFC54D1ACFDE}" srcOrd="0" destOrd="0" presId="urn:microsoft.com/office/officeart/2005/8/layout/orgChart1"/>
    <dgm:cxn modelId="{52B9BBBA-C083-4E71-B3A3-A5C723D8FE30}" type="presParOf" srcId="{3BC00537-DB80-40D6-92E9-101CA19FBCDB}" destId="{BC2CCE7B-6947-47AB-9EA7-77B34BBE68D1}" srcOrd="1" destOrd="0" presId="urn:microsoft.com/office/officeart/2005/8/layout/orgChart1"/>
    <dgm:cxn modelId="{AE5B35E5-F450-49B6-B4A9-917C85487388}" type="presParOf" srcId="{BC2CCE7B-6947-47AB-9EA7-77B34BBE68D1}" destId="{37112DD5-05CB-4F35-99E4-3EA7B6D4518B}" srcOrd="0" destOrd="0" presId="urn:microsoft.com/office/officeart/2005/8/layout/orgChart1"/>
    <dgm:cxn modelId="{F6468757-8D52-47C0-928E-21DF5D762324}" type="presParOf" srcId="{37112DD5-05CB-4F35-99E4-3EA7B6D4518B}" destId="{A910B5D5-80E8-4A16-BB16-D93655301079}" srcOrd="0" destOrd="0" presId="urn:microsoft.com/office/officeart/2005/8/layout/orgChart1"/>
    <dgm:cxn modelId="{58F1D083-B6A6-4E17-AB63-525CC157DA55}" type="presParOf" srcId="{37112DD5-05CB-4F35-99E4-3EA7B6D4518B}" destId="{053CA802-B646-499A-A44F-F871F767F671}" srcOrd="1" destOrd="0" presId="urn:microsoft.com/office/officeart/2005/8/layout/orgChart1"/>
    <dgm:cxn modelId="{7C149EDB-5BC4-475B-898E-155BE5B55726}" type="presParOf" srcId="{BC2CCE7B-6947-47AB-9EA7-77B34BBE68D1}" destId="{76A4A0FD-25E0-494D-B564-7698792709B8}" srcOrd="1" destOrd="0" presId="urn:microsoft.com/office/officeart/2005/8/layout/orgChart1"/>
    <dgm:cxn modelId="{5CBFE169-A398-42F4-A141-E9B69487DF1A}" type="presParOf" srcId="{BC2CCE7B-6947-47AB-9EA7-77B34BBE68D1}" destId="{77B495BF-E02D-4B39-87CD-8AC7F3089963}" srcOrd="2" destOrd="0" presId="urn:microsoft.com/office/officeart/2005/8/layout/orgChart1"/>
    <dgm:cxn modelId="{953AC943-748B-4A3D-B752-D74515C371D7}" type="presParOf" srcId="{3BC00537-DB80-40D6-92E9-101CA19FBCDB}" destId="{C8E75119-B10C-4238-A7C9-30BA634629E3}" srcOrd="2" destOrd="0" presId="urn:microsoft.com/office/officeart/2005/8/layout/orgChart1"/>
    <dgm:cxn modelId="{F3EEB23D-17E5-4567-806B-B65955AC009E}" type="presParOf" srcId="{3BC00537-DB80-40D6-92E9-101CA19FBCDB}" destId="{484D7C94-0E21-4E18-A47A-C6508863D01F}" srcOrd="3" destOrd="0" presId="urn:microsoft.com/office/officeart/2005/8/layout/orgChart1"/>
    <dgm:cxn modelId="{E80112D7-F3B9-4091-975B-E6CA16F8180C}" type="presParOf" srcId="{484D7C94-0E21-4E18-A47A-C6508863D01F}" destId="{28468CDC-E807-49EC-9999-6BC0F9413BC7}" srcOrd="0" destOrd="0" presId="urn:microsoft.com/office/officeart/2005/8/layout/orgChart1"/>
    <dgm:cxn modelId="{6864737A-FE30-452C-BCD5-12B08797B2E1}" type="presParOf" srcId="{28468CDC-E807-49EC-9999-6BC0F9413BC7}" destId="{D038A2E3-4C9C-4545-9B59-8C49D7121CEB}" srcOrd="0" destOrd="0" presId="urn:microsoft.com/office/officeart/2005/8/layout/orgChart1"/>
    <dgm:cxn modelId="{08D87EC7-766F-4E09-B1CB-CD52CFDF947A}" type="presParOf" srcId="{28468CDC-E807-49EC-9999-6BC0F9413BC7}" destId="{9B034394-46F9-4724-8916-2DCF99698BC5}" srcOrd="1" destOrd="0" presId="urn:microsoft.com/office/officeart/2005/8/layout/orgChart1"/>
    <dgm:cxn modelId="{00525144-C5AB-4828-88B9-8BED9A1080EE}" type="presParOf" srcId="{484D7C94-0E21-4E18-A47A-C6508863D01F}" destId="{DC086C44-919C-445B-A658-8661E4980B2F}" srcOrd="1" destOrd="0" presId="urn:microsoft.com/office/officeart/2005/8/layout/orgChart1"/>
    <dgm:cxn modelId="{488AC3EF-C02F-41F5-920D-221BE03312EC}" type="presParOf" srcId="{484D7C94-0E21-4E18-A47A-C6508863D01F}" destId="{D659F705-B5ED-47EC-B42A-A7538E47B6C2}" srcOrd="2" destOrd="0" presId="urn:microsoft.com/office/officeart/2005/8/layout/orgChart1"/>
    <dgm:cxn modelId="{7AB09BA3-3592-4482-AC09-08A94E1787F1}" type="presParOf" srcId="{3BC00537-DB80-40D6-92E9-101CA19FBCDB}" destId="{03EB52F3-3743-4F5D-81CE-DFC2D28F8885}" srcOrd="4" destOrd="0" presId="urn:microsoft.com/office/officeart/2005/8/layout/orgChart1"/>
    <dgm:cxn modelId="{4C842CCC-6946-47FF-A31A-7E8721DB4373}" type="presParOf" srcId="{3BC00537-DB80-40D6-92E9-101CA19FBCDB}" destId="{B60B72D1-F989-4EF4-B338-4DA47A83BC1E}" srcOrd="5" destOrd="0" presId="urn:microsoft.com/office/officeart/2005/8/layout/orgChart1"/>
    <dgm:cxn modelId="{BD64FB9C-D9BA-4892-A2BB-D7DF702666BE}" type="presParOf" srcId="{B60B72D1-F989-4EF4-B338-4DA47A83BC1E}" destId="{58A7D0A4-0ADA-458C-9CDF-43BCCA2709A6}" srcOrd="0" destOrd="0" presId="urn:microsoft.com/office/officeart/2005/8/layout/orgChart1"/>
    <dgm:cxn modelId="{478CF66E-FDBD-4CA3-8309-4B7B0D26E7A5}" type="presParOf" srcId="{58A7D0A4-0ADA-458C-9CDF-43BCCA2709A6}" destId="{92BC6EE6-2053-432B-8220-38586C793304}" srcOrd="0" destOrd="0" presId="urn:microsoft.com/office/officeart/2005/8/layout/orgChart1"/>
    <dgm:cxn modelId="{4C928E8F-DCC6-4281-82B4-2DE2FF86D941}" type="presParOf" srcId="{58A7D0A4-0ADA-458C-9CDF-43BCCA2709A6}" destId="{31C32056-F3BB-4F0C-A95B-4001015B34E9}" srcOrd="1" destOrd="0" presId="urn:microsoft.com/office/officeart/2005/8/layout/orgChart1"/>
    <dgm:cxn modelId="{78810784-FC0A-46FC-B6C7-C8B42753CD3B}" type="presParOf" srcId="{B60B72D1-F989-4EF4-B338-4DA47A83BC1E}" destId="{09AFECF2-AD81-4D55-8970-CF9F0C536EF0}" srcOrd="1" destOrd="0" presId="urn:microsoft.com/office/officeart/2005/8/layout/orgChart1"/>
    <dgm:cxn modelId="{525C8336-48CD-4010-AACC-AC40CEC0A4B5}" type="presParOf" srcId="{B60B72D1-F989-4EF4-B338-4DA47A83BC1E}" destId="{C5EF1A67-F30C-46A0-A79C-8224655C9395}" srcOrd="2" destOrd="0" presId="urn:microsoft.com/office/officeart/2005/8/layout/orgChart1"/>
    <dgm:cxn modelId="{32E33197-8F67-4ECB-9723-4E59F54D7A6A}" type="presParOf" srcId="{3BC00537-DB80-40D6-92E9-101CA19FBCDB}" destId="{B1DD7EA4-F035-4B80-B030-D7FB01C01F15}" srcOrd="6" destOrd="0" presId="urn:microsoft.com/office/officeart/2005/8/layout/orgChart1"/>
    <dgm:cxn modelId="{3225F9B7-E420-4786-8F84-456971AD0BAD}" type="presParOf" srcId="{3BC00537-DB80-40D6-92E9-101CA19FBCDB}" destId="{0F0B689D-1E8B-4250-AA81-28B8CD4425A1}" srcOrd="7" destOrd="0" presId="urn:microsoft.com/office/officeart/2005/8/layout/orgChart1"/>
    <dgm:cxn modelId="{9FB0181B-C472-4181-9DC6-777AFC852E99}" type="presParOf" srcId="{0F0B689D-1E8B-4250-AA81-28B8CD4425A1}" destId="{0D8208C9-9A29-415C-A312-FD8B2D9FA109}" srcOrd="0" destOrd="0" presId="urn:microsoft.com/office/officeart/2005/8/layout/orgChart1"/>
    <dgm:cxn modelId="{84F635F9-D1ED-480F-8F5F-47B7AD86B56F}" type="presParOf" srcId="{0D8208C9-9A29-415C-A312-FD8B2D9FA109}" destId="{1BAAABC4-0125-4167-B012-18FFDC8D0D1C}" srcOrd="0" destOrd="0" presId="urn:microsoft.com/office/officeart/2005/8/layout/orgChart1"/>
    <dgm:cxn modelId="{1F1A4246-5A6D-4F07-837C-43C81716FF17}" type="presParOf" srcId="{0D8208C9-9A29-415C-A312-FD8B2D9FA109}" destId="{B919A482-A8F6-4E29-B25F-3D2B32BD568B}" srcOrd="1" destOrd="0" presId="urn:microsoft.com/office/officeart/2005/8/layout/orgChart1"/>
    <dgm:cxn modelId="{A0C26AF2-5522-43C2-9183-2F8C8713CC35}" type="presParOf" srcId="{0F0B689D-1E8B-4250-AA81-28B8CD4425A1}" destId="{DD2B8C01-E253-44C6-AA77-00322FDCAE86}" srcOrd="1" destOrd="0" presId="urn:microsoft.com/office/officeart/2005/8/layout/orgChart1"/>
    <dgm:cxn modelId="{7415C5E3-0EC9-49A1-A3D8-7450FBDFFECF}" type="presParOf" srcId="{0F0B689D-1E8B-4250-AA81-28B8CD4425A1}" destId="{6FBE310A-24A6-4ED9-A5A5-6FC0F16009DC}" srcOrd="2" destOrd="0" presId="urn:microsoft.com/office/officeart/2005/8/layout/orgChart1"/>
    <dgm:cxn modelId="{F4476ACE-E787-4538-B818-2D9BC8EAA5B6}" type="presParOf" srcId="{26EA4EFA-E6C6-4085-9665-60FCE7B4DA38}" destId="{0EB56358-73BD-46C9-AF70-FCF8AAB3EA8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B1945E0-E9CB-457D-9E12-6B1E4F9999C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76790577-6B82-402A-A4C8-89A097DED55C}">
      <dgm:prSet phldrT="[文本]" custT="1"/>
      <dgm:spPr>
        <a:xfrm>
          <a:off x="3469314" y="0"/>
          <a:ext cx="2048663" cy="61436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zh-TW" altLang="en-US" sz="2400" dirty="0">
              <a:solidFill>
                <a:schemeClr val="bg1">
                  <a:lumMod val="95000"/>
                  <a:lumOff val="5000"/>
                </a:schemeClr>
              </a:solidFill>
              <a:latin typeface="微软雅黑"/>
              <a:cs typeface="Bebas Neue" charset="0"/>
              <a:sym typeface="Bebas Neue" charset="0"/>
            </a:rPr>
            <a:t>加拿大媒體識讀教育</a:t>
          </a:r>
          <a:endParaRPr lang="zh-CN" altLang="en-US" sz="2400" b="0" dirty="0">
            <a:solidFill>
              <a:sysClr val="windowText" lastClr="000000">
                <a:lumMod val="75000"/>
                <a:lumOff val="25000"/>
              </a:sysClr>
            </a:solidFill>
            <a:latin typeface="+mn-ea"/>
            <a:ea typeface="+mn-ea"/>
            <a:cs typeface="+mn-cs"/>
          </a:endParaRPr>
        </a:p>
      </dgm:t>
    </dgm:pt>
    <dgm:pt modelId="{BC3EE0B6-EECB-45CA-8E5E-B277B8B72A6A}" type="parTrans" cxnId="{895EEA25-854A-4086-AD4E-3E9DCEC505B5}">
      <dgm:prSet/>
      <dgm:spPr/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950CC54D-F7CE-45AA-98FE-761F64633F34}" type="sibTrans" cxnId="{895EEA25-854A-4086-AD4E-3E9DCEC505B5}">
      <dgm:prSet/>
      <dgm:spPr/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C32563C4-BDE2-46CD-887D-A909852ACD81}">
      <dgm:prSet phldrT="[文本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xfrm>
          <a:off x="0" y="857023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gm:spPr>
      <dgm:t>
        <a:bodyPr rtlCol="0" anchor="ctr"/>
        <a:lstStyle/>
        <a:p>
          <a:pPr marL="0" algn="ctr" defTabSz="914400" rtl="0" eaLnBrk="1" latinLnBrk="0" hangingPunct="1">
            <a:buNone/>
          </a:pPr>
          <a:r>
            <a:rPr lang="zh-TW" altLang="en-US" sz="2000" b="0" kern="1200" dirty="0">
              <a:solidFill>
                <a:schemeClr val="tx1"/>
              </a:solidFill>
              <a:latin typeface="+mn-ea"/>
              <a:ea typeface="+mn-ea"/>
              <a:cs typeface="+mn-cs"/>
            </a:rPr>
            <a:t>內容</a:t>
          </a:r>
          <a:endParaRPr lang="zh-CN" altLang="en-US" sz="2000" b="0" kern="1200" dirty="0">
            <a:solidFill>
              <a:schemeClr val="tx1"/>
            </a:solidFill>
            <a:latin typeface="+mn-ea"/>
            <a:ea typeface="+mn-ea"/>
            <a:cs typeface="+mn-cs"/>
          </a:endParaRPr>
        </a:p>
      </dgm:t>
    </dgm:pt>
    <dgm:pt modelId="{4C1C10D1-2E1A-4FC9-8AD7-89169764C33C}" type="parTrans" cxnId="{F1F4128E-F20D-4FDE-9DD8-D3494972BF9A}">
      <dgm:prSet/>
      <dgm:spPr>
        <a:xfrm>
          <a:off x="900107" y="614365"/>
          <a:ext cx="3593538" cy="242658"/>
        </a:xfrm>
        <a:custGeom>
          <a:avLst/>
          <a:gdLst/>
          <a:ahLst/>
          <a:cxnLst/>
          <a:rect l="0" t="0" r="0" b="0"/>
          <a:pathLst>
            <a:path>
              <a:moveTo>
                <a:pt x="3593538" y="0"/>
              </a:moveTo>
              <a:lnTo>
                <a:pt x="3593538" y="113641"/>
              </a:lnTo>
              <a:lnTo>
                <a:pt x="0" y="113641"/>
              </a:lnTo>
              <a:lnTo>
                <a:pt x="0" y="242658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FA45FF96-41FF-491D-9161-68F044F786D6}" type="sibTrans" cxnId="{F1F4128E-F20D-4FDE-9DD8-D3494972BF9A}">
      <dgm:prSet/>
      <dgm:spPr/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AE9A3CAD-216C-40A1-86C8-147D3E1AE6EF}">
      <dgm:prSet phldrT="[文本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xfrm>
          <a:off x="2377389" y="861631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gm:spPr>
      <dgm:t>
        <a:bodyPr rtlCol="0" anchor="ctr"/>
        <a:lstStyle/>
        <a:p>
          <a:pPr marL="0" algn="ctr" defTabSz="914400" rtl="0" eaLnBrk="1" latinLnBrk="0" hangingPunct="1">
            <a:buNone/>
          </a:pPr>
          <a:r>
            <a:rPr lang="zh-TW" altLang="en-US" sz="1800" b="0" kern="1200" dirty="0">
              <a:solidFill>
                <a:sysClr val="window" lastClr="FFFFFF"/>
              </a:solidFill>
              <a:latin typeface="+mn-ea"/>
              <a:ea typeface="+mn-ea"/>
              <a:cs typeface="+mn-cs"/>
            </a:rPr>
            <a:t>與媒體識讀關聯</a:t>
          </a:r>
          <a:endParaRPr lang="zh-CN" altLang="en-US" sz="1800" b="0" kern="1200" dirty="0">
            <a:solidFill>
              <a:sysClr val="window" lastClr="FFFFFF"/>
            </a:solidFill>
            <a:latin typeface="+mn-ea"/>
            <a:ea typeface="+mn-ea"/>
            <a:cs typeface="+mn-cs"/>
          </a:endParaRPr>
        </a:p>
      </dgm:t>
    </dgm:pt>
    <dgm:pt modelId="{FADFC1A3-984B-45BC-9403-0009E7EBE78E}" type="parTrans" cxnId="{1511B53D-2E75-41C6-878D-03A9631315DE}">
      <dgm:prSet/>
      <dgm:spPr>
        <a:xfrm>
          <a:off x="3277496" y="614365"/>
          <a:ext cx="1216149" cy="247265"/>
        </a:xfrm>
        <a:custGeom>
          <a:avLst/>
          <a:gdLst/>
          <a:ahLst/>
          <a:cxnLst/>
          <a:rect l="0" t="0" r="0" b="0"/>
          <a:pathLst>
            <a:path>
              <a:moveTo>
                <a:pt x="1216149" y="0"/>
              </a:moveTo>
              <a:lnTo>
                <a:pt x="1216149" y="118249"/>
              </a:lnTo>
              <a:lnTo>
                <a:pt x="0" y="118249"/>
              </a:lnTo>
              <a:lnTo>
                <a:pt x="0" y="247265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19207EB0-CD2E-4DD2-8C4F-A623A36B1CE8}" type="sibTrans" cxnId="{1511B53D-2E75-41C6-878D-03A9631315DE}">
      <dgm:prSet/>
      <dgm:spPr/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BEE65101-849A-43F1-B4A8-EC4BE34A92CB}">
      <dgm:prSet phldrT="[文本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xfrm>
          <a:off x="4771462" y="861631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gm:spPr>
      <dgm:t>
        <a:bodyPr rtlCol="0" anchor="ctr"/>
        <a:lstStyle/>
        <a:p>
          <a:pPr marL="0" algn="ctr" defTabSz="914400" rtl="0" eaLnBrk="1" latinLnBrk="0" hangingPunct="1">
            <a:buNone/>
          </a:pPr>
          <a:r>
            <a:rPr lang="zh-TW" altLang="en-US" sz="2000" b="0" kern="1200" dirty="0">
              <a:solidFill>
                <a:sysClr val="window" lastClr="FFFFFF"/>
              </a:solidFill>
              <a:latin typeface="+mn-ea"/>
              <a:ea typeface="+mn-ea"/>
              <a:cs typeface="+mn-cs"/>
            </a:rPr>
            <a:t>優點</a:t>
          </a:r>
          <a:endParaRPr lang="zh-CN" altLang="en-US" sz="2000" b="0" kern="1200" dirty="0">
            <a:solidFill>
              <a:sysClr val="window" lastClr="FFFFFF"/>
            </a:solidFill>
            <a:latin typeface="+mn-ea"/>
            <a:ea typeface="+mn-ea"/>
            <a:cs typeface="+mn-cs"/>
          </a:endParaRPr>
        </a:p>
      </dgm:t>
    </dgm:pt>
    <dgm:pt modelId="{D92C79D7-A563-4325-ABF5-E8D595A235F5}" type="parTrans" cxnId="{1B4E7CF1-A9A3-46D6-87CF-736ABF3BF581}">
      <dgm:prSet/>
      <dgm:spPr>
        <a:xfrm>
          <a:off x="4493646" y="614365"/>
          <a:ext cx="1177923" cy="2472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249"/>
              </a:lnTo>
              <a:lnTo>
                <a:pt x="1177923" y="118249"/>
              </a:lnTo>
              <a:lnTo>
                <a:pt x="1177923" y="247265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BECE0661-6D61-451F-8DCE-DAF0034C3F73}" type="sibTrans" cxnId="{1B4E7CF1-A9A3-46D6-87CF-736ABF3BF581}">
      <dgm:prSet/>
      <dgm:spPr/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3446DCB9-C329-4BB4-8194-CBA070C9F442}">
      <dgm:prSet phldrT="[文本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xfrm>
          <a:off x="7187077" y="857023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gm:spPr>
      <dgm:t>
        <a:bodyPr rtlCol="0" anchor="ctr"/>
        <a:lstStyle/>
        <a:p>
          <a:pPr marL="0" algn="ctr" defTabSz="914400" rtl="0" eaLnBrk="1" latinLnBrk="0" hangingPunct="1">
            <a:buNone/>
          </a:pPr>
          <a:r>
            <a:rPr lang="zh-TW" altLang="en-US" sz="2000" b="0" kern="1200" dirty="0">
              <a:solidFill>
                <a:sysClr val="window" lastClr="FFFFFF"/>
              </a:solidFill>
              <a:latin typeface="+mn-ea"/>
              <a:ea typeface="+mn-ea"/>
              <a:cs typeface="+mn-cs"/>
            </a:rPr>
            <a:t>缺點</a:t>
          </a:r>
          <a:endParaRPr lang="zh-CN" altLang="en-US" sz="2000" b="0" kern="1200" dirty="0">
            <a:solidFill>
              <a:sysClr val="window" lastClr="FFFFFF"/>
            </a:solidFill>
            <a:latin typeface="+mn-ea"/>
            <a:ea typeface="+mn-ea"/>
            <a:cs typeface="+mn-cs"/>
          </a:endParaRPr>
        </a:p>
      </dgm:t>
    </dgm:pt>
    <dgm:pt modelId="{A373076C-74F8-4312-89FA-C84B2B3A166B}" type="parTrans" cxnId="{E90A670E-3D72-4605-8B38-BC5A4C03F4CD}">
      <dgm:prSet/>
      <dgm:spPr>
        <a:xfrm>
          <a:off x="4493646" y="614365"/>
          <a:ext cx="3593538" cy="2426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641"/>
              </a:lnTo>
              <a:lnTo>
                <a:pt x="3593538" y="113641"/>
              </a:lnTo>
              <a:lnTo>
                <a:pt x="3593538" y="242658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06B784BC-030C-41D5-9412-BC849BB4CB95}" type="sibTrans" cxnId="{E90A670E-3D72-4605-8B38-BC5A4C03F4CD}">
      <dgm:prSet/>
      <dgm:spPr/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D55C05CE-8C88-42CF-99A3-DD3B5149E898}" type="pres">
      <dgm:prSet presAssocID="{3B1945E0-E9CB-457D-9E12-6B1E4F9999C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26EA4EFA-E6C6-4085-9665-60FCE7B4DA38}" type="pres">
      <dgm:prSet presAssocID="{76790577-6B82-402A-A4C8-89A097DED55C}" presName="hierRoot1" presStyleCnt="0">
        <dgm:presLayoutVars>
          <dgm:hierBranch val="init"/>
        </dgm:presLayoutVars>
      </dgm:prSet>
      <dgm:spPr/>
    </dgm:pt>
    <dgm:pt modelId="{15F18DC5-9787-44D7-8BC1-115E84E69839}" type="pres">
      <dgm:prSet presAssocID="{76790577-6B82-402A-A4C8-89A097DED55C}" presName="rootComposite1" presStyleCnt="0"/>
      <dgm:spPr/>
    </dgm:pt>
    <dgm:pt modelId="{A947B285-A05C-41C0-B11E-DCDDC6F3C90F}" type="pres">
      <dgm:prSet presAssocID="{76790577-6B82-402A-A4C8-89A097DED55C}" presName="rootText1" presStyleLbl="node0" presStyleIdx="0" presStyleCnt="1" custScaleX="393676" custLinFactNeighborY="-239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D754735-1B14-4C80-A67B-20BA33C6DD90}" type="pres">
      <dgm:prSet presAssocID="{76790577-6B82-402A-A4C8-89A097DED55C}" presName="rootConnector1" presStyleLbl="node1" presStyleIdx="0" presStyleCnt="0"/>
      <dgm:spPr/>
      <dgm:t>
        <a:bodyPr/>
        <a:lstStyle/>
        <a:p>
          <a:endParaRPr lang="zh-TW" altLang="en-US"/>
        </a:p>
      </dgm:t>
    </dgm:pt>
    <dgm:pt modelId="{3BC00537-DB80-40D6-92E9-101CA19FBCDB}" type="pres">
      <dgm:prSet presAssocID="{76790577-6B82-402A-A4C8-89A097DED55C}" presName="hierChild2" presStyleCnt="0"/>
      <dgm:spPr/>
    </dgm:pt>
    <dgm:pt modelId="{536BE776-BAEA-4A5F-81FF-FFC54D1ACFDE}" type="pres">
      <dgm:prSet presAssocID="{4C1C10D1-2E1A-4FC9-8AD7-89169764C33C}" presName="Name37" presStyleLbl="parChTrans1D2" presStyleIdx="0" presStyleCnt="4"/>
      <dgm:spPr/>
      <dgm:t>
        <a:bodyPr/>
        <a:lstStyle/>
        <a:p>
          <a:endParaRPr lang="zh-TW" altLang="en-US"/>
        </a:p>
      </dgm:t>
    </dgm:pt>
    <dgm:pt modelId="{BC2CCE7B-6947-47AB-9EA7-77B34BBE68D1}" type="pres">
      <dgm:prSet presAssocID="{C32563C4-BDE2-46CD-887D-A909852ACD81}" presName="hierRoot2" presStyleCnt="0">
        <dgm:presLayoutVars>
          <dgm:hierBranch val="init"/>
        </dgm:presLayoutVars>
      </dgm:prSet>
      <dgm:spPr/>
    </dgm:pt>
    <dgm:pt modelId="{37112DD5-05CB-4F35-99E4-3EA7B6D4518B}" type="pres">
      <dgm:prSet presAssocID="{C32563C4-BDE2-46CD-887D-A909852ACD81}" presName="rootComposite" presStyleCnt="0"/>
      <dgm:spPr/>
    </dgm:pt>
    <dgm:pt modelId="{A910B5D5-80E8-4A16-BB16-D93655301079}" type="pres">
      <dgm:prSet presAssocID="{C32563C4-BDE2-46CD-887D-A909852ACD81}" presName="rootText" presStyleLbl="node2" presStyleIdx="0" presStyleCnt="4" custScaleX="146510" custScaleY="72105" custLinFactX="-83081" custLinFactNeighborX="-100000" custLinFactNeighborY="-2531">
        <dgm:presLayoutVars>
          <dgm:chPref val="3"/>
        </dgm:presLayoutVars>
      </dgm:prSet>
      <dgm:spPr>
        <a:xfrm>
          <a:off x="0" y="857023"/>
          <a:ext cx="1800214" cy="442988"/>
        </a:xfrm>
        <a:prstGeom prst="rect">
          <a:avLst/>
        </a:prstGeom>
      </dgm:spPr>
      <dgm:t>
        <a:bodyPr/>
        <a:lstStyle/>
        <a:p>
          <a:endParaRPr lang="zh-TW" altLang="en-US"/>
        </a:p>
      </dgm:t>
    </dgm:pt>
    <dgm:pt modelId="{053CA802-B646-499A-A44F-F871F767F671}" type="pres">
      <dgm:prSet presAssocID="{C32563C4-BDE2-46CD-887D-A909852ACD81}" presName="rootConnector" presStyleLbl="node2" presStyleIdx="0" presStyleCnt="4"/>
      <dgm:spPr/>
      <dgm:t>
        <a:bodyPr/>
        <a:lstStyle/>
        <a:p>
          <a:endParaRPr lang="zh-TW" altLang="en-US"/>
        </a:p>
      </dgm:t>
    </dgm:pt>
    <dgm:pt modelId="{76A4A0FD-25E0-494D-B564-7698792709B8}" type="pres">
      <dgm:prSet presAssocID="{C32563C4-BDE2-46CD-887D-A909852ACD81}" presName="hierChild4" presStyleCnt="0"/>
      <dgm:spPr/>
    </dgm:pt>
    <dgm:pt modelId="{77B495BF-E02D-4B39-87CD-8AC7F3089963}" type="pres">
      <dgm:prSet presAssocID="{C32563C4-BDE2-46CD-887D-A909852ACD81}" presName="hierChild5" presStyleCnt="0"/>
      <dgm:spPr/>
    </dgm:pt>
    <dgm:pt modelId="{C8E75119-B10C-4238-A7C9-30BA634629E3}" type="pres">
      <dgm:prSet presAssocID="{FADFC1A3-984B-45BC-9403-0009E7EBE78E}" presName="Name37" presStyleLbl="parChTrans1D2" presStyleIdx="1" presStyleCnt="4"/>
      <dgm:spPr/>
      <dgm:t>
        <a:bodyPr/>
        <a:lstStyle/>
        <a:p>
          <a:endParaRPr lang="zh-TW" altLang="en-US"/>
        </a:p>
      </dgm:t>
    </dgm:pt>
    <dgm:pt modelId="{484D7C94-0E21-4E18-A47A-C6508863D01F}" type="pres">
      <dgm:prSet presAssocID="{AE9A3CAD-216C-40A1-86C8-147D3E1AE6EF}" presName="hierRoot2" presStyleCnt="0">
        <dgm:presLayoutVars>
          <dgm:hierBranch val="init"/>
        </dgm:presLayoutVars>
      </dgm:prSet>
      <dgm:spPr/>
    </dgm:pt>
    <dgm:pt modelId="{28468CDC-E807-49EC-9999-6BC0F9413BC7}" type="pres">
      <dgm:prSet presAssocID="{AE9A3CAD-216C-40A1-86C8-147D3E1AE6EF}" presName="rootComposite" presStyleCnt="0"/>
      <dgm:spPr/>
    </dgm:pt>
    <dgm:pt modelId="{D038A2E3-4C9C-4545-9B59-8C49D7121CEB}" type="pres">
      <dgm:prSet presAssocID="{AE9A3CAD-216C-40A1-86C8-147D3E1AE6EF}" presName="rootText" presStyleLbl="node2" presStyleIdx="1" presStyleCnt="4" custScaleX="146510" custScaleY="72105" custLinFactNeighborX="-15221" custLinFactNeighborY="-1781">
        <dgm:presLayoutVars>
          <dgm:chPref val="3"/>
        </dgm:presLayoutVars>
      </dgm:prSet>
      <dgm:spPr>
        <a:xfrm>
          <a:off x="2377389" y="861631"/>
          <a:ext cx="1800214" cy="442988"/>
        </a:xfrm>
        <a:prstGeom prst="rect">
          <a:avLst/>
        </a:prstGeom>
      </dgm:spPr>
      <dgm:t>
        <a:bodyPr/>
        <a:lstStyle/>
        <a:p>
          <a:endParaRPr lang="zh-TW" altLang="en-US"/>
        </a:p>
      </dgm:t>
    </dgm:pt>
    <dgm:pt modelId="{9B034394-46F9-4724-8916-2DCF99698BC5}" type="pres">
      <dgm:prSet presAssocID="{AE9A3CAD-216C-40A1-86C8-147D3E1AE6EF}" presName="rootConnector" presStyleLbl="node2" presStyleIdx="1" presStyleCnt="4"/>
      <dgm:spPr/>
      <dgm:t>
        <a:bodyPr/>
        <a:lstStyle/>
        <a:p>
          <a:endParaRPr lang="zh-TW" altLang="en-US"/>
        </a:p>
      </dgm:t>
    </dgm:pt>
    <dgm:pt modelId="{DC086C44-919C-445B-A658-8661E4980B2F}" type="pres">
      <dgm:prSet presAssocID="{AE9A3CAD-216C-40A1-86C8-147D3E1AE6EF}" presName="hierChild4" presStyleCnt="0"/>
      <dgm:spPr/>
    </dgm:pt>
    <dgm:pt modelId="{D659F705-B5ED-47EC-B42A-A7538E47B6C2}" type="pres">
      <dgm:prSet presAssocID="{AE9A3CAD-216C-40A1-86C8-147D3E1AE6EF}" presName="hierChild5" presStyleCnt="0"/>
      <dgm:spPr/>
    </dgm:pt>
    <dgm:pt modelId="{03EB52F3-3743-4F5D-81CE-DFC2D28F8885}" type="pres">
      <dgm:prSet presAssocID="{D92C79D7-A563-4325-ABF5-E8D595A235F5}" presName="Name37" presStyleLbl="parChTrans1D2" presStyleIdx="2" presStyleCnt="4"/>
      <dgm:spPr/>
      <dgm:t>
        <a:bodyPr/>
        <a:lstStyle/>
        <a:p>
          <a:endParaRPr lang="zh-TW" altLang="en-US"/>
        </a:p>
      </dgm:t>
    </dgm:pt>
    <dgm:pt modelId="{B60B72D1-F989-4EF4-B338-4DA47A83BC1E}" type="pres">
      <dgm:prSet presAssocID="{BEE65101-849A-43F1-B4A8-EC4BE34A92CB}" presName="hierRoot2" presStyleCnt="0">
        <dgm:presLayoutVars>
          <dgm:hierBranch val="init"/>
        </dgm:presLayoutVars>
      </dgm:prSet>
      <dgm:spPr/>
    </dgm:pt>
    <dgm:pt modelId="{58A7D0A4-0ADA-458C-9CDF-43BCCA2709A6}" type="pres">
      <dgm:prSet presAssocID="{BEE65101-849A-43F1-B4A8-EC4BE34A92CB}" presName="rootComposite" presStyleCnt="0"/>
      <dgm:spPr/>
    </dgm:pt>
    <dgm:pt modelId="{92BC6EE6-2053-432B-8220-38586C793304}" type="pres">
      <dgm:prSet presAssocID="{BEE65101-849A-43F1-B4A8-EC4BE34A92CB}" presName="rootText" presStyleLbl="node2" presStyleIdx="2" presStyleCnt="4" custScaleX="146510" custScaleY="72105" custLinFactNeighborX="12110" custLinFactNeighborY="-1781">
        <dgm:presLayoutVars>
          <dgm:chPref val="3"/>
        </dgm:presLayoutVars>
      </dgm:prSet>
      <dgm:spPr>
        <a:xfrm>
          <a:off x="4771462" y="861631"/>
          <a:ext cx="1800214" cy="442988"/>
        </a:xfrm>
        <a:prstGeom prst="rect">
          <a:avLst/>
        </a:prstGeom>
      </dgm:spPr>
      <dgm:t>
        <a:bodyPr/>
        <a:lstStyle/>
        <a:p>
          <a:endParaRPr lang="zh-TW" altLang="en-US"/>
        </a:p>
      </dgm:t>
    </dgm:pt>
    <dgm:pt modelId="{31C32056-F3BB-4F0C-A95B-4001015B34E9}" type="pres">
      <dgm:prSet presAssocID="{BEE65101-849A-43F1-B4A8-EC4BE34A92CB}" presName="rootConnector" presStyleLbl="node2" presStyleIdx="2" presStyleCnt="4"/>
      <dgm:spPr/>
      <dgm:t>
        <a:bodyPr/>
        <a:lstStyle/>
        <a:p>
          <a:endParaRPr lang="zh-TW" altLang="en-US"/>
        </a:p>
      </dgm:t>
    </dgm:pt>
    <dgm:pt modelId="{09AFECF2-AD81-4D55-8970-CF9F0C536EF0}" type="pres">
      <dgm:prSet presAssocID="{BEE65101-849A-43F1-B4A8-EC4BE34A92CB}" presName="hierChild4" presStyleCnt="0"/>
      <dgm:spPr/>
    </dgm:pt>
    <dgm:pt modelId="{C5EF1A67-F30C-46A0-A79C-8224655C9395}" type="pres">
      <dgm:prSet presAssocID="{BEE65101-849A-43F1-B4A8-EC4BE34A92CB}" presName="hierChild5" presStyleCnt="0"/>
      <dgm:spPr/>
    </dgm:pt>
    <dgm:pt modelId="{B1DD7EA4-F035-4B80-B030-D7FB01C01F15}" type="pres">
      <dgm:prSet presAssocID="{A373076C-74F8-4312-89FA-C84B2B3A166B}" presName="Name37" presStyleLbl="parChTrans1D2" presStyleIdx="3" presStyleCnt="4"/>
      <dgm:spPr/>
      <dgm:t>
        <a:bodyPr/>
        <a:lstStyle/>
        <a:p>
          <a:endParaRPr lang="zh-TW" altLang="en-US"/>
        </a:p>
      </dgm:t>
    </dgm:pt>
    <dgm:pt modelId="{0F0B689D-1E8B-4250-AA81-28B8CD4425A1}" type="pres">
      <dgm:prSet presAssocID="{3446DCB9-C329-4BB4-8194-CBA070C9F442}" presName="hierRoot2" presStyleCnt="0">
        <dgm:presLayoutVars>
          <dgm:hierBranch val="init"/>
        </dgm:presLayoutVars>
      </dgm:prSet>
      <dgm:spPr/>
    </dgm:pt>
    <dgm:pt modelId="{0D8208C9-9A29-415C-A312-FD8B2D9FA109}" type="pres">
      <dgm:prSet presAssocID="{3446DCB9-C329-4BB4-8194-CBA070C9F442}" presName="rootComposite" presStyleCnt="0"/>
      <dgm:spPr/>
    </dgm:pt>
    <dgm:pt modelId="{1BAAABC4-0125-4167-B012-18FFDC8D0D1C}" type="pres">
      <dgm:prSet presAssocID="{3446DCB9-C329-4BB4-8194-CBA070C9F442}" presName="rootText" presStyleLbl="node2" presStyleIdx="3" presStyleCnt="4" custScaleX="146510" custScaleY="72105" custLinFactX="81744" custLinFactNeighborX="100000" custLinFactNeighborY="-2531">
        <dgm:presLayoutVars>
          <dgm:chPref val="3"/>
        </dgm:presLayoutVars>
      </dgm:prSet>
      <dgm:spPr>
        <a:xfrm>
          <a:off x="7187077" y="857023"/>
          <a:ext cx="1800214" cy="442988"/>
        </a:xfrm>
        <a:prstGeom prst="rect">
          <a:avLst/>
        </a:prstGeom>
      </dgm:spPr>
      <dgm:t>
        <a:bodyPr/>
        <a:lstStyle/>
        <a:p>
          <a:endParaRPr lang="zh-TW" altLang="en-US"/>
        </a:p>
      </dgm:t>
    </dgm:pt>
    <dgm:pt modelId="{B919A482-A8F6-4E29-B25F-3D2B32BD568B}" type="pres">
      <dgm:prSet presAssocID="{3446DCB9-C329-4BB4-8194-CBA070C9F442}" presName="rootConnector" presStyleLbl="node2" presStyleIdx="3" presStyleCnt="4"/>
      <dgm:spPr/>
      <dgm:t>
        <a:bodyPr/>
        <a:lstStyle/>
        <a:p>
          <a:endParaRPr lang="zh-TW" altLang="en-US"/>
        </a:p>
      </dgm:t>
    </dgm:pt>
    <dgm:pt modelId="{DD2B8C01-E253-44C6-AA77-00322FDCAE86}" type="pres">
      <dgm:prSet presAssocID="{3446DCB9-C329-4BB4-8194-CBA070C9F442}" presName="hierChild4" presStyleCnt="0"/>
      <dgm:spPr/>
    </dgm:pt>
    <dgm:pt modelId="{6FBE310A-24A6-4ED9-A5A5-6FC0F16009DC}" type="pres">
      <dgm:prSet presAssocID="{3446DCB9-C329-4BB4-8194-CBA070C9F442}" presName="hierChild5" presStyleCnt="0"/>
      <dgm:spPr/>
    </dgm:pt>
    <dgm:pt modelId="{0EB56358-73BD-46C9-AF70-FCF8AAB3EA8A}" type="pres">
      <dgm:prSet presAssocID="{76790577-6B82-402A-A4C8-89A097DED55C}" presName="hierChild3" presStyleCnt="0"/>
      <dgm:spPr/>
    </dgm:pt>
  </dgm:ptLst>
  <dgm:cxnLst>
    <dgm:cxn modelId="{3F670B43-F3AE-4537-98EE-42DE35CBD5E3}" type="presOf" srcId="{D92C79D7-A563-4325-ABF5-E8D595A235F5}" destId="{03EB52F3-3743-4F5D-81CE-DFC2D28F8885}" srcOrd="0" destOrd="0" presId="urn:microsoft.com/office/officeart/2005/8/layout/orgChart1"/>
    <dgm:cxn modelId="{895EEA25-854A-4086-AD4E-3E9DCEC505B5}" srcId="{3B1945E0-E9CB-457D-9E12-6B1E4F9999CE}" destId="{76790577-6B82-402A-A4C8-89A097DED55C}" srcOrd="0" destOrd="0" parTransId="{BC3EE0B6-EECB-45CA-8E5E-B277B8B72A6A}" sibTransId="{950CC54D-F7CE-45AA-98FE-761F64633F34}"/>
    <dgm:cxn modelId="{286F7E2D-61A0-4130-9ECD-06C0F836399B}" type="presOf" srcId="{76790577-6B82-402A-A4C8-89A097DED55C}" destId="{A947B285-A05C-41C0-B11E-DCDDC6F3C90F}" srcOrd="0" destOrd="0" presId="urn:microsoft.com/office/officeart/2005/8/layout/orgChart1"/>
    <dgm:cxn modelId="{DA5D4EA0-E78F-4DB9-B382-D6B097E2FF7F}" type="presOf" srcId="{AE9A3CAD-216C-40A1-86C8-147D3E1AE6EF}" destId="{9B034394-46F9-4724-8916-2DCF99698BC5}" srcOrd="1" destOrd="0" presId="urn:microsoft.com/office/officeart/2005/8/layout/orgChart1"/>
    <dgm:cxn modelId="{E67824EA-15C9-41FB-A6A7-0646F5568074}" type="presOf" srcId="{C32563C4-BDE2-46CD-887D-A909852ACD81}" destId="{053CA802-B646-499A-A44F-F871F767F671}" srcOrd="1" destOrd="0" presId="urn:microsoft.com/office/officeart/2005/8/layout/orgChart1"/>
    <dgm:cxn modelId="{1511B53D-2E75-41C6-878D-03A9631315DE}" srcId="{76790577-6B82-402A-A4C8-89A097DED55C}" destId="{AE9A3CAD-216C-40A1-86C8-147D3E1AE6EF}" srcOrd="1" destOrd="0" parTransId="{FADFC1A3-984B-45BC-9403-0009E7EBE78E}" sibTransId="{19207EB0-CD2E-4DD2-8C4F-A623A36B1CE8}"/>
    <dgm:cxn modelId="{989D77AC-7745-4179-BA65-58DDBD353324}" type="presOf" srcId="{3446DCB9-C329-4BB4-8194-CBA070C9F442}" destId="{1BAAABC4-0125-4167-B012-18FFDC8D0D1C}" srcOrd="0" destOrd="0" presId="urn:microsoft.com/office/officeart/2005/8/layout/orgChart1"/>
    <dgm:cxn modelId="{E90A670E-3D72-4605-8B38-BC5A4C03F4CD}" srcId="{76790577-6B82-402A-A4C8-89A097DED55C}" destId="{3446DCB9-C329-4BB4-8194-CBA070C9F442}" srcOrd="3" destOrd="0" parTransId="{A373076C-74F8-4312-89FA-C84B2B3A166B}" sibTransId="{06B784BC-030C-41D5-9412-BC849BB4CB95}"/>
    <dgm:cxn modelId="{89B40058-F5C2-4219-9BAE-4C919C622F1E}" type="presOf" srcId="{BEE65101-849A-43F1-B4A8-EC4BE34A92CB}" destId="{92BC6EE6-2053-432B-8220-38586C793304}" srcOrd="0" destOrd="0" presId="urn:microsoft.com/office/officeart/2005/8/layout/orgChart1"/>
    <dgm:cxn modelId="{F1F4128E-F20D-4FDE-9DD8-D3494972BF9A}" srcId="{76790577-6B82-402A-A4C8-89A097DED55C}" destId="{C32563C4-BDE2-46CD-887D-A909852ACD81}" srcOrd="0" destOrd="0" parTransId="{4C1C10D1-2E1A-4FC9-8AD7-89169764C33C}" sibTransId="{FA45FF96-41FF-491D-9161-68F044F786D6}"/>
    <dgm:cxn modelId="{1B4E7CF1-A9A3-46D6-87CF-736ABF3BF581}" srcId="{76790577-6B82-402A-A4C8-89A097DED55C}" destId="{BEE65101-849A-43F1-B4A8-EC4BE34A92CB}" srcOrd="2" destOrd="0" parTransId="{D92C79D7-A563-4325-ABF5-E8D595A235F5}" sibTransId="{BECE0661-6D61-451F-8DCE-DAF0034C3F73}"/>
    <dgm:cxn modelId="{9AECF88A-5A46-47FC-85A6-C7938FF1F568}" type="presOf" srcId="{BEE65101-849A-43F1-B4A8-EC4BE34A92CB}" destId="{31C32056-F3BB-4F0C-A95B-4001015B34E9}" srcOrd="1" destOrd="0" presId="urn:microsoft.com/office/officeart/2005/8/layout/orgChart1"/>
    <dgm:cxn modelId="{E8C1A8BB-B78D-4E1C-A41E-AA2985BE7ECB}" type="presOf" srcId="{C32563C4-BDE2-46CD-887D-A909852ACD81}" destId="{A910B5D5-80E8-4A16-BB16-D93655301079}" srcOrd="0" destOrd="0" presId="urn:microsoft.com/office/officeart/2005/8/layout/orgChart1"/>
    <dgm:cxn modelId="{5059497A-E1C6-4717-9950-410A661D9D7A}" type="presOf" srcId="{4C1C10D1-2E1A-4FC9-8AD7-89169764C33C}" destId="{536BE776-BAEA-4A5F-81FF-FFC54D1ACFDE}" srcOrd="0" destOrd="0" presId="urn:microsoft.com/office/officeart/2005/8/layout/orgChart1"/>
    <dgm:cxn modelId="{8562D739-775E-45A0-94B1-D2526AC52357}" type="presOf" srcId="{FADFC1A3-984B-45BC-9403-0009E7EBE78E}" destId="{C8E75119-B10C-4238-A7C9-30BA634629E3}" srcOrd="0" destOrd="0" presId="urn:microsoft.com/office/officeart/2005/8/layout/orgChart1"/>
    <dgm:cxn modelId="{AB2C819F-5A03-481C-A775-379F0942E3C3}" type="presOf" srcId="{3B1945E0-E9CB-457D-9E12-6B1E4F9999CE}" destId="{D55C05CE-8C88-42CF-99A3-DD3B5149E898}" srcOrd="0" destOrd="0" presId="urn:microsoft.com/office/officeart/2005/8/layout/orgChart1"/>
    <dgm:cxn modelId="{FAE62D16-22FE-40DE-B79F-BDDA142BE7B0}" type="presOf" srcId="{AE9A3CAD-216C-40A1-86C8-147D3E1AE6EF}" destId="{D038A2E3-4C9C-4545-9B59-8C49D7121CEB}" srcOrd="0" destOrd="0" presId="urn:microsoft.com/office/officeart/2005/8/layout/orgChart1"/>
    <dgm:cxn modelId="{E6043BAA-C0F4-4CE3-A452-77E1A97E72DA}" type="presOf" srcId="{3446DCB9-C329-4BB4-8194-CBA070C9F442}" destId="{B919A482-A8F6-4E29-B25F-3D2B32BD568B}" srcOrd="1" destOrd="0" presId="urn:microsoft.com/office/officeart/2005/8/layout/orgChart1"/>
    <dgm:cxn modelId="{91543778-B6F3-4DD4-8DE5-61A42DBD6731}" type="presOf" srcId="{76790577-6B82-402A-A4C8-89A097DED55C}" destId="{3D754735-1B14-4C80-A67B-20BA33C6DD90}" srcOrd="1" destOrd="0" presId="urn:microsoft.com/office/officeart/2005/8/layout/orgChart1"/>
    <dgm:cxn modelId="{45A0AD72-16E3-41C4-BC65-A4D8F6D0214C}" type="presOf" srcId="{A373076C-74F8-4312-89FA-C84B2B3A166B}" destId="{B1DD7EA4-F035-4B80-B030-D7FB01C01F15}" srcOrd="0" destOrd="0" presId="urn:microsoft.com/office/officeart/2005/8/layout/orgChart1"/>
    <dgm:cxn modelId="{E115D919-C3F8-48C6-8D83-AF58D4ADB7A4}" type="presParOf" srcId="{D55C05CE-8C88-42CF-99A3-DD3B5149E898}" destId="{26EA4EFA-E6C6-4085-9665-60FCE7B4DA38}" srcOrd="0" destOrd="0" presId="urn:microsoft.com/office/officeart/2005/8/layout/orgChart1"/>
    <dgm:cxn modelId="{446E794E-E226-4DE2-A8A4-1A4193B2E6E9}" type="presParOf" srcId="{26EA4EFA-E6C6-4085-9665-60FCE7B4DA38}" destId="{15F18DC5-9787-44D7-8BC1-115E84E69839}" srcOrd="0" destOrd="0" presId="urn:microsoft.com/office/officeart/2005/8/layout/orgChart1"/>
    <dgm:cxn modelId="{03BD4B1B-15B2-4BF4-A196-711C0FACE5AB}" type="presParOf" srcId="{15F18DC5-9787-44D7-8BC1-115E84E69839}" destId="{A947B285-A05C-41C0-B11E-DCDDC6F3C90F}" srcOrd="0" destOrd="0" presId="urn:microsoft.com/office/officeart/2005/8/layout/orgChart1"/>
    <dgm:cxn modelId="{8C5BA85E-D608-4473-ABA3-FB41825C75E4}" type="presParOf" srcId="{15F18DC5-9787-44D7-8BC1-115E84E69839}" destId="{3D754735-1B14-4C80-A67B-20BA33C6DD90}" srcOrd="1" destOrd="0" presId="urn:microsoft.com/office/officeart/2005/8/layout/orgChart1"/>
    <dgm:cxn modelId="{EA0D1331-E461-46DC-9486-F986CAA8C670}" type="presParOf" srcId="{26EA4EFA-E6C6-4085-9665-60FCE7B4DA38}" destId="{3BC00537-DB80-40D6-92E9-101CA19FBCDB}" srcOrd="1" destOrd="0" presId="urn:microsoft.com/office/officeart/2005/8/layout/orgChart1"/>
    <dgm:cxn modelId="{7D507DFB-0251-498C-B4AC-E251D08E07A6}" type="presParOf" srcId="{3BC00537-DB80-40D6-92E9-101CA19FBCDB}" destId="{536BE776-BAEA-4A5F-81FF-FFC54D1ACFDE}" srcOrd="0" destOrd="0" presId="urn:microsoft.com/office/officeart/2005/8/layout/orgChart1"/>
    <dgm:cxn modelId="{52B9BBBA-C083-4E71-B3A3-A5C723D8FE30}" type="presParOf" srcId="{3BC00537-DB80-40D6-92E9-101CA19FBCDB}" destId="{BC2CCE7B-6947-47AB-9EA7-77B34BBE68D1}" srcOrd="1" destOrd="0" presId="urn:microsoft.com/office/officeart/2005/8/layout/orgChart1"/>
    <dgm:cxn modelId="{AE5B35E5-F450-49B6-B4A9-917C85487388}" type="presParOf" srcId="{BC2CCE7B-6947-47AB-9EA7-77B34BBE68D1}" destId="{37112DD5-05CB-4F35-99E4-3EA7B6D4518B}" srcOrd="0" destOrd="0" presId="urn:microsoft.com/office/officeart/2005/8/layout/orgChart1"/>
    <dgm:cxn modelId="{F6468757-8D52-47C0-928E-21DF5D762324}" type="presParOf" srcId="{37112DD5-05CB-4F35-99E4-3EA7B6D4518B}" destId="{A910B5D5-80E8-4A16-BB16-D93655301079}" srcOrd="0" destOrd="0" presId="urn:microsoft.com/office/officeart/2005/8/layout/orgChart1"/>
    <dgm:cxn modelId="{58F1D083-B6A6-4E17-AB63-525CC157DA55}" type="presParOf" srcId="{37112DD5-05CB-4F35-99E4-3EA7B6D4518B}" destId="{053CA802-B646-499A-A44F-F871F767F671}" srcOrd="1" destOrd="0" presId="urn:microsoft.com/office/officeart/2005/8/layout/orgChart1"/>
    <dgm:cxn modelId="{7C149EDB-5BC4-475B-898E-155BE5B55726}" type="presParOf" srcId="{BC2CCE7B-6947-47AB-9EA7-77B34BBE68D1}" destId="{76A4A0FD-25E0-494D-B564-7698792709B8}" srcOrd="1" destOrd="0" presId="urn:microsoft.com/office/officeart/2005/8/layout/orgChart1"/>
    <dgm:cxn modelId="{5CBFE169-A398-42F4-A141-E9B69487DF1A}" type="presParOf" srcId="{BC2CCE7B-6947-47AB-9EA7-77B34BBE68D1}" destId="{77B495BF-E02D-4B39-87CD-8AC7F3089963}" srcOrd="2" destOrd="0" presId="urn:microsoft.com/office/officeart/2005/8/layout/orgChart1"/>
    <dgm:cxn modelId="{953AC943-748B-4A3D-B752-D74515C371D7}" type="presParOf" srcId="{3BC00537-DB80-40D6-92E9-101CA19FBCDB}" destId="{C8E75119-B10C-4238-A7C9-30BA634629E3}" srcOrd="2" destOrd="0" presId="urn:microsoft.com/office/officeart/2005/8/layout/orgChart1"/>
    <dgm:cxn modelId="{F3EEB23D-17E5-4567-806B-B65955AC009E}" type="presParOf" srcId="{3BC00537-DB80-40D6-92E9-101CA19FBCDB}" destId="{484D7C94-0E21-4E18-A47A-C6508863D01F}" srcOrd="3" destOrd="0" presId="urn:microsoft.com/office/officeart/2005/8/layout/orgChart1"/>
    <dgm:cxn modelId="{E80112D7-F3B9-4091-975B-E6CA16F8180C}" type="presParOf" srcId="{484D7C94-0E21-4E18-A47A-C6508863D01F}" destId="{28468CDC-E807-49EC-9999-6BC0F9413BC7}" srcOrd="0" destOrd="0" presId="urn:microsoft.com/office/officeart/2005/8/layout/orgChart1"/>
    <dgm:cxn modelId="{6864737A-FE30-452C-BCD5-12B08797B2E1}" type="presParOf" srcId="{28468CDC-E807-49EC-9999-6BC0F9413BC7}" destId="{D038A2E3-4C9C-4545-9B59-8C49D7121CEB}" srcOrd="0" destOrd="0" presId="urn:microsoft.com/office/officeart/2005/8/layout/orgChart1"/>
    <dgm:cxn modelId="{08D87EC7-766F-4E09-B1CB-CD52CFDF947A}" type="presParOf" srcId="{28468CDC-E807-49EC-9999-6BC0F9413BC7}" destId="{9B034394-46F9-4724-8916-2DCF99698BC5}" srcOrd="1" destOrd="0" presId="urn:microsoft.com/office/officeart/2005/8/layout/orgChart1"/>
    <dgm:cxn modelId="{00525144-C5AB-4828-88B9-8BED9A1080EE}" type="presParOf" srcId="{484D7C94-0E21-4E18-A47A-C6508863D01F}" destId="{DC086C44-919C-445B-A658-8661E4980B2F}" srcOrd="1" destOrd="0" presId="urn:microsoft.com/office/officeart/2005/8/layout/orgChart1"/>
    <dgm:cxn modelId="{488AC3EF-C02F-41F5-920D-221BE03312EC}" type="presParOf" srcId="{484D7C94-0E21-4E18-A47A-C6508863D01F}" destId="{D659F705-B5ED-47EC-B42A-A7538E47B6C2}" srcOrd="2" destOrd="0" presId="urn:microsoft.com/office/officeart/2005/8/layout/orgChart1"/>
    <dgm:cxn modelId="{7AB09BA3-3592-4482-AC09-08A94E1787F1}" type="presParOf" srcId="{3BC00537-DB80-40D6-92E9-101CA19FBCDB}" destId="{03EB52F3-3743-4F5D-81CE-DFC2D28F8885}" srcOrd="4" destOrd="0" presId="urn:microsoft.com/office/officeart/2005/8/layout/orgChart1"/>
    <dgm:cxn modelId="{4C842CCC-6946-47FF-A31A-7E8721DB4373}" type="presParOf" srcId="{3BC00537-DB80-40D6-92E9-101CA19FBCDB}" destId="{B60B72D1-F989-4EF4-B338-4DA47A83BC1E}" srcOrd="5" destOrd="0" presId="urn:microsoft.com/office/officeart/2005/8/layout/orgChart1"/>
    <dgm:cxn modelId="{BD64FB9C-D9BA-4892-A2BB-D7DF702666BE}" type="presParOf" srcId="{B60B72D1-F989-4EF4-B338-4DA47A83BC1E}" destId="{58A7D0A4-0ADA-458C-9CDF-43BCCA2709A6}" srcOrd="0" destOrd="0" presId="urn:microsoft.com/office/officeart/2005/8/layout/orgChart1"/>
    <dgm:cxn modelId="{478CF66E-FDBD-4CA3-8309-4B7B0D26E7A5}" type="presParOf" srcId="{58A7D0A4-0ADA-458C-9CDF-43BCCA2709A6}" destId="{92BC6EE6-2053-432B-8220-38586C793304}" srcOrd="0" destOrd="0" presId="urn:microsoft.com/office/officeart/2005/8/layout/orgChart1"/>
    <dgm:cxn modelId="{4C928E8F-DCC6-4281-82B4-2DE2FF86D941}" type="presParOf" srcId="{58A7D0A4-0ADA-458C-9CDF-43BCCA2709A6}" destId="{31C32056-F3BB-4F0C-A95B-4001015B34E9}" srcOrd="1" destOrd="0" presId="urn:microsoft.com/office/officeart/2005/8/layout/orgChart1"/>
    <dgm:cxn modelId="{78810784-FC0A-46FC-B6C7-C8B42753CD3B}" type="presParOf" srcId="{B60B72D1-F989-4EF4-B338-4DA47A83BC1E}" destId="{09AFECF2-AD81-4D55-8970-CF9F0C536EF0}" srcOrd="1" destOrd="0" presId="urn:microsoft.com/office/officeart/2005/8/layout/orgChart1"/>
    <dgm:cxn modelId="{525C8336-48CD-4010-AACC-AC40CEC0A4B5}" type="presParOf" srcId="{B60B72D1-F989-4EF4-B338-4DA47A83BC1E}" destId="{C5EF1A67-F30C-46A0-A79C-8224655C9395}" srcOrd="2" destOrd="0" presId="urn:microsoft.com/office/officeart/2005/8/layout/orgChart1"/>
    <dgm:cxn modelId="{32E33197-8F67-4ECB-9723-4E59F54D7A6A}" type="presParOf" srcId="{3BC00537-DB80-40D6-92E9-101CA19FBCDB}" destId="{B1DD7EA4-F035-4B80-B030-D7FB01C01F15}" srcOrd="6" destOrd="0" presId="urn:microsoft.com/office/officeart/2005/8/layout/orgChart1"/>
    <dgm:cxn modelId="{3225F9B7-E420-4786-8F84-456971AD0BAD}" type="presParOf" srcId="{3BC00537-DB80-40D6-92E9-101CA19FBCDB}" destId="{0F0B689D-1E8B-4250-AA81-28B8CD4425A1}" srcOrd="7" destOrd="0" presId="urn:microsoft.com/office/officeart/2005/8/layout/orgChart1"/>
    <dgm:cxn modelId="{9FB0181B-C472-4181-9DC6-777AFC852E99}" type="presParOf" srcId="{0F0B689D-1E8B-4250-AA81-28B8CD4425A1}" destId="{0D8208C9-9A29-415C-A312-FD8B2D9FA109}" srcOrd="0" destOrd="0" presId="urn:microsoft.com/office/officeart/2005/8/layout/orgChart1"/>
    <dgm:cxn modelId="{84F635F9-D1ED-480F-8F5F-47B7AD86B56F}" type="presParOf" srcId="{0D8208C9-9A29-415C-A312-FD8B2D9FA109}" destId="{1BAAABC4-0125-4167-B012-18FFDC8D0D1C}" srcOrd="0" destOrd="0" presId="urn:microsoft.com/office/officeart/2005/8/layout/orgChart1"/>
    <dgm:cxn modelId="{1F1A4246-5A6D-4F07-837C-43C81716FF17}" type="presParOf" srcId="{0D8208C9-9A29-415C-A312-FD8B2D9FA109}" destId="{B919A482-A8F6-4E29-B25F-3D2B32BD568B}" srcOrd="1" destOrd="0" presId="urn:microsoft.com/office/officeart/2005/8/layout/orgChart1"/>
    <dgm:cxn modelId="{A0C26AF2-5522-43C2-9183-2F8C8713CC35}" type="presParOf" srcId="{0F0B689D-1E8B-4250-AA81-28B8CD4425A1}" destId="{DD2B8C01-E253-44C6-AA77-00322FDCAE86}" srcOrd="1" destOrd="0" presId="urn:microsoft.com/office/officeart/2005/8/layout/orgChart1"/>
    <dgm:cxn modelId="{7415C5E3-0EC9-49A1-A3D8-7450FBDFFECF}" type="presParOf" srcId="{0F0B689D-1E8B-4250-AA81-28B8CD4425A1}" destId="{6FBE310A-24A6-4ED9-A5A5-6FC0F16009DC}" srcOrd="2" destOrd="0" presId="urn:microsoft.com/office/officeart/2005/8/layout/orgChart1"/>
    <dgm:cxn modelId="{F4476ACE-E787-4538-B818-2D9BC8EAA5B6}" type="presParOf" srcId="{26EA4EFA-E6C6-4085-9665-60FCE7B4DA38}" destId="{0EB56358-73BD-46C9-AF70-FCF8AAB3EA8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B1945E0-E9CB-457D-9E12-6B1E4F9999C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76790577-6B82-402A-A4C8-89A097DED55C}">
      <dgm:prSet phldrT="[文本]" custT="1"/>
      <dgm:spPr>
        <a:xfrm>
          <a:off x="3469314" y="0"/>
          <a:ext cx="2048663" cy="61436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zh-TW" altLang="en-US" sz="2400" dirty="0">
              <a:solidFill>
                <a:schemeClr val="bg1">
                  <a:lumMod val="95000"/>
                  <a:lumOff val="5000"/>
                </a:schemeClr>
              </a:solidFill>
              <a:latin typeface="微软雅黑"/>
              <a:cs typeface="Bebas Neue" charset="0"/>
              <a:sym typeface="Bebas Neue" charset="0"/>
            </a:rPr>
            <a:t>法國媒體識讀教育</a:t>
          </a:r>
          <a:endParaRPr lang="zh-CN" altLang="en-US" sz="2400" b="0" dirty="0">
            <a:solidFill>
              <a:sysClr val="windowText" lastClr="000000">
                <a:lumMod val="75000"/>
                <a:lumOff val="25000"/>
              </a:sysClr>
            </a:solidFill>
            <a:latin typeface="+mn-ea"/>
            <a:ea typeface="+mn-ea"/>
            <a:cs typeface="+mn-cs"/>
          </a:endParaRPr>
        </a:p>
      </dgm:t>
    </dgm:pt>
    <dgm:pt modelId="{BC3EE0B6-EECB-45CA-8E5E-B277B8B72A6A}" type="parTrans" cxnId="{895EEA25-854A-4086-AD4E-3E9DCEC505B5}">
      <dgm:prSet/>
      <dgm:spPr/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950CC54D-F7CE-45AA-98FE-761F64633F34}" type="sibTrans" cxnId="{895EEA25-854A-4086-AD4E-3E9DCEC505B5}">
      <dgm:prSet/>
      <dgm:spPr/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C32563C4-BDE2-46CD-887D-A909852ACD81}">
      <dgm:prSet phldrT="[文本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xfrm>
          <a:off x="0" y="857023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gm:spPr>
      <dgm:t>
        <a:bodyPr rtlCol="0" anchor="ctr"/>
        <a:lstStyle/>
        <a:p>
          <a:pPr marL="0" algn="ctr" defTabSz="914400" rtl="0" eaLnBrk="1" latinLnBrk="0" hangingPunct="1">
            <a:buNone/>
          </a:pPr>
          <a:r>
            <a:rPr lang="zh-TW" altLang="en-US" sz="2000" b="0" kern="1200" dirty="0">
              <a:solidFill>
                <a:schemeClr val="tx1"/>
              </a:solidFill>
              <a:latin typeface="+mn-ea"/>
              <a:ea typeface="+mn-ea"/>
              <a:cs typeface="+mn-cs"/>
            </a:rPr>
            <a:t>內容</a:t>
          </a:r>
          <a:endParaRPr lang="zh-CN" altLang="en-US" sz="2000" b="0" kern="1200" dirty="0">
            <a:solidFill>
              <a:schemeClr val="tx1"/>
            </a:solidFill>
            <a:latin typeface="+mn-ea"/>
            <a:ea typeface="+mn-ea"/>
            <a:cs typeface="+mn-cs"/>
          </a:endParaRPr>
        </a:p>
      </dgm:t>
    </dgm:pt>
    <dgm:pt modelId="{4C1C10D1-2E1A-4FC9-8AD7-89169764C33C}" type="parTrans" cxnId="{F1F4128E-F20D-4FDE-9DD8-D3494972BF9A}">
      <dgm:prSet/>
      <dgm:spPr>
        <a:xfrm>
          <a:off x="900107" y="614365"/>
          <a:ext cx="3593538" cy="242658"/>
        </a:xfrm>
        <a:custGeom>
          <a:avLst/>
          <a:gdLst/>
          <a:ahLst/>
          <a:cxnLst/>
          <a:rect l="0" t="0" r="0" b="0"/>
          <a:pathLst>
            <a:path>
              <a:moveTo>
                <a:pt x="3593538" y="0"/>
              </a:moveTo>
              <a:lnTo>
                <a:pt x="3593538" y="113641"/>
              </a:lnTo>
              <a:lnTo>
                <a:pt x="0" y="113641"/>
              </a:lnTo>
              <a:lnTo>
                <a:pt x="0" y="242658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FA45FF96-41FF-491D-9161-68F044F786D6}" type="sibTrans" cxnId="{F1F4128E-F20D-4FDE-9DD8-D3494972BF9A}">
      <dgm:prSet/>
      <dgm:spPr/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AE9A3CAD-216C-40A1-86C8-147D3E1AE6EF}">
      <dgm:prSet phldrT="[文本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xfrm>
          <a:off x="2377389" y="861631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gm:spPr>
      <dgm:t>
        <a:bodyPr rtlCol="0" anchor="ctr"/>
        <a:lstStyle/>
        <a:p>
          <a:pPr marL="0" algn="ctr" defTabSz="914400" rtl="0" eaLnBrk="1" latinLnBrk="0" hangingPunct="1">
            <a:buNone/>
          </a:pPr>
          <a:r>
            <a:rPr lang="zh-TW" altLang="en-US" sz="1800" b="0" kern="1200" dirty="0">
              <a:solidFill>
                <a:sysClr val="window" lastClr="FFFFFF"/>
              </a:solidFill>
              <a:latin typeface="+mn-ea"/>
              <a:ea typeface="+mn-ea"/>
              <a:cs typeface="+mn-cs"/>
            </a:rPr>
            <a:t>與媒體識讀關聯</a:t>
          </a:r>
          <a:endParaRPr lang="zh-CN" altLang="en-US" sz="1800" b="0" kern="1200" dirty="0">
            <a:solidFill>
              <a:sysClr val="window" lastClr="FFFFFF"/>
            </a:solidFill>
            <a:latin typeface="+mn-ea"/>
            <a:ea typeface="+mn-ea"/>
            <a:cs typeface="+mn-cs"/>
          </a:endParaRPr>
        </a:p>
      </dgm:t>
    </dgm:pt>
    <dgm:pt modelId="{FADFC1A3-984B-45BC-9403-0009E7EBE78E}" type="parTrans" cxnId="{1511B53D-2E75-41C6-878D-03A9631315DE}">
      <dgm:prSet/>
      <dgm:spPr>
        <a:xfrm>
          <a:off x="3277496" y="614365"/>
          <a:ext cx="1216149" cy="247265"/>
        </a:xfrm>
        <a:custGeom>
          <a:avLst/>
          <a:gdLst/>
          <a:ahLst/>
          <a:cxnLst/>
          <a:rect l="0" t="0" r="0" b="0"/>
          <a:pathLst>
            <a:path>
              <a:moveTo>
                <a:pt x="1216149" y="0"/>
              </a:moveTo>
              <a:lnTo>
                <a:pt x="1216149" y="118249"/>
              </a:lnTo>
              <a:lnTo>
                <a:pt x="0" y="118249"/>
              </a:lnTo>
              <a:lnTo>
                <a:pt x="0" y="247265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19207EB0-CD2E-4DD2-8C4F-A623A36B1CE8}" type="sibTrans" cxnId="{1511B53D-2E75-41C6-878D-03A9631315DE}">
      <dgm:prSet/>
      <dgm:spPr/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BEE65101-849A-43F1-B4A8-EC4BE34A92CB}">
      <dgm:prSet phldrT="[文本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xfrm>
          <a:off x="4771462" y="861631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gm:spPr>
      <dgm:t>
        <a:bodyPr rtlCol="0" anchor="ctr"/>
        <a:lstStyle/>
        <a:p>
          <a:pPr marL="0" algn="ctr" defTabSz="914400" rtl="0" eaLnBrk="1" latinLnBrk="0" hangingPunct="1">
            <a:buNone/>
          </a:pPr>
          <a:r>
            <a:rPr lang="zh-TW" altLang="en-US" sz="2000" b="0" kern="1200" dirty="0">
              <a:solidFill>
                <a:sysClr val="window" lastClr="FFFFFF"/>
              </a:solidFill>
              <a:latin typeface="+mn-ea"/>
              <a:ea typeface="+mn-ea"/>
              <a:cs typeface="+mn-cs"/>
            </a:rPr>
            <a:t>優點</a:t>
          </a:r>
          <a:endParaRPr lang="zh-CN" altLang="en-US" sz="2000" b="0" kern="1200" dirty="0">
            <a:solidFill>
              <a:sysClr val="window" lastClr="FFFFFF"/>
            </a:solidFill>
            <a:latin typeface="+mn-ea"/>
            <a:ea typeface="+mn-ea"/>
            <a:cs typeface="+mn-cs"/>
          </a:endParaRPr>
        </a:p>
      </dgm:t>
    </dgm:pt>
    <dgm:pt modelId="{D92C79D7-A563-4325-ABF5-E8D595A235F5}" type="parTrans" cxnId="{1B4E7CF1-A9A3-46D6-87CF-736ABF3BF581}">
      <dgm:prSet/>
      <dgm:spPr>
        <a:xfrm>
          <a:off x="4493646" y="614365"/>
          <a:ext cx="1177923" cy="2472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249"/>
              </a:lnTo>
              <a:lnTo>
                <a:pt x="1177923" y="118249"/>
              </a:lnTo>
              <a:lnTo>
                <a:pt x="1177923" y="247265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BECE0661-6D61-451F-8DCE-DAF0034C3F73}" type="sibTrans" cxnId="{1B4E7CF1-A9A3-46D6-87CF-736ABF3BF581}">
      <dgm:prSet/>
      <dgm:spPr/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3446DCB9-C329-4BB4-8194-CBA070C9F442}">
      <dgm:prSet phldrT="[文本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xfrm>
          <a:off x="7187077" y="857023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gm:spPr>
      <dgm:t>
        <a:bodyPr rtlCol="0" anchor="ctr"/>
        <a:lstStyle/>
        <a:p>
          <a:pPr marL="0" algn="ctr" defTabSz="914400" rtl="0" eaLnBrk="1" latinLnBrk="0" hangingPunct="1">
            <a:buNone/>
          </a:pPr>
          <a:r>
            <a:rPr lang="zh-TW" altLang="en-US" sz="2000" b="0" kern="1200" dirty="0">
              <a:solidFill>
                <a:sysClr val="window" lastClr="FFFFFF"/>
              </a:solidFill>
              <a:latin typeface="+mn-ea"/>
              <a:ea typeface="+mn-ea"/>
              <a:cs typeface="+mn-cs"/>
            </a:rPr>
            <a:t>缺點</a:t>
          </a:r>
          <a:endParaRPr lang="zh-CN" altLang="en-US" sz="2000" b="0" kern="1200" dirty="0">
            <a:solidFill>
              <a:sysClr val="window" lastClr="FFFFFF"/>
            </a:solidFill>
            <a:latin typeface="+mn-ea"/>
            <a:ea typeface="+mn-ea"/>
            <a:cs typeface="+mn-cs"/>
          </a:endParaRPr>
        </a:p>
      </dgm:t>
    </dgm:pt>
    <dgm:pt modelId="{A373076C-74F8-4312-89FA-C84B2B3A166B}" type="parTrans" cxnId="{E90A670E-3D72-4605-8B38-BC5A4C03F4CD}">
      <dgm:prSet/>
      <dgm:spPr>
        <a:xfrm>
          <a:off x="4493646" y="614365"/>
          <a:ext cx="3593538" cy="2426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641"/>
              </a:lnTo>
              <a:lnTo>
                <a:pt x="3593538" y="113641"/>
              </a:lnTo>
              <a:lnTo>
                <a:pt x="3593538" y="242658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06B784BC-030C-41D5-9412-BC849BB4CB95}" type="sibTrans" cxnId="{E90A670E-3D72-4605-8B38-BC5A4C03F4CD}">
      <dgm:prSet/>
      <dgm:spPr/>
      <dgm:t>
        <a:bodyPr/>
        <a:lstStyle/>
        <a:p>
          <a:endParaRPr lang="zh-CN" altLang="en-US" sz="1800">
            <a:latin typeface="+mj-ea"/>
            <a:ea typeface="+mj-ea"/>
          </a:endParaRPr>
        </a:p>
      </dgm:t>
    </dgm:pt>
    <dgm:pt modelId="{D55C05CE-8C88-42CF-99A3-DD3B5149E898}" type="pres">
      <dgm:prSet presAssocID="{3B1945E0-E9CB-457D-9E12-6B1E4F9999C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26EA4EFA-E6C6-4085-9665-60FCE7B4DA38}" type="pres">
      <dgm:prSet presAssocID="{76790577-6B82-402A-A4C8-89A097DED55C}" presName="hierRoot1" presStyleCnt="0">
        <dgm:presLayoutVars>
          <dgm:hierBranch val="init"/>
        </dgm:presLayoutVars>
      </dgm:prSet>
      <dgm:spPr/>
    </dgm:pt>
    <dgm:pt modelId="{15F18DC5-9787-44D7-8BC1-115E84E69839}" type="pres">
      <dgm:prSet presAssocID="{76790577-6B82-402A-A4C8-89A097DED55C}" presName="rootComposite1" presStyleCnt="0"/>
      <dgm:spPr/>
    </dgm:pt>
    <dgm:pt modelId="{A947B285-A05C-41C0-B11E-DCDDC6F3C90F}" type="pres">
      <dgm:prSet presAssocID="{76790577-6B82-402A-A4C8-89A097DED55C}" presName="rootText1" presStyleLbl="node0" presStyleIdx="0" presStyleCnt="1" custScaleX="393676" custLinFactNeighborY="-239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D754735-1B14-4C80-A67B-20BA33C6DD90}" type="pres">
      <dgm:prSet presAssocID="{76790577-6B82-402A-A4C8-89A097DED55C}" presName="rootConnector1" presStyleLbl="node1" presStyleIdx="0" presStyleCnt="0"/>
      <dgm:spPr/>
      <dgm:t>
        <a:bodyPr/>
        <a:lstStyle/>
        <a:p>
          <a:endParaRPr lang="zh-TW" altLang="en-US"/>
        </a:p>
      </dgm:t>
    </dgm:pt>
    <dgm:pt modelId="{3BC00537-DB80-40D6-92E9-101CA19FBCDB}" type="pres">
      <dgm:prSet presAssocID="{76790577-6B82-402A-A4C8-89A097DED55C}" presName="hierChild2" presStyleCnt="0"/>
      <dgm:spPr/>
    </dgm:pt>
    <dgm:pt modelId="{536BE776-BAEA-4A5F-81FF-FFC54D1ACFDE}" type="pres">
      <dgm:prSet presAssocID="{4C1C10D1-2E1A-4FC9-8AD7-89169764C33C}" presName="Name37" presStyleLbl="parChTrans1D2" presStyleIdx="0" presStyleCnt="4"/>
      <dgm:spPr/>
      <dgm:t>
        <a:bodyPr/>
        <a:lstStyle/>
        <a:p>
          <a:endParaRPr lang="zh-TW" altLang="en-US"/>
        </a:p>
      </dgm:t>
    </dgm:pt>
    <dgm:pt modelId="{BC2CCE7B-6947-47AB-9EA7-77B34BBE68D1}" type="pres">
      <dgm:prSet presAssocID="{C32563C4-BDE2-46CD-887D-A909852ACD81}" presName="hierRoot2" presStyleCnt="0">
        <dgm:presLayoutVars>
          <dgm:hierBranch val="init"/>
        </dgm:presLayoutVars>
      </dgm:prSet>
      <dgm:spPr/>
    </dgm:pt>
    <dgm:pt modelId="{37112DD5-05CB-4F35-99E4-3EA7B6D4518B}" type="pres">
      <dgm:prSet presAssocID="{C32563C4-BDE2-46CD-887D-A909852ACD81}" presName="rootComposite" presStyleCnt="0"/>
      <dgm:spPr/>
    </dgm:pt>
    <dgm:pt modelId="{A910B5D5-80E8-4A16-BB16-D93655301079}" type="pres">
      <dgm:prSet presAssocID="{C32563C4-BDE2-46CD-887D-A909852ACD81}" presName="rootText" presStyleLbl="node2" presStyleIdx="0" presStyleCnt="4" custScaleX="146510" custScaleY="72105" custLinFactX="-83081" custLinFactNeighborX="-100000" custLinFactNeighborY="-2531">
        <dgm:presLayoutVars>
          <dgm:chPref val="3"/>
        </dgm:presLayoutVars>
      </dgm:prSet>
      <dgm:spPr>
        <a:xfrm>
          <a:off x="0" y="857023"/>
          <a:ext cx="1800214" cy="442988"/>
        </a:xfrm>
        <a:prstGeom prst="rect">
          <a:avLst/>
        </a:prstGeom>
      </dgm:spPr>
      <dgm:t>
        <a:bodyPr/>
        <a:lstStyle/>
        <a:p>
          <a:endParaRPr lang="zh-TW" altLang="en-US"/>
        </a:p>
      </dgm:t>
    </dgm:pt>
    <dgm:pt modelId="{053CA802-B646-499A-A44F-F871F767F671}" type="pres">
      <dgm:prSet presAssocID="{C32563C4-BDE2-46CD-887D-A909852ACD81}" presName="rootConnector" presStyleLbl="node2" presStyleIdx="0" presStyleCnt="4"/>
      <dgm:spPr/>
      <dgm:t>
        <a:bodyPr/>
        <a:lstStyle/>
        <a:p>
          <a:endParaRPr lang="zh-TW" altLang="en-US"/>
        </a:p>
      </dgm:t>
    </dgm:pt>
    <dgm:pt modelId="{76A4A0FD-25E0-494D-B564-7698792709B8}" type="pres">
      <dgm:prSet presAssocID="{C32563C4-BDE2-46CD-887D-A909852ACD81}" presName="hierChild4" presStyleCnt="0"/>
      <dgm:spPr/>
    </dgm:pt>
    <dgm:pt modelId="{77B495BF-E02D-4B39-87CD-8AC7F3089963}" type="pres">
      <dgm:prSet presAssocID="{C32563C4-BDE2-46CD-887D-A909852ACD81}" presName="hierChild5" presStyleCnt="0"/>
      <dgm:spPr/>
    </dgm:pt>
    <dgm:pt modelId="{C8E75119-B10C-4238-A7C9-30BA634629E3}" type="pres">
      <dgm:prSet presAssocID="{FADFC1A3-984B-45BC-9403-0009E7EBE78E}" presName="Name37" presStyleLbl="parChTrans1D2" presStyleIdx="1" presStyleCnt="4"/>
      <dgm:spPr/>
      <dgm:t>
        <a:bodyPr/>
        <a:lstStyle/>
        <a:p>
          <a:endParaRPr lang="zh-TW" altLang="en-US"/>
        </a:p>
      </dgm:t>
    </dgm:pt>
    <dgm:pt modelId="{484D7C94-0E21-4E18-A47A-C6508863D01F}" type="pres">
      <dgm:prSet presAssocID="{AE9A3CAD-216C-40A1-86C8-147D3E1AE6EF}" presName="hierRoot2" presStyleCnt="0">
        <dgm:presLayoutVars>
          <dgm:hierBranch val="init"/>
        </dgm:presLayoutVars>
      </dgm:prSet>
      <dgm:spPr/>
    </dgm:pt>
    <dgm:pt modelId="{28468CDC-E807-49EC-9999-6BC0F9413BC7}" type="pres">
      <dgm:prSet presAssocID="{AE9A3CAD-216C-40A1-86C8-147D3E1AE6EF}" presName="rootComposite" presStyleCnt="0"/>
      <dgm:spPr/>
    </dgm:pt>
    <dgm:pt modelId="{D038A2E3-4C9C-4545-9B59-8C49D7121CEB}" type="pres">
      <dgm:prSet presAssocID="{AE9A3CAD-216C-40A1-86C8-147D3E1AE6EF}" presName="rootText" presStyleLbl="node2" presStyleIdx="1" presStyleCnt="4" custScaleX="146510" custScaleY="72105" custLinFactNeighborX="-15221" custLinFactNeighborY="-1781">
        <dgm:presLayoutVars>
          <dgm:chPref val="3"/>
        </dgm:presLayoutVars>
      </dgm:prSet>
      <dgm:spPr>
        <a:xfrm>
          <a:off x="2377389" y="861631"/>
          <a:ext cx="1800214" cy="442988"/>
        </a:xfrm>
        <a:prstGeom prst="rect">
          <a:avLst/>
        </a:prstGeom>
      </dgm:spPr>
      <dgm:t>
        <a:bodyPr/>
        <a:lstStyle/>
        <a:p>
          <a:endParaRPr lang="zh-TW" altLang="en-US"/>
        </a:p>
      </dgm:t>
    </dgm:pt>
    <dgm:pt modelId="{9B034394-46F9-4724-8916-2DCF99698BC5}" type="pres">
      <dgm:prSet presAssocID="{AE9A3CAD-216C-40A1-86C8-147D3E1AE6EF}" presName="rootConnector" presStyleLbl="node2" presStyleIdx="1" presStyleCnt="4"/>
      <dgm:spPr/>
      <dgm:t>
        <a:bodyPr/>
        <a:lstStyle/>
        <a:p>
          <a:endParaRPr lang="zh-TW" altLang="en-US"/>
        </a:p>
      </dgm:t>
    </dgm:pt>
    <dgm:pt modelId="{DC086C44-919C-445B-A658-8661E4980B2F}" type="pres">
      <dgm:prSet presAssocID="{AE9A3CAD-216C-40A1-86C8-147D3E1AE6EF}" presName="hierChild4" presStyleCnt="0"/>
      <dgm:spPr/>
    </dgm:pt>
    <dgm:pt modelId="{D659F705-B5ED-47EC-B42A-A7538E47B6C2}" type="pres">
      <dgm:prSet presAssocID="{AE9A3CAD-216C-40A1-86C8-147D3E1AE6EF}" presName="hierChild5" presStyleCnt="0"/>
      <dgm:spPr/>
    </dgm:pt>
    <dgm:pt modelId="{03EB52F3-3743-4F5D-81CE-DFC2D28F8885}" type="pres">
      <dgm:prSet presAssocID="{D92C79D7-A563-4325-ABF5-E8D595A235F5}" presName="Name37" presStyleLbl="parChTrans1D2" presStyleIdx="2" presStyleCnt="4"/>
      <dgm:spPr/>
      <dgm:t>
        <a:bodyPr/>
        <a:lstStyle/>
        <a:p>
          <a:endParaRPr lang="zh-TW" altLang="en-US"/>
        </a:p>
      </dgm:t>
    </dgm:pt>
    <dgm:pt modelId="{B60B72D1-F989-4EF4-B338-4DA47A83BC1E}" type="pres">
      <dgm:prSet presAssocID="{BEE65101-849A-43F1-B4A8-EC4BE34A92CB}" presName="hierRoot2" presStyleCnt="0">
        <dgm:presLayoutVars>
          <dgm:hierBranch val="init"/>
        </dgm:presLayoutVars>
      </dgm:prSet>
      <dgm:spPr/>
    </dgm:pt>
    <dgm:pt modelId="{58A7D0A4-0ADA-458C-9CDF-43BCCA2709A6}" type="pres">
      <dgm:prSet presAssocID="{BEE65101-849A-43F1-B4A8-EC4BE34A92CB}" presName="rootComposite" presStyleCnt="0"/>
      <dgm:spPr/>
    </dgm:pt>
    <dgm:pt modelId="{92BC6EE6-2053-432B-8220-38586C793304}" type="pres">
      <dgm:prSet presAssocID="{BEE65101-849A-43F1-B4A8-EC4BE34A92CB}" presName="rootText" presStyleLbl="node2" presStyleIdx="2" presStyleCnt="4" custScaleX="146510" custScaleY="72105" custLinFactNeighborX="12110" custLinFactNeighborY="-1781">
        <dgm:presLayoutVars>
          <dgm:chPref val="3"/>
        </dgm:presLayoutVars>
      </dgm:prSet>
      <dgm:spPr>
        <a:xfrm>
          <a:off x="4771462" y="861631"/>
          <a:ext cx="1800214" cy="442988"/>
        </a:xfrm>
        <a:prstGeom prst="rect">
          <a:avLst/>
        </a:prstGeom>
      </dgm:spPr>
      <dgm:t>
        <a:bodyPr/>
        <a:lstStyle/>
        <a:p>
          <a:endParaRPr lang="zh-TW" altLang="en-US"/>
        </a:p>
      </dgm:t>
    </dgm:pt>
    <dgm:pt modelId="{31C32056-F3BB-4F0C-A95B-4001015B34E9}" type="pres">
      <dgm:prSet presAssocID="{BEE65101-849A-43F1-B4A8-EC4BE34A92CB}" presName="rootConnector" presStyleLbl="node2" presStyleIdx="2" presStyleCnt="4"/>
      <dgm:spPr/>
      <dgm:t>
        <a:bodyPr/>
        <a:lstStyle/>
        <a:p>
          <a:endParaRPr lang="zh-TW" altLang="en-US"/>
        </a:p>
      </dgm:t>
    </dgm:pt>
    <dgm:pt modelId="{09AFECF2-AD81-4D55-8970-CF9F0C536EF0}" type="pres">
      <dgm:prSet presAssocID="{BEE65101-849A-43F1-B4A8-EC4BE34A92CB}" presName="hierChild4" presStyleCnt="0"/>
      <dgm:spPr/>
    </dgm:pt>
    <dgm:pt modelId="{C5EF1A67-F30C-46A0-A79C-8224655C9395}" type="pres">
      <dgm:prSet presAssocID="{BEE65101-849A-43F1-B4A8-EC4BE34A92CB}" presName="hierChild5" presStyleCnt="0"/>
      <dgm:spPr/>
    </dgm:pt>
    <dgm:pt modelId="{B1DD7EA4-F035-4B80-B030-D7FB01C01F15}" type="pres">
      <dgm:prSet presAssocID="{A373076C-74F8-4312-89FA-C84B2B3A166B}" presName="Name37" presStyleLbl="parChTrans1D2" presStyleIdx="3" presStyleCnt="4"/>
      <dgm:spPr/>
      <dgm:t>
        <a:bodyPr/>
        <a:lstStyle/>
        <a:p>
          <a:endParaRPr lang="zh-TW" altLang="en-US"/>
        </a:p>
      </dgm:t>
    </dgm:pt>
    <dgm:pt modelId="{0F0B689D-1E8B-4250-AA81-28B8CD4425A1}" type="pres">
      <dgm:prSet presAssocID="{3446DCB9-C329-4BB4-8194-CBA070C9F442}" presName="hierRoot2" presStyleCnt="0">
        <dgm:presLayoutVars>
          <dgm:hierBranch val="init"/>
        </dgm:presLayoutVars>
      </dgm:prSet>
      <dgm:spPr/>
    </dgm:pt>
    <dgm:pt modelId="{0D8208C9-9A29-415C-A312-FD8B2D9FA109}" type="pres">
      <dgm:prSet presAssocID="{3446DCB9-C329-4BB4-8194-CBA070C9F442}" presName="rootComposite" presStyleCnt="0"/>
      <dgm:spPr/>
    </dgm:pt>
    <dgm:pt modelId="{1BAAABC4-0125-4167-B012-18FFDC8D0D1C}" type="pres">
      <dgm:prSet presAssocID="{3446DCB9-C329-4BB4-8194-CBA070C9F442}" presName="rootText" presStyleLbl="node2" presStyleIdx="3" presStyleCnt="4" custScaleX="146510" custScaleY="72105" custLinFactX="81744" custLinFactNeighborX="100000" custLinFactNeighborY="-2531">
        <dgm:presLayoutVars>
          <dgm:chPref val="3"/>
        </dgm:presLayoutVars>
      </dgm:prSet>
      <dgm:spPr>
        <a:xfrm>
          <a:off x="7187077" y="857023"/>
          <a:ext cx="1800214" cy="442988"/>
        </a:xfrm>
        <a:prstGeom prst="rect">
          <a:avLst/>
        </a:prstGeom>
      </dgm:spPr>
      <dgm:t>
        <a:bodyPr/>
        <a:lstStyle/>
        <a:p>
          <a:endParaRPr lang="zh-TW" altLang="en-US"/>
        </a:p>
      </dgm:t>
    </dgm:pt>
    <dgm:pt modelId="{B919A482-A8F6-4E29-B25F-3D2B32BD568B}" type="pres">
      <dgm:prSet presAssocID="{3446DCB9-C329-4BB4-8194-CBA070C9F442}" presName="rootConnector" presStyleLbl="node2" presStyleIdx="3" presStyleCnt="4"/>
      <dgm:spPr/>
      <dgm:t>
        <a:bodyPr/>
        <a:lstStyle/>
        <a:p>
          <a:endParaRPr lang="zh-TW" altLang="en-US"/>
        </a:p>
      </dgm:t>
    </dgm:pt>
    <dgm:pt modelId="{DD2B8C01-E253-44C6-AA77-00322FDCAE86}" type="pres">
      <dgm:prSet presAssocID="{3446DCB9-C329-4BB4-8194-CBA070C9F442}" presName="hierChild4" presStyleCnt="0"/>
      <dgm:spPr/>
    </dgm:pt>
    <dgm:pt modelId="{6FBE310A-24A6-4ED9-A5A5-6FC0F16009DC}" type="pres">
      <dgm:prSet presAssocID="{3446DCB9-C329-4BB4-8194-CBA070C9F442}" presName="hierChild5" presStyleCnt="0"/>
      <dgm:spPr/>
    </dgm:pt>
    <dgm:pt modelId="{0EB56358-73BD-46C9-AF70-FCF8AAB3EA8A}" type="pres">
      <dgm:prSet presAssocID="{76790577-6B82-402A-A4C8-89A097DED55C}" presName="hierChild3" presStyleCnt="0"/>
      <dgm:spPr/>
    </dgm:pt>
  </dgm:ptLst>
  <dgm:cxnLst>
    <dgm:cxn modelId="{3F670B43-F3AE-4537-98EE-42DE35CBD5E3}" type="presOf" srcId="{D92C79D7-A563-4325-ABF5-E8D595A235F5}" destId="{03EB52F3-3743-4F5D-81CE-DFC2D28F8885}" srcOrd="0" destOrd="0" presId="urn:microsoft.com/office/officeart/2005/8/layout/orgChart1"/>
    <dgm:cxn modelId="{895EEA25-854A-4086-AD4E-3E9DCEC505B5}" srcId="{3B1945E0-E9CB-457D-9E12-6B1E4F9999CE}" destId="{76790577-6B82-402A-A4C8-89A097DED55C}" srcOrd="0" destOrd="0" parTransId="{BC3EE0B6-EECB-45CA-8E5E-B277B8B72A6A}" sibTransId="{950CC54D-F7CE-45AA-98FE-761F64633F34}"/>
    <dgm:cxn modelId="{286F7E2D-61A0-4130-9ECD-06C0F836399B}" type="presOf" srcId="{76790577-6B82-402A-A4C8-89A097DED55C}" destId="{A947B285-A05C-41C0-B11E-DCDDC6F3C90F}" srcOrd="0" destOrd="0" presId="urn:microsoft.com/office/officeart/2005/8/layout/orgChart1"/>
    <dgm:cxn modelId="{DA5D4EA0-E78F-4DB9-B382-D6B097E2FF7F}" type="presOf" srcId="{AE9A3CAD-216C-40A1-86C8-147D3E1AE6EF}" destId="{9B034394-46F9-4724-8916-2DCF99698BC5}" srcOrd="1" destOrd="0" presId="urn:microsoft.com/office/officeart/2005/8/layout/orgChart1"/>
    <dgm:cxn modelId="{E67824EA-15C9-41FB-A6A7-0646F5568074}" type="presOf" srcId="{C32563C4-BDE2-46CD-887D-A909852ACD81}" destId="{053CA802-B646-499A-A44F-F871F767F671}" srcOrd="1" destOrd="0" presId="urn:microsoft.com/office/officeart/2005/8/layout/orgChart1"/>
    <dgm:cxn modelId="{1511B53D-2E75-41C6-878D-03A9631315DE}" srcId="{76790577-6B82-402A-A4C8-89A097DED55C}" destId="{AE9A3CAD-216C-40A1-86C8-147D3E1AE6EF}" srcOrd="1" destOrd="0" parTransId="{FADFC1A3-984B-45BC-9403-0009E7EBE78E}" sibTransId="{19207EB0-CD2E-4DD2-8C4F-A623A36B1CE8}"/>
    <dgm:cxn modelId="{989D77AC-7745-4179-BA65-58DDBD353324}" type="presOf" srcId="{3446DCB9-C329-4BB4-8194-CBA070C9F442}" destId="{1BAAABC4-0125-4167-B012-18FFDC8D0D1C}" srcOrd="0" destOrd="0" presId="urn:microsoft.com/office/officeart/2005/8/layout/orgChart1"/>
    <dgm:cxn modelId="{E90A670E-3D72-4605-8B38-BC5A4C03F4CD}" srcId="{76790577-6B82-402A-A4C8-89A097DED55C}" destId="{3446DCB9-C329-4BB4-8194-CBA070C9F442}" srcOrd="3" destOrd="0" parTransId="{A373076C-74F8-4312-89FA-C84B2B3A166B}" sibTransId="{06B784BC-030C-41D5-9412-BC849BB4CB95}"/>
    <dgm:cxn modelId="{89B40058-F5C2-4219-9BAE-4C919C622F1E}" type="presOf" srcId="{BEE65101-849A-43F1-B4A8-EC4BE34A92CB}" destId="{92BC6EE6-2053-432B-8220-38586C793304}" srcOrd="0" destOrd="0" presId="urn:microsoft.com/office/officeart/2005/8/layout/orgChart1"/>
    <dgm:cxn modelId="{F1F4128E-F20D-4FDE-9DD8-D3494972BF9A}" srcId="{76790577-6B82-402A-A4C8-89A097DED55C}" destId="{C32563C4-BDE2-46CD-887D-A909852ACD81}" srcOrd="0" destOrd="0" parTransId="{4C1C10D1-2E1A-4FC9-8AD7-89169764C33C}" sibTransId="{FA45FF96-41FF-491D-9161-68F044F786D6}"/>
    <dgm:cxn modelId="{1B4E7CF1-A9A3-46D6-87CF-736ABF3BF581}" srcId="{76790577-6B82-402A-A4C8-89A097DED55C}" destId="{BEE65101-849A-43F1-B4A8-EC4BE34A92CB}" srcOrd="2" destOrd="0" parTransId="{D92C79D7-A563-4325-ABF5-E8D595A235F5}" sibTransId="{BECE0661-6D61-451F-8DCE-DAF0034C3F73}"/>
    <dgm:cxn modelId="{9AECF88A-5A46-47FC-85A6-C7938FF1F568}" type="presOf" srcId="{BEE65101-849A-43F1-B4A8-EC4BE34A92CB}" destId="{31C32056-F3BB-4F0C-A95B-4001015B34E9}" srcOrd="1" destOrd="0" presId="urn:microsoft.com/office/officeart/2005/8/layout/orgChart1"/>
    <dgm:cxn modelId="{E8C1A8BB-B78D-4E1C-A41E-AA2985BE7ECB}" type="presOf" srcId="{C32563C4-BDE2-46CD-887D-A909852ACD81}" destId="{A910B5D5-80E8-4A16-BB16-D93655301079}" srcOrd="0" destOrd="0" presId="urn:microsoft.com/office/officeart/2005/8/layout/orgChart1"/>
    <dgm:cxn modelId="{5059497A-E1C6-4717-9950-410A661D9D7A}" type="presOf" srcId="{4C1C10D1-2E1A-4FC9-8AD7-89169764C33C}" destId="{536BE776-BAEA-4A5F-81FF-FFC54D1ACFDE}" srcOrd="0" destOrd="0" presId="urn:microsoft.com/office/officeart/2005/8/layout/orgChart1"/>
    <dgm:cxn modelId="{8562D739-775E-45A0-94B1-D2526AC52357}" type="presOf" srcId="{FADFC1A3-984B-45BC-9403-0009E7EBE78E}" destId="{C8E75119-B10C-4238-A7C9-30BA634629E3}" srcOrd="0" destOrd="0" presId="urn:microsoft.com/office/officeart/2005/8/layout/orgChart1"/>
    <dgm:cxn modelId="{AB2C819F-5A03-481C-A775-379F0942E3C3}" type="presOf" srcId="{3B1945E0-E9CB-457D-9E12-6B1E4F9999CE}" destId="{D55C05CE-8C88-42CF-99A3-DD3B5149E898}" srcOrd="0" destOrd="0" presId="urn:microsoft.com/office/officeart/2005/8/layout/orgChart1"/>
    <dgm:cxn modelId="{FAE62D16-22FE-40DE-B79F-BDDA142BE7B0}" type="presOf" srcId="{AE9A3CAD-216C-40A1-86C8-147D3E1AE6EF}" destId="{D038A2E3-4C9C-4545-9B59-8C49D7121CEB}" srcOrd="0" destOrd="0" presId="urn:microsoft.com/office/officeart/2005/8/layout/orgChart1"/>
    <dgm:cxn modelId="{E6043BAA-C0F4-4CE3-A452-77E1A97E72DA}" type="presOf" srcId="{3446DCB9-C329-4BB4-8194-CBA070C9F442}" destId="{B919A482-A8F6-4E29-B25F-3D2B32BD568B}" srcOrd="1" destOrd="0" presId="urn:microsoft.com/office/officeart/2005/8/layout/orgChart1"/>
    <dgm:cxn modelId="{91543778-B6F3-4DD4-8DE5-61A42DBD6731}" type="presOf" srcId="{76790577-6B82-402A-A4C8-89A097DED55C}" destId="{3D754735-1B14-4C80-A67B-20BA33C6DD90}" srcOrd="1" destOrd="0" presId="urn:microsoft.com/office/officeart/2005/8/layout/orgChart1"/>
    <dgm:cxn modelId="{45A0AD72-16E3-41C4-BC65-A4D8F6D0214C}" type="presOf" srcId="{A373076C-74F8-4312-89FA-C84B2B3A166B}" destId="{B1DD7EA4-F035-4B80-B030-D7FB01C01F15}" srcOrd="0" destOrd="0" presId="urn:microsoft.com/office/officeart/2005/8/layout/orgChart1"/>
    <dgm:cxn modelId="{E115D919-C3F8-48C6-8D83-AF58D4ADB7A4}" type="presParOf" srcId="{D55C05CE-8C88-42CF-99A3-DD3B5149E898}" destId="{26EA4EFA-E6C6-4085-9665-60FCE7B4DA38}" srcOrd="0" destOrd="0" presId="urn:microsoft.com/office/officeart/2005/8/layout/orgChart1"/>
    <dgm:cxn modelId="{446E794E-E226-4DE2-A8A4-1A4193B2E6E9}" type="presParOf" srcId="{26EA4EFA-E6C6-4085-9665-60FCE7B4DA38}" destId="{15F18DC5-9787-44D7-8BC1-115E84E69839}" srcOrd="0" destOrd="0" presId="urn:microsoft.com/office/officeart/2005/8/layout/orgChart1"/>
    <dgm:cxn modelId="{03BD4B1B-15B2-4BF4-A196-711C0FACE5AB}" type="presParOf" srcId="{15F18DC5-9787-44D7-8BC1-115E84E69839}" destId="{A947B285-A05C-41C0-B11E-DCDDC6F3C90F}" srcOrd="0" destOrd="0" presId="urn:microsoft.com/office/officeart/2005/8/layout/orgChart1"/>
    <dgm:cxn modelId="{8C5BA85E-D608-4473-ABA3-FB41825C75E4}" type="presParOf" srcId="{15F18DC5-9787-44D7-8BC1-115E84E69839}" destId="{3D754735-1B14-4C80-A67B-20BA33C6DD90}" srcOrd="1" destOrd="0" presId="urn:microsoft.com/office/officeart/2005/8/layout/orgChart1"/>
    <dgm:cxn modelId="{EA0D1331-E461-46DC-9486-F986CAA8C670}" type="presParOf" srcId="{26EA4EFA-E6C6-4085-9665-60FCE7B4DA38}" destId="{3BC00537-DB80-40D6-92E9-101CA19FBCDB}" srcOrd="1" destOrd="0" presId="urn:microsoft.com/office/officeart/2005/8/layout/orgChart1"/>
    <dgm:cxn modelId="{7D507DFB-0251-498C-B4AC-E251D08E07A6}" type="presParOf" srcId="{3BC00537-DB80-40D6-92E9-101CA19FBCDB}" destId="{536BE776-BAEA-4A5F-81FF-FFC54D1ACFDE}" srcOrd="0" destOrd="0" presId="urn:microsoft.com/office/officeart/2005/8/layout/orgChart1"/>
    <dgm:cxn modelId="{52B9BBBA-C083-4E71-B3A3-A5C723D8FE30}" type="presParOf" srcId="{3BC00537-DB80-40D6-92E9-101CA19FBCDB}" destId="{BC2CCE7B-6947-47AB-9EA7-77B34BBE68D1}" srcOrd="1" destOrd="0" presId="urn:microsoft.com/office/officeart/2005/8/layout/orgChart1"/>
    <dgm:cxn modelId="{AE5B35E5-F450-49B6-B4A9-917C85487388}" type="presParOf" srcId="{BC2CCE7B-6947-47AB-9EA7-77B34BBE68D1}" destId="{37112DD5-05CB-4F35-99E4-3EA7B6D4518B}" srcOrd="0" destOrd="0" presId="urn:microsoft.com/office/officeart/2005/8/layout/orgChart1"/>
    <dgm:cxn modelId="{F6468757-8D52-47C0-928E-21DF5D762324}" type="presParOf" srcId="{37112DD5-05CB-4F35-99E4-3EA7B6D4518B}" destId="{A910B5D5-80E8-4A16-BB16-D93655301079}" srcOrd="0" destOrd="0" presId="urn:microsoft.com/office/officeart/2005/8/layout/orgChart1"/>
    <dgm:cxn modelId="{58F1D083-B6A6-4E17-AB63-525CC157DA55}" type="presParOf" srcId="{37112DD5-05CB-4F35-99E4-3EA7B6D4518B}" destId="{053CA802-B646-499A-A44F-F871F767F671}" srcOrd="1" destOrd="0" presId="urn:microsoft.com/office/officeart/2005/8/layout/orgChart1"/>
    <dgm:cxn modelId="{7C149EDB-5BC4-475B-898E-155BE5B55726}" type="presParOf" srcId="{BC2CCE7B-6947-47AB-9EA7-77B34BBE68D1}" destId="{76A4A0FD-25E0-494D-B564-7698792709B8}" srcOrd="1" destOrd="0" presId="urn:microsoft.com/office/officeart/2005/8/layout/orgChart1"/>
    <dgm:cxn modelId="{5CBFE169-A398-42F4-A141-E9B69487DF1A}" type="presParOf" srcId="{BC2CCE7B-6947-47AB-9EA7-77B34BBE68D1}" destId="{77B495BF-E02D-4B39-87CD-8AC7F3089963}" srcOrd="2" destOrd="0" presId="urn:microsoft.com/office/officeart/2005/8/layout/orgChart1"/>
    <dgm:cxn modelId="{953AC943-748B-4A3D-B752-D74515C371D7}" type="presParOf" srcId="{3BC00537-DB80-40D6-92E9-101CA19FBCDB}" destId="{C8E75119-B10C-4238-A7C9-30BA634629E3}" srcOrd="2" destOrd="0" presId="urn:microsoft.com/office/officeart/2005/8/layout/orgChart1"/>
    <dgm:cxn modelId="{F3EEB23D-17E5-4567-806B-B65955AC009E}" type="presParOf" srcId="{3BC00537-DB80-40D6-92E9-101CA19FBCDB}" destId="{484D7C94-0E21-4E18-A47A-C6508863D01F}" srcOrd="3" destOrd="0" presId="urn:microsoft.com/office/officeart/2005/8/layout/orgChart1"/>
    <dgm:cxn modelId="{E80112D7-F3B9-4091-975B-E6CA16F8180C}" type="presParOf" srcId="{484D7C94-0E21-4E18-A47A-C6508863D01F}" destId="{28468CDC-E807-49EC-9999-6BC0F9413BC7}" srcOrd="0" destOrd="0" presId="urn:microsoft.com/office/officeart/2005/8/layout/orgChart1"/>
    <dgm:cxn modelId="{6864737A-FE30-452C-BCD5-12B08797B2E1}" type="presParOf" srcId="{28468CDC-E807-49EC-9999-6BC0F9413BC7}" destId="{D038A2E3-4C9C-4545-9B59-8C49D7121CEB}" srcOrd="0" destOrd="0" presId="urn:microsoft.com/office/officeart/2005/8/layout/orgChart1"/>
    <dgm:cxn modelId="{08D87EC7-766F-4E09-B1CB-CD52CFDF947A}" type="presParOf" srcId="{28468CDC-E807-49EC-9999-6BC0F9413BC7}" destId="{9B034394-46F9-4724-8916-2DCF99698BC5}" srcOrd="1" destOrd="0" presId="urn:microsoft.com/office/officeart/2005/8/layout/orgChart1"/>
    <dgm:cxn modelId="{00525144-C5AB-4828-88B9-8BED9A1080EE}" type="presParOf" srcId="{484D7C94-0E21-4E18-A47A-C6508863D01F}" destId="{DC086C44-919C-445B-A658-8661E4980B2F}" srcOrd="1" destOrd="0" presId="urn:microsoft.com/office/officeart/2005/8/layout/orgChart1"/>
    <dgm:cxn modelId="{488AC3EF-C02F-41F5-920D-221BE03312EC}" type="presParOf" srcId="{484D7C94-0E21-4E18-A47A-C6508863D01F}" destId="{D659F705-B5ED-47EC-B42A-A7538E47B6C2}" srcOrd="2" destOrd="0" presId="urn:microsoft.com/office/officeart/2005/8/layout/orgChart1"/>
    <dgm:cxn modelId="{7AB09BA3-3592-4482-AC09-08A94E1787F1}" type="presParOf" srcId="{3BC00537-DB80-40D6-92E9-101CA19FBCDB}" destId="{03EB52F3-3743-4F5D-81CE-DFC2D28F8885}" srcOrd="4" destOrd="0" presId="urn:microsoft.com/office/officeart/2005/8/layout/orgChart1"/>
    <dgm:cxn modelId="{4C842CCC-6946-47FF-A31A-7E8721DB4373}" type="presParOf" srcId="{3BC00537-DB80-40D6-92E9-101CA19FBCDB}" destId="{B60B72D1-F989-4EF4-B338-4DA47A83BC1E}" srcOrd="5" destOrd="0" presId="urn:microsoft.com/office/officeart/2005/8/layout/orgChart1"/>
    <dgm:cxn modelId="{BD64FB9C-D9BA-4892-A2BB-D7DF702666BE}" type="presParOf" srcId="{B60B72D1-F989-4EF4-B338-4DA47A83BC1E}" destId="{58A7D0A4-0ADA-458C-9CDF-43BCCA2709A6}" srcOrd="0" destOrd="0" presId="urn:microsoft.com/office/officeart/2005/8/layout/orgChart1"/>
    <dgm:cxn modelId="{478CF66E-FDBD-4CA3-8309-4B7B0D26E7A5}" type="presParOf" srcId="{58A7D0A4-0ADA-458C-9CDF-43BCCA2709A6}" destId="{92BC6EE6-2053-432B-8220-38586C793304}" srcOrd="0" destOrd="0" presId="urn:microsoft.com/office/officeart/2005/8/layout/orgChart1"/>
    <dgm:cxn modelId="{4C928E8F-DCC6-4281-82B4-2DE2FF86D941}" type="presParOf" srcId="{58A7D0A4-0ADA-458C-9CDF-43BCCA2709A6}" destId="{31C32056-F3BB-4F0C-A95B-4001015B34E9}" srcOrd="1" destOrd="0" presId="urn:microsoft.com/office/officeart/2005/8/layout/orgChart1"/>
    <dgm:cxn modelId="{78810784-FC0A-46FC-B6C7-C8B42753CD3B}" type="presParOf" srcId="{B60B72D1-F989-4EF4-B338-4DA47A83BC1E}" destId="{09AFECF2-AD81-4D55-8970-CF9F0C536EF0}" srcOrd="1" destOrd="0" presId="urn:microsoft.com/office/officeart/2005/8/layout/orgChart1"/>
    <dgm:cxn modelId="{525C8336-48CD-4010-AACC-AC40CEC0A4B5}" type="presParOf" srcId="{B60B72D1-F989-4EF4-B338-4DA47A83BC1E}" destId="{C5EF1A67-F30C-46A0-A79C-8224655C9395}" srcOrd="2" destOrd="0" presId="urn:microsoft.com/office/officeart/2005/8/layout/orgChart1"/>
    <dgm:cxn modelId="{32E33197-8F67-4ECB-9723-4E59F54D7A6A}" type="presParOf" srcId="{3BC00537-DB80-40D6-92E9-101CA19FBCDB}" destId="{B1DD7EA4-F035-4B80-B030-D7FB01C01F15}" srcOrd="6" destOrd="0" presId="urn:microsoft.com/office/officeart/2005/8/layout/orgChart1"/>
    <dgm:cxn modelId="{3225F9B7-E420-4786-8F84-456971AD0BAD}" type="presParOf" srcId="{3BC00537-DB80-40D6-92E9-101CA19FBCDB}" destId="{0F0B689D-1E8B-4250-AA81-28B8CD4425A1}" srcOrd="7" destOrd="0" presId="urn:microsoft.com/office/officeart/2005/8/layout/orgChart1"/>
    <dgm:cxn modelId="{9FB0181B-C472-4181-9DC6-777AFC852E99}" type="presParOf" srcId="{0F0B689D-1E8B-4250-AA81-28B8CD4425A1}" destId="{0D8208C9-9A29-415C-A312-FD8B2D9FA109}" srcOrd="0" destOrd="0" presId="urn:microsoft.com/office/officeart/2005/8/layout/orgChart1"/>
    <dgm:cxn modelId="{84F635F9-D1ED-480F-8F5F-47B7AD86B56F}" type="presParOf" srcId="{0D8208C9-9A29-415C-A312-FD8B2D9FA109}" destId="{1BAAABC4-0125-4167-B012-18FFDC8D0D1C}" srcOrd="0" destOrd="0" presId="urn:microsoft.com/office/officeart/2005/8/layout/orgChart1"/>
    <dgm:cxn modelId="{1F1A4246-5A6D-4F07-837C-43C81716FF17}" type="presParOf" srcId="{0D8208C9-9A29-415C-A312-FD8B2D9FA109}" destId="{B919A482-A8F6-4E29-B25F-3D2B32BD568B}" srcOrd="1" destOrd="0" presId="urn:microsoft.com/office/officeart/2005/8/layout/orgChart1"/>
    <dgm:cxn modelId="{A0C26AF2-5522-43C2-9183-2F8C8713CC35}" type="presParOf" srcId="{0F0B689D-1E8B-4250-AA81-28B8CD4425A1}" destId="{DD2B8C01-E253-44C6-AA77-00322FDCAE86}" srcOrd="1" destOrd="0" presId="urn:microsoft.com/office/officeart/2005/8/layout/orgChart1"/>
    <dgm:cxn modelId="{7415C5E3-0EC9-49A1-A3D8-7450FBDFFECF}" type="presParOf" srcId="{0F0B689D-1E8B-4250-AA81-28B8CD4425A1}" destId="{6FBE310A-24A6-4ED9-A5A5-6FC0F16009DC}" srcOrd="2" destOrd="0" presId="urn:microsoft.com/office/officeart/2005/8/layout/orgChart1"/>
    <dgm:cxn modelId="{F4476ACE-E787-4538-B818-2D9BC8EAA5B6}" type="presParOf" srcId="{26EA4EFA-E6C6-4085-9665-60FCE7B4DA38}" destId="{0EB56358-73BD-46C9-AF70-FCF8AAB3EA8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DD7EA4-F035-4B80-B030-D7FB01C01F15}">
      <dsp:nvSpPr>
        <dsp:cNvPr id="0" name=""/>
        <dsp:cNvSpPr/>
      </dsp:nvSpPr>
      <dsp:spPr>
        <a:xfrm>
          <a:off x="4493646" y="614365"/>
          <a:ext cx="3593538" cy="2426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641"/>
              </a:lnTo>
              <a:lnTo>
                <a:pt x="3593538" y="113641"/>
              </a:lnTo>
              <a:lnTo>
                <a:pt x="3593538" y="242658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EB52F3-3743-4F5D-81CE-DFC2D28F8885}">
      <dsp:nvSpPr>
        <dsp:cNvPr id="0" name=""/>
        <dsp:cNvSpPr/>
      </dsp:nvSpPr>
      <dsp:spPr>
        <a:xfrm>
          <a:off x="4493646" y="614365"/>
          <a:ext cx="1177923" cy="2472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249"/>
              </a:lnTo>
              <a:lnTo>
                <a:pt x="1177923" y="118249"/>
              </a:lnTo>
              <a:lnTo>
                <a:pt x="1177923" y="247265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E75119-B10C-4238-A7C9-30BA634629E3}">
      <dsp:nvSpPr>
        <dsp:cNvPr id="0" name=""/>
        <dsp:cNvSpPr/>
      </dsp:nvSpPr>
      <dsp:spPr>
        <a:xfrm>
          <a:off x="3277496" y="614365"/>
          <a:ext cx="1216149" cy="247265"/>
        </a:xfrm>
        <a:custGeom>
          <a:avLst/>
          <a:gdLst/>
          <a:ahLst/>
          <a:cxnLst/>
          <a:rect l="0" t="0" r="0" b="0"/>
          <a:pathLst>
            <a:path>
              <a:moveTo>
                <a:pt x="1216149" y="0"/>
              </a:moveTo>
              <a:lnTo>
                <a:pt x="1216149" y="118249"/>
              </a:lnTo>
              <a:lnTo>
                <a:pt x="0" y="118249"/>
              </a:lnTo>
              <a:lnTo>
                <a:pt x="0" y="247265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6BE776-BAEA-4A5F-81FF-FFC54D1ACFDE}">
      <dsp:nvSpPr>
        <dsp:cNvPr id="0" name=""/>
        <dsp:cNvSpPr/>
      </dsp:nvSpPr>
      <dsp:spPr>
        <a:xfrm>
          <a:off x="900107" y="614365"/>
          <a:ext cx="3593538" cy="242658"/>
        </a:xfrm>
        <a:custGeom>
          <a:avLst/>
          <a:gdLst/>
          <a:ahLst/>
          <a:cxnLst/>
          <a:rect l="0" t="0" r="0" b="0"/>
          <a:pathLst>
            <a:path>
              <a:moveTo>
                <a:pt x="3593538" y="0"/>
              </a:moveTo>
              <a:lnTo>
                <a:pt x="3593538" y="113641"/>
              </a:lnTo>
              <a:lnTo>
                <a:pt x="0" y="113641"/>
              </a:lnTo>
              <a:lnTo>
                <a:pt x="0" y="242658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47B285-A05C-41C0-B11E-DCDDC6F3C90F}">
      <dsp:nvSpPr>
        <dsp:cNvPr id="0" name=""/>
        <dsp:cNvSpPr/>
      </dsp:nvSpPr>
      <dsp:spPr>
        <a:xfrm>
          <a:off x="2075035" y="0"/>
          <a:ext cx="4837220" cy="61436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0" kern="1200" dirty="0">
              <a:solidFill>
                <a:schemeClr val="bg1">
                  <a:lumMod val="95000"/>
                  <a:lumOff val="5000"/>
                </a:schemeClr>
              </a:solidFill>
              <a:latin typeface="微软雅黑"/>
              <a:cs typeface="Bebas Neue" charset="0"/>
              <a:sym typeface="Bebas Neue" charset="0"/>
            </a:rPr>
            <a:t>我國十二年國民基本教育課綱</a:t>
          </a:r>
          <a:endParaRPr lang="zh-CN" altLang="en-US" sz="2400" b="0" kern="1200" dirty="0">
            <a:solidFill>
              <a:sysClr val="windowText" lastClr="000000">
                <a:lumMod val="75000"/>
                <a:lumOff val="25000"/>
              </a:sysClr>
            </a:solidFill>
            <a:latin typeface="+mn-ea"/>
            <a:ea typeface="+mn-ea"/>
            <a:cs typeface="+mn-cs"/>
          </a:endParaRPr>
        </a:p>
      </dsp:txBody>
      <dsp:txXfrm>
        <a:off x="2075035" y="0"/>
        <a:ext cx="4837220" cy="614365"/>
      </dsp:txXfrm>
    </dsp:sp>
    <dsp:sp modelId="{A910B5D5-80E8-4A16-BB16-D93655301079}">
      <dsp:nvSpPr>
        <dsp:cNvPr id="0" name=""/>
        <dsp:cNvSpPr/>
      </dsp:nvSpPr>
      <dsp:spPr>
        <a:xfrm>
          <a:off x="0" y="857023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rtlCol="0" anchor="ctr" anchorCtr="0">
          <a:noAutofit/>
        </a:bodyPr>
        <a:lstStyle/>
        <a:p>
          <a:pPr marL="0" lvl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 dirty="0">
              <a:solidFill>
                <a:schemeClr val="tx1"/>
              </a:solidFill>
              <a:latin typeface="+mn-ea"/>
              <a:ea typeface="+mn-ea"/>
              <a:cs typeface="+mn-cs"/>
            </a:rPr>
            <a:t>內容</a:t>
          </a:r>
          <a:endParaRPr lang="zh-CN" altLang="en-US" sz="2000" b="0" kern="1200" dirty="0">
            <a:solidFill>
              <a:schemeClr val="tx1"/>
            </a:solidFill>
            <a:latin typeface="+mn-ea"/>
            <a:ea typeface="+mn-ea"/>
            <a:cs typeface="+mn-cs"/>
          </a:endParaRPr>
        </a:p>
      </dsp:txBody>
      <dsp:txXfrm>
        <a:off x="0" y="857023"/>
        <a:ext cx="1800214" cy="442988"/>
      </dsp:txXfrm>
    </dsp:sp>
    <dsp:sp modelId="{D038A2E3-4C9C-4545-9B59-8C49D7121CEB}">
      <dsp:nvSpPr>
        <dsp:cNvPr id="0" name=""/>
        <dsp:cNvSpPr/>
      </dsp:nvSpPr>
      <dsp:spPr>
        <a:xfrm>
          <a:off x="2377389" y="861631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rtlCol="0" anchor="ctr" anchorCtr="0">
          <a:noAutofit/>
        </a:bodyPr>
        <a:lstStyle/>
        <a:p>
          <a:pPr marL="0" lvl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0" kern="1200" dirty="0">
              <a:solidFill>
                <a:sysClr val="window" lastClr="FFFFFF"/>
              </a:solidFill>
              <a:latin typeface="+mn-ea"/>
              <a:ea typeface="+mn-ea"/>
              <a:cs typeface="+mn-cs"/>
            </a:rPr>
            <a:t>與媒體識讀關聯</a:t>
          </a:r>
          <a:endParaRPr lang="zh-CN" altLang="en-US" sz="1800" b="0" kern="1200" dirty="0">
            <a:solidFill>
              <a:sysClr val="window" lastClr="FFFFFF"/>
            </a:solidFill>
            <a:latin typeface="+mn-ea"/>
            <a:ea typeface="+mn-ea"/>
            <a:cs typeface="+mn-cs"/>
          </a:endParaRPr>
        </a:p>
      </dsp:txBody>
      <dsp:txXfrm>
        <a:off x="2377389" y="861631"/>
        <a:ext cx="1800214" cy="442988"/>
      </dsp:txXfrm>
    </dsp:sp>
    <dsp:sp modelId="{92BC6EE6-2053-432B-8220-38586C793304}">
      <dsp:nvSpPr>
        <dsp:cNvPr id="0" name=""/>
        <dsp:cNvSpPr/>
      </dsp:nvSpPr>
      <dsp:spPr>
        <a:xfrm>
          <a:off x="4771462" y="861631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rtlCol="0" anchor="ctr" anchorCtr="0">
          <a:noAutofit/>
        </a:bodyPr>
        <a:lstStyle/>
        <a:p>
          <a:pPr marL="0" lvl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 dirty="0">
              <a:solidFill>
                <a:sysClr val="window" lastClr="FFFFFF"/>
              </a:solidFill>
              <a:latin typeface="+mn-ea"/>
              <a:ea typeface="+mn-ea"/>
              <a:cs typeface="+mn-cs"/>
            </a:rPr>
            <a:t>優點</a:t>
          </a:r>
          <a:endParaRPr lang="zh-CN" altLang="en-US" sz="2000" b="0" kern="1200" dirty="0">
            <a:solidFill>
              <a:sysClr val="window" lastClr="FFFFFF"/>
            </a:solidFill>
            <a:latin typeface="+mn-ea"/>
            <a:ea typeface="+mn-ea"/>
            <a:cs typeface="+mn-cs"/>
          </a:endParaRPr>
        </a:p>
      </dsp:txBody>
      <dsp:txXfrm>
        <a:off x="4771462" y="861631"/>
        <a:ext cx="1800214" cy="442988"/>
      </dsp:txXfrm>
    </dsp:sp>
    <dsp:sp modelId="{1BAAABC4-0125-4167-B012-18FFDC8D0D1C}">
      <dsp:nvSpPr>
        <dsp:cNvPr id="0" name=""/>
        <dsp:cNvSpPr/>
      </dsp:nvSpPr>
      <dsp:spPr>
        <a:xfrm>
          <a:off x="7187077" y="857023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rtlCol="0" anchor="ctr" anchorCtr="0">
          <a:noAutofit/>
        </a:bodyPr>
        <a:lstStyle/>
        <a:p>
          <a:pPr marL="0" lvl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 dirty="0">
              <a:solidFill>
                <a:sysClr val="window" lastClr="FFFFFF"/>
              </a:solidFill>
              <a:latin typeface="+mn-ea"/>
              <a:ea typeface="+mn-ea"/>
              <a:cs typeface="+mn-cs"/>
            </a:rPr>
            <a:t>缺點</a:t>
          </a:r>
          <a:endParaRPr lang="zh-CN" altLang="en-US" sz="2000" b="0" kern="1200" dirty="0">
            <a:solidFill>
              <a:sysClr val="window" lastClr="FFFFFF"/>
            </a:solidFill>
            <a:latin typeface="+mn-ea"/>
            <a:ea typeface="+mn-ea"/>
            <a:cs typeface="+mn-cs"/>
          </a:endParaRPr>
        </a:p>
      </dsp:txBody>
      <dsp:txXfrm>
        <a:off x="7187077" y="857023"/>
        <a:ext cx="1800214" cy="4429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DD7EA4-F035-4B80-B030-D7FB01C01F15}">
      <dsp:nvSpPr>
        <dsp:cNvPr id="0" name=""/>
        <dsp:cNvSpPr/>
      </dsp:nvSpPr>
      <dsp:spPr>
        <a:xfrm>
          <a:off x="4493646" y="614365"/>
          <a:ext cx="3593538" cy="2426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641"/>
              </a:lnTo>
              <a:lnTo>
                <a:pt x="3593538" y="113641"/>
              </a:lnTo>
              <a:lnTo>
                <a:pt x="3593538" y="242658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EB52F3-3743-4F5D-81CE-DFC2D28F8885}">
      <dsp:nvSpPr>
        <dsp:cNvPr id="0" name=""/>
        <dsp:cNvSpPr/>
      </dsp:nvSpPr>
      <dsp:spPr>
        <a:xfrm>
          <a:off x="4493646" y="614365"/>
          <a:ext cx="1177923" cy="2472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249"/>
              </a:lnTo>
              <a:lnTo>
                <a:pt x="1177923" y="118249"/>
              </a:lnTo>
              <a:lnTo>
                <a:pt x="1177923" y="247265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E75119-B10C-4238-A7C9-30BA634629E3}">
      <dsp:nvSpPr>
        <dsp:cNvPr id="0" name=""/>
        <dsp:cNvSpPr/>
      </dsp:nvSpPr>
      <dsp:spPr>
        <a:xfrm>
          <a:off x="3277496" y="614365"/>
          <a:ext cx="1216149" cy="247265"/>
        </a:xfrm>
        <a:custGeom>
          <a:avLst/>
          <a:gdLst/>
          <a:ahLst/>
          <a:cxnLst/>
          <a:rect l="0" t="0" r="0" b="0"/>
          <a:pathLst>
            <a:path>
              <a:moveTo>
                <a:pt x="1216149" y="0"/>
              </a:moveTo>
              <a:lnTo>
                <a:pt x="1216149" y="118249"/>
              </a:lnTo>
              <a:lnTo>
                <a:pt x="0" y="118249"/>
              </a:lnTo>
              <a:lnTo>
                <a:pt x="0" y="247265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6BE776-BAEA-4A5F-81FF-FFC54D1ACFDE}">
      <dsp:nvSpPr>
        <dsp:cNvPr id="0" name=""/>
        <dsp:cNvSpPr/>
      </dsp:nvSpPr>
      <dsp:spPr>
        <a:xfrm>
          <a:off x="900107" y="614365"/>
          <a:ext cx="3593538" cy="242658"/>
        </a:xfrm>
        <a:custGeom>
          <a:avLst/>
          <a:gdLst/>
          <a:ahLst/>
          <a:cxnLst/>
          <a:rect l="0" t="0" r="0" b="0"/>
          <a:pathLst>
            <a:path>
              <a:moveTo>
                <a:pt x="3593538" y="0"/>
              </a:moveTo>
              <a:lnTo>
                <a:pt x="3593538" y="113641"/>
              </a:lnTo>
              <a:lnTo>
                <a:pt x="0" y="113641"/>
              </a:lnTo>
              <a:lnTo>
                <a:pt x="0" y="242658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47B285-A05C-41C0-B11E-DCDDC6F3C90F}">
      <dsp:nvSpPr>
        <dsp:cNvPr id="0" name=""/>
        <dsp:cNvSpPr/>
      </dsp:nvSpPr>
      <dsp:spPr>
        <a:xfrm>
          <a:off x="3469314" y="0"/>
          <a:ext cx="2048663" cy="61436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400" b="0" kern="1200" dirty="0">
              <a:solidFill>
                <a:sysClr val="windowText" lastClr="000000">
                  <a:lumMod val="75000"/>
                  <a:lumOff val="25000"/>
                </a:sysClr>
              </a:solidFill>
              <a:latin typeface="+mn-ea"/>
              <a:ea typeface="+mn-ea"/>
              <a:cs typeface="+mn-cs"/>
            </a:rPr>
            <a:t>Big6 </a:t>
          </a:r>
          <a:r>
            <a:rPr lang="zh-CN" altLang="en-US" sz="2400" b="0" kern="1200" dirty="0">
              <a:solidFill>
                <a:sysClr val="windowText" lastClr="000000">
                  <a:lumMod val="75000"/>
                  <a:lumOff val="25000"/>
                </a:sysClr>
              </a:solidFill>
              <a:latin typeface="+mn-ea"/>
              <a:ea typeface="+mn-ea"/>
              <a:cs typeface="+mn-cs"/>
            </a:rPr>
            <a:t>教學法</a:t>
          </a:r>
        </a:p>
      </dsp:txBody>
      <dsp:txXfrm>
        <a:off x="3469314" y="0"/>
        <a:ext cx="2048663" cy="614365"/>
      </dsp:txXfrm>
    </dsp:sp>
    <dsp:sp modelId="{A910B5D5-80E8-4A16-BB16-D93655301079}">
      <dsp:nvSpPr>
        <dsp:cNvPr id="0" name=""/>
        <dsp:cNvSpPr/>
      </dsp:nvSpPr>
      <dsp:spPr>
        <a:xfrm>
          <a:off x="0" y="857023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rtlCol="0" anchor="ctr" anchorCtr="0">
          <a:noAutofit/>
        </a:bodyPr>
        <a:lstStyle/>
        <a:p>
          <a:pPr marL="0" lvl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 dirty="0">
              <a:solidFill>
                <a:schemeClr val="tx1"/>
              </a:solidFill>
              <a:latin typeface="+mn-ea"/>
              <a:ea typeface="+mn-ea"/>
              <a:cs typeface="+mn-cs"/>
            </a:rPr>
            <a:t>內容</a:t>
          </a:r>
          <a:endParaRPr lang="zh-CN" altLang="en-US" sz="2000" b="0" kern="1200" dirty="0">
            <a:solidFill>
              <a:schemeClr val="tx1"/>
            </a:solidFill>
            <a:latin typeface="+mn-ea"/>
            <a:ea typeface="+mn-ea"/>
            <a:cs typeface="+mn-cs"/>
          </a:endParaRPr>
        </a:p>
      </dsp:txBody>
      <dsp:txXfrm>
        <a:off x="0" y="857023"/>
        <a:ext cx="1800214" cy="442988"/>
      </dsp:txXfrm>
    </dsp:sp>
    <dsp:sp modelId="{D038A2E3-4C9C-4545-9B59-8C49D7121CEB}">
      <dsp:nvSpPr>
        <dsp:cNvPr id="0" name=""/>
        <dsp:cNvSpPr/>
      </dsp:nvSpPr>
      <dsp:spPr>
        <a:xfrm>
          <a:off x="2377389" y="861631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rtlCol="0" anchor="ctr" anchorCtr="0">
          <a:noAutofit/>
        </a:bodyPr>
        <a:lstStyle/>
        <a:p>
          <a:pPr marL="0" lvl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0" kern="1200" dirty="0">
              <a:solidFill>
                <a:sysClr val="window" lastClr="FFFFFF"/>
              </a:solidFill>
              <a:latin typeface="+mn-ea"/>
              <a:ea typeface="+mn-ea"/>
              <a:cs typeface="+mn-cs"/>
            </a:rPr>
            <a:t>與媒體識讀關聯</a:t>
          </a:r>
          <a:endParaRPr lang="zh-CN" altLang="en-US" sz="1800" b="0" kern="1200" dirty="0">
            <a:solidFill>
              <a:sysClr val="window" lastClr="FFFFFF"/>
            </a:solidFill>
            <a:latin typeface="+mn-ea"/>
            <a:ea typeface="+mn-ea"/>
            <a:cs typeface="+mn-cs"/>
          </a:endParaRPr>
        </a:p>
      </dsp:txBody>
      <dsp:txXfrm>
        <a:off x="2377389" y="861631"/>
        <a:ext cx="1800214" cy="442988"/>
      </dsp:txXfrm>
    </dsp:sp>
    <dsp:sp modelId="{92BC6EE6-2053-432B-8220-38586C793304}">
      <dsp:nvSpPr>
        <dsp:cNvPr id="0" name=""/>
        <dsp:cNvSpPr/>
      </dsp:nvSpPr>
      <dsp:spPr>
        <a:xfrm>
          <a:off x="4771462" y="861631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rtlCol="0" anchor="ctr" anchorCtr="0">
          <a:noAutofit/>
        </a:bodyPr>
        <a:lstStyle/>
        <a:p>
          <a:pPr marL="0" lvl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 dirty="0">
              <a:solidFill>
                <a:sysClr val="window" lastClr="FFFFFF"/>
              </a:solidFill>
              <a:latin typeface="+mn-ea"/>
              <a:ea typeface="+mn-ea"/>
              <a:cs typeface="+mn-cs"/>
            </a:rPr>
            <a:t>優點</a:t>
          </a:r>
          <a:endParaRPr lang="zh-CN" altLang="en-US" sz="2000" b="0" kern="1200" dirty="0">
            <a:solidFill>
              <a:sysClr val="window" lastClr="FFFFFF"/>
            </a:solidFill>
            <a:latin typeface="+mn-ea"/>
            <a:ea typeface="+mn-ea"/>
            <a:cs typeface="+mn-cs"/>
          </a:endParaRPr>
        </a:p>
      </dsp:txBody>
      <dsp:txXfrm>
        <a:off x="4771462" y="861631"/>
        <a:ext cx="1800214" cy="442988"/>
      </dsp:txXfrm>
    </dsp:sp>
    <dsp:sp modelId="{1BAAABC4-0125-4167-B012-18FFDC8D0D1C}">
      <dsp:nvSpPr>
        <dsp:cNvPr id="0" name=""/>
        <dsp:cNvSpPr/>
      </dsp:nvSpPr>
      <dsp:spPr>
        <a:xfrm>
          <a:off x="7187077" y="857023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rtlCol="0" anchor="ctr" anchorCtr="0">
          <a:noAutofit/>
        </a:bodyPr>
        <a:lstStyle/>
        <a:p>
          <a:pPr marL="0" lvl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 dirty="0">
              <a:solidFill>
                <a:sysClr val="window" lastClr="FFFFFF"/>
              </a:solidFill>
              <a:latin typeface="+mn-ea"/>
              <a:ea typeface="+mn-ea"/>
              <a:cs typeface="+mn-cs"/>
            </a:rPr>
            <a:t>缺點</a:t>
          </a:r>
          <a:endParaRPr lang="zh-CN" altLang="en-US" sz="2000" b="0" kern="1200" dirty="0">
            <a:solidFill>
              <a:sysClr val="window" lastClr="FFFFFF"/>
            </a:solidFill>
            <a:latin typeface="+mn-ea"/>
            <a:ea typeface="+mn-ea"/>
            <a:cs typeface="+mn-cs"/>
          </a:endParaRPr>
        </a:p>
      </dsp:txBody>
      <dsp:txXfrm>
        <a:off x="7187077" y="857023"/>
        <a:ext cx="1800214" cy="4429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DD7EA4-F035-4B80-B030-D7FB01C01F15}">
      <dsp:nvSpPr>
        <dsp:cNvPr id="0" name=""/>
        <dsp:cNvSpPr/>
      </dsp:nvSpPr>
      <dsp:spPr>
        <a:xfrm>
          <a:off x="4493646" y="614365"/>
          <a:ext cx="3593538" cy="2426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641"/>
              </a:lnTo>
              <a:lnTo>
                <a:pt x="3593538" y="113641"/>
              </a:lnTo>
              <a:lnTo>
                <a:pt x="3593538" y="242658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EB52F3-3743-4F5D-81CE-DFC2D28F8885}">
      <dsp:nvSpPr>
        <dsp:cNvPr id="0" name=""/>
        <dsp:cNvSpPr/>
      </dsp:nvSpPr>
      <dsp:spPr>
        <a:xfrm>
          <a:off x="4493646" y="614365"/>
          <a:ext cx="1177923" cy="2472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249"/>
              </a:lnTo>
              <a:lnTo>
                <a:pt x="1177923" y="118249"/>
              </a:lnTo>
              <a:lnTo>
                <a:pt x="1177923" y="247265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E75119-B10C-4238-A7C9-30BA634629E3}">
      <dsp:nvSpPr>
        <dsp:cNvPr id="0" name=""/>
        <dsp:cNvSpPr/>
      </dsp:nvSpPr>
      <dsp:spPr>
        <a:xfrm>
          <a:off x="3277496" y="614365"/>
          <a:ext cx="1216149" cy="247265"/>
        </a:xfrm>
        <a:custGeom>
          <a:avLst/>
          <a:gdLst/>
          <a:ahLst/>
          <a:cxnLst/>
          <a:rect l="0" t="0" r="0" b="0"/>
          <a:pathLst>
            <a:path>
              <a:moveTo>
                <a:pt x="1216149" y="0"/>
              </a:moveTo>
              <a:lnTo>
                <a:pt x="1216149" y="118249"/>
              </a:lnTo>
              <a:lnTo>
                <a:pt x="0" y="118249"/>
              </a:lnTo>
              <a:lnTo>
                <a:pt x="0" y="247265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6BE776-BAEA-4A5F-81FF-FFC54D1ACFDE}">
      <dsp:nvSpPr>
        <dsp:cNvPr id="0" name=""/>
        <dsp:cNvSpPr/>
      </dsp:nvSpPr>
      <dsp:spPr>
        <a:xfrm>
          <a:off x="900107" y="614365"/>
          <a:ext cx="3593538" cy="242658"/>
        </a:xfrm>
        <a:custGeom>
          <a:avLst/>
          <a:gdLst/>
          <a:ahLst/>
          <a:cxnLst/>
          <a:rect l="0" t="0" r="0" b="0"/>
          <a:pathLst>
            <a:path>
              <a:moveTo>
                <a:pt x="3593538" y="0"/>
              </a:moveTo>
              <a:lnTo>
                <a:pt x="3593538" y="113641"/>
              </a:lnTo>
              <a:lnTo>
                <a:pt x="0" y="113641"/>
              </a:lnTo>
              <a:lnTo>
                <a:pt x="0" y="242658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47B285-A05C-41C0-B11E-DCDDC6F3C90F}">
      <dsp:nvSpPr>
        <dsp:cNvPr id="0" name=""/>
        <dsp:cNvSpPr/>
      </dsp:nvSpPr>
      <dsp:spPr>
        <a:xfrm>
          <a:off x="2075035" y="0"/>
          <a:ext cx="4837220" cy="61436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>
              <a:solidFill>
                <a:schemeClr val="bg1">
                  <a:lumMod val="95000"/>
                  <a:lumOff val="5000"/>
                </a:schemeClr>
              </a:solidFill>
              <a:latin typeface="微软雅黑"/>
              <a:cs typeface="Bebas Neue" charset="0"/>
              <a:sym typeface="Bebas Neue" charset="0"/>
            </a:rPr>
            <a:t>加拿大媒體識讀教育</a:t>
          </a:r>
          <a:endParaRPr lang="zh-CN" altLang="en-US" sz="2400" b="0" kern="1200" dirty="0">
            <a:solidFill>
              <a:sysClr val="windowText" lastClr="000000">
                <a:lumMod val="75000"/>
                <a:lumOff val="25000"/>
              </a:sysClr>
            </a:solidFill>
            <a:latin typeface="+mn-ea"/>
            <a:ea typeface="+mn-ea"/>
            <a:cs typeface="+mn-cs"/>
          </a:endParaRPr>
        </a:p>
      </dsp:txBody>
      <dsp:txXfrm>
        <a:off x="2075035" y="0"/>
        <a:ext cx="4837220" cy="614365"/>
      </dsp:txXfrm>
    </dsp:sp>
    <dsp:sp modelId="{A910B5D5-80E8-4A16-BB16-D93655301079}">
      <dsp:nvSpPr>
        <dsp:cNvPr id="0" name=""/>
        <dsp:cNvSpPr/>
      </dsp:nvSpPr>
      <dsp:spPr>
        <a:xfrm>
          <a:off x="0" y="857023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rtlCol="0" anchor="ctr" anchorCtr="0">
          <a:noAutofit/>
        </a:bodyPr>
        <a:lstStyle/>
        <a:p>
          <a:pPr marL="0" lvl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 dirty="0">
              <a:solidFill>
                <a:schemeClr val="tx1"/>
              </a:solidFill>
              <a:latin typeface="+mn-ea"/>
              <a:ea typeface="+mn-ea"/>
              <a:cs typeface="+mn-cs"/>
            </a:rPr>
            <a:t>內容</a:t>
          </a:r>
          <a:endParaRPr lang="zh-CN" altLang="en-US" sz="2000" b="0" kern="1200" dirty="0">
            <a:solidFill>
              <a:schemeClr val="tx1"/>
            </a:solidFill>
            <a:latin typeface="+mn-ea"/>
            <a:ea typeface="+mn-ea"/>
            <a:cs typeface="+mn-cs"/>
          </a:endParaRPr>
        </a:p>
      </dsp:txBody>
      <dsp:txXfrm>
        <a:off x="0" y="857023"/>
        <a:ext cx="1800214" cy="442988"/>
      </dsp:txXfrm>
    </dsp:sp>
    <dsp:sp modelId="{D038A2E3-4C9C-4545-9B59-8C49D7121CEB}">
      <dsp:nvSpPr>
        <dsp:cNvPr id="0" name=""/>
        <dsp:cNvSpPr/>
      </dsp:nvSpPr>
      <dsp:spPr>
        <a:xfrm>
          <a:off x="2377389" y="861631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rtlCol="0" anchor="ctr" anchorCtr="0">
          <a:noAutofit/>
        </a:bodyPr>
        <a:lstStyle/>
        <a:p>
          <a:pPr marL="0" lvl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0" kern="1200" dirty="0">
              <a:solidFill>
                <a:sysClr val="window" lastClr="FFFFFF"/>
              </a:solidFill>
              <a:latin typeface="+mn-ea"/>
              <a:ea typeface="+mn-ea"/>
              <a:cs typeface="+mn-cs"/>
            </a:rPr>
            <a:t>與媒體識讀關聯</a:t>
          </a:r>
          <a:endParaRPr lang="zh-CN" altLang="en-US" sz="1800" b="0" kern="1200" dirty="0">
            <a:solidFill>
              <a:sysClr val="window" lastClr="FFFFFF"/>
            </a:solidFill>
            <a:latin typeface="+mn-ea"/>
            <a:ea typeface="+mn-ea"/>
            <a:cs typeface="+mn-cs"/>
          </a:endParaRPr>
        </a:p>
      </dsp:txBody>
      <dsp:txXfrm>
        <a:off x="2377389" y="861631"/>
        <a:ext cx="1800214" cy="442988"/>
      </dsp:txXfrm>
    </dsp:sp>
    <dsp:sp modelId="{92BC6EE6-2053-432B-8220-38586C793304}">
      <dsp:nvSpPr>
        <dsp:cNvPr id="0" name=""/>
        <dsp:cNvSpPr/>
      </dsp:nvSpPr>
      <dsp:spPr>
        <a:xfrm>
          <a:off x="4771462" y="861631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rtlCol="0" anchor="ctr" anchorCtr="0">
          <a:noAutofit/>
        </a:bodyPr>
        <a:lstStyle/>
        <a:p>
          <a:pPr marL="0" lvl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 dirty="0">
              <a:solidFill>
                <a:sysClr val="window" lastClr="FFFFFF"/>
              </a:solidFill>
              <a:latin typeface="+mn-ea"/>
              <a:ea typeface="+mn-ea"/>
              <a:cs typeface="+mn-cs"/>
            </a:rPr>
            <a:t>優點</a:t>
          </a:r>
          <a:endParaRPr lang="zh-CN" altLang="en-US" sz="2000" b="0" kern="1200" dirty="0">
            <a:solidFill>
              <a:sysClr val="window" lastClr="FFFFFF"/>
            </a:solidFill>
            <a:latin typeface="+mn-ea"/>
            <a:ea typeface="+mn-ea"/>
            <a:cs typeface="+mn-cs"/>
          </a:endParaRPr>
        </a:p>
      </dsp:txBody>
      <dsp:txXfrm>
        <a:off x="4771462" y="861631"/>
        <a:ext cx="1800214" cy="442988"/>
      </dsp:txXfrm>
    </dsp:sp>
    <dsp:sp modelId="{1BAAABC4-0125-4167-B012-18FFDC8D0D1C}">
      <dsp:nvSpPr>
        <dsp:cNvPr id="0" name=""/>
        <dsp:cNvSpPr/>
      </dsp:nvSpPr>
      <dsp:spPr>
        <a:xfrm>
          <a:off x="7187077" y="857023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rtlCol="0" anchor="ctr" anchorCtr="0">
          <a:noAutofit/>
        </a:bodyPr>
        <a:lstStyle/>
        <a:p>
          <a:pPr marL="0" lvl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 dirty="0">
              <a:solidFill>
                <a:sysClr val="window" lastClr="FFFFFF"/>
              </a:solidFill>
              <a:latin typeface="+mn-ea"/>
              <a:ea typeface="+mn-ea"/>
              <a:cs typeface="+mn-cs"/>
            </a:rPr>
            <a:t>缺點</a:t>
          </a:r>
          <a:endParaRPr lang="zh-CN" altLang="en-US" sz="2000" b="0" kern="1200" dirty="0">
            <a:solidFill>
              <a:sysClr val="window" lastClr="FFFFFF"/>
            </a:solidFill>
            <a:latin typeface="+mn-ea"/>
            <a:ea typeface="+mn-ea"/>
            <a:cs typeface="+mn-cs"/>
          </a:endParaRPr>
        </a:p>
      </dsp:txBody>
      <dsp:txXfrm>
        <a:off x="7187077" y="857023"/>
        <a:ext cx="1800214" cy="4429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DD7EA4-F035-4B80-B030-D7FB01C01F15}">
      <dsp:nvSpPr>
        <dsp:cNvPr id="0" name=""/>
        <dsp:cNvSpPr/>
      </dsp:nvSpPr>
      <dsp:spPr>
        <a:xfrm>
          <a:off x="4493646" y="614365"/>
          <a:ext cx="3593538" cy="2426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641"/>
              </a:lnTo>
              <a:lnTo>
                <a:pt x="3593538" y="113641"/>
              </a:lnTo>
              <a:lnTo>
                <a:pt x="3593538" y="242658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EB52F3-3743-4F5D-81CE-DFC2D28F8885}">
      <dsp:nvSpPr>
        <dsp:cNvPr id="0" name=""/>
        <dsp:cNvSpPr/>
      </dsp:nvSpPr>
      <dsp:spPr>
        <a:xfrm>
          <a:off x="4493646" y="614365"/>
          <a:ext cx="1177923" cy="2472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249"/>
              </a:lnTo>
              <a:lnTo>
                <a:pt x="1177923" y="118249"/>
              </a:lnTo>
              <a:lnTo>
                <a:pt x="1177923" y="247265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E75119-B10C-4238-A7C9-30BA634629E3}">
      <dsp:nvSpPr>
        <dsp:cNvPr id="0" name=""/>
        <dsp:cNvSpPr/>
      </dsp:nvSpPr>
      <dsp:spPr>
        <a:xfrm>
          <a:off x="3277496" y="614365"/>
          <a:ext cx="1216149" cy="247265"/>
        </a:xfrm>
        <a:custGeom>
          <a:avLst/>
          <a:gdLst/>
          <a:ahLst/>
          <a:cxnLst/>
          <a:rect l="0" t="0" r="0" b="0"/>
          <a:pathLst>
            <a:path>
              <a:moveTo>
                <a:pt x="1216149" y="0"/>
              </a:moveTo>
              <a:lnTo>
                <a:pt x="1216149" y="118249"/>
              </a:lnTo>
              <a:lnTo>
                <a:pt x="0" y="118249"/>
              </a:lnTo>
              <a:lnTo>
                <a:pt x="0" y="247265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6BE776-BAEA-4A5F-81FF-FFC54D1ACFDE}">
      <dsp:nvSpPr>
        <dsp:cNvPr id="0" name=""/>
        <dsp:cNvSpPr/>
      </dsp:nvSpPr>
      <dsp:spPr>
        <a:xfrm>
          <a:off x="900107" y="614365"/>
          <a:ext cx="3593538" cy="242658"/>
        </a:xfrm>
        <a:custGeom>
          <a:avLst/>
          <a:gdLst/>
          <a:ahLst/>
          <a:cxnLst/>
          <a:rect l="0" t="0" r="0" b="0"/>
          <a:pathLst>
            <a:path>
              <a:moveTo>
                <a:pt x="3593538" y="0"/>
              </a:moveTo>
              <a:lnTo>
                <a:pt x="3593538" y="113641"/>
              </a:lnTo>
              <a:lnTo>
                <a:pt x="0" y="113641"/>
              </a:lnTo>
              <a:lnTo>
                <a:pt x="0" y="242658"/>
              </a:lnTo>
            </a:path>
          </a:pathLst>
        </a:custGeom>
        <a:noFill/>
        <a:ln w="12700" cap="flat" cmpd="sng" algn="ctr">
          <a:solidFill>
            <a:srgbClr val="4472C4">
              <a:lumMod val="60000"/>
              <a:lumOff val="4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47B285-A05C-41C0-B11E-DCDDC6F3C90F}">
      <dsp:nvSpPr>
        <dsp:cNvPr id="0" name=""/>
        <dsp:cNvSpPr/>
      </dsp:nvSpPr>
      <dsp:spPr>
        <a:xfrm>
          <a:off x="2075035" y="0"/>
          <a:ext cx="4837220" cy="61436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>
              <a:solidFill>
                <a:schemeClr val="bg1">
                  <a:lumMod val="95000"/>
                  <a:lumOff val="5000"/>
                </a:schemeClr>
              </a:solidFill>
              <a:latin typeface="微软雅黑"/>
              <a:cs typeface="Bebas Neue" charset="0"/>
              <a:sym typeface="Bebas Neue" charset="0"/>
            </a:rPr>
            <a:t>法國媒體識讀教育</a:t>
          </a:r>
          <a:endParaRPr lang="zh-CN" altLang="en-US" sz="2400" b="0" kern="1200" dirty="0">
            <a:solidFill>
              <a:sysClr val="windowText" lastClr="000000">
                <a:lumMod val="75000"/>
                <a:lumOff val="25000"/>
              </a:sysClr>
            </a:solidFill>
            <a:latin typeface="+mn-ea"/>
            <a:ea typeface="+mn-ea"/>
            <a:cs typeface="+mn-cs"/>
          </a:endParaRPr>
        </a:p>
      </dsp:txBody>
      <dsp:txXfrm>
        <a:off x="2075035" y="0"/>
        <a:ext cx="4837220" cy="614365"/>
      </dsp:txXfrm>
    </dsp:sp>
    <dsp:sp modelId="{A910B5D5-80E8-4A16-BB16-D93655301079}">
      <dsp:nvSpPr>
        <dsp:cNvPr id="0" name=""/>
        <dsp:cNvSpPr/>
      </dsp:nvSpPr>
      <dsp:spPr>
        <a:xfrm>
          <a:off x="0" y="857023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rtlCol="0" anchor="ctr" anchorCtr="0">
          <a:noAutofit/>
        </a:bodyPr>
        <a:lstStyle/>
        <a:p>
          <a:pPr marL="0" lvl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 dirty="0">
              <a:solidFill>
                <a:schemeClr val="tx1"/>
              </a:solidFill>
              <a:latin typeface="+mn-ea"/>
              <a:ea typeface="+mn-ea"/>
              <a:cs typeface="+mn-cs"/>
            </a:rPr>
            <a:t>內容</a:t>
          </a:r>
          <a:endParaRPr lang="zh-CN" altLang="en-US" sz="2000" b="0" kern="1200" dirty="0">
            <a:solidFill>
              <a:schemeClr val="tx1"/>
            </a:solidFill>
            <a:latin typeface="+mn-ea"/>
            <a:ea typeface="+mn-ea"/>
            <a:cs typeface="+mn-cs"/>
          </a:endParaRPr>
        </a:p>
      </dsp:txBody>
      <dsp:txXfrm>
        <a:off x="0" y="857023"/>
        <a:ext cx="1800214" cy="442988"/>
      </dsp:txXfrm>
    </dsp:sp>
    <dsp:sp modelId="{D038A2E3-4C9C-4545-9B59-8C49D7121CEB}">
      <dsp:nvSpPr>
        <dsp:cNvPr id="0" name=""/>
        <dsp:cNvSpPr/>
      </dsp:nvSpPr>
      <dsp:spPr>
        <a:xfrm>
          <a:off x="2377389" y="861631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rtlCol="0" anchor="ctr" anchorCtr="0">
          <a:noAutofit/>
        </a:bodyPr>
        <a:lstStyle/>
        <a:p>
          <a:pPr marL="0" lvl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0" kern="1200" dirty="0">
              <a:solidFill>
                <a:sysClr val="window" lastClr="FFFFFF"/>
              </a:solidFill>
              <a:latin typeface="+mn-ea"/>
              <a:ea typeface="+mn-ea"/>
              <a:cs typeface="+mn-cs"/>
            </a:rPr>
            <a:t>與媒體識讀關聯</a:t>
          </a:r>
          <a:endParaRPr lang="zh-CN" altLang="en-US" sz="1800" b="0" kern="1200" dirty="0">
            <a:solidFill>
              <a:sysClr val="window" lastClr="FFFFFF"/>
            </a:solidFill>
            <a:latin typeface="+mn-ea"/>
            <a:ea typeface="+mn-ea"/>
            <a:cs typeface="+mn-cs"/>
          </a:endParaRPr>
        </a:p>
      </dsp:txBody>
      <dsp:txXfrm>
        <a:off x="2377389" y="861631"/>
        <a:ext cx="1800214" cy="442988"/>
      </dsp:txXfrm>
    </dsp:sp>
    <dsp:sp modelId="{92BC6EE6-2053-432B-8220-38586C793304}">
      <dsp:nvSpPr>
        <dsp:cNvPr id="0" name=""/>
        <dsp:cNvSpPr/>
      </dsp:nvSpPr>
      <dsp:spPr>
        <a:xfrm>
          <a:off x="4771462" y="861631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rtlCol="0" anchor="ctr" anchorCtr="0">
          <a:noAutofit/>
        </a:bodyPr>
        <a:lstStyle/>
        <a:p>
          <a:pPr marL="0" lvl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 dirty="0">
              <a:solidFill>
                <a:sysClr val="window" lastClr="FFFFFF"/>
              </a:solidFill>
              <a:latin typeface="+mn-ea"/>
              <a:ea typeface="+mn-ea"/>
              <a:cs typeface="+mn-cs"/>
            </a:rPr>
            <a:t>優點</a:t>
          </a:r>
          <a:endParaRPr lang="zh-CN" altLang="en-US" sz="2000" b="0" kern="1200" dirty="0">
            <a:solidFill>
              <a:sysClr val="window" lastClr="FFFFFF"/>
            </a:solidFill>
            <a:latin typeface="+mn-ea"/>
            <a:ea typeface="+mn-ea"/>
            <a:cs typeface="+mn-cs"/>
          </a:endParaRPr>
        </a:p>
      </dsp:txBody>
      <dsp:txXfrm>
        <a:off x="4771462" y="861631"/>
        <a:ext cx="1800214" cy="442988"/>
      </dsp:txXfrm>
    </dsp:sp>
    <dsp:sp modelId="{1BAAABC4-0125-4167-B012-18FFDC8D0D1C}">
      <dsp:nvSpPr>
        <dsp:cNvPr id="0" name=""/>
        <dsp:cNvSpPr/>
      </dsp:nvSpPr>
      <dsp:spPr>
        <a:xfrm>
          <a:off x="7187077" y="857023"/>
          <a:ext cx="1800214" cy="442988"/>
        </a:xfrm>
        <a:prstGeom prst="rect">
          <a:avLst/>
        </a:prstGeom>
        <a:solidFill>
          <a:srgbClr val="4F81BD"/>
        </a:solidFill>
        <a:ln w="12700" cap="flat" cmpd="sng" algn="ctr">
          <a:noFill/>
          <a:prstDash val="solid"/>
          <a:miter lim="800000"/>
        </a:ln>
        <a:effectLst>
          <a:outerShdw blurRad="381000" dist="63500" dir="5400000" algn="ctr" rotWithShape="0">
            <a:srgbClr val="4472C4">
              <a:alpha val="40000"/>
            </a:srgbClr>
          </a:outerShdw>
        </a:effectLst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rtlCol="0" anchor="ctr" anchorCtr="0">
          <a:noAutofit/>
        </a:bodyPr>
        <a:lstStyle/>
        <a:p>
          <a:pPr marL="0" lvl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 dirty="0">
              <a:solidFill>
                <a:sysClr val="window" lastClr="FFFFFF"/>
              </a:solidFill>
              <a:latin typeface="+mn-ea"/>
              <a:ea typeface="+mn-ea"/>
              <a:cs typeface="+mn-cs"/>
            </a:rPr>
            <a:t>缺點</a:t>
          </a:r>
          <a:endParaRPr lang="zh-CN" altLang="en-US" sz="2000" b="0" kern="1200" dirty="0">
            <a:solidFill>
              <a:sysClr val="window" lastClr="FFFFFF"/>
            </a:solidFill>
            <a:latin typeface="+mn-ea"/>
            <a:ea typeface="+mn-ea"/>
            <a:cs typeface="+mn-cs"/>
          </a:endParaRPr>
        </a:p>
      </dsp:txBody>
      <dsp:txXfrm>
        <a:off x="7187077" y="857023"/>
        <a:ext cx="1800214" cy="4429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DB7EE-8553-4306-9D5A-405415FEE7F5}" type="datetimeFigureOut">
              <a:rPr lang="zh-CN" altLang="en-US" smtClean="0"/>
              <a:t>2019/5/3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F273AF-5923-4D78-B493-1B018D52F0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7441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273AF-5923-4D78-B493-1B018D52F0B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6210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9EC556-0E4F-4361-96C2-0C2CAFEAB7B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273AF-5923-4D78-B493-1B018D52F0B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753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273AF-5923-4D78-B493-1B018D52F0B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1361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273AF-5923-4D78-B493-1B018D52F0B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5954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273AF-5923-4D78-B493-1B018D52F0B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76323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273AF-5923-4D78-B493-1B018D52F0B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70869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9EC556-0E4F-4361-96C2-0C2CAFEAB7B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273AF-5923-4D78-B493-1B018D52F0B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55902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273AF-5923-4D78-B493-1B018D52F0B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16519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273AF-5923-4D78-B493-1B018D52F0B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08692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273AF-5923-4D78-B493-1B018D52F0B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721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273AF-5923-4D78-B493-1B018D52F0B3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17818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273AF-5923-4D78-B493-1B018D52F0B3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540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1" y="2130425"/>
            <a:ext cx="10363200" cy="147002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837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75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512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350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18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025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86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70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2019/5/3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3439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2019/5/3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202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232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116">
                <a:solidFill>
                  <a:schemeClr val="tx1">
                    <a:tint val="75000"/>
                  </a:schemeClr>
                </a:solidFill>
              </a:defRPr>
            </a:lvl1pPr>
            <a:lvl2pPr marL="483763" indent="0">
              <a:buNone/>
              <a:defRPr sz="1905">
                <a:solidFill>
                  <a:schemeClr val="tx1">
                    <a:tint val="75000"/>
                  </a:schemeClr>
                </a:solidFill>
              </a:defRPr>
            </a:lvl2pPr>
            <a:lvl3pPr marL="967527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3pPr>
            <a:lvl4pPr marL="1451290" indent="0">
              <a:buNone/>
              <a:defRPr sz="1481">
                <a:solidFill>
                  <a:schemeClr val="tx1">
                    <a:tint val="75000"/>
                  </a:schemeClr>
                </a:solidFill>
              </a:defRPr>
            </a:lvl4pPr>
            <a:lvl5pPr marL="1935053" indent="0">
              <a:buNone/>
              <a:defRPr sz="1481">
                <a:solidFill>
                  <a:schemeClr val="tx1">
                    <a:tint val="75000"/>
                  </a:schemeClr>
                </a:solidFill>
              </a:defRPr>
            </a:lvl5pPr>
            <a:lvl6pPr marL="2418817" indent="0">
              <a:buNone/>
              <a:defRPr sz="1481">
                <a:solidFill>
                  <a:schemeClr val="tx1">
                    <a:tint val="75000"/>
                  </a:schemeClr>
                </a:solidFill>
              </a:defRPr>
            </a:lvl6pPr>
            <a:lvl7pPr marL="2902580" indent="0">
              <a:buNone/>
              <a:defRPr sz="1481">
                <a:solidFill>
                  <a:schemeClr val="tx1">
                    <a:tint val="75000"/>
                  </a:schemeClr>
                </a:solidFill>
              </a:defRPr>
            </a:lvl7pPr>
            <a:lvl8pPr marL="3386343" indent="0">
              <a:buNone/>
              <a:defRPr sz="1481">
                <a:solidFill>
                  <a:schemeClr val="tx1">
                    <a:tint val="75000"/>
                  </a:schemeClr>
                </a:solidFill>
              </a:defRPr>
            </a:lvl8pPr>
            <a:lvl9pPr marL="3870107" indent="0">
              <a:buNone/>
              <a:defRPr sz="148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2019/5/3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149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68352" y="1511301"/>
            <a:ext cx="6811433" cy="4276725"/>
          </a:xfrm>
        </p:spPr>
        <p:txBody>
          <a:bodyPr/>
          <a:lstStyle>
            <a:lvl1pPr>
              <a:defRPr sz="2963"/>
            </a:lvl1pPr>
            <a:lvl2pPr>
              <a:defRPr sz="2539"/>
            </a:lvl2pPr>
            <a:lvl3pPr>
              <a:defRPr sz="2116"/>
            </a:lvl3pPr>
            <a:lvl4pPr>
              <a:defRPr sz="1905"/>
            </a:lvl4pPr>
            <a:lvl5pPr>
              <a:defRPr sz="1905"/>
            </a:lvl5pPr>
            <a:lvl6pPr>
              <a:defRPr sz="1905"/>
            </a:lvl6pPr>
            <a:lvl7pPr>
              <a:defRPr sz="1905"/>
            </a:lvl7pPr>
            <a:lvl8pPr>
              <a:defRPr sz="1905"/>
            </a:lvl8pPr>
            <a:lvl9pPr>
              <a:defRPr sz="190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782985" y="1511301"/>
            <a:ext cx="6811433" cy="4276725"/>
          </a:xfrm>
        </p:spPr>
        <p:txBody>
          <a:bodyPr/>
          <a:lstStyle>
            <a:lvl1pPr>
              <a:defRPr sz="2963"/>
            </a:lvl1pPr>
            <a:lvl2pPr>
              <a:defRPr sz="2539"/>
            </a:lvl2pPr>
            <a:lvl3pPr>
              <a:defRPr sz="2116"/>
            </a:lvl3pPr>
            <a:lvl4pPr>
              <a:defRPr sz="1905"/>
            </a:lvl4pPr>
            <a:lvl5pPr>
              <a:defRPr sz="1905"/>
            </a:lvl5pPr>
            <a:lvl6pPr>
              <a:defRPr sz="1905"/>
            </a:lvl6pPr>
            <a:lvl7pPr>
              <a:defRPr sz="1905"/>
            </a:lvl7pPr>
            <a:lvl8pPr>
              <a:defRPr sz="1905"/>
            </a:lvl8pPr>
            <a:lvl9pPr>
              <a:defRPr sz="190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2019/5/3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3099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1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2539" b="1"/>
            </a:lvl1pPr>
            <a:lvl2pPr marL="483763" indent="0">
              <a:buNone/>
              <a:defRPr sz="2116" b="1"/>
            </a:lvl2pPr>
            <a:lvl3pPr marL="967527" indent="0">
              <a:buNone/>
              <a:defRPr sz="1905" b="1"/>
            </a:lvl3pPr>
            <a:lvl4pPr marL="1451290" indent="0">
              <a:buNone/>
              <a:defRPr sz="1693" b="1"/>
            </a:lvl4pPr>
            <a:lvl5pPr marL="1935053" indent="0">
              <a:buNone/>
              <a:defRPr sz="1693" b="1"/>
            </a:lvl5pPr>
            <a:lvl6pPr marL="2418817" indent="0">
              <a:buNone/>
              <a:defRPr sz="1693" b="1"/>
            </a:lvl6pPr>
            <a:lvl7pPr marL="2902580" indent="0">
              <a:buNone/>
              <a:defRPr sz="1693" b="1"/>
            </a:lvl7pPr>
            <a:lvl8pPr marL="3386343" indent="0">
              <a:buNone/>
              <a:defRPr sz="1693" b="1"/>
            </a:lvl8pPr>
            <a:lvl9pPr marL="3870107" indent="0">
              <a:buNone/>
              <a:defRPr sz="169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1" y="2174876"/>
            <a:ext cx="5386917" cy="3951288"/>
          </a:xfrm>
        </p:spPr>
        <p:txBody>
          <a:bodyPr/>
          <a:lstStyle>
            <a:lvl1pPr>
              <a:defRPr sz="2539"/>
            </a:lvl1pPr>
            <a:lvl2pPr>
              <a:defRPr sz="2116"/>
            </a:lvl2pPr>
            <a:lvl3pPr>
              <a:defRPr sz="1905"/>
            </a:lvl3pPr>
            <a:lvl4pPr>
              <a:defRPr sz="1693"/>
            </a:lvl4pPr>
            <a:lvl5pPr>
              <a:defRPr sz="1693"/>
            </a:lvl5pPr>
            <a:lvl6pPr>
              <a:defRPr sz="1693"/>
            </a:lvl6pPr>
            <a:lvl7pPr>
              <a:defRPr sz="1693"/>
            </a:lvl7pPr>
            <a:lvl8pPr>
              <a:defRPr sz="1693"/>
            </a:lvl8pPr>
            <a:lvl9pPr>
              <a:defRPr sz="169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539" b="1"/>
            </a:lvl1pPr>
            <a:lvl2pPr marL="483763" indent="0">
              <a:buNone/>
              <a:defRPr sz="2116" b="1"/>
            </a:lvl2pPr>
            <a:lvl3pPr marL="967527" indent="0">
              <a:buNone/>
              <a:defRPr sz="1905" b="1"/>
            </a:lvl3pPr>
            <a:lvl4pPr marL="1451290" indent="0">
              <a:buNone/>
              <a:defRPr sz="1693" b="1"/>
            </a:lvl4pPr>
            <a:lvl5pPr marL="1935053" indent="0">
              <a:buNone/>
              <a:defRPr sz="1693" b="1"/>
            </a:lvl5pPr>
            <a:lvl6pPr marL="2418817" indent="0">
              <a:buNone/>
              <a:defRPr sz="1693" b="1"/>
            </a:lvl6pPr>
            <a:lvl7pPr marL="2902580" indent="0">
              <a:buNone/>
              <a:defRPr sz="1693" b="1"/>
            </a:lvl7pPr>
            <a:lvl8pPr marL="3386343" indent="0">
              <a:buNone/>
              <a:defRPr sz="1693" b="1"/>
            </a:lvl8pPr>
            <a:lvl9pPr marL="3870107" indent="0">
              <a:buNone/>
              <a:defRPr sz="169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6"/>
            <a:ext cx="5389033" cy="3951288"/>
          </a:xfrm>
        </p:spPr>
        <p:txBody>
          <a:bodyPr/>
          <a:lstStyle>
            <a:lvl1pPr>
              <a:defRPr sz="2539"/>
            </a:lvl1pPr>
            <a:lvl2pPr>
              <a:defRPr sz="2116"/>
            </a:lvl2pPr>
            <a:lvl3pPr>
              <a:defRPr sz="1905"/>
            </a:lvl3pPr>
            <a:lvl4pPr>
              <a:defRPr sz="1693"/>
            </a:lvl4pPr>
            <a:lvl5pPr>
              <a:defRPr sz="1693"/>
            </a:lvl5pPr>
            <a:lvl6pPr>
              <a:defRPr sz="1693"/>
            </a:lvl6pPr>
            <a:lvl7pPr>
              <a:defRPr sz="1693"/>
            </a:lvl7pPr>
            <a:lvl8pPr>
              <a:defRPr sz="1693"/>
            </a:lvl8pPr>
            <a:lvl9pPr>
              <a:defRPr sz="169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2019/5/3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55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2019/5/3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034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2019/5/3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90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116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</p:spPr>
        <p:txBody>
          <a:bodyPr/>
          <a:lstStyle>
            <a:lvl1pPr>
              <a:defRPr sz="3386"/>
            </a:lvl1pPr>
            <a:lvl2pPr>
              <a:defRPr sz="2963"/>
            </a:lvl2pPr>
            <a:lvl3pPr>
              <a:defRPr sz="2539"/>
            </a:lvl3pPr>
            <a:lvl4pPr>
              <a:defRPr sz="2116"/>
            </a:lvl4pPr>
            <a:lvl5pPr>
              <a:defRPr sz="2116"/>
            </a:lvl5pPr>
            <a:lvl6pPr>
              <a:defRPr sz="2116"/>
            </a:lvl6pPr>
            <a:lvl7pPr>
              <a:defRPr sz="2116"/>
            </a:lvl7pPr>
            <a:lvl8pPr>
              <a:defRPr sz="2116"/>
            </a:lvl8pPr>
            <a:lvl9pPr>
              <a:defRPr sz="2116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0"/>
            <a:ext cx="4011084" cy="4691063"/>
          </a:xfrm>
        </p:spPr>
        <p:txBody>
          <a:bodyPr/>
          <a:lstStyle>
            <a:lvl1pPr marL="0" indent="0">
              <a:buNone/>
              <a:defRPr sz="1481"/>
            </a:lvl1pPr>
            <a:lvl2pPr marL="483763" indent="0">
              <a:buNone/>
              <a:defRPr sz="1270"/>
            </a:lvl2pPr>
            <a:lvl3pPr marL="967527" indent="0">
              <a:buNone/>
              <a:defRPr sz="1058"/>
            </a:lvl3pPr>
            <a:lvl4pPr marL="1451290" indent="0">
              <a:buNone/>
              <a:defRPr sz="952"/>
            </a:lvl4pPr>
            <a:lvl5pPr marL="1935053" indent="0">
              <a:buNone/>
              <a:defRPr sz="952"/>
            </a:lvl5pPr>
            <a:lvl6pPr marL="2418817" indent="0">
              <a:buNone/>
              <a:defRPr sz="952"/>
            </a:lvl6pPr>
            <a:lvl7pPr marL="2902580" indent="0">
              <a:buNone/>
              <a:defRPr sz="952"/>
            </a:lvl7pPr>
            <a:lvl8pPr marL="3386343" indent="0">
              <a:buNone/>
              <a:defRPr sz="952"/>
            </a:lvl8pPr>
            <a:lvl9pPr marL="3870107" indent="0">
              <a:buNone/>
              <a:defRPr sz="952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2019/5/3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354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116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6"/>
            <a:ext cx="7315200" cy="4114800"/>
          </a:xfrm>
        </p:spPr>
        <p:txBody>
          <a:bodyPr/>
          <a:lstStyle>
            <a:lvl1pPr marL="0" indent="0">
              <a:buNone/>
              <a:defRPr sz="3386"/>
            </a:lvl1pPr>
            <a:lvl2pPr marL="483763" indent="0">
              <a:buNone/>
              <a:defRPr sz="2963"/>
            </a:lvl2pPr>
            <a:lvl3pPr marL="967527" indent="0">
              <a:buNone/>
              <a:defRPr sz="2539"/>
            </a:lvl3pPr>
            <a:lvl4pPr marL="1451290" indent="0">
              <a:buNone/>
              <a:defRPr sz="2116"/>
            </a:lvl4pPr>
            <a:lvl5pPr marL="1935053" indent="0">
              <a:buNone/>
              <a:defRPr sz="2116"/>
            </a:lvl5pPr>
            <a:lvl6pPr marL="2418817" indent="0">
              <a:buNone/>
              <a:defRPr sz="2116"/>
            </a:lvl6pPr>
            <a:lvl7pPr marL="2902580" indent="0">
              <a:buNone/>
              <a:defRPr sz="2116"/>
            </a:lvl7pPr>
            <a:lvl8pPr marL="3386343" indent="0">
              <a:buNone/>
              <a:defRPr sz="2116"/>
            </a:lvl8pPr>
            <a:lvl9pPr marL="3870107" indent="0">
              <a:buNone/>
              <a:defRPr sz="2116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81"/>
            </a:lvl1pPr>
            <a:lvl2pPr marL="483763" indent="0">
              <a:buNone/>
              <a:defRPr sz="1270"/>
            </a:lvl2pPr>
            <a:lvl3pPr marL="967527" indent="0">
              <a:buNone/>
              <a:defRPr sz="1058"/>
            </a:lvl3pPr>
            <a:lvl4pPr marL="1451290" indent="0">
              <a:buNone/>
              <a:defRPr sz="952"/>
            </a:lvl4pPr>
            <a:lvl5pPr marL="1935053" indent="0">
              <a:buNone/>
              <a:defRPr sz="952"/>
            </a:lvl5pPr>
            <a:lvl6pPr marL="2418817" indent="0">
              <a:buNone/>
              <a:defRPr sz="952"/>
            </a:lvl6pPr>
            <a:lvl7pPr marL="2902580" indent="0">
              <a:buNone/>
              <a:defRPr sz="952"/>
            </a:lvl7pPr>
            <a:lvl8pPr marL="3386343" indent="0">
              <a:buNone/>
              <a:defRPr sz="952"/>
            </a:lvl8pPr>
            <a:lvl9pPr marL="3870107" indent="0">
              <a:buNone/>
              <a:defRPr sz="952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2019/5/3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193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2019/5/3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949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137901" y="258764"/>
            <a:ext cx="3456517" cy="552926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68350" y="258764"/>
            <a:ext cx="10166350" cy="552926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2019/5/3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8234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6" y="2130426"/>
            <a:ext cx="10363200" cy="1470026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7" y="3886200"/>
            <a:ext cx="8534401" cy="175260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22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45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67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906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13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7359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3585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9812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1" y="6356357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1245303"/>
            <a:fld id="{FD725410-BEFA-4075-99F8-9B76E6135EB8}" type="datetimeFigureOut">
              <a:rPr lang="zh-CN" altLang="en-US" sz="2434" smtClean="0">
                <a:solidFill>
                  <a:srgbClr val="FFFFFF"/>
                </a:solidFill>
              </a:rPr>
              <a:pPr defTabSz="1245303"/>
              <a:t>2019/5/3</a:t>
            </a:fld>
            <a:endParaRPr lang="zh-CN" altLang="en-US" sz="2434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8" y="6356357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1245303"/>
            <a:endParaRPr lang="zh-CN" altLang="en-US" sz="2434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1245303"/>
            <a:fld id="{ABCBC4E8-88EF-4446-9533-1BB591964EAE}" type="slidenum">
              <a:rPr lang="zh-CN" altLang="en-US" sz="2434" smtClean="0">
                <a:solidFill>
                  <a:srgbClr val="FFFFFF"/>
                </a:solidFill>
              </a:rPr>
              <a:pPr defTabSz="1245303"/>
              <a:t>‹#›</a:t>
            </a:fld>
            <a:endParaRPr lang="zh-CN" altLang="en-US" sz="2434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85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6" y="274644"/>
            <a:ext cx="10972801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6" y="1600202"/>
            <a:ext cx="10972801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1" y="6356357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1245303"/>
            <a:fld id="{FD725410-BEFA-4075-99F8-9B76E6135EB8}" type="datetimeFigureOut">
              <a:rPr lang="zh-CN" altLang="en-US" sz="2434" smtClean="0">
                <a:solidFill>
                  <a:srgbClr val="FFFFFF"/>
                </a:solidFill>
              </a:rPr>
              <a:pPr defTabSz="1245303"/>
              <a:t>2019/5/3</a:t>
            </a:fld>
            <a:endParaRPr lang="zh-CN" altLang="en-US" sz="2434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8" y="6356357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1245303"/>
            <a:endParaRPr lang="zh-CN" altLang="en-US" sz="2434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1245303"/>
            <a:fld id="{ABCBC4E8-88EF-4446-9533-1BB591964EAE}" type="slidenum">
              <a:rPr lang="zh-CN" altLang="en-US" sz="2434" smtClean="0">
                <a:solidFill>
                  <a:srgbClr val="FFFFFF"/>
                </a:solidFill>
              </a:rPr>
              <a:pPr defTabSz="1245303"/>
              <a:t>‹#›</a:t>
            </a:fld>
            <a:endParaRPr lang="zh-CN" altLang="en-US" sz="2434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173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6" y="4406904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5396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6" y="2906716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751">
                <a:solidFill>
                  <a:schemeClr val="tx1">
                    <a:tint val="75000"/>
                  </a:schemeClr>
                </a:solidFill>
              </a:defRPr>
            </a:lvl1pPr>
            <a:lvl2pPr marL="622652" indent="0">
              <a:buNone/>
              <a:defRPr sz="2434">
                <a:solidFill>
                  <a:schemeClr val="tx1">
                    <a:tint val="75000"/>
                  </a:schemeClr>
                </a:solidFill>
              </a:defRPr>
            </a:lvl2pPr>
            <a:lvl3pPr marL="1245303" indent="0">
              <a:buNone/>
              <a:defRPr sz="2222">
                <a:solidFill>
                  <a:schemeClr val="tx1">
                    <a:tint val="75000"/>
                  </a:schemeClr>
                </a:solidFill>
              </a:defRPr>
            </a:lvl3pPr>
            <a:lvl4pPr marL="1867955" indent="0">
              <a:buNone/>
              <a:defRPr sz="1905">
                <a:solidFill>
                  <a:schemeClr val="tx1">
                    <a:tint val="75000"/>
                  </a:schemeClr>
                </a:solidFill>
              </a:defRPr>
            </a:lvl4pPr>
            <a:lvl5pPr marL="2490607" indent="0">
              <a:buNone/>
              <a:defRPr sz="1905">
                <a:solidFill>
                  <a:schemeClr val="tx1">
                    <a:tint val="75000"/>
                  </a:schemeClr>
                </a:solidFill>
              </a:defRPr>
            </a:lvl5pPr>
            <a:lvl6pPr marL="3113259" indent="0">
              <a:buNone/>
              <a:defRPr sz="1905">
                <a:solidFill>
                  <a:schemeClr val="tx1">
                    <a:tint val="75000"/>
                  </a:schemeClr>
                </a:solidFill>
              </a:defRPr>
            </a:lvl6pPr>
            <a:lvl7pPr marL="3735911" indent="0">
              <a:buNone/>
              <a:defRPr sz="1905">
                <a:solidFill>
                  <a:schemeClr val="tx1">
                    <a:tint val="75000"/>
                  </a:schemeClr>
                </a:solidFill>
              </a:defRPr>
            </a:lvl7pPr>
            <a:lvl8pPr marL="4358563" indent="0">
              <a:buNone/>
              <a:defRPr sz="1905">
                <a:solidFill>
                  <a:schemeClr val="tx1">
                    <a:tint val="75000"/>
                  </a:schemeClr>
                </a:solidFill>
              </a:defRPr>
            </a:lvl8pPr>
            <a:lvl9pPr marL="4981214" indent="0">
              <a:buNone/>
              <a:defRPr sz="190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1" y="6356357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1245303"/>
            <a:fld id="{FD725410-BEFA-4075-99F8-9B76E6135EB8}" type="datetimeFigureOut">
              <a:rPr lang="zh-CN" altLang="en-US" sz="2434" smtClean="0">
                <a:solidFill>
                  <a:srgbClr val="FFFFFF"/>
                </a:solidFill>
              </a:rPr>
              <a:pPr defTabSz="1245303"/>
              <a:t>2019/5/3</a:t>
            </a:fld>
            <a:endParaRPr lang="zh-CN" altLang="en-US" sz="2434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8" y="6356357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1245303"/>
            <a:endParaRPr lang="zh-CN" altLang="en-US" sz="2434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1245303"/>
            <a:fld id="{ABCBC4E8-88EF-4446-9533-1BB591964EAE}" type="slidenum">
              <a:rPr lang="zh-CN" altLang="en-US" sz="2434" smtClean="0">
                <a:solidFill>
                  <a:srgbClr val="FFFFFF"/>
                </a:solidFill>
              </a:rPr>
              <a:pPr defTabSz="1245303"/>
              <a:t>‹#›</a:t>
            </a:fld>
            <a:endParaRPr lang="zh-CN" altLang="en-US" sz="2434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4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6" y="274644"/>
            <a:ext cx="10972801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4" y="1260483"/>
            <a:ext cx="5384800" cy="3563938"/>
          </a:xfrm>
          <a:prstGeom prst="rect">
            <a:avLst/>
          </a:prstGeom>
        </p:spPr>
        <p:txBody>
          <a:bodyPr/>
          <a:lstStyle>
            <a:lvl1pPr>
              <a:defRPr sz="3809"/>
            </a:lvl1pPr>
            <a:lvl2pPr>
              <a:defRPr sz="3280"/>
            </a:lvl2pPr>
            <a:lvl3pPr>
              <a:defRPr sz="2751"/>
            </a:lvl3pPr>
            <a:lvl4pPr>
              <a:defRPr sz="2434"/>
            </a:lvl4pPr>
            <a:lvl5pPr>
              <a:defRPr sz="2434"/>
            </a:lvl5pPr>
            <a:lvl6pPr>
              <a:defRPr sz="2434"/>
            </a:lvl6pPr>
            <a:lvl7pPr>
              <a:defRPr sz="2434"/>
            </a:lvl7pPr>
            <a:lvl8pPr>
              <a:defRPr sz="2434"/>
            </a:lvl8pPr>
            <a:lvl9pPr>
              <a:defRPr sz="2434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5" y="1260483"/>
            <a:ext cx="5384800" cy="3563938"/>
          </a:xfrm>
          <a:prstGeom prst="rect">
            <a:avLst/>
          </a:prstGeom>
        </p:spPr>
        <p:txBody>
          <a:bodyPr/>
          <a:lstStyle>
            <a:lvl1pPr>
              <a:defRPr sz="3809"/>
            </a:lvl1pPr>
            <a:lvl2pPr>
              <a:defRPr sz="3280"/>
            </a:lvl2pPr>
            <a:lvl3pPr>
              <a:defRPr sz="2751"/>
            </a:lvl3pPr>
            <a:lvl4pPr>
              <a:defRPr sz="2434"/>
            </a:lvl4pPr>
            <a:lvl5pPr>
              <a:defRPr sz="2434"/>
            </a:lvl5pPr>
            <a:lvl6pPr>
              <a:defRPr sz="2434"/>
            </a:lvl6pPr>
            <a:lvl7pPr>
              <a:defRPr sz="2434"/>
            </a:lvl7pPr>
            <a:lvl8pPr>
              <a:defRPr sz="2434"/>
            </a:lvl8pPr>
            <a:lvl9pPr>
              <a:defRPr sz="2434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1" y="6356357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1245303"/>
            <a:fld id="{FD725410-BEFA-4075-99F8-9B76E6135EB8}" type="datetimeFigureOut">
              <a:rPr lang="zh-CN" altLang="en-US" sz="2434" smtClean="0">
                <a:solidFill>
                  <a:srgbClr val="FFFFFF"/>
                </a:solidFill>
              </a:rPr>
              <a:pPr defTabSz="1245303"/>
              <a:t>2019/5/3</a:t>
            </a:fld>
            <a:endParaRPr lang="zh-CN" altLang="en-US" sz="2434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8" y="6356357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1245303"/>
            <a:endParaRPr lang="zh-CN" altLang="en-US" sz="2434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1245303"/>
            <a:fld id="{ABCBC4E8-88EF-4446-9533-1BB591964EAE}" type="slidenum">
              <a:rPr lang="zh-CN" altLang="en-US" sz="2434" smtClean="0">
                <a:solidFill>
                  <a:srgbClr val="FFFFFF"/>
                </a:solidFill>
              </a:rPr>
              <a:pPr defTabSz="1245303"/>
              <a:t>‹#›</a:t>
            </a:fld>
            <a:endParaRPr lang="zh-CN" altLang="en-US" sz="2434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659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6" y="274644"/>
            <a:ext cx="10972801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4" y="1535117"/>
            <a:ext cx="5386918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80" b="1"/>
            </a:lvl1pPr>
            <a:lvl2pPr marL="622652" indent="0">
              <a:buNone/>
              <a:defRPr sz="2751" b="1"/>
            </a:lvl2pPr>
            <a:lvl3pPr marL="1245303" indent="0">
              <a:buNone/>
              <a:defRPr sz="2434" b="1"/>
            </a:lvl3pPr>
            <a:lvl4pPr marL="1867955" indent="0">
              <a:buNone/>
              <a:defRPr sz="2222" b="1"/>
            </a:lvl4pPr>
            <a:lvl5pPr marL="2490607" indent="0">
              <a:buNone/>
              <a:defRPr sz="2222" b="1"/>
            </a:lvl5pPr>
            <a:lvl6pPr marL="3113259" indent="0">
              <a:buNone/>
              <a:defRPr sz="2222" b="1"/>
            </a:lvl6pPr>
            <a:lvl7pPr marL="3735911" indent="0">
              <a:buNone/>
              <a:defRPr sz="2222" b="1"/>
            </a:lvl7pPr>
            <a:lvl8pPr marL="4358563" indent="0">
              <a:buNone/>
              <a:defRPr sz="2222" b="1"/>
            </a:lvl8pPr>
            <a:lvl9pPr marL="4981214" indent="0">
              <a:buNone/>
              <a:defRPr sz="2222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4" y="2174879"/>
            <a:ext cx="5386918" cy="3951288"/>
          </a:xfrm>
          <a:prstGeom prst="rect">
            <a:avLst/>
          </a:prstGeom>
        </p:spPr>
        <p:txBody>
          <a:bodyPr/>
          <a:lstStyle>
            <a:lvl1pPr>
              <a:defRPr sz="3280"/>
            </a:lvl1pPr>
            <a:lvl2pPr>
              <a:defRPr sz="2751"/>
            </a:lvl2pPr>
            <a:lvl3pPr>
              <a:defRPr sz="2434"/>
            </a:lvl3pPr>
            <a:lvl4pPr>
              <a:defRPr sz="2222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77" y="1535117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80" b="1"/>
            </a:lvl1pPr>
            <a:lvl2pPr marL="622652" indent="0">
              <a:buNone/>
              <a:defRPr sz="2751" b="1"/>
            </a:lvl2pPr>
            <a:lvl3pPr marL="1245303" indent="0">
              <a:buNone/>
              <a:defRPr sz="2434" b="1"/>
            </a:lvl3pPr>
            <a:lvl4pPr marL="1867955" indent="0">
              <a:buNone/>
              <a:defRPr sz="2222" b="1"/>
            </a:lvl4pPr>
            <a:lvl5pPr marL="2490607" indent="0">
              <a:buNone/>
              <a:defRPr sz="2222" b="1"/>
            </a:lvl5pPr>
            <a:lvl6pPr marL="3113259" indent="0">
              <a:buNone/>
              <a:defRPr sz="2222" b="1"/>
            </a:lvl6pPr>
            <a:lvl7pPr marL="3735911" indent="0">
              <a:buNone/>
              <a:defRPr sz="2222" b="1"/>
            </a:lvl7pPr>
            <a:lvl8pPr marL="4358563" indent="0">
              <a:buNone/>
              <a:defRPr sz="2222" b="1"/>
            </a:lvl8pPr>
            <a:lvl9pPr marL="4981214" indent="0">
              <a:buNone/>
              <a:defRPr sz="2222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77" y="2174879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3280"/>
            </a:lvl1pPr>
            <a:lvl2pPr>
              <a:defRPr sz="2751"/>
            </a:lvl2pPr>
            <a:lvl3pPr>
              <a:defRPr sz="2434"/>
            </a:lvl3pPr>
            <a:lvl4pPr>
              <a:defRPr sz="2222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601" y="6356357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1245303"/>
            <a:fld id="{FD725410-BEFA-4075-99F8-9B76E6135EB8}" type="datetimeFigureOut">
              <a:rPr lang="zh-CN" altLang="en-US" sz="2434" smtClean="0">
                <a:solidFill>
                  <a:srgbClr val="FFFFFF"/>
                </a:solidFill>
              </a:rPr>
              <a:pPr defTabSz="1245303"/>
              <a:t>2019/5/3</a:t>
            </a:fld>
            <a:endParaRPr lang="zh-CN" altLang="en-US" sz="2434">
              <a:solidFill>
                <a:srgbClr val="FFFFFF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608" y="6356357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1245303"/>
            <a:endParaRPr lang="zh-CN" altLang="en-US" sz="2434">
              <a:solidFill>
                <a:srgbClr val="FFFFFF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1245303"/>
            <a:fld id="{ABCBC4E8-88EF-4446-9533-1BB591964EAE}" type="slidenum">
              <a:rPr lang="zh-CN" altLang="en-US" sz="2434" smtClean="0">
                <a:solidFill>
                  <a:srgbClr val="FFFFFF"/>
                </a:solidFill>
              </a:rPr>
              <a:pPr defTabSz="1245303"/>
              <a:t>‹#›</a:t>
            </a:fld>
            <a:endParaRPr lang="zh-CN" altLang="en-US" sz="2434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73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6" y="274644"/>
            <a:ext cx="10972801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1" y="6356357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1245303"/>
            <a:fld id="{FD725410-BEFA-4075-99F8-9B76E6135EB8}" type="datetimeFigureOut">
              <a:rPr lang="zh-CN" altLang="en-US" sz="2434" smtClean="0">
                <a:solidFill>
                  <a:srgbClr val="FFFFFF"/>
                </a:solidFill>
              </a:rPr>
              <a:pPr defTabSz="1245303"/>
              <a:t>2019/5/3</a:t>
            </a:fld>
            <a:endParaRPr lang="zh-CN" altLang="en-US" sz="2434">
              <a:solidFill>
                <a:srgbClr val="FFFFFF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8" y="6356357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1245303"/>
            <a:endParaRPr lang="zh-CN" altLang="en-US" sz="2434">
              <a:solidFill>
                <a:srgbClr val="FFFFF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1245303"/>
            <a:fld id="{ABCBC4E8-88EF-4446-9533-1BB591964EAE}" type="slidenum">
              <a:rPr lang="zh-CN" altLang="en-US" sz="2434" smtClean="0">
                <a:solidFill>
                  <a:srgbClr val="FFFFFF"/>
                </a:solidFill>
              </a:rPr>
              <a:pPr defTabSz="1245303"/>
              <a:t>‹#›</a:t>
            </a:fld>
            <a:endParaRPr lang="zh-CN" altLang="en-US" sz="2434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25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1" y="6356357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1245303"/>
            <a:fld id="{FD725410-BEFA-4075-99F8-9B76E6135EB8}" type="datetimeFigureOut">
              <a:rPr lang="zh-CN" altLang="en-US" sz="2434" smtClean="0">
                <a:solidFill>
                  <a:srgbClr val="FFFFFF"/>
                </a:solidFill>
              </a:rPr>
              <a:pPr defTabSz="1245303"/>
              <a:t>2019/5/3</a:t>
            </a:fld>
            <a:endParaRPr lang="zh-CN" altLang="en-US" sz="2434">
              <a:solidFill>
                <a:srgbClr val="FFFFFF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8" y="6356357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1245303"/>
            <a:endParaRPr lang="zh-CN" altLang="en-US" sz="2434">
              <a:solidFill>
                <a:srgbClr val="FFFF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1245303"/>
            <a:fld id="{ABCBC4E8-88EF-4446-9533-1BB591964EAE}" type="slidenum">
              <a:rPr lang="zh-CN" altLang="en-US" sz="2434" smtClean="0">
                <a:solidFill>
                  <a:srgbClr val="FFFFFF"/>
                </a:solidFill>
              </a:rPr>
              <a:pPr defTabSz="1245303"/>
              <a:t>‹#›</a:t>
            </a:fld>
            <a:endParaRPr lang="zh-CN" altLang="en-US" sz="2434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15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751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7" y="273054"/>
            <a:ext cx="6815668" cy="5853113"/>
          </a:xfrm>
          <a:prstGeom prst="rect">
            <a:avLst/>
          </a:prstGeom>
        </p:spPr>
        <p:txBody>
          <a:bodyPr/>
          <a:lstStyle>
            <a:lvl1pPr>
              <a:defRPr sz="4338"/>
            </a:lvl1pPr>
            <a:lvl2pPr>
              <a:defRPr sz="3809"/>
            </a:lvl2pPr>
            <a:lvl3pPr>
              <a:defRPr sz="3280"/>
            </a:lvl3pPr>
            <a:lvl4pPr>
              <a:defRPr sz="2751"/>
            </a:lvl4pPr>
            <a:lvl5pPr>
              <a:defRPr sz="2751"/>
            </a:lvl5pPr>
            <a:lvl6pPr>
              <a:defRPr sz="2751"/>
            </a:lvl6pPr>
            <a:lvl7pPr>
              <a:defRPr sz="2751"/>
            </a:lvl7pPr>
            <a:lvl8pPr>
              <a:defRPr sz="2751"/>
            </a:lvl8pPr>
            <a:lvl9pPr>
              <a:defRPr sz="275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0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05"/>
            </a:lvl1pPr>
            <a:lvl2pPr marL="622652" indent="0">
              <a:buNone/>
              <a:defRPr sz="1587"/>
            </a:lvl2pPr>
            <a:lvl3pPr marL="1245303" indent="0">
              <a:buNone/>
              <a:defRPr sz="1376"/>
            </a:lvl3pPr>
            <a:lvl4pPr marL="1867955" indent="0">
              <a:buNone/>
              <a:defRPr sz="1270"/>
            </a:lvl4pPr>
            <a:lvl5pPr marL="2490607" indent="0">
              <a:buNone/>
              <a:defRPr sz="1270"/>
            </a:lvl5pPr>
            <a:lvl6pPr marL="3113259" indent="0">
              <a:buNone/>
              <a:defRPr sz="1270"/>
            </a:lvl6pPr>
            <a:lvl7pPr marL="3735911" indent="0">
              <a:buNone/>
              <a:defRPr sz="1270"/>
            </a:lvl7pPr>
            <a:lvl8pPr marL="4358563" indent="0">
              <a:buNone/>
              <a:defRPr sz="1270"/>
            </a:lvl8pPr>
            <a:lvl9pPr marL="4981214" indent="0">
              <a:buNone/>
              <a:defRPr sz="127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1" y="6356357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1245303"/>
            <a:fld id="{FD725410-BEFA-4075-99F8-9B76E6135EB8}" type="datetimeFigureOut">
              <a:rPr lang="zh-CN" altLang="en-US" sz="2434" smtClean="0">
                <a:solidFill>
                  <a:srgbClr val="FFFFFF"/>
                </a:solidFill>
              </a:rPr>
              <a:pPr defTabSz="1245303"/>
              <a:t>2019/5/3</a:t>
            </a:fld>
            <a:endParaRPr lang="zh-CN" altLang="en-US" sz="2434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8" y="6356357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1245303"/>
            <a:endParaRPr lang="zh-CN" altLang="en-US" sz="2434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1245303"/>
            <a:fld id="{ABCBC4E8-88EF-4446-9533-1BB591964EAE}" type="slidenum">
              <a:rPr lang="zh-CN" altLang="en-US" sz="2434" smtClean="0">
                <a:solidFill>
                  <a:srgbClr val="FFFFFF"/>
                </a:solidFill>
              </a:rPr>
              <a:pPr defTabSz="1245303"/>
              <a:t>‹#›</a:t>
            </a:fld>
            <a:endParaRPr lang="zh-CN" altLang="en-US" sz="2434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647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9" y="4800606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751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9" y="612780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338"/>
            </a:lvl1pPr>
            <a:lvl2pPr marL="622652" indent="0">
              <a:buNone/>
              <a:defRPr sz="3809"/>
            </a:lvl2pPr>
            <a:lvl3pPr marL="1245303" indent="0">
              <a:buNone/>
              <a:defRPr sz="3280"/>
            </a:lvl3pPr>
            <a:lvl4pPr marL="1867955" indent="0">
              <a:buNone/>
              <a:defRPr sz="2751"/>
            </a:lvl4pPr>
            <a:lvl5pPr marL="2490607" indent="0">
              <a:buNone/>
              <a:defRPr sz="2751"/>
            </a:lvl5pPr>
            <a:lvl6pPr marL="3113259" indent="0">
              <a:buNone/>
              <a:defRPr sz="2751"/>
            </a:lvl6pPr>
            <a:lvl7pPr marL="3735911" indent="0">
              <a:buNone/>
              <a:defRPr sz="2751"/>
            </a:lvl7pPr>
            <a:lvl8pPr marL="4358563" indent="0">
              <a:buNone/>
              <a:defRPr sz="2751"/>
            </a:lvl8pPr>
            <a:lvl9pPr marL="4981214" indent="0">
              <a:buNone/>
              <a:defRPr sz="2751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9" y="5367341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05"/>
            </a:lvl1pPr>
            <a:lvl2pPr marL="622652" indent="0">
              <a:buNone/>
              <a:defRPr sz="1587"/>
            </a:lvl2pPr>
            <a:lvl3pPr marL="1245303" indent="0">
              <a:buNone/>
              <a:defRPr sz="1376"/>
            </a:lvl3pPr>
            <a:lvl4pPr marL="1867955" indent="0">
              <a:buNone/>
              <a:defRPr sz="1270"/>
            </a:lvl4pPr>
            <a:lvl5pPr marL="2490607" indent="0">
              <a:buNone/>
              <a:defRPr sz="1270"/>
            </a:lvl5pPr>
            <a:lvl6pPr marL="3113259" indent="0">
              <a:buNone/>
              <a:defRPr sz="1270"/>
            </a:lvl6pPr>
            <a:lvl7pPr marL="3735911" indent="0">
              <a:buNone/>
              <a:defRPr sz="1270"/>
            </a:lvl7pPr>
            <a:lvl8pPr marL="4358563" indent="0">
              <a:buNone/>
              <a:defRPr sz="1270"/>
            </a:lvl8pPr>
            <a:lvl9pPr marL="4981214" indent="0">
              <a:buNone/>
              <a:defRPr sz="127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1" y="6356357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1245303"/>
            <a:fld id="{FD725410-BEFA-4075-99F8-9B76E6135EB8}" type="datetimeFigureOut">
              <a:rPr lang="zh-CN" altLang="en-US" sz="2434" smtClean="0">
                <a:solidFill>
                  <a:srgbClr val="FFFFFF"/>
                </a:solidFill>
              </a:rPr>
              <a:pPr defTabSz="1245303"/>
              <a:t>2019/5/3</a:t>
            </a:fld>
            <a:endParaRPr lang="zh-CN" altLang="en-US" sz="2434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8" y="6356357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1245303"/>
            <a:endParaRPr lang="zh-CN" altLang="en-US" sz="2434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1245303"/>
            <a:fld id="{ABCBC4E8-88EF-4446-9533-1BB591964EAE}" type="slidenum">
              <a:rPr lang="zh-CN" altLang="en-US" sz="2434" smtClean="0">
                <a:solidFill>
                  <a:srgbClr val="FFFFFF"/>
                </a:solidFill>
              </a:rPr>
              <a:pPr defTabSz="1245303"/>
              <a:t>‹#›</a:t>
            </a:fld>
            <a:endParaRPr lang="zh-CN" altLang="en-US" sz="2434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392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6" y="274644"/>
            <a:ext cx="10972801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6" y="1600202"/>
            <a:ext cx="10972801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1" y="6356357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1245303"/>
            <a:fld id="{FD725410-BEFA-4075-99F8-9B76E6135EB8}" type="datetimeFigureOut">
              <a:rPr lang="zh-CN" altLang="en-US" sz="2434" smtClean="0">
                <a:solidFill>
                  <a:srgbClr val="FFFFFF"/>
                </a:solidFill>
              </a:rPr>
              <a:pPr defTabSz="1245303"/>
              <a:t>2019/5/3</a:t>
            </a:fld>
            <a:endParaRPr lang="zh-CN" altLang="en-US" sz="2434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8" y="6356357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1245303"/>
            <a:endParaRPr lang="zh-CN" altLang="en-US" sz="2434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1245303"/>
            <a:fld id="{ABCBC4E8-88EF-4446-9533-1BB591964EAE}" type="slidenum">
              <a:rPr lang="zh-CN" altLang="en-US" sz="2434" smtClean="0">
                <a:solidFill>
                  <a:srgbClr val="FFFFFF"/>
                </a:solidFill>
              </a:rPr>
              <a:pPr defTabSz="1245303"/>
              <a:t>‹#›</a:t>
            </a:fld>
            <a:endParaRPr lang="zh-CN" altLang="en-US" sz="2434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808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5" y="215906"/>
            <a:ext cx="2743201" cy="460851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99" y="215906"/>
            <a:ext cx="8026400" cy="460851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1" y="6356357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1245303"/>
            <a:fld id="{FD725410-BEFA-4075-99F8-9B76E6135EB8}" type="datetimeFigureOut">
              <a:rPr lang="zh-CN" altLang="en-US" sz="2434" smtClean="0">
                <a:solidFill>
                  <a:srgbClr val="FFFFFF"/>
                </a:solidFill>
              </a:rPr>
              <a:pPr defTabSz="1245303"/>
              <a:t>2019/5/3</a:t>
            </a:fld>
            <a:endParaRPr lang="zh-CN" altLang="en-US" sz="2434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8" y="6356357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1245303"/>
            <a:endParaRPr lang="zh-CN" altLang="en-US" sz="2434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1245303"/>
            <a:fld id="{ABCBC4E8-88EF-4446-9533-1BB591964EAE}" type="slidenum">
              <a:rPr lang="zh-CN" altLang="en-US" sz="2434" smtClean="0">
                <a:solidFill>
                  <a:srgbClr val="FFFFFF"/>
                </a:solidFill>
              </a:rPr>
              <a:pPr defTabSz="1245303"/>
              <a:t>‹#›</a:t>
            </a:fld>
            <a:endParaRPr lang="zh-CN" altLang="en-US" sz="2434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76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491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520702" y="1378857"/>
            <a:ext cx="2561770" cy="2561770"/>
          </a:xfrm>
          <a:custGeom>
            <a:avLst/>
            <a:gdLst>
              <a:gd name="connsiteX0" fmla="*/ 1280885 w 2561770"/>
              <a:gd name="connsiteY0" fmla="*/ 0 h 2561770"/>
              <a:gd name="connsiteX1" fmla="*/ 2561770 w 2561770"/>
              <a:gd name="connsiteY1" fmla="*/ 1280885 h 2561770"/>
              <a:gd name="connsiteX2" fmla="*/ 1280885 w 2561770"/>
              <a:gd name="connsiteY2" fmla="*/ 2561770 h 2561770"/>
              <a:gd name="connsiteX3" fmla="*/ 0 w 2561770"/>
              <a:gd name="connsiteY3" fmla="*/ 1280885 h 2561770"/>
              <a:gd name="connsiteX4" fmla="*/ 1280885 w 2561770"/>
              <a:gd name="connsiteY4" fmla="*/ 0 h 2561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1770" h="2561770">
                <a:moveTo>
                  <a:pt x="1280885" y="0"/>
                </a:moveTo>
                <a:cubicBezTo>
                  <a:pt x="1988298" y="0"/>
                  <a:pt x="2561770" y="573472"/>
                  <a:pt x="2561770" y="1280885"/>
                </a:cubicBezTo>
                <a:cubicBezTo>
                  <a:pt x="2561770" y="1988298"/>
                  <a:pt x="1988298" y="2561770"/>
                  <a:pt x="1280885" y="2561770"/>
                </a:cubicBezTo>
                <a:cubicBezTo>
                  <a:pt x="573472" y="2561770"/>
                  <a:pt x="0" y="1988298"/>
                  <a:pt x="0" y="1280885"/>
                </a:cubicBezTo>
                <a:cubicBezTo>
                  <a:pt x="0" y="573472"/>
                  <a:pt x="573472" y="0"/>
                  <a:pt x="1280885" y="0"/>
                </a:cubicBezTo>
                <a:close/>
              </a:path>
            </a:pathLst>
          </a:custGeom>
          <a:solidFill>
            <a:schemeClr val="tx2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599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564564" cy="6858000"/>
          </a:xfrm>
          <a:custGeom>
            <a:avLst/>
            <a:gdLst>
              <a:gd name="connsiteX0" fmla="*/ 0 w 4564564"/>
              <a:gd name="connsiteY0" fmla="*/ 0 h 6858000"/>
              <a:gd name="connsiteX1" fmla="*/ 2066831 w 4564564"/>
              <a:gd name="connsiteY1" fmla="*/ 0 h 6858000"/>
              <a:gd name="connsiteX2" fmla="*/ 4564564 w 4564564"/>
              <a:gd name="connsiteY2" fmla="*/ 3428999 h 6858000"/>
              <a:gd name="connsiteX3" fmla="*/ 4564563 w 4564564"/>
              <a:gd name="connsiteY3" fmla="*/ 3429000 h 6858000"/>
              <a:gd name="connsiteX4" fmla="*/ 4564564 w 4564564"/>
              <a:gd name="connsiteY4" fmla="*/ 3429001 h 6858000"/>
              <a:gd name="connsiteX5" fmla="*/ 2066831 w 4564564"/>
              <a:gd name="connsiteY5" fmla="*/ 6858000 h 6858000"/>
              <a:gd name="connsiteX6" fmla="*/ 0 w 456456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64564" h="6858000">
                <a:moveTo>
                  <a:pt x="0" y="0"/>
                </a:moveTo>
                <a:lnTo>
                  <a:pt x="2066831" y="0"/>
                </a:lnTo>
                <a:lnTo>
                  <a:pt x="4564564" y="3428999"/>
                </a:lnTo>
                <a:lnTo>
                  <a:pt x="4564563" y="3429000"/>
                </a:lnTo>
                <a:lnTo>
                  <a:pt x="4564564" y="3429001"/>
                </a:lnTo>
                <a:lnTo>
                  <a:pt x="2066831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01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2645396" y="1552093"/>
            <a:ext cx="3318388" cy="3318388"/>
          </a:xfrm>
          <a:custGeom>
            <a:avLst/>
            <a:gdLst>
              <a:gd name="connsiteX0" fmla="*/ 1659194 w 3318388"/>
              <a:gd name="connsiteY0" fmla="*/ 0 h 3318388"/>
              <a:gd name="connsiteX1" fmla="*/ 3318388 w 3318388"/>
              <a:gd name="connsiteY1" fmla="*/ 1659194 h 3318388"/>
              <a:gd name="connsiteX2" fmla="*/ 1659194 w 3318388"/>
              <a:gd name="connsiteY2" fmla="*/ 3318388 h 3318388"/>
              <a:gd name="connsiteX3" fmla="*/ 0 w 3318388"/>
              <a:gd name="connsiteY3" fmla="*/ 1659194 h 3318388"/>
              <a:gd name="connsiteX4" fmla="*/ 1659194 w 3318388"/>
              <a:gd name="connsiteY4" fmla="*/ 0 h 331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18388" h="3318388">
                <a:moveTo>
                  <a:pt x="1659194" y="0"/>
                </a:moveTo>
                <a:cubicBezTo>
                  <a:pt x="2575542" y="0"/>
                  <a:pt x="3318388" y="742846"/>
                  <a:pt x="3318388" y="1659194"/>
                </a:cubicBezTo>
                <a:cubicBezTo>
                  <a:pt x="3318388" y="2575542"/>
                  <a:pt x="2575542" y="3318388"/>
                  <a:pt x="1659194" y="3318388"/>
                </a:cubicBezTo>
                <a:cubicBezTo>
                  <a:pt x="742846" y="3318388"/>
                  <a:pt x="0" y="2575542"/>
                  <a:pt x="0" y="1659194"/>
                </a:cubicBezTo>
                <a:cubicBezTo>
                  <a:pt x="0" y="742846"/>
                  <a:pt x="742846" y="0"/>
                  <a:pt x="1659194" y="0"/>
                </a:cubicBezTo>
                <a:close/>
              </a:path>
            </a:pathLst>
          </a:custGeom>
          <a:solidFill>
            <a:schemeClr val="tx2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373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305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5144784" y="2726429"/>
            <a:ext cx="2138406" cy="2138406"/>
          </a:xfrm>
          <a:custGeom>
            <a:avLst/>
            <a:gdLst>
              <a:gd name="connsiteX0" fmla="*/ 1069203 w 2138406"/>
              <a:gd name="connsiteY0" fmla="*/ 0 h 2138406"/>
              <a:gd name="connsiteX1" fmla="*/ 2138406 w 2138406"/>
              <a:gd name="connsiteY1" fmla="*/ 1069203 h 2138406"/>
              <a:gd name="connsiteX2" fmla="*/ 1069203 w 2138406"/>
              <a:gd name="connsiteY2" fmla="*/ 2138406 h 2138406"/>
              <a:gd name="connsiteX3" fmla="*/ 0 w 2138406"/>
              <a:gd name="connsiteY3" fmla="*/ 1069203 h 2138406"/>
              <a:gd name="connsiteX4" fmla="*/ 1069203 w 2138406"/>
              <a:gd name="connsiteY4" fmla="*/ 0 h 2138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8406" h="2138406">
                <a:moveTo>
                  <a:pt x="1069203" y="0"/>
                </a:moveTo>
                <a:cubicBezTo>
                  <a:pt x="1659708" y="0"/>
                  <a:pt x="2138406" y="478698"/>
                  <a:pt x="2138406" y="1069203"/>
                </a:cubicBezTo>
                <a:cubicBezTo>
                  <a:pt x="2138406" y="1659708"/>
                  <a:pt x="1659708" y="2138406"/>
                  <a:pt x="1069203" y="2138406"/>
                </a:cubicBezTo>
                <a:cubicBezTo>
                  <a:pt x="478698" y="2138406"/>
                  <a:pt x="0" y="1659708"/>
                  <a:pt x="0" y="1069203"/>
                </a:cubicBezTo>
                <a:cubicBezTo>
                  <a:pt x="0" y="478698"/>
                  <a:pt x="478698" y="0"/>
                  <a:pt x="106920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7563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木先生iP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771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621193" y="2698240"/>
            <a:ext cx="2107448" cy="2108210"/>
          </a:xfrm>
          <a:custGeom>
            <a:avLst/>
            <a:gdLst>
              <a:gd name="connsiteX0" fmla="*/ 1053724 w 2107448"/>
              <a:gd name="connsiteY0" fmla="*/ 0 h 2108210"/>
              <a:gd name="connsiteX1" fmla="*/ 2107448 w 2107448"/>
              <a:gd name="connsiteY1" fmla="*/ 1054105 h 2108210"/>
              <a:gd name="connsiteX2" fmla="*/ 1053724 w 2107448"/>
              <a:gd name="connsiteY2" fmla="*/ 2108210 h 2108210"/>
              <a:gd name="connsiteX3" fmla="*/ 0 w 2107448"/>
              <a:gd name="connsiteY3" fmla="*/ 1054105 h 2108210"/>
              <a:gd name="connsiteX4" fmla="*/ 1053724 w 2107448"/>
              <a:gd name="connsiteY4" fmla="*/ 0 h 2108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7448" h="2108210">
                <a:moveTo>
                  <a:pt x="1053724" y="0"/>
                </a:moveTo>
                <a:cubicBezTo>
                  <a:pt x="1635680" y="0"/>
                  <a:pt x="2107448" y="471939"/>
                  <a:pt x="2107448" y="1054105"/>
                </a:cubicBezTo>
                <a:cubicBezTo>
                  <a:pt x="2107448" y="1636271"/>
                  <a:pt x="1635680" y="2108210"/>
                  <a:pt x="1053724" y="2108210"/>
                </a:cubicBezTo>
                <a:cubicBezTo>
                  <a:pt x="471768" y="2108210"/>
                  <a:pt x="0" y="1636271"/>
                  <a:pt x="0" y="1054105"/>
                </a:cubicBezTo>
                <a:cubicBezTo>
                  <a:pt x="0" y="471939"/>
                  <a:pt x="471768" y="0"/>
                  <a:pt x="105372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460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4483099" y="2187100"/>
            <a:ext cx="3225800" cy="3204524"/>
          </a:xfrm>
          <a:custGeom>
            <a:avLst/>
            <a:gdLst>
              <a:gd name="connsiteX0" fmla="*/ 1754534 w 3225800"/>
              <a:gd name="connsiteY0" fmla="*/ 1618065 h 3204524"/>
              <a:gd name="connsiteX1" fmla="*/ 3110607 w 3225800"/>
              <a:gd name="connsiteY1" fmla="*/ 1618065 h 3204524"/>
              <a:gd name="connsiteX2" fmla="*/ 3225800 w 3225800"/>
              <a:gd name="connsiteY2" fmla="*/ 1733258 h 3204524"/>
              <a:gd name="connsiteX3" fmla="*/ 3225800 w 3225800"/>
              <a:gd name="connsiteY3" fmla="*/ 3089331 h 3204524"/>
              <a:gd name="connsiteX4" fmla="*/ 3110607 w 3225800"/>
              <a:gd name="connsiteY4" fmla="*/ 3204524 h 3204524"/>
              <a:gd name="connsiteX5" fmla="*/ 1754534 w 3225800"/>
              <a:gd name="connsiteY5" fmla="*/ 3204524 h 3204524"/>
              <a:gd name="connsiteX6" fmla="*/ 1639341 w 3225800"/>
              <a:gd name="connsiteY6" fmla="*/ 3089331 h 3204524"/>
              <a:gd name="connsiteX7" fmla="*/ 1639341 w 3225800"/>
              <a:gd name="connsiteY7" fmla="*/ 1733258 h 3204524"/>
              <a:gd name="connsiteX8" fmla="*/ 1754534 w 3225800"/>
              <a:gd name="connsiteY8" fmla="*/ 1618065 h 3204524"/>
              <a:gd name="connsiteX9" fmla="*/ 115193 w 3225800"/>
              <a:gd name="connsiteY9" fmla="*/ 1618065 h 3204524"/>
              <a:gd name="connsiteX10" fmla="*/ 1471266 w 3225800"/>
              <a:gd name="connsiteY10" fmla="*/ 1618065 h 3204524"/>
              <a:gd name="connsiteX11" fmla="*/ 1586459 w 3225800"/>
              <a:gd name="connsiteY11" fmla="*/ 1733258 h 3204524"/>
              <a:gd name="connsiteX12" fmla="*/ 1586459 w 3225800"/>
              <a:gd name="connsiteY12" fmla="*/ 3089331 h 3204524"/>
              <a:gd name="connsiteX13" fmla="*/ 1471266 w 3225800"/>
              <a:gd name="connsiteY13" fmla="*/ 3204524 h 3204524"/>
              <a:gd name="connsiteX14" fmla="*/ 115193 w 3225800"/>
              <a:gd name="connsiteY14" fmla="*/ 3204524 h 3204524"/>
              <a:gd name="connsiteX15" fmla="*/ 0 w 3225800"/>
              <a:gd name="connsiteY15" fmla="*/ 3089331 h 3204524"/>
              <a:gd name="connsiteX16" fmla="*/ 0 w 3225800"/>
              <a:gd name="connsiteY16" fmla="*/ 1733258 h 3204524"/>
              <a:gd name="connsiteX17" fmla="*/ 115193 w 3225800"/>
              <a:gd name="connsiteY17" fmla="*/ 1618065 h 3204524"/>
              <a:gd name="connsiteX18" fmla="*/ 1754534 w 3225800"/>
              <a:gd name="connsiteY18" fmla="*/ 0 h 3204524"/>
              <a:gd name="connsiteX19" fmla="*/ 3110607 w 3225800"/>
              <a:gd name="connsiteY19" fmla="*/ 0 h 3204524"/>
              <a:gd name="connsiteX20" fmla="*/ 3225800 w 3225800"/>
              <a:gd name="connsiteY20" fmla="*/ 115193 h 3204524"/>
              <a:gd name="connsiteX21" fmla="*/ 3225800 w 3225800"/>
              <a:gd name="connsiteY21" fmla="*/ 1471266 h 3204524"/>
              <a:gd name="connsiteX22" fmla="*/ 3110607 w 3225800"/>
              <a:gd name="connsiteY22" fmla="*/ 1586459 h 3204524"/>
              <a:gd name="connsiteX23" fmla="*/ 1754534 w 3225800"/>
              <a:gd name="connsiteY23" fmla="*/ 1586459 h 3204524"/>
              <a:gd name="connsiteX24" fmla="*/ 1639341 w 3225800"/>
              <a:gd name="connsiteY24" fmla="*/ 1471266 h 3204524"/>
              <a:gd name="connsiteX25" fmla="*/ 1639341 w 3225800"/>
              <a:gd name="connsiteY25" fmla="*/ 115193 h 3204524"/>
              <a:gd name="connsiteX26" fmla="*/ 1754534 w 3225800"/>
              <a:gd name="connsiteY26" fmla="*/ 0 h 3204524"/>
              <a:gd name="connsiteX27" fmla="*/ 115193 w 3225800"/>
              <a:gd name="connsiteY27" fmla="*/ 0 h 3204524"/>
              <a:gd name="connsiteX28" fmla="*/ 1471266 w 3225800"/>
              <a:gd name="connsiteY28" fmla="*/ 0 h 3204524"/>
              <a:gd name="connsiteX29" fmla="*/ 1586459 w 3225800"/>
              <a:gd name="connsiteY29" fmla="*/ 115193 h 3204524"/>
              <a:gd name="connsiteX30" fmla="*/ 1586459 w 3225800"/>
              <a:gd name="connsiteY30" fmla="*/ 1471266 h 3204524"/>
              <a:gd name="connsiteX31" fmla="*/ 1471266 w 3225800"/>
              <a:gd name="connsiteY31" fmla="*/ 1586459 h 3204524"/>
              <a:gd name="connsiteX32" fmla="*/ 115193 w 3225800"/>
              <a:gd name="connsiteY32" fmla="*/ 1586459 h 3204524"/>
              <a:gd name="connsiteX33" fmla="*/ 0 w 3225800"/>
              <a:gd name="connsiteY33" fmla="*/ 1471266 h 3204524"/>
              <a:gd name="connsiteX34" fmla="*/ 0 w 3225800"/>
              <a:gd name="connsiteY34" fmla="*/ 115193 h 3204524"/>
              <a:gd name="connsiteX35" fmla="*/ 115193 w 3225800"/>
              <a:gd name="connsiteY35" fmla="*/ 0 h 3204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225800" h="3204524">
                <a:moveTo>
                  <a:pt x="1754534" y="1618065"/>
                </a:moveTo>
                <a:lnTo>
                  <a:pt x="3110607" y="1618065"/>
                </a:lnTo>
                <a:cubicBezTo>
                  <a:pt x="3174226" y="1618065"/>
                  <a:pt x="3225800" y="1669639"/>
                  <a:pt x="3225800" y="1733258"/>
                </a:cubicBezTo>
                <a:lnTo>
                  <a:pt x="3225800" y="3089331"/>
                </a:lnTo>
                <a:cubicBezTo>
                  <a:pt x="3225800" y="3152950"/>
                  <a:pt x="3174226" y="3204524"/>
                  <a:pt x="3110607" y="3204524"/>
                </a:cubicBezTo>
                <a:lnTo>
                  <a:pt x="1754534" y="3204524"/>
                </a:lnTo>
                <a:cubicBezTo>
                  <a:pt x="1690915" y="3204524"/>
                  <a:pt x="1639341" y="3152950"/>
                  <a:pt x="1639341" y="3089331"/>
                </a:cubicBezTo>
                <a:lnTo>
                  <a:pt x="1639341" y="1733258"/>
                </a:lnTo>
                <a:cubicBezTo>
                  <a:pt x="1639341" y="1669639"/>
                  <a:pt x="1690915" y="1618065"/>
                  <a:pt x="1754534" y="1618065"/>
                </a:cubicBezTo>
                <a:close/>
                <a:moveTo>
                  <a:pt x="115193" y="1618065"/>
                </a:moveTo>
                <a:lnTo>
                  <a:pt x="1471266" y="1618065"/>
                </a:lnTo>
                <a:cubicBezTo>
                  <a:pt x="1534885" y="1618065"/>
                  <a:pt x="1586459" y="1669639"/>
                  <a:pt x="1586459" y="1733258"/>
                </a:cubicBezTo>
                <a:lnTo>
                  <a:pt x="1586459" y="3089331"/>
                </a:lnTo>
                <a:cubicBezTo>
                  <a:pt x="1586459" y="3152950"/>
                  <a:pt x="1534885" y="3204524"/>
                  <a:pt x="1471266" y="3204524"/>
                </a:cubicBezTo>
                <a:lnTo>
                  <a:pt x="115193" y="3204524"/>
                </a:lnTo>
                <a:cubicBezTo>
                  <a:pt x="51574" y="3204524"/>
                  <a:pt x="0" y="3152950"/>
                  <a:pt x="0" y="3089331"/>
                </a:cubicBezTo>
                <a:lnTo>
                  <a:pt x="0" y="1733258"/>
                </a:lnTo>
                <a:cubicBezTo>
                  <a:pt x="0" y="1669639"/>
                  <a:pt x="51574" y="1618065"/>
                  <a:pt x="115193" y="1618065"/>
                </a:cubicBezTo>
                <a:close/>
                <a:moveTo>
                  <a:pt x="1754534" y="0"/>
                </a:moveTo>
                <a:lnTo>
                  <a:pt x="3110607" y="0"/>
                </a:lnTo>
                <a:cubicBezTo>
                  <a:pt x="3174226" y="0"/>
                  <a:pt x="3225800" y="51574"/>
                  <a:pt x="3225800" y="115193"/>
                </a:cubicBezTo>
                <a:lnTo>
                  <a:pt x="3225800" y="1471266"/>
                </a:lnTo>
                <a:cubicBezTo>
                  <a:pt x="3225800" y="1534885"/>
                  <a:pt x="3174226" y="1586459"/>
                  <a:pt x="3110607" y="1586459"/>
                </a:cubicBezTo>
                <a:lnTo>
                  <a:pt x="1754534" y="1586459"/>
                </a:lnTo>
                <a:cubicBezTo>
                  <a:pt x="1690915" y="1586459"/>
                  <a:pt x="1639341" y="1534885"/>
                  <a:pt x="1639341" y="1471266"/>
                </a:cubicBezTo>
                <a:lnTo>
                  <a:pt x="1639341" y="115193"/>
                </a:lnTo>
                <a:cubicBezTo>
                  <a:pt x="1639341" y="51574"/>
                  <a:pt x="1690915" y="0"/>
                  <a:pt x="1754534" y="0"/>
                </a:cubicBezTo>
                <a:close/>
                <a:moveTo>
                  <a:pt x="115193" y="0"/>
                </a:moveTo>
                <a:lnTo>
                  <a:pt x="1471266" y="0"/>
                </a:lnTo>
                <a:cubicBezTo>
                  <a:pt x="1534885" y="0"/>
                  <a:pt x="1586459" y="51574"/>
                  <a:pt x="1586459" y="115193"/>
                </a:cubicBezTo>
                <a:lnTo>
                  <a:pt x="1586459" y="1471266"/>
                </a:lnTo>
                <a:cubicBezTo>
                  <a:pt x="1586459" y="1534885"/>
                  <a:pt x="1534885" y="1586459"/>
                  <a:pt x="1471266" y="1586459"/>
                </a:cubicBezTo>
                <a:lnTo>
                  <a:pt x="115193" y="1586459"/>
                </a:lnTo>
                <a:cubicBezTo>
                  <a:pt x="51574" y="1586459"/>
                  <a:pt x="0" y="1534885"/>
                  <a:pt x="0" y="1471266"/>
                </a:cubicBezTo>
                <a:lnTo>
                  <a:pt x="0" y="115193"/>
                </a:lnTo>
                <a:cubicBezTo>
                  <a:pt x="0" y="51574"/>
                  <a:pt x="51574" y="0"/>
                  <a:pt x="11519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639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874713" y="3893867"/>
            <a:ext cx="2152364" cy="1413022"/>
          </a:xfrm>
          <a:custGeom>
            <a:avLst/>
            <a:gdLst>
              <a:gd name="connsiteX0" fmla="*/ 0 w 2152364"/>
              <a:gd name="connsiteY0" fmla="*/ 0 h 1413022"/>
              <a:gd name="connsiteX1" fmla="*/ 2152364 w 2152364"/>
              <a:gd name="connsiteY1" fmla="*/ 0 h 1413022"/>
              <a:gd name="connsiteX2" fmla="*/ 2152364 w 2152364"/>
              <a:gd name="connsiteY2" fmla="*/ 1413022 h 1413022"/>
              <a:gd name="connsiteX3" fmla="*/ 0 w 2152364"/>
              <a:gd name="connsiteY3" fmla="*/ 1413022 h 1413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2364" h="1413022">
                <a:moveTo>
                  <a:pt x="0" y="0"/>
                </a:moveTo>
                <a:lnTo>
                  <a:pt x="2152364" y="0"/>
                </a:lnTo>
                <a:lnTo>
                  <a:pt x="2152364" y="1413022"/>
                </a:lnTo>
                <a:lnTo>
                  <a:pt x="0" y="141302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3203407" y="3893867"/>
            <a:ext cx="2152364" cy="1413022"/>
          </a:xfrm>
          <a:custGeom>
            <a:avLst/>
            <a:gdLst>
              <a:gd name="connsiteX0" fmla="*/ 0 w 2152364"/>
              <a:gd name="connsiteY0" fmla="*/ 0 h 1413022"/>
              <a:gd name="connsiteX1" fmla="*/ 2152364 w 2152364"/>
              <a:gd name="connsiteY1" fmla="*/ 0 h 1413022"/>
              <a:gd name="connsiteX2" fmla="*/ 2152364 w 2152364"/>
              <a:gd name="connsiteY2" fmla="*/ 1413022 h 1413022"/>
              <a:gd name="connsiteX3" fmla="*/ 0 w 2152364"/>
              <a:gd name="connsiteY3" fmla="*/ 1413022 h 1413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2364" h="1413022">
                <a:moveTo>
                  <a:pt x="0" y="0"/>
                </a:moveTo>
                <a:lnTo>
                  <a:pt x="2152364" y="0"/>
                </a:lnTo>
                <a:lnTo>
                  <a:pt x="2152364" y="1413022"/>
                </a:lnTo>
                <a:lnTo>
                  <a:pt x="0" y="141302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874713" y="1892721"/>
            <a:ext cx="2152364" cy="1413022"/>
          </a:xfrm>
          <a:custGeom>
            <a:avLst/>
            <a:gdLst>
              <a:gd name="connsiteX0" fmla="*/ 0 w 2152364"/>
              <a:gd name="connsiteY0" fmla="*/ 0 h 1413022"/>
              <a:gd name="connsiteX1" fmla="*/ 2152364 w 2152364"/>
              <a:gd name="connsiteY1" fmla="*/ 0 h 1413022"/>
              <a:gd name="connsiteX2" fmla="*/ 2152364 w 2152364"/>
              <a:gd name="connsiteY2" fmla="*/ 1413022 h 1413022"/>
              <a:gd name="connsiteX3" fmla="*/ 0 w 2152364"/>
              <a:gd name="connsiteY3" fmla="*/ 1413022 h 1413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2364" h="1413022">
                <a:moveTo>
                  <a:pt x="0" y="0"/>
                </a:moveTo>
                <a:lnTo>
                  <a:pt x="2152364" y="0"/>
                </a:lnTo>
                <a:lnTo>
                  <a:pt x="2152364" y="1413022"/>
                </a:lnTo>
                <a:lnTo>
                  <a:pt x="0" y="141302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3203407" y="1892721"/>
            <a:ext cx="2152364" cy="1413022"/>
          </a:xfrm>
          <a:custGeom>
            <a:avLst/>
            <a:gdLst>
              <a:gd name="connsiteX0" fmla="*/ 0 w 2152364"/>
              <a:gd name="connsiteY0" fmla="*/ 0 h 1413022"/>
              <a:gd name="connsiteX1" fmla="*/ 2152364 w 2152364"/>
              <a:gd name="connsiteY1" fmla="*/ 0 h 1413022"/>
              <a:gd name="connsiteX2" fmla="*/ 2152364 w 2152364"/>
              <a:gd name="connsiteY2" fmla="*/ 1413022 h 1413022"/>
              <a:gd name="connsiteX3" fmla="*/ 0 w 2152364"/>
              <a:gd name="connsiteY3" fmla="*/ 1413022 h 1413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2364" h="1413022">
                <a:moveTo>
                  <a:pt x="0" y="0"/>
                </a:moveTo>
                <a:lnTo>
                  <a:pt x="2152364" y="0"/>
                </a:lnTo>
                <a:lnTo>
                  <a:pt x="2152364" y="1413022"/>
                </a:lnTo>
                <a:lnTo>
                  <a:pt x="0" y="141302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938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5469359" y="2830089"/>
            <a:ext cx="1272060" cy="1906431"/>
          </a:xfrm>
          <a:custGeom>
            <a:avLst/>
            <a:gdLst>
              <a:gd name="connsiteX0" fmla="*/ 0 w 1272060"/>
              <a:gd name="connsiteY0" fmla="*/ 0 h 1906431"/>
              <a:gd name="connsiteX1" fmla="*/ 1272060 w 1272060"/>
              <a:gd name="connsiteY1" fmla="*/ 0 h 1906431"/>
              <a:gd name="connsiteX2" fmla="*/ 1272060 w 1272060"/>
              <a:gd name="connsiteY2" fmla="*/ 1906431 h 1906431"/>
              <a:gd name="connsiteX3" fmla="*/ 0 w 1272060"/>
              <a:gd name="connsiteY3" fmla="*/ 1906431 h 1906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2060" h="1906431">
                <a:moveTo>
                  <a:pt x="0" y="0"/>
                </a:moveTo>
                <a:lnTo>
                  <a:pt x="1272060" y="0"/>
                </a:lnTo>
                <a:lnTo>
                  <a:pt x="1272060" y="1906431"/>
                </a:lnTo>
                <a:lnTo>
                  <a:pt x="0" y="190643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131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1108672" y="2127249"/>
            <a:ext cx="1859354" cy="1859354"/>
          </a:xfrm>
          <a:custGeom>
            <a:avLst/>
            <a:gdLst>
              <a:gd name="connsiteX0" fmla="*/ 929677 w 1859354"/>
              <a:gd name="connsiteY0" fmla="*/ 0 h 1859354"/>
              <a:gd name="connsiteX1" fmla="*/ 1859354 w 1859354"/>
              <a:gd name="connsiteY1" fmla="*/ 929677 h 1859354"/>
              <a:gd name="connsiteX2" fmla="*/ 929677 w 1859354"/>
              <a:gd name="connsiteY2" fmla="*/ 1859354 h 1859354"/>
              <a:gd name="connsiteX3" fmla="*/ 0 w 1859354"/>
              <a:gd name="connsiteY3" fmla="*/ 929677 h 1859354"/>
              <a:gd name="connsiteX4" fmla="*/ 929677 w 1859354"/>
              <a:gd name="connsiteY4" fmla="*/ 0 h 185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9354" h="1859354">
                <a:moveTo>
                  <a:pt x="929677" y="0"/>
                </a:moveTo>
                <a:cubicBezTo>
                  <a:pt x="1443123" y="0"/>
                  <a:pt x="1859354" y="416231"/>
                  <a:pt x="1859354" y="929677"/>
                </a:cubicBezTo>
                <a:cubicBezTo>
                  <a:pt x="1859354" y="1443123"/>
                  <a:pt x="1443123" y="1859354"/>
                  <a:pt x="929677" y="1859354"/>
                </a:cubicBezTo>
                <a:cubicBezTo>
                  <a:pt x="416231" y="1859354"/>
                  <a:pt x="0" y="1443123"/>
                  <a:pt x="0" y="929677"/>
                </a:cubicBezTo>
                <a:cubicBezTo>
                  <a:pt x="0" y="416231"/>
                  <a:pt x="416231" y="0"/>
                  <a:pt x="9296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3813771" y="2127249"/>
            <a:ext cx="1859354" cy="1859354"/>
          </a:xfrm>
          <a:custGeom>
            <a:avLst/>
            <a:gdLst>
              <a:gd name="connsiteX0" fmla="*/ 929677 w 1859354"/>
              <a:gd name="connsiteY0" fmla="*/ 0 h 1859354"/>
              <a:gd name="connsiteX1" fmla="*/ 1859354 w 1859354"/>
              <a:gd name="connsiteY1" fmla="*/ 929677 h 1859354"/>
              <a:gd name="connsiteX2" fmla="*/ 929677 w 1859354"/>
              <a:gd name="connsiteY2" fmla="*/ 1859354 h 1859354"/>
              <a:gd name="connsiteX3" fmla="*/ 0 w 1859354"/>
              <a:gd name="connsiteY3" fmla="*/ 929677 h 1859354"/>
              <a:gd name="connsiteX4" fmla="*/ 929677 w 1859354"/>
              <a:gd name="connsiteY4" fmla="*/ 0 h 185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9354" h="1859354">
                <a:moveTo>
                  <a:pt x="929677" y="0"/>
                </a:moveTo>
                <a:cubicBezTo>
                  <a:pt x="1443123" y="0"/>
                  <a:pt x="1859354" y="416231"/>
                  <a:pt x="1859354" y="929677"/>
                </a:cubicBezTo>
                <a:cubicBezTo>
                  <a:pt x="1859354" y="1443123"/>
                  <a:pt x="1443123" y="1859354"/>
                  <a:pt x="929677" y="1859354"/>
                </a:cubicBezTo>
                <a:cubicBezTo>
                  <a:pt x="416231" y="1859354"/>
                  <a:pt x="0" y="1443123"/>
                  <a:pt x="0" y="929677"/>
                </a:cubicBezTo>
                <a:cubicBezTo>
                  <a:pt x="0" y="416231"/>
                  <a:pt x="416231" y="0"/>
                  <a:pt x="9296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6518871" y="2127249"/>
            <a:ext cx="1859354" cy="1859354"/>
          </a:xfrm>
          <a:custGeom>
            <a:avLst/>
            <a:gdLst>
              <a:gd name="connsiteX0" fmla="*/ 929677 w 1859354"/>
              <a:gd name="connsiteY0" fmla="*/ 0 h 1859354"/>
              <a:gd name="connsiteX1" fmla="*/ 1859354 w 1859354"/>
              <a:gd name="connsiteY1" fmla="*/ 929677 h 1859354"/>
              <a:gd name="connsiteX2" fmla="*/ 929677 w 1859354"/>
              <a:gd name="connsiteY2" fmla="*/ 1859354 h 1859354"/>
              <a:gd name="connsiteX3" fmla="*/ 0 w 1859354"/>
              <a:gd name="connsiteY3" fmla="*/ 929677 h 1859354"/>
              <a:gd name="connsiteX4" fmla="*/ 929677 w 1859354"/>
              <a:gd name="connsiteY4" fmla="*/ 0 h 185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9354" h="1859354">
                <a:moveTo>
                  <a:pt x="929677" y="0"/>
                </a:moveTo>
                <a:cubicBezTo>
                  <a:pt x="1443123" y="0"/>
                  <a:pt x="1859354" y="416231"/>
                  <a:pt x="1859354" y="929677"/>
                </a:cubicBezTo>
                <a:cubicBezTo>
                  <a:pt x="1859354" y="1443123"/>
                  <a:pt x="1443123" y="1859354"/>
                  <a:pt x="929677" y="1859354"/>
                </a:cubicBezTo>
                <a:cubicBezTo>
                  <a:pt x="416231" y="1859354"/>
                  <a:pt x="0" y="1443123"/>
                  <a:pt x="0" y="929677"/>
                </a:cubicBezTo>
                <a:cubicBezTo>
                  <a:pt x="0" y="416231"/>
                  <a:pt x="416231" y="0"/>
                  <a:pt x="9296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9223971" y="2127249"/>
            <a:ext cx="1859354" cy="1859354"/>
          </a:xfrm>
          <a:custGeom>
            <a:avLst/>
            <a:gdLst>
              <a:gd name="connsiteX0" fmla="*/ 929677 w 1859354"/>
              <a:gd name="connsiteY0" fmla="*/ 0 h 1859354"/>
              <a:gd name="connsiteX1" fmla="*/ 1859354 w 1859354"/>
              <a:gd name="connsiteY1" fmla="*/ 929677 h 1859354"/>
              <a:gd name="connsiteX2" fmla="*/ 929677 w 1859354"/>
              <a:gd name="connsiteY2" fmla="*/ 1859354 h 1859354"/>
              <a:gd name="connsiteX3" fmla="*/ 0 w 1859354"/>
              <a:gd name="connsiteY3" fmla="*/ 929677 h 1859354"/>
              <a:gd name="connsiteX4" fmla="*/ 929677 w 1859354"/>
              <a:gd name="connsiteY4" fmla="*/ 0 h 1859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9354" h="1859354">
                <a:moveTo>
                  <a:pt x="929677" y="0"/>
                </a:moveTo>
                <a:cubicBezTo>
                  <a:pt x="1443123" y="0"/>
                  <a:pt x="1859354" y="416231"/>
                  <a:pt x="1859354" y="929677"/>
                </a:cubicBezTo>
                <a:cubicBezTo>
                  <a:pt x="1859354" y="1443123"/>
                  <a:pt x="1443123" y="1859354"/>
                  <a:pt x="929677" y="1859354"/>
                </a:cubicBezTo>
                <a:cubicBezTo>
                  <a:pt x="416231" y="1859354"/>
                  <a:pt x="0" y="1443123"/>
                  <a:pt x="0" y="929677"/>
                </a:cubicBezTo>
                <a:cubicBezTo>
                  <a:pt x="0" y="416231"/>
                  <a:pt x="416231" y="0"/>
                  <a:pt x="9296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956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图片占位符 17"/>
          <p:cNvSpPr>
            <a:spLocks noGrp="1"/>
          </p:cNvSpPr>
          <p:nvPr>
            <p:ph type="pic" sz="quarter" idx="13"/>
          </p:nvPr>
        </p:nvSpPr>
        <p:spPr>
          <a:xfrm>
            <a:off x="874713" y="3890925"/>
            <a:ext cx="3224696" cy="1888433"/>
          </a:xfrm>
          <a:custGeom>
            <a:avLst/>
            <a:gdLst>
              <a:gd name="connsiteX0" fmla="*/ 0 w 3224696"/>
              <a:gd name="connsiteY0" fmla="*/ 0 h 1888433"/>
              <a:gd name="connsiteX1" fmla="*/ 3224696 w 3224696"/>
              <a:gd name="connsiteY1" fmla="*/ 0 h 1888433"/>
              <a:gd name="connsiteX2" fmla="*/ 3224696 w 3224696"/>
              <a:gd name="connsiteY2" fmla="*/ 1888433 h 1888433"/>
              <a:gd name="connsiteX3" fmla="*/ 0 w 3224696"/>
              <a:gd name="connsiteY3" fmla="*/ 1888433 h 1888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4696" h="1888433">
                <a:moveTo>
                  <a:pt x="0" y="0"/>
                </a:moveTo>
                <a:lnTo>
                  <a:pt x="3224696" y="0"/>
                </a:lnTo>
                <a:lnTo>
                  <a:pt x="3224696" y="1888433"/>
                </a:lnTo>
                <a:lnTo>
                  <a:pt x="0" y="188843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9" name="图片占位符 18"/>
          <p:cNvSpPr>
            <a:spLocks noGrp="1"/>
          </p:cNvSpPr>
          <p:nvPr>
            <p:ph type="pic" sz="quarter" idx="14"/>
          </p:nvPr>
        </p:nvSpPr>
        <p:spPr>
          <a:xfrm>
            <a:off x="4485873" y="3890925"/>
            <a:ext cx="3224696" cy="1888433"/>
          </a:xfrm>
          <a:custGeom>
            <a:avLst/>
            <a:gdLst>
              <a:gd name="connsiteX0" fmla="*/ 0 w 3224696"/>
              <a:gd name="connsiteY0" fmla="*/ 0 h 1888433"/>
              <a:gd name="connsiteX1" fmla="*/ 3224696 w 3224696"/>
              <a:gd name="connsiteY1" fmla="*/ 0 h 1888433"/>
              <a:gd name="connsiteX2" fmla="*/ 3224696 w 3224696"/>
              <a:gd name="connsiteY2" fmla="*/ 1888433 h 1888433"/>
              <a:gd name="connsiteX3" fmla="*/ 0 w 3224696"/>
              <a:gd name="connsiteY3" fmla="*/ 1888433 h 1888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4696" h="1888433">
                <a:moveTo>
                  <a:pt x="0" y="0"/>
                </a:moveTo>
                <a:lnTo>
                  <a:pt x="3224696" y="0"/>
                </a:lnTo>
                <a:lnTo>
                  <a:pt x="3224696" y="1888433"/>
                </a:lnTo>
                <a:lnTo>
                  <a:pt x="0" y="188843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5"/>
          </p:nvPr>
        </p:nvSpPr>
        <p:spPr>
          <a:xfrm>
            <a:off x="8092592" y="3901925"/>
            <a:ext cx="3224696" cy="1888433"/>
          </a:xfrm>
          <a:custGeom>
            <a:avLst/>
            <a:gdLst>
              <a:gd name="connsiteX0" fmla="*/ 0 w 3224696"/>
              <a:gd name="connsiteY0" fmla="*/ 0 h 1888433"/>
              <a:gd name="connsiteX1" fmla="*/ 3224696 w 3224696"/>
              <a:gd name="connsiteY1" fmla="*/ 0 h 1888433"/>
              <a:gd name="connsiteX2" fmla="*/ 3224696 w 3224696"/>
              <a:gd name="connsiteY2" fmla="*/ 1888433 h 1888433"/>
              <a:gd name="connsiteX3" fmla="*/ 0 w 3224696"/>
              <a:gd name="connsiteY3" fmla="*/ 1888433 h 1888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4696" h="1888433">
                <a:moveTo>
                  <a:pt x="0" y="0"/>
                </a:moveTo>
                <a:lnTo>
                  <a:pt x="3224696" y="0"/>
                </a:lnTo>
                <a:lnTo>
                  <a:pt x="3224696" y="1888433"/>
                </a:lnTo>
                <a:lnTo>
                  <a:pt x="0" y="188843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0"/>
          </p:nvPr>
        </p:nvSpPr>
        <p:spPr>
          <a:xfrm>
            <a:off x="874713" y="1788370"/>
            <a:ext cx="3224696" cy="1888433"/>
          </a:xfrm>
          <a:custGeom>
            <a:avLst/>
            <a:gdLst>
              <a:gd name="connsiteX0" fmla="*/ 0 w 3224696"/>
              <a:gd name="connsiteY0" fmla="*/ 0 h 1888433"/>
              <a:gd name="connsiteX1" fmla="*/ 3224696 w 3224696"/>
              <a:gd name="connsiteY1" fmla="*/ 0 h 1888433"/>
              <a:gd name="connsiteX2" fmla="*/ 3224696 w 3224696"/>
              <a:gd name="connsiteY2" fmla="*/ 1888433 h 1888433"/>
              <a:gd name="connsiteX3" fmla="*/ 0 w 3224696"/>
              <a:gd name="connsiteY3" fmla="*/ 1888433 h 1888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4696" h="1888433">
                <a:moveTo>
                  <a:pt x="0" y="0"/>
                </a:moveTo>
                <a:lnTo>
                  <a:pt x="3224696" y="0"/>
                </a:lnTo>
                <a:lnTo>
                  <a:pt x="3224696" y="1888433"/>
                </a:lnTo>
                <a:lnTo>
                  <a:pt x="0" y="188843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1"/>
          </p:nvPr>
        </p:nvSpPr>
        <p:spPr>
          <a:xfrm>
            <a:off x="4485873" y="1788370"/>
            <a:ext cx="3224696" cy="1888433"/>
          </a:xfrm>
          <a:custGeom>
            <a:avLst/>
            <a:gdLst>
              <a:gd name="connsiteX0" fmla="*/ 0 w 3224696"/>
              <a:gd name="connsiteY0" fmla="*/ 0 h 1888433"/>
              <a:gd name="connsiteX1" fmla="*/ 3224696 w 3224696"/>
              <a:gd name="connsiteY1" fmla="*/ 0 h 1888433"/>
              <a:gd name="connsiteX2" fmla="*/ 3224696 w 3224696"/>
              <a:gd name="connsiteY2" fmla="*/ 1888433 h 1888433"/>
              <a:gd name="connsiteX3" fmla="*/ 0 w 3224696"/>
              <a:gd name="connsiteY3" fmla="*/ 1888433 h 1888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4696" h="1888433">
                <a:moveTo>
                  <a:pt x="0" y="0"/>
                </a:moveTo>
                <a:lnTo>
                  <a:pt x="3224696" y="0"/>
                </a:lnTo>
                <a:lnTo>
                  <a:pt x="3224696" y="1888433"/>
                </a:lnTo>
                <a:lnTo>
                  <a:pt x="0" y="188843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2"/>
          </p:nvPr>
        </p:nvSpPr>
        <p:spPr>
          <a:xfrm>
            <a:off x="8092592" y="1799370"/>
            <a:ext cx="3224696" cy="1888433"/>
          </a:xfrm>
          <a:custGeom>
            <a:avLst/>
            <a:gdLst>
              <a:gd name="connsiteX0" fmla="*/ 0 w 3224696"/>
              <a:gd name="connsiteY0" fmla="*/ 0 h 1888433"/>
              <a:gd name="connsiteX1" fmla="*/ 3224696 w 3224696"/>
              <a:gd name="connsiteY1" fmla="*/ 0 h 1888433"/>
              <a:gd name="connsiteX2" fmla="*/ 3224696 w 3224696"/>
              <a:gd name="connsiteY2" fmla="*/ 1888433 h 1888433"/>
              <a:gd name="connsiteX3" fmla="*/ 0 w 3224696"/>
              <a:gd name="connsiteY3" fmla="*/ 1888433 h 1888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4696" h="1888433">
                <a:moveTo>
                  <a:pt x="0" y="0"/>
                </a:moveTo>
                <a:lnTo>
                  <a:pt x="3224696" y="0"/>
                </a:lnTo>
                <a:lnTo>
                  <a:pt x="3224696" y="1888433"/>
                </a:lnTo>
                <a:lnTo>
                  <a:pt x="0" y="188843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4347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2553970" y="2446655"/>
            <a:ext cx="1544956" cy="1544956"/>
          </a:xfrm>
          <a:custGeom>
            <a:avLst/>
            <a:gdLst>
              <a:gd name="connsiteX0" fmla="*/ 772478 w 1544956"/>
              <a:gd name="connsiteY0" fmla="*/ 0 h 1544956"/>
              <a:gd name="connsiteX1" fmla="*/ 1544956 w 1544956"/>
              <a:gd name="connsiteY1" fmla="*/ 772478 h 1544956"/>
              <a:gd name="connsiteX2" fmla="*/ 772478 w 1544956"/>
              <a:gd name="connsiteY2" fmla="*/ 1544956 h 1544956"/>
              <a:gd name="connsiteX3" fmla="*/ 0 w 1544956"/>
              <a:gd name="connsiteY3" fmla="*/ 772478 h 1544956"/>
              <a:gd name="connsiteX4" fmla="*/ 772478 w 1544956"/>
              <a:gd name="connsiteY4" fmla="*/ 0 h 1544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4956" h="1544956">
                <a:moveTo>
                  <a:pt x="772478" y="0"/>
                </a:moveTo>
                <a:cubicBezTo>
                  <a:pt x="1199106" y="0"/>
                  <a:pt x="1544956" y="345850"/>
                  <a:pt x="1544956" y="772478"/>
                </a:cubicBezTo>
                <a:cubicBezTo>
                  <a:pt x="1544956" y="1199106"/>
                  <a:pt x="1199106" y="1544956"/>
                  <a:pt x="772478" y="1544956"/>
                </a:cubicBezTo>
                <a:cubicBezTo>
                  <a:pt x="345850" y="1544956"/>
                  <a:pt x="0" y="1199106"/>
                  <a:pt x="0" y="772478"/>
                </a:cubicBezTo>
                <a:cubicBezTo>
                  <a:pt x="0" y="345850"/>
                  <a:pt x="345850" y="0"/>
                  <a:pt x="77247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4873625" y="2152015"/>
            <a:ext cx="2490470" cy="2490470"/>
          </a:xfrm>
          <a:custGeom>
            <a:avLst/>
            <a:gdLst>
              <a:gd name="connsiteX0" fmla="*/ 1245235 w 2490470"/>
              <a:gd name="connsiteY0" fmla="*/ 0 h 2490470"/>
              <a:gd name="connsiteX1" fmla="*/ 2490470 w 2490470"/>
              <a:gd name="connsiteY1" fmla="*/ 1245235 h 2490470"/>
              <a:gd name="connsiteX2" fmla="*/ 1245235 w 2490470"/>
              <a:gd name="connsiteY2" fmla="*/ 2490470 h 2490470"/>
              <a:gd name="connsiteX3" fmla="*/ 0 w 2490470"/>
              <a:gd name="connsiteY3" fmla="*/ 1245235 h 2490470"/>
              <a:gd name="connsiteX4" fmla="*/ 1245235 w 2490470"/>
              <a:gd name="connsiteY4" fmla="*/ 0 h 2490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0470" h="2490470">
                <a:moveTo>
                  <a:pt x="1245235" y="0"/>
                </a:moveTo>
                <a:cubicBezTo>
                  <a:pt x="1932959" y="0"/>
                  <a:pt x="2490470" y="557511"/>
                  <a:pt x="2490470" y="1245235"/>
                </a:cubicBezTo>
                <a:cubicBezTo>
                  <a:pt x="2490470" y="1932959"/>
                  <a:pt x="1932959" y="2490470"/>
                  <a:pt x="1245235" y="2490470"/>
                </a:cubicBezTo>
                <a:cubicBezTo>
                  <a:pt x="557511" y="2490470"/>
                  <a:pt x="0" y="1932959"/>
                  <a:pt x="0" y="1245235"/>
                </a:cubicBezTo>
                <a:cubicBezTo>
                  <a:pt x="0" y="557511"/>
                  <a:pt x="557511" y="0"/>
                  <a:pt x="124523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7701280" y="1516380"/>
            <a:ext cx="2031366" cy="2031366"/>
          </a:xfrm>
          <a:custGeom>
            <a:avLst/>
            <a:gdLst>
              <a:gd name="connsiteX0" fmla="*/ 1015683 w 2031366"/>
              <a:gd name="connsiteY0" fmla="*/ 0 h 2031366"/>
              <a:gd name="connsiteX1" fmla="*/ 2031366 w 2031366"/>
              <a:gd name="connsiteY1" fmla="*/ 1015683 h 2031366"/>
              <a:gd name="connsiteX2" fmla="*/ 1015683 w 2031366"/>
              <a:gd name="connsiteY2" fmla="*/ 2031366 h 2031366"/>
              <a:gd name="connsiteX3" fmla="*/ 0 w 2031366"/>
              <a:gd name="connsiteY3" fmla="*/ 1015683 h 2031366"/>
              <a:gd name="connsiteX4" fmla="*/ 1015683 w 2031366"/>
              <a:gd name="connsiteY4" fmla="*/ 0 h 2031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31366" h="2031366">
                <a:moveTo>
                  <a:pt x="1015683" y="0"/>
                </a:moveTo>
                <a:cubicBezTo>
                  <a:pt x="1576629" y="0"/>
                  <a:pt x="2031366" y="454737"/>
                  <a:pt x="2031366" y="1015683"/>
                </a:cubicBezTo>
                <a:cubicBezTo>
                  <a:pt x="2031366" y="1576629"/>
                  <a:pt x="1576629" y="2031366"/>
                  <a:pt x="1015683" y="2031366"/>
                </a:cubicBezTo>
                <a:cubicBezTo>
                  <a:pt x="454737" y="2031366"/>
                  <a:pt x="0" y="1576629"/>
                  <a:pt x="0" y="1015683"/>
                </a:cubicBezTo>
                <a:cubicBezTo>
                  <a:pt x="0" y="454737"/>
                  <a:pt x="454737" y="0"/>
                  <a:pt x="101568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423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8102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80D54-490B-40A1-B881-655F5D6D9F30}" type="datetimeFigureOut">
              <a:rPr lang="zh-CN" altLang="en-US" smtClean="0"/>
              <a:t>2019/5/3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884F2-6795-4B2C-94A9-E689C6BD88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435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1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59E12-B4B2-45E3-8380-85B0EFC69055}" type="datetimeFigureOut">
              <a:rPr lang="zh-CN" altLang="en-US" smtClean="0"/>
              <a:t>2019/5/3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1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8050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67527" rtl="0" eaLnBrk="1" latinLnBrk="0" hangingPunct="1">
        <a:spcBef>
          <a:spcPct val="0"/>
        </a:spcBef>
        <a:buNone/>
        <a:defRPr sz="46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2822" indent="-362822" algn="l" defTabSz="967527" rtl="0" eaLnBrk="1" latinLnBrk="0" hangingPunct="1">
        <a:spcBef>
          <a:spcPct val="20000"/>
        </a:spcBef>
        <a:buFont typeface="Arial" panose="020B0604020202020204" pitchFamily="34" charset="0"/>
        <a:buChar char="•"/>
        <a:defRPr sz="3386" kern="1200">
          <a:solidFill>
            <a:schemeClr val="tx1"/>
          </a:solidFill>
          <a:latin typeface="+mn-lt"/>
          <a:ea typeface="+mn-ea"/>
          <a:cs typeface="+mn-cs"/>
        </a:defRPr>
      </a:lvl1pPr>
      <a:lvl2pPr marL="786115" indent="-302352" algn="l" defTabSz="967527" rtl="0" eaLnBrk="1" latinLnBrk="0" hangingPunct="1">
        <a:spcBef>
          <a:spcPct val="20000"/>
        </a:spcBef>
        <a:buFont typeface="Arial" panose="020B0604020202020204" pitchFamily="34" charset="0"/>
        <a:buChar char="–"/>
        <a:defRPr sz="2963" kern="1200">
          <a:solidFill>
            <a:schemeClr val="tx1"/>
          </a:solidFill>
          <a:latin typeface="+mn-lt"/>
          <a:ea typeface="+mn-ea"/>
          <a:cs typeface="+mn-cs"/>
        </a:defRPr>
      </a:lvl2pPr>
      <a:lvl3pPr marL="1209408" indent="-241882" algn="l" defTabSz="967527" rtl="0" eaLnBrk="1" latinLnBrk="0" hangingPunct="1">
        <a:spcBef>
          <a:spcPct val="20000"/>
        </a:spcBef>
        <a:buFont typeface="Arial" panose="020B0604020202020204" pitchFamily="34" charset="0"/>
        <a:buChar char="•"/>
        <a:defRPr sz="2539" kern="1200">
          <a:solidFill>
            <a:schemeClr val="tx1"/>
          </a:solidFill>
          <a:latin typeface="+mn-lt"/>
          <a:ea typeface="+mn-ea"/>
          <a:cs typeface="+mn-cs"/>
        </a:defRPr>
      </a:lvl3pPr>
      <a:lvl4pPr marL="1693172" indent="-241882" algn="l" defTabSz="967527" rtl="0" eaLnBrk="1" latinLnBrk="0" hangingPunct="1">
        <a:spcBef>
          <a:spcPct val="20000"/>
        </a:spcBef>
        <a:buFont typeface="Arial" panose="020B0604020202020204" pitchFamily="34" charset="0"/>
        <a:buChar char="–"/>
        <a:defRPr sz="2116" kern="1200">
          <a:solidFill>
            <a:schemeClr val="tx1"/>
          </a:solidFill>
          <a:latin typeface="+mn-lt"/>
          <a:ea typeface="+mn-ea"/>
          <a:cs typeface="+mn-cs"/>
        </a:defRPr>
      </a:lvl4pPr>
      <a:lvl5pPr marL="2176935" indent="-241882" algn="l" defTabSz="967527" rtl="0" eaLnBrk="1" latinLnBrk="0" hangingPunct="1">
        <a:spcBef>
          <a:spcPct val="20000"/>
        </a:spcBef>
        <a:buFont typeface="Arial" panose="020B0604020202020204" pitchFamily="34" charset="0"/>
        <a:buChar char="»"/>
        <a:defRPr sz="2116" kern="1200">
          <a:solidFill>
            <a:schemeClr val="tx1"/>
          </a:solidFill>
          <a:latin typeface="+mn-lt"/>
          <a:ea typeface="+mn-ea"/>
          <a:cs typeface="+mn-cs"/>
        </a:defRPr>
      </a:lvl5pPr>
      <a:lvl6pPr marL="2660698" indent="-241882" algn="l" defTabSz="967527" rtl="0" eaLnBrk="1" latinLnBrk="0" hangingPunct="1">
        <a:spcBef>
          <a:spcPct val="20000"/>
        </a:spcBef>
        <a:buFont typeface="Arial" panose="020B0604020202020204" pitchFamily="34" charset="0"/>
        <a:buChar char="•"/>
        <a:defRPr sz="2116" kern="1200">
          <a:solidFill>
            <a:schemeClr val="tx1"/>
          </a:solidFill>
          <a:latin typeface="+mn-lt"/>
          <a:ea typeface="+mn-ea"/>
          <a:cs typeface="+mn-cs"/>
        </a:defRPr>
      </a:lvl6pPr>
      <a:lvl7pPr marL="3144462" indent="-241882" algn="l" defTabSz="967527" rtl="0" eaLnBrk="1" latinLnBrk="0" hangingPunct="1">
        <a:spcBef>
          <a:spcPct val="20000"/>
        </a:spcBef>
        <a:buFont typeface="Arial" panose="020B0604020202020204" pitchFamily="34" charset="0"/>
        <a:buChar char="•"/>
        <a:defRPr sz="2116" kern="1200">
          <a:solidFill>
            <a:schemeClr val="tx1"/>
          </a:solidFill>
          <a:latin typeface="+mn-lt"/>
          <a:ea typeface="+mn-ea"/>
          <a:cs typeface="+mn-cs"/>
        </a:defRPr>
      </a:lvl7pPr>
      <a:lvl8pPr marL="3628225" indent="-241882" algn="l" defTabSz="967527" rtl="0" eaLnBrk="1" latinLnBrk="0" hangingPunct="1">
        <a:spcBef>
          <a:spcPct val="20000"/>
        </a:spcBef>
        <a:buFont typeface="Arial" panose="020B0604020202020204" pitchFamily="34" charset="0"/>
        <a:buChar char="•"/>
        <a:defRPr sz="2116" kern="1200">
          <a:solidFill>
            <a:schemeClr val="tx1"/>
          </a:solidFill>
          <a:latin typeface="+mn-lt"/>
          <a:ea typeface="+mn-ea"/>
          <a:cs typeface="+mn-cs"/>
        </a:defRPr>
      </a:lvl8pPr>
      <a:lvl9pPr marL="4111988" indent="-241882" algn="l" defTabSz="967527" rtl="0" eaLnBrk="1" latinLnBrk="0" hangingPunct="1">
        <a:spcBef>
          <a:spcPct val="20000"/>
        </a:spcBef>
        <a:buFont typeface="Arial" panose="020B0604020202020204" pitchFamily="34" charset="0"/>
        <a:buChar char="•"/>
        <a:defRPr sz="21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67527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1pPr>
      <a:lvl2pPr marL="483763" algn="l" defTabSz="967527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2pPr>
      <a:lvl3pPr marL="967527" algn="l" defTabSz="967527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3pPr>
      <a:lvl4pPr marL="1451290" algn="l" defTabSz="967527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4pPr>
      <a:lvl5pPr marL="1935053" algn="l" defTabSz="967527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5pPr>
      <a:lvl6pPr marL="2418817" algn="l" defTabSz="967527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6pPr>
      <a:lvl7pPr marL="2902580" algn="l" defTabSz="967527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7pPr>
      <a:lvl8pPr marL="3386343" algn="l" defTabSz="967527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8pPr>
      <a:lvl9pPr marL="3870107" algn="l" defTabSz="967527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2422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1245303" rtl="0" eaLnBrk="1" latinLnBrk="0" hangingPunct="1">
        <a:spcBef>
          <a:spcPct val="0"/>
        </a:spcBef>
        <a:buNone/>
        <a:defRPr sz="603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6989" indent="-466989" algn="l" defTabSz="1245303" rtl="0" eaLnBrk="1" latinLnBrk="0" hangingPunct="1">
        <a:spcBef>
          <a:spcPct val="20000"/>
        </a:spcBef>
        <a:buFont typeface="Arial" pitchFamily="34" charset="0"/>
        <a:buChar char="•"/>
        <a:defRPr sz="4338" kern="1200">
          <a:solidFill>
            <a:schemeClr val="tx1"/>
          </a:solidFill>
          <a:latin typeface="+mn-lt"/>
          <a:ea typeface="+mn-ea"/>
          <a:cs typeface="+mn-cs"/>
        </a:defRPr>
      </a:lvl1pPr>
      <a:lvl2pPr marL="1011809" indent="-389158" algn="l" defTabSz="1245303" rtl="0" eaLnBrk="1" latinLnBrk="0" hangingPunct="1">
        <a:spcBef>
          <a:spcPct val="20000"/>
        </a:spcBef>
        <a:buFont typeface="Arial" pitchFamily="34" charset="0"/>
        <a:buChar char="–"/>
        <a:defRPr sz="3809" kern="1200">
          <a:solidFill>
            <a:schemeClr val="tx1"/>
          </a:solidFill>
          <a:latin typeface="+mn-lt"/>
          <a:ea typeface="+mn-ea"/>
          <a:cs typeface="+mn-cs"/>
        </a:defRPr>
      </a:lvl2pPr>
      <a:lvl3pPr marL="1556629" indent="-311326" algn="l" defTabSz="1245303" rtl="0" eaLnBrk="1" latinLnBrk="0" hangingPunct="1">
        <a:spcBef>
          <a:spcPct val="20000"/>
        </a:spcBef>
        <a:buFont typeface="Arial" pitchFamily="34" charset="0"/>
        <a:buChar char="•"/>
        <a:defRPr sz="3280" kern="1200">
          <a:solidFill>
            <a:schemeClr val="tx1"/>
          </a:solidFill>
          <a:latin typeface="+mn-lt"/>
          <a:ea typeface="+mn-ea"/>
          <a:cs typeface="+mn-cs"/>
        </a:defRPr>
      </a:lvl3pPr>
      <a:lvl4pPr marL="2179281" indent="-311326" algn="l" defTabSz="1245303" rtl="0" eaLnBrk="1" latinLnBrk="0" hangingPunct="1">
        <a:spcBef>
          <a:spcPct val="20000"/>
        </a:spcBef>
        <a:buFont typeface="Arial" pitchFamily="34" charset="0"/>
        <a:buChar char="–"/>
        <a:defRPr sz="2751" kern="1200">
          <a:solidFill>
            <a:schemeClr val="tx1"/>
          </a:solidFill>
          <a:latin typeface="+mn-lt"/>
          <a:ea typeface="+mn-ea"/>
          <a:cs typeface="+mn-cs"/>
        </a:defRPr>
      </a:lvl4pPr>
      <a:lvl5pPr marL="2801933" indent="-311326" algn="l" defTabSz="1245303" rtl="0" eaLnBrk="1" latinLnBrk="0" hangingPunct="1">
        <a:spcBef>
          <a:spcPct val="20000"/>
        </a:spcBef>
        <a:buFont typeface="Arial" pitchFamily="34" charset="0"/>
        <a:buChar char="»"/>
        <a:defRPr sz="2751" kern="1200">
          <a:solidFill>
            <a:schemeClr val="tx1"/>
          </a:solidFill>
          <a:latin typeface="+mn-lt"/>
          <a:ea typeface="+mn-ea"/>
          <a:cs typeface="+mn-cs"/>
        </a:defRPr>
      </a:lvl5pPr>
      <a:lvl6pPr marL="3424585" indent="-311326" algn="l" defTabSz="1245303" rtl="0" eaLnBrk="1" latinLnBrk="0" hangingPunct="1">
        <a:spcBef>
          <a:spcPct val="20000"/>
        </a:spcBef>
        <a:buFont typeface="Arial" pitchFamily="34" charset="0"/>
        <a:buChar char="•"/>
        <a:defRPr sz="2751" kern="1200">
          <a:solidFill>
            <a:schemeClr val="tx1"/>
          </a:solidFill>
          <a:latin typeface="+mn-lt"/>
          <a:ea typeface="+mn-ea"/>
          <a:cs typeface="+mn-cs"/>
        </a:defRPr>
      </a:lvl6pPr>
      <a:lvl7pPr marL="4047237" indent="-311326" algn="l" defTabSz="1245303" rtl="0" eaLnBrk="1" latinLnBrk="0" hangingPunct="1">
        <a:spcBef>
          <a:spcPct val="20000"/>
        </a:spcBef>
        <a:buFont typeface="Arial" pitchFamily="34" charset="0"/>
        <a:buChar char="•"/>
        <a:defRPr sz="2751" kern="1200">
          <a:solidFill>
            <a:schemeClr val="tx1"/>
          </a:solidFill>
          <a:latin typeface="+mn-lt"/>
          <a:ea typeface="+mn-ea"/>
          <a:cs typeface="+mn-cs"/>
        </a:defRPr>
      </a:lvl7pPr>
      <a:lvl8pPr marL="4669888" indent="-311326" algn="l" defTabSz="1245303" rtl="0" eaLnBrk="1" latinLnBrk="0" hangingPunct="1">
        <a:spcBef>
          <a:spcPct val="20000"/>
        </a:spcBef>
        <a:buFont typeface="Arial" pitchFamily="34" charset="0"/>
        <a:buChar char="•"/>
        <a:defRPr sz="2751" kern="1200">
          <a:solidFill>
            <a:schemeClr val="tx1"/>
          </a:solidFill>
          <a:latin typeface="+mn-lt"/>
          <a:ea typeface="+mn-ea"/>
          <a:cs typeface="+mn-cs"/>
        </a:defRPr>
      </a:lvl8pPr>
      <a:lvl9pPr marL="5292540" indent="-311326" algn="l" defTabSz="1245303" rtl="0" eaLnBrk="1" latinLnBrk="0" hangingPunct="1">
        <a:spcBef>
          <a:spcPct val="20000"/>
        </a:spcBef>
        <a:buFont typeface="Arial" pitchFamily="34" charset="0"/>
        <a:buChar char="•"/>
        <a:defRPr sz="27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45303" rtl="0" eaLnBrk="1" latinLnBrk="0" hangingPunct="1">
        <a:defRPr sz="2434" kern="1200">
          <a:solidFill>
            <a:schemeClr val="tx1"/>
          </a:solidFill>
          <a:latin typeface="+mn-lt"/>
          <a:ea typeface="+mn-ea"/>
          <a:cs typeface="+mn-cs"/>
        </a:defRPr>
      </a:lvl1pPr>
      <a:lvl2pPr marL="622652" algn="l" defTabSz="1245303" rtl="0" eaLnBrk="1" latinLnBrk="0" hangingPunct="1">
        <a:defRPr sz="2434" kern="1200">
          <a:solidFill>
            <a:schemeClr val="tx1"/>
          </a:solidFill>
          <a:latin typeface="+mn-lt"/>
          <a:ea typeface="+mn-ea"/>
          <a:cs typeface="+mn-cs"/>
        </a:defRPr>
      </a:lvl2pPr>
      <a:lvl3pPr marL="1245303" algn="l" defTabSz="1245303" rtl="0" eaLnBrk="1" latinLnBrk="0" hangingPunct="1">
        <a:defRPr sz="2434" kern="1200">
          <a:solidFill>
            <a:schemeClr val="tx1"/>
          </a:solidFill>
          <a:latin typeface="+mn-lt"/>
          <a:ea typeface="+mn-ea"/>
          <a:cs typeface="+mn-cs"/>
        </a:defRPr>
      </a:lvl3pPr>
      <a:lvl4pPr marL="1867955" algn="l" defTabSz="1245303" rtl="0" eaLnBrk="1" latinLnBrk="0" hangingPunct="1">
        <a:defRPr sz="2434" kern="1200">
          <a:solidFill>
            <a:schemeClr val="tx1"/>
          </a:solidFill>
          <a:latin typeface="+mn-lt"/>
          <a:ea typeface="+mn-ea"/>
          <a:cs typeface="+mn-cs"/>
        </a:defRPr>
      </a:lvl4pPr>
      <a:lvl5pPr marL="2490607" algn="l" defTabSz="1245303" rtl="0" eaLnBrk="1" latinLnBrk="0" hangingPunct="1">
        <a:defRPr sz="2434" kern="1200">
          <a:solidFill>
            <a:schemeClr val="tx1"/>
          </a:solidFill>
          <a:latin typeface="+mn-lt"/>
          <a:ea typeface="+mn-ea"/>
          <a:cs typeface="+mn-cs"/>
        </a:defRPr>
      </a:lvl5pPr>
      <a:lvl6pPr marL="3113259" algn="l" defTabSz="1245303" rtl="0" eaLnBrk="1" latinLnBrk="0" hangingPunct="1">
        <a:defRPr sz="2434" kern="1200">
          <a:solidFill>
            <a:schemeClr val="tx1"/>
          </a:solidFill>
          <a:latin typeface="+mn-lt"/>
          <a:ea typeface="+mn-ea"/>
          <a:cs typeface="+mn-cs"/>
        </a:defRPr>
      </a:lvl6pPr>
      <a:lvl7pPr marL="3735911" algn="l" defTabSz="1245303" rtl="0" eaLnBrk="1" latinLnBrk="0" hangingPunct="1">
        <a:defRPr sz="2434" kern="1200">
          <a:solidFill>
            <a:schemeClr val="tx1"/>
          </a:solidFill>
          <a:latin typeface="+mn-lt"/>
          <a:ea typeface="+mn-ea"/>
          <a:cs typeface="+mn-cs"/>
        </a:defRPr>
      </a:lvl7pPr>
      <a:lvl8pPr marL="4358563" algn="l" defTabSz="1245303" rtl="0" eaLnBrk="1" latinLnBrk="0" hangingPunct="1">
        <a:defRPr sz="2434" kern="1200">
          <a:solidFill>
            <a:schemeClr val="tx1"/>
          </a:solidFill>
          <a:latin typeface="+mn-lt"/>
          <a:ea typeface="+mn-ea"/>
          <a:cs typeface="+mn-cs"/>
        </a:defRPr>
      </a:lvl8pPr>
      <a:lvl9pPr marL="4981214" algn="l" defTabSz="1245303" rtl="0" eaLnBrk="1" latinLnBrk="0" hangingPunct="1">
        <a:defRPr sz="24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5828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700" r:id="rId15"/>
    <p:sldLayoutId id="2147483701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7.jpeg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平行四边形 6">
            <a:extLst>
              <a:ext uri="{FF2B5EF4-FFF2-40B4-BE49-F238E27FC236}">
                <a16:creationId xmlns:a16="http://schemas.microsoft.com/office/drawing/2014/main" xmlns="" id="{CB35601F-7A43-454B-A830-F01D73FAA869}"/>
              </a:ext>
            </a:extLst>
          </p:cNvPr>
          <p:cNvSpPr/>
          <p:nvPr/>
        </p:nvSpPr>
        <p:spPr>
          <a:xfrm rot="19586943">
            <a:off x="6535437" y="1623922"/>
            <a:ext cx="3911158" cy="1770937"/>
          </a:xfrm>
          <a:custGeom>
            <a:avLst/>
            <a:gdLst>
              <a:gd name="connsiteX0" fmla="*/ 0 w 4606366"/>
              <a:gd name="connsiteY0" fmla="*/ 1274301 h 1274301"/>
              <a:gd name="connsiteX1" fmla="*/ 318575 w 4606366"/>
              <a:gd name="connsiteY1" fmla="*/ 0 h 1274301"/>
              <a:gd name="connsiteX2" fmla="*/ 4606366 w 4606366"/>
              <a:gd name="connsiteY2" fmla="*/ 0 h 1274301"/>
              <a:gd name="connsiteX3" fmla="*/ 4287791 w 4606366"/>
              <a:gd name="connsiteY3" fmla="*/ 1274301 h 1274301"/>
              <a:gd name="connsiteX4" fmla="*/ 0 w 4606366"/>
              <a:gd name="connsiteY4" fmla="*/ 1274301 h 1274301"/>
              <a:gd name="connsiteX0" fmla="*/ 0 w 4606366"/>
              <a:gd name="connsiteY0" fmla="*/ 1274301 h 1274301"/>
              <a:gd name="connsiteX1" fmla="*/ 131438 w 4606366"/>
              <a:gd name="connsiteY1" fmla="*/ 682608 h 1274301"/>
              <a:gd name="connsiteX2" fmla="*/ 318575 w 4606366"/>
              <a:gd name="connsiteY2" fmla="*/ 0 h 1274301"/>
              <a:gd name="connsiteX3" fmla="*/ 4606366 w 4606366"/>
              <a:gd name="connsiteY3" fmla="*/ 0 h 1274301"/>
              <a:gd name="connsiteX4" fmla="*/ 4287791 w 4606366"/>
              <a:gd name="connsiteY4" fmla="*/ 1274301 h 1274301"/>
              <a:gd name="connsiteX5" fmla="*/ 0 w 4606366"/>
              <a:gd name="connsiteY5" fmla="*/ 1274301 h 1274301"/>
              <a:gd name="connsiteX0" fmla="*/ 345969 w 4474928"/>
              <a:gd name="connsiteY0" fmla="*/ 1284331 h 1284331"/>
              <a:gd name="connsiteX1" fmla="*/ 0 w 4474928"/>
              <a:gd name="connsiteY1" fmla="*/ 682608 h 1284331"/>
              <a:gd name="connsiteX2" fmla="*/ 187137 w 4474928"/>
              <a:gd name="connsiteY2" fmla="*/ 0 h 1284331"/>
              <a:gd name="connsiteX3" fmla="*/ 4474928 w 4474928"/>
              <a:gd name="connsiteY3" fmla="*/ 0 h 1284331"/>
              <a:gd name="connsiteX4" fmla="*/ 4156353 w 4474928"/>
              <a:gd name="connsiteY4" fmla="*/ 1274301 h 1284331"/>
              <a:gd name="connsiteX5" fmla="*/ 345969 w 4474928"/>
              <a:gd name="connsiteY5" fmla="*/ 1284331 h 1284331"/>
              <a:gd name="connsiteX0" fmla="*/ 554298 w 4683257"/>
              <a:gd name="connsiteY0" fmla="*/ 1284331 h 1284331"/>
              <a:gd name="connsiteX1" fmla="*/ 0 w 4683257"/>
              <a:gd name="connsiteY1" fmla="*/ 899429 h 1284331"/>
              <a:gd name="connsiteX2" fmla="*/ 395466 w 4683257"/>
              <a:gd name="connsiteY2" fmla="*/ 0 h 1284331"/>
              <a:gd name="connsiteX3" fmla="*/ 4683257 w 4683257"/>
              <a:gd name="connsiteY3" fmla="*/ 0 h 1284331"/>
              <a:gd name="connsiteX4" fmla="*/ 4364682 w 4683257"/>
              <a:gd name="connsiteY4" fmla="*/ 1274301 h 1284331"/>
              <a:gd name="connsiteX5" fmla="*/ 554298 w 4683257"/>
              <a:gd name="connsiteY5" fmla="*/ 1284331 h 1284331"/>
              <a:gd name="connsiteX0" fmla="*/ 408846 w 4683257"/>
              <a:gd name="connsiteY0" fmla="*/ 1284683 h 1284683"/>
              <a:gd name="connsiteX1" fmla="*/ 0 w 4683257"/>
              <a:gd name="connsiteY1" fmla="*/ 899429 h 1284683"/>
              <a:gd name="connsiteX2" fmla="*/ 395466 w 4683257"/>
              <a:gd name="connsiteY2" fmla="*/ 0 h 1284683"/>
              <a:gd name="connsiteX3" fmla="*/ 4683257 w 4683257"/>
              <a:gd name="connsiteY3" fmla="*/ 0 h 1284683"/>
              <a:gd name="connsiteX4" fmla="*/ 4364682 w 4683257"/>
              <a:gd name="connsiteY4" fmla="*/ 1274301 h 1284683"/>
              <a:gd name="connsiteX5" fmla="*/ 408846 w 4683257"/>
              <a:gd name="connsiteY5" fmla="*/ 1284683 h 1284683"/>
              <a:gd name="connsiteX0" fmla="*/ 1459511 w 5733922"/>
              <a:gd name="connsiteY0" fmla="*/ 1287609 h 1287609"/>
              <a:gd name="connsiteX1" fmla="*/ 1050665 w 5733922"/>
              <a:gd name="connsiteY1" fmla="*/ 902355 h 1287609"/>
              <a:gd name="connsiteX2" fmla="*/ 0 w 5733922"/>
              <a:gd name="connsiteY2" fmla="*/ 0 h 1287609"/>
              <a:gd name="connsiteX3" fmla="*/ 5733922 w 5733922"/>
              <a:gd name="connsiteY3" fmla="*/ 2926 h 1287609"/>
              <a:gd name="connsiteX4" fmla="*/ 5415347 w 5733922"/>
              <a:gd name="connsiteY4" fmla="*/ 1277227 h 1287609"/>
              <a:gd name="connsiteX5" fmla="*/ 1459511 w 5733922"/>
              <a:gd name="connsiteY5" fmla="*/ 1287609 h 1287609"/>
              <a:gd name="connsiteX0" fmla="*/ 1459511 w 5733922"/>
              <a:gd name="connsiteY0" fmla="*/ 1287609 h 1287609"/>
              <a:gd name="connsiteX1" fmla="*/ 1531017 w 5733922"/>
              <a:gd name="connsiteY1" fmla="*/ 544015 h 1287609"/>
              <a:gd name="connsiteX2" fmla="*/ 0 w 5733922"/>
              <a:gd name="connsiteY2" fmla="*/ 0 h 1287609"/>
              <a:gd name="connsiteX3" fmla="*/ 5733922 w 5733922"/>
              <a:gd name="connsiteY3" fmla="*/ 2926 h 1287609"/>
              <a:gd name="connsiteX4" fmla="*/ 5415347 w 5733922"/>
              <a:gd name="connsiteY4" fmla="*/ 1277227 h 1287609"/>
              <a:gd name="connsiteX5" fmla="*/ 1459511 w 5733922"/>
              <a:gd name="connsiteY5" fmla="*/ 1287609 h 1287609"/>
              <a:gd name="connsiteX0" fmla="*/ 1459511 w 5733922"/>
              <a:gd name="connsiteY0" fmla="*/ 1287609 h 1287609"/>
              <a:gd name="connsiteX1" fmla="*/ 1531017 w 5733922"/>
              <a:gd name="connsiteY1" fmla="*/ 544015 h 1287609"/>
              <a:gd name="connsiteX2" fmla="*/ 854662 w 5733922"/>
              <a:gd name="connsiteY2" fmla="*/ 311936 h 1287609"/>
              <a:gd name="connsiteX3" fmla="*/ 0 w 5733922"/>
              <a:gd name="connsiteY3" fmla="*/ 0 h 1287609"/>
              <a:gd name="connsiteX4" fmla="*/ 5733922 w 5733922"/>
              <a:gd name="connsiteY4" fmla="*/ 2926 h 1287609"/>
              <a:gd name="connsiteX5" fmla="*/ 5415347 w 5733922"/>
              <a:gd name="connsiteY5" fmla="*/ 1277227 h 1287609"/>
              <a:gd name="connsiteX6" fmla="*/ 1459511 w 5733922"/>
              <a:gd name="connsiteY6" fmla="*/ 1287609 h 1287609"/>
              <a:gd name="connsiteX0" fmla="*/ 1459511 w 5733922"/>
              <a:gd name="connsiteY0" fmla="*/ 1287609 h 1287609"/>
              <a:gd name="connsiteX1" fmla="*/ 1531017 w 5733922"/>
              <a:gd name="connsiteY1" fmla="*/ 544015 h 1287609"/>
              <a:gd name="connsiteX2" fmla="*/ 492945 w 5733922"/>
              <a:gd name="connsiteY2" fmla="*/ 516134 h 1287609"/>
              <a:gd name="connsiteX3" fmla="*/ 0 w 5733922"/>
              <a:gd name="connsiteY3" fmla="*/ 0 h 1287609"/>
              <a:gd name="connsiteX4" fmla="*/ 5733922 w 5733922"/>
              <a:gd name="connsiteY4" fmla="*/ 2926 h 1287609"/>
              <a:gd name="connsiteX5" fmla="*/ 5415347 w 5733922"/>
              <a:gd name="connsiteY5" fmla="*/ 1277227 h 1287609"/>
              <a:gd name="connsiteX6" fmla="*/ 1459511 w 5733922"/>
              <a:gd name="connsiteY6" fmla="*/ 1287609 h 1287609"/>
              <a:gd name="connsiteX0" fmla="*/ 966566 w 5240977"/>
              <a:gd name="connsiteY0" fmla="*/ 1284683 h 1284683"/>
              <a:gd name="connsiteX1" fmla="*/ 1038072 w 5240977"/>
              <a:gd name="connsiteY1" fmla="*/ 541089 h 1284683"/>
              <a:gd name="connsiteX2" fmla="*/ 0 w 5240977"/>
              <a:gd name="connsiteY2" fmla="*/ 513208 h 1284683"/>
              <a:gd name="connsiteX3" fmla="*/ 191133 w 5240977"/>
              <a:gd name="connsiteY3" fmla="*/ 5694 h 1284683"/>
              <a:gd name="connsiteX4" fmla="*/ 5240977 w 5240977"/>
              <a:gd name="connsiteY4" fmla="*/ 0 h 1284683"/>
              <a:gd name="connsiteX5" fmla="*/ 4922402 w 5240977"/>
              <a:gd name="connsiteY5" fmla="*/ 1274301 h 1284683"/>
              <a:gd name="connsiteX6" fmla="*/ 966566 w 5240977"/>
              <a:gd name="connsiteY6" fmla="*/ 1284683 h 1284683"/>
              <a:gd name="connsiteX0" fmla="*/ 1517487 w 5791898"/>
              <a:gd name="connsiteY0" fmla="*/ 1284683 h 1284683"/>
              <a:gd name="connsiteX1" fmla="*/ 1588993 w 5791898"/>
              <a:gd name="connsiteY1" fmla="*/ 541089 h 1284683"/>
              <a:gd name="connsiteX2" fmla="*/ 0 w 5791898"/>
              <a:gd name="connsiteY2" fmla="*/ 509160 h 1284683"/>
              <a:gd name="connsiteX3" fmla="*/ 742054 w 5791898"/>
              <a:gd name="connsiteY3" fmla="*/ 5694 h 1284683"/>
              <a:gd name="connsiteX4" fmla="*/ 5791898 w 5791898"/>
              <a:gd name="connsiteY4" fmla="*/ 0 h 1284683"/>
              <a:gd name="connsiteX5" fmla="*/ 5473323 w 5791898"/>
              <a:gd name="connsiteY5" fmla="*/ 1274301 h 1284683"/>
              <a:gd name="connsiteX6" fmla="*/ 1517487 w 5791898"/>
              <a:gd name="connsiteY6" fmla="*/ 1284683 h 1284683"/>
              <a:gd name="connsiteX0" fmla="*/ 1517487 w 5791898"/>
              <a:gd name="connsiteY0" fmla="*/ 1284683 h 1284683"/>
              <a:gd name="connsiteX1" fmla="*/ 1024276 w 5791898"/>
              <a:gd name="connsiteY1" fmla="*/ 532320 h 1284683"/>
              <a:gd name="connsiteX2" fmla="*/ 0 w 5791898"/>
              <a:gd name="connsiteY2" fmla="*/ 509160 h 1284683"/>
              <a:gd name="connsiteX3" fmla="*/ 742054 w 5791898"/>
              <a:gd name="connsiteY3" fmla="*/ 5694 h 1284683"/>
              <a:gd name="connsiteX4" fmla="*/ 5791898 w 5791898"/>
              <a:gd name="connsiteY4" fmla="*/ 0 h 1284683"/>
              <a:gd name="connsiteX5" fmla="*/ 5473323 w 5791898"/>
              <a:gd name="connsiteY5" fmla="*/ 1274301 h 1284683"/>
              <a:gd name="connsiteX6" fmla="*/ 1517487 w 5791898"/>
              <a:gd name="connsiteY6" fmla="*/ 1284683 h 1284683"/>
              <a:gd name="connsiteX0" fmla="*/ 1517487 w 5797578"/>
              <a:gd name="connsiteY0" fmla="*/ 1278989 h 1278989"/>
              <a:gd name="connsiteX1" fmla="*/ 1024276 w 5797578"/>
              <a:gd name="connsiteY1" fmla="*/ 526626 h 1278989"/>
              <a:gd name="connsiteX2" fmla="*/ 0 w 5797578"/>
              <a:gd name="connsiteY2" fmla="*/ 503466 h 1278989"/>
              <a:gd name="connsiteX3" fmla="*/ 742054 w 5797578"/>
              <a:gd name="connsiteY3" fmla="*/ 0 h 1278989"/>
              <a:gd name="connsiteX4" fmla="*/ 5797578 w 5797578"/>
              <a:gd name="connsiteY4" fmla="*/ 35636 h 1278989"/>
              <a:gd name="connsiteX5" fmla="*/ 5473323 w 5797578"/>
              <a:gd name="connsiteY5" fmla="*/ 1268607 h 1278989"/>
              <a:gd name="connsiteX6" fmla="*/ 1517487 w 5797578"/>
              <a:gd name="connsiteY6" fmla="*/ 1278989 h 1278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97578" h="1278989">
                <a:moveTo>
                  <a:pt x="1517487" y="1278989"/>
                </a:moveTo>
                <a:lnTo>
                  <a:pt x="1024276" y="526626"/>
                </a:lnTo>
                <a:lnTo>
                  <a:pt x="0" y="503466"/>
                </a:lnTo>
                <a:lnTo>
                  <a:pt x="742054" y="0"/>
                </a:lnTo>
                <a:lnTo>
                  <a:pt x="5797578" y="35636"/>
                </a:lnTo>
                <a:lnTo>
                  <a:pt x="5473323" y="1268607"/>
                </a:lnTo>
                <a:lnTo>
                  <a:pt x="1517487" y="127898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>
            <a:extLst>
              <a:ext uri="{FF2B5EF4-FFF2-40B4-BE49-F238E27FC236}">
                <a16:creationId xmlns:a16="http://schemas.microsoft.com/office/drawing/2014/main" xmlns="" id="{AD9B3386-FA4C-4FA9-BF24-27DC63A92103}"/>
              </a:ext>
            </a:extLst>
          </p:cNvPr>
          <p:cNvSpPr/>
          <p:nvPr/>
        </p:nvSpPr>
        <p:spPr>
          <a:xfrm rot="8681015">
            <a:off x="8162044" y="2386969"/>
            <a:ext cx="999067" cy="861264"/>
          </a:xfrm>
          <a:prstGeom prst="triangle">
            <a:avLst/>
          </a:prstGeom>
          <a:solidFill>
            <a:schemeClr val="bg1">
              <a:lumMod val="85000"/>
              <a:alpha val="7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直角三角形 1">
            <a:extLst>
              <a:ext uri="{FF2B5EF4-FFF2-40B4-BE49-F238E27FC236}">
                <a16:creationId xmlns:a16="http://schemas.microsoft.com/office/drawing/2014/main" xmlns="" id="{F59C85C9-016C-4F2B-834F-B88CBDFB0F72}"/>
              </a:ext>
            </a:extLst>
          </p:cNvPr>
          <p:cNvSpPr/>
          <p:nvPr/>
        </p:nvSpPr>
        <p:spPr>
          <a:xfrm flipH="1">
            <a:off x="5647765" y="2478001"/>
            <a:ext cx="6544234" cy="4379999"/>
          </a:xfrm>
          <a:prstGeom prst="rtTriangle">
            <a:avLst/>
          </a:prstGeom>
          <a:solidFill>
            <a:srgbClr val="27446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>
            <a:extLst>
              <a:ext uri="{FF2B5EF4-FFF2-40B4-BE49-F238E27FC236}">
                <a16:creationId xmlns:a16="http://schemas.microsoft.com/office/drawing/2014/main" xmlns="" id="{BDE647E7-1B4A-46B5-88FF-87960DE67A00}"/>
              </a:ext>
            </a:extLst>
          </p:cNvPr>
          <p:cNvSpPr/>
          <p:nvPr/>
        </p:nvSpPr>
        <p:spPr>
          <a:xfrm rot="19800000">
            <a:off x="7958176" y="5532633"/>
            <a:ext cx="830245" cy="715728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50800" dir="30000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>
            <a:extLst>
              <a:ext uri="{FF2B5EF4-FFF2-40B4-BE49-F238E27FC236}">
                <a16:creationId xmlns:a16="http://schemas.microsoft.com/office/drawing/2014/main" xmlns="" id="{BA3467A4-13B3-411E-B5A4-6A97CB15AECA}"/>
              </a:ext>
            </a:extLst>
          </p:cNvPr>
          <p:cNvSpPr/>
          <p:nvPr/>
        </p:nvSpPr>
        <p:spPr>
          <a:xfrm rot="8681015">
            <a:off x="10780358" y="4269743"/>
            <a:ext cx="510208" cy="439834"/>
          </a:xfrm>
          <a:prstGeom prst="triangle">
            <a:avLst/>
          </a:prstGeom>
          <a:solidFill>
            <a:srgbClr val="00B0F0"/>
          </a:solidFill>
          <a:ln>
            <a:noFill/>
          </a:ln>
          <a:effectLst>
            <a:outerShdw blurRad="50800" dir="30000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>
            <a:extLst>
              <a:ext uri="{FF2B5EF4-FFF2-40B4-BE49-F238E27FC236}">
                <a16:creationId xmlns:a16="http://schemas.microsoft.com/office/drawing/2014/main" xmlns="" id="{C45FDBA8-EC2D-4AF3-BDC7-AFFC0010F9F7}"/>
              </a:ext>
            </a:extLst>
          </p:cNvPr>
          <p:cNvSpPr/>
          <p:nvPr/>
        </p:nvSpPr>
        <p:spPr>
          <a:xfrm rot="19586943">
            <a:off x="5920050" y="3696540"/>
            <a:ext cx="4683257" cy="1284683"/>
          </a:xfrm>
          <a:custGeom>
            <a:avLst/>
            <a:gdLst>
              <a:gd name="connsiteX0" fmla="*/ 0 w 4606366"/>
              <a:gd name="connsiteY0" fmla="*/ 1274301 h 1274301"/>
              <a:gd name="connsiteX1" fmla="*/ 318575 w 4606366"/>
              <a:gd name="connsiteY1" fmla="*/ 0 h 1274301"/>
              <a:gd name="connsiteX2" fmla="*/ 4606366 w 4606366"/>
              <a:gd name="connsiteY2" fmla="*/ 0 h 1274301"/>
              <a:gd name="connsiteX3" fmla="*/ 4287791 w 4606366"/>
              <a:gd name="connsiteY3" fmla="*/ 1274301 h 1274301"/>
              <a:gd name="connsiteX4" fmla="*/ 0 w 4606366"/>
              <a:gd name="connsiteY4" fmla="*/ 1274301 h 1274301"/>
              <a:gd name="connsiteX0" fmla="*/ 0 w 4606366"/>
              <a:gd name="connsiteY0" fmla="*/ 1274301 h 1274301"/>
              <a:gd name="connsiteX1" fmla="*/ 131438 w 4606366"/>
              <a:gd name="connsiteY1" fmla="*/ 682608 h 1274301"/>
              <a:gd name="connsiteX2" fmla="*/ 318575 w 4606366"/>
              <a:gd name="connsiteY2" fmla="*/ 0 h 1274301"/>
              <a:gd name="connsiteX3" fmla="*/ 4606366 w 4606366"/>
              <a:gd name="connsiteY3" fmla="*/ 0 h 1274301"/>
              <a:gd name="connsiteX4" fmla="*/ 4287791 w 4606366"/>
              <a:gd name="connsiteY4" fmla="*/ 1274301 h 1274301"/>
              <a:gd name="connsiteX5" fmla="*/ 0 w 4606366"/>
              <a:gd name="connsiteY5" fmla="*/ 1274301 h 1274301"/>
              <a:gd name="connsiteX0" fmla="*/ 345969 w 4474928"/>
              <a:gd name="connsiteY0" fmla="*/ 1284331 h 1284331"/>
              <a:gd name="connsiteX1" fmla="*/ 0 w 4474928"/>
              <a:gd name="connsiteY1" fmla="*/ 682608 h 1284331"/>
              <a:gd name="connsiteX2" fmla="*/ 187137 w 4474928"/>
              <a:gd name="connsiteY2" fmla="*/ 0 h 1284331"/>
              <a:gd name="connsiteX3" fmla="*/ 4474928 w 4474928"/>
              <a:gd name="connsiteY3" fmla="*/ 0 h 1284331"/>
              <a:gd name="connsiteX4" fmla="*/ 4156353 w 4474928"/>
              <a:gd name="connsiteY4" fmla="*/ 1274301 h 1284331"/>
              <a:gd name="connsiteX5" fmla="*/ 345969 w 4474928"/>
              <a:gd name="connsiteY5" fmla="*/ 1284331 h 1284331"/>
              <a:gd name="connsiteX0" fmla="*/ 554298 w 4683257"/>
              <a:gd name="connsiteY0" fmla="*/ 1284331 h 1284331"/>
              <a:gd name="connsiteX1" fmla="*/ 0 w 4683257"/>
              <a:gd name="connsiteY1" fmla="*/ 899429 h 1284331"/>
              <a:gd name="connsiteX2" fmla="*/ 395466 w 4683257"/>
              <a:gd name="connsiteY2" fmla="*/ 0 h 1284331"/>
              <a:gd name="connsiteX3" fmla="*/ 4683257 w 4683257"/>
              <a:gd name="connsiteY3" fmla="*/ 0 h 1284331"/>
              <a:gd name="connsiteX4" fmla="*/ 4364682 w 4683257"/>
              <a:gd name="connsiteY4" fmla="*/ 1274301 h 1284331"/>
              <a:gd name="connsiteX5" fmla="*/ 554298 w 4683257"/>
              <a:gd name="connsiteY5" fmla="*/ 1284331 h 1284331"/>
              <a:gd name="connsiteX0" fmla="*/ 408846 w 4683257"/>
              <a:gd name="connsiteY0" fmla="*/ 1284683 h 1284683"/>
              <a:gd name="connsiteX1" fmla="*/ 0 w 4683257"/>
              <a:gd name="connsiteY1" fmla="*/ 899429 h 1284683"/>
              <a:gd name="connsiteX2" fmla="*/ 395466 w 4683257"/>
              <a:gd name="connsiteY2" fmla="*/ 0 h 1284683"/>
              <a:gd name="connsiteX3" fmla="*/ 4683257 w 4683257"/>
              <a:gd name="connsiteY3" fmla="*/ 0 h 1284683"/>
              <a:gd name="connsiteX4" fmla="*/ 4364682 w 4683257"/>
              <a:gd name="connsiteY4" fmla="*/ 1274301 h 1284683"/>
              <a:gd name="connsiteX5" fmla="*/ 408846 w 4683257"/>
              <a:gd name="connsiteY5" fmla="*/ 1284683 h 1284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83257" h="1284683">
                <a:moveTo>
                  <a:pt x="408846" y="1284683"/>
                </a:moveTo>
                <a:lnTo>
                  <a:pt x="0" y="899429"/>
                </a:lnTo>
                <a:lnTo>
                  <a:pt x="395466" y="0"/>
                </a:lnTo>
                <a:lnTo>
                  <a:pt x="4683257" y="0"/>
                </a:lnTo>
                <a:lnTo>
                  <a:pt x="4364682" y="1274301"/>
                </a:lnTo>
                <a:lnTo>
                  <a:pt x="408846" y="1284683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等腰三角形 7">
            <a:extLst>
              <a:ext uri="{FF2B5EF4-FFF2-40B4-BE49-F238E27FC236}">
                <a16:creationId xmlns:a16="http://schemas.microsoft.com/office/drawing/2014/main" xmlns="" id="{3901E076-2E93-459E-9855-4640FBE60D4F}"/>
              </a:ext>
            </a:extLst>
          </p:cNvPr>
          <p:cNvSpPr/>
          <p:nvPr/>
        </p:nvSpPr>
        <p:spPr>
          <a:xfrm rot="19800000">
            <a:off x="6136917" y="4423505"/>
            <a:ext cx="4513842" cy="694900"/>
          </a:xfrm>
          <a:custGeom>
            <a:avLst/>
            <a:gdLst>
              <a:gd name="connsiteX0" fmla="*/ 0 w 830245"/>
              <a:gd name="connsiteY0" fmla="*/ 715728 h 715728"/>
              <a:gd name="connsiteX1" fmla="*/ 415123 w 830245"/>
              <a:gd name="connsiteY1" fmla="*/ 0 h 715728"/>
              <a:gd name="connsiteX2" fmla="*/ 830245 w 830245"/>
              <a:gd name="connsiteY2" fmla="*/ 715728 h 715728"/>
              <a:gd name="connsiteX3" fmla="*/ 0 w 830245"/>
              <a:gd name="connsiteY3" fmla="*/ 715728 h 715728"/>
              <a:gd name="connsiteX0" fmla="*/ 0 w 830245"/>
              <a:gd name="connsiteY0" fmla="*/ 715728 h 715728"/>
              <a:gd name="connsiteX1" fmla="*/ 415123 w 830245"/>
              <a:gd name="connsiteY1" fmla="*/ 0 h 715728"/>
              <a:gd name="connsiteX2" fmla="*/ 657633 w 830245"/>
              <a:gd name="connsiteY2" fmla="*/ 377683 h 715728"/>
              <a:gd name="connsiteX3" fmla="*/ 830245 w 830245"/>
              <a:gd name="connsiteY3" fmla="*/ 715728 h 715728"/>
              <a:gd name="connsiteX4" fmla="*/ 0 w 830245"/>
              <a:gd name="connsiteY4" fmla="*/ 715728 h 715728"/>
              <a:gd name="connsiteX0" fmla="*/ 0 w 2580493"/>
              <a:gd name="connsiteY0" fmla="*/ 715728 h 715728"/>
              <a:gd name="connsiteX1" fmla="*/ 415123 w 2580493"/>
              <a:gd name="connsiteY1" fmla="*/ 0 h 715728"/>
              <a:gd name="connsiteX2" fmla="*/ 2580493 w 2580493"/>
              <a:gd name="connsiteY2" fmla="*/ 59334 h 715728"/>
              <a:gd name="connsiteX3" fmla="*/ 830245 w 2580493"/>
              <a:gd name="connsiteY3" fmla="*/ 715728 h 715728"/>
              <a:gd name="connsiteX4" fmla="*/ 0 w 2580493"/>
              <a:gd name="connsiteY4" fmla="*/ 715728 h 715728"/>
              <a:gd name="connsiteX0" fmla="*/ 0 w 3845273"/>
              <a:gd name="connsiteY0" fmla="*/ 715728 h 715728"/>
              <a:gd name="connsiteX1" fmla="*/ 415123 w 3845273"/>
              <a:gd name="connsiteY1" fmla="*/ 0 h 715728"/>
              <a:gd name="connsiteX2" fmla="*/ 2580493 w 3845273"/>
              <a:gd name="connsiteY2" fmla="*/ 59334 h 715728"/>
              <a:gd name="connsiteX3" fmla="*/ 3845273 w 3845273"/>
              <a:gd name="connsiteY3" fmla="*/ 468958 h 715728"/>
              <a:gd name="connsiteX4" fmla="*/ 0 w 3845273"/>
              <a:gd name="connsiteY4" fmla="*/ 715728 h 715728"/>
              <a:gd name="connsiteX0" fmla="*/ 0 w 3845273"/>
              <a:gd name="connsiteY0" fmla="*/ 759143 h 759143"/>
              <a:gd name="connsiteX1" fmla="*/ 415123 w 3845273"/>
              <a:gd name="connsiteY1" fmla="*/ 43415 h 759143"/>
              <a:gd name="connsiteX2" fmla="*/ 3478291 w 3845273"/>
              <a:gd name="connsiteY2" fmla="*/ 0 h 759143"/>
              <a:gd name="connsiteX3" fmla="*/ 3845273 w 3845273"/>
              <a:gd name="connsiteY3" fmla="*/ 512373 h 759143"/>
              <a:gd name="connsiteX4" fmla="*/ 0 w 3845273"/>
              <a:gd name="connsiteY4" fmla="*/ 759143 h 759143"/>
              <a:gd name="connsiteX0" fmla="*/ 0 w 3478291"/>
              <a:gd name="connsiteY0" fmla="*/ 759143 h 759143"/>
              <a:gd name="connsiteX1" fmla="*/ 415123 w 3478291"/>
              <a:gd name="connsiteY1" fmla="*/ 43415 h 759143"/>
              <a:gd name="connsiteX2" fmla="*/ 3478291 w 3478291"/>
              <a:gd name="connsiteY2" fmla="*/ 0 h 759143"/>
              <a:gd name="connsiteX3" fmla="*/ 3214485 w 3478291"/>
              <a:gd name="connsiteY3" fmla="*/ 582952 h 759143"/>
              <a:gd name="connsiteX4" fmla="*/ 0 w 3478291"/>
              <a:gd name="connsiteY4" fmla="*/ 759143 h 759143"/>
              <a:gd name="connsiteX0" fmla="*/ 564192 w 3063168"/>
              <a:gd name="connsiteY0" fmla="*/ 703460 h 703460"/>
              <a:gd name="connsiteX1" fmla="*/ 0 w 3063168"/>
              <a:gd name="connsiteY1" fmla="*/ 43415 h 703460"/>
              <a:gd name="connsiteX2" fmla="*/ 3063168 w 3063168"/>
              <a:gd name="connsiteY2" fmla="*/ 0 h 703460"/>
              <a:gd name="connsiteX3" fmla="*/ 2799362 w 3063168"/>
              <a:gd name="connsiteY3" fmla="*/ 582952 h 703460"/>
              <a:gd name="connsiteX4" fmla="*/ 564192 w 3063168"/>
              <a:gd name="connsiteY4" fmla="*/ 703460 h 703460"/>
              <a:gd name="connsiteX0" fmla="*/ 889430 w 3388406"/>
              <a:gd name="connsiteY0" fmla="*/ 703460 h 703460"/>
              <a:gd name="connsiteX1" fmla="*/ 0 w 3388406"/>
              <a:gd name="connsiteY1" fmla="*/ 41966 h 703460"/>
              <a:gd name="connsiteX2" fmla="*/ 3388406 w 3388406"/>
              <a:gd name="connsiteY2" fmla="*/ 0 h 703460"/>
              <a:gd name="connsiteX3" fmla="*/ 3124600 w 3388406"/>
              <a:gd name="connsiteY3" fmla="*/ 582952 h 703460"/>
              <a:gd name="connsiteX4" fmla="*/ 889430 w 3388406"/>
              <a:gd name="connsiteY4" fmla="*/ 703460 h 703460"/>
              <a:gd name="connsiteX0" fmla="*/ 938296 w 3437272"/>
              <a:gd name="connsiteY0" fmla="*/ 703460 h 703460"/>
              <a:gd name="connsiteX1" fmla="*/ 0 w 3437272"/>
              <a:gd name="connsiteY1" fmla="*/ 153498 h 703460"/>
              <a:gd name="connsiteX2" fmla="*/ 3437272 w 3437272"/>
              <a:gd name="connsiteY2" fmla="*/ 0 h 703460"/>
              <a:gd name="connsiteX3" fmla="*/ 3173466 w 3437272"/>
              <a:gd name="connsiteY3" fmla="*/ 582952 h 703460"/>
              <a:gd name="connsiteX4" fmla="*/ 938296 w 3437272"/>
              <a:gd name="connsiteY4" fmla="*/ 703460 h 703460"/>
              <a:gd name="connsiteX0" fmla="*/ 903360 w 3402336"/>
              <a:gd name="connsiteY0" fmla="*/ 703460 h 703460"/>
              <a:gd name="connsiteX1" fmla="*/ 0 w 3402336"/>
              <a:gd name="connsiteY1" fmla="*/ 173668 h 703460"/>
              <a:gd name="connsiteX2" fmla="*/ 3402336 w 3402336"/>
              <a:gd name="connsiteY2" fmla="*/ 0 h 703460"/>
              <a:gd name="connsiteX3" fmla="*/ 3138530 w 3402336"/>
              <a:gd name="connsiteY3" fmla="*/ 582952 h 703460"/>
              <a:gd name="connsiteX4" fmla="*/ 903360 w 3402336"/>
              <a:gd name="connsiteY4" fmla="*/ 703460 h 703460"/>
              <a:gd name="connsiteX0" fmla="*/ 738040 w 3402336"/>
              <a:gd name="connsiteY0" fmla="*/ 747757 h 747757"/>
              <a:gd name="connsiteX1" fmla="*/ 0 w 3402336"/>
              <a:gd name="connsiteY1" fmla="*/ 173668 h 747757"/>
              <a:gd name="connsiteX2" fmla="*/ 3402336 w 3402336"/>
              <a:gd name="connsiteY2" fmla="*/ 0 h 747757"/>
              <a:gd name="connsiteX3" fmla="*/ 3138530 w 3402336"/>
              <a:gd name="connsiteY3" fmla="*/ 582952 h 747757"/>
              <a:gd name="connsiteX4" fmla="*/ 738040 w 3402336"/>
              <a:gd name="connsiteY4" fmla="*/ 747757 h 747757"/>
              <a:gd name="connsiteX0" fmla="*/ 738040 w 3402336"/>
              <a:gd name="connsiteY0" fmla="*/ 747757 h 747757"/>
              <a:gd name="connsiteX1" fmla="*/ 0 w 3402336"/>
              <a:gd name="connsiteY1" fmla="*/ 173668 h 747757"/>
              <a:gd name="connsiteX2" fmla="*/ 3402336 w 3402336"/>
              <a:gd name="connsiteY2" fmla="*/ 0 h 747757"/>
              <a:gd name="connsiteX3" fmla="*/ 3048487 w 3402336"/>
              <a:gd name="connsiteY3" fmla="*/ 577548 h 747757"/>
              <a:gd name="connsiteX4" fmla="*/ 738040 w 3402336"/>
              <a:gd name="connsiteY4" fmla="*/ 747757 h 747757"/>
              <a:gd name="connsiteX0" fmla="*/ 738040 w 3534041"/>
              <a:gd name="connsiteY0" fmla="*/ 733828 h 733828"/>
              <a:gd name="connsiteX1" fmla="*/ 0 w 3534041"/>
              <a:gd name="connsiteY1" fmla="*/ 159739 h 733828"/>
              <a:gd name="connsiteX2" fmla="*/ 3534041 w 3534041"/>
              <a:gd name="connsiteY2" fmla="*/ 0 h 733828"/>
              <a:gd name="connsiteX3" fmla="*/ 3048487 w 3534041"/>
              <a:gd name="connsiteY3" fmla="*/ 563619 h 733828"/>
              <a:gd name="connsiteX4" fmla="*/ 738040 w 3534041"/>
              <a:gd name="connsiteY4" fmla="*/ 733828 h 733828"/>
              <a:gd name="connsiteX0" fmla="*/ 738040 w 3604397"/>
              <a:gd name="connsiteY0" fmla="*/ 801899 h 801899"/>
              <a:gd name="connsiteX1" fmla="*/ 0 w 3604397"/>
              <a:gd name="connsiteY1" fmla="*/ 227810 h 801899"/>
              <a:gd name="connsiteX2" fmla="*/ 3604397 w 3604397"/>
              <a:gd name="connsiteY2" fmla="*/ 0 h 801899"/>
              <a:gd name="connsiteX3" fmla="*/ 3048487 w 3604397"/>
              <a:gd name="connsiteY3" fmla="*/ 631690 h 801899"/>
              <a:gd name="connsiteX4" fmla="*/ 738040 w 3604397"/>
              <a:gd name="connsiteY4" fmla="*/ 801899 h 801899"/>
              <a:gd name="connsiteX0" fmla="*/ 738040 w 3604397"/>
              <a:gd name="connsiteY0" fmla="*/ 801899 h 801899"/>
              <a:gd name="connsiteX1" fmla="*/ 0 w 3604397"/>
              <a:gd name="connsiteY1" fmla="*/ 227810 h 801899"/>
              <a:gd name="connsiteX2" fmla="*/ 3604397 w 3604397"/>
              <a:gd name="connsiteY2" fmla="*/ 0 h 801899"/>
              <a:gd name="connsiteX3" fmla="*/ 3108516 w 3604397"/>
              <a:gd name="connsiteY3" fmla="*/ 635293 h 801899"/>
              <a:gd name="connsiteX4" fmla="*/ 738040 w 3604397"/>
              <a:gd name="connsiteY4" fmla="*/ 801899 h 801899"/>
              <a:gd name="connsiteX0" fmla="*/ 738040 w 4142939"/>
              <a:gd name="connsiteY0" fmla="*/ 801899 h 801899"/>
              <a:gd name="connsiteX1" fmla="*/ 0 w 4142939"/>
              <a:gd name="connsiteY1" fmla="*/ 227810 h 801899"/>
              <a:gd name="connsiteX2" fmla="*/ 3604397 w 4142939"/>
              <a:gd name="connsiteY2" fmla="*/ 0 h 801899"/>
              <a:gd name="connsiteX3" fmla="*/ 4142939 w 4142939"/>
              <a:gd name="connsiteY3" fmla="*/ 564843 h 801899"/>
              <a:gd name="connsiteX4" fmla="*/ 738040 w 4142939"/>
              <a:gd name="connsiteY4" fmla="*/ 801899 h 801899"/>
              <a:gd name="connsiteX0" fmla="*/ 738040 w 4361967"/>
              <a:gd name="connsiteY0" fmla="*/ 876918 h 876918"/>
              <a:gd name="connsiteX1" fmla="*/ 0 w 4361967"/>
              <a:gd name="connsiteY1" fmla="*/ 302829 h 876918"/>
              <a:gd name="connsiteX2" fmla="*/ 4361967 w 4361967"/>
              <a:gd name="connsiteY2" fmla="*/ 0 h 876918"/>
              <a:gd name="connsiteX3" fmla="*/ 4142939 w 4361967"/>
              <a:gd name="connsiteY3" fmla="*/ 639862 h 876918"/>
              <a:gd name="connsiteX4" fmla="*/ 738040 w 4361967"/>
              <a:gd name="connsiteY4" fmla="*/ 876918 h 876918"/>
              <a:gd name="connsiteX0" fmla="*/ 738040 w 4295215"/>
              <a:gd name="connsiteY0" fmla="*/ 868876 h 868876"/>
              <a:gd name="connsiteX1" fmla="*/ 0 w 4295215"/>
              <a:gd name="connsiteY1" fmla="*/ 294787 h 868876"/>
              <a:gd name="connsiteX2" fmla="*/ 4295215 w 4295215"/>
              <a:gd name="connsiteY2" fmla="*/ 0 h 868876"/>
              <a:gd name="connsiteX3" fmla="*/ 4142939 w 4295215"/>
              <a:gd name="connsiteY3" fmla="*/ 631820 h 868876"/>
              <a:gd name="connsiteX4" fmla="*/ 738040 w 4295215"/>
              <a:gd name="connsiteY4" fmla="*/ 868876 h 868876"/>
              <a:gd name="connsiteX0" fmla="*/ 738040 w 4295215"/>
              <a:gd name="connsiteY0" fmla="*/ 868876 h 868876"/>
              <a:gd name="connsiteX1" fmla="*/ 0 w 4295215"/>
              <a:gd name="connsiteY1" fmla="*/ 294787 h 868876"/>
              <a:gd name="connsiteX2" fmla="*/ 4295215 w 4295215"/>
              <a:gd name="connsiteY2" fmla="*/ 0 h 868876"/>
              <a:gd name="connsiteX3" fmla="*/ 4188203 w 4295215"/>
              <a:gd name="connsiteY3" fmla="*/ 580316 h 868876"/>
              <a:gd name="connsiteX4" fmla="*/ 738040 w 4295215"/>
              <a:gd name="connsiteY4" fmla="*/ 868876 h 868876"/>
              <a:gd name="connsiteX0" fmla="*/ 738040 w 4295215"/>
              <a:gd name="connsiteY0" fmla="*/ 868876 h 868876"/>
              <a:gd name="connsiteX1" fmla="*/ 0 w 4295215"/>
              <a:gd name="connsiteY1" fmla="*/ 294787 h 868876"/>
              <a:gd name="connsiteX2" fmla="*/ 4295215 w 4295215"/>
              <a:gd name="connsiteY2" fmla="*/ 0 h 868876"/>
              <a:gd name="connsiteX3" fmla="*/ 4177876 w 4295215"/>
              <a:gd name="connsiteY3" fmla="*/ 651991 h 868876"/>
              <a:gd name="connsiteX4" fmla="*/ 738040 w 4295215"/>
              <a:gd name="connsiteY4" fmla="*/ 868876 h 868876"/>
              <a:gd name="connsiteX0" fmla="*/ 235834 w 4295215"/>
              <a:gd name="connsiteY0" fmla="*/ 905001 h 905001"/>
              <a:gd name="connsiteX1" fmla="*/ 0 w 4295215"/>
              <a:gd name="connsiteY1" fmla="*/ 294787 h 905001"/>
              <a:gd name="connsiteX2" fmla="*/ 4295215 w 4295215"/>
              <a:gd name="connsiteY2" fmla="*/ 0 h 905001"/>
              <a:gd name="connsiteX3" fmla="*/ 4177876 w 4295215"/>
              <a:gd name="connsiteY3" fmla="*/ 651991 h 905001"/>
              <a:gd name="connsiteX4" fmla="*/ 235834 w 4295215"/>
              <a:gd name="connsiteY4" fmla="*/ 905001 h 905001"/>
              <a:gd name="connsiteX0" fmla="*/ 467072 w 4526453"/>
              <a:gd name="connsiteY0" fmla="*/ 905001 h 905001"/>
              <a:gd name="connsiteX1" fmla="*/ 0 w 4526453"/>
              <a:gd name="connsiteY1" fmla="*/ 533938 h 905001"/>
              <a:gd name="connsiteX2" fmla="*/ 4526453 w 4526453"/>
              <a:gd name="connsiteY2" fmla="*/ 0 h 905001"/>
              <a:gd name="connsiteX3" fmla="*/ 4409114 w 4526453"/>
              <a:gd name="connsiteY3" fmla="*/ 651991 h 905001"/>
              <a:gd name="connsiteX4" fmla="*/ 467072 w 4526453"/>
              <a:gd name="connsiteY4" fmla="*/ 905001 h 905001"/>
              <a:gd name="connsiteX0" fmla="*/ 467072 w 4513842"/>
              <a:gd name="connsiteY0" fmla="*/ 694900 h 694900"/>
              <a:gd name="connsiteX1" fmla="*/ 0 w 4513842"/>
              <a:gd name="connsiteY1" fmla="*/ 323837 h 694900"/>
              <a:gd name="connsiteX2" fmla="*/ 4513842 w 4513842"/>
              <a:gd name="connsiteY2" fmla="*/ 0 h 694900"/>
              <a:gd name="connsiteX3" fmla="*/ 4409114 w 4513842"/>
              <a:gd name="connsiteY3" fmla="*/ 441890 h 694900"/>
              <a:gd name="connsiteX4" fmla="*/ 467072 w 4513842"/>
              <a:gd name="connsiteY4" fmla="*/ 694900 h 69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3842" h="694900">
                <a:moveTo>
                  <a:pt x="467072" y="694900"/>
                </a:moveTo>
                <a:lnTo>
                  <a:pt x="0" y="323837"/>
                </a:lnTo>
                <a:lnTo>
                  <a:pt x="4513842" y="0"/>
                </a:lnTo>
                <a:lnTo>
                  <a:pt x="4409114" y="441890"/>
                </a:lnTo>
                <a:lnTo>
                  <a:pt x="467072" y="694900"/>
                </a:lnTo>
                <a:close/>
              </a:path>
            </a:pathLst>
          </a:custGeom>
          <a:solidFill>
            <a:srgbClr val="1F497D">
              <a:alpha val="66000"/>
            </a:srgbClr>
          </a:solidFill>
          <a:ln>
            <a:noFill/>
          </a:ln>
          <a:effectLst>
            <a:outerShdw blurRad="50800" dir="30000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>
            <a:extLst>
              <a:ext uri="{FF2B5EF4-FFF2-40B4-BE49-F238E27FC236}">
                <a16:creationId xmlns:a16="http://schemas.microsoft.com/office/drawing/2014/main" xmlns="" id="{95200DFD-E7CB-4FFB-84A5-C9DED7ABADC5}"/>
              </a:ext>
            </a:extLst>
          </p:cNvPr>
          <p:cNvSpPr/>
          <p:nvPr/>
        </p:nvSpPr>
        <p:spPr>
          <a:xfrm rot="8681015">
            <a:off x="8987371" y="3968302"/>
            <a:ext cx="510208" cy="439834"/>
          </a:xfrm>
          <a:prstGeom prst="triangl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>
            <a:extLst>
              <a:ext uri="{FF2B5EF4-FFF2-40B4-BE49-F238E27FC236}">
                <a16:creationId xmlns:a16="http://schemas.microsoft.com/office/drawing/2014/main" xmlns="" id="{4F733D8B-5F13-4E13-9028-475B1653505B}"/>
              </a:ext>
            </a:extLst>
          </p:cNvPr>
          <p:cNvSpPr/>
          <p:nvPr/>
        </p:nvSpPr>
        <p:spPr>
          <a:xfrm>
            <a:off x="8873922" y="1085460"/>
            <a:ext cx="3296384" cy="2010385"/>
          </a:xfrm>
          <a:custGeom>
            <a:avLst/>
            <a:gdLst>
              <a:gd name="connsiteX0" fmla="*/ 0 w 3242596"/>
              <a:gd name="connsiteY0" fmla="*/ 1032087 h 2064173"/>
              <a:gd name="connsiteX1" fmla="*/ 1621298 w 3242596"/>
              <a:gd name="connsiteY1" fmla="*/ 0 h 2064173"/>
              <a:gd name="connsiteX2" fmla="*/ 3242596 w 3242596"/>
              <a:gd name="connsiteY2" fmla="*/ 1032087 h 2064173"/>
              <a:gd name="connsiteX3" fmla="*/ 1621298 w 3242596"/>
              <a:gd name="connsiteY3" fmla="*/ 2064173 h 2064173"/>
              <a:gd name="connsiteX4" fmla="*/ 0 w 3242596"/>
              <a:gd name="connsiteY4" fmla="*/ 1032087 h 2064173"/>
              <a:gd name="connsiteX0" fmla="*/ 0 w 3296384"/>
              <a:gd name="connsiteY0" fmla="*/ 1032087 h 2064173"/>
              <a:gd name="connsiteX1" fmla="*/ 1621298 w 3296384"/>
              <a:gd name="connsiteY1" fmla="*/ 0 h 2064173"/>
              <a:gd name="connsiteX2" fmla="*/ 3296384 w 3296384"/>
              <a:gd name="connsiteY2" fmla="*/ 1045534 h 2064173"/>
              <a:gd name="connsiteX3" fmla="*/ 1621298 w 3296384"/>
              <a:gd name="connsiteY3" fmla="*/ 2064173 h 2064173"/>
              <a:gd name="connsiteX4" fmla="*/ 0 w 3296384"/>
              <a:gd name="connsiteY4" fmla="*/ 1032087 h 2064173"/>
              <a:gd name="connsiteX0" fmla="*/ 0 w 3296384"/>
              <a:gd name="connsiteY0" fmla="*/ 1032087 h 2010385"/>
              <a:gd name="connsiteX1" fmla="*/ 1621298 w 3296384"/>
              <a:gd name="connsiteY1" fmla="*/ 0 h 2010385"/>
              <a:gd name="connsiteX2" fmla="*/ 3296384 w 3296384"/>
              <a:gd name="connsiteY2" fmla="*/ 1045534 h 2010385"/>
              <a:gd name="connsiteX3" fmla="*/ 1621298 w 3296384"/>
              <a:gd name="connsiteY3" fmla="*/ 2010385 h 2010385"/>
              <a:gd name="connsiteX4" fmla="*/ 0 w 3296384"/>
              <a:gd name="connsiteY4" fmla="*/ 1032087 h 2010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96384" h="2010385">
                <a:moveTo>
                  <a:pt x="0" y="1032087"/>
                </a:moveTo>
                <a:lnTo>
                  <a:pt x="1621298" y="0"/>
                </a:lnTo>
                <a:lnTo>
                  <a:pt x="3296384" y="1045534"/>
                </a:lnTo>
                <a:lnTo>
                  <a:pt x="1621298" y="2010385"/>
                </a:lnTo>
                <a:lnTo>
                  <a:pt x="0" y="10320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" dist="38100" dir="8100000" sx="103000" sy="103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>
            <a:extLst>
              <a:ext uri="{FF2B5EF4-FFF2-40B4-BE49-F238E27FC236}">
                <a16:creationId xmlns:a16="http://schemas.microsoft.com/office/drawing/2014/main" xmlns="" id="{B0920B32-F82D-4416-A8C8-350F42C8960B}"/>
              </a:ext>
            </a:extLst>
          </p:cNvPr>
          <p:cNvSpPr/>
          <p:nvPr/>
        </p:nvSpPr>
        <p:spPr>
          <a:xfrm>
            <a:off x="8741328" y="1589320"/>
            <a:ext cx="2618383" cy="1534536"/>
          </a:xfrm>
          <a:custGeom>
            <a:avLst/>
            <a:gdLst>
              <a:gd name="connsiteX0" fmla="*/ 0 w 1723446"/>
              <a:gd name="connsiteY0" fmla="*/ 1295824 h 1295824"/>
              <a:gd name="connsiteX1" fmla="*/ 323956 w 1723446"/>
              <a:gd name="connsiteY1" fmla="*/ 0 h 1295824"/>
              <a:gd name="connsiteX2" fmla="*/ 1723446 w 1723446"/>
              <a:gd name="connsiteY2" fmla="*/ 0 h 1295824"/>
              <a:gd name="connsiteX3" fmla="*/ 1399490 w 1723446"/>
              <a:gd name="connsiteY3" fmla="*/ 1295824 h 1295824"/>
              <a:gd name="connsiteX4" fmla="*/ 0 w 1723446"/>
              <a:gd name="connsiteY4" fmla="*/ 1295824 h 1295824"/>
              <a:gd name="connsiteX0" fmla="*/ 79456 w 1802902"/>
              <a:gd name="connsiteY0" fmla="*/ 1295824 h 1295824"/>
              <a:gd name="connsiteX1" fmla="*/ 0 w 1802902"/>
              <a:gd name="connsiteY1" fmla="*/ 201706 h 1295824"/>
              <a:gd name="connsiteX2" fmla="*/ 1802902 w 1802902"/>
              <a:gd name="connsiteY2" fmla="*/ 0 h 1295824"/>
              <a:gd name="connsiteX3" fmla="*/ 1478946 w 1802902"/>
              <a:gd name="connsiteY3" fmla="*/ 1295824 h 1295824"/>
              <a:gd name="connsiteX4" fmla="*/ 79456 w 1802902"/>
              <a:gd name="connsiteY4" fmla="*/ 1295824 h 1295824"/>
              <a:gd name="connsiteX0" fmla="*/ 79456 w 1478946"/>
              <a:gd name="connsiteY0" fmla="*/ 1524424 h 1524424"/>
              <a:gd name="connsiteX1" fmla="*/ 0 w 1478946"/>
              <a:gd name="connsiteY1" fmla="*/ 430306 h 1524424"/>
              <a:gd name="connsiteX2" fmla="*/ 740585 w 1478946"/>
              <a:gd name="connsiteY2" fmla="*/ 0 h 1524424"/>
              <a:gd name="connsiteX3" fmla="*/ 1478946 w 1478946"/>
              <a:gd name="connsiteY3" fmla="*/ 1524424 h 1524424"/>
              <a:gd name="connsiteX4" fmla="*/ 79456 w 1478946"/>
              <a:gd name="connsiteY4" fmla="*/ 1524424 h 1524424"/>
              <a:gd name="connsiteX0" fmla="*/ 79456 w 2554711"/>
              <a:gd name="connsiteY0" fmla="*/ 1524424 h 1524424"/>
              <a:gd name="connsiteX1" fmla="*/ 0 w 2554711"/>
              <a:gd name="connsiteY1" fmla="*/ 430306 h 1524424"/>
              <a:gd name="connsiteX2" fmla="*/ 740585 w 2554711"/>
              <a:gd name="connsiteY2" fmla="*/ 0 h 1524424"/>
              <a:gd name="connsiteX3" fmla="*/ 2554711 w 2554711"/>
              <a:gd name="connsiteY3" fmla="*/ 905859 h 1524424"/>
              <a:gd name="connsiteX4" fmla="*/ 79456 w 2554711"/>
              <a:gd name="connsiteY4" fmla="*/ 1524424 h 1524424"/>
              <a:gd name="connsiteX0" fmla="*/ 1625868 w 2554711"/>
              <a:gd name="connsiteY0" fmla="*/ 1349612 h 1349612"/>
              <a:gd name="connsiteX1" fmla="*/ 0 w 2554711"/>
              <a:gd name="connsiteY1" fmla="*/ 430306 h 1349612"/>
              <a:gd name="connsiteX2" fmla="*/ 740585 w 2554711"/>
              <a:gd name="connsiteY2" fmla="*/ 0 h 1349612"/>
              <a:gd name="connsiteX3" fmla="*/ 2554711 w 2554711"/>
              <a:gd name="connsiteY3" fmla="*/ 905859 h 1349612"/>
              <a:gd name="connsiteX4" fmla="*/ 1625868 w 2554711"/>
              <a:gd name="connsiteY4" fmla="*/ 1349612 h 1349612"/>
              <a:gd name="connsiteX0" fmla="*/ 1666209 w 2554711"/>
              <a:gd name="connsiteY0" fmla="*/ 1376506 h 1376506"/>
              <a:gd name="connsiteX1" fmla="*/ 0 w 2554711"/>
              <a:gd name="connsiteY1" fmla="*/ 430306 h 1376506"/>
              <a:gd name="connsiteX2" fmla="*/ 740585 w 2554711"/>
              <a:gd name="connsiteY2" fmla="*/ 0 h 1376506"/>
              <a:gd name="connsiteX3" fmla="*/ 2554711 w 2554711"/>
              <a:gd name="connsiteY3" fmla="*/ 905859 h 1376506"/>
              <a:gd name="connsiteX4" fmla="*/ 1666209 w 2554711"/>
              <a:gd name="connsiteY4" fmla="*/ 1376506 h 1376506"/>
              <a:gd name="connsiteX0" fmla="*/ 1666209 w 2554711"/>
              <a:gd name="connsiteY0" fmla="*/ 1416848 h 1416848"/>
              <a:gd name="connsiteX1" fmla="*/ 0 w 2554711"/>
              <a:gd name="connsiteY1" fmla="*/ 470648 h 1416848"/>
              <a:gd name="connsiteX2" fmla="*/ 713691 w 2554711"/>
              <a:gd name="connsiteY2" fmla="*/ 0 h 1416848"/>
              <a:gd name="connsiteX3" fmla="*/ 2554711 w 2554711"/>
              <a:gd name="connsiteY3" fmla="*/ 946201 h 1416848"/>
              <a:gd name="connsiteX4" fmla="*/ 1666209 w 2554711"/>
              <a:gd name="connsiteY4" fmla="*/ 1416848 h 1416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4711" h="1416848">
                <a:moveTo>
                  <a:pt x="1666209" y="1416848"/>
                </a:moveTo>
                <a:lnTo>
                  <a:pt x="0" y="470648"/>
                </a:lnTo>
                <a:lnTo>
                  <a:pt x="713691" y="0"/>
                </a:lnTo>
                <a:lnTo>
                  <a:pt x="2554711" y="946201"/>
                </a:lnTo>
                <a:lnTo>
                  <a:pt x="1666209" y="1416848"/>
                </a:lnTo>
                <a:close/>
              </a:path>
            </a:pathLst>
          </a:cu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等腰三角形 12">
            <a:extLst>
              <a:ext uri="{FF2B5EF4-FFF2-40B4-BE49-F238E27FC236}">
                <a16:creationId xmlns:a16="http://schemas.microsoft.com/office/drawing/2014/main" xmlns="" id="{819DBC94-A447-4A01-95AB-26E94090C252}"/>
              </a:ext>
            </a:extLst>
          </p:cNvPr>
          <p:cNvSpPr/>
          <p:nvPr/>
        </p:nvSpPr>
        <p:spPr>
          <a:xfrm rot="19800000">
            <a:off x="11023403" y="1701648"/>
            <a:ext cx="986856" cy="766613"/>
          </a:xfrm>
          <a:custGeom>
            <a:avLst/>
            <a:gdLst>
              <a:gd name="connsiteX0" fmla="*/ 0 w 986856"/>
              <a:gd name="connsiteY0" fmla="*/ 721831 h 721831"/>
              <a:gd name="connsiteX1" fmla="*/ 493428 w 986856"/>
              <a:gd name="connsiteY1" fmla="*/ 0 h 721831"/>
              <a:gd name="connsiteX2" fmla="*/ 986856 w 986856"/>
              <a:gd name="connsiteY2" fmla="*/ 721831 h 721831"/>
              <a:gd name="connsiteX3" fmla="*/ 0 w 986856"/>
              <a:gd name="connsiteY3" fmla="*/ 721831 h 721831"/>
              <a:gd name="connsiteX0" fmla="*/ 0 w 986856"/>
              <a:gd name="connsiteY0" fmla="*/ 766613 h 766613"/>
              <a:gd name="connsiteX1" fmla="*/ 550336 w 986856"/>
              <a:gd name="connsiteY1" fmla="*/ 0 h 766613"/>
              <a:gd name="connsiteX2" fmla="*/ 986856 w 986856"/>
              <a:gd name="connsiteY2" fmla="*/ 766613 h 766613"/>
              <a:gd name="connsiteX3" fmla="*/ 0 w 986856"/>
              <a:gd name="connsiteY3" fmla="*/ 766613 h 76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856" h="766613">
                <a:moveTo>
                  <a:pt x="0" y="766613"/>
                </a:moveTo>
                <a:lnTo>
                  <a:pt x="550336" y="0"/>
                </a:lnTo>
                <a:lnTo>
                  <a:pt x="986856" y="766613"/>
                </a:lnTo>
                <a:lnTo>
                  <a:pt x="0" y="766613"/>
                </a:lnTo>
                <a:close/>
              </a:path>
            </a:pathLst>
          </a:custGeom>
          <a:solidFill>
            <a:srgbClr val="4F81B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>
            <a:extLst>
              <a:ext uri="{FF2B5EF4-FFF2-40B4-BE49-F238E27FC236}">
                <a16:creationId xmlns:a16="http://schemas.microsoft.com/office/drawing/2014/main" xmlns="" id="{60CCF88A-E20D-423C-A95C-6F08458CD6E9}"/>
              </a:ext>
            </a:extLst>
          </p:cNvPr>
          <p:cNvSpPr/>
          <p:nvPr/>
        </p:nvSpPr>
        <p:spPr>
          <a:xfrm rot="16200000">
            <a:off x="10069615" y="2469291"/>
            <a:ext cx="2010385" cy="1733090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sx="104000" sy="104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>
            <a:extLst>
              <a:ext uri="{FF2B5EF4-FFF2-40B4-BE49-F238E27FC236}">
                <a16:creationId xmlns:a16="http://schemas.microsoft.com/office/drawing/2014/main" xmlns="" id="{BAF3B842-B4C7-4F9F-AF87-EDEDF156DE78}"/>
              </a:ext>
            </a:extLst>
          </p:cNvPr>
          <p:cNvSpPr/>
          <p:nvPr/>
        </p:nvSpPr>
        <p:spPr>
          <a:xfrm rot="8681015">
            <a:off x="10487287" y="2927081"/>
            <a:ext cx="510208" cy="439834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50800" dir="30000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>
            <a:extLst>
              <a:ext uri="{FF2B5EF4-FFF2-40B4-BE49-F238E27FC236}">
                <a16:creationId xmlns:a16="http://schemas.microsoft.com/office/drawing/2014/main" xmlns="" id="{ED862680-1B48-4A93-8A4E-7E880C122340}"/>
              </a:ext>
            </a:extLst>
          </p:cNvPr>
          <p:cNvSpPr/>
          <p:nvPr/>
        </p:nvSpPr>
        <p:spPr>
          <a:xfrm rot="16200000">
            <a:off x="10226469" y="1213210"/>
            <a:ext cx="510208" cy="439834"/>
          </a:xfrm>
          <a:prstGeom prst="triangle">
            <a:avLst/>
          </a:prstGeom>
          <a:solidFill>
            <a:srgbClr val="1B304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>
            <a:extLst>
              <a:ext uri="{FF2B5EF4-FFF2-40B4-BE49-F238E27FC236}">
                <a16:creationId xmlns:a16="http://schemas.microsoft.com/office/drawing/2014/main" xmlns="" id="{1F9E7358-2547-485B-A28F-05D499FF370E}"/>
              </a:ext>
            </a:extLst>
          </p:cNvPr>
          <p:cNvSpPr/>
          <p:nvPr/>
        </p:nvSpPr>
        <p:spPr>
          <a:xfrm rot="5400000">
            <a:off x="10750310" y="1023692"/>
            <a:ext cx="405691" cy="349733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>
            <a:extLst>
              <a:ext uri="{FF2B5EF4-FFF2-40B4-BE49-F238E27FC236}">
                <a16:creationId xmlns:a16="http://schemas.microsoft.com/office/drawing/2014/main" xmlns="" id="{86FE0027-2E19-4AC9-8C3C-9BE1580E7413}"/>
              </a:ext>
            </a:extLst>
          </p:cNvPr>
          <p:cNvSpPr/>
          <p:nvPr/>
        </p:nvSpPr>
        <p:spPr>
          <a:xfrm rot="19800000">
            <a:off x="9264057" y="727614"/>
            <a:ext cx="1104855" cy="756405"/>
          </a:xfrm>
          <a:custGeom>
            <a:avLst/>
            <a:gdLst>
              <a:gd name="connsiteX0" fmla="*/ 0 w 1137991"/>
              <a:gd name="connsiteY0" fmla="*/ 981026 h 981026"/>
              <a:gd name="connsiteX1" fmla="*/ 568996 w 1137991"/>
              <a:gd name="connsiteY1" fmla="*/ 0 h 981026"/>
              <a:gd name="connsiteX2" fmla="*/ 1137991 w 1137991"/>
              <a:gd name="connsiteY2" fmla="*/ 981026 h 981026"/>
              <a:gd name="connsiteX3" fmla="*/ 0 w 1137991"/>
              <a:gd name="connsiteY3" fmla="*/ 981026 h 981026"/>
              <a:gd name="connsiteX0" fmla="*/ 0 w 1104855"/>
              <a:gd name="connsiteY0" fmla="*/ 1031212 h 1031212"/>
              <a:gd name="connsiteX1" fmla="*/ 535860 w 1104855"/>
              <a:gd name="connsiteY1" fmla="*/ 0 h 1031212"/>
              <a:gd name="connsiteX2" fmla="*/ 1104855 w 1104855"/>
              <a:gd name="connsiteY2" fmla="*/ 981026 h 1031212"/>
              <a:gd name="connsiteX3" fmla="*/ 0 w 1104855"/>
              <a:gd name="connsiteY3" fmla="*/ 1031212 h 1031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4855" h="1031212">
                <a:moveTo>
                  <a:pt x="0" y="1031212"/>
                </a:moveTo>
                <a:lnTo>
                  <a:pt x="535860" y="0"/>
                </a:lnTo>
                <a:lnTo>
                  <a:pt x="1104855" y="981026"/>
                </a:lnTo>
                <a:lnTo>
                  <a:pt x="0" y="1031212"/>
                </a:lnTo>
                <a:close/>
              </a:path>
            </a:pathLst>
          </a:custGeom>
          <a:solidFill>
            <a:srgbClr val="1B304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梯形 19">
            <a:extLst>
              <a:ext uri="{FF2B5EF4-FFF2-40B4-BE49-F238E27FC236}">
                <a16:creationId xmlns:a16="http://schemas.microsoft.com/office/drawing/2014/main" xmlns="" id="{73B72ABD-3608-4208-886F-AFA5176CDAC0}"/>
              </a:ext>
            </a:extLst>
          </p:cNvPr>
          <p:cNvSpPr/>
          <p:nvPr/>
        </p:nvSpPr>
        <p:spPr>
          <a:xfrm rot="8948101">
            <a:off x="7888749" y="1271195"/>
            <a:ext cx="2069478" cy="757077"/>
          </a:xfrm>
          <a:custGeom>
            <a:avLst/>
            <a:gdLst>
              <a:gd name="connsiteX0" fmla="*/ 0 w 1126315"/>
              <a:gd name="connsiteY0" fmla="*/ 552153 h 552153"/>
              <a:gd name="connsiteX1" fmla="*/ 138038 w 1126315"/>
              <a:gd name="connsiteY1" fmla="*/ 0 h 552153"/>
              <a:gd name="connsiteX2" fmla="*/ 988277 w 1126315"/>
              <a:gd name="connsiteY2" fmla="*/ 0 h 552153"/>
              <a:gd name="connsiteX3" fmla="*/ 1126315 w 1126315"/>
              <a:gd name="connsiteY3" fmla="*/ 552153 h 552153"/>
              <a:gd name="connsiteX4" fmla="*/ 0 w 1126315"/>
              <a:gd name="connsiteY4" fmla="*/ 552153 h 552153"/>
              <a:gd name="connsiteX0" fmla="*/ 0 w 1582162"/>
              <a:gd name="connsiteY0" fmla="*/ 1000333 h 1000333"/>
              <a:gd name="connsiteX1" fmla="*/ 593885 w 1582162"/>
              <a:gd name="connsiteY1" fmla="*/ 0 h 1000333"/>
              <a:gd name="connsiteX2" fmla="*/ 1444124 w 1582162"/>
              <a:gd name="connsiteY2" fmla="*/ 0 h 1000333"/>
              <a:gd name="connsiteX3" fmla="*/ 1582162 w 1582162"/>
              <a:gd name="connsiteY3" fmla="*/ 552153 h 1000333"/>
              <a:gd name="connsiteX4" fmla="*/ 0 w 1582162"/>
              <a:gd name="connsiteY4" fmla="*/ 1000333 h 1000333"/>
              <a:gd name="connsiteX0" fmla="*/ 0 w 1582162"/>
              <a:gd name="connsiteY0" fmla="*/ 1009487 h 1009487"/>
              <a:gd name="connsiteX1" fmla="*/ 552357 w 1582162"/>
              <a:gd name="connsiteY1" fmla="*/ 0 h 1009487"/>
              <a:gd name="connsiteX2" fmla="*/ 1444124 w 1582162"/>
              <a:gd name="connsiteY2" fmla="*/ 9154 h 1009487"/>
              <a:gd name="connsiteX3" fmla="*/ 1582162 w 1582162"/>
              <a:gd name="connsiteY3" fmla="*/ 561307 h 1009487"/>
              <a:gd name="connsiteX4" fmla="*/ 0 w 1582162"/>
              <a:gd name="connsiteY4" fmla="*/ 1009487 h 1009487"/>
              <a:gd name="connsiteX0" fmla="*/ 0 w 1582162"/>
              <a:gd name="connsiteY0" fmla="*/ 1000333 h 1000333"/>
              <a:gd name="connsiteX1" fmla="*/ 515475 w 1582162"/>
              <a:gd name="connsiteY1" fmla="*/ 134 h 1000333"/>
              <a:gd name="connsiteX2" fmla="*/ 1444124 w 1582162"/>
              <a:gd name="connsiteY2" fmla="*/ 0 h 1000333"/>
              <a:gd name="connsiteX3" fmla="*/ 1582162 w 1582162"/>
              <a:gd name="connsiteY3" fmla="*/ 552153 h 1000333"/>
              <a:gd name="connsiteX4" fmla="*/ 0 w 1582162"/>
              <a:gd name="connsiteY4" fmla="*/ 1000333 h 1000333"/>
              <a:gd name="connsiteX0" fmla="*/ 0 w 1582162"/>
              <a:gd name="connsiteY0" fmla="*/ 1055658 h 1055658"/>
              <a:gd name="connsiteX1" fmla="*/ 515475 w 1582162"/>
              <a:gd name="connsiteY1" fmla="*/ 55459 h 1055658"/>
              <a:gd name="connsiteX2" fmla="*/ 1430191 w 1582162"/>
              <a:gd name="connsiteY2" fmla="*/ 0 h 1055658"/>
              <a:gd name="connsiteX3" fmla="*/ 1582162 w 1582162"/>
              <a:gd name="connsiteY3" fmla="*/ 607478 h 1055658"/>
              <a:gd name="connsiteX4" fmla="*/ 0 w 1582162"/>
              <a:gd name="connsiteY4" fmla="*/ 1055658 h 1055658"/>
              <a:gd name="connsiteX0" fmla="*/ 0 w 2069478"/>
              <a:gd name="connsiteY0" fmla="*/ 1055658 h 1055658"/>
              <a:gd name="connsiteX1" fmla="*/ 515475 w 2069478"/>
              <a:gd name="connsiteY1" fmla="*/ 55459 h 1055658"/>
              <a:gd name="connsiteX2" fmla="*/ 1430191 w 2069478"/>
              <a:gd name="connsiteY2" fmla="*/ 0 h 1055658"/>
              <a:gd name="connsiteX3" fmla="*/ 2069478 w 2069478"/>
              <a:gd name="connsiteY3" fmla="*/ 1024051 h 1055658"/>
              <a:gd name="connsiteX4" fmla="*/ 0 w 2069478"/>
              <a:gd name="connsiteY4" fmla="*/ 1055658 h 1055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9478" h="1055658">
                <a:moveTo>
                  <a:pt x="0" y="1055658"/>
                </a:moveTo>
                <a:lnTo>
                  <a:pt x="515475" y="55459"/>
                </a:lnTo>
                <a:lnTo>
                  <a:pt x="1430191" y="0"/>
                </a:lnTo>
                <a:lnTo>
                  <a:pt x="2069478" y="1024051"/>
                </a:lnTo>
                <a:lnTo>
                  <a:pt x="0" y="1055658"/>
                </a:lnTo>
                <a:close/>
              </a:path>
            </a:pathLst>
          </a:custGeom>
          <a:solidFill>
            <a:srgbClr val="DFD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F972480C-0761-46CF-B93A-159A6DBE2C01}"/>
              </a:ext>
            </a:extLst>
          </p:cNvPr>
          <p:cNvSpPr/>
          <p:nvPr/>
        </p:nvSpPr>
        <p:spPr>
          <a:xfrm>
            <a:off x="755183" y="1148285"/>
            <a:ext cx="2496462" cy="838054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spc="600" dirty="0"/>
              <a:t>1904</a:t>
            </a:r>
            <a:endParaRPr lang="zh-CN" altLang="en-US" sz="3200" b="1" spc="600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E23208E1-C633-468C-8602-BD0EC0615979}"/>
              </a:ext>
            </a:extLst>
          </p:cNvPr>
          <p:cNvSpPr txBox="1"/>
          <p:nvPr/>
        </p:nvSpPr>
        <p:spPr>
          <a:xfrm>
            <a:off x="798372" y="5188349"/>
            <a:ext cx="2143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967527"/>
            <a:r>
              <a:rPr lang="en-US" altLang="zh-CN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/>
                <a:ea typeface="微软雅黑"/>
              </a:rPr>
              <a:t>5</a:t>
            </a:r>
            <a:r>
              <a:rPr lang="zh-CN" altLang="en-US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/>
                <a:ea typeface="微软雅黑"/>
              </a:rPr>
              <a:t>月</a:t>
            </a:r>
            <a:r>
              <a:rPr lang="en-US" altLang="zh-CN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/>
                <a:ea typeface="微软雅黑"/>
              </a:rPr>
              <a:t>25</a:t>
            </a:r>
            <a:r>
              <a:rPr lang="zh-CN" altLang="en-US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/>
                <a:ea typeface="微软雅黑"/>
              </a:rPr>
              <a:t>日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xmlns="" id="{D514B779-2568-4FA7-8B2F-B88E96564C71}"/>
              </a:ext>
            </a:extLst>
          </p:cNvPr>
          <p:cNvSpPr/>
          <p:nvPr/>
        </p:nvSpPr>
        <p:spPr>
          <a:xfrm>
            <a:off x="755183" y="5171140"/>
            <a:ext cx="2151743" cy="403751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字方塊 43">
            <a:extLst>
              <a:ext uri="{FF2B5EF4-FFF2-40B4-BE49-F238E27FC236}">
                <a16:creationId xmlns:a16="http://schemas.microsoft.com/office/drawing/2014/main" xmlns="" id="{010678B5-DAE5-BE48-B252-9CFBF1355182}"/>
              </a:ext>
            </a:extLst>
          </p:cNvPr>
          <p:cNvSpPr txBox="1"/>
          <p:nvPr/>
        </p:nvSpPr>
        <p:spPr>
          <a:xfrm>
            <a:off x="702439" y="2290085"/>
            <a:ext cx="5216401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6600" spc="600" dirty="0"/>
              <a:t>2019</a:t>
            </a:r>
          </a:p>
          <a:p>
            <a:pPr algn="dist"/>
            <a:r>
              <a:rPr kumimoji="1" lang="zh-CN" altLang="en-US" sz="2000" spc="600" dirty="0"/>
              <a:t>理律盃大學校際公民行動方案競賽</a:t>
            </a:r>
            <a:endParaRPr kumimoji="1" lang="zh-TW" altLang="en-US" sz="2000" spc="600" dirty="0"/>
          </a:p>
        </p:txBody>
      </p:sp>
    </p:spTree>
    <p:extLst>
      <p:ext uri="{BB962C8B-B14F-4D97-AF65-F5344CB8AC3E}">
        <p14:creationId xmlns:p14="http://schemas.microsoft.com/office/powerpoint/2010/main" val="3087244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10FED448-437C-4B9A-92D1-77C0E2F4A606}"/>
              </a:ext>
            </a:extLst>
          </p:cNvPr>
          <p:cNvSpPr/>
          <p:nvPr/>
        </p:nvSpPr>
        <p:spPr>
          <a:xfrm>
            <a:off x="12024" y="-18606"/>
            <a:ext cx="12192000" cy="6856950"/>
          </a:xfrm>
          <a:prstGeom prst="rect">
            <a:avLst/>
          </a:prstGeom>
          <a:solidFill>
            <a:schemeClr val="bg1">
              <a:lumMod val="75000"/>
              <a:lumOff val="2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757" tIns="48378" rIns="96757" bIns="4837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67527"/>
            <a:endParaRPr lang="zh-CN" altLang="en-US" sz="1905">
              <a:solidFill>
                <a:srgbClr val="000000"/>
              </a:solidFill>
              <a:latin typeface="Century Gothic"/>
              <a:ea typeface="微软雅黑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5C7F1DB6-269C-474C-BD6F-9040D41EEE48}"/>
              </a:ext>
            </a:extLst>
          </p:cNvPr>
          <p:cNvSpPr/>
          <p:nvPr/>
        </p:nvSpPr>
        <p:spPr>
          <a:xfrm>
            <a:off x="12024" y="2152650"/>
            <a:ext cx="12192000" cy="47048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757" tIns="48378" rIns="96757" bIns="4837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67527"/>
            <a:endParaRPr lang="zh-CN" altLang="en-US" sz="2000">
              <a:solidFill>
                <a:srgbClr val="000000"/>
              </a:solidFill>
              <a:latin typeface="Century Gothic"/>
              <a:ea typeface="微软雅黑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05A4AD32-05AF-4519-B599-F0CC9AF1807B}"/>
              </a:ext>
            </a:extLst>
          </p:cNvPr>
          <p:cNvSpPr txBox="1"/>
          <p:nvPr/>
        </p:nvSpPr>
        <p:spPr>
          <a:xfrm>
            <a:off x="5353050" y="259344"/>
            <a:ext cx="1485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/>
              <a:t>目錄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506C9D9A-64FA-4471-BA45-BD912E4C74C8}"/>
              </a:ext>
            </a:extLst>
          </p:cNvPr>
          <p:cNvSpPr txBox="1"/>
          <p:nvPr/>
        </p:nvSpPr>
        <p:spPr>
          <a:xfrm>
            <a:off x="4543425" y="931562"/>
            <a:ext cx="31051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000"/>
              <a:t>CONTENTS</a:t>
            </a:r>
            <a:endParaRPr lang="zh-CN" altLang="en-US" sz="4000"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2BB093D6-0DE7-4767-9CAE-CF2479075858}"/>
              </a:ext>
            </a:extLst>
          </p:cNvPr>
          <p:cNvCxnSpPr/>
          <p:nvPr/>
        </p:nvCxnSpPr>
        <p:spPr>
          <a:xfrm>
            <a:off x="5667375" y="1782323"/>
            <a:ext cx="781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100C9B2B-05A0-402D-98ED-B5808723101B}"/>
              </a:ext>
            </a:extLst>
          </p:cNvPr>
          <p:cNvSpPr txBox="1"/>
          <p:nvPr/>
        </p:nvSpPr>
        <p:spPr>
          <a:xfrm>
            <a:off x="834179" y="4045433"/>
            <a:ext cx="17320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第一步驟</a:t>
            </a:r>
          </a:p>
        </p:txBody>
      </p:sp>
      <p:sp>
        <p:nvSpPr>
          <p:cNvPr id="26" name="Rectangle 7">
            <a:extLst>
              <a:ext uri="{FF2B5EF4-FFF2-40B4-BE49-F238E27FC236}">
                <a16:creationId xmlns:a16="http://schemas.microsoft.com/office/drawing/2014/main" xmlns="" id="{B262694B-BA3F-4574-8E23-99A04BECFF0A}"/>
              </a:ext>
            </a:extLst>
          </p:cNvPr>
          <p:cNvSpPr>
            <a:spLocks/>
          </p:cNvSpPr>
          <p:nvPr/>
        </p:nvSpPr>
        <p:spPr bwMode="auto">
          <a:xfrm>
            <a:off x="620879" y="4438939"/>
            <a:ext cx="2187707" cy="1119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defTabSz="967527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pc="106" dirty="0">
                <a:solidFill>
                  <a:schemeClr val="bg1">
                    <a:lumMod val="65000"/>
                    <a:lumOff val="35000"/>
                  </a:schemeClr>
                </a:solidFill>
                <a:latin typeface="微软雅黑"/>
                <a:cs typeface="Lato Light" charset="0"/>
                <a:sym typeface="Lato Light" charset="0"/>
              </a:rPr>
              <a:t>確認公共政策問題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BA0D9745-BA69-447C-BAE1-2E6DE3927039}"/>
              </a:ext>
            </a:extLst>
          </p:cNvPr>
          <p:cNvSpPr txBox="1"/>
          <p:nvPr/>
        </p:nvSpPr>
        <p:spPr>
          <a:xfrm>
            <a:off x="3653804" y="4045433"/>
            <a:ext cx="17320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第二步驟</a:t>
            </a:r>
          </a:p>
        </p:txBody>
      </p:sp>
      <p:sp>
        <p:nvSpPr>
          <p:cNvPr id="32" name="Rectangle 7">
            <a:extLst>
              <a:ext uri="{FF2B5EF4-FFF2-40B4-BE49-F238E27FC236}">
                <a16:creationId xmlns:a16="http://schemas.microsoft.com/office/drawing/2014/main" xmlns="" id="{CD48CBC4-DDA5-41B1-8C0B-7E33DE873760}"/>
              </a:ext>
            </a:extLst>
          </p:cNvPr>
          <p:cNvSpPr>
            <a:spLocks/>
          </p:cNvSpPr>
          <p:nvPr/>
        </p:nvSpPr>
        <p:spPr bwMode="auto">
          <a:xfrm>
            <a:off x="3466474" y="4438939"/>
            <a:ext cx="2187707" cy="1119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defTabSz="967527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pc="106" dirty="0">
                <a:solidFill>
                  <a:schemeClr val="bg1">
                    <a:lumMod val="65000"/>
                    <a:lumOff val="35000"/>
                  </a:schemeClr>
                </a:solidFill>
                <a:latin typeface="微软雅黑"/>
                <a:cs typeface="Lato Light" charset="0"/>
                <a:sym typeface="Lato Light" charset="0"/>
              </a:rPr>
              <a:t>研究各項可行政策 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F28EA2A6-14A3-4585-9161-9B02B4C5E310}"/>
              </a:ext>
            </a:extLst>
          </p:cNvPr>
          <p:cNvSpPr txBox="1"/>
          <p:nvPr/>
        </p:nvSpPr>
        <p:spPr>
          <a:xfrm>
            <a:off x="6469922" y="4038829"/>
            <a:ext cx="17320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第三步驟</a:t>
            </a:r>
          </a:p>
        </p:txBody>
      </p:sp>
      <p:sp>
        <p:nvSpPr>
          <p:cNvPr id="35" name="Rectangle 7">
            <a:extLst>
              <a:ext uri="{FF2B5EF4-FFF2-40B4-BE49-F238E27FC236}">
                <a16:creationId xmlns:a16="http://schemas.microsoft.com/office/drawing/2014/main" xmlns="" id="{E450CEB4-E29E-4FEA-B57A-BDDA136FA05C}"/>
              </a:ext>
            </a:extLst>
          </p:cNvPr>
          <p:cNvSpPr>
            <a:spLocks/>
          </p:cNvSpPr>
          <p:nvPr/>
        </p:nvSpPr>
        <p:spPr bwMode="auto">
          <a:xfrm>
            <a:off x="6312069" y="4436815"/>
            <a:ext cx="2187707" cy="1119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defTabSz="967527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pc="106" dirty="0">
                <a:solidFill>
                  <a:schemeClr val="bg1">
                    <a:lumMod val="65000"/>
                    <a:lumOff val="35000"/>
                  </a:schemeClr>
                </a:solidFill>
                <a:latin typeface="微软雅黑"/>
                <a:cs typeface="Lato Light" charset="0"/>
                <a:sym typeface="Lato Light" charset="0"/>
              </a:rPr>
              <a:t>提出我方解決方案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CAA6EE6A-DD27-4597-8B98-152057FBE12E}"/>
              </a:ext>
            </a:extLst>
          </p:cNvPr>
          <p:cNvSpPr txBox="1"/>
          <p:nvPr/>
        </p:nvSpPr>
        <p:spPr>
          <a:xfrm>
            <a:off x="9146759" y="4036197"/>
            <a:ext cx="17320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第四步驟</a:t>
            </a:r>
          </a:p>
        </p:txBody>
      </p:sp>
      <p:sp>
        <p:nvSpPr>
          <p:cNvPr id="38" name="Rectangle 7">
            <a:extLst>
              <a:ext uri="{FF2B5EF4-FFF2-40B4-BE49-F238E27FC236}">
                <a16:creationId xmlns:a16="http://schemas.microsoft.com/office/drawing/2014/main" xmlns="" id="{387FB434-5B10-4FB1-A527-B77E68DA8386}"/>
              </a:ext>
            </a:extLst>
          </p:cNvPr>
          <p:cNvSpPr>
            <a:spLocks/>
          </p:cNvSpPr>
          <p:nvPr/>
        </p:nvSpPr>
        <p:spPr bwMode="auto">
          <a:xfrm>
            <a:off x="8915931" y="4434371"/>
            <a:ext cx="2187707" cy="1119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defTabSz="967527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pc="106" dirty="0">
                <a:solidFill>
                  <a:schemeClr val="bg1">
                    <a:lumMod val="65000"/>
                    <a:lumOff val="35000"/>
                  </a:schemeClr>
                </a:solidFill>
                <a:latin typeface="微软雅黑"/>
                <a:cs typeface="Lato Light" charset="0"/>
                <a:sym typeface="Lato Light" charset="0"/>
              </a:rPr>
              <a:t>提出行動方案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B81FAC6D-44A3-47E8-B435-6D6C56A526CC}"/>
              </a:ext>
            </a:extLst>
          </p:cNvPr>
          <p:cNvSpPr txBox="1"/>
          <p:nvPr/>
        </p:nvSpPr>
        <p:spPr>
          <a:xfrm>
            <a:off x="1186471" y="3528238"/>
            <a:ext cx="886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ONE</a:t>
            </a:r>
            <a:endParaRPr lang="zh-CN" altLang="en-US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xmlns="" id="{E09589BC-60AA-47FD-B287-6B06C4838013}"/>
              </a:ext>
            </a:extLst>
          </p:cNvPr>
          <p:cNvSpPr txBox="1"/>
          <p:nvPr/>
        </p:nvSpPr>
        <p:spPr>
          <a:xfrm>
            <a:off x="4081356" y="3532454"/>
            <a:ext cx="886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b="1">
                <a:solidFill>
                  <a:schemeClr val="bg1">
                    <a:lumMod val="95000"/>
                    <a:lumOff val="5000"/>
                  </a:schemeClr>
                </a:solidFill>
              </a:rPr>
              <a:t>TWO</a:t>
            </a:r>
            <a:endParaRPr lang="zh-CN" altLang="en-US" sz="2400" b="1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xmlns="" id="{2FAA8EDB-9147-448E-997B-C8DCA3224B33}"/>
              </a:ext>
            </a:extLst>
          </p:cNvPr>
          <p:cNvSpPr txBox="1"/>
          <p:nvPr/>
        </p:nvSpPr>
        <p:spPr>
          <a:xfrm>
            <a:off x="6754892" y="3528237"/>
            <a:ext cx="1047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b="1">
                <a:solidFill>
                  <a:schemeClr val="bg1">
                    <a:lumMod val="95000"/>
                    <a:lumOff val="5000"/>
                  </a:schemeClr>
                </a:solidFill>
              </a:rPr>
              <a:t>THREE</a:t>
            </a:r>
            <a:endParaRPr lang="zh-CN" altLang="en-US" sz="2400" b="1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xmlns="" id="{8F1A6F07-6F1A-473D-80BA-0CBA8AB6C79E}"/>
              </a:ext>
            </a:extLst>
          </p:cNvPr>
          <p:cNvSpPr txBox="1"/>
          <p:nvPr/>
        </p:nvSpPr>
        <p:spPr>
          <a:xfrm>
            <a:off x="9469933" y="3577164"/>
            <a:ext cx="1047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b="1">
                <a:solidFill>
                  <a:schemeClr val="bg1">
                    <a:lumMod val="95000"/>
                    <a:lumOff val="5000"/>
                  </a:schemeClr>
                </a:solidFill>
              </a:rPr>
              <a:t>FOUR</a:t>
            </a:r>
            <a:endParaRPr lang="zh-CN" altLang="en-US" sz="2400" b="1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xmlns="" id="{5970D1E2-4BCC-3B47-BAE2-7C237BAD7E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430" y="2850378"/>
            <a:ext cx="505207" cy="505207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xmlns="" id="{812976E4-7E8C-744D-9015-9F26F54AD1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155" y="2823756"/>
            <a:ext cx="558450" cy="558450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xmlns="" id="{1D73B81F-447A-3341-8081-487AEFEADC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123" y="2828644"/>
            <a:ext cx="548675" cy="548675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xmlns="" id="{C2C9C112-FB87-B641-89AB-9D49FC5FCB0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285" y="2852852"/>
            <a:ext cx="500259" cy="500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27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B376C07-1E91-4F5B-8512-6563D984E76B}"/>
              </a:ext>
            </a:extLst>
          </p:cNvPr>
          <p:cNvSpPr/>
          <p:nvPr/>
        </p:nvSpPr>
        <p:spPr>
          <a:xfrm>
            <a:off x="0" y="2117912"/>
            <a:ext cx="658906" cy="2622176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44A99563-3A1E-4CA2-BD47-57CEB8E770F6}"/>
              </a:ext>
            </a:extLst>
          </p:cNvPr>
          <p:cNvSpPr txBox="1"/>
          <p:nvPr/>
        </p:nvSpPr>
        <p:spPr>
          <a:xfrm>
            <a:off x="69858" y="2517413"/>
            <a:ext cx="492443" cy="195654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000" b="1" dirty="0"/>
              <a:t>理律</a:t>
            </a:r>
            <a:r>
              <a:rPr lang="zh-TW" altLang="en-US" sz="2000" b="1" dirty="0"/>
              <a:t>盃</a:t>
            </a:r>
            <a:endParaRPr lang="zh-CN" altLang="en-US" sz="2000" b="1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6F2AD4A0-E4F8-41EA-9D4C-B6B2F8E1F1AC}"/>
              </a:ext>
            </a:extLst>
          </p:cNvPr>
          <p:cNvSpPr txBox="1"/>
          <p:nvPr/>
        </p:nvSpPr>
        <p:spPr>
          <a:xfrm>
            <a:off x="1472452" y="1976716"/>
            <a:ext cx="4342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>
                <a:solidFill>
                  <a:srgbClr val="4F81BD"/>
                </a:solidFill>
              </a:rPr>
              <a:t>PART  ONE</a:t>
            </a:r>
            <a:endParaRPr lang="zh-CN" altLang="en-US" sz="4800" b="1">
              <a:solidFill>
                <a:srgbClr val="4F81BD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BAD1E1AE-0CAF-4EAE-8E48-F15CAFB33880}"/>
              </a:ext>
            </a:extLst>
          </p:cNvPr>
          <p:cNvSpPr txBox="1"/>
          <p:nvPr/>
        </p:nvSpPr>
        <p:spPr>
          <a:xfrm>
            <a:off x="1472451" y="2899432"/>
            <a:ext cx="43429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第一步驟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B6EBB73-B8A6-4508-884C-9089EE4219C1}"/>
              </a:ext>
            </a:extLst>
          </p:cNvPr>
          <p:cNvSpPr txBox="1"/>
          <p:nvPr/>
        </p:nvSpPr>
        <p:spPr>
          <a:xfrm>
            <a:off x="1472451" y="3853969"/>
            <a:ext cx="6010899" cy="562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zh-TW" altLang="en-US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Microsoft YaHei" panose="020B0503020204020204" pitchFamily="34" charset="-122"/>
                <a:sym typeface="Century Gothic" panose="020B0502020202020204" pitchFamily="34" charset="0"/>
              </a:rPr>
              <a:t>確認公共政策問題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  <a:lumOff val="25000"/>
                </a:schemeClr>
              </a:solidFill>
              <a:effectLst/>
              <a:uLnTx/>
              <a:uFillTx/>
              <a:latin typeface="Century Gothic" panose="020B0502020202020204" pitchFamily="34" charset="0"/>
              <a:ea typeface="Microsoft YaHei" panose="020B0503020204020204" pitchFamily="34" charset="-122"/>
              <a:sym typeface="Century Gothic" panose="020B0502020202020204" pitchFamily="34" charset="0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9656D800-0995-4ED6-90FF-0DA53070AD5F}"/>
              </a:ext>
            </a:extLst>
          </p:cNvPr>
          <p:cNvCxnSpPr/>
          <p:nvPr/>
        </p:nvCxnSpPr>
        <p:spPr>
          <a:xfrm>
            <a:off x="1667436" y="3853969"/>
            <a:ext cx="914400" cy="0"/>
          </a:xfrm>
          <a:prstGeom prst="line">
            <a:avLst/>
          </a:prstGeom>
          <a:ln w="41275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平行四边形 6">
            <a:extLst>
              <a:ext uri="{FF2B5EF4-FFF2-40B4-BE49-F238E27FC236}">
                <a16:creationId xmlns:a16="http://schemas.microsoft.com/office/drawing/2014/main" xmlns="" id="{270C5034-9F5C-4224-9956-7CBDD7EC7041}"/>
              </a:ext>
            </a:extLst>
          </p:cNvPr>
          <p:cNvSpPr/>
          <p:nvPr/>
        </p:nvSpPr>
        <p:spPr>
          <a:xfrm rot="19586943">
            <a:off x="6535437" y="2121759"/>
            <a:ext cx="3911158" cy="1770937"/>
          </a:xfrm>
          <a:custGeom>
            <a:avLst/>
            <a:gdLst>
              <a:gd name="connsiteX0" fmla="*/ 0 w 4606366"/>
              <a:gd name="connsiteY0" fmla="*/ 1274301 h 1274301"/>
              <a:gd name="connsiteX1" fmla="*/ 318575 w 4606366"/>
              <a:gd name="connsiteY1" fmla="*/ 0 h 1274301"/>
              <a:gd name="connsiteX2" fmla="*/ 4606366 w 4606366"/>
              <a:gd name="connsiteY2" fmla="*/ 0 h 1274301"/>
              <a:gd name="connsiteX3" fmla="*/ 4287791 w 4606366"/>
              <a:gd name="connsiteY3" fmla="*/ 1274301 h 1274301"/>
              <a:gd name="connsiteX4" fmla="*/ 0 w 4606366"/>
              <a:gd name="connsiteY4" fmla="*/ 1274301 h 1274301"/>
              <a:gd name="connsiteX0" fmla="*/ 0 w 4606366"/>
              <a:gd name="connsiteY0" fmla="*/ 1274301 h 1274301"/>
              <a:gd name="connsiteX1" fmla="*/ 131438 w 4606366"/>
              <a:gd name="connsiteY1" fmla="*/ 682608 h 1274301"/>
              <a:gd name="connsiteX2" fmla="*/ 318575 w 4606366"/>
              <a:gd name="connsiteY2" fmla="*/ 0 h 1274301"/>
              <a:gd name="connsiteX3" fmla="*/ 4606366 w 4606366"/>
              <a:gd name="connsiteY3" fmla="*/ 0 h 1274301"/>
              <a:gd name="connsiteX4" fmla="*/ 4287791 w 4606366"/>
              <a:gd name="connsiteY4" fmla="*/ 1274301 h 1274301"/>
              <a:gd name="connsiteX5" fmla="*/ 0 w 4606366"/>
              <a:gd name="connsiteY5" fmla="*/ 1274301 h 1274301"/>
              <a:gd name="connsiteX0" fmla="*/ 345969 w 4474928"/>
              <a:gd name="connsiteY0" fmla="*/ 1284331 h 1284331"/>
              <a:gd name="connsiteX1" fmla="*/ 0 w 4474928"/>
              <a:gd name="connsiteY1" fmla="*/ 682608 h 1284331"/>
              <a:gd name="connsiteX2" fmla="*/ 187137 w 4474928"/>
              <a:gd name="connsiteY2" fmla="*/ 0 h 1284331"/>
              <a:gd name="connsiteX3" fmla="*/ 4474928 w 4474928"/>
              <a:gd name="connsiteY3" fmla="*/ 0 h 1284331"/>
              <a:gd name="connsiteX4" fmla="*/ 4156353 w 4474928"/>
              <a:gd name="connsiteY4" fmla="*/ 1274301 h 1284331"/>
              <a:gd name="connsiteX5" fmla="*/ 345969 w 4474928"/>
              <a:gd name="connsiteY5" fmla="*/ 1284331 h 1284331"/>
              <a:gd name="connsiteX0" fmla="*/ 554298 w 4683257"/>
              <a:gd name="connsiteY0" fmla="*/ 1284331 h 1284331"/>
              <a:gd name="connsiteX1" fmla="*/ 0 w 4683257"/>
              <a:gd name="connsiteY1" fmla="*/ 899429 h 1284331"/>
              <a:gd name="connsiteX2" fmla="*/ 395466 w 4683257"/>
              <a:gd name="connsiteY2" fmla="*/ 0 h 1284331"/>
              <a:gd name="connsiteX3" fmla="*/ 4683257 w 4683257"/>
              <a:gd name="connsiteY3" fmla="*/ 0 h 1284331"/>
              <a:gd name="connsiteX4" fmla="*/ 4364682 w 4683257"/>
              <a:gd name="connsiteY4" fmla="*/ 1274301 h 1284331"/>
              <a:gd name="connsiteX5" fmla="*/ 554298 w 4683257"/>
              <a:gd name="connsiteY5" fmla="*/ 1284331 h 1284331"/>
              <a:gd name="connsiteX0" fmla="*/ 408846 w 4683257"/>
              <a:gd name="connsiteY0" fmla="*/ 1284683 h 1284683"/>
              <a:gd name="connsiteX1" fmla="*/ 0 w 4683257"/>
              <a:gd name="connsiteY1" fmla="*/ 899429 h 1284683"/>
              <a:gd name="connsiteX2" fmla="*/ 395466 w 4683257"/>
              <a:gd name="connsiteY2" fmla="*/ 0 h 1284683"/>
              <a:gd name="connsiteX3" fmla="*/ 4683257 w 4683257"/>
              <a:gd name="connsiteY3" fmla="*/ 0 h 1284683"/>
              <a:gd name="connsiteX4" fmla="*/ 4364682 w 4683257"/>
              <a:gd name="connsiteY4" fmla="*/ 1274301 h 1284683"/>
              <a:gd name="connsiteX5" fmla="*/ 408846 w 4683257"/>
              <a:gd name="connsiteY5" fmla="*/ 1284683 h 1284683"/>
              <a:gd name="connsiteX0" fmla="*/ 1459511 w 5733922"/>
              <a:gd name="connsiteY0" fmla="*/ 1287609 h 1287609"/>
              <a:gd name="connsiteX1" fmla="*/ 1050665 w 5733922"/>
              <a:gd name="connsiteY1" fmla="*/ 902355 h 1287609"/>
              <a:gd name="connsiteX2" fmla="*/ 0 w 5733922"/>
              <a:gd name="connsiteY2" fmla="*/ 0 h 1287609"/>
              <a:gd name="connsiteX3" fmla="*/ 5733922 w 5733922"/>
              <a:gd name="connsiteY3" fmla="*/ 2926 h 1287609"/>
              <a:gd name="connsiteX4" fmla="*/ 5415347 w 5733922"/>
              <a:gd name="connsiteY4" fmla="*/ 1277227 h 1287609"/>
              <a:gd name="connsiteX5" fmla="*/ 1459511 w 5733922"/>
              <a:gd name="connsiteY5" fmla="*/ 1287609 h 1287609"/>
              <a:gd name="connsiteX0" fmla="*/ 1459511 w 5733922"/>
              <a:gd name="connsiteY0" fmla="*/ 1287609 h 1287609"/>
              <a:gd name="connsiteX1" fmla="*/ 1531017 w 5733922"/>
              <a:gd name="connsiteY1" fmla="*/ 544015 h 1287609"/>
              <a:gd name="connsiteX2" fmla="*/ 0 w 5733922"/>
              <a:gd name="connsiteY2" fmla="*/ 0 h 1287609"/>
              <a:gd name="connsiteX3" fmla="*/ 5733922 w 5733922"/>
              <a:gd name="connsiteY3" fmla="*/ 2926 h 1287609"/>
              <a:gd name="connsiteX4" fmla="*/ 5415347 w 5733922"/>
              <a:gd name="connsiteY4" fmla="*/ 1277227 h 1287609"/>
              <a:gd name="connsiteX5" fmla="*/ 1459511 w 5733922"/>
              <a:gd name="connsiteY5" fmla="*/ 1287609 h 1287609"/>
              <a:gd name="connsiteX0" fmla="*/ 1459511 w 5733922"/>
              <a:gd name="connsiteY0" fmla="*/ 1287609 h 1287609"/>
              <a:gd name="connsiteX1" fmla="*/ 1531017 w 5733922"/>
              <a:gd name="connsiteY1" fmla="*/ 544015 h 1287609"/>
              <a:gd name="connsiteX2" fmla="*/ 854662 w 5733922"/>
              <a:gd name="connsiteY2" fmla="*/ 311936 h 1287609"/>
              <a:gd name="connsiteX3" fmla="*/ 0 w 5733922"/>
              <a:gd name="connsiteY3" fmla="*/ 0 h 1287609"/>
              <a:gd name="connsiteX4" fmla="*/ 5733922 w 5733922"/>
              <a:gd name="connsiteY4" fmla="*/ 2926 h 1287609"/>
              <a:gd name="connsiteX5" fmla="*/ 5415347 w 5733922"/>
              <a:gd name="connsiteY5" fmla="*/ 1277227 h 1287609"/>
              <a:gd name="connsiteX6" fmla="*/ 1459511 w 5733922"/>
              <a:gd name="connsiteY6" fmla="*/ 1287609 h 1287609"/>
              <a:gd name="connsiteX0" fmla="*/ 1459511 w 5733922"/>
              <a:gd name="connsiteY0" fmla="*/ 1287609 h 1287609"/>
              <a:gd name="connsiteX1" fmla="*/ 1531017 w 5733922"/>
              <a:gd name="connsiteY1" fmla="*/ 544015 h 1287609"/>
              <a:gd name="connsiteX2" fmla="*/ 492945 w 5733922"/>
              <a:gd name="connsiteY2" fmla="*/ 516134 h 1287609"/>
              <a:gd name="connsiteX3" fmla="*/ 0 w 5733922"/>
              <a:gd name="connsiteY3" fmla="*/ 0 h 1287609"/>
              <a:gd name="connsiteX4" fmla="*/ 5733922 w 5733922"/>
              <a:gd name="connsiteY4" fmla="*/ 2926 h 1287609"/>
              <a:gd name="connsiteX5" fmla="*/ 5415347 w 5733922"/>
              <a:gd name="connsiteY5" fmla="*/ 1277227 h 1287609"/>
              <a:gd name="connsiteX6" fmla="*/ 1459511 w 5733922"/>
              <a:gd name="connsiteY6" fmla="*/ 1287609 h 1287609"/>
              <a:gd name="connsiteX0" fmla="*/ 966566 w 5240977"/>
              <a:gd name="connsiteY0" fmla="*/ 1284683 h 1284683"/>
              <a:gd name="connsiteX1" fmla="*/ 1038072 w 5240977"/>
              <a:gd name="connsiteY1" fmla="*/ 541089 h 1284683"/>
              <a:gd name="connsiteX2" fmla="*/ 0 w 5240977"/>
              <a:gd name="connsiteY2" fmla="*/ 513208 h 1284683"/>
              <a:gd name="connsiteX3" fmla="*/ 191133 w 5240977"/>
              <a:gd name="connsiteY3" fmla="*/ 5694 h 1284683"/>
              <a:gd name="connsiteX4" fmla="*/ 5240977 w 5240977"/>
              <a:gd name="connsiteY4" fmla="*/ 0 h 1284683"/>
              <a:gd name="connsiteX5" fmla="*/ 4922402 w 5240977"/>
              <a:gd name="connsiteY5" fmla="*/ 1274301 h 1284683"/>
              <a:gd name="connsiteX6" fmla="*/ 966566 w 5240977"/>
              <a:gd name="connsiteY6" fmla="*/ 1284683 h 1284683"/>
              <a:gd name="connsiteX0" fmla="*/ 1517487 w 5791898"/>
              <a:gd name="connsiteY0" fmla="*/ 1284683 h 1284683"/>
              <a:gd name="connsiteX1" fmla="*/ 1588993 w 5791898"/>
              <a:gd name="connsiteY1" fmla="*/ 541089 h 1284683"/>
              <a:gd name="connsiteX2" fmla="*/ 0 w 5791898"/>
              <a:gd name="connsiteY2" fmla="*/ 509160 h 1284683"/>
              <a:gd name="connsiteX3" fmla="*/ 742054 w 5791898"/>
              <a:gd name="connsiteY3" fmla="*/ 5694 h 1284683"/>
              <a:gd name="connsiteX4" fmla="*/ 5791898 w 5791898"/>
              <a:gd name="connsiteY4" fmla="*/ 0 h 1284683"/>
              <a:gd name="connsiteX5" fmla="*/ 5473323 w 5791898"/>
              <a:gd name="connsiteY5" fmla="*/ 1274301 h 1284683"/>
              <a:gd name="connsiteX6" fmla="*/ 1517487 w 5791898"/>
              <a:gd name="connsiteY6" fmla="*/ 1284683 h 1284683"/>
              <a:gd name="connsiteX0" fmla="*/ 1517487 w 5791898"/>
              <a:gd name="connsiteY0" fmla="*/ 1284683 h 1284683"/>
              <a:gd name="connsiteX1" fmla="*/ 1024276 w 5791898"/>
              <a:gd name="connsiteY1" fmla="*/ 532320 h 1284683"/>
              <a:gd name="connsiteX2" fmla="*/ 0 w 5791898"/>
              <a:gd name="connsiteY2" fmla="*/ 509160 h 1284683"/>
              <a:gd name="connsiteX3" fmla="*/ 742054 w 5791898"/>
              <a:gd name="connsiteY3" fmla="*/ 5694 h 1284683"/>
              <a:gd name="connsiteX4" fmla="*/ 5791898 w 5791898"/>
              <a:gd name="connsiteY4" fmla="*/ 0 h 1284683"/>
              <a:gd name="connsiteX5" fmla="*/ 5473323 w 5791898"/>
              <a:gd name="connsiteY5" fmla="*/ 1274301 h 1284683"/>
              <a:gd name="connsiteX6" fmla="*/ 1517487 w 5791898"/>
              <a:gd name="connsiteY6" fmla="*/ 1284683 h 1284683"/>
              <a:gd name="connsiteX0" fmla="*/ 1517487 w 5797578"/>
              <a:gd name="connsiteY0" fmla="*/ 1278989 h 1278989"/>
              <a:gd name="connsiteX1" fmla="*/ 1024276 w 5797578"/>
              <a:gd name="connsiteY1" fmla="*/ 526626 h 1278989"/>
              <a:gd name="connsiteX2" fmla="*/ 0 w 5797578"/>
              <a:gd name="connsiteY2" fmla="*/ 503466 h 1278989"/>
              <a:gd name="connsiteX3" fmla="*/ 742054 w 5797578"/>
              <a:gd name="connsiteY3" fmla="*/ 0 h 1278989"/>
              <a:gd name="connsiteX4" fmla="*/ 5797578 w 5797578"/>
              <a:gd name="connsiteY4" fmla="*/ 35636 h 1278989"/>
              <a:gd name="connsiteX5" fmla="*/ 5473323 w 5797578"/>
              <a:gd name="connsiteY5" fmla="*/ 1268607 h 1278989"/>
              <a:gd name="connsiteX6" fmla="*/ 1517487 w 5797578"/>
              <a:gd name="connsiteY6" fmla="*/ 1278989 h 1278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97578" h="1278989">
                <a:moveTo>
                  <a:pt x="1517487" y="1278989"/>
                </a:moveTo>
                <a:lnTo>
                  <a:pt x="1024276" y="526626"/>
                </a:lnTo>
                <a:lnTo>
                  <a:pt x="0" y="503466"/>
                </a:lnTo>
                <a:lnTo>
                  <a:pt x="742054" y="0"/>
                </a:lnTo>
                <a:lnTo>
                  <a:pt x="5797578" y="35636"/>
                </a:lnTo>
                <a:lnTo>
                  <a:pt x="5473323" y="1268607"/>
                </a:lnTo>
                <a:lnTo>
                  <a:pt x="1517487" y="1278989"/>
                </a:lnTo>
                <a:close/>
              </a:path>
            </a:pathLst>
          </a:custGeom>
          <a:solidFill>
            <a:srgbClr val="DFDFD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>
            <a:extLst>
              <a:ext uri="{FF2B5EF4-FFF2-40B4-BE49-F238E27FC236}">
                <a16:creationId xmlns:a16="http://schemas.microsoft.com/office/drawing/2014/main" xmlns="" id="{B5F2DAC6-4185-46F8-8A9B-2A83540D373E}"/>
              </a:ext>
            </a:extLst>
          </p:cNvPr>
          <p:cNvSpPr/>
          <p:nvPr/>
        </p:nvSpPr>
        <p:spPr>
          <a:xfrm rot="8681015">
            <a:off x="8162044" y="2884806"/>
            <a:ext cx="999067" cy="861264"/>
          </a:xfrm>
          <a:prstGeom prst="triangle">
            <a:avLst/>
          </a:prstGeom>
          <a:solidFill>
            <a:schemeClr val="tx1">
              <a:lumMod val="85000"/>
              <a:alpha val="7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>
            <a:extLst>
              <a:ext uri="{FF2B5EF4-FFF2-40B4-BE49-F238E27FC236}">
                <a16:creationId xmlns:a16="http://schemas.microsoft.com/office/drawing/2014/main" xmlns="" id="{FE38BBB1-2302-4F14-AC33-B1E7A291985C}"/>
              </a:ext>
            </a:extLst>
          </p:cNvPr>
          <p:cNvSpPr/>
          <p:nvPr/>
        </p:nvSpPr>
        <p:spPr>
          <a:xfrm rot="8681015">
            <a:off x="8198958" y="4177212"/>
            <a:ext cx="510208" cy="439834"/>
          </a:xfrm>
          <a:prstGeom prst="triangle">
            <a:avLst/>
          </a:prstGeom>
          <a:solidFill>
            <a:srgbClr val="00B0F0"/>
          </a:solidFill>
          <a:ln>
            <a:noFill/>
          </a:ln>
          <a:effectLst>
            <a:outerShdw blurRad="50800" dir="30000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>
            <a:extLst>
              <a:ext uri="{FF2B5EF4-FFF2-40B4-BE49-F238E27FC236}">
                <a16:creationId xmlns:a16="http://schemas.microsoft.com/office/drawing/2014/main" xmlns="" id="{DE5A528B-E2F9-467B-9D28-EC81813EBE52}"/>
              </a:ext>
            </a:extLst>
          </p:cNvPr>
          <p:cNvSpPr/>
          <p:nvPr/>
        </p:nvSpPr>
        <p:spPr>
          <a:xfrm rot="8681015">
            <a:off x="10119695" y="4386967"/>
            <a:ext cx="510208" cy="439834"/>
          </a:xfrm>
          <a:prstGeom prst="triangle">
            <a:avLst/>
          </a:prstGeom>
          <a:solidFill>
            <a:srgbClr val="DEDED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菱形 10">
            <a:extLst>
              <a:ext uri="{FF2B5EF4-FFF2-40B4-BE49-F238E27FC236}">
                <a16:creationId xmlns:a16="http://schemas.microsoft.com/office/drawing/2014/main" xmlns="" id="{DCB9D13E-EDB7-4C41-99ED-FF38A48B6C85}"/>
              </a:ext>
            </a:extLst>
          </p:cNvPr>
          <p:cNvSpPr/>
          <p:nvPr/>
        </p:nvSpPr>
        <p:spPr>
          <a:xfrm>
            <a:off x="8873922" y="1583297"/>
            <a:ext cx="3296384" cy="2010385"/>
          </a:xfrm>
          <a:custGeom>
            <a:avLst/>
            <a:gdLst>
              <a:gd name="connsiteX0" fmla="*/ 0 w 3242596"/>
              <a:gd name="connsiteY0" fmla="*/ 1032087 h 2064173"/>
              <a:gd name="connsiteX1" fmla="*/ 1621298 w 3242596"/>
              <a:gd name="connsiteY1" fmla="*/ 0 h 2064173"/>
              <a:gd name="connsiteX2" fmla="*/ 3242596 w 3242596"/>
              <a:gd name="connsiteY2" fmla="*/ 1032087 h 2064173"/>
              <a:gd name="connsiteX3" fmla="*/ 1621298 w 3242596"/>
              <a:gd name="connsiteY3" fmla="*/ 2064173 h 2064173"/>
              <a:gd name="connsiteX4" fmla="*/ 0 w 3242596"/>
              <a:gd name="connsiteY4" fmla="*/ 1032087 h 2064173"/>
              <a:gd name="connsiteX0" fmla="*/ 0 w 3296384"/>
              <a:gd name="connsiteY0" fmla="*/ 1032087 h 2064173"/>
              <a:gd name="connsiteX1" fmla="*/ 1621298 w 3296384"/>
              <a:gd name="connsiteY1" fmla="*/ 0 h 2064173"/>
              <a:gd name="connsiteX2" fmla="*/ 3296384 w 3296384"/>
              <a:gd name="connsiteY2" fmla="*/ 1045534 h 2064173"/>
              <a:gd name="connsiteX3" fmla="*/ 1621298 w 3296384"/>
              <a:gd name="connsiteY3" fmla="*/ 2064173 h 2064173"/>
              <a:gd name="connsiteX4" fmla="*/ 0 w 3296384"/>
              <a:gd name="connsiteY4" fmla="*/ 1032087 h 2064173"/>
              <a:gd name="connsiteX0" fmla="*/ 0 w 3296384"/>
              <a:gd name="connsiteY0" fmla="*/ 1032087 h 2010385"/>
              <a:gd name="connsiteX1" fmla="*/ 1621298 w 3296384"/>
              <a:gd name="connsiteY1" fmla="*/ 0 h 2010385"/>
              <a:gd name="connsiteX2" fmla="*/ 3296384 w 3296384"/>
              <a:gd name="connsiteY2" fmla="*/ 1045534 h 2010385"/>
              <a:gd name="connsiteX3" fmla="*/ 1621298 w 3296384"/>
              <a:gd name="connsiteY3" fmla="*/ 2010385 h 2010385"/>
              <a:gd name="connsiteX4" fmla="*/ 0 w 3296384"/>
              <a:gd name="connsiteY4" fmla="*/ 1032087 h 2010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96384" h="2010385">
                <a:moveTo>
                  <a:pt x="0" y="1032087"/>
                </a:moveTo>
                <a:lnTo>
                  <a:pt x="1621298" y="0"/>
                </a:lnTo>
                <a:lnTo>
                  <a:pt x="3296384" y="1045534"/>
                </a:lnTo>
                <a:lnTo>
                  <a:pt x="1621298" y="2010385"/>
                </a:lnTo>
                <a:lnTo>
                  <a:pt x="0" y="103208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38100" dist="38100" dir="8100000" sx="103000" sy="103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1">
            <a:extLst>
              <a:ext uri="{FF2B5EF4-FFF2-40B4-BE49-F238E27FC236}">
                <a16:creationId xmlns:a16="http://schemas.microsoft.com/office/drawing/2014/main" xmlns="" id="{CB6183F3-CADA-4556-89A2-61ADA80A3740}"/>
              </a:ext>
            </a:extLst>
          </p:cNvPr>
          <p:cNvSpPr/>
          <p:nvPr/>
        </p:nvSpPr>
        <p:spPr>
          <a:xfrm>
            <a:off x="8837594" y="2171947"/>
            <a:ext cx="2554711" cy="1416848"/>
          </a:xfrm>
          <a:custGeom>
            <a:avLst/>
            <a:gdLst>
              <a:gd name="connsiteX0" fmla="*/ 0 w 1723446"/>
              <a:gd name="connsiteY0" fmla="*/ 1295824 h 1295824"/>
              <a:gd name="connsiteX1" fmla="*/ 323956 w 1723446"/>
              <a:gd name="connsiteY1" fmla="*/ 0 h 1295824"/>
              <a:gd name="connsiteX2" fmla="*/ 1723446 w 1723446"/>
              <a:gd name="connsiteY2" fmla="*/ 0 h 1295824"/>
              <a:gd name="connsiteX3" fmla="*/ 1399490 w 1723446"/>
              <a:gd name="connsiteY3" fmla="*/ 1295824 h 1295824"/>
              <a:gd name="connsiteX4" fmla="*/ 0 w 1723446"/>
              <a:gd name="connsiteY4" fmla="*/ 1295824 h 1295824"/>
              <a:gd name="connsiteX0" fmla="*/ 79456 w 1802902"/>
              <a:gd name="connsiteY0" fmla="*/ 1295824 h 1295824"/>
              <a:gd name="connsiteX1" fmla="*/ 0 w 1802902"/>
              <a:gd name="connsiteY1" fmla="*/ 201706 h 1295824"/>
              <a:gd name="connsiteX2" fmla="*/ 1802902 w 1802902"/>
              <a:gd name="connsiteY2" fmla="*/ 0 h 1295824"/>
              <a:gd name="connsiteX3" fmla="*/ 1478946 w 1802902"/>
              <a:gd name="connsiteY3" fmla="*/ 1295824 h 1295824"/>
              <a:gd name="connsiteX4" fmla="*/ 79456 w 1802902"/>
              <a:gd name="connsiteY4" fmla="*/ 1295824 h 1295824"/>
              <a:gd name="connsiteX0" fmla="*/ 79456 w 1478946"/>
              <a:gd name="connsiteY0" fmla="*/ 1524424 h 1524424"/>
              <a:gd name="connsiteX1" fmla="*/ 0 w 1478946"/>
              <a:gd name="connsiteY1" fmla="*/ 430306 h 1524424"/>
              <a:gd name="connsiteX2" fmla="*/ 740585 w 1478946"/>
              <a:gd name="connsiteY2" fmla="*/ 0 h 1524424"/>
              <a:gd name="connsiteX3" fmla="*/ 1478946 w 1478946"/>
              <a:gd name="connsiteY3" fmla="*/ 1524424 h 1524424"/>
              <a:gd name="connsiteX4" fmla="*/ 79456 w 1478946"/>
              <a:gd name="connsiteY4" fmla="*/ 1524424 h 1524424"/>
              <a:gd name="connsiteX0" fmla="*/ 79456 w 2554711"/>
              <a:gd name="connsiteY0" fmla="*/ 1524424 h 1524424"/>
              <a:gd name="connsiteX1" fmla="*/ 0 w 2554711"/>
              <a:gd name="connsiteY1" fmla="*/ 430306 h 1524424"/>
              <a:gd name="connsiteX2" fmla="*/ 740585 w 2554711"/>
              <a:gd name="connsiteY2" fmla="*/ 0 h 1524424"/>
              <a:gd name="connsiteX3" fmla="*/ 2554711 w 2554711"/>
              <a:gd name="connsiteY3" fmla="*/ 905859 h 1524424"/>
              <a:gd name="connsiteX4" fmla="*/ 79456 w 2554711"/>
              <a:gd name="connsiteY4" fmla="*/ 1524424 h 1524424"/>
              <a:gd name="connsiteX0" fmla="*/ 1625868 w 2554711"/>
              <a:gd name="connsiteY0" fmla="*/ 1349612 h 1349612"/>
              <a:gd name="connsiteX1" fmla="*/ 0 w 2554711"/>
              <a:gd name="connsiteY1" fmla="*/ 430306 h 1349612"/>
              <a:gd name="connsiteX2" fmla="*/ 740585 w 2554711"/>
              <a:gd name="connsiteY2" fmla="*/ 0 h 1349612"/>
              <a:gd name="connsiteX3" fmla="*/ 2554711 w 2554711"/>
              <a:gd name="connsiteY3" fmla="*/ 905859 h 1349612"/>
              <a:gd name="connsiteX4" fmla="*/ 1625868 w 2554711"/>
              <a:gd name="connsiteY4" fmla="*/ 1349612 h 1349612"/>
              <a:gd name="connsiteX0" fmla="*/ 1666209 w 2554711"/>
              <a:gd name="connsiteY0" fmla="*/ 1376506 h 1376506"/>
              <a:gd name="connsiteX1" fmla="*/ 0 w 2554711"/>
              <a:gd name="connsiteY1" fmla="*/ 430306 h 1376506"/>
              <a:gd name="connsiteX2" fmla="*/ 740585 w 2554711"/>
              <a:gd name="connsiteY2" fmla="*/ 0 h 1376506"/>
              <a:gd name="connsiteX3" fmla="*/ 2554711 w 2554711"/>
              <a:gd name="connsiteY3" fmla="*/ 905859 h 1376506"/>
              <a:gd name="connsiteX4" fmla="*/ 1666209 w 2554711"/>
              <a:gd name="connsiteY4" fmla="*/ 1376506 h 1376506"/>
              <a:gd name="connsiteX0" fmla="*/ 1666209 w 2554711"/>
              <a:gd name="connsiteY0" fmla="*/ 1416848 h 1416848"/>
              <a:gd name="connsiteX1" fmla="*/ 0 w 2554711"/>
              <a:gd name="connsiteY1" fmla="*/ 470648 h 1416848"/>
              <a:gd name="connsiteX2" fmla="*/ 713691 w 2554711"/>
              <a:gd name="connsiteY2" fmla="*/ 0 h 1416848"/>
              <a:gd name="connsiteX3" fmla="*/ 2554711 w 2554711"/>
              <a:gd name="connsiteY3" fmla="*/ 946201 h 1416848"/>
              <a:gd name="connsiteX4" fmla="*/ 1666209 w 2554711"/>
              <a:gd name="connsiteY4" fmla="*/ 1416848 h 1416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4711" h="1416848">
                <a:moveTo>
                  <a:pt x="1666209" y="1416848"/>
                </a:moveTo>
                <a:lnTo>
                  <a:pt x="0" y="470648"/>
                </a:lnTo>
                <a:lnTo>
                  <a:pt x="713691" y="0"/>
                </a:lnTo>
                <a:lnTo>
                  <a:pt x="2554711" y="946201"/>
                </a:lnTo>
                <a:lnTo>
                  <a:pt x="1666209" y="1416848"/>
                </a:lnTo>
                <a:close/>
              </a:path>
            </a:pathLst>
          </a:custGeom>
          <a:solidFill>
            <a:srgbClr val="4F81B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12">
            <a:extLst>
              <a:ext uri="{FF2B5EF4-FFF2-40B4-BE49-F238E27FC236}">
                <a16:creationId xmlns:a16="http://schemas.microsoft.com/office/drawing/2014/main" xmlns="" id="{62444EC4-2BBB-4E63-8E74-0C9C0448E125}"/>
              </a:ext>
            </a:extLst>
          </p:cNvPr>
          <p:cNvSpPr/>
          <p:nvPr/>
        </p:nvSpPr>
        <p:spPr>
          <a:xfrm rot="19800000">
            <a:off x="11079596" y="2146838"/>
            <a:ext cx="986856" cy="766613"/>
          </a:xfrm>
          <a:custGeom>
            <a:avLst/>
            <a:gdLst>
              <a:gd name="connsiteX0" fmla="*/ 0 w 986856"/>
              <a:gd name="connsiteY0" fmla="*/ 721831 h 721831"/>
              <a:gd name="connsiteX1" fmla="*/ 493428 w 986856"/>
              <a:gd name="connsiteY1" fmla="*/ 0 h 721831"/>
              <a:gd name="connsiteX2" fmla="*/ 986856 w 986856"/>
              <a:gd name="connsiteY2" fmla="*/ 721831 h 721831"/>
              <a:gd name="connsiteX3" fmla="*/ 0 w 986856"/>
              <a:gd name="connsiteY3" fmla="*/ 721831 h 721831"/>
              <a:gd name="connsiteX0" fmla="*/ 0 w 986856"/>
              <a:gd name="connsiteY0" fmla="*/ 766613 h 766613"/>
              <a:gd name="connsiteX1" fmla="*/ 550336 w 986856"/>
              <a:gd name="connsiteY1" fmla="*/ 0 h 766613"/>
              <a:gd name="connsiteX2" fmla="*/ 986856 w 986856"/>
              <a:gd name="connsiteY2" fmla="*/ 766613 h 766613"/>
              <a:gd name="connsiteX3" fmla="*/ 0 w 986856"/>
              <a:gd name="connsiteY3" fmla="*/ 766613 h 76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856" h="766613">
                <a:moveTo>
                  <a:pt x="0" y="766613"/>
                </a:moveTo>
                <a:lnTo>
                  <a:pt x="550336" y="0"/>
                </a:lnTo>
                <a:lnTo>
                  <a:pt x="986856" y="766613"/>
                </a:lnTo>
                <a:lnTo>
                  <a:pt x="0" y="766613"/>
                </a:lnTo>
                <a:close/>
              </a:path>
            </a:pathLst>
          </a:custGeom>
          <a:solidFill>
            <a:srgbClr val="4F81B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>
            <a:extLst>
              <a:ext uri="{FF2B5EF4-FFF2-40B4-BE49-F238E27FC236}">
                <a16:creationId xmlns:a16="http://schemas.microsoft.com/office/drawing/2014/main" xmlns="" id="{0AF69400-9920-4ADD-B641-A02F8F128422}"/>
              </a:ext>
            </a:extLst>
          </p:cNvPr>
          <p:cNvSpPr/>
          <p:nvPr/>
        </p:nvSpPr>
        <p:spPr>
          <a:xfrm rot="16200000">
            <a:off x="10320263" y="2763636"/>
            <a:ext cx="2010385" cy="1733090"/>
          </a:xfrm>
          <a:prstGeom prst="triangle">
            <a:avLst/>
          </a:prstGeom>
          <a:solidFill>
            <a:srgbClr val="00B0F0"/>
          </a:solidFill>
          <a:ln>
            <a:noFill/>
          </a:ln>
          <a:effectLst>
            <a:outerShdw blurRad="50800" dist="38100" dir="8100000" sx="104000" sy="104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>
            <a:extLst>
              <a:ext uri="{FF2B5EF4-FFF2-40B4-BE49-F238E27FC236}">
                <a16:creationId xmlns:a16="http://schemas.microsoft.com/office/drawing/2014/main" xmlns="" id="{25F45BDD-4F80-4C6B-A786-DC866505C635}"/>
              </a:ext>
            </a:extLst>
          </p:cNvPr>
          <p:cNvSpPr/>
          <p:nvPr/>
        </p:nvSpPr>
        <p:spPr>
          <a:xfrm rot="8681015">
            <a:off x="10487418" y="3494999"/>
            <a:ext cx="510208" cy="439834"/>
          </a:xfrm>
          <a:prstGeom prst="triangle">
            <a:avLst/>
          </a:prstGeom>
          <a:solidFill>
            <a:srgbClr val="1B304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>
            <a:extLst>
              <a:ext uri="{FF2B5EF4-FFF2-40B4-BE49-F238E27FC236}">
                <a16:creationId xmlns:a16="http://schemas.microsoft.com/office/drawing/2014/main" xmlns="" id="{0B47B2B6-B83E-4D7D-9A3B-B3034B21F1A9}"/>
              </a:ext>
            </a:extLst>
          </p:cNvPr>
          <p:cNvSpPr/>
          <p:nvPr/>
        </p:nvSpPr>
        <p:spPr>
          <a:xfrm rot="16200000">
            <a:off x="10462329" y="1382549"/>
            <a:ext cx="510208" cy="439834"/>
          </a:xfrm>
          <a:prstGeom prst="triangle">
            <a:avLst/>
          </a:prstGeom>
          <a:solidFill>
            <a:srgbClr val="1B304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>
            <a:extLst>
              <a:ext uri="{FF2B5EF4-FFF2-40B4-BE49-F238E27FC236}">
                <a16:creationId xmlns:a16="http://schemas.microsoft.com/office/drawing/2014/main" xmlns="" id="{8F0D8BC2-4D1E-463A-921C-4AC788F96D5C}"/>
              </a:ext>
            </a:extLst>
          </p:cNvPr>
          <p:cNvSpPr/>
          <p:nvPr/>
        </p:nvSpPr>
        <p:spPr>
          <a:xfrm rot="5400000">
            <a:off x="11046828" y="1431399"/>
            <a:ext cx="405691" cy="349733"/>
          </a:xfrm>
          <a:prstGeom prst="triangl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18">
            <a:extLst>
              <a:ext uri="{FF2B5EF4-FFF2-40B4-BE49-F238E27FC236}">
                <a16:creationId xmlns:a16="http://schemas.microsoft.com/office/drawing/2014/main" xmlns="" id="{D6A82B66-7C19-497D-B21C-234D69E002B0}"/>
              </a:ext>
            </a:extLst>
          </p:cNvPr>
          <p:cNvSpPr/>
          <p:nvPr/>
        </p:nvSpPr>
        <p:spPr>
          <a:xfrm rot="19800000">
            <a:off x="9264057" y="1225451"/>
            <a:ext cx="1104855" cy="756405"/>
          </a:xfrm>
          <a:custGeom>
            <a:avLst/>
            <a:gdLst>
              <a:gd name="connsiteX0" fmla="*/ 0 w 1137991"/>
              <a:gd name="connsiteY0" fmla="*/ 981026 h 981026"/>
              <a:gd name="connsiteX1" fmla="*/ 568996 w 1137991"/>
              <a:gd name="connsiteY1" fmla="*/ 0 h 981026"/>
              <a:gd name="connsiteX2" fmla="*/ 1137991 w 1137991"/>
              <a:gd name="connsiteY2" fmla="*/ 981026 h 981026"/>
              <a:gd name="connsiteX3" fmla="*/ 0 w 1137991"/>
              <a:gd name="connsiteY3" fmla="*/ 981026 h 981026"/>
              <a:gd name="connsiteX0" fmla="*/ 0 w 1104855"/>
              <a:gd name="connsiteY0" fmla="*/ 1031212 h 1031212"/>
              <a:gd name="connsiteX1" fmla="*/ 535860 w 1104855"/>
              <a:gd name="connsiteY1" fmla="*/ 0 h 1031212"/>
              <a:gd name="connsiteX2" fmla="*/ 1104855 w 1104855"/>
              <a:gd name="connsiteY2" fmla="*/ 981026 h 1031212"/>
              <a:gd name="connsiteX3" fmla="*/ 0 w 1104855"/>
              <a:gd name="connsiteY3" fmla="*/ 1031212 h 1031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4855" h="1031212">
                <a:moveTo>
                  <a:pt x="0" y="1031212"/>
                </a:moveTo>
                <a:lnTo>
                  <a:pt x="535860" y="0"/>
                </a:lnTo>
                <a:lnTo>
                  <a:pt x="1104855" y="981026"/>
                </a:lnTo>
                <a:lnTo>
                  <a:pt x="0" y="1031212"/>
                </a:lnTo>
                <a:close/>
              </a:path>
            </a:pathLst>
          </a:custGeom>
          <a:solidFill>
            <a:srgbClr val="1B304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梯形 19">
            <a:extLst>
              <a:ext uri="{FF2B5EF4-FFF2-40B4-BE49-F238E27FC236}">
                <a16:creationId xmlns:a16="http://schemas.microsoft.com/office/drawing/2014/main" xmlns="" id="{9EDC0015-55B0-44A8-B045-4D1713E003B8}"/>
              </a:ext>
            </a:extLst>
          </p:cNvPr>
          <p:cNvSpPr/>
          <p:nvPr/>
        </p:nvSpPr>
        <p:spPr>
          <a:xfrm rot="8948101">
            <a:off x="7888749" y="1769032"/>
            <a:ext cx="2069478" cy="757077"/>
          </a:xfrm>
          <a:custGeom>
            <a:avLst/>
            <a:gdLst>
              <a:gd name="connsiteX0" fmla="*/ 0 w 1126315"/>
              <a:gd name="connsiteY0" fmla="*/ 552153 h 552153"/>
              <a:gd name="connsiteX1" fmla="*/ 138038 w 1126315"/>
              <a:gd name="connsiteY1" fmla="*/ 0 h 552153"/>
              <a:gd name="connsiteX2" fmla="*/ 988277 w 1126315"/>
              <a:gd name="connsiteY2" fmla="*/ 0 h 552153"/>
              <a:gd name="connsiteX3" fmla="*/ 1126315 w 1126315"/>
              <a:gd name="connsiteY3" fmla="*/ 552153 h 552153"/>
              <a:gd name="connsiteX4" fmla="*/ 0 w 1126315"/>
              <a:gd name="connsiteY4" fmla="*/ 552153 h 552153"/>
              <a:gd name="connsiteX0" fmla="*/ 0 w 1582162"/>
              <a:gd name="connsiteY0" fmla="*/ 1000333 h 1000333"/>
              <a:gd name="connsiteX1" fmla="*/ 593885 w 1582162"/>
              <a:gd name="connsiteY1" fmla="*/ 0 h 1000333"/>
              <a:gd name="connsiteX2" fmla="*/ 1444124 w 1582162"/>
              <a:gd name="connsiteY2" fmla="*/ 0 h 1000333"/>
              <a:gd name="connsiteX3" fmla="*/ 1582162 w 1582162"/>
              <a:gd name="connsiteY3" fmla="*/ 552153 h 1000333"/>
              <a:gd name="connsiteX4" fmla="*/ 0 w 1582162"/>
              <a:gd name="connsiteY4" fmla="*/ 1000333 h 1000333"/>
              <a:gd name="connsiteX0" fmla="*/ 0 w 1582162"/>
              <a:gd name="connsiteY0" fmla="*/ 1009487 h 1009487"/>
              <a:gd name="connsiteX1" fmla="*/ 552357 w 1582162"/>
              <a:gd name="connsiteY1" fmla="*/ 0 h 1009487"/>
              <a:gd name="connsiteX2" fmla="*/ 1444124 w 1582162"/>
              <a:gd name="connsiteY2" fmla="*/ 9154 h 1009487"/>
              <a:gd name="connsiteX3" fmla="*/ 1582162 w 1582162"/>
              <a:gd name="connsiteY3" fmla="*/ 561307 h 1009487"/>
              <a:gd name="connsiteX4" fmla="*/ 0 w 1582162"/>
              <a:gd name="connsiteY4" fmla="*/ 1009487 h 1009487"/>
              <a:gd name="connsiteX0" fmla="*/ 0 w 1582162"/>
              <a:gd name="connsiteY0" fmla="*/ 1000333 h 1000333"/>
              <a:gd name="connsiteX1" fmla="*/ 515475 w 1582162"/>
              <a:gd name="connsiteY1" fmla="*/ 134 h 1000333"/>
              <a:gd name="connsiteX2" fmla="*/ 1444124 w 1582162"/>
              <a:gd name="connsiteY2" fmla="*/ 0 h 1000333"/>
              <a:gd name="connsiteX3" fmla="*/ 1582162 w 1582162"/>
              <a:gd name="connsiteY3" fmla="*/ 552153 h 1000333"/>
              <a:gd name="connsiteX4" fmla="*/ 0 w 1582162"/>
              <a:gd name="connsiteY4" fmla="*/ 1000333 h 1000333"/>
              <a:gd name="connsiteX0" fmla="*/ 0 w 1582162"/>
              <a:gd name="connsiteY0" fmla="*/ 1055658 h 1055658"/>
              <a:gd name="connsiteX1" fmla="*/ 515475 w 1582162"/>
              <a:gd name="connsiteY1" fmla="*/ 55459 h 1055658"/>
              <a:gd name="connsiteX2" fmla="*/ 1430191 w 1582162"/>
              <a:gd name="connsiteY2" fmla="*/ 0 h 1055658"/>
              <a:gd name="connsiteX3" fmla="*/ 1582162 w 1582162"/>
              <a:gd name="connsiteY3" fmla="*/ 607478 h 1055658"/>
              <a:gd name="connsiteX4" fmla="*/ 0 w 1582162"/>
              <a:gd name="connsiteY4" fmla="*/ 1055658 h 1055658"/>
              <a:gd name="connsiteX0" fmla="*/ 0 w 2069478"/>
              <a:gd name="connsiteY0" fmla="*/ 1055658 h 1055658"/>
              <a:gd name="connsiteX1" fmla="*/ 515475 w 2069478"/>
              <a:gd name="connsiteY1" fmla="*/ 55459 h 1055658"/>
              <a:gd name="connsiteX2" fmla="*/ 1430191 w 2069478"/>
              <a:gd name="connsiteY2" fmla="*/ 0 h 1055658"/>
              <a:gd name="connsiteX3" fmla="*/ 2069478 w 2069478"/>
              <a:gd name="connsiteY3" fmla="*/ 1024051 h 1055658"/>
              <a:gd name="connsiteX4" fmla="*/ 0 w 2069478"/>
              <a:gd name="connsiteY4" fmla="*/ 1055658 h 1055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9478" h="1055658">
                <a:moveTo>
                  <a:pt x="0" y="1055658"/>
                </a:moveTo>
                <a:lnTo>
                  <a:pt x="515475" y="55459"/>
                </a:lnTo>
                <a:lnTo>
                  <a:pt x="1430191" y="0"/>
                </a:lnTo>
                <a:lnTo>
                  <a:pt x="2069478" y="1024051"/>
                </a:lnTo>
                <a:lnTo>
                  <a:pt x="0" y="1055658"/>
                </a:lnTo>
                <a:close/>
              </a:path>
            </a:pathLst>
          </a:custGeom>
          <a:solidFill>
            <a:srgbClr val="DFD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>
            <a:extLst>
              <a:ext uri="{FF2B5EF4-FFF2-40B4-BE49-F238E27FC236}">
                <a16:creationId xmlns:a16="http://schemas.microsoft.com/office/drawing/2014/main" xmlns="" id="{00E828AD-451F-46B7-90B4-75F8EF1DD979}"/>
              </a:ext>
            </a:extLst>
          </p:cNvPr>
          <p:cNvSpPr/>
          <p:nvPr/>
        </p:nvSpPr>
        <p:spPr>
          <a:xfrm rot="8707643">
            <a:off x="9186532" y="3504363"/>
            <a:ext cx="999067" cy="861264"/>
          </a:xfrm>
          <a:prstGeom prst="triangl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>
            <a:extLst>
              <a:ext uri="{FF2B5EF4-FFF2-40B4-BE49-F238E27FC236}">
                <a16:creationId xmlns:a16="http://schemas.microsoft.com/office/drawing/2014/main" xmlns="" id="{86A05D21-E35E-4049-BAD5-A3AD7BD16B8C}"/>
              </a:ext>
            </a:extLst>
          </p:cNvPr>
          <p:cNvSpPr/>
          <p:nvPr/>
        </p:nvSpPr>
        <p:spPr>
          <a:xfrm rot="9000000">
            <a:off x="7597457" y="3363315"/>
            <a:ext cx="634552" cy="547027"/>
          </a:xfrm>
          <a:prstGeom prst="triangl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812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5">
            <a:extLst>
              <a:ext uri="{FF2B5EF4-FFF2-40B4-BE49-F238E27FC236}">
                <a16:creationId xmlns:a16="http://schemas.microsoft.com/office/drawing/2014/main" xmlns="" id="{B0131DF7-1C28-714A-83ED-D7C9E5364DE2}"/>
              </a:ext>
            </a:extLst>
          </p:cNvPr>
          <p:cNvSpPr>
            <a:spLocks/>
          </p:cNvSpPr>
          <p:nvPr/>
        </p:nvSpPr>
        <p:spPr bwMode="auto">
          <a:xfrm>
            <a:off x="-2241551" y="133350"/>
            <a:ext cx="8029498" cy="62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defTabSz="967527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確認公共政策問題</a:t>
            </a:r>
            <a:endParaRPr lang="en-US" altLang="zh-CN" sz="2800" dirty="0">
              <a:solidFill>
                <a:schemeClr val="bg1">
                  <a:lumMod val="95000"/>
                  <a:lumOff val="5000"/>
                </a:schemeClr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AC3F25D-1E02-9549-9BEE-18C45343F66C}"/>
              </a:ext>
            </a:extLst>
          </p:cNvPr>
          <p:cNvSpPr/>
          <p:nvPr/>
        </p:nvSpPr>
        <p:spPr>
          <a:xfrm>
            <a:off x="0" y="133350"/>
            <a:ext cx="171450" cy="51435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xmlns="" id="{27F35A4C-488A-8843-AF96-C65FE2DD6F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618" y="1643624"/>
            <a:ext cx="5383042" cy="4051300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6926D60A-9A10-E347-9980-6884A31F4D4A}"/>
              </a:ext>
            </a:extLst>
          </p:cNvPr>
          <p:cNvSpPr txBox="1"/>
          <p:nvPr/>
        </p:nvSpPr>
        <p:spPr>
          <a:xfrm>
            <a:off x="7324277" y="3284553"/>
            <a:ext cx="38982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4400" dirty="0">
                <a:solidFill>
                  <a:srgbClr val="274467"/>
                </a:solidFill>
              </a:rPr>
              <a:t>假新聞</a:t>
            </a:r>
          </a:p>
        </p:txBody>
      </p:sp>
    </p:spTree>
    <p:extLst>
      <p:ext uri="{BB962C8B-B14F-4D97-AF65-F5344CB8AC3E}">
        <p14:creationId xmlns:p14="http://schemas.microsoft.com/office/powerpoint/2010/main" val="1654105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AC3F25D-1E02-9549-9BEE-18C45343F66C}"/>
              </a:ext>
            </a:extLst>
          </p:cNvPr>
          <p:cNvSpPr/>
          <p:nvPr/>
        </p:nvSpPr>
        <p:spPr>
          <a:xfrm>
            <a:off x="0" y="133350"/>
            <a:ext cx="171450" cy="51435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圖片 32">
            <a:extLst>
              <a:ext uri="{FF2B5EF4-FFF2-40B4-BE49-F238E27FC236}">
                <a16:creationId xmlns:a16="http://schemas.microsoft.com/office/drawing/2014/main" xmlns="" id="{1DC822CE-F987-7742-A3E6-A5229F4A2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116" y="1189789"/>
            <a:ext cx="2552700" cy="25527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5" name="任意多边形: 形状 41">
            <a:extLst>
              <a:ext uri="{FF2B5EF4-FFF2-40B4-BE49-F238E27FC236}">
                <a16:creationId xmlns:a16="http://schemas.microsoft.com/office/drawing/2014/main" xmlns="" id="{BCB87391-FA68-AC4F-9630-2333CAD73E98}"/>
              </a:ext>
            </a:extLst>
          </p:cNvPr>
          <p:cNvSpPr/>
          <p:nvPr/>
        </p:nvSpPr>
        <p:spPr>
          <a:xfrm>
            <a:off x="6664227" y="3742489"/>
            <a:ext cx="2083842" cy="2083841"/>
          </a:xfrm>
          <a:custGeom>
            <a:avLst/>
            <a:gdLst>
              <a:gd name="connsiteX0" fmla="*/ 0 w 3251200"/>
              <a:gd name="connsiteY0" fmla="*/ 1625600 h 3251200"/>
              <a:gd name="connsiteX1" fmla="*/ 1625600 w 3251200"/>
              <a:gd name="connsiteY1" fmla="*/ 0 h 3251200"/>
              <a:gd name="connsiteX2" fmla="*/ 3251200 w 3251200"/>
              <a:gd name="connsiteY2" fmla="*/ 1625600 h 3251200"/>
              <a:gd name="connsiteX3" fmla="*/ 1625600 w 3251200"/>
              <a:gd name="connsiteY3" fmla="*/ 3251200 h 3251200"/>
              <a:gd name="connsiteX4" fmla="*/ 0 w 3251200"/>
              <a:gd name="connsiteY4" fmla="*/ 1625600 h 325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1200" h="3251200">
                <a:moveTo>
                  <a:pt x="0" y="1625600"/>
                </a:moveTo>
                <a:cubicBezTo>
                  <a:pt x="0" y="727806"/>
                  <a:pt x="727806" y="0"/>
                  <a:pt x="1625600" y="0"/>
                </a:cubicBezTo>
                <a:cubicBezTo>
                  <a:pt x="2523394" y="0"/>
                  <a:pt x="3251200" y="727806"/>
                  <a:pt x="3251200" y="1625600"/>
                </a:cubicBezTo>
                <a:cubicBezTo>
                  <a:pt x="3251200" y="2523394"/>
                  <a:pt x="2523394" y="3251200"/>
                  <a:pt x="1625600" y="3251200"/>
                </a:cubicBezTo>
                <a:cubicBezTo>
                  <a:pt x="727806" y="3251200"/>
                  <a:pt x="0" y="2523394"/>
                  <a:pt x="0" y="1625600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solidFill>
              <a:srgbClr val="E7E6E6">
                <a:lumMod val="95000"/>
              </a:srgb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任意多边形: 形状 42">
            <a:extLst>
              <a:ext uri="{FF2B5EF4-FFF2-40B4-BE49-F238E27FC236}">
                <a16:creationId xmlns:a16="http://schemas.microsoft.com/office/drawing/2014/main" xmlns="" id="{0EDF0607-61A6-D044-AB48-C79D5412138E}"/>
              </a:ext>
            </a:extLst>
          </p:cNvPr>
          <p:cNvSpPr/>
          <p:nvPr/>
        </p:nvSpPr>
        <p:spPr>
          <a:xfrm>
            <a:off x="3437080" y="3742489"/>
            <a:ext cx="2083842" cy="2083841"/>
          </a:xfrm>
          <a:custGeom>
            <a:avLst/>
            <a:gdLst>
              <a:gd name="connsiteX0" fmla="*/ 0 w 3251200"/>
              <a:gd name="connsiteY0" fmla="*/ 1625600 h 3251200"/>
              <a:gd name="connsiteX1" fmla="*/ 1625600 w 3251200"/>
              <a:gd name="connsiteY1" fmla="*/ 0 h 3251200"/>
              <a:gd name="connsiteX2" fmla="*/ 3251200 w 3251200"/>
              <a:gd name="connsiteY2" fmla="*/ 1625600 h 3251200"/>
              <a:gd name="connsiteX3" fmla="*/ 1625600 w 3251200"/>
              <a:gd name="connsiteY3" fmla="*/ 3251200 h 3251200"/>
              <a:gd name="connsiteX4" fmla="*/ 0 w 3251200"/>
              <a:gd name="connsiteY4" fmla="*/ 1625600 h 325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1200" h="3251200">
                <a:moveTo>
                  <a:pt x="0" y="1625600"/>
                </a:moveTo>
                <a:cubicBezTo>
                  <a:pt x="0" y="727806"/>
                  <a:pt x="727806" y="0"/>
                  <a:pt x="1625600" y="0"/>
                </a:cubicBezTo>
                <a:cubicBezTo>
                  <a:pt x="2523394" y="0"/>
                  <a:pt x="3251200" y="727806"/>
                  <a:pt x="3251200" y="1625600"/>
                </a:cubicBezTo>
                <a:cubicBezTo>
                  <a:pt x="3251200" y="2523394"/>
                  <a:pt x="2523394" y="3251200"/>
                  <a:pt x="1625600" y="3251200"/>
                </a:cubicBezTo>
                <a:cubicBezTo>
                  <a:pt x="727806" y="3251200"/>
                  <a:pt x="0" y="2523394"/>
                  <a:pt x="0" y="1625600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solidFill>
              <a:srgbClr val="E7E6E6">
                <a:lumMod val="95000"/>
              </a:srgb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0" name="文字方塊 39">
            <a:extLst>
              <a:ext uri="{FF2B5EF4-FFF2-40B4-BE49-F238E27FC236}">
                <a16:creationId xmlns:a16="http://schemas.microsoft.com/office/drawing/2014/main" xmlns="" id="{C33936F5-88F3-2C40-8490-77CAB227EDBA}"/>
              </a:ext>
            </a:extLst>
          </p:cNvPr>
          <p:cNvSpPr txBox="1"/>
          <p:nvPr/>
        </p:nvSpPr>
        <p:spPr>
          <a:xfrm>
            <a:off x="5260371" y="2031823"/>
            <a:ext cx="1435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3600" dirty="0">
                <a:solidFill>
                  <a:srgbClr val="274467"/>
                </a:solidFill>
              </a:rPr>
              <a:t>個人</a:t>
            </a:r>
          </a:p>
        </p:txBody>
      </p:sp>
      <p:sp>
        <p:nvSpPr>
          <p:cNvPr id="41" name="文字方塊 40">
            <a:extLst>
              <a:ext uri="{FF2B5EF4-FFF2-40B4-BE49-F238E27FC236}">
                <a16:creationId xmlns:a16="http://schemas.microsoft.com/office/drawing/2014/main" xmlns="" id="{CF7517EE-90AF-2B41-8B15-F74754BDA974}"/>
              </a:ext>
            </a:extLst>
          </p:cNvPr>
          <p:cNvSpPr txBox="1"/>
          <p:nvPr/>
        </p:nvSpPr>
        <p:spPr>
          <a:xfrm>
            <a:off x="6992726" y="4461244"/>
            <a:ext cx="1435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3600" dirty="0">
                <a:solidFill>
                  <a:srgbClr val="274467"/>
                </a:solidFill>
              </a:rPr>
              <a:t>社會</a:t>
            </a:r>
          </a:p>
        </p:txBody>
      </p:sp>
      <p:sp>
        <p:nvSpPr>
          <p:cNvPr id="42" name="文字方塊 41">
            <a:extLst>
              <a:ext uri="{FF2B5EF4-FFF2-40B4-BE49-F238E27FC236}">
                <a16:creationId xmlns:a16="http://schemas.microsoft.com/office/drawing/2014/main" xmlns="" id="{566840B0-5B29-2D4F-AC0A-21E570CAB1C4}"/>
              </a:ext>
            </a:extLst>
          </p:cNvPr>
          <p:cNvSpPr txBox="1"/>
          <p:nvPr/>
        </p:nvSpPr>
        <p:spPr>
          <a:xfrm>
            <a:off x="3761231" y="4461244"/>
            <a:ext cx="1435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3600" dirty="0">
                <a:solidFill>
                  <a:srgbClr val="274467"/>
                </a:solidFill>
              </a:rPr>
              <a:t>商業</a:t>
            </a:r>
          </a:p>
        </p:txBody>
      </p:sp>
      <p:sp>
        <p:nvSpPr>
          <p:cNvPr id="10" name="Rectangle 45">
            <a:extLst>
              <a:ext uri="{FF2B5EF4-FFF2-40B4-BE49-F238E27FC236}">
                <a16:creationId xmlns:a16="http://schemas.microsoft.com/office/drawing/2014/main" xmlns="" id="{DC4ECC1C-DBAC-6948-8CC4-55ED4B540795}"/>
              </a:ext>
            </a:extLst>
          </p:cNvPr>
          <p:cNvSpPr>
            <a:spLocks/>
          </p:cNvSpPr>
          <p:nvPr/>
        </p:nvSpPr>
        <p:spPr bwMode="auto">
          <a:xfrm>
            <a:off x="-982240" y="133350"/>
            <a:ext cx="8029498" cy="62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defTabSz="967527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確認公共政策問題</a:t>
            </a:r>
            <a:r>
              <a:rPr lang="zh-TW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 </a:t>
            </a:r>
            <a:r>
              <a:rPr lang="en-US" altLang="zh-TW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– </a:t>
            </a:r>
            <a:r>
              <a:rPr lang="zh-TW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假新聞</a:t>
            </a:r>
            <a:r>
              <a:rPr lang="zh-TW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cs typeface="Bebas Neue" charset="0"/>
                <a:sym typeface="Bebas Neue" charset="0"/>
              </a:rPr>
              <a:t>嚴重性</a:t>
            </a:r>
            <a:endParaRPr lang="en-US" altLang="zh-CN" sz="2800" dirty="0">
              <a:solidFill>
                <a:schemeClr val="bg1">
                  <a:lumMod val="95000"/>
                  <a:lumOff val="5000"/>
                </a:schemeClr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129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AC3F25D-1E02-9549-9BEE-18C45343F66C}"/>
              </a:ext>
            </a:extLst>
          </p:cNvPr>
          <p:cNvSpPr/>
          <p:nvPr/>
        </p:nvSpPr>
        <p:spPr>
          <a:xfrm>
            <a:off x="0" y="133350"/>
            <a:ext cx="171450" cy="51435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977C2330-EA82-064D-AF82-64B935DE16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956" y="2080217"/>
            <a:ext cx="3700045" cy="3700045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B024F789-0013-F147-B276-3B9E7190FAF6}"/>
              </a:ext>
            </a:extLst>
          </p:cNvPr>
          <p:cNvSpPr txBox="1"/>
          <p:nvPr/>
        </p:nvSpPr>
        <p:spPr>
          <a:xfrm>
            <a:off x="5423339" y="1263433"/>
            <a:ext cx="1261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3600" dirty="0">
                <a:solidFill>
                  <a:srgbClr val="274467"/>
                </a:solidFill>
              </a:rPr>
              <a:t>個人</a:t>
            </a:r>
          </a:p>
        </p:txBody>
      </p:sp>
      <p:sp>
        <p:nvSpPr>
          <p:cNvPr id="7" name="Rectangle 45">
            <a:extLst>
              <a:ext uri="{FF2B5EF4-FFF2-40B4-BE49-F238E27FC236}">
                <a16:creationId xmlns:a16="http://schemas.microsoft.com/office/drawing/2014/main" xmlns="" id="{DBB1556E-24CA-DC49-A0B6-29D19F4612A5}"/>
              </a:ext>
            </a:extLst>
          </p:cNvPr>
          <p:cNvSpPr>
            <a:spLocks/>
          </p:cNvSpPr>
          <p:nvPr/>
        </p:nvSpPr>
        <p:spPr bwMode="auto">
          <a:xfrm>
            <a:off x="-982240" y="133350"/>
            <a:ext cx="8029498" cy="62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defTabSz="967527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確認公共政策問題</a:t>
            </a:r>
            <a:r>
              <a:rPr lang="zh-TW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 </a:t>
            </a:r>
            <a:r>
              <a:rPr lang="en-US" altLang="zh-TW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– </a:t>
            </a:r>
            <a:r>
              <a:rPr lang="zh-TW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假新聞</a:t>
            </a:r>
            <a:r>
              <a:rPr lang="zh-TW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cs typeface="Bebas Neue" charset="0"/>
                <a:sym typeface="Bebas Neue" charset="0"/>
              </a:rPr>
              <a:t>嚴重性</a:t>
            </a:r>
            <a:endParaRPr lang="en-US" altLang="zh-CN" sz="2800" dirty="0">
              <a:solidFill>
                <a:schemeClr val="bg1">
                  <a:lumMod val="95000"/>
                  <a:lumOff val="5000"/>
                </a:schemeClr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3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5">
            <a:extLst>
              <a:ext uri="{FF2B5EF4-FFF2-40B4-BE49-F238E27FC236}">
                <a16:creationId xmlns:a16="http://schemas.microsoft.com/office/drawing/2014/main" xmlns="" id="{B0131DF7-1C28-714A-83ED-D7C9E5364DE2}"/>
              </a:ext>
            </a:extLst>
          </p:cNvPr>
          <p:cNvSpPr>
            <a:spLocks/>
          </p:cNvSpPr>
          <p:nvPr/>
        </p:nvSpPr>
        <p:spPr bwMode="auto">
          <a:xfrm>
            <a:off x="-982240" y="133350"/>
            <a:ext cx="8029498" cy="62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defTabSz="967527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確認公共政策問題</a:t>
            </a:r>
            <a:r>
              <a:rPr lang="zh-TW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 </a:t>
            </a:r>
            <a:r>
              <a:rPr lang="en-US" altLang="zh-TW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– </a:t>
            </a:r>
            <a:r>
              <a:rPr lang="zh-TW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假新聞</a:t>
            </a:r>
            <a:r>
              <a:rPr lang="zh-TW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cs typeface="Bebas Neue" charset="0"/>
                <a:sym typeface="Bebas Neue" charset="0"/>
              </a:rPr>
              <a:t>嚴重性</a:t>
            </a:r>
            <a:endParaRPr lang="en-US" altLang="zh-CN" sz="2800" dirty="0">
              <a:solidFill>
                <a:schemeClr val="bg1">
                  <a:lumMod val="95000"/>
                  <a:lumOff val="5000"/>
                </a:schemeClr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AC3F25D-1E02-9549-9BEE-18C45343F66C}"/>
              </a:ext>
            </a:extLst>
          </p:cNvPr>
          <p:cNvSpPr/>
          <p:nvPr/>
        </p:nvSpPr>
        <p:spPr>
          <a:xfrm>
            <a:off x="0" y="133350"/>
            <a:ext cx="171450" cy="51435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2A139EA1-AE9A-6548-B5A3-744D917CEED6}"/>
              </a:ext>
            </a:extLst>
          </p:cNvPr>
          <p:cNvSpPr/>
          <p:nvPr/>
        </p:nvSpPr>
        <p:spPr>
          <a:xfrm>
            <a:off x="3706586" y="2210637"/>
            <a:ext cx="8327571" cy="21817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B024F789-0013-F147-B276-3B9E7190FAF6}"/>
              </a:ext>
            </a:extLst>
          </p:cNvPr>
          <p:cNvSpPr txBox="1"/>
          <p:nvPr/>
        </p:nvSpPr>
        <p:spPr>
          <a:xfrm>
            <a:off x="5423339" y="1263433"/>
            <a:ext cx="1261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3600" dirty="0">
                <a:solidFill>
                  <a:srgbClr val="274467"/>
                </a:solidFill>
              </a:rPr>
              <a:t>商業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C0BB09A1-12AC-F34D-BFAD-2C245C73B0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00"/>
          <a:stretch/>
        </p:blipFill>
        <p:spPr>
          <a:xfrm>
            <a:off x="3891015" y="2378947"/>
            <a:ext cx="7958711" cy="1845128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xmlns="" id="{EC4A637F-BC2F-4E42-BAEB-990CB50636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62" y="3840251"/>
            <a:ext cx="2822993" cy="282299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C6D2323C-7DDC-9248-8731-F03BA1DD8C0D}"/>
              </a:ext>
            </a:extLst>
          </p:cNvPr>
          <p:cNvSpPr txBox="1"/>
          <p:nvPr/>
        </p:nvSpPr>
        <p:spPr>
          <a:xfrm>
            <a:off x="9906655" y="6010835"/>
            <a:ext cx="2127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dirty="0">
                <a:solidFill>
                  <a:schemeClr val="bg1">
                    <a:lumMod val="75000"/>
                    <a:lumOff val="25000"/>
                  </a:schemeClr>
                </a:solidFill>
              </a:rPr>
              <a:t>來源：遠見雜誌</a:t>
            </a:r>
          </a:p>
        </p:txBody>
      </p:sp>
    </p:spTree>
    <p:extLst>
      <p:ext uri="{BB962C8B-B14F-4D97-AF65-F5344CB8AC3E}">
        <p14:creationId xmlns:p14="http://schemas.microsoft.com/office/powerpoint/2010/main" val="99224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AC3F25D-1E02-9549-9BEE-18C45343F66C}"/>
              </a:ext>
            </a:extLst>
          </p:cNvPr>
          <p:cNvSpPr/>
          <p:nvPr/>
        </p:nvSpPr>
        <p:spPr>
          <a:xfrm>
            <a:off x="0" y="133350"/>
            <a:ext cx="171450" cy="51435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B024F789-0013-F147-B276-3B9E7190FAF6}"/>
              </a:ext>
            </a:extLst>
          </p:cNvPr>
          <p:cNvSpPr txBox="1"/>
          <p:nvPr/>
        </p:nvSpPr>
        <p:spPr>
          <a:xfrm>
            <a:off x="5423339" y="1263433"/>
            <a:ext cx="1261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3600" dirty="0">
                <a:solidFill>
                  <a:srgbClr val="274467"/>
                </a:solidFill>
              </a:rPr>
              <a:t>社會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82410F3C-77F9-0045-8BA6-FE95E10964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510" y="2411292"/>
            <a:ext cx="3200400" cy="3200400"/>
          </a:xfrm>
          <a:prstGeom prst="rect">
            <a:avLst/>
          </a:prstGeom>
        </p:spPr>
      </p:pic>
      <p:sp>
        <p:nvSpPr>
          <p:cNvPr id="7" name="Rectangle 45">
            <a:extLst>
              <a:ext uri="{FF2B5EF4-FFF2-40B4-BE49-F238E27FC236}">
                <a16:creationId xmlns:a16="http://schemas.microsoft.com/office/drawing/2014/main" xmlns="" id="{07A2D4BD-035A-4A49-A5E9-A2D55199F08E}"/>
              </a:ext>
            </a:extLst>
          </p:cNvPr>
          <p:cNvSpPr>
            <a:spLocks/>
          </p:cNvSpPr>
          <p:nvPr/>
        </p:nvSpPr>
        <p:spPr bwMode="auto">
          <a:xfrm>
            <a:off x="-982240" y="133350"/>
            <a:ext cx="8029498" cy="62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defTabSz="967527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確認公共政策問題</a:t>
            </a:r>
            <a:r>
              <a:rPr lang="zh-TW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 </a:t>
            </a:r>
            <a:r>
              <a:rPr lang="en-US" altLang="zh-TW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– </a:t>
            </a:r>
            <a:r>
              <a:rPr lang="zh-TW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假新聞</a:t>
            </a:r>
            <a:r>
              <a:rPr lang="zh-TW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cs typeface="Bebas Neue" charset="0"/>
                <a:sym typeface="Bebas Neue" charset="0"/>
              </a:rPr>
              <a:t>嚴重性</a:t>
            </a:r>
            <a:endParaRPr lang="en-US" altLang="zh-CN" sz="2800" dirty="0">
              <a:solidFill>
                <a:schemeClr val="bg1">
                  <a:lumMod val="95000"/>
                  <a:lumOff val="5000"/>
                </a:schemeClr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93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5">
            <a:extLst>
              <a:ext uri="{FF2B5EF4-FFF2-40B4-BE49-F238E27FC236}">
                <a16:creationId xmlns:a16="http://schemas.microsoft.com/office/drawing/2014/main" xmlns="" id="{B0131DF7-1C28-714A-83ED-D7C9E5364DE2}"/>
              </a:ext>
            </a:extLst>
          </p:cNvPr>
          <p:cNvSpPr>
            <a:spLocks/>
          </p:cNvSpPr>
          <p:nvPr/>
        </p:nvSpPr>
        <p:spPr bwMode="auto">
          <a:xfrm>
            <a:off x="-982244" y="133350"/>
            <a:ext cx="8029498" cy="62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defTabSz="967527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確認公共政策問題</a:t>
            </a:r>
            <a:r>
              <a:rPr lang="zh-TW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 </a:t>
            </a:r>
            <a:r>
              <a:rPr lang="en-US" altLang="zh-TW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– </a:t>
            </a:r>
            <a:r>
              <a:rPr lang="zh-TW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假新聞</a:t>
            </a:r>
            <a:r>
              <a:rPr lang="zh-TW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cs typeface="Bebas Neue" charset="0"/>
                <a:sym typeface="Bebas Neue" charset="0"/>
              </a:rPr>
              <a:t>普遍性</a:t>
            </a:r>
            <a:endParaRPr lang="en-US" altLang="zh-CN" sz="2800" dirty="0">
              <a:solidFill>
                <a:schemeClr val="bg1">
                  <a:lumMod val="95000"/>
                  <a:lumOff val="5000"/>
                </a:schemeClr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AC3F25D-1E02-9549-9BEE-18C45343F66C}"/>
              </a:ext>
            </a:extLst>
          </p:cNvPr>
          <p:cNvSpPr/>
          <p:nvPr/>
        </p:nvSpPr>
        <p:spPr>
          <a:xfrm>
            <a:off x="0" y="133350"/>
            <a:ext cx="171450" cy="51435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內容版面配置區 3">
            <a:extLst>
              <a:ext uri="{FF2B5EF4-FFF2-40B4-BE49-F238E27FC236}">
                <a16:creationId xmlns:a16="http://schemas.microsoft.com/office/drawing/2014/main" xmlns="" id="{8E02E018-AE02-2140-9C1F-417F423B5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92" y="647700"/>
            <a:ext cx="9334410" cy="6096095"/>
          </a:xfrm>
          <a:prstGeom prst="rect">
            <a:avLst/>
          </a:prstGeom>
        </p:spPr>
      </p:pic>
      <p:sp>
        <p:nvSpPr>
          <p:cNvPr id="6" name="框架 5">
            <a:extLst>
              <a:ext uri="{FF2B5EF4-FFF2-40B4-BE49-F238E27FC236}">
                <a16:creationId xmlns:a16="http://schemas.microsoft.com/office/drawing/2014/main" xmlns="" id="{2CAB022E-699A-814A-81FF-542320DD5205}"/>
              </a:ext>
            </a:extLst>
          </p:cNvPr>
          <p:cNvSpPr/>
          <p:nvPr/>
        </p:nvSpPr>
        <p:spPr>
          <a:xfrm>
            <a:off x="3386433" y="927013"/>
            <a:ext cx="1551326" cy="399692"/>
          </a:xfrm>
          <a:prstGeom prst="fram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420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5">
            <a:extLst>
              <a:ext uri="{FF2B5EF4-FFF2-40B4-BE49-F238E27FC236}">
                <a16:creationId xmlns:a16="http://schemas.microsoft.com/office/drawing/2014/main" xmlns="" id="{B0131DF7-1C28-714A-83ED-D7C9E5364DE2}"/>
              </a:ext>
            </a:extLst>
          </p:cNvPr>
          <p:cNvSpPr>
            <a:spLocks/>
          </p:cNvSpPr>
          <p:nvPr/>
        </p:nvSpPr>
        <p:spPr bwMode="auto">
          <a:xfrm>
            <a:off x="144383" y="281286"/>
            <a:ext cx="8578183" cy="62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defTabSz="967527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確認公共政策問題</a:t>
            </a:r>
            <a:r>
              <a:rPr lang="zh-TW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 </a:t>
            </a:r>
            <a:r>
              <a:rPr lang="en-US" altLang="zh-TW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-</a:t>
            </a:r>
            <a:r>
              <a:rPr lang="zh-TW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 </a:t>
            </a:r>
            <a:r>
              <a:rPr lang="zh-TW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cs typeface="Bebas Neue" charset="0"/>
                <a:sym typeface="Bebas Neue" charset="0"/>
              </a:rPr>
              <a:t>處理假新聞之相關法律或政策</a:t>
            </a:r>
            <a:br>
              <a:rPr lang="zh-TW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cs typeface="Bebas Neue" charset="0"/>
                <a:sym typeface="Bebas Neue" charset="0"/>
              </a:rPr>
            </a:br>
            <a:endParaRPr lang="en-US" altLang="zh-CN" sz="2800" dirty="0">
              <a:solidFill>
                <a:schemeClr val="bg1">
                  <a:lumMod val="95000"/>
                  <a:lumOff val="5000"/>
                </a:schemeClr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AC3F25D-1E02-9549-9BEE-18C45343F66C}"/>
              </a:ext>
            </a:extLst>
          </p:cNvPr>
          <p:cNvSpPr/>
          <p:nvPr/>
        </p:nvSpPr>
        <p:spPr>
          <a:xfrm>
            <a:off x="0" y="133350"/>
            <a:ext cx="171450" cy="51435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22BB05FB-C722-224D-879F-0A8C2402E989}"/>
              </a:ext>
            </a:extLst>
          </p:cNvPr>
          <p:cNvSpPr/>
          <p:nvPr/>
        </p:nvSpPr>
        <p:spPr>
          <a:xfrm>
            <a:off x="771256" y="2039452"/>
            <a:ext cx="903047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rgbClr val="274467"/>
                </a:solidFill>
              </a:rPr>
              <a:t>社會秩序維護法第六十三條第一項第五款 </a:t>
            </a:r>
            <a:endParaRPr lang="en-US" altLang="zh-TW" sz="2800" dirty="0" smtClean="0">
              <a:solidFill>
                <a:srgbClr val="274467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TW" sz="2800" dirty="0">
              <a:solidFill>
                <a:srgbClr val="274467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solidFill>
                  <a:srgbClr val="274467"/>
                </a:solidFill>
              </a:rPr>
              <a:t>政務委員羅秉成組成「防制假訊息危害專案小組」</a:t>
            </a:r>
            <a:endParaRPr lang="en-US" altLang="zh-TW" sz="2800" dirty="0">
              <a:solidFill>
                <a:srgbClr val="274467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TW" sz="2800" dirty="0" smtClean="0">
              <a:solidFill>
                <a:srgbClr val="274467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800" dirty="0" smtClean="0">
                <a:solidFill>
                  <a:srgbClr val="274467"/>
                </a:solidFill>
              </a:rPr>
              <a:t>行政院</a:t>
            </a:r>
            <a:r>
              <a:rPr lang="zh-TW" altLang="en-US" sz="2800" dirty="0">
                <a:solidFill>
                  <a:srgbClr val="274467"/>
                </a:solidFill>
              </a:rPr>
              <a:t>成立「即時新聞澄清專區」 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64127FB0-14B3-C34F-9E3F-30E7A9C4BFD2}"/>
              </a:ext>
            </a:extLst>
          </p:cNvPr>
          <p:cNvSpPr/>
          <p:nvPr/>
        </p:nvSpPr>
        <p:spPr>
          <a:xfrm>
            <a:off x="7837595" y="865725"/>
            <a:ext cx="3557235" cy="644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sz="41300" dirty="0">
                <a:solidFill>
                  <a:srgbClr val="FF0000"/>
                </a:solidFill>
              </a:rPr>
              <a:t>✘</a:t>
            </a:r>
            <a:endParaRPr kumimoji="1" lang="zh-TW" altLang="en-US" sz="413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73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5">
            <a:extLst>
              <a:ext uri="{FF2B5EF4-FFF2-40B4-BE49-F238E27FC236}">
                <a16:creationId xmlns:a16="http://schemas.microsoft.com/office/drawing/2014/main" xmlns="" id="{BB661756-F98F-F148-BE46-FFD640C82313}"/>
              </a:ext>
            </a:extLst>
          </p:cNvPr>
          <p:cNvSpPr>
            <a:spLocks/>
          </p:cNvSpPr>
          <p:nvPr/>
        </p:nvSpPr>
        <p:spPr bwMode="auto">
          <a:xfrm>
            <a:off x="-1090863" y="108331"/>
            <a:ext cx="8578183" cy="62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defTabSz="967527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確認公共政策問題</a:t>
            </a:r>
            <a:r>
              <a:rPr lang="zh-TW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 </a:t>
            </a:r>
            <a:r>
              <a:rPr lang="en-US" altLang="zh-TW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-</a:t>
            </a:r>
            <a:r>
              <a:rPr lang="zh-TW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 </a:t>
            </a:r>
            <a:r>
              <a:rPr lang="zh-TW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cs typeface="Bebas Neue" charset="0"/>
                <a:sym typeface="Bebas Neue" charset="0"/>
              </a:rPr>
              <a:t>國內外應對政策</a:t>
            </a:r>
            <a:endParaRPr lang="en-US" altLang="zh-CN" sz="2800" dirty="0">
              <a:solidFill>
                <a:schemeClr val="bg1">
                  <a:lumMod val="95000"/>
                  <a:lumOff val="5000"/>
                </a:schemeClr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5FA59DF2-A074-414E-ABAA-46B9C0A4DCB4}"/>
              </a:ext>
            </a:extLst>
          </p:cNvPr>
          <p:cNvSpPr/>
          <p:nvPr/>
        </p:nvSpPr>
        <p:spPr>
          <a:xfrm>
            <a:off x="0" y="133350"/>
            <a:ext cx="171450" cy="51435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內容版面配置區 11">
            <a:extLst>
              <a:ext uri="{FF2B5EF4-FFF2-40B4-BE49-F238E27FC236}">
                <a16:creationId xmlns:a16="http://schemas.microsoft.com/office/drawing/2014/main" xmlns="" id="{7EE3D722-1B2B-6340-A638-A3C547735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49" y="1451474"/>
            <a:ext cx="11765309" cy="4692651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2BDA1128-E556-0847-996E-ED9CF5DEB488}"/>
              </a:ext>
            </a:extLst>
          </p:cNvPr>
          <p:cNvSpPr/>
          <p:nvPr/>
        </p:nvSpPr>
        <p:spPr>
          <a:xfrm>
            <a:off x="10437192" y="1451474"/>
            <a:ext cx="141577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9600" dirty="0">
                <a:solidFill>
                  <a:srgbClr val="FF0000"/>
                </a:solidFill>
              </a:rPr>
              <a:t>✘</a:t>
            </a:r>
            <a:endParaRPr lang="zh-TW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C3D2B611-9F89-BC46-9552-83DEF66110CE}"/>
              </a:ext>
            </a:extLst>
          </p:cNvPr>
          <p:cNvSpPr txBox="1"/>
          <p:nvPr/>
        </p:nvSpPr>
        <p:spPr>
          <a:xfrm>
            <a:off x="8820866" y="2894456"/>
            <a:ext cx="2158809" cy="384721"/>
          </a:xfrm>
          <a:prstGeom prst="rect">
            <a:avLst/>
          </a:prstGeom>
          <a:solidFill>
            <a:srgbClr val="F5FBEE"/>
          </a:solidFill>
        </p:spPr>
        <p:txBody>
          <a:bodyPr wrap="square" rtlCol="0">
            <a:spAutoFit/>
          </a:bodyPr>
          <a:lstStyle/>
          <a:p>
            <a:r>
              <a:rPr kumimoji="1" lang="zh-CN" altLang="en-US" sz="19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台灣事實查核中心</a:t>
            </a:r>
            <a:endParaRPr kumimoji="1" lang="zh-TW" altLang="en-US" sz="19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79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5">
            <a:extLst>
              <a:ext uri="{FF2B5EF4-FFF2-40B4-BE49-F238E27FC236}">
                <a16:creationId xmlns:a16="http://schemas.microsoft.com/office/drawing/2014/main" xmlns="" id="{BB661756-F98F-F148-BE46-FFD640C82313}"/>
              </a:ext>
            </a:extLst>
          </p:cNvPr>
          <p:cNvSpPr>
            <a:spLocks/>
          </p:cNvSpPr>
          <p:nvPr/>
        </p:nvSpPr>
        <p:spPr bwMode="auto">
          <a:xfrm>
            <a:off x="-2414336" y="133350"/>
            <a:ext cx="8578183" cy="62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defTabSz="967527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我方欲解決之問題</a:t>
            </a:r>
            <a:endParaRPr lang="en-US" altLang="zh-CN" sz="2800" dirty="0">
              <a:solidFill>
                <a:schemeClr val="bg1">
                  <a:lumMod val="95000"/>
                  <a:lumOff val="5000"/>
                </a:schemeClr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5FA59DF2-A074-414E-ABAA-46B9C0A4DCB4}"/>
              </a:ext>
            </a:extLst>
          </p:cNvPr>
          <p:cNvSpPr/>
          <p:nvPr/>
        </p:nvSpPr>
        <p:spPr>
          <a:xfrm>
            <a:off x="0" y="133350"/>
            <a:ext cx="171450" cy="51435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6B384BE0-2E1D-354C-B884-1145CEB45209}"/>
              </a:ext>
            </a:extLst>
          </p:cNvPr>
          <p:cNvSpPr txBox="1"/>
          <p:nvPr/>
        </p:nvSpPr>
        <p:spPr>
          <a:xfrm>
            <a:off x="3693695" y="1214218"/>
            <a:ext cx="4535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2800" dirty="0">
                <a:solidFill>
                  <a:srgbClr val="274467"/>
                </a:solidFill>
              </a:rPr>
              <a:t>公民媒體識讀能力之不足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xmlns="" id="{61BBF905-1B7E-6F49-864F-EA240A8902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656" y="2045370"/>
            <a:ext cx="2943726" cy="2943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25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B376C07-1E91-4F5B-8512-6563D984E76B}"/>
              </a:ext>
            </a:extLst>
          </p:cNvPr>
          <p:cNvSpPr/>
          <p:nvPr/>
        </p:nvSpPr>
        <p:spPr>
          <a:xfrm>
            <a:off x="0" y="2117912"/>
            <a:ext cx="658906" cy="2622176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44A99563-3A1E-4CA2-BD47-57CEB8E770F6}"/>
              </a:ext>
            </a:extLst>
          </p:cNvPr>
          <p:cNvSpPr txBox="1"/>
          <p:nvPr/>
        </p:nvSpPr>
        <p:spPr>
          <a:xfrm>
            <a:off x="69808" y="2517413"/>
            <a:ext cx="492443" cy="195654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微软雅黑"/>
                <a:cs typeface="+mn-cs"/>
              </a:rPr>
              <a:t>理律盃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6F2AD4A0-E4F8-41EA-9D4C-B6B2F8E1F1AC}"/>
              </a:ext>
            </a:extLst>
          </p:cNvPr>
          <p:cNvSpPr txBox="1"/>
          <p:nvPr/>
        </p:nvSpPr>
        <p:spPr>
          <a:xfrm>
            <a:off x="1472452" y="1976716"/>
            <a:ext cx="4342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entury Gothic"/>
                <a:ea typeface="微软雅黑"/>
                <a:cs typeface="+mn-cs"/>
              </a:rPr>
              <a:t>PART  TWO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BAD1E1AE-0CAF-4EAE-8E48-F15CAFB33880}"/>
              </a:ext>
            </a:extLst>
          </p:cNvPr>
          <p:cNvSpPr txBox="1"/>
          <p:nvPr/>
        </p:nvSpPr>
        <p:spPr>
          <a:xfrm>
            <a:off x="1472451" y="2899432"/>
            <a:ext cx="43429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5400" b="1" spc="6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第二步驟</a:t>
            </a:r>
            <a:endParaRPr kumimoji="0" lang="zh-CN" altLang="en-US" sz="5400" b="1" i="0" u="none" strike="noStrike" kern="1200" cap="none" spc="60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B6EBB73-B8A6-4508-884C-9089EE4219C1}"/>
              </a:ext>
            </a:extLst>
          </p:cNvPr>
          <p:cNvSpPr txBox="1"/>
          <p:nvPr/>
        </p:nvSpPr>
        <p:spPr>
          <a:xfrm>
            <a:off x="1472451" y="3853969"/>
            <a:ext cx="6010899" cy="562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zh-TW" altLang="en-US" spc="300" dirty="0">
                <a:solidFill>
                  <a:srgbClr val="000000">
                    <a:lumMod val="75000"/>
                    <a:lumOff val="25000"/>
                  </a:srgbClr>
                </a:solidFill>
                <a:latin typeface="Century Gothic" panose="020B0502020202020204" pitchFamily="34" charset="0"/>
                <a:ea typeface="Microsoft YaHei" panose="020B0503020204020204" pitchFamily="34" charset="-122"/>
                <a:sym typeface="Century Gothic" panose="020B0502020202020204" pitchFamily="34" charset="0"/>
              </a:rPr>
              <a:t>研究各項可行政策 </a:t>
            </a:r>
            <a:endParaRPr kumimoji="0" lang="zh-CN" altLang="en-US" b="0" i="0" u="none" strike="noStrike" kern="1200" cap="none" spc="30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Microsoft YaHei" panose="020B0503020204020204" pitchFamily="34" charset="-122"/>
              <a:cs typeface="+mn-cs"/>
              <a:sym typeface="Century Gothic" panose="020B0502020202020204" pitchFamily="34" charset="0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9656D800-0995-4ED6-90FF-0DA53070AD5F}"/>
              </a:ext>
            </a:extLst>
          </p:cNvPr>
          <p:cNvCxnSpPr/>
          <p:nvPr/>
        </p:nvCxnSpPr>
        <p:spPr>
          <a:xfrm>
            <a:off x="1667436" y="3853969"/>
            <a:ext cx="914400" cy="0"/>
          </a:xfrm>
          <a:prstGeom prst="line">
            <a:avLst/>
          </a:prstGeom>
          <a:ln w="41275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平行四边形 6">
            <a:extLst>
              <a:ext uri="{FF2B5EF4-FFF2-40B4-BE49-F238E27FC236}">
                <a16:creationId xmlns:a16="http://schemas.microsoft.com/office/drawing/2014/main" xmlns="" id="{270C5034-9F5C-4224-9956-7CBDD7EC7041}"/>
              </a:ext>
            </a:extLst>
          </p:cNvPr>
          <p:cNvSpPr/>
          <p:nvPr/>
        </p:nvSpPr>
        <p:spPr>
          <a:xfrm rot="19586943">
            <a:off x="6535437" y="2121759"/>
            <a:ext cx="3911158" cy="1770937"/>
          </a:xfrm>
          <a:custGeom>
            <a:avLst/>
            <a:gdLst>
              <a:gd name="connsiteX0" fmla="*/ 0 w 4606366"/>
              <a:gd name="connsiteY0" fmla="*/ 1274301 h 1274301"/>
              <a:gd name="connsiteX1" fmla="*/ 318575 w 4606366"/>
              <a:gd name="connsiteY1" fmla="*/ 0 h 1274301"/>
              <a:gd name="connsiteX2" fmla="*/ 4606366 w 4606366"/>
              <a:gd name="connsiteY2" fmla="*/ 0 h 1274301"/>
              <a:gd name="connsiteX3" fmla="*/ 4287791 w 4606366"/>
              <a:gd name="connsiteY3" fmla="*/ 1274301 h 1274301"/>
              <a:gd name="connsiteX4" fmla="*/ 0 w 4606366"/>
              <a:gd name="connsiteY4" fmla="*/ 1274301 h 1274301"/>
              <a:gd name="connsiteX0" fmla="*/ 0 w 4606366"/>
              <a:gd name="connsiteY0" fmla="*/ 1274301 h 1274301"/>
              <a:gd name="connsiteX1" fmla="*/ 131438 w 4606366"/>
              <a:gd name="connsiteY1" fmla="*/ 682608 h 1274301"/>
              <a:gd name="connsiteX2" fmla="*/ 318575 w 4606366"/>
              <a:gd name="connsiteY2" fmla="*/ 0 h 1274301"/>
              <a:gd name="connsiteX3" fmla="*/ 4606366 w 4606366"/>
              <a:gd name="connsiteY3" fmla="*/ 0 h 1274301"/>
              <a:gd name="connsiteX4" fmla="*/ 4287791 w 4606366"/>
              <a:gd name="connsiteY4" fmla="*/ 1274301 h 1274301"/>
              <a:gd name="connsiteX5" fmla="*/ 0 w 4606366"/>
              <a:gd name="connsiteY5" fmla="*/ 1274301 h 1274301"/>
              <a:gd name="connsiteX0" fmla="*/ 345969 w 4474928"/>
              <a:gd name="connsiteY0" fmla="*/ 1284331 h 1284331"/>
              <a:gd name="connsiteX1" fmla="*/ 0 w 4474928"/>
              <a:gd name="connsiteY1" fmla="*/ 682608 h 1284331"/>
              <a:gd name="connsiteX2" fmla="*/ 187137 w 4474928"/>
              <a:gd name="connsiteY2" fmla="*/ 0 h 1284331"/>
              <a:gd name="connsiteX3" fmla="*/ 4474928 w 4474928"/>
              <a:gd name="connsiteY3" fmla="*/ 0 h 1284331"/>
              <a:gd name="connsiteX4" fmla="*/ 4156353 w 4474928"/>
              <a:gd name="connsiteY4" fmla="*/ 1274301 h 1284331"/>
              <a:gd name="connsiteX5" fmla="*/ 345969 w 4474928"/>
              <a:gd name="connsiteY5" fmla="*/ 1284331 h 1284331"/>
              <a:gd name="connsiteX0" fmla="*/ 554298 w 4683257"/>
              <a:gd name="connsiteY0" fmla="*/ 1284331 h 1284331"/>
              <a:gd name="connsiteX1" fmla="*/ 0 w 4683257"/>
              <a:gd name="connsiteY1" fmla="*/ 899429 h 1284331"/>
              <a:gd name="connsiteX2" fmla="*/ 395466 w 4683257"/>
              <a:gd name="connsiteY2" fmla="*/ 0 h 1284331"/>
              <a:gd name="connsiteX3" fmla="*/ 4683257 w 4683257"/>
              <a:gd name="connsiteY3" fmla="*/ 0 h 1284331"/>
              <a:gd name="connsiteX4" fmla="*/ 4364682 w 4683257"/>
              <a:gd name="connsiteY4" fmla="*/ 1274301 h 1284331"/>
              <a:gd name="connsiteX5" fmla="*/ 554298 w 4683257"/>
              <a:gd name="connsiteY5" fmla="*/ 1284331 h 1284331"/>
              <a:gd name="connsiteX0" fmla="*/ 408846 w 4683257"/>
              <a:gd name="connsiteY0" fmla="*/ 1284683 h 1284683"/>
              <a:gd name="connsiteX1" fmla="*/ 0 w 4683257"/>
              <a:gd name="connsiteY1" fmla="*/ 899429 h 1284683"/>
              <a:gd name="connsiteX2" fmla="*/ 395466 w 4683257"/>
              <a:gd name="connsiteY2" fmla="*/ 0 h 1284683"/>
              <a:gd name="connsiteX3" fmla="*/ 4683257 w 4683257"/>
              <a:gd name="connsiteY3" fmla="*/ 0 h 1284683"/>
              <a:gd name="connsiteX4" fmla="*/ 4364682 w 4683257"/>
              <a:gd name="connsiteY4" fmla="*/ 1274301 h 1284683"/>
              <a:gd name="connsiteX5" fmla="*/ 408846 w 4683257"/>
              <a:gd name="connsiteY5" fmla="*/ 1284683 h 1284683"/>
              <a:gd name="connsiteX0" fmla="*/ 1459511 w 5733922"/>
              <a:gd name="connsiteY0" fmla="*/ 1287609 h 1287609"/>
              <a:gd name="connsiteX1" fmla="*/ 1050665 w 5733922"/>
              <a:gd name="connsiteY1" fmla="*/ 902355 h 1287609"/>
              <a:gd name="connsiteX2" fmla="*/ 0 w 5733922"/>
              <a:gd name="connsiteY2" fmla="*/ 0 h 1287609"/>
              <a:gd name="connsiteX3" fmla="*/ 5733922 w 5733922"/>
              <a:gd name="connsiteY3" fmla="*/ 2926 h 1287609"/>
              <a:gd name="connsiteX4" fmla="*/ 5415347 w 5733922"/>
              <a:gd name="connsiteY4" fmla="*/ 1277227 h 1287609"/>
              <a:gd name="connsiteX5" fmla="*/ 1459511 w 5733922"/>
              <a:gd name="connsiteY5" fmla="*/ 1287609 h 1287609"/>
              <a:gd name="connsiteX0" fmla="*/ 1459511 w 5733922"/>
              <a:gd name="connsiteY0" fmla="*/ 1287609 h 1287609"/>
              <a:gd name="connsiteX1" fmla="*/ 1531017 w 5733922"/>
              <a:gd name="connsiteY1" fmla="*/ 544015 h 1287609"/>
              <a:gd name="connsiteX2" fmla="*/ 0 w 5733922"/>
              <a:gd name="connsiteY2" fmla="*/ 0 h 1287609"/>
              <a:gd name="connsiteX3" fmla="*/ 5733922 w 5733922"/>
              <a:gd name="connsiteY3" fmla="*/ 2926 h 1287609"/>
              <a:gd name="connsiteX4" fmla="*/ 5415347 w 5733922"/>
              <a:gd name="connsiteY4" fmla="*/ 1277227 h 1287609"/>
              <a:gd name="connsiteX5" fmla="*/ 1459511 w 5733922"/>
              <a:gd name="connsiteY5" fmla="*/ 1287609 h 1287609"/>
              <a:gd name="connsiteX0" fmla="*/ 1459511 w 5733922"/>
              <a:gd name="connsiteY0" fmla="*/ 1287609 h 1287609"/>
              <a:gd name="connsiteX1" fmla="*/ 1531017 w 5733922"/>
              <a:gd name="connsiteY1" fmla="*/ 544015 h 1287609"/>
              <a:gd name="connsiteX2" fmla="*/ 854662 w 5733922"/>
              <a:gd name="connsiteY2" fmla="*/ 311936 h 1287609"/>
              <a:gd name="connsiteX3" fmla="*/ 0 w 5733922"/>
              <a:gd name="connsiteY3" fmla="*/ 0 h 1287609"/>
              <a:gd name="connsiteX4" fmla="*/ 5733922 w 5733922"/>
              <a:gd name="connsiteY4" fmla="*/ 2926 h 1287609"/>
              <a:gd name="connsiteX5" fmla="*/ 5415347 w 5733922"/>
              <a:gd name="connsiteY5" fmla="*/ 1277227 h 1287609"/>
              <a:gd name="connsiteX6" fmla="*/ 1459511 w 5733922"/>
              <a:gd name="connsiteY6" fmla="*/ 1287609 h 1287609"/>
              <a:gd name="connsiteX0" fmla="*/ 1459511 w 5733922"/>
              <a:gd name="connsiteY0" fmla="*/ 1287609 h 1287609"/>
              <a:gd name="connsiteX1" fmla="*/ 1531017 w 5733922"/>
              <a:gd name="connsiteY1" fmla="*/ 544015 h 1287609"/>
              <a:gd name="connsiteX2" fmla="*/ 492945 w 5733922"/>
              <a:gd name="connsiteY2" fmla="*/ 516134 h 1287609"/>
              <a:gd name="connsiteX3" fmla="*/ 0 w 5733922"/>
              <a:gd name="connsiteY3" fmla="*/ 0 h 1287609"/>
              <a:gd name="connsiteX4" fmla="*/ 5733922 w 5733922"/>
              <a:gd name="connsiteY4" fmla="*/ 2926 h 1287609"/>
              <a:gd name="connsiteX5" fmla="*/ 5415347 w 5733922"/>
              <a:gd name="connsiteY5" fmla="*/ 1277227 h 1287609"/>
              <a:gd name="connsiteX6" fmla="*/ 1459511 w 5733922"/>
              <a:gd name="connsiteY6" fmla="*/ 1287609 h 1287609"/>
              <a:gd name="connsiteX0" fmla="*/ 966566 w 5240977"/>
              <a:gd name="connsiteY0" fmla="*/ 1284683 h 1284683"/>
              <a:gd name="connsiteX1" fmla="*/ 1038072 w 5240977"/>
              <a:gd name="connsiteY1" fmla="*/ 541089 h 1284683"/>
              <a:gd name="connsiteX2" fmla="*/ 0 w 5240977"/>
              <a:gd name="connsiteY2" fmla="*/ 513208 h 1284683"/>
              <a:gd name="connsiteX3" fmla="*/ 191133 w 5240977"/>
              <a:gd name="connsiteY3" fmla="*/ 5694 h 1284683"/>
              <a:gd name="connsiteX4" fmla="*/ 5240977 w 5240977"/>
              <a:gd name="connsiteY4" fmla="*/ 0 h 1284683"/>
              <a:gd name="connsiteX5" fmla="*/ 4922402 w 5240977"/>
              <a:gd name="connsiteY5" fmla="*/ 1274301 h 1284683"/>
              <a:gd name="connsiteX6" fmla="*/ 966566 w 5240977"/>
              <a:gd name="connsiteY6" fmla="*/ 1284683 h 1284683"/>
              <a:gd name="connsiteX0" fmla="*/ 1517487 w 5791898"/>
              <a:gd name="connsiteY0" fmla="*/ 1284683 h 1284683"/>
              <a:gd name="connsiteX1" fmla="*/ 1588993 w 5791898"/>
              <a:gd name="connsiteY1" fmla="*/ 541089 h 1284683"/>
              <a:gd name="connsiteX2" fmla="*/ 0 w 5791898"/>
              <a:gd name="connsiteY2" fmla="*/ 509160 h 1284683"/>
              <a:gd name="connsiteX3" fmla="*/ 742054 w 5791898"/>
              <a:gd name="connsiteY3" fmla="*/ 5694 h 1284683"/>
              <a:gd name="connsiteX4" fmla="*/ 5791898 w 5791898"/>
              <a:gd name="connsiteY4" fmla="*/ 0 h 1284683"/>
              <a:gd name="connsiteX5" fmla="*/ 5473323 w 5791898"/>
              <a:gd name="connsiteY5" fmla="*/ 1274301 h 1284683"/>
              <a:gd name="connsiteX6" fmla="*/ 1517487 w 5791898"/>
              <a:gd name="connsiteY6" fmla="*/ 1284683 h 1284683"/>
              <a:gd name="connsiteX0" fmla="*/ 1517487 w 5791898"/>
              <a:gd name="connsiteY0" fmla="*/ 1284683 h 1284683"/>
              <a:gd name="connsiteX1" fmla="*/ 1024276 w 5791898"/>
              <a:gd name="connsiteY1" fmla="*/ 532320 h 1284683"/>
              <a:gd name="connsiteX2" fmla="*/ 0 w 5791898"/>
              <a:gd name="connsiteY2" fmla="*/ 509160 h 1284683"/>
              <a:gd name="connsiteX3" fmla="*/ 742054 w 5791898"/>
              <a:gd name="connsiteY3" fmla="*/ 5694 h 1284683"/>
              <a:gd name="connsiteX4" fmla="*/ 5791898 w 5791898"/>
              <a:gd name="connsiteY4" fmla="*/ 0 h 1284683"/>
              <a:gd name="connsiteX5" fmla="*/ 5473323 w 5791898"/>
              <a:gd name="connsiteY5" fmla="*/ 1274301 h 1284683"/>
              <a:gd name="connsiteX6" fmla="*/ 1517487 w 5791898"/>
              <a:gd name="connsiteY6" fmla="*/ 1284683 h 1284683"/>
              <a:gd name="connsiteX0" fmla="*/ 1517487 w 5797578"/>
              <a:gd name="connsiteY0" fmla="*/ 1278989 h 1278989"/>
              <a:gd name="connsiteX1" fmla="*/ 1024276 w 5797578"/>
              <a:gd name="connsiteY1" fmla="*/ 526626 h 1278989"/>
              <a:gd name="connsiteX2" fmla="*/ 0 w 5797578"/>
              <a:gd name="connsiteY2" fmla="*/ 503466 h 1278989"/>
              <a:gd name="connsiteX3" fmla="*/ 742054 w 5797578"/>
              <a:gd name="connsiteY3" fmla="*/ 0 h 1278989"/>
              <a:gd name="connsiteX4" fmla="*/ 5797578 w 5797578"/>
              <a:gd name="connsiteY4" fmla="*/ 35636 h 1278989"/>
              <a:gd name="connsiteX5" fmla="*/ 5473323 w 5797578"/>
              <a:gd name="connsiteY5" fmla="*/ 1268607 h 1278989"/>
              <a:gd name="connsiteX6" fmla="*/ 1517487 w 5797578"/>
              <a:gd name="connsiteY6" fmla="*/ 1278989 h 1278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97578" h="1278989">
                <a:moveTo>
                  <a:pt x="1517487" y="1278989"/>
                </a:moveTo>
                <a:lnTo>
                  <a:pt x="1024276" y="526626"/>
                </a:lnTo>
                <a:lnTo>
                  <a:pt x="0" y="503466"/>
                </a:lnTo>
                <a:lnTo>
                  <a:pt x="742054" y="0"/>
                </a:lnTo>
                <a:lnTo>
                  <a:pt x="5797578" y="35636"/>
                </a:lnTo>
                <a:lnTo>
                  <a:pt x="5473323" y="1268607"/>
                </a:lnTo>
                <a:lnTo>
                  <a:pt x="1517487" y="1278989"/>
                </a:lnTo>
                <a:close/>
              </a:path>
            </a:pathLst>
          </a:custGeom>
          <a:solidFill>
            <a:srgbClr val="DFDFD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14" name="等腰三角形 13">
            <a:extLst>
              <a:ext uri="{FF2B5EF4-FFF2-40B4-BE49-F238E27FC236}">
                <a16:creationId xmlns:a16="http://schemas.microsoft.com/office/drawing/2014/main" xmlns="" id="{B5F2DAC6-4185-46F8-8A9B-2A83540D373E}"/>
              </a:ext>
            </a:extLst>
          </p:cNvPr>
          <p:cNvSpPr/>
          <p:nvPr/>
        </p:nvSpPr>
        <p:spPr>
          <a:xfrm rot="8681015">
            <a:off x="8162044" y="2884806"/>
            <a:ext cx="999067" cy="861264"/>
          </a:xfrm>
          <a:prstGeom prst="triangle">
            <a:avLst/>
          </a:prstGeom>
          <a:solidFill>
            <a:schemeClr val="tx1">
              <a:lumMod val="85000"/>
              <a:alpha val="7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15" name="等腰三角形 14">
            <a:extLst>
              <a:ext uri="{FF2B5EF4-FFF2-40B4-BE49-F238E27FC236}">
                <a16:creationId xmlns:a16="http://schemas.microsoft.com/office/drawing/2014/main" xmlns="" id="{FE38BBB1-2302-4F14-AC33-B1E7A291985C}"/>
              </a:ext>
            </a:extLst>
          </p:cNvPr>
          <p:cNvSpPr/>
          <p:nvPr/>
        </p:nvSpPr>
        <p:spPr>
          <a:xfrm rot="8681015">
            <a:off x="8198958" y="4177212"/>
            <a:ext cx="510208" cy="439834"/>
          </a:xfrm>
          <a:prstGeom prst="triangle">
            <a:avLst/>
          </a:prstGeom>
          <a:solidFill>
            <a:srgbClr val="00B0F0"/>
          </a:solidFill>
          <a:ln>
            <a:noFill/>
          </a:ln>
          <a:effectLst>
            <a:outerShdw blurRad="50800" dir="30000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18" name="等腰三角形 17">
            <a:extLst>
              <a:ext uri="{FF2B5EF4-FFF2-40B4-BE49-F238E27FC236}">
                <a16:creationId xmlns:a16="http://schemas.microsoft.com/office/drawing/2014/main" xmlns="" id="{DE5A528B-E2F9-467B-9D28-EC81813EBE52}"/>
              </a:ext>
            </a:extLst>
          </p:cNvPr>
          <p:cNvSpPr/>
          <p:nvPr/>
        </p:nvSpPr>
        <p:spPr>
          <a:xfrm rot="8681015">
            <a:off x="10119695" y="4386967"/>
            <a:ext cx="510208" cy="439834"/>
          </a:xfrm>
          <a:prstGeom prst="triangle">
            <a:avLst/>
          </a:prstGeom>
          <a:solidFill>
            <a:srgbClr val="DEDED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19" name="菱形 10">
            <a:extLst>
              <a:ext uri="{FF2B5EF4-FFF2-40B4-BE49-F238E27FC236}">
                <a16:creationId xmlns:a16="http://schemas.microsoft.com/office/drawing/2014/main" xmlns="" id="{DCB9D13E-EDB7-4C41-99ED-FF38A48B6C85}"/>
              </a:ext>
            </a:extLst>
          </p:cNvPr>
          <p:cNvSpPr/>
          <p:nvPr/>
        </p:nvSpPr>
        <p:spPr>
          <a:xfrm>
            <a:off x="8873922" y="1583297"/>
            <a:ext cx="3296384" cy="2010385"/>
          </a:xfrm>
          <a:custGeom>
            <a:avLst/>
            <a:gdLst>
              <a:gd name="connsiteX0" fmla="*/ 0 w 3242596"/>
              <a:gd name="connsiteY0" fmla="*/ 1032087 h 2064173"/>
              <a:gd name="connsiteX1" fmla="*/ 1621298 w 3242596"/>
              <a:gd name="connsiteY1" fmla="*/ 0 h 2064173"/>
              <a:gd name="connsiteX2" fmla="*/ 3242596 w 3242596"/>
              <a:gd name="connsiteY2" fmla="*/ 1032087 h 2064173"/>
              <a:gd name="connsiteX3" fmla="*/ 1621298 w 3242596"/>
              <a:gd name="connsiteY3" fmla="*/ 2064173 h 2064173"/>
              <a:gd name="connsiteX4" fmla="*/ 0 w 3242596"/>
              <a:gd name="connsiteY4" fmla="*/ 1032087 h 2064173"/>
              <a:gd name="connsiteX0" fmla="*/ 0 w 3296384"/>
              <a:gd name="connsiteY0" fmla="*/ 1032087 h 2064173"/>
              <a:gd name="connsiteX1" fmla="*/ 1621298 w 3296384"/>
              <a:gd name="connsiteY1" fmla="*/ 0 h 2064173"/>
              <a:gd name="connsiteX2" fmla="*/ 3296384 w 3296384"/>
              <a:gd name="connsiteY2" fmla="*/ 1045534 h 2064173"/>
              <a:gd name="connsiteX3" fmla="*/ 1621298 w 3296384"/>
              <a:gd name="connsiteY3" fmla="*/ 2064173 h 2064173"/>
              <a:gd name="connsiteX4" fmla="*/ 0 w 3296384"/>
              <a:gd name="connsiteY4" fmla="*/ 1032087 h 2064173"/>
              <a:gd name="connsiteX0" fmla="*/ 0 w 3296384"/>
              <a:gd name="connsiteY0" fmla="*/ 1032087 h 2010385"/>
              <a:gd name="connsiteX1" fmla="*/ 1621298 w 3296384"/>
              <a:gd name="connsiteY1" fmla="*/ 0 h 2010385"/>
              <a:gd name="connsiteX2" fmla="*/ 3296384 w 3296384"/>
              <a:gd name="connsiteY2" fmla="*/ 1045534 h 2010385"/>
              <a:gd name="connsiteX3" fmla="*/ 1621298 w 3296384"/>
              <a:gd name="connsiteY3" fmla="*/ 2010385 h 2010385"/>
              <a:gd name="connsiteX4" fmla="*/ 0 w 3296384"/>
              <a:gd name="connsiteY4" fmla="*/ 1032087 h 2010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96384" h="2010385">
                <a:moveTo>
                  <a:pt x="0" y="1032087"/>
                </a:moveTo>
                <a:lnTo>
                  <a:pt x="1621298" y="0"/>
                </a:lnTo>
                <a:lnTo>
                  <a:pt x="3296384" y="1045534"/>
                </a:lnTo>
                <a:lnTo>
                  <a:pt x="1621298" y="2010385"/>
                </a:lnTo>
                <a:lnTo>
                  <a:pt x="0" y="103208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38100" dist="38100" dir="8100000" sx="103000" sy="103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20" name="平行四边形 11">
            <a:extLst>
              <a:ext uri="{FF2B5EF4-FFF2-40B4-BE49-F238E27FC236}">
                <a16:creationId xmlns:a16="http://schemas.microsoft.com/office/drawing/2014/main" xmlns="" id="{CB6183F3-CADA-4556-89A2-61ADA80A3740}"/>
              </a:ext>
            </a:extLst>
          </p:cNvPr>
          <p:cNvSpPr/>
          <p:nvPr/>
        </p:nvSpPr>
        <p:spPr>
          <a:xfrm>
            <a:off x="8811033" y="2192668"/>
            <a:ext cx="2554711" cy="1416848"/>
          </a:xfrm>
          <a:custGeom>
            <a:avLst/>
            <a:gdLst>
              <a:gd name="connsiteX0" fmla="*/ 0 w 1723446"/>
              <a:gd name="connsiteY0" fmla="*/ 1295824 h 1295824"/>
              <a:gd name="connsiteX1" fmla="*/ 323956 w 1723446"/>
              <a:gd name="connsiteY1" fmla="*/ 0 h 1295824"/>
              <a:gd name="connsiteX2" fmla="*/ 1723446 w 1723446"/>
              <a:gd name="connsiteY2" fmla="*/ 0 h 1295824"/>
              <a:gd name="connsiteX3" fmla="*/ 1399490 w 1723446"/>
              <a:gd name="connsiteY3" fmla="*/ 1295824 h 1295824"/>
              <a:gd name="connsiteX4" fmla="*/ 0 w 1723446"/>
              <a:gd name="connsiteY4" fmla="*/ 1295824 h 1295824"/>
              <a:gd name="connsiteX0" fmla="*/ 79456 w 1802902"/>
              <a:gd name="connsiteY0" fmla="*/ 1295824 h 1295824"/>
              <a:gd name="connsiteX1" fmla="*/ 0 w 1802902"/>
              <a:gd name="connsiteY1" fmla="*/ 201706 h 1295824"/>
              <a:gd name="connsiteX2" fmla="*/ 1802902 w 1802902"/>
              <a:gd name="connsiteY2" fmla="*/ 0 h 1295824"/>
              <a:gd name="connsiteX3" fmla="*/ 1478946 w 1802902"/>
              <a:gd name="connsiteY3" fmla="*/ 1295824 h 1295824"/>
              <a:gd name="connsiteX4" fmla="*/ 79456 w 1802902"/>
              <a:gd name="connsiteY4" fmla="*/ 1295824 h 1295824"/>
              <a:gd name="connsiteX0" fmla="*/ 79456 w 1478946"/>
              <a:gd name="connsiteY0" fmla="*/ 1524424 h 1524424"/>
              <a:gd name="connsiteX1" fmla="*/ 0 w 1478946"/>
              <a:gd name="connsiteY1" fmla="*/ 430306 h 1524424"/>
              <a:gd name="connsiteX2" fmla="*/ 740585 w 1478946"/>
              <a:gd name="connsiteY2" fmla="*/ 0 h 1524424"/>
              <a:gd name="connsiteX3" fmla="*/ 1478946 w 1478946"/>
              <a:gd name="connsiteY3" fmla="*/ 1524424 h 1524424"/>
              <a:gd name="connsiteX4" fmla="*/ 79456 w 1478946"/>
              <a:gd name="connsiteY4" fmla="*/ 1524424 h 1524424"/>
              <a:gd name="connsiteX0" fmla="*/ 79456 w 2554711"/>
              <a:gd name="connsiteY0" fmla="*/ 1524424 h 1524424"/>
              <a:gd name="connsiteX1" fmla="*/ 0 w 2554711"/>
              <a:gd name="connsiteY1" fmla="*/ 430306 h 1524424"/>
              <a:gd name="connsiteX2" fmla="*/ 740585 w 2554711"/>
              <a:gd name="connsiteY2" fmla="*/ 0 h 1524424"/>
              <a:gd name="connsiteX3" fmla="*/ 2554711 w 2554711"/>
              <a:gd name="connsiteY3" fmla="*/ 905859 h 1524424"/>
              <a:gd name="connsiteX4" fmla="*/ 79456 w 2554711"/>
              <a:gd name="connsiteY4" fmla="*/ 1524424 h 1524424"/>
              <a:gd name="connsiteX0" fmla="*/ 1625868 w 2554711"/>
              <a:gd name="connsiteY0" fmla="*/ 1349612 h 1349612"/>
              <a:gd name="connsiteX1" fmla="*/ 0 w 2554711"/>
              <a:gd name="connsiteY1" fmla="*/ 430306 h 1349612"/>
              <a:gd name="connsiteX2" fmla="*/ 740585 w 2554711"/>
              <a:gd name="connsiteY2" fmla="*/ 0 h 1349612"/>
              <a:gd name="connsiteX3" fmla="*/ 2554711 w 2554711"/>
              <a:gd name="connsiteY3" fmla="*/ 905859 h 1349612"/>
              <a:gd name="connsiteX4" fmla="*/ 1625868 w 2554711"/>
              <a:gd name="connsiteY4" fmla="*/ 1349612 h 1349612"/>
              <a:gd name="connsiteX0" fmla="*/ 1666209 w 2554711"/>
              <a:gd name="connsiteY0" fmla="*/ 1376506 h 1376506"/>
              <a:gd name="connsiteX1" fmla="*/ 0 w 2554711"/>
              <a:gd name="connsiteY1" fmla="*/ 430306 h 1376506"/>
              <a:gd name="connsiteX2" fmla="*/ 740585 w 2554711"/>
              <a:gd name="connsiteY2" fmla="*/ 0 h 1376506"/>
              <a:gd name="connsiteX3" fmla="*/ 2554711 w 2554711"/>
              <a:gd name="connsiteY3" fmla="*/ 905859 h 1376506"/>
              <a:gd name="connsiteX4" fmla="*/ 1666209 w 2554711"/>
              <a:gd name="connsiteY4" fmla="*/ 1376506 h 1376506"/>
              <a:gd name="connsiteX0" fmla="*/ 1666209 w 2554711"/>
              <a:gd name="connsiteY0" fmla="*/ 1416848 h 1416848"/>
              <a:gd name="connsiteX1" fmla="*/ 0 w 2554711"/>
              <a:gd name="connsiteY1" fmla="*/ 470648 h 1416848"/>
              <a:gd name="connsiteX2" fmla="*/ 713691 w 2554711"/>
              <a:gd name="connsiteY2" fmla="*/ 0 h 1416848"/>
              <a:gd name="connsiteX3" fmla="*/ 2554711 w 2554711"/>
              <a:gd name="connsiteY3" fmla="*/ 946201 h 1416848"/>
              <a:gd name="connsiteX4" fmla="*/ 1666209 w 2554711"/>
              <a:gd name="connsiteY4" fmla="*/ 1416848 h 1416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4711" h="1416848">
                <a:moveTo>
                  <a:pt x="1666209" y="1416848"/>
                </a:moveTo>
                <a:lnTo>
                  <a:pt x="0" y="470648"/>
                </a:lnTo>
                <a:lnTo>
                  <a:pt x="713691" y="0"/>
                </a:lnTo>
                <a:lnTo>
                  <a:pt x="2554711" y="946201"/>
                </a:lnTo>
                <a:lnTo>
                  <a:pt x="1666209" y="1416848"/>
                </a:lnTo>
                <a:close/>
              </a:path>
            </a:pathLst>
          </a:custGeom>
          <a:solidFill>
            <a:srgbClr val="4F81B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21" name="等腰三角形 12">
            <a:extLst>
              <a:ext uri="{FF2B5EF4-FFF2-40B4-BE49-F238E27FC236}">
                <a16:creationId xmlns:a16="http://schemas.microsoft.com/office/drawing/2014/main" xmlns="" id="{62444EC4-2BBB-4E63-8E74-0C9C0448E125}"/>
              </a:ext>
            </a:extLst>
          </p:cNvPr>
          <p:cNvSpPr/>
          <p:nvPr/>
        </p:nvSpPr>
        <p:spPr>
          <a:xfrm rot="19800000">
            <a:off x="11079596" y="2146838"/>
            <a:ext cx="986856" cy="766613"/>
          </a:xfrm>
          <a:custGeom>
            <a:avLst/>
            <a:gdLst>
              <a:gd name="connsiteX0" fmla="*/ 0 w 986856"/>
              <a:gd name="connsiteY0" fmla="*/ 721831 h 721831"/>
              <a:gd name="connsiteX1" fmla="*/ 493428 w 986856"/>
              <a:gd name="connsiteY1" fmla="*/ 0 h 721831"/>
              <a:gd name="connsiteX2" fmla="*/ 986856 w 986856"/>
              <a:gd name="connsiteY2" fmla="*/ 721831 h 721831"/>
              <a:gd name="connsiteX3" fmla="*/ 0 w 986856"/>
              <a:gd name="connsiteY3" fmla="*/ 721831 h 721831"/>
              <a:gd name="connsiteX0" fmla="*/ 0 w 986856"/>
              <a:gd name="connsiteY0" fmla="*/ 766613 h 766613"/>
              <a:gd name="connsiteX1" fmla="*/ 550336 w 986856"/>
              <a:gd name="connsiteY1" fmla="*/ 0 h 766613"/>
              <a:gd name="connsiteX2" fmla="*/ 986856 w 986856"/>
              <a:gd name="connsiteY2" fmla="*/ 766613 h 766613"/>
              <a:gd name="connsiteX3" fmla="*/ 0 w 986856"/>
              <a:gd name="connsiteY3" fmla="*/ 766613 h 76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856" h="766613">
                <a:moveTo>
                  <a:pt x="0" y="766613"/>
                </a:moveTo>
                <a:lnTo>
                  <a:pt x="550336" y="0"/>
                </a:lnTo>
                <a:lnTo>
                  <a:pt x="986856" y="766613"/>
                </a:lnTo>
                <a:lnTo>
                  <a:pt x="0" y="766613"/>
                </a:lnTo>
                <a:close/>
              </a:path>
            </a:pathLst>
          </a:custGeom>
          <a:solidFill>
            <a:srgbClr val="4F81B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22" name="等腰三角形 21">
            <a:extLst>
              <a:ext uri="{FF2B5EF4-FFF2-40B4-BE49-F238E27FC236}">
                <a16:creationId xmlns:a16="http://schemas.microsoft.com/office/drawing/2014/main" xmlns="" id="{0AF69400-9920-4ADD-B641-A02F8F128422}"/>
              </a:ext>
            </a:extLst>
          </p:cNvPr>
          <p:cNvSpPr/>
          <p:nvPr/>
        </p:nvSpPr>
        <p:spPr>
          <a:xfrm rot="16200000">
            <a:off x="10320263" y="2763636"/>
            <a:ext cx="2010385" cy="1733090"/>
          </a:xfrm>
          <a:prstGeom prst="triangle">
            <a:avLst/>
          </a:prstGeom>
          <a:solidFill>
            <a:srgbClr val="009FDA"/>
          </a:solidFill>
          <a:ln>
            <a:noFill/>
          </a:ln>
          <a:effectLst>
            <a:outerShdw blurRad="50800" dist="38100" dir="8100000" sx="104000" sy="104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23" name="等腰三角形 22">
            <a:extLst>
              <a:ext uri="{FF2B5EF4-FFF2-40B4-BE49-F238E27FC236}">
                <a16:creationId xmlns:a16="http://schemas.microsoft.com/office/drawing/2014/main" xmlns="" id="{25F45BDD-4F80-4C6B-A786-DC866505C635}"/>
              </a:ext>
            </a:extLst>
          </p:cNvPr>
          <p:cNvSpPr/>
          <p:nvPr/>
        </p:nvSpPr>
        <p:spPr>
          <a:xfrm rot="8681015">
            <a:off x="10487418" y="3494999"/>
            <a:ext cx="510208" cy="439834"/>
          </a:xfrm>
          <a:prstGeom prst="triangle">
            <a:avLst/>
          </a:prstGeom>
          <a:solidFill>
            <a:srgbClr val="1B304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24" name="等腰三角形 23">
            <a:extLst>
              <a:ext uri="{FF2B5EF4-FFF2-40B4-BE49-F238E27FC236}">
                <a16:creationId xmlns:a16="http://schemas.microsoft.com/office/drawing/2014/main" xmlns="" id="{0B47B2B6-B83E-4D7D-9A3B-B3034B21F1A9}"/>
              </a:ext>
            </a:extLst>
          </p:cNvPr>
          <p:cNvSpPr/>
          <p:nvPr/>
        </p:nvSpPr>
        <p:spPr>
          <a:xfrm rot="16200000">
            <a:off x="10462329" y="1382549"/>
            <a:ext cx="510208" cy="439834"/>
          </a:xfrm>
          <a:prstGeom prst="triangle">
            <a:avLst/>
          </a:prstGeom>
          <a:solidFill>
            <a:srgbClr val="1B304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25" name="等腰三角形 24">
            <a:extLst>
              <a:ext uri="{FF2B5EF4-FFF2-40B4-BE49-F238E27FC236}">
                <a16:creationId xmlns:a16="http://schemas.microsoft.com/office/drawing/2014/main" xmlns="" id="{8F0D8BC2-4D1E-463A-921C-4AC788F96D5C}"/>
              </a:ext>
            </a:extLst>
          </p:cNvPr>
          <p:cNvSpPr/>
          <p:nvPr/>
        </p:nvSpPr>
        <p:spPr>
          <a:xfrm rot="5400000">
            <a:off x="11046828" y="1431399"/>
            <a:ext cx="405691" cy="349733"/>
          </a:xfrm>
          <a:prstGeom prst="triangl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26" name="等腰三角形 18">
            <a:extLst>
              <a:ext uri="{FF2B5EF4-FFF2-40B4-BE49-F238E27FC236}">
                <a16:creationId xmlns:a16="http://schemas.microsoft.com/office/drawing/2014/main" xmlns="" id="{D6A82B66-7C19-497D-B21C-234D69E002B0}"/>
              </a:ext>
            </a:extLst>
          </p:cNvPr>
          <p:cNvSpPr/>
          <p:nvPr/>
        </p:nvSpPr>
        <p:spPr>
          <a:xfrm rot="19800000">
            <a:off x="9264057" y="1225451"/>
            <a:ext cx="1104855" cy="756405"/>
          </a:xfrm>
          <a:custGeom>
            <a:avLst/>
            <a:gdLst>
              <a:gd name="connsiteX0" fmla="*/ 0 w 1137991"/>
              <a:gd name="connsiteY0" fmla="*/ 981026 h 981026"/>
              <a:gd name="connsiteX1" fmla="*/ 568996 w 1137991"/>
              <a:gd name="connsiteY1" fmla="*/ 0 h 981026"/>
              <a:gd name="connsiteX2" fmla="*/ 1137991 w 1137991"/>
              <a:gd name="connsiteY2" fmla="*/ 981026 h 981026"/>
              <a:gd name="connsiteX3" fmla="*/ 0 w 1137991"/>
              <a:gd name="connsiteY3" fmla="*/ 981026 h 981026"/>
              <a:gd name="connsiteX0" fmla="*/ 0 w 1104855"/>
              <a:gd name="connsiteY0" fmla="*/ 1031212 h 1031212"/>
              <a:gd name="connsiteX1" fmla="*/ 535860 w 1104855"/>
              <a:gd name="connsiteY1" fmla="*/ 0 h 1031212"/>
              <a:gd name="connsiteX2" fmla="*/ 1104855 w 1104855"/>
              <a:gd name="connsiteY2" fmla="*/ 981026 h 1031212"/>
              <a:gd name="connsiteX3" fmla="*/ 0 w 1104855"/>
              <a:gd name="connsiteY3" fmla="*/ 1031212 h 1031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4855" h="1031212">
                <a:moveTo>
                  <a:pt x="0" y="1031212"/>
                </a:moveTo>
                <a:lnTo>
                  <a:pt x="535860" y="0"/>
                </a:lnTo>
                <a:lnTo>
                  <a:pt x="1104855" y="981026"/>
                </a:lnTo>
                <a:lnTo>
                  <a:pt x="0" y="1031212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27" name="梯形 19">
            <a:extLst>
              <a:ext uri="{FF2B5EF4-FFF2-40B4-BE49-F238E27FC236}">
                <a16:creationId xmlns:a16="http://schemas.microsoft.com/office/drawing/2014/main" xmlns="" id="{9EDC0015-55B0-44A8-B045-4D1713E003B8}"/>
              </a:ext>
            </a:extLst>
          </p:cNvPr>
          <p:cNvSpPr/>
          <p:nvPr/>
        </p:nvSpPr>
        <p:spPr>
          <a:xfrm rot="8948101">
            <a:off x="7888749" y="1769032"/>
            <a:ext cx="2069478" cy="757077"/>
          </a:xfrm>
          <a:custGeom>
            <a:avLst/>
            <a:gdLst>
              <a:gd name="connsiteX0" fmla="*/ 0 w 1126315"/>
              <a:gd name="connsiteY0" fmla="*/ 552153 h 552153"/>
              <a:gd name="connsiteX1" fmla="*/ 138038 w 1126315"/>
              <a:gd name="connsiteY1" fmla="*/ 0 h 552153"/>
              <a:gd name="connsiteX2" fmla="*/ 988277 w 1126315"/>
              <a:gd name="connsiteY2" fmla="*/ 0 h 552153"/>
              <a:gd name="connsiteX3" fmla="*/ 1126315 w 1126315"/>
              <a:gd name="connsiteY3" fmla="*/ 552153 h 552153"/>
              <a:gd name="connsiteX4" fmla="*/ 0 w 1126315"/>
              <a:gd name="connsiteY4" fmla="*/ 552153 h 552153"/>
              <a:gd name="connsiteX0" fmla="*/ 0 w 1582162"/>
              <a:gd name="connsiteY0" fmla="*/ 1000333 h 1000333"/>
              <a:gd name="connsiteX1" fmla="*/ 593885 w 1582162"/>
              <a:gd name="connsiteY1" fmla="*/ 0 h 1000333"/>
              <a:gd name="connsiteX2" fmla="*/ 1444124 w 1582162"/>
              <a:gd name="connsiteY2" fmla="*/ 0 h 1000333"/>
              <a:gd name="connsiteX3" fmla="*/ 1582162 w 1582162"/>
              <a:gd name="connsiteY3" fmla="*/ 552153 h 1000333"/>
              <a:gd name="connsiteX4" fmla="*/ 0 w 1582162"/>
              <a:gd name="connsiteY4" fmla="*/ 1000333 h 1000333"/>
              <a:gd name="connsiteX0" fmla="*/ 0 w 1582162"/>
              <a:gd name="connsiteY0" fmla="*/ 1009487 h 1009487"/>
              <a:gd name="connsiteX1" fmla="*/ 552357 w 1582162"/>
              <a:gd name="connsiteY1" fmla="*/ 0 h 1009487"/>
              <a:gd name="connsiteX2" fmla="*/ 1444124 w 1582162"/>
              <a:gd name="connsiteY2" fmla="*/ 9154 h 1009487"/>
              <a:gd name="connsiteX3" fmla="*/ 1582162 w 1582162"/>
              <a:gd name="connsiteY3" fmla="*/ 561307 h 1009487"/>
              <a:gd name="connsiteX4" fmla="*/ 0 w 1582162"/>
              <a:gd name="connsiteY4" fmla="*/ 1009487 h 1009487"/>
              <a:gd name="connsiteX0" fmla="*/ 0 w 1582162"/>
              <a:gd name="connsiteY0" fmla="*/ 1000333 h 1000333"/>
              <a:gd name="connsiteX1" fmla="*/ 515475 w 1582162"/>
              <a:gd name="connsiteY1" fmla="*/ 134 h 1000333"/>
              <a:gd name="connsiteX2" fmla="*/ 1444124 w 1582162"/>
              <a:gd name="connsiteY2" fmla="*/ 0 h 1000333"/>
              <a:gd name="connsiteX3" fmla="*/ 1582162 w 1582162"/>
              <a:gd name="connsiteY3" fmla="*/ 552153 h 1000333"/>
              <a:gd name="connsiteX4" fmla="*/ 0 w 1582162"/>
              <a:gd name="connsiteY4" fmla="*/ 1000333 h 1000333"/>
              <a:gd name="connsiteX0" fmla="*/ 0 w 1582162"/>
              <a:gd name="connsiteY0" fmla="*/ 1055658 h 1055658"/>
              <a:gd name="connsiteX1" fmla="*/ 515475 w 1582162"/>
              <a:gd name="connsiteY1" fmla="*/ 55459 h 1055658"/>
              <a:gd name="connsiteX2" fmla="*/ 1430191 w 1582162"/>
              <a:gd name="connsiteY2" fmla="*/ 0 h 1055658"/>
              <a:gd name="connsiteX3" fmla="*/ 1582162 w 1582162"/>
              <a:gd name="connsiteY3" fmla="*/ 607478 h 1055658"/>
              <a:gd name="connsiteX4" fmla="*/ 0 w 1582162"/>
              <a:gd name="connsiteY4" fmla="*/ 1055658 h 1055658"/>
              <a:gd name="connsiteX0" fmla="*/ 0 w 2069478"/>
              <a:gd name="connsiteY0" fmla="*/ 1055658 h 1055658"/>
              <a:gd name="connsiteX1" fmla="*/ 515475 w 2069478"/>
              <a:gd name="connsiteY1" fmla="*/ 55459 h 1055658"/>
              <a:gd name="connsiteX2" fmla="*/ 1430191 w 2069478"/>
              <a:gd name="connsiteY2" fmla="*/ 0 h 1055658"/>
              <a:gd name="connsiteX3" fmla="*/ 2069478 w 2069478"/>
              <a:gd name="connsiteY3" fmla="*/ 1024051 h 1055658"/>
              <a:gd name="connsiteX4" fmla="*/ 0 w 2069478"/>
              <a:gd name="connsiteY4" fmla="*/ 1055658 h 1055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9478" h="1055658">
                <a:moveTo>
                  <a:pt x="0" y="1055658"/>
                </a:moveTo>
                <a:lnTo>
                  <a:pt x="515475" y="55459"/>
                </a:lnTo>
                <a:lnTo>
                  <a:pt x="1430191" y="0"/>
                </a:lnTo>
                <a:lnTo>
                  <a:pt x="2069478" y="1024051"/>
                </a:lnTo>
                <a:lnTo>
                  <a:pt x="0" y="1055658"/>
                </a:lnTo>
                <a:close/>
              </a:path>
            </a:pathLst>
          </a:custGeom>
          <a:solidFill>
            <a:srgbClr val="DFD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30" name="等腰三角形 29">
            <a:extLst>
              <a:ext uri="{FF2B5EF4-FFF2-40B4-BE49-F238E27FC236}">
                <a16:creationId xmlns:a16="http://schemas.microsoft.com/office/drawing/2014/main" xmlns="" id="{00E828AD-451F-46B7-90B4-75F8EF1DD979}"/>
              </a:ext>
            </a:extLst>
          </p:cNvPr>
          <p:cNvSpPr/>
          <p:nvPr/>
        </p:nvSpPr>
        <p:spPr>
          <a:xfrm rot="8707643">
            <a:off x="9186532" y="3504363"/>
            <a:ext cx="999067" cy="861264"/>
          </a:xfrm>
          <a:prstGeom prst="triangl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31" name="等腰三角形 30">
            <a:extLst>
              <a:ext uri="{FF2B5EF4-FFF2-40B4-BE49-F238E27FC236}">
                <a16:creationId xmlns:a16="http://schemas.microsoft.com/office/drawing/2014/main" xmlns="" id="{86A05D21-E35E-4049-BAD5-A3AD7BD16B8C}"/>
              </a:ext>
            </a:extLst>
          </p:cNvPr>
          <p:cNvSpPr/>
          <p:nvPr/>
        </p:nvSpPr>
        <p:spPr>
          <a:xfrm rot="9000000">
            <a:off x="7597457" y="3363315"/>
            <a:ext cx="634552" cy="547027"/>
          </a:xfrm>
          <a:prstGeom prst="triangl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57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B229A2A-F1F4-4BAB-ACBE-8E3E97BA2918}"/>
              </a:ext>
            </a:extLst>
          </p:cNvPr>
          <p:cNvGrpSpPr/>
          <p:nvPr/>
        </p:nvGrpSpPr>
        <p:grpSpPr>
          <a:xfrm>
            <a:off x="3601301" y="1404507"/>
            <a:ext cx="4989398" cy="4048986"/>
            <a:chOff x="3601933" y="1764870"/>
            <a:chExt cx="4989398" cy="4048986"/>
          </a:xfrm>
        </p:grpSpPr>
        <p:sp>
          <p:nvSpPr>
            <p:cNvPr id="3" name="圆角矩形 44">
              <a:extLst>
                <a:ext uri="{FF2B5EF4-FFF2-40B4-BE49-F238E27FC236}">
                  <a16:creationId xmlns:a16="http://schemas.microsoft.com/office/drawing/2014/main" xmlns="" id="{56B1ACF6-8AEC-4A3E-80D4-E9EC506D762F}"/>
                </a:ext>
              </a:extLst>
            </p:cNvPr>
            <p:cNvSpPr/>
            <p:nvPr/>
          </p:nvSpPr>
          <p:spPr>
            <a:xfrm rot="18900000">
              <a:off x="4629680" y="2074821"/>
              <a:ext cx="1909664" cy="631414"/>
            </a:xfrm>
            <a:prstGeom prst="roundRect">
              <a:avLst>
                <a:gd name="adj" fmla="val 50000"/>
              </a:avLst>
            </a:prstGeom>
            <a:solidFill>
              <a:srgbClr val="1F497D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77817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1B82907F-6C9B-48A1-92D4-68C2940FAF97}"/>
                </a:ext>
              </a:extLst>
            </p:cNvPr>
            <p:cNvSpPr/>
            <p:nvPr/>
          </p:nvSpPr>
          <p:spPr>
            <a:xfrm flipH="1">
              <a:off x="4883546" y="2569037"/>
              <a:ext cx="528842" cy="529105"/>
            </a:xfrm>
            <a:prstGeom prst="ellipse">
              <a:avLst/>
            </a:prstGeom>
            <a:solidFill>
              <a:schemeClr val="tx1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E77817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4538A35E-E5F7-437C-8607-52927B01A6B7}"/>
                </a:ext>
              </a:extLst>
            </p:cNvPr>
            <p:cNvSpPr/>
            <p:nvPr/>
          </p:nvSpPr>
          <p:spPr>
            <a:xfrm rot="18900000">
              <a:off x="4977515" y="2599815"/>
              <a:ext cx="3561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9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73A6"/>
                  </a:solidFill>
                  <a:effectLst/>
                  <a:uLnTx/>
                  <a:uFillTx/>
                  <a:latin typeface="Arial"/>
                  <a:ea typeface="微软雅黑" pitchFamily="34" charset="-122"/>
                  <a:cs typeface="Arial" pitchFamily="34" charset="0"/>
                </a:rPr>
                <a:t>1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73A6"/>
                </a:solidFill>
                <a:effectLst/>
                <a:uLnTx/>
                <a:uFillTx/>
                <a:latin typeface="Arial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6" name="KSO_Shape">
              <a:extLst>
                <a:ext uri="{FF2B5EF4-FFF2-40B4-BE49-F238E27FC236}">
                  <a16:creationId xmlns:a16="http://schemas.microsoft.com/office/drawing/2014/main" xmlns="" id="{02CB04BF-328D-4CD0-A60B-C78BFA161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2490" y="1764870"/>
              <a:ext cx="308317" cy="296644"/>
            </a:xfrm>
            <a:custGeom>
              <a:avLst/>
              <a:gdLst/>
              <a:ahLst/>
              <a:cxnLst/>
              <a:rect l="0" t="0" r="r" b="b"/>
              <a:pathLst>
                <a:path w="2217738" h="2133600">
                  <a:moveTo>
                    <a:pt x="264726" y="2054225"/>
                  </a:moveTo>
                  <a:lnTo>
                    <a:pt x="1954996" y="2054225"/>
                  </a:lnTo>
                  <a:lnTo>
                    <a:pt x="1960156" y="2054622"/>
                  </a:lnTo>
                  <a:lnTo>
                    <a:pt x="1964920" y="2055019"/>
                  </a:lnTo>
                  <a:lnTo>
                    <a:pt x="1969286" y="2056210"/>
                  </a:lnTo>
                  <a:lnTo>
                    <a:pt x="1973653" y="2057400"/>
                  </a:lnTo>
                  <a:lnTo>
                    <a:pt x="1978019" y="2058988"/>
                  </a:lnTo>
                  <a:lnTo>
                    <a:pt x="1981989" y="2061369"/>
                  </a:lnTo>
                  <a:lnTo>
                    <a:pt x="1985959" y="2063353"/>
                  </a:lnTo>
                  <a:lnTo>
                    <a:pt x="1989134" y="2066131"/>
                  </a:lnTo>
                  <a:lnTo>
                    <a:pt x="1992310" y="2068910"/>
                  </a:lnTo>
                  <a:lnTo>
                    <a:pt x="1995089" y="2071688"/>
                  </a:lnTo>
                  <a:lnTo>
                    <a:pt x="1997470" y="2074863"/>
                  </a:lnTo>
                  <a:lnTo>
                    <a:pt x="1999455" y="2078435"/>
                  </a:lnTo>
                  <a:lnTo>
                    <a:pt x="2001440" y="2082403"/>
                  </a:lnTo>
                  <a:lnTo>
                    <a:pt x="2002631" y="2085975"/>
                  </a:lnTo>
                  <a:lnTo>
                    <a:pt x="2003028" y="2089944"/>
                  </a:lnTo>
                  <a:lnTo>
                    <a:pt x="2003425" y="2093913"/>
                  </a:lnTo>
                  <a:lnTo>
                    <a:pt x="2003028" y="2098278"/>
                  </a:lnTo>
                  <a:lnTo>
                    <a:pt x="2002631" y="2101850"/>
                  </a:lnTo>
                  <a:lnTo>
                    <a:pt x="2001440" y="2105819"/>
                  </a:lnTo>
                  <a:lnTo>
                    <a:pt x="1999455" y="2108994"/>
                  </a:lnTo>
                  <a:lnTo>
                    <a:pt x="1997470" y="2112566"/>
                  </a:lnTo>
                  <a:lnTo>
                    <a:pt x="1995089" y="2116138"/>
                  </a:lnTo>
                  <a:lnTo>
                    <a:pt x="1992310" y="2119313"/>
                  </a:lnTo>
                  <a:lnTo>
                    <a:pt x="1989134" y="2122091"/>
                  </a:lnTo>
                  <a:lnTo>
                    <a:pt x="1985959" y="2124472"/>
                  </a:lnTo>
                  <a:lnTo>
                    <a:pt x="1981989" y="2126853"/>
                  </a:lnTo>
                  <a:lnTo>
                    <a:pt x="1978019" y="2128838"/>
                  </a:lnTo>
                  <a:lnTo>
                    <a:pt x="1973653" y="2130822"/>
                  </a:lnTo>
                  <a:lnTo>
                    <a:pt x="1969286" y="2132013"/>
                  </a:lnTo>
                  <a:lnTo>
                    <a:pt x="1964920" y="2132806"/>
                  </a:lnTo>
                  <a:lnTo>
                    <a:pt x="1960156" y="2133203"/>
                  </a:lnTo>
                  <a:lnTo>
                    <a:pt x="1954996" y="2133600"/>
                  </a:lnTo>
                  <a:lnTo>
                    <a:pt x="264726" y="2133600"/>
                  </a:lnTo>
                  <a:lnTo>
                    <a:pt x="259566" y="2133203"/>
                  </a:lnTo>
                  <a:lnTo>
                    <a:pt x="254802" y="2132806"/>
                  </a:lnTo>
                  <a:lnTo>
                    <a:pt x="250436" y="2132013"/>
                  </a:lnTo>
                  <a:lnTo>
                    <a:pt x="246069" y="2130822"/>
                  </a:lnTo>
                  <a:lnTo>
                    <a:pt x="241306" y="2128838"/>
                  </a:lnTo>
                  <a:lnTo>
                    <a:pt x="237733" y="2126853"/>
                  </a:lnTo>
                  <a:lnTo>
                    <a:pt x="233763" y="2124472"/>
                  </a:lnTo>
                  <a:lnTo>
                    <a:pt x="230588" y="2122091"/>
                  </a:lnTo>
                  <a:lnTo>
                    <a:pt x="227015" y="2119313"/>
                  </a:lnTo>
                  <a:lnTo>
                    <a:pt x="224236" y="2116138"/>
                  </a:lnTo>
                  <a:lnTo>
                    <a:pt x="222251" y="2112566"/>
                  </a:lnTo>
                  <a:lnTo>
                    <a:pt x="219870" y="2108994"/>
                  </a:lnTo>
                  <a:lnTo>
                    <a:pt x="218282" y="2105819"/>
                  </a:lnTo>
                  <a:lnTo>
                    <a:pt x="217091" y="2101850"/>
                  </a:lnTo>
                  <a:lnTo>
                    <a:pt x="216297" y="2098278"/>
                  </a:lnTo>
                  <a:lnTo>
                    <a:pt x="215900" y="2093913"/>
                  </a:lnTo>
                  <a:lnTo>
                    <a:pt x="216297" y="2089944"/>
                  </a:lnTo>
                  <a:lnTo>
                    <a:pt x="217091" y="2085975"/>
                  </a:lnTo>
                  <a:lnTo>
                    <a:pt x="218282" y="2082403"/>
                  </a:lnTo>
                  <a:lnTo>
                    <a:pt x="219870" y="2078435"/>
                  </a:lnTo>
                  <a:lnTo>
                    <a:pt x="222251" y="2074863"/>
                  </a:lnTo>
                  <a:lnTo>
                    <a:pt x="224236" y="2071688"/>
                  </a:lnTo>
                  <a:lnTo>
                    <a:pt x="227015" y="2068910"/>
                  </a:lnTo>
                  <a:lnTo>
                    <a:pt x="230588" y="2066131"/>
                  </a:lnTo>
                  <a:lnTo>
                    <a:pt x="233763" y="2063353"/>
                  </a:lnTo>
                  <a:lnTo>
                    <a:pt x="237733" y="2061369"/>
                  </a:lnTo>
                  <a:lnTo>
                    <a:pt x="241306" y="2058988"/>
                  </a:lnTo>
                  <a:lnTo>
                    <a:pt x="246069" y="2057400"/>
                  </a:lnTo>
                  <a:lnTo>
                    <a:pt x="250436" y="2056210"/>
                  </a:lnTo>
                  <a:lnTo>
                    <a:pt x="254802" y="2055019"/>
                  </a:lnTo>
                  <a:lnTo>
                    <a:pt x="259566" y="2054622"/>
                  </a:lnTo>
                  <a:lnTo>
                    <a:pt x="264726" y="2054225"/>
                  </a:lnTo>
                  <a:close/>
                  <a:moveTo>
                    <a:pt x="259566" y="1952625"/>
                  </a:moveTo>
                  <a:lnTo>
                    <a:pt x="264726" y="1952625"/>
                  </a:lnTo>
                  <a:lnTo>
                    <a:pt x="1954996" y="1952625"/>
                  </a:lnTo>
                  <a:lnTo>
                    <a:pt x="1960156" y="1952625"/>
                  </a:lnTo>
                  <a:lnTo>
                    <a:pt x="1964920" y="1953423"/>
                  </a:lnTo>
                  <a:lnTo>
                    <a:pt x="1969286" y="1954220"/>
                  </a:lnTo>
                  <a:lnTo>
                    <a:pt x="1973653" y="1955417"/>
                  </a:lnTo>
                  <a:lnTo>
                    <a:pt x="1978019" y="1957411"/>
                  </a:lnTo>
                  <a:lnTo>
                    <a:pt x="1981989" y="1959007"/>
                  </a:lnTo>
                  <a:lnTo>
                    <a:pt x="1985959" y="1961799"/>
                  </a:lnTo>
                  <a:lnTo>
                    <a:pt x="1989134" y="1963793"/>
                  </a:lnTo>
                  <a:lnTo>
                    <a:pt x="1992310" y="1966984"/>
                  </a:lnTo>
                  <a:lnTo>
                    <a:pt x="1995089" y="1970175"/>
                  </a:lnTo>
                  <a:lnTo>
                    <a:pt x="1997470" y="1973366"/>
                  </a:lnTo>
                  <a:lnTo>
                    <a:pt x="1999455" y="1976956"/>
                  </a:lnTo>
                  <a:lnTo>
                    <a:pt x="2001440" y="1980147"/>
                  </a:lnTo>
                  <a:lnTo>
                    <a:pt x="2002631" y="1984136"/>
                  </a:lnTo>
                  <a:lnTo>
                    <a:pt x="2003028" y="1988124"/>
                  </a:lnTo>
                  <a:lnTo>
                    <a:pt x="2003425" y="1992113"/>
                  </a:lnTo>
                  <a:lnTo>
                    <a:pt x="2003028" y="1996501"/>
                  </a:lnTo>
                  <a:lnTo>
                    <a:pt x="2002631" y="2000489"/>
                  </a:lnTo>
                  <a:lnTo>
                    <a:pt x="2001440" y="2004079"/>
                  </a:lnTo>
                  <a:lnTo>
                    <a:pt x="1999455" y="2007669"/>
                  </a:lnTo>
                  <a:lnTo>
                    <a:pt x="1997470" y="2011259"/>
                  </a:lnTo>
                  <a:lnTo>
                    <a:pt x="1995089" y="2014848"/>
                  </a:lnTo>
                  <a:lnTo>
                    <a:pt x="1992310" y="2017641"/>
                  </a:lnTo>
                  <a:lnTo>
                    <a:pt x="1989134" y="2020433"/>
                  </a:lnTo>
                  <a:lnTo>
                    <a:pt x="1985959" y="2023225"/>
                  </a:lnTo>
                  <a:lnTo>
                    <a:pt x="1981989" y="2025219"/>
                  </a:lnTo>
                  <a:lnTo>
                    <a:pt x="1978019" y="2027612"/>
                  </a:lnTo>
                  <a:lnTo>
                    <a:pt x="1973653" y="2028809"/>
                  </a:lnTo>
                  <a:lnTo>
                    <a:pt x="1969286" y="2030006"/>
                  </a:lnTo>
                  <a:lnTo>
                    <a:pt x="1964920" y="2031601"/>
                  </a:lnTo>
                  <a:lnTo>
                    <a:pt x="1960156" y="2032000"/>
                  </a:lnTo>
                  <a:lnTo>
                    <a:pt x="1954996" y="2032000"/>
                  </a:lnTo>
                  <a:lnTo>
                    <a:pt x="264726" y="2032000"/>
                  </a:lnTo>
                  <a:lnTo>
                    <a:pt x="259566" y="2032000"/>
                  </a:lnTo>
                  <a:lnTo>
                    <a:pt x="254802" y="2031601"/>
                  </a:lnTo>
                  <a:lnTo>
                    <a:pt x="250436" y="2030006"/>
                  </a:lnTo>
                  <a:lnTo>
                    <a:pt x="246069" y="2028809"/>
                  </a:lnTo>
                  <a:lnTo>
                    <a:pt x="241306" y="2027612"/>
                  </a:lnTo>
                  <a:lnTo>
                    <a:pt x="237733" y="2025219"/>
                  </a:lnTo>
                  <a:lnTo>
                    <a:pt x="233763" y="2023225"/>
                  </a:lnTo>
                  <a:lnTo>
                    <a:pt x="230588" y="2020433"/>
                  </a:lnTo>
                  <a:lnTo>
                    <a:pt x="227015" y="2017641"/>
                  </a:lnTo>
                  <a:lnTo>
                    <a:pt x="224236" y="2014848"/>
                  </a:lnTo>
                  <a:lnTo>
                    <a:pt x="222251" y="2011259"/>
                  </a:lnTo>
                  <a:lnTo>
                    <a:pt x="219870" y="2007669"/>
                  </a:lnTo>
                  <a:lnTo>
                    <a:pt x="218282" y="2004079"/>
                  </a:lnTo>
                  <a:lnTo>
                    <a:pt x="217091" y="2000489"/>
                  </a:lnTo>
                  <a:lnTo>
                    <a:pt x="216297" y="1996501"/>
                  </a:lnTo>
                  <a:lnTo>
                    <a:pt x="215900" y="1992113"/>
                  </a:lnTo>
                  <a:lnTo>
                    <a:pt x="216297" y="1988124"/>
                  </a:lnTo>
                  <a:lnTo>
                    <a:pt x="217091" y="1984136"/>
                  </a:lnTo>
                  <a:lnTo>
                    <a:pt x="218282" y="1980147"/>
                  </a:lnTo>
                  <a:lnTo>
                    <a:pt x="219870" y="1976956"/>
                  </a:lnTo>
                  <a:lnTo>
                    <a:pt x="222251" y="1973366"/>
                  </a:lnTo>
                  <a:lnTo>
                    <a:pt x="224236" y="1970175"/>
                  </a:lnTo>
                  <a:lnTo>
                    <a:pt x="227015" y="1966984"/>
                  </a:lnTo>
                  <a:lnTo>
                    <a:pt x="230588" y="1963793"/>
                  </a:lnTo>
                  <a:lnTo>
                    <a:pt x="233763" y="1961799"/>
                  </a:lnTo>
                  <a:lnTo>
                    <a:pt x="237733" y="1959007"/>
                  </a:lnTo>
                  <a:lnTo>
                    <a:pt x="241306" y="1957411"/>
                  </a:lnTo>
                  <a:lnTo>
                    <a:pt x="246069" y="1955417"/>
                  </a:lnTo>
                  <a:lnTo>
                    <a:pt x="250436" y="1954220"/>
                  </a:lnTo>
                  <a:lnTo>
                    <a:pt x="254802" y="1953423"/>
                  </a:lnTo>
                  <a:lnTo>
                    <a:pt x="259566" y="1952625"/>
                  </a:lnTo>
                  <a:close/>
                  <a:moveTo>
                    <a:pt x="259566" y="1851025"/>
                  </a:moveTo>
                  <a:lnTo>
                    <a:pt x="264726" y="1851025"/>
                  </a:lnTo>
                  <a:lnTo>
                    <a:pt x="1954996" y="1851025"/>
                  </a:lnTo>
                  <a:lnTo>
                    <a:pt x="1960156" y="1851025"/>
                  </a:lnTo>
                  <a:lnTo>
                    <a:pt x="1964920" y="1851823"/>
                  </a:lnTo>
                  <a:lnTo>
                    <a:pt x="1969286" y="1853019"/>
                  </a:lnTo>
                  <a:lnTo>
                    <a:pt x="1973653" y="1854216"/>
                  </a:lnTo>
                  <a:lnTo>
                    <a:pt x="1978019" y="1855811"/>
                  </a:lnTo>
                  <a:lnTo>
                    <a:pt x="1981989" y="1857806"/>
                  </a:lnTo>
                  <a:lnTo>
                    <a:pt x="1985959" y="1860199"/>
                  </a:lnTo>
                  <a:lnTo>
                    <a:pt x="1989134" y="1862592"/>
                  </a:lnTo>
                  <a:lnTo>
                    <a:pt x="1992310" y="1865783"/>
                  </a:lnTo>
                  <a:lnTo>
                    <a:pt x="1995089" y="1868575"/>
                  </a:lnTo>
                  <a:lnTo>
                    <a:pt x="1997470" y="1871766"/>
                  </a:lnTo>
                  <a:lnTo>
                    <a:pt x="1999455" y="1875356"/>
                  </a:lnTo>
                  <a:lnTo>
                    <a:pt x="2001440" y="1878946"/>
                  </a:lnTo>
                  <a:lnTo>
                    <a:pt x="2002631" y="1882934"/>
                  </a:lnTo>
                  <a:lnTo>
                    <a:pt x="2003028" y="1886923"/>
                  </a:lnTo>
                  <a:lnTo>
                    <a:pt x="2003425" y="1890912"/>
                  </a:lnTo>
                  <a:lnTo>
                    <a:pt x="2003028" y="1895299"/>
                  </a:lnTo>
                  <a:lnTo>
                    <a:pt x="2002631" y="1898889"/>
                  </a:lnTo>
                  <a:lnTo>
                    <a:pt x="2001440" y="1902878"/>
                  </a:lnTo>
                  <a:lnTo>
                    <a:pt x="1999455" y="1906069"/>
                  </a:lnTo>
                  <a:lnTo>
                    <a:pt x="1997470" y="1909659"/>
                  </a:lnTo>
                  <a:lnTo>
                    <a:pt x="1995089" y="1913248"/>
                  </a:lnTo>
                  <a:lnTo>
                    <a:pt x="1992310" y="1916439"/>
                  </a:lnTo>
                  <a:lnTo>
                    <a:pt x="1989134" y="1918833"/>
                  </a:lnTo>
                  <a:lnTo>
                    <a:pt x="1985959" y="1921625"/>
                  </a:lnTo>
                  <a:lnTo>
                    <a:pt x="1981989" y="1924018"/>
                  </a:lnTo>
                  <a:lnTo>
                    <a:pt x="1978019" y="1926012"/>
                  </a:lnTo>
                  <a:lnTo>
                    <a:pt x="1973653" y="1927209"/>
                  </a:lnTo>
                  <a:lnTo>
                    <a:pt x="1969286" y="1928804"/>
                  </a:lnTo>
                  <a:lnTo>
                    <a:pt x="1964920" y="1930001"/>
                  </a:lnTo>
                  <a:lnTo>
                    <a:pt x="1960156" y="1930400"/>
                  </a:lnTo>
                  <a:lnTo>
                    <a:pt x="1954996" y="1930400"/>
                  </a:lnTo>
                  <a:lnTo>
                    <a:pt x="264726" y="1930400"/>
                  </a:lnTo>
                  <a:lnTo>
                    <a:pt x="259566" y="1930400"/>
                  </a:lnTo>
                  <a:lnTo>
                    <a:pt x="254802" y="1930001"/>
                  </a:lnTo>
                  <a:lnTo>
                    <a:pt x="250436" y="1928804"/>
                  </a:lnTo>
                  <a:lnTo>
                    <a:pt x="246069" y="1927209"/>
                  </a:lnTo>
                  <a:lnTo>
                    <a:pt x="241306" y="1926012"/>
                  </a:lnTo>
                  <a:lnTo>
                    <a:pt x="237733" y="1924018"/>
                  </a:lnTo>
                  <a:lnTo>
                    <a:pt x="233763" y="1921625"/>
                  </a:lnTo>
                  <a:lnTo>
                    <a:pt x="230588" y="1918833"/>
                  </a:lnTo>
                  <a:lnTo>
                    <a:pt x="227015" y="1916439"/>
                  </a:lnTo>
                  <a:lnTo>
                    <a:pt x="224236" y="1913248"/>
                  </a:lnTo>
                  <a:lnTo>
                    <a:pt x="222251" y="1909659"/>
                  </a:lnTo>
                  <a:lnTo>
                    <a:pt x="219870" y="1906069"/>
                  </a:lnTo>
                  <a:lnTo>
                    <a:pt x="218282" y="1902878"/>
                  </a:lnTo>
                  <a:lnTo>
                    <a:pt x="217091" y="1898889"/>
                  </a:lnTo>
                  <a:lnTo>
                    <a:pt x="216297" y="1895299"/>
                  </a:lnTo>
                  <a:lnTo>
                    <a:pt x="215900" y="1890912"/>
                  </a:lnTo>
                  <a:lnTo>
                    <a:pt x="216297" y="1886923"/>
                  </a:lnTo>
                  <a:lnTo>
                    <a:pt x="217091" y="1882934"/>
                  </a:lnTo>
                  <a:lnTo>
                    <a:pt x="218282" y="1878946"/>
                  </a:lnTo>
                  <a:lnTo>
                    <a:pt x="219870" y="1875356"/>
                  </a:lnTo>
                  <a:lnTo>
                    <a:pt x="222251" y="1871766"/>
                  </a:lnTo>
                  <a:lnTo>
                    <a:pt x="224236" y="1868575"/>
                  </a:lnTo>
                  <a:lnTo>
                    <a:pt x="227015" y="1865783"/>
                  </a:lnTo>
                  <a:lnTo>
                    <a:pt x="230588" y="1862592"/>
                  </a:lnTo>
                  <a:lnTo>
                    <a:pt x="233763" y="1860199"/>
                  </a:lnTo>
                  <a:lnTo>
                    <a:pt x="237733" y="1857806"/>
                  </a:lnTo>
                  <a:lnTo>
                    <a:pt x="241306" y="1855811"/>
                  </a:lnTo>
                  <a:lnTo>
                    <a:pt x="246069" y="1854216"/>
                  </a:lnTo>
                  <a:lnTo>
                    <a:pt x="250436" y="1853019"/>
                  </a:lnTo>
                  <a:lnTo>
                    <a:pt x="254802" y="1851823"/>
                  </a:lnTo>
                  <a:lnTo>
                    <a:pt x="259566" y="1851025"/>
                  </a:lnTo>
                  <a:close/>
                  <a:moveTo>
                    <a:pt x="558571" y="627063"/>
                  </a:moveTo>
                  <a:lnTo>
                    <a:pt x="563363" y="627063"/>
                  </a:lnTo>
                  <a:lnTo>
                    <a:pt x="568555" y="627063"/>
                  </a:lnTo>
                  <a:lnTo>
                    <a:pt x="573348" y="627461"/>
                  </a:lnTo>
                  <a:lnTo>
                    <a:pt x="578140" y="627858"/>
                  </a:lnTo>
                  <a:lnTo>
                    <a:pt x="582932" y="629449"/>
                  </a:lnTo>
                  <a:lnTo>
                    <a:pt x="591719" y="631835"/>
                  </a:lnTo>
                  <a:lnTo>
                    <a:pt x="600505" y="635413"/>
                  </a:lnTo>
                  <a:lnTo>
                    <a:pt x="608892" y="639787"/>
                  </a:lnTo>
                  <a:lnTo>
                    <a:pt x="616879" y="645354"/>
                  </a:lnTo>
                  <a:lnTo>
                    <a:pt x="624068" y="651318"/>
                  </a:lnTo>
                  <a:lnTo>
                    <a:pt x="631256" y="658475"/>
                  </a:lnTo>
                  <a:lnTo>
                    <a:pt x="637247" y="666030"/>
                  </a:lnTo>
                  <a:lnTo>
                    <a:pt x="642439" y="673584"/>
                  </a:lnTo>
                  <a:lnTo>
                    <a:pt x="647631" y="682730"/>
                  </a:lnTo>
                  <a:lnTo>
                    <a:pt x="651624" y="692272"/>
                  </a:lnTo>
                  <a:lnTo>
                    <a:pt x="654420" y="701815"/>
                  </a:lnTo>
                  <a:lnTo>
                    <a:pt x="656816" y="712153"/>
                  </a:lnTo>
                  <a:lnTo>
                    <a:pt x="658414" y="722491"/>
                  </a:lnTo>
                  <a:lnTo>
                    <a:pt x="658813" y="733625"/>
                  </a:lnTo>
                  <a:lnTo>
                    <a:pt x="658414" y="743962"/>
                  </a:lnTo>
                  <a:lnTo>
                    <a:pt x="656816" y="754698"/>
                  </a:lnTo>
                  <a:lnTo>
                    <a:pt x="654420" y="765036"/>
                  </a:lnTo>
                  <a:lnTo>
                    <a:pt x="651624" y="774976"/>
                  </a:lnTo>
                  <a:lnTo>
                    <a:pt x="647631" y="784122"/>
                  </a:lnTo>
                  <a:lnTo>
                    <a:pt x="642439" y="792869"/>
                  </a:lnTo>
                  <a:lnTo>
                    <a:pt x="637247" y="801219"/>
                  </a:lnTo>
                  <a:lnTo>
                    <a:pt x="631256" y="808774"/>
                  </a:lnTo>
                  <a:lnTo>
                    <a:pt x="624068" y="815533"/>
                  </a:lnTo>
                  <a:lnTo>
                    <a:pt x="616879" y="821498"/>
                  </a:lnTo>
                  <a:lnTo>
                    <a:pt x="608892" y="826667"/>
                  </a:lnTo>
                  <a:lnTo>
                    <a:pt x="600505" y="831438"/>
                  </a:lnTo>
                  <a:lnTo>
                    <a:pt x="591719" y="835017"/>
                  </a:lnTo>
                  <a:lnTo>
                    <a:pt x="582932" y="837800"/>
                  </a:lnTo>
                  <a:lnTo>
                    <a:pt x="578140" y="838595"/>
                  </a:lnTo>
                  <a:lnTo>
                    <a:pt x="573348" y="838993"/>
                  </a:lnTo>
                  <a:lnTo>
                    <a:pt x="568555" y="839390"/>
                  </a:lnTo>
                  <a:lnTo>
                    <a:pt x="563363" y="839788"/>
                  </a:lnTo>
                  <a:lnTo>
                    <a:pt x="558571" y="839390"/>
                  </a:lnTo>
                  <a:lnTo>
                    <a:pt x="553778" y="838993"/>
                  </a:lnTo>
                  <a:lnTo>
                    <a:pt x="548986" y="838595"/>
                  </a:lnTo>
                  <a:lnTo>
                    <a:pt x="544593" y="837800"/>
                  </a:lnTo>
                  <a:lnTo>
                    <a:pt x="535407" y="835017"/>
                  </a:lnTo>
                  <a:lnTo>
                    <a:pt x="526621" y="831438"/>
                  </a:lnTo>
                  <a:lnTo>
                    <a:pt x="518234" y="826667"/>
                  </a:lnTo>
                  <a:lnTo>
                    <a:pt x="510646" y="821498"/>
                  </a:lnTo>
                  <a:lnTo>
                    <a:pt x="503058" y="815533"/>
                  </a:lnTo>
                  <a:lnTo>
                    <a:pt x="496269" y="808774"/>
                  </a:lnTo>
                  <a:lnTo>
                    <a:pt x="492126" y="803549"/>
                  </a:lnTo>
                  <a:lnTo>
                    <a:pt x="492126" y="1749822"/>
                  </a:lnTo>
                  <a:lnTo>
                    <a:pt x="491728" y="1754982"/>
                  </a:lnTo>
                  <a:lnTo>
                    <a:pt x="491331" y="1760141"/>
                  </a:lnTo>
                  <a:lnTo>
                    <a:pt x="490138" y="1764904"/>
                  </a:lnTo>
                  <a:lnTo>
                    <a:pt x="488548" y="1769666"/>
                  </a:lnTo>
                  <a:lnTo>
                    <a:pt x="486957" y="1774825"/>
                  </a:lnTo>
                  <a:lnTo>
                    <a:pt x="484174" y="1778794"/>
                  </a:lnTo>
                  <a:lnTo>
                    <a:pt x="482186" y="1783160"/>
                  </a:lnTo>
                  <a:lnTo>
                    <a:pt x="479006" y="1786732"/>
                  </a:lnTo>
                  <a:lnTo>
                    <a:pt x="475825" y="1789907"/>
                  </a:lnTo>
                  <a:lnTo>
                    <a:pt x="472246" y="1793082"/>
                  </a:lnTo>
                  <a:lnTo>
                    <a:pt x="468271" y="1795860"/>
                  </a:lnTo>
                  <a:lnTo>
                    <a:pt x="464295" y="1797844"/>
                  </a:lnTo>
                  <a:lnTo>
                    <a:pt x="460716" y="1799828"/>
                  </a:lnTo>
                  <a:lnTo>
                    <a:pt x="455945" y="1801019"/>
                  </a:lnTo>
                  <a:lnTo>
                    <a:pt x="451572" y="1801416"/>
                  </a:lnTo>
                  <a:lnTo>
                    <a:pt x="446801" y="1801813"/>
                  </a:lnTo>
                  <a:lnTo>
                    <a:pt x="316391" y="1801813"/>
                  </a:lnTo>
                  <a:lnTo>
                    <a:pt x="312017" y="1801416"/>
                  </a:lnTo>
                  <a:lnTo>
                    <a:pt x="307644" y="1801019"/>
                  </a:lnTo>
                  <a:lnTo>
                    <a:pt x="303270" y="1799828"/>
                  </a:lnTo>
                  <a:lnTo>
                    <a:pt x="298499" y="1797844"/>
                  </a:lnTo>
                  <a:lnTo>
                    <a:pt x="294921" y="1795860"/>
                  </a:lnTo>
                  <a:lnTo>
                    <a:pt x="291343" y="1793082"/>
                  </a:lnTo>
                  <a:lnTo>
                    <a:pt x="287764" y="1789907"/>
                  </a:lnTo>
                  <a:lnTo>
                    <a:pt x="284584" y="1786732"/>
                  </a:lnTo>
                  <a:lnTo>
                    <a:pt x="281403" y="1783160"/>
                  </a:lnTo>
                  <a:lnTo>
                    <a:pt x="279017" y="1778794"/>
                  </a:lnTo>
                  <a:lnTo>
                    <a:pt x="276632" y="1774825"/>
                  </a:lnTo>
                  <a:lnTo>
                    <a:pt x="275041" y="1769666"/>
                  </a:lnTo>
                  <a:lnTo>
                    <a:pt x="273053" y="1764904"/>
                  </a:lnTo>
                  <a:lnTo>
                    <a:pt x="272258" y="1760141"/>
                  </a:lnTo>
                  <a:lnTo>
                    <a:pt x="271463" y="1754982"/>
                  </a:lnTo>
                  <a:lnTo>
                    <a:pt x="271463" y="1749822"/>
                  </a:lnTo>
                  <a:lnTo>
                    <a:pt x="271463" y="803989"/>
                  </a:lnTo>
                  <a:lnTo>
                    <a:pt x="267660" y="808774"/>
                  </a:lnTo>
                  <a:lnTo>
                    <a:pt x="260857" y="815533"/>
                  </a:lnTo>
                  <a:lnTo>
                    <a:pt x="253253" y="821498"/>
                  </a:lnTo>
                  <a:lnTo>
                    <a:pt x="245249" y="826667"/>
                  </a:lnTo>
                  <a:lnTo>
                    <a:pt x="237645" y="831438"/>
                  </a:lnTo>
                  <a:lnTo>
                    <a:pt x="228440" y="835017"/>
                  </a:lnTo>
                  <a:lnTo>
                    <a:pt x="219235" y="837800"/>
                  </a:lnTo>
                  <a:lnTo>
                    <a:pt x="214433" y="838595"/>
                  </a:lnTo>
                  <a:lnTo>
                    <a:pt x="210030" y="838993"/>
                  </a:lnTo>
                  <a:lnTo>
                    <a:pt x="205228" y="839390"/>
                  </a:lnTo>
                  <a:lnTo>
                    <a:pt x="200425" y="839788"/>
                  </a:lnTo>
                  <a:lnTo>
                    <a:pt x="195222" y="839390"/>
                  </a:lnTo>
                  <a:lnTo>
                    <a:pt x="190420" y="838993"/>
                  </a:lnTo>
                  <a:lnTo>
                    <a:pt x="185617" y="838595"/>
                  </a:lnTo>
                  <a:lnTo>
                    <a:pt x="180815" y="837800"/>
                  </a:lnTo>
                  <a:lnTo>
                    <a:pt x="171610" y="835017"/>
                  </a:lnTo>
                  <a:lnTo>
                    <a:pt x="163206" y="831438"/>
                  </a:lnTo>
                  <a:lnTo>
                    <a:pt x="154801" y="826667"/>
                  </a:lnTo>
                  <a:lnTo>
                    <a:pt x="146797" y="821498"/>
                  </a:lnTo>
                  <a:lnTo>
                    <a:pt x="139193" y="815533"/>
                  </a:lnTo>
                  <a:lnTo>
                    <a:pt x="132389" y="808774"/>
                  </a:lnTo>
                  <a:lnTo>
                    <a:pt x="126386" y="801219"/>
                  </a:lnTo>
                  <a:lnTo>
                    <a:pt x="121184" y="792869"/>
                  </a:lnTo>
                  <a:lnTo>
                    <a:pt x="115981" y="784122"/>
                  </a:lnTo>
                  <a:lnTo>
                    <a:pt x="112379" y="774976"/>
                  </a:lnTo>
                  <a:lnTo>
                    <a:pt x="109177" y="765036"/>
                  </a:lnTo>
                  <a:lnTo>
                    <a:pt x="106376" y="754698"/>
                  </a:lnTo>
                  <a:lnTo>
                    <a:pt x="105175" y="743962"/>
                  </a:lnTo>
                  <a:lnTo>
                    <a:pt x="104775" y="733625"/>
                  </a:lnTo>
                  <a:lnTo>
                    <a:pt x="105175" y="722491"/>
                  </a:lnTo>
                  <a:lnTo>
                    <a:pt x="106376" y="712153"/>
                  </a:lnTo>
                  <a:lnTo>
                    <a:pt x="109177" y="701815"/>
                  </a:lnTo>
                  <a:lnTo>
                    <a:pt x="112379" y="692273"/>
                  </a:lnTo>
                  <a:lnTo>
                    <a:pt x="115981" y="682730"/>
                  </a:lnTo>
                  <a:lnTo>
                    <a:pt x="121184" y="673585"/>
                  </a:lnTo>
                  <a:lnTo>
                    <a:pt x="126386" y="666030"/>
                  </a:lnTo>
                  <a:lnTo>
                    <a:pt x="132389" y="658475"/>
                  </a:lnTo>
                  <a:lnTo>
                    <a:pt x="139193" y="651318"/>
                  </a:lnTo>
                  <a:lnTo>
                    <a:pt x="146797" y="645354"/>
                  </a:lnTo>
                  <a:lnTo>
                    <a:pt x="154801" y="639787"/>
                  </a:lnTo>
                  <a:lnTo>
                    <a:pt x="163206" y="635413"/>
                  </a:lnTo>
                  <a:lnTo>
                    <a:pt x="171610" y="631835"/>
                  </a:lnTo>
                  <a:lnTo>
                    <a:pt x="180815" y="629449"/>
                  </a:lnTo>
                  <a:lnTo>
                    <a:pt x="185617" y="627859"/>
                  </a:lnTo>
                  <a:lnTo>
                    <a:pt x="190420" y="627461"/>
                  </a:lnTo>
                  <a:lnTo>
                    <a:pt x="195222" y="627063"/>
                  </a:lnTo>
                  <a:lnTo>
                    <a:pt x="197222" y="627063"/>
                  </a:lnTo>
                  <a:lnTo>
                    <a:pt x="200394" y="627063"/>
                  </a:lnTo>
                  <a:lnTo>
                    <a:pt x="200425" y="627063"/>
                  </a:lnTo>
                  <a:lnTo>
                    <a:pt x="205228" y="627063"/>
                  </a:lnTo>
                  <a:lnTo>
                    <a:pt x="558570" y="627063"/>
                  </a:lnTo>
                  <a:lnTo>
                    <a:pt x="558571" y="627063"/>
                  </a:lnTo>
                  <a:close/>
                  <a:moveTo>
                    <a:pt x="922944" y="627063"/>
                  </a:moveTo>
                  <a:lnTo>
                    <a:pt x="927696" y="627063"/>
                  </a:lnTo>
                  <a:lnTo>
                    <a:pt x="932449" y="627063"/>
                  </a:lnTo>
                  <a:lnTo>
                    <a:pt x="932450" y="627063"/>
                  </a:lnTo>
                  <a:lnTo>
                    <a:pt x="1286688" y="627063"/>
                  </a:lnTo>
                  <a:lnTo>
                    <a:pt x="1286689" y="627063"/>
                  </a:lnTo>
                  <a:lnTo>
                    <a:pt x="1291432" y="627063"/>
                  </a:lnTo>
                  <a:lnTo>
                    <a:pt x="1296174" y="627063"/>
                  </a:lnTo>
                  <a:lnTo>
                    <a:pt x="1300917" y="627461"/>
                  </a:lnTo>
                  <a:lnTo>
                    <a:pt x="1306054" y="627858"/>
                  </a:lnTo>
                  <a:lnTo>
                    <a:pt x="1310402" y="629449"/>
                  </a:lnTo>
                  <a:lnTo>
                    <a:pt x="1319492" y="631835"/>
                  </a:lnTo>
                  <a:lnTo>
                    <a:pt x="1328187" y="635413"/>
                  </a:lnTo>
                  <a:lnTo>
                    <a:pt x="1336486" y="639787"/>
                  </a:lnTo>
                  <a:lnTo>
                    <a:pt x="1343995" y="645353"/>
                  </a:lnTo>
                  <a:lnTo>
                    <a:pt x="1351504" y="651318"/>
                  </a:lnTo>
                  <a:lnTo>
                    <a:pt x="1357828" y="658475"/>
                  </a:lnTo>
                  <a:lnTo>
                    <a:pt x="1364151" y="666030"/>
                  </a:lnTo>
                  <a:lnTo>
                    <a:pt x="1369684" y="673584"/>
                  </a:lnTo>
                  <a:lnTo>
                    <a:pt x="1374427" y="682729"/>
                  </a:lnTo>
                  <a:lnTo>
                    <a:pt x="1378379" y="692272"/>
                  </a:lnTo>
                  <a:lnTo>
                    <a:pt x="1381541" y="701815"/>
                  </a:lnTo>
                  <a:lnTo>
                    <a:pt x="1383912" y="712153"/>
                  </a:lnTo>
                  <a:lnTo>
                    <a:pt x="1385493" y="722491"/>
                  </a:lnTo>
                  <a:lnTo>
                    <a:pt x="1385888" y="733624"/>
                  </a:lnTo>
                  <a:lnTo>
                    <a:pt x="1385493" y="743962"/>
                  </a:lnTo>
                  <a:lnTo>
                    <a:pt x="1383912" y="754698"/>
                  </a:lnTo>
                  <a:lnTo>
                    <a:pt x="1381541" y="765036"/>
                  </a:lnTo>
                  <a:lnTo>
                    <a:pt x="1378379" y="774976"/>
                  </a:lnTo>
                  <a:lnTo>
                    <a:pt x="1374427" y="784122"/>
                  </a:lnTo>
                  <a:lnTo>
                    <a:pt x="1369684" y="792869"/>
                  </a:lnTo>
                  <a:lnTo>
                    <a:pt x="1364151" y="801219"/>
                  </a:lnTo>
                  <a:lnTo>
                    <a:pt x="1357828" y="808774"/>
                  </a:lnTo>
                  <a:lnTo>
                    <a:pt x="1351504" y="815533"/>
                  </a:lnTo>
                  <a:lnTo>
                    <a:pt x="1343995" y="821498"/>
                  </a:lnTo>
                  <a:lnTo>
                    <a:pt x="1336486" y="826667"/>
                  </a:lnTo>
                  <a:lnTo>
                    <a:pt x="1328187" y="831438"/>
                  </a:lnTo>
                  <a:lnTo>
                    <a:pt x="1319492" y="835017"/>
                  </a:lnTo>
                  <a:lnTo>
                    <a:pt x="1310402" y="837800"/>
                  </a:lnTo>
                  <a:lnTo>
                    <a:pt x="1306054" y="838595"/>
                  </a:lnTo>
                  <a:lnTo>
                    <a:pt x="1300917" y="838993"/>
                  </a:lnTo>
                  <a:lnTo>
                    <a:pt x="1296174" y="839390"/>
                  </a:lnTo>
                  <a:lnTo>
                    <a:pt x="1291432" y="839788"/>
                  </a:lnTo>
                  <a:lnTo>
                    <a:pt x="1286689" y="839390"/>
                  </a:lnTo>
                  <a:lnTo>
                    <a:pt x="1281946" y="838993"/>
                  </a:lnTo>
                  <a:lnTo>
                    <a:pt x="1277204" y="838595"/>
                  </a:lnTo>
                  <a:lnTo>
                    <a:pt x="1272066" y="837800"/>
                  </a:lnTo>
                  <a:lnTo>
                    <a:pt x="1263371" y="835017"/>
                  </a:lnTo>
                  <a:lnTo>
                    <a:pt x="1254676" y="831438"/>
                  </a:lnTo>
                  <a:lnTo>
                    <a:pt x="1246377" y="826667"/>
                  </a:lnTo>
                  <a:lnTo>
                    <a:pt x="1238473" y="821498"/>
                  </a:lnTo>
                  <a:lnTo>
                    <a:pt x="1231754" y="815533"/>
                  </a:lnTo>
                  <a:lnTo>
                    <a:pt x="1224640" y="808774"/>
                  </a:lnTo>
                  <a:lnTo>
                    <a:pt x="1219201" y="802275"/>
                  </a:lnTo>
                  <a:lnTo>
                    <a:pt x="1219201" y="1749822"/>
                  </a:lnTo>
                  <a:lnTo>
                    <a:pt x="1218804" y="1754982"/>
                  </a:lnTo>
                  <a:lnTo>
                    <a:pt x="1218407" y="1760141"/>
                  </a:lnTo>
                  <a:lnTo>
                    <a:pt x="1216820" y="1764904"/>
                  </a:lnTo>
                  <a:lnTo>
                    <a:pt x="1215629" y="1769666"/>
                  </a:lnTo>
                  <a:lnTo>
                    <a:pt x="1213248" y="1774825"/>
                  </a:lnTo>
                  <a:lnTo>
                    <a:pt x="1211263" y="1778794"/>
                  </a:lnTo>
                  <a:lnTo>
                    <a:pt x="1208485" y="1783160"/>
                  </a:lnTo>
                  <a:lnTo>
                    <a:pt x="1206104" y="1786732"/>
                  </a:lnTo>
                  <a:lnTo>
                    <a:pt x="1202532" y="1789907"/>
                  </a:lnTo>
                  <a:lnTo>
                    <a:pt x="1198960" y="1793082"/>
                  </a:lnTo>
                  <a:lnTo>
                    <a:pt x="1195388" y="1795860"/>
                  </a:lnTo>
                  <a:lnTo>
                    <a:pt x="1191420" y="1797844"/>
                  </a:lnTo>
                  <a:lnTo>
                    <a:pt x="1187451" y="1799828"/>
                  </a:lnTo>
                  <a:lnTo>
                    <a:pt x="1183085" y="1801019"/>
                  </a:lnTo>
                  <a:lnTo>
                    <a:pt x="1178720" y="1801416"/>
                  </a:lnTo>
                  <a:lnTo>
                    <a:pt x="1173957" y="1801813"/>
                  </a:lnTo>
                  <a:lnTo>
                    <a:pt x="1043385" y="1801813"/>
                  </a:lnTo>
                  <a:lnTo>
                    <a:pt x="1038622" y="1801416"/>
                  </a:lnTo>
                  <a:lnTo>
                    <a:pt x="1034257" y="1801019"/>
                  </a:lnTo>
                  <a:lnTo>
                    <a:pt x="1030288" y="1799828"/>
                  </a:lnTo>
                  <a:lnTo>
                    <a:pt x="1025922" y="1797844"/>
                  </a:lnTo>
                  <a:lnTo>
                    <a:pt x="1021954" y="1795860"/>
                  </a:lnTo>
                  <a:lnTo>
                    <a:pt x="1018382" y="1793082"/>
                  </a:lnTo>
                  <a:lnTo>
                    <a:pt x="1015207" y="1789907"/>
                  </a:lnTo>
                  <a:lnTo>
                    <a:pt x="1012032" y="1786732"/>
                  </a:lnTo>
                  <a:lnTo>
                    <a:pt x="1008857" y="1783160"/>
                  </a:lnTo>
                  <a:lnTo>
                    <a:pt x="1006079" y="1778794"/>
                  </a:lnTo>
                  <a:lnTo>
                    <a:pt x="1004094" y="1774825"/>
                  </a:lnTo>
                  <a:lnTo>
                    <a:pt x="1002110" y="1769666"/>
                  </a:lnTo>
                  <a:lnTo>
                    <a:pt x="1000522" y="1764904"/>
                  </a:lnTo>
                  <a:lnTo>
                    <a:pt x="999729" y="1760141"/>
                  </a:lnTo>
                  <a:lnTo>
                    <a:pt x="998935" y="1754982"/>
                  </a:lnTo>
                  <a:lnTo>
                    <a:pt x="998538" y="1749822"/>
                  </a:lnTo>
                  <a:lnTo>
                    <a:pt x="998538" y="804112"/>
                  </a:lnTo>
                  <a:lnTo>
                    <a:pt x="994628" y="808774"/>
                  </a:lnTo>
                  <a:lnTo>
                    <a:pt x="987895" y="815533"/>
                  </a:lnTo>
                  <a:lnTo>
                    <a:pt x="980766" y="821498"/>
                  </a:lnTo>
                  <a:lnTo>
                    <a:pt x="972846" y="826667"/>
                  </a:lnTo>
                  <a:lnTo>
                    <a:pt x="964529" y="831438"/>
                  </a:lnTo>
                  <a:lnTo>
                    <a:pt x="955816" y="835017"/>
                  </a:lnTo>
                  <a:lnTo>
                    <a:pt x="947103" y="837800"/>
                  </a:lnTo>
                  <a:lnTo>
                    <a:pt x="942350" y="838595"/>
                  </a:lnTo>
                  <a:lnTo>
                    <a:pt x="937598" y="838993"/>
                  </a:lnTo>
                  <a:lnTo>
                    <a:pt x="932449" y="839390"/>
                  </a:lnTo>
                  <a:lnTo>
                    <a:pt x="927696" y="839788"/>
                  </a:lnTo>
                  <a:lnTo>
                    <a:pt x="922944" y="839390"/>
                  </a:lnTo>
                  <a:lnTo>
                    <a:pt x="918191" y="838993"/>
                  </a:lnTo>
                  <a:lnTo>
                    <a:pt x="913439" y="838595"/>
                  </a:lnTo>
                  <a:lnTo>
                    <a:pt x="909082" y="837800"/>
                  </a:lnTo>
                  <a:lnTo>
                    <a:pt x="899577" y="835017"/>
                  </a:lnTo>
                  <a:lnTo>
                    <a:pt x="890864" y="831438"/>
                  </a:lnTo>
                  <a:lnTo>
                    <a:pt x="882547" y="826667"/>
                  </a:lnTo>
                  <a:lnTo>
                    <a:pt x="875419" y="821498"/>
                  </a:lnTo>
                  <a:lnTo>
                    <a:pt x="867894" y="815533"/>
                  </a:lnTo>
                  <a:lnTo>
                    <a:pt x="861161" y="808774"/>
                  </a:lnTo>
                  <a:lnTo>
                    <a:pt x="855220" y="801219"/>
                  </a:lnTo>
                  <a:lnTo>
                    <a:pt x="849280" y="792869"/>
                  </a:lnTo>
                  <a:lnTo>
                    <a:pt x="844923" y="784122"/>
                  </a:lnTo>
                  <a:lnTo>
                    <a:pt x="840567" y="774976"/>
                  </a:lnTo>
                  <a:lnTo>
                    <a:pt x="837398" y="765036"/>
                  </a:lnTo>
                  <a:lnTo>
                    <a:pt x="835418" y="754698"/>
                  </a:lnTo>
                  <a:lnTo>
                    <a:pt x="834230" y="743962"/>
                  </a:lnTo>
                  <a:lnTo>
                    <a:pt x="833438" y="733625"/>
                  </a:lnTo>
                  <a:lnTo>
                    <a:pt x="834230" y="722491"/>
                  </a:lnTo>
                  <a:lnTo>
                    <a:pt x="835418" y="712153"/>
                  </a:lnTo>
                  <a:lnTo>
                    <a:pt x="837398" y="701815"/>
                  </a:lnTo>
                  <a:lnTo>
                    <a:pt x="840567" y="692272"/>
                  </a:lnTo>
                  <a:lnTo>
                    <a:pt x="844923" y="682729"/>
                  </a:lnTo>
                  <a:lnTo>
                    <a:pt x="849280" y="673584"/>
                  </a:lnTo>
                  <a:lnTo>
                    <a:pt x="855220" y="666030"/>
                  </a:lnTo>
                  <a:lnTo>
                    <a:pt x="861161" y="658475"/>
                  </a:lnTo>
                  <a:lnTo>
                    <a:pt x="867894" y="651318"/>
                  </a:lnTo>
                  <a:lnTo>
                    <a:pt x="875419" y="645354"/>
                  </a:lnTo>
                  <a:lnTo>
                    <a:pt x="882547" y="639787"/>
                  </a:lnTo>
                  <a:lnTo>
                    <a:pt x="890864" y="635413"/>
                  </a:lnTo>
                  <a:lnTo>
                    <a:pt x="899577" y="631835"/>
                  </a:lnTo>
                  <a:lnTo>
                    <a:pt x="909082" y="629449"/>
                  </a:lnTo>
                  <a:lnTo>
                    <a:pt x="913439" y="627858"/>
                  </a:lnTo>
                  <a:lnTo>
                    <a:pt x="918191" y="627461"/>
                  </a:lnTo>
                  <a:lnTo>
                    <a:pt x="922944" y="627063"/>
                  </a:lnTo>
                  <a:close/>
                  <a:moveTo>
                    <a:pt x="1650227" y="627063"/>
                  </a:moveTo>
                  <a:lnTo>
                    <a:pt x="1654970" y="627063"/>
                  </a:lnTo>
                  <a:lnTo>
                    <a:pt x="1659712" y="627063"/>
                  </a:lnTo>
                  <a:lnTo>
                    <a:pt x="1659713" y="627063"/>
                  </a:lnTo>
                  <a:lnTo>
                    <a:pt x="2013555" y="627063"/>
                  </a:lnTo>
                  <a:lnTo>
                    <a:pt x="2013556" y="627063"/>
                  </a:lnTo>
                  <a:lnTo>
                    <a:pt x="2018705" y="627063"/>
                  </a:lnTo>
                  <a:lnTo>
                    <a:pt x="2023457" y="627063"/>
                  </a:lnTo>
                  <a:lnTo>
                    <a:pt x="2028210" y="627461"/>
                  </a:lnTo>
                  <a:lnTo>
                    <a:pt x="2032566" y="627858"/>
                  </a:lnTo>
                  <a:lnTo>
                    <a:pt x="2037319" y="629449"/>
                  </a:lnTo>
                  <a:lnTo>
                    <a:pt x="2046824" y="631834"/>
                  </a:lnTo>
                  <a:lnTo>
                    <a:pt x="2055141" y="635413"/>
                  </a:lnTo>
                  <a:lnTo>
                    <a:pt x="2063458" y="639787"/>
                  </a:lnTo>
                  <a:lnTo>
                    <a:pt x="2071378" y="645353"/>
                  </a:lnTo>
                  <a:lnTo>
                    <a:pt x="2078507" y="651318"/>
                  </a:lnTo>
                  <a:lnTo>
                    <a:pt x="2085240" y="658475"/>
                  </a:lnTo>
                  <a:lnTo>
                    <a:pt x="2091181" y="666029"/>
                  </a:lnTo>
                  <a:lnTo>
                    <a:pt x="2096725" y="673584"/>
                  </a:lnTo>
                  <a:lnTo>
                    <a:pt x="2101478" y="682729"/>
                  </a:lnTo>
                  <a:lnTo>
                    <a:pt x="2105438" y="692272"/>
                  </a:lnTo>
                  <a:lnTo>
                    <a:pt x="2109003" y="701815"/>
                  </a:lnTo>
                  <a:lnTo>
                    <a:pt x="2110983" y="712153"/>
                  </a:lnTo>
                  <a:lnTo>
                    <a:pt x="2112567" y="722491"/>
                  </a:lnTo>
                  <a:lnTo>
                    <a:pt x="2112963" y="733624"/>
                  </a:lnTo>
                  <a:lnTo>
                    <a:pt x="2112567" y="743962"/>
                  </a:lnTo>
                  <a:lnTo>
                    <a:pt x="2110983" y="754698"/>
                  </a:lnTo>
                  <a:lnTo>
                    <a:pt x="2109003" y="765036"/>
                  </a:lnTo>
                  <a:lnTo>
                    <a:pt x="2105438" y="774976"/>
                  </a:lnTo>
                  <a:lnTo>
                    <a:pt x="2101478" y="784122"/>
                  </a:lnTo>
                  <a:lnTo>
                    <a:pt x="2096725" y="792869"/>
                  </a:lnTo>
                  <a:lnTo>
                    <a:pt x="2091181" y="801219"/>
                  </a:lnTo>
                  <a:lnTo>
                    <a:pt x="2085240" y="808774"/>
                  </a:lnTo>
                  <a:lnTo>
                    <a:pt x="2078507" y="815533"/>
                  </a:lnTo>
                  <a:lnTo>
                    <a:pt x="2071378" y="821498"/>
                  </a:lnTo>
                  <a:lnTo>
                    <a:pt x="2063458" y="826667"/>
                  </a:lnTo>
                  <a:lnTo>
                    <a:pt x="2055141" y="831438"/>
                  </a:lnTo>
                  <a:lnTo>
                    <a:pt x="2046824" y="835017"/>
                  </a:lnTo>
                  <a:lnTo>
                    <a:pt x="2037319" y="837800"/>
                  </a:lnTo>
                  <a:lnTo>
                    <a:pt x="2032566" y="838595"/>
                  </a:lnTo>
                  <a:lnTo>
                    <a:pt x="2028210" y="838993"/>
                  </a:lnTo>
                  <a:lnTo>
                    <a:pt x="2023457" y="839390"/>
                  </a:lnTo>
                  <a:lnTo>
                    <a:pt x="2018705" y="839788"/>
                  </a:lnTo>
                  <a:lnTo>
                    <a:pt x="2013556" y="839390"/>
                  </a:lnTo>
                  <a:lnTo>
                    <a:pt x="2008407" y="838993"/>
                  </a:lnTo>
                  <a:lnTo>
                    <a:pt x="2004051" y="838595"/>
                  </a:lnTo>
                  <a:lnTo>
                    <a:pt x="1999298" y="837800"/>
                  </a:lnTo>
                  <a:lnTo>
                    <a:pt x="1990189" y="835017"/>
                  </a:lnTo>
                  <a:lnTo>
                    <a:pt x="1981872" y="831438"/>
                  </a:lnTo>
                  <a:lnTo>
                    <a:pt x="1973556" y="826667"/>
                  </a:lnTo>
                  <a:lnTo>
                    <a:pt x="1965635" y="821498"/>
                  </a:lnTo>
                  <a:lnTo>
                    <a:pt x="1958110" y="815533"/>
                  </a:lnTo>
                  <a:lnTo>
                    <a:pt x="1951773" y="808774"/>
                  </a:lnTo>
                  <a:lnTo>
                    <a:pt x="1946276" y="802221"/>
                  </a:lnTo>
                  <a:lnTo>
                    <a:pt x="1946276" y="1749822"/>
                  </a:lnTo>
                  <a:lnTo>
                    <a:pt x="1946276" y="1754982"/>
                  </a:lnTo>
                  <a:lnTo>
                    <a:pt x="1945481" y="1760141"/>
                  </a:lnTo>
                  <a:lnTo>
                    <a:pt x="1944686" y="1764904"/>
                  </a:lnTo>
                  <a:lnTo>
                    <a:pt x="1943095" y="1769666"/>
                  </a:lnTo>
                  <a:lnTo>
                    <a:pt x="1941107" y="1774825"/>
                  </a:lnTo>
                  <a:lnTo>
                    <a:pt x="1939119" y="1778794"/>
                  </a:lnTo>
                  <a:lnTo>
                    <a:pt x="1936336" y="1783160"/>
                  </a:lnTo>
                  <a:lnTo>
                    <a:pt x="1933156" y="1786732"/>
                  </a:lnTo>
                  <a:lnTo>
                    <a:pt x="1930372" y="1789907"/>
                  </a:lnTo>
                  <a:lnTo>
                    <a:pt x="1926794" y="1793082"/>
                  </a:lnTo>
                  <a:lnTo>
                    <a:pt x="1923216" y="1795860"/>
                  </a:lnTo>
                  <a:lnTo>
                    <a:pt x="1919240" y="1797844"/>
                  </a:lnTo>
                  <a:lnTo>
                    <a:pt x="1914866" y="1799828"/>
                  </a:lnTo>
                  <a:lnTo>
                    <a:pt x="1910493" y="1801019"/>
                  </a:lnTo>
                  <a:lnTo>
                    <a:pt x="1906119" y="1801416"/>
                  </a:lnTo>
                  <a:lnTo>
                    <a:pt x="1901746" y="1801813"/>
                  </a:lnTo>
                  <a:lnTo>
                    <a:pt x="1770541" y="1801813"/>
                  </a:lnTo>
                  <a:lnTo>
                    <a:pt x="1766167" y="1801416"/>
                  </a:lnTo>
                  <a:lnTo>
                    <a:pt x="1761794" y="1801019"/>
                  </a:lnTo>
                  <a:lnTo>
                    <a:pt x="1757420" y="1799828"/>
                  </a:lnTo>
                  <a:lnTo>
                    <a:pt x="1753444" y="1797844"/>
                  </a:lnTo>
                  <a:lnTo>
                    <a:pt x="1749468" y="1795860"/>
                  </a:lnTo>
                  <a:lnTo>
                    <a:pt x="1745493" y="1793082"/>
                  </a:lnTo>
                  <a:lnTo>
                    <a:pt x="1741914" y="1789907"/>
                  </a:lnTo>
                  <a:lnTo>
                    <a:pt x="1738734" y="1786732"/>
                  </a:lnTo>
                  <a:lnTo>
                    <a:pt x="1735950" y="1783160"/>
                  </a:lnTo>
                  <a:lnTo>
                    <a:pt x="1733565" y="1778794"/>
                  </a:lnTo>
                  <a:lnTo>
                    <a:pt x="1731179" y="1774825"/>
                  </a:lnTo>
                  <a:lnTo>
                    <a:pt x="1729191" y="1769666"/>
                  </a:lnTo>
                  <a:lnTo>
                    <a:pt x="1727999" y="1764904"/>
                  </a:lnTo>
                  <a:lnTo>
                    <a:pt x="1726408" y="1760141"/>
                  </a:lnTo>
                  <a:lnTo>
                    <a:pt x="1726011" y="1754982"/>
                  </a:lnTo>
                  <a:lnTo>
                    <a:pt x="1725613" y="1749822"/>
                  </a:lnTo>
                  <a:lnTo>
                    <a:pt x="1725613" y="803700"/>
                  </a:lnTo>
                  <a:lnTo>
                    <a:pt x="1721366" y="808774"/>
                  </a:lnTo>
                  <a:lnTo>
                    <a:pt x="1714647" y="815533"/>
                  </a:lnTo>
                  <a:lnTo>
                    <a:pt x="1707928" y="821498"/>
                  </a:lnTo>
                  <a:lnTo>
                    <a:pt x="1700024" y="826667"/>
                  </a:lnTo>
                  <a:lnTo>
                    <a:pt x="1691725" y="831438"/>
                  </a:lnTo>
                  <a:lnTo>
                    <a:pt x="1683030" y="835017"/>
                  </a:lnTo>
                  <a:lnTo>
                    <a:pt x="1673940" y="837800"/>
                  </a:lnTo>
                  <a:lnTo>
                    <a:pt x="1669197" y="838595"/>
                  </a:lnTo>
                  <a:lnTo>
                    <a:pt x="1664455" y="838993"/>
                  </a:lnTo>
                  <a:lnTo>
                    <a:pt x="1659712" y="839390"/>
                  </a:lnTo>
                  <a:lnTo>
                    <a:pt x="1654970" y="839788"/>
                  </a:lnTo>
                  <a:lnTo>
                    <a:pt x="1650227" y="839390"/>
                  </a:lnTo>
                  <a:lnTo>
                    <a:pt x="1645484" y="838993"/>
                  </a:lnTo>
                  <a:lnTo>
                    <a:pt x="1640347" y="838595"/>
                  </a:lnTo>
                  <a:lnTo>
                    <a:pt x="1635604" y="837800"/>
                  </a:lnTo>
                  <a:lnTo>
                    <a:pt x="1626909" y="835017"/>
                  </a:lnTo>
                  <a:lnTo>
                    <a:pt x="1618214" y="831438"/>
                  </a:lnTo>
                  <a:lnTo>
                    <a:pt x="1609915" y="826667"/>
                  </a:lnTo>
                  <a:lnTo>
                    <a:pt x="1602011" y="821498"/>
                  </a:lnTo>
                  <a:lnTo>
                    <a:pt x="1594897" y="815533"/>
                  </a:lnTo>
                  <a:lnTo>
                    <a:pt x="1588178" y="808774"/>
                  </a:lnTo>
                  <a:lnTo>
                    <a:pt x="1581855" y="801219"/>
                  </a:lnTo>
                  <a:lnTo>
                    <a:pt x="1576717" y="792869"/>
                  </a:lnTo>
                  <a:lnTo>
                    <a:pt x="1571974" y="784122"/>
                  </a:lnTo>
                  <a:lnTo>
                    <a:pt x="1568022" y="774976"/>
                  </a:lnTo>
                  <a:lnTo>
                    <a:pt x="1564860" y="765036"/>
                  </a:lnTo>
                  <a:lnTo>
                    <a:pt x="1562094" y="754698"/>
                  </a:lnTo>
                  <a:lnTo>
                    <a:pt x="1560908" y="743962"/>
                  </a:lnTo>
                  <a:lnTo>
                    <a:pt x="1560513" y="733624"/>
                  </a:lnTo>
                  <a:lnTo>
                    <a:pt x="1560908" y="722491"/>
                  </a:lnTo>
                  <a:lnTo>
                    <a:pt x="1562094" y="712153"/>
                  </a:lnTo>
                  <a:lnTo>
                    <a:pt x="1564860" y="701815"/>
                  </a:lnTo>
                  <a:lnTo>
                    <a:pt x="1568022" y="692272"/>
                  </a:lnTo>
                  <a:lnTo>
                    <a:pt x="1571974" y="682729"/>
                  </a:lnTo>
                  <a:lnTo>
                    <a:pt x="1576717" y="673584"/>
                  </a:lnTo>
                  <a:lnTo>
                    <a:pt x="1581855" y="666029"/>
                  </a:lnTo>
                  <a:lnTo>
                    <a:pt x="1588178" y="658475"/>
                  </a:lnTo>
                  <a:lnTo>
                    <a:pt x="1594897" y="651318"/>
                  </a:lnTo>
                  <a:lnTo>
                    <a:pt x="1602011" y="645353"/>
                  </a:lnTo>
                  <a:lnTo>
                    <a:pt x="1609915" y="639787"/>
                  </a:lnTo>
                  <a:lnTo>
                    <a:pt x="1618214" y="635413"/>
                  </a:lnTo>
                  <a:lnTo>
                    <a:pt x="1626909" y="631834"/>
                  </a:lnTo>
                  <a:lnTo>
                    <a:pt x="1635604" y="629449"/>
                  </a:lnTo>
                  <a:lnTo>
                    <a:pt x="1640347" y="627858"/>
                  </a:lnTo>
                  <a:lnTo>
                    <a:pt x="1645484" y="627461"/>
                  </a:lnTo>
                  <a:lnTo>
                    <a:pt x="1650227" y="627063"/>
                  </a:lnTo>
                  <a:close/>
                  <a:moveTo>
                    <a:pt x="1109068" y="0"/>
                  </a:moveTo>
                  <a:lnTo>
                    <a:pt x="1663204" y="293093"/>
                  </a:lnTo>
                  <a:lnTo>
                    <a:pt x="2217738" y="585788"/>
                  </a:lnTo>
                  <a:lnTo>
                    <a:pt x="1109068" y="585788"/>
                  </a:lnTo>
                  <a:lnTo>
                    <a:pt x="0" y="585788"/>
                  </a:lnTo>
                  <a:lnTo>
                    <a:pt x="554534" y="293093"/>
                  </a:lnTo>
                  <a:lnTo>
                    <a:pt x="1109068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" name="圆角矩形 57">
              <a:extLst>
                <a:ext uri="{FF2B5EF4-FFF2-40B4-BE49-F238E27FC236}">
                  <a16:creationId xmlns:a16="http://schemas.microsoft.com/office/drawing/2014/main" xmlns="" id="{9FA680BE-3FDD-4164-9A76-47378412630F}"/>
                </a:ext>
              </a:extLst>
            </p:cNvPr>
            <p:cNvSpPr/>
            <p:nvPr/>
          </p:nvSpPr>
          <p:spPr>
            <a:xfrm rot="18900000">
              <a:off x="4347181" y="3629458"/>
              <a:ext cx="1909664" cy="631414"/>
            </a:xfrm>
            <a:prstGeom prst="roundRect">
              <a:avLst>
                <a:gd name="adj" fmla="val 50000"/>
              </a:avLst>
            </a:prstGeom>
            <a:solidFill>
              <a:srgbClr val="1F497D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E77817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2B2DE2D3-DAB3-477E-9892-C292AD4CE776}"/>
                </a:ext>
              </a:extLst>
            </p:cNvPr>
            <p:cNvGrpSpPr/>
            <p:nvPr/>
          </p:nvGrpSpPr>
          <p:grpSpPr>
            <a:xfrm>
              <a:off x="5483138" y="3234938"/>
              <a:ext cx="528842" cy="529105"/>
              <a:chOff x="798773" y="5020276"/>
              <a:chExt cx="625187" cy="625187"/>
            </a:xfrm>
          </p:grpSpPr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xmlns="" id="{11F672E7-6396-48AF-8033-76E4AF43CFCC}"/>
                  </a:ext>
                </a:extLst>
              </p:cNvPr>
              <p:cNvSpPr/>
              <p:nvPr/>
            </p:nvSpPr>
            <p:spPr>
              <a:xfrm flipH="1">
                <a:off x="798773" y="5020276"/>
                <a:ext cx="625187" cy="625187"/>
              </a:xfrm>
              <a:prstGeom prst="ellipse">
                <a:avLst/>
              </a:prstGeom>
              <a:solidFill>
                <a:schemeClr val="tx1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73A6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xmlns="" id="{286D3BDA-5F7D-4CCF-9FE5-6A652CD3BD13}"/>
                  </a:ext>
                </a:extLst>
              </p:cNvPr>
              <p:cNvSpPr/>
              <p:nvPr/>
            </p:nvSpPr>
            <p:spPr>
              <a:xfrm rot="18900000">
                <a:off x="952840" y="5087273"/>
                <a:ext cx="373805" cy="461416"/>
              </a:xfrm>
              <a:prstGeom prst="rect">
                <a:avLst/>
              </a:prstGeom>
              <a:noFill/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3A6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rPr>
                  <a:t>2</a:t>
                </a:r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73A6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sp>
          <p:nvSpPr>
            <p:cNvPr id="9" name="KSO_Shape">
              <a:extLst>
                <a:ext uri="{FF2B5EF4-FFF2-40B4-BE49-F238E27FC236}">
                  <a16:creationId xmlns:a16="http://schemas.microsoft.com/office/drawing/2014/main" xmlns="" id="{648617B9-94DB-48F1-8402-F84E0E5329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7403" y="4315608"/>
              <a:ext cx="315679" cy="256791"/>
            </a:xfrm>
            <a:custGeom>
              <a:avLst/>
              <a:gdLst>
                <a:gd name="T0" fmla="*/ 651924 w 6442393"/>
                <a:gd name="T1" fmla="*/ 577512 h 5234968"/>
                <a:gd name="T2" fmla="*/ 900199 w 6442393"/>
                <a:gd name="T3" fmla="*/ 1116181 h 5234968"/>
                <a:gd name="T4" fmla="*/ 1148473 w 6442393"/>
                <a:gd name="T5" fmla="*/ 577512 h 5234968"/>
                <a:gd name="T6" fmla="*/ 900199 w 6442393"/>
                <a:gd name="T7" fmla="*/ 618930 h 5234968"/>
                <a:gd name="T8" fmla="*/ 1518895 w 6442393"/>
                <a:gd name="T9" fmla="*/ 516204 h 5234968"/>
                <a:gd name="T10" fmla="*/ 1270621 w 6442393"/>
                <a:gd name="T11" fmla="*/ 556920 h 5234968"/>
                <a:gd name="T12" fmla="*/ 1021879 w 6442393"/>
                <a:gd name="T13" fmla="*/ 1095823 h 5234968"/>
                <a:gd name="T14" fmla="*/ 281502 w 6442393"/>
                <a:gd name="T15" fmla="*/ 516204 h 5234968"/>
                <a:gd name="T16" fmla="*/ 778519 w 6442393"/>
                <a:gd name="T17" fmla="*/ 1095823 h 5234968"/>
                <a:gd name="T18" fmla="*/ 529776 w 6442393"/>
                <a:gd name="T19" fmla="*/ 556920 h 5234968"/>
                <a:gd name="T20" fmla="*/ 900199 w 6442393"/>
                <a:gd name="T21" fmla="*/ 253422 h 5234968"/>
                <a:gd name="T22" fmla="*/ 748098 w 6442393"/>
                <a:gd name="T23" fmla="*/ 481338 h 5234968"/>
                <a:gd name="T24" fmla="*/ 900199 w 6442393"/>
                <a:gd name="T25" fmla="*/ 506142 h 5234968"/>
                <a:gd name="T26" fmla="*/ 1052299 w 6442393"/>
                <a:gd name="T27" fmla="*/ 481338 h 5234968"/>
                <a:gd name="T28" fmla="*/ 1382473 w 6442393"/>
                <a:gd name="T29" fmla="*/ 209196 h 5234968"/>
                <a:gd name="T30" fmla="*/ 1237777 w 6442393"/>
                <a:gd name="T31" fmla="*/ 449966 h 5234968"/>
                <a:gd name="T32" fmla="*/ 1236274 w 6442393"/>
                <a:gd name="T33" fmla="*/ 450216 h 5234968"/>
                <a:gd name="T34" fmla="*/ 1236102 w 6442393"/>
                <a:gd name="T35" fmla="*/ 450216 h 5234968"/>
                <a:gd name="T36" fmla="*/ 1236105 w 6442393"/>
                <a:gd name="T37" fmla="*/ 450245 h 5234968"/>
                <a:gd name="T38" fmla="*/ 1236274 w 6442393"/>
                <a:gd name="T39" fmla="*/ 450216 h 5234968"/>
                <a:gd name="T40" fmla="*/ 1237627 w 6442393"/>
                <a:gd name="T41" fmla="*/ 450216 h 5234968"/>
                <a:gd name="T42" fmla="*/ 1237777 w 6442393"/>
                <a:gd name="T43" fmla="*/ 449966 h 5234968"/>
                <a:gd name="T44" fmla="*/ 1535509 w 6442393"/>
                <a:gd name="T45" fmla="*/ 400374 h 5234968"/>
                <a:gd name="T46" fmla="*/ 418158 w 6442393"/>
                <a:gd name="T47" fmla="*/ 209196 h 5234968"/>
                <a:gd name="T48" fmla="*/ 264888 w 6442393"/>
                <a:gd name="T49" fmla="*/ 400374 h 5234968"/>
                <a:gd name="T50" fmla="*/ 562361 w 6442393"/>
                <a:gd name="T51" fmla="*/ 449923 h 5234968"/>
                <a:gd name="T52" fmla="*/ 562536 w 6442393"/>
                <a:gd name="T53" fmla="*/ 450216 h 5234968"/>
                <a:gd name="T54" fmla="*/ 563962 w 6442393"/>
                <a:gd name="T55" fmla="*/ 450216 h 5234968"/>
                <a:gd name="T56" fmla="*/ 563956 w 6442393"/>
                <a:gd name="T57" fmla="*/ 450189 h 5234968"/>
                <a:gd name="T58" fmla="*/ 562361 w 6442393"/>
                <a:gd name="T59" fmla="*/ 449923 h 5234968"/>
                <a:gd name="T60" fmla="*/ 956592 w 6442393"/>
                <a:gd name="T61" fmla="*/ 168714 h 5234968"/>
                <a:gd name="T62" fmla="*/ 1134199 w 6442393"/>
                <a:gd name="T63" fmla="*/ 435240 h 5234968"/>
                <a:gd name="T64" fmla="*/ 1294021 w 6442393"/>
                <a:gd name="T65" fmla="*/ 168714 h 5234968"/>
                <a:gd name="T66" fmla="*/ 506610 w 6442393"/>
                <a:gd name="T67" fmla="*/ 168714 h 5234968"/>
                <a:gd name="T68" fmla="*/ 666432 w 6442393"/>
                <a:gd name="T69" fmla="*/ 435240 h 5234968"/>
                <a:gd name="T70" fmla="*/ 843805 w 6442393"/>
                <a:gd name="T71" fmla="*/ 168714 h 5234968"/>
                <a:gd name="T72" fmla="*/ 337428 w 6442393"/>
                <a:gd name="T73" fmla="*/ 0 h 5234968"/>
                <a:gd name="T74" fmla="*/ 1463203 w 6442393"/>
                <a:gd name="T75" fmla="*/ 0 h 5234968"/>
                <a:gd name="T76" fmla="*/ 1800397 w 6442393"/>
                <a:gd name="T77" fmla="*/ 450216 h 5234968"/>
                <a:gd name="T78" fmla="*/ 900199 w 6442393"/>
                <a:gd name="T79" fmla="*/ 1462969 h 5234968"/>
                <a:gd name="T80" fmla="*/ 0 w 6442393"/>
                <a:gd name="T81" fmla="*/ 450216 h 52349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6442393" h="5234968">
                  <a:moveTo>
                    <a:pt x="2332793" y="2066523"/>
                  </a:moveTo>
                  <a:lnTo>
                    <a:pt x="3221197" y="3994050"/>
                  </a:lnTo>
                  <a:lnTo>
                    <a:pt x="4109600" y="2066523"/>
                  </a:lnTo>
                  <a:lnTo>
                    <a:pt x="3221197" y="2214730"/>
                  </a:lnTo>
                  <a:lnTo>
                    <a:pt x="2332793" y="2066523"/>
                  </a:lnTo>
                  <a:close/>
                  <a:moveTo>
                    <a:pt x="5435089" y="1847143"/>
                  </a:moveTo>
                  <a:lnTo>
                    <a:pt x="4546685" y="1992838"/>
                  </a:lnTo>
                  <a:lnTo>
                    <a:pt x="3656607" y="3921202"/>
                  </a:lnTo>
                  <a:lnTo>
                    <a:pt x="5435089" y="1847143"/>
                  </a:lnTo>
                  <a:close/>
                  <a:moveTo>
                    <a:pt x="1007304" y="1847143"/>
                  </a:moveTo>
                  <a:lnTo>
                    <a:pt x="2785787" y="3921202"/>
                  </a:lnTo>
                  <a:lnTo>
                    <a:pt x="1895708" y="1992838"/>
                  </a:lnTo>
                  <a:lnTo>
                    <a:pt x="1007304" y="1847143"/>
                  </a:lnTo>
                  <a:close/>
                  <a:moveTo>
                    <a:pt x="3221197" y="906825"/>
                  </a:moveTo>
                  <a:lnTo>
                    <a:pt x="2676934" y="1722382"/>
                  </a:lnTo>
                  <a:lnTo>
                    <a:pt x="3221197" y="1811138"/>
                  </a:lnTo>
                  <a:lnTo>
                    <a:pt x="3765459" y="1722382"/>
                  </a:lnTo>
                  <a:lnTo>
                    <a:pt x="3221197" y="906825"/>
                  </a:lnTo>
                  <a:close/>
                  <a:moveTo>
                    <a:pt x="4946927" y="748570"/>
                  </a:moveTo>
                  <a:lnTo>
                    <a:pt x="4429161" y="1610121"/>
                  </a:lnTo>
                  <a:lnTo>
                    <a:pt x="4423781" y="1611017"/>
                  </a:lnTo>
                  <a:lnTo>
                    <a:pt x="4423167" y="1611017"/>
                  </a:lnTo>
                  <a:lnTo>
                    <a:pt x="4423178" y="1611118"/>
                  </a:lnTo>
                  <a:lnTo>
                    <a:pt x="4423781" y="1611017"/>
                  </a:lnTo>
                  <a:lnTo>
                    <a:pt x="4428622" y="1611017"/>
                  </a:lnTo>
                  <a:lnTo>
                    <a:pt x="4429161" y="1610121"/>
                  </a:lnTo>
                  <a:lnTo>
                    <a:pt x="5494539" y="1432667"/>
                  </a:lnTo>
                  <a:lnTo>
                    <a:pt x="4946927" y="748570"/>
                  </a:lnTo>
                  <a:close/>
                  <a:moveTo>
                    <a:pt x="1496303" y="748570"/>
                  </a:moveTo>
                  <a:lnTo>
                    <a:pt x="947854" y="1432667"/>
                  </a:lnTo>
                  <a:lnTo>
                    <a:pt x="2012305" y="1609967"/>
                  </a:lnTo>
                  <a:lnTo>
                    <a:pt x="2012934" y="1611017"/>
                  </a:lnTo>
                  <a:lnTo>
                    <a:pt x="2018036" y="1611017"/>
                  </a:lnTo>
                  <a:lnTo>
                    <a:pt x="2018015" y="1610918"/>
                  </a:lnTo>
                  <a:lnTo>
                    <a:pt x="2012305" y="1609967"/>
                  </a:lnTo>
                  <a:lnTo>
                    <a:pt x="1496303" y="748570"/>
                  </a:lnTo>
                  <a:close/>
                  <a:moveTo>
                    <a:pt x="3422992" y="603713"/>
                  </a:moveTo>
                  <a:lnTo>
                    <a:pt x="4058524" y="1557428"/>
                  </a:lnTo>
                  <a:lnTo>
                    <a:pt x="4630418" y="603713"/>
                  </a:lnTo>
                  <a:lnTo>
                    <a:pt x="3422992" y="603713"/>
                  </a:lnTo>
                  <a:close/>
                  <a:moveTo>
                    <a:pt x="1812813" y="603713"/>
                  </a:moveTo>
                  <a:lnTo>
                    <a:pt x="2384707" y="1557428"/>
                  </a:lnTo>
                  <a:lnTo>
                    <a:pt x="3019401" y="603713"/>
                  </a:lnTo>
                  <a:lnTo>
                    <a:pt x="1812813" y="603713"/>
                  </a:lnTo>
                  <a:close/>
                  <a:moveTo>
                    <a:pt x="1207426" y="0"/>
                  </a:moveTo>
                  <a:lnTo>
                    <a:pt x="5235805" y="0"/>
                  </a:lnTo>
                  <a:lnTo>
                    <a:pt x="6442393" y="1611017"/>
                  </a:lnTo>
                  <a:lnTo>
                    <a:pt x="3221197" y="5234968"/>
                  </a:lnTo>
                  <a:lnTo>
                    <a:pt x="0" y="1611017"/>
                  </a:lnTo>
                  <a:lnTo>
                    <a:pt x="1207426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0" name="任意多边形 63">
              <a:extLst>
                <a:ext uri="{FF2B5EF4-FFF2-40B4-BE49-F238E27FC236}">
                  <a16:creationId xmlns:a16="http://schemas.microsoft.com/office/drawing/2014/main" xmlns="" id="{387E475A-8276-4805-A4E3-375303EB5FFF}"/>
                </a:ext>
              </a:extLst>
            </p:cNvPr>
            <p:cNvSpPr/>
            <p:nvPr/>
          </p:nvSpPr>
          <p:spPr>
            <a:xfrm rot="2250102">
              <a:off x="3601933" y="3256539"/>
              <a:ext cx="4989398" cy="1082388"/>
            </a:xfrm>
            <a:custGeom>
              <a:avLst/>
              <a:gdLst>
                <a:gd name="connsiteX0" fmla="*/ 0 w 5390588"/>
                <a:gd name="connsiteY0" fmla="*/ 203650 h 1278942"/>
                <a:gd name="connsiteX1" fmla="*/ 529391 w 5390588"/>
                <a:gd name="connsiteY1" fmla="*/ 203650 h 1278942"/>
                <a:gd name="connsiteX2" fmla="*/ 529391 w 5390588"/>
                <a:gd name="connsiteY2" fmla="*/ 206916 h 1278942"/>
                <a:gd name="connsiteX3" fmla="*/ 666642 w 5390588"/>
                <a:gd name="connsiteY3" fmla="*/ 207797 h 1278942"/>
                <a:gd name="connsiteX4" fmla="*/ 829333 w 5390588"/>
                <a:gd name="connsiteY4" fmla="*/ 372586 h 1278942"/>
                <a:gd name="connsiteX5" fmla="*/ 823477 w 5390588"/>
                <a:gd name="connsiteY5" fmla="*/ 529189 h 1278942"/>
                <a:gd name="connsiteX6" fmla="*/ 1039160 w 5390588"/>
                <a:gd name="connsiteY6" fmla="*/ 892787 h 1278942"/>
                <a:gd name="connsiteX7" fmla="*/ 1590345 w 5390588"/>
                <a:gd name="connsiteY7" fmla="*/ 935139 h 1278942"/>
                <a:gd name="connsiteX8" fmla="*/ 1874201 w 5390588"/>
                <a:gd name="connsiteY8" fmla="*/ 537589 h 1278942"/>
                <a:gd name="connsiteX9" fmla="*/ 1877625 w 5390588"/>
                <a:gd name="connsiteY9" fmla="*/ 489658 h 1278942"/>
                <a:gd name="connsiteX10" fmla="*/ 1876158 w 5390588"/>
                <a:gd name="connsiteY10" fmla="*/ 489476 h 1278942"/>
                <a:gd name="connsiteX11" fmla="*/ 1878497 w 5390588"/>
                <a:gd name="connsiteY11" fmla="*/ 477447 h 1278942"/>
                <a:gd name="connsiteX12" fmla="*/ 1879461 w 5390588"/>
                <a:gd name="connsiteY12" fmla="*/ 463957 h 1278942"/>
                <a:gd name="connsiteX13" fmla="*/ 1881121 w 5390588"/>
                <a:gd name="connsiteY13" fmla="*/ 463960 h 1278942"/>
                <a:gd name="connsiteX14" fmla="*/ 1890813 w 5390588"/>
                <a:gd name="connsiteY14" fmla="*/ 414129 h 1278942"/>
                <a:gd name="connsiteX15" fmla="*/ 2231559 w 5390588"/>
                <a:gd name="connsiteY15" fmla="*/ 36516 h 1278942"/>
                <a:gd name="connsiteX16" fmla="*/ 2798190 w 5390588"/>
                <a:gd name="connsiteY16" fmla="*/ 138559 h 1278942"/>
                <a:gd name="connsiteX17" fmla="*/ 2985795 w 5390588"/>
                <a:gd name="connsiteY17" fmla="*/ 611320 h 1278942"/>
                <a:gd name="connsiteX18" fmla="*/ 2973287 w 5390588"/>
                <a:gd name="connsiteY18" fmla="*/ 686789 h 1278942"/>
                <a:gd name="connsiteX19" fmla="*/ 2971841 w 5390588"/>
                <a:gd name="connsiteY19" fmla="*/ 743454 h 1278942"/>
                <a:gd name="connsiteX20" fmla="*/ 3206765 w 5390588"/>
                <a:gd name="connsiteY20" fmla="*/ 1161349 h 1278942"/>
                <a:gd name="connsiteX21" fmla="*/ 3748785 w 5390588"/>
                <a:gd name="connsiteY21" fmla="*/ 1189539 h 1278942"/>
                <a:gd name="connsiteX22" fmla="*/ 4025791 w 5390588"/>
                <a:gd name="connsiteY22" fmla="*/ 798268 h 1278942"/>
                <a:gd name="connsiteX23" fmla="*/ 4030339 w 5390588"/>
                <a:gd name="connsiteY23" fmla="*/ 740379 h 1278942"/>
                <a:gd name="connsiteX24" fmla="*/ 4025977 w 5390588"/>
                <a:gd name="connsiteY24" fmla="*/ 739554 h 1278942"/>
                <a:gd name="connsiteX25" fmla="*/ 4232166 w 5390588"/>
                <a:gd name="connsiteY25" fmla="*/ 402536 h 1278942"/>
                <a:gd name="connsiteX26" fmla="*/ 4609810 w 5390588"/>
                <a:gd name="connsiteY26" fmla="*/ 286427 h 1278942"/>
                <a:gd name="connsiteX27" fmla="*/ 5115824 w 5390588"/>
                <a:gd name="connsiteY27" fmla="*/ 707333 h 1278942"/>
                <a:gd name="connsiteX28" fmla="*/ 5131067 w 5390588"/>
                <a:gd name="connsiteY28" fmla="*/ 806333 h 1278942"/>
                <a:gd name="connsiteX29" fmla="*/ 5135113 w 5390588"/>
                <a:gd name="connsiteY29" fmla="*/ 806564 h 1278942"/>
                <a:gd name="connsiteX30" fmla="*/ 5126192 w 5390588"/>
                <a:gd name="connsiteY30" fmla="*/ 913040 h 1278942"/>
                <a:gd name="connsiteX31" fmla="*/ 5236410 w 5390588"/>
                <a:gd name="connsiteY31" fmla="*/ 1043417 h 1278942"/>
                <a:gd name="connsiteX32" fmla="*/ 5390588 w 5390588"/>
                <a:gd name="connsiteY32" fmla="*/ 1056335 h 1278942"/>
                <a:gd name="connsiteX33" fmla="*/ 5388416 w 5390588"/>
                <a:gd name="connsiteY33" fmla="*/ 1096439 h 1278942"/>
                <a:gd name="connsiteX34" fmla="*/ 5237261 w 5390588"/>
                <a:gd name="connsiteY34" fmla="*/ 1083708 h 1278942"/>
                <a:gd name="connsiteX35" fmla="*/ 5087837 w 5390588"/>
                <a:gd name="connsiteY35" fmla="*/ 906801 h 1278942"/>
                <a:gd name="connsiteX36" fmla="*/ 5096462 w 5390588"/>
                <a:gd name="connsiteY36" fmla="*/ 804356 h 1278942"/>
                <a:gd name="connsiteX37" fmla="*/ 5098635 w 5390588"/>
                <a:gd name="connsiteY37" fmla="*/ 804481 h 1278942"/>
                <a:gd name="connsiteX38" fmla="*/ 5084876 w 5390588"/>
                <a:gd name="connsiteY38" fmla="*/ 715118 h 1278942"/>
                <a:gd name="connsiteX39" fmla="*/ 4607786 w 5390588"/>
                <a:gd name="connsiteY39" fmla="*/ 318272 h 1278942"/>
                <a:gd name="connsiteX40" fmla="*/ 4084307 w 5390588"/>
                <a:gd name="connsiteY40" fmla="*/ 651549 h 1278942"/>
                <a:gd name="connsiteX41" fmla="*/ 4058397 w 5390588"/>
                <a:gd name="connsiteY41" fmla="*/ 741768 h 1278942"/>
                <a:gd name="connsiteX42" fmla="*/ 4053635 w 5390588"/>
                <a:gd name="connsiteY42" fmla="*/ 802385 h 1278942"/>
                <a:gd name="connsiteX43" fmla="*/ 3761921 w 5390588"/>
                <a:gd name="connsiteY43" fmla="*/ 1214432 h 1278942"/>
                <a:gd name="connsiteX44" fmla="*/ 3191121 w 5390588"/>
                <a:gd name="connsiteY44" fmla="*/ 1184745 h 1278942"/>
                <a:gd name="connsiteX45" fmla="*/ 2945665 w 5390588"/>
                <a:gd name="connsiteY45" fmla="*/ 668562 h 1278942"/>
                <a:gd name="connsiteX46" fmla="*/ 2947591 w 5390588"/>
                <a:gd name="connsiteY46" fmla="*/ 668744 h 1278942"/>
                <a:gd name="connsiteX47" fmla="*/ 2957555 w 5390588"/>
                <a:gd name="connsiteY47" fmla="*/ 608620 h 1278942"/>
                <a:gd name="connsiteX48" fmla="*/ 2779484 w 5390588"/>
                <a:gd name="connsiteY48" fmla="*/ 159884 h 1278942"/>
                <a:gd name="connsiteX49" fmla="*/ 2241650 w 5390588"/>
                <a:gd name="connsiteY49" fmla="*/ 63029 h 1278942"/>
                <a:gd name="connsiteX50" fmla="*/ 1918221 w 5390588"/>
                <a:gd name="connsiteY50" fmla="*/ 421451 h 1278942"/>
                <a:gd name="connsiteX51" fmla="*/ 1906250 w 5390588"/>
                <a:gd name="connsiteY51" fmla="*/ 482996 h 1278942"/>
                <a:gd name="connsiteX52" fmla="*/ 1902067 w 5390588"/>
                <a:gd name="connsiteY52" fmla="*/ 541550 h 1278942"/>
                <a:gd name="connsiteX53" fmla="*/ 1603140 w 5390588"/>
                <a:gd name="connsiteY53" fmla="*/ 960209 h 1278942"/>
                <a:gd name="connsiteX54" fmla="*/ 1022686 w 5390588"/>
                <a:gd name="connsiteY54" fmla="*/ 915607 h 1278942"/>
                <a:gd name="connsiteX55" fmla="*/ 795552 w 5390588"/>
                <a:gd name="connsiteY55" fmla="*/ 532703 h 1278942"/>
                <a:gd name="connsiteX56" fmla="*/ 792356 w 5390588"/>
                <a:gd name="connsiteY56" fmla="*/ 476139 h 1278942"/>
                <a:gd name="connsiteX57" fmla="*/ 789967 w 5390588"/>
                <a:gd name="connsiteY57" fmla="*/ 476188 h 1278942"/>
                <a:gd name="connsiteX58" fmla="*/ 790607 w 5390588"/>
                <a:gd name="connsiteY58" fmla="*/ 369340 h 1278942"/>
                <a:gd name="connsiteX59" fmla="*/ 670615 w 5390588"/>
                <a:gd name="connsiteY59" fmla="*/ 247901 h 1278942"/>
                <a:gd name="connsiteX60" fmla="*/ 529391 w 5390588"/>
                <a:gd name="connsiteY60" fmla="*/ 247056 h 1278942"/>
                <a:gd name="connsiteX61" fmla="*/ 529391 w 5390588"/>
                <a:gd name="connsiteY61" fmla="*/ 252293 h 1278942"/>
                <a:gd name="connsiteX62" fmla="*/ 0 w 5390588"/>
                <a:gd name="connsiteY62" fmla="*/ 252293 h 1278942"/>
                <a:gd name="connsiteX0" fmla="*/ 0 w 5390588"/>
                <a:gd name="connsiteY0" fmla="*/ 203650 h 1278942"/>
                <a:gd name="connsiteX1" fmla="*/ 529391 w 5390588"/>
                <a:gd name="connsiteY1" fmla="*/ 203650 h 1278942"/>
                <a:gd name="connsiteX2" fmla="*/ 529391 w 5390588"/>
                <a:gd name="connsiteY2" fmla="*/ 206916 h 1278942"/>
                <a:gd name="connsiteX3" fmla="*/ 666642 w 5390588"/>
                <a:gd name="connsiteY3" fmla="*/ 207797 h 1278942"/>
                <a:gd name="connsiteX4" fmla="*/ 829333 w 5390588"/>
                <a:gd name="connsiteY4" fmla="*/ 372586 h 1278942"/>
                <a:gd name="connsiteX5" fmla="*/ 823477 w 5390588"/>
                <a:gd name="connsiteY5" fmla="*/ 529189 h 1278942"/>
                <a:gd name="connsiteX6" fmla="*/ 1039160 w 5390588"/>
                <a:gd name="connsiteY6" fmla="*/ 892787 h 1278942"/>
                <a:gd name="connsiteX7" fmla="*/ 1590345 w 5390588"/>
                <a:gd name="connsiteY7" fmla="*/ 935139 h 1278942"/>
                <a:gd name="connsiteX8" fmla="*/ 1874201 w 5390588"/>
                <a:gd name="connsiteY8" fmla="*/ 537589 h 1278942"/>
                <a:gd name="connsiteX9" fmla="*/ 1877625 w 5390588"/>
                <a:gd name="connsiteY9" fmla="*/ 489658 h 1278942"/>
                <a:gd name="connsiteX10" fmla="*/ 1876158 w 5390588"/>
                <a:gd name="connsiteY10" fmla="*/ 489476 h 1278942"/>
                <a:gd name="connsiteX11" fmla="*/ 1878497 w 5390588"/>
                <a:gd name="connsiteY11" fmla="*/ 477447 h 1278942"/>
                <a:gd name="connsiteX12" fmla="*/ 1879461 w 5390588"/>
                <a:gd name="connsiteY12" fmla="*/ 463957 h 1278942"/>
                <a:gd name="connsiteX13" fmla="*/ 1881121 w 5390588"/>
                <a:gd name="connsiteY13" fmla="*/ 463960 h 1278942"/>
                <a:gd name="connsiteX14" fmla="*/ 1890813 w 5390588"/>
                <a:gd name="connsiteY14" fmla="*/ 414129 h 1278942"/>
                <a:gd name="connsiteX15" fmla="*/ 2231559 w 5390588"/>
                <a:gd name="connsiteY15" fmla="*/ 36516 h 1278942"/>
                <a:gd name="connsiteX16" fmla="*/ 2798190 w 5390588"/>
                <a:gd name="connsiteY16" fmla="*/ 138559 h 1278942"/>
                <a:gd name="connsiteX17" fmla="*/ 2985795 w 5390588"/>
                <a:gd name="connsiteY17" fmla="*/ 611320 h 1278942"/>
                <a:gd name="connsiteX18" fmla="*/ 2973287 w 5390588"/>
                <a:gd name="connsiteY18" fmla="*/ 686789 h 1278942"/>
                <a:gd name="connsiteX19" fmla="*/ 2971841 w 5390588"/>
                <a:gd name="connsiteY19" fmla="*/ 743454 h 1278942"/>
                <a:gd name="connsiteX20" fmla="*/ 3206765 w 5390588"/>
                <a:gd name="connsiteY20" fmla="*/ 1161349 h 1278942"/>
                <a:gd name="connsiteX21" fmla="*/ 3748785 w 5390588"/>
                <a:gd name="connsiteY21" fmla="*/ 1189539 h 1278942"/>
                <a:gd name="connsiteX22" fmla="*/ 4025791 w 5390588"/>
                <a:gd name="connsiteY22" fmla="*/ 798268 h 1278942"/>
                <a:gd name="connsiteX23" fmla="*/ 4030339 w 5390588"/>
                <a:gd name="connsiteY23" fmla="*/ 740379 h 1278942"/>
                <a:gd name="connsiteX24" fmla="*/ 4025977 w 5390588"/>
                <a:gd name="connsiteY24" fmla="*/ 739554 h 1278942"/>
                <a:gd name="connsiteX25" fmla="*/ 4232166 w 5390588"/>
                <a:gd name="connsiteY25" fmla="*/ 402536 h 1278942"/>
                <a:gd name="connsiteX26" fmla="*/ 4609810 w 5390588"/>
                <a:gd name="connsiteY26" fmla="*/ 286427 h 1278942"/>
                <a:gd name="connsiteX27" fmla="*/ 5115824 w 5390588"/>
                <a:gd name="connsiteY27" fmla="*/ 707333 h 1278942"/>
                <a:gd name="connsiteX28" fmla="*/ 5131067 w 5390588"/>
                <a:gd name="connsiteY28" fmla="*/ 806333 h 1278942"/>
                <a:gd name="connsiteX29" fmla="*/ 5135113 w 5390588"/>
                <a:gd name="connsiteY29" fmla="*/ 806564 h 1278942"/>
                <a:gd name="connsiteX30" fmla="*/ 5126192 w 5390588"/>
                <a:gd name="connsiteY30" fmla="*/ 913040 h 1278942"/>
                <a:gd name="connsiteX31" fmla="*/ 5236410 w 5390588"/>
                <a:gd name="connsiteY31" fmla="*/ 1043417 h 1278942"/>
                <a:gd name="connsiteX32" fmla="*/ 5390588 w 5390588"/>
                <a:gd name="connsiteY32" fmla="*/ 1056335 h 1278942"/>
                <a:gd name="connsiteX33" fmla="*/ 5388416 w 5390588"/>
                <a:gd name="connsiteY33" fmla="*/ 1096439 h 1278942"/>
                <a:gd name="connsiteX34" fmla="*/ 5237261 w 5390588"/>
                <a:gd name="connsiteY34" fmla="*/ 1083708 h 1278942"/>
                <a:gd name="connsiteX35" fmla="*/ 5087837 w 5390588"/>
                <a:gd name="connsiteY35" fmla="*/ 906801 h 1278942"/>
                <a:gd name="connsiteX36" fmla="*/ 5096462 w 5390588"/>
                <a:gd name="connsiteY36" fmla="*/ 804356 h 1278942"/>
                <a:gd name="connsiteX37" fmla="*/ 5098635 w 5390588"/>
                <a:gd name="connsiteY37" fmla="*/ 804481 h 1278942"/>
                <a:gd name="connsiteX38" fmla="*/ 5084876 w 5390588"/>
                <a:gd name="connsiteY38" fmla="*/ 715118 h 1278942"/>
                <a:gd name="connsiteX39" fmla="*/ 4607786 w 5390588"/>
                <a:gd name="connsiteY39" fmla="*/ 318272 h 1278942"/>
                <a:gd name="connsiteX40" fmla="*/ 4084307 w 5390588"/>
                <a:gd name="connsiteY40" fmla="*/ 651549 h 1278942"/>
                <a:gd name="connsiteX41" fmla="*/ 4058397 w 5390588"/>
                <a:gd name="connsiteY41" fmla="*/ 741768 h 1278942"/>
                <a:gd name="connsiteX42" fmla="*/ 4053635 w 5390588"/>
                <a:gd name="connsiteY42" fmla="*/ 802385 h 1278942"/>
                <a:gd name="connsiteX43" fmla="*/ 3761921 w 5390588"/>
                <a:gd name="connsiteY43" fmla="*/ 1214432 h 1278942"/>
                <a:gd name="connsiteX44" fmla="*/ 3191121 w 5390588"/>
                <a:gd name="connsiteY44" fmla="*/ 1184745 h 1278942"/>
                <a:gd name="connsiteX45" fmla="*/ 2945665 w 5390588"/>
                <a:gd name="connsiteY45" fmla="*/ 668562 h 1278942"/>
                <a:gd name="connsiteX46" fmla="*/ 2947591 w 5390588"/>
                <a:gd name="connsiteY46" fmla="*/ 668744 h 1278942"/>
                <a:gd name="connsiteX47" fmla="*/ 2957555 w 5390588"/>
                <a:gd name="connsiteY47" fmla="*/ 608620 h 1278942"/>
                <a:gd name="connsiteX48" fmla="*/ 2779484 w 5390588"/>
                <a:gd name="connsiteY48" fmla="*/ 159884 h 1278942"/>
                <a:gd name="connsiteX49" fmla="*/ 2241650 w 5390588"/>
                <a:gd name="connsiteY49" fmla="*/ 63029 h 1278942"/>
                <a:gd name="connsiteX50" fmla="*/ 1918221 w 5390588"/>
                <a:gd name="connsiteY50" fmla="*/ 421451 h 1278942"/>
                <a:gd name="connsiteX51" fmla="*/ 1906250 w 5390588"/>
                <a:gd name="connsiteY51" fmla="*/ 482996 h 1278942"/>
                <a:gd name="connsiteX52" fmla="*/ 1902067 w 5390588"/>
                <a:gd name="connsiteY52" fmla="*/ 541550 h 1278942"/>
                <a:gd name="connsiteX53" fmla="*/ 1603140 w 5390588"/>
                <a:gd name="connsiteY53" fmla="*/ 960209 h 1278942"/>
                <a:gd name="connsiteX54" fmla="*/ 1022686 w 5390588"/>
                <a:gd name="connsiteY54" fmla="*/ 915607 h 1278942"/>
                <a:gd name="connsiteX55" fmla="*/ 795552 w 5390588"/>
                <a:gd name="connsiteY55" fmla="*/ 532703 h 1278942"/>
                <a:gd name="connsiteX56" fmla="*/ 792356 w 5390588"/>
                <a:gd name="connsiteY56" fmla="*/ 476139 h 1278942"/>
                <a:gd name="connsiteX57" fmla="*/ 789967 w 5390588"/>
                <a:gd name="connsiteY57" fmla="*/ 476188 h 1278942"/>
                <a:gd name="connsiteX58" fmla="*/ 790607 w 5390588"/>
                <a:gd name="connsiteY58" fmla="*/ 369340 h 1278942"/>
                <a:gd name="connsiteX59" fmla="*/ 670615 w 5390588"/>
                <a:gd name="connsiteY59" fmla="*/ 247901 h 1278942"/>
                <a:gd name="connsiteX60" fmla="*/ 529391 w 5390588"/>
                <a:gd name="connsiteY60" fmla="*/ 247056 h 1278942"/>
                <a:gd name="connsiteX61" fmla="*/ 0 w 5390588"/>
                <a:gd name="connsiteY61" fmla="*/ 252293 h 1278942"/>
                <a:gd name="connsiteX62" fmla="*/ 0 w 5390588"/>
                <a:gd name="connsiteY62" fmla="*/ 203650 h 1278942"/>
                <a:gd name="connsiteX0" fmla="*/ 0 w 5390588"/>
                <a:gd name="connsiteY0" fmla="*/ 203650 h 1278942"/>
                <a:gd name="connsiteX1" fmla="*/ 529391 w 5390588"/>
                <a:gd name="connsiteY1" fmla="*/ 203650 h 1278942"/>
                <a:gd name="connsiteX2" fmla="*/ 529391 w 5390588"/>
                <a:gd name="connsiteY2" fmla="*/ 206916 h 1278942"/>
                <a:gd name="connsiteX3" fmla="*/ 666642 w 5390588"/>
                <a:gd name="connsiteY3" fmla="*/ 207797 h 1278942"/>
                <a:gd name="connsiteX4" fmla="*/ 829333 w 5390588"/>
                <a:gd name="connsiteY4" fmla="*/ 372586 h 1278942"/>
                <a:gd name="connsiteX5" fmla="*/ 823477 w 5390588"/>
                <a:gd name="connsiteY5" fmla="*/ 529189 h 1278942"/>
                <a:gd name="connsiteX6" fmla="*/ 1039160 w 5390588"/>
                <a:gd name="connsiteY6" fmla="*/ 892787 h 1278942"/>
                <a:gd name="connsiteX7" fmla="*/ 1590345 w 5390588"/>
                <a:gd name="connsiteY7" fmla="*/ 935139 h 1278942"/>
                <a:gd name="connsiteX8" fmla="*/ 1874201 w 5390588"/>
                <a:gd name="connsiteY8" fmla="*/ 537589 h 1278942"/>
                <a:gd name="connsiteX9" fmla="*/ 1877625 w 5390588"/>
                <a:gd name="connsiteY9" fmla="*/ 489658 h 1278942"/>
                <a:gd name="connsiteX10" fmla="*/ 1876158 w 5390588"/>
                <a:gd name="connsiteY10" fmla="*/ 489476 h 1278942"/>
                <a:gd name="connsiteX11" fmla="*/ 1878497 w 5390588"/>
                <a:gd name="connsiteY11" fmla="*/ 477447 h 1278942"/>
                <a:gd name="connsiteX12" fmla="*/ 1879461 w 5390588"/>
                <a:gd name="connsiteY12" fmla="*/ 463957 h 1278942"/>
                <a:gd name="connsiteX13" fmla="*/ 1881121 w 5390588"/>
                <a:gd name="connsiteY13" fmla="*/ 463960 h 1278942"/>
                <a:gd name="connsiteX14" fmla="*/ 1890813 w 5390588"/>
                <a:gd name="connsiteY14" fmla="*/ 414129 h 1278942"/>
                <a:gd name="connsiteX15" fmla="*/ 2231559 w 5390588"/>
                <a:gd name="connsiteY15" fmla="*/ 36516 h 1278942"/>
                <a:gd name="connsiteX16" fmla="*/ 2798190 w 5390588"/>
                <a:gd name="connsiteY16" fmla="*/ 138559 h 1278942"/>
                <a:gd name="connsiteX17" fmla="*/ 2985795 w 5390588"/>
                <a:gd name="connsiteY17" fmla="*/ 611320 h 1278942"/>
                <a:gd name="connsiteX18" fmla="*/ 2973287 w 5390588"/>
                <a:gd name="connsiteY18" fmla="*/ 686789 h 1278942"/>
                <a:gd name="connsiteX19" fmla="*/ 2971841 w 5390588"/>
                <a:gd name="connsiteY19" fmla="*/ 743454 h 1278942"/>
                <a:gd name="connsiteX20" fmla="*/ 3206765 w 5390588"/>
                <a:gd name="connsiteY20" fmla="*/ 1161349 h 1278942"/>
                <a:gd name="connsiteX21" fmla="*/ 3748785 w 5390588"/>
                <a:gd name="connsiteY21" fmla="*/ 1189539 h 1278942"/>
                <a:gd name="connsiteX22" fmla="*/ 4025791 w 5390588"/>
                <a:gd name="connsiteY22" fmla="*/ 798268 h 1278942"/>
                <a:gd name="connsiteX23" fmla="*/ 4030339 w 5390588"/>
                <a:gd name="connsiteY23" fmla="*/ 740379 h 1278942"/>
                <a:gd name="connsiteX24" fmla="*/ 4025977 w 5390588"/>
                <a:gd name="connsiteY24" fmla="*/ 739554 h 1278942"/>
                <a:gd name="connsiteX25" fmla="*/ 4232166 w 5390588"/>
                <a:gd name="connsiteY25" fmla="*/ 402536 h 1278942"/>
                <a:gd name="connsiteX26" fmla="*/ 4609810 w 5390588"/>
                <a:gd name="connsiteY26" fmla="*/ 286427 h 1278942"/>
                <a:gd name="connsiteX27" fmla="*/ 5115824 w 5390588"/>
                <a:gd name="connsiteY27" fmla="*/ 707333 h 1278942"/>
                <a:gd name="connsiteX28" fmla="*/ 5131067 w 5390588"/>
                <a:gd name="connsiteY28" fmla="*/ 806333 h 1278942"/>
                <a:gd name="connsiteX29" fmla="*/ 5135113 w 5390588"/>
                <a:gd name="connsiteY29" fmla="*/ 806564 h 1278942"/>
                <a:gd name="connsiteX30" fmla="*/ 5126192 w 5390588"/>
                <a:gd name="connsiteY30" fmla="*/ 913040 h 1278942"/>
                <a:gd name="connsiteX31" fmla="*/ 5236410 w 5390588"/>
                <a:gd name="connsiteY31" fmla="*/ 1043417 h 1278942"/>
                <a:gd name="connsiteX32" fmla="*/ 5390588 w 5390588"/>
                <a:gd name="connsiteY32" fmla="*/ 1056335 h 1278942"/>
                <a:gd name="connsiteX33" fmla="*/ 5388416 w 5390588"/>
                <a:gd name="connsiteY33" fmla="*/ 1096439 h 1278942"/>
                <a:gd name="connsiteX34" fmla="*/ 5237261 w 5390588"/>
                <a:gd name="connsiteY34" fmla="*/ 1083708 h 1278942"/>
                <a:gd name="connsiteX35" fmla="*/ 5087837 w 5390588"/>
                <a:gd name="connsiteY35" fmla="*/ 906801 h 1278942"/>
                <a:gd name="connsiteX36" fmla="*/ 5096462 w 5390588"/>
                <a:gd name="connsiteY36" fmla="*/ 804356 h 1278942"/>
                <a:gd name="connsiteX37" fmla="*/ 5098635 w 5390588"/>
                <a:gd name="connsiteY37" fmla="*/ 804481 h 1278942"/>
                <a:gd name="connsiteX38" fmla="*/ 5084876 w 5390588"/>
                <a:gd name="connsiteY38" fmla="*/ 715118 h 1278942"/>
                <a:gd name="connsiteX39" fmla="*/ 4607786 w 5390588"/>
                <a:gd name="connsiteY39" fmla="*/ 318272 h 1278942"/>
                <a:gd name="connsiteX40" fmla="*/ 4084307 w 5390588"/>
                <a:gd name="connsiteY40" fmla="*/ 651549 h 1278942"/>
                <a:gd name="connsiteX41" fmla="*/ 4058397 w 5390588"/>
                <a:gd name="connsiteY41" fmla="*/ 741768 h 1278942"/>
                <a:gd name="connsiteX42" fmla="*/ 4053635 w 5390588"/>
                <a:gd name="connsiteY42" fmla="*/ 802385 h 1278942"/>
                <a:gd name="connsiteX43" fmla="*/ 3761921 w 5390588"/>
                <a:gd name="connsiteY43" fmla="*/ 1214432 h 1278942"/>
                <a:gd name="connsiteX44" fmla="*/ 3191121 w 5390588"/>
                <a:gd name="connsiteY44" fmla="*/ 1184745 h 1278942"/>
                <a:gd name="connsiteX45" fmla="*/ 2945665 w 5390588"/>
                <a:gd name="connsiteY45" fmla="*/ 668562 h 1278942"/>
                <a:gd name="connsiteX46" fmla="*/ 2947591 w 5390588"/>
                <a:gd name="connsiteY46" fmla="*/ 668744 h 1278942"/>
                <a:gd name="connsiteX47" fmla="*/ 2957555 w 5390588"/>
                <a:gd name="connsiteY47" fmla="*/ 608620 h 1278942"/>
                <a:gd name="connsiteX48" fmla="*/ 2779484 w 5390588"/>
                <a:gd name="connsiteY48" fmla="*/ 159884 h 1278942"/>
                <a:gd name="connsiteX49" fmla="*/ 2241650 w 5390588"/>
                <a:gd name="connsiteY49" fmla="*/ 63029 h 1278942"/>
                <a:gd name="connsiteX50" fmla="*/ 1918221 w 5390588"/>
                <a:gd name="connsiteY50" fmla="*/ 421451 h 1278942"/>
                <a:gd name="connsiteX51" fmla="*/ 1906250 w 5390588"/>
                <a:gd name="connsiteY51" fmla="*/ 482996 h 1278942"/>
                <a:gd name="connsiteX52" fmla="*/ 1902067 w 5390588"/>
                <a:gd name="connsiteY52" fmla="*/ 541550 h 1278942"/>
                <a:gd name="connsiteX53" fmla="*/ 1603140 w 5390588"/>
                <a:gd name="connsiteY53" fmla="*/ 960209 h 1278942"/>
                <a:gd name="connsiteX54" fmla="*/ 1022686 w 5390588"/>
                <a:gd name="connsiteY54" fmla="*/ 915607 h 1278942"/>
                <a:gd name="connsiteX55" fmla="*/ 795552 w 5390588"/>
                <a:gd name="connsiteY55" fmla="*/ 532703 h 1278942"/>
                <a:gd name="connsiteX56" fmla="*/ 792356 w 5390588"/>
                <a:gd name="connsiteY56" fmla="*/ 476139 h 1278942"/>
                <a:gd name="connsiteX57" fmla="*/ 789967 w 5390588"/>
                <a:gd name="connsiteY57" fmla="*/ 476188 h 1278942"/>
                <a:gd name="connsiteX58" fmla="*/ 790607 w 5390588"/>
                <a:gd name="connsiteY58" fmla="*/ 369340 h 1278942"/>
                <a:gd name="connsiteX59" fmla="*/ 670615 w 5390588"/>
                <a:gd name="connsiteY59" fmla="*/ 247901 h 1278942"/>
                <a:gd name="connsiteX60" fmla="*/ 0 w 5390588"/>
                <a:gd name="connsiteY60" fmla="*/ 252293 h 1278942"/>
                <a:gd name="connsiteX61" fmla="*/ 0 w 5390588"/>
                <a:gd name="connsiteY61" fmla="*/ 203650 h 1278942"/>
                <a:gd name="connsiteX0" fmla="*/ 0 w 5390588"/>
                <a:gd name="connsiteY0" fmla="*/ 203650 h 1278942"/>
                <a:gd name="connsiteX1" fmla="*/ 529391 w 5390588"/>
                <a:gd name="connsiteY1" fmla="*/ 203650 h 1278942"/>
                <a:gd name="connsiteX2" fmla="*/ 666642 w 5390588"/>
                <a:gd name="connsiteY2" fmla="*/ 207797 h 1278942"/>
                <a:gd name="connsiteX3" fmla="*/ 829333 w 5390588"/>
                <a:gd name="connsiteY3" fmla="*/ 372586 h 1278942"/>
                <a:gd name="connsiteX4" fmla="*/ 823477 w 5390588"/>
                <a:gd name="connsiteY4" fmla="*/ 529189 h 1278942"/>
                <a:gd name="connsiteX5" fmla="*/ 1039160 w 5390588"/>
                <a:gd name="connsiteY5" fmla="*/ 892787 h 1278942"/>
                <a:gd name="connsiteX6" fmla="*/ 1590345 w 5390588"/>
                <a:gd name="connsiteY6" fmla="*/ 935139 h 1278942"/>
                <a:gd name="connsiteX7" fmla="*/ 1874201 w 5390588"/>
                <a:gd name="connsiteY7" fmla="*/ 537589 h 1278942"/>
                <a:gd name="connsiteX8" fmla="*/ 1877625 w 5390588"/>
                <a:gd name="connsiteY8" fmla="*/ 489658 h 1278942"/>
                <a:gd name="connsiteX9" fmla="*/ 1876158 w 5390588"/>
                <a:gd name="connsiteY9" fmla="*/ 489476 h 1278942"/>
                <a:gd name="connsiteX10" fmla="*/ 1878497 w 5390588"/>
                <a:gd name="connsiteY10" fmla="*/ 477447 h 1278942"/>
                <a:gd name="connsiteX11" fmla="*/ 1879461 w 5390588"/>
                <a:gd name="connsiteY11" fmla="*/ 463957 h 1278942"/>
                <a:gd name="connsiteX12" fmla="*/ 1881121 w 5390588"/>
                <a:gd name="connsiteY12" fmla="*/ 463960 h 1278942"/>
                <a:gd name="connsiteX13" fmla="*/ 1890813 w 5390588"/>
                <a:gd name="connsiteY13" fmla="*/ 414129 h 1278942"/>
                <a:gd name="connsiteX14" fmla="*/ 2231559 w 5390588"/>
                <a:gd name="connsiteY14" fmla="*/ 36516 h 1278942"/>
                <a:gd name="connsiteX15" fmla="*/ 2798190 w 5390588"/>
                <a:gd name="connsiteY15" fmla="*/ 138559 h 1278942"/>
                <a:gd name="connsiteX16" fmla="*/ 2985795 w 5390588"/>
                <a:gd name="connsiteY16" fmla="*/ 611320 h 1278942"/>
                <a:gd name="connsiteX17" fmla="*/ 2973287 w 5390588"/>
                <a:gd name="connsiteY17" fmla="*/ 686789 h 1278942"/>
                <a:gd name="connsiteX18" fmla="*/ 2971841 w 5390588"/>
                <a:gd name="connsiteY18" fmla="*/ 743454 h 1278942"/>
                <a:gd name="connsiteX19" fmla="*/ 3206765 w 5390588"/>
                <a:gd name="connsiteY19" fmla="*/ 1161349 h 1278942"/>
                <a:gd name="connsiteX20" fmla="*/ 3748785 w 5390588"/>
                <a:gd name="connsiteY20" fmla="*/ 1189539 h 1278942"/>
                <a:gd name="connsiteX21" fmla="*/ 4025791 w 5390588"/>
                <a:gd name="connsiteY21" fmla="*/ 798268 h 1278942"/>
                <a:gd name="connsiteX22" fmla="*/ 4030339 w 5390588"/>
                <a:gd name="connsiteY22" fmla="*/ 740379 h 1278942"/>
                <a:gd name="connsiteX23" fmla="*/ 4025977 w 5390588"/>
                <a:gd name="connsiteY23" fmla="*/ 739554 h 1278942"/>
                <a:gd name="connsiteX24" fmla="*/ 4232166 w 5390588"/>
                <a:gd name="connsiteY24" fmla="*/ 402536 h 1278942"/>
                <a:gd name="connsiteX25" fmla="*/ 4609810 w 5390588"/>
                <a:gd name="connsiteY25" fmla="*/ 286427 h 1278942"/>
                <a:gd name="connsiteX26" fmla="*/ 5115824 w 5390588"/>
                <a:gd name="connsiteY26" fmla="*/ 707333 h 1278942"/>
                <a:gd name="connsiteX27" fmla="*/ 5131067 w 5390588"/>
                <a:gd name="connsiteY27" fmla="*/ 806333 h 1278942"/>
                <a:gd name="connsiteX28" fmla="*/ 5135113 w 5390588"/>
                <a:gd name="connsiteY28" fmla="*/ 806564 h 1278942"/>
                <a:gd name="connsiteX29" fmla="*/ 5126192 w 5390588"/>
                <a:gd name="connsiteY29" fmla="*/ 913040 h 1278942"/>
                <a:gd name="connsiteX30" fmla="*/ 5236410 w 5390588"/>
                <a:gd name="connsiteY30" fmla="*/ 1043417 h 1278942"/>
                <a:gd name="connsiteX31" fmla="*/ 5390588 w 5390588"/>
                <a:gd name="connsiteY31" fmla="*/ 1056335 h 1278942"/>
                <a:gd name="connsiteX32" fmla="*/ 5388416 w 5390588"/>
                <a:gd name="connsiteY32" fmla="*/ 1096439 h 1278942"/>
                <a:gd name="connsiteX33" fmla="*/ 5237261 w 5390588"/>
                <a:gd name="connsiteY33" fmla="*/ 1083708 h 1278942"/>
                <a:gd name="connsiteX34" fmla="*/ 5087837 w 5390588"/>
                <a:gd name="connsiteY34" fmla="*/ 906801 h 1278942"/>
                <a:gd name="connsiteX35" fmla="*/ 5096462 w 5390588"/>
                <a:gd name="connsiteY35" fmla="*/ 804356 h 1278942"/>
                <a:gd name="connsiteX36" fmla="*/ 5098635 w 5390588"/>
                <a:gd name="connsiteY36" fmla="*/ 804481 h 1278942"/>
                <a:gd name="connsiteX37" fmla="*/ 5084876 w 5390588"/>
                <a:gd name="connsiteY37" fmla="*/ 715118 h 1278942"/>
                <a:gd name="connsiteX38" fmla="*/ 4607786 w 5390588"/>
                <a:gd name="connsiteY38" fmla="*/ 318272 h 1278942"/>
                <a:gd name="connsiteX39" fmla="*/ 4084307 w 5390588"/>
                <a:gd name="connsiteY39" fmla="*/ 651549 h 1278942"/>
                <a:gd name="connsiteX40" fmla="*/ 4058397 w 5390588"/>
                <a:gd name="connsiteY40" fmla="*/ 741768 h 1278942"/>
                <a:gd name="connsiteX41" fmla="*/ 4053635 w 5390588"/>
                <a:gd name="connsiteY41" fmla="*/ 802385 h 1278942"/>
                <a:gd name="connsiteX42" fmla="*/ 3761921 w 5390588"/>
                <a:gd name="connsiteY42" fmla="*/ 1214432 h 1278942"/>
                <a:gd name="connsiteX43" fmla="*/ 3191121 w 5390588"/>
                <a:gd name="connsiteY43" fmla="*/ 1184745 h 1278942"/>
                <a:gd name="connsiteX44" fmla="*/ 2945665 w 5390588"/>
                <a:gd name="connsiteY44" fmla="*/ 668562 h 1278942"/>
                <a:gd name="connsiteX45" fmla="*/ 2947591 w 5390588"/>
                <a:gd name="connsiteY45" fmla="*/ 668744 h 1278942"/>
                <a:gd name="connsiteX46" fmla="*/ 2957555 w 5390588"/>
                <a:gd name="connsiteY46" fmla="*/ 608620 h 1278942"/>
                <a:gd name="connsiteX47" fmla="*/ 2779484 w 5390588"/>
                <a:gd name="connsiteY47" fmla="*/ 159884 h 1278942"/>
                <a:gd name="connsiteX48" fmla="*/ 2241650 w 5390588"/>
                <a:gd name="connsiteY48" fmla="*/ 63029 h 1278942"/>
                <a:gd name="connsiteX49" fmla="*/ 1918221 w 5390588"/>
                <a:gd name="connsiteY49" fmla="*/ 421451 h 1278942"/>
                <a:gd name="connsiteX50" fmla="*/ 1906250 w 5390588"/>
                <a:gd name="connsiteY50" fmla="*/ 482996 h 1278942"/>
                <a:gd name="connsiteX51" fmla="*/ 1902067 w 5390588"/>
                <a:gd name="connsiteY51" fmla="*/ 541550 h 1278942"/>
                <a:gd name="connsiteX52" fmla="*/ 1603140 w 5390588"/>
                <a:gd name="connsiteY52" fmla="*/ 960209 h 1278942"/>
                <a:gd name="connsiteX53" fmla="*/ 1022686 w 5390588"/>
                <a:gd name="connsiteY53" fmla="*/ 915607 h 1278942"/>
                <a:gd name="connsiteX54" fmla="*/ 795552 w 5390588"/>
                <a:gd name="connsiteY54" fmla="*/ 532703 h 1278942"/>
                <a:gd name="connsiteX55" fmla="*/ 792356 w 5390588"/>
                <a:gd name="connsiteY55" fmla="*/ 476139 h 1278942"/>
                <a:gd name="connsiteX56" fmla="*/ 789967 w 5390588"/>
                <a:gd name="connsiteY56" fmla="*/ 476188 h 1278942"/>
                <a:gd name="connsiteX57" fmla="*/ 790607 w 5390588"/>
                <a:gd name="connsiteY57" fmla="*/ 369340 h 1278942"/>
                <a:gd name="connsiteX58" fmla="*/ 670615 w 5390588"/>
                <a:gd name="connsiteY58" fmla="*/ 247901 h 1278942"/>
                <a:gd name="connsiteX59" fmla="*/ 0 w 5390588"/>
                <a:gd name="connsiteY59" fmla="*/ 252293 h 1278942"/>
                <a:gd name="connsiteX60" fmla="*/ 0 w 5390588"/>
                <a:gd name="connsiteY60" fmla="*/ 203650 h 1278942"/>
                <a:gd name="connsiteX0" fmla="*/ 0 w 5390588"/>
                <a:gd name="connsiteY0" fmla="*/ 203650 h 1278942"/>
                <a:gd name="connsiteX1" fmla="*/ 666642 w 5390588"/>
                <a:gd name="connsiteY1" fmla="*/ 207797 h 1278942"/>
                <a:gd name="connsiteX2" fmla="*/ 829333 w 5390588"/>
                <a:gd name="connsiteY2" fmla="*/ 372586 h 1278942"/>
                <a:gd name="connsiteX3" fmla="*/ 823477 w 5390588"/>
                <a:gd name="connsiteY3" fmla="*/ 529189 h 1278942"/>
                <a:gd name="connsiteX4" fmla="*/ 1039160 w 5390588"/>
                <a:gd name="connsiteY4" fmla="*/ 892787 h 1278942"/>
                <a:gd name="connsiteX5" fmla="*/ 1590345 w 5390588"/>
                <a:gd name="connsiteY5" fmla="*/ 935139 h 1278942"/>
                <a:gd name="connsiteX6" fmla="*/ 1874201 w 5390588"/>
                <a:gd name="connsiteY6" fmla="*/ 537589 h 1278942"/>
                <a:gd name="connsiteX7" fmla="*/ 1877625 w 5390588"/>
                <a:gd name="connsiteY7" fmla="*/ 489658 h 1278942"/>
                <a:gd name="connsiteX8" fmla="*/ 1876158 w 5390588"/>
                <a:gd name="connsiteY8" fmla="*/ 489476 h 1278942"/>
                <a:gd name="connsiteX9" fmla="*/ 1878497 w 5390588"/>
                <a:gd name="connsiteY9" fmla="*/ 477447 h 1278942"/>
                <a:gd name="connsiteX10" fmla="*/ 1879461 w 5390588"/>
                <a:gd name="connsiteY10" fmla="*/ 463957 h 1278942"/>
                <a:gd name="connsiteX11" fmla="*/ 1881121 w 5390588"/>
                <a:gd name="connsiteY11" fmla="*/ 463960 h 1278942"/>
                <a:gd name="connsiteX12" fmla="*/ 1890813 w 5390588"/>
                <a:gd name="connsiteY12" fmla="*/ 414129 h 1278942"/>
                <a:gd name="connsiteX13" fmla="*/ 2231559 w 5390588"/>
                <a:gd name="connsiteY13" fmla="*/ 36516 h 1278942"/>
                <a:gd name="connsiteX14" fmla="*/ 2798190 w 5390588"/>
                <a:gd name="connsiteY14" fmla="*/ 138559 h 1278942"/>
                <a:gd name="connsiteX15" fmla="*/ 2985795 w 5390588"/>
                <a:gd name="connsiteY15" fmla="*/ 611320 h 1278942"/>
                <a:gd name="connsiteX16" fmla="*/ 2973287 w 5390588"/>
                <a:gd name="connsiteY16" fmla="*/ 686789 h 1278942"/>
                <a:gd name="connsiteX17" fmla="*/ 2971841 w 5390588"/>
                <a:gd name="connsiteY17" fmla="*/ 743454 h 1278942"/>
                <a:gd name="connsiteX18" fmla="*/ 3206765 w 5390588"/>
                <a:gd name="connsiteY18" fmla="*/ 1161349 h 1278942"/>
                <a:gd name="connsiteX19" fmla="*/ 3748785 w 5390588"/>
                <a:gd name="connsiteY19" fmla="*/ 1189539 h 1278942"/>
                <a:gd name="connsiteX20" fmla="*/ 4025791 w 5390588"/>
                <a:gd name="connsiteY20" fmla="*/ 798268 h 1278942"/>
                <a:gd name="connsiteX21" fmla="*/ 4030339 w 5390588"/>
                <a:gd name="connsiteY21" fmla="*/ 740379 h 1278942"/>
                <a:gd name="connsiteX22" fmla="*/ 4025977 w 5390588"/>
                <a:gd name="connsiteY22" fmla="*/ 739554 h 1278942"/>
                <a:gd name="connsiteX23" fmla="*/ 4232166 w 5390588"/>
                <a:gd name="connsiteY23" fmla="*/ 402536 h 1278942"/>
                <a:gd name="connsiteX24" fmla="*/ 4609810 w 5390588"/>
                <a:gd name="connsiteY24" fmla="*/ 286427 h 1278942"/>
                <a:gd name="connsiteX25" fmla="*/ 5115824 w 5390588"/>
                <a:gd name="connsiteY25" fmla="*/ 707333 h 1278942"/>
                <a:gd name="connsiteX26" fmla="*/ 5131067 w 5390588"/>
                <a:gd name="connsiteY26" fmla="*/ 806333 h 1278942"/>
                <a:gd name="connsiteX27" fmla="*/ 5135113 w 5390588"/>
                <a:gd name="connsiteY27" fmla="*/ 806564 h 1278942"/>
                <a:gd name="connsiteX28" fmla="*/ 5126192 w 5390588"/>
                <a:gd name="connsiteY28" fmla="*/ 913040 h 1278942"/>
                <a:gd name="connsiteX29" fmla="*/ 5236410 w 5390588"/>
                <a:gd name="connsiteY29" fmla="*/ 1043417 h 1278942"/>
                <a:gd name="connsiteX30" fmla="*/ 5390588 w 5390588"/>
                <a:gd name="connsiteY30" fmla="*/ 1056335 h 1278942"/>
                <a:gd name="connsiteX31" fmla="*/ 5388416 w 5390588"/>
                <a:gd name="connsiteY31" fmla="*/ 1096439 h 1278942"/>
                <a:gd name="connsiteX32" fmla="*/ 5237261 w 5390588"/>
                <a:gd name="connsiteY32" fmla="*/ 1083708 h 1278942"/>
                <a:gd name="connsiteX33" fmla="*/ 5087837 w 5390588"/>
                <a:gd name="connsiteY33" fmla="*/ 906801 h 1278942"/>
                <a:gd name="connsiteX34" fmla="*/ 5096462 w 5390588"/>
                <a:gd name="connsiteY34" fmla="*/ 804356 h 1278942"/>
                <a:gd name="connsiteX35" fmla="*/ 5098635 w 5390588"/>
                <a:gd name="connsiteY35" fmla="*/ 804481 h 1278942"/>
                <a:gd name="connsiteX36" fmla="*/ 5084876 w 5390588"/>
                <a:gd name="connsiteY36" fmla="*/ 715118 h 1278942"/>
                <a:gd name="connsiteX37" fmla="*/ 4607786 w 5390588"/>
                <a:gd name="connsiteY37" fmla="*/ 318272 h 1278942"/>
                <a:gd name="connsiteX38" fmla="*/ 4084307 w 5390588"/>
                <a:gd name="connsiteY38" fmla="*/ 651549 h 1278942"/>
                <a:gd name="connsiteX39" fmla="*/ 4058397 w 5390588"/>
                <a:gd name="connsiteY39" fmla="*/ 741768 h 1278942"/>
                <a:gd name="connsiteX40" fmla="*/ 4053635 w 5390588"/>
                <a:gd name="connsiteY40" fmla="*/ 802385 h 1278942"/>
                <a:gd name="connsiteX41" fmla="*/ 3761921 w 5390588"/>
                <a:gd name="connsiteY41" fmla="*/ 1214432 h 1278942"/>
                <a:gd name="connsiteX42" fmla="*/ 3191121 w 5390588"/>
                <a:gd name="connsiteY42" fmla="*/ 1184745 h 1278942"/>
                <a:gd name="connsiteX43" fmla="*/ 2945665 w 5390588"/>
                <a:gd name="connsiteY43" fmla="*/ 668562 h 1278942"/>
                <a:gd name="connsiteX44" fmla="*/ 2947591 w 5390588"/>
                <a:gd name="connsiteY44" fmla="*/ 668744 h 1278942"/>
                <a:gd name="connsiteX45" fmla="*/ 2957555 w 5390588"/>
                <a:gd name="connsiteY45" fmla="*/ 608620 h 1278942"/>
                <a:gd name="connsiteX46" fmla="*/ 2779484 w 5390588"/>
                <a:gd name="connsiteY46" fmla="*/ 159884 h 1278942"/>
                <a:gd name="connsiteX47" fmla="*/ 2241650 w 5390588"/>
                <a:gd name="connsiteY47" fmla="*/ 63029 h 1278942"/>
                <a:gd name="connsiteX48" fmla="*/ 1918221 w 5390588"/>
                <a:gd name="connsiteY48" fmla="*/ 421451 h 1278942"/>
                <a:gd name="connsiteX49" fmla="*/ 1906250 w 5390588"/>
                <a:gd name="connsiteY49" fmla="*/ 482996 h 1278942"/>
                <a:gd name="connsiteX50" fmla="*/ 1902067 w 5390588"/>
                <a:gd name="connsiteY50" fmla="*/ 541550 h 1278942"/>
                <a:gd name="connsiteX51" fmla="*/ 1603140 w 5390588"/>
                <a:gd name="connsiteY51" fmla="*/ 960209 h 1278942"/>
                <a:gd name="connsiteX52" fmla="*/ 1022686 w 5390588"/>
                <a:gd name="connsiteY52" fmla="*/ 915607 h 1278942"/>
                <a:gd name="connsiteX53" fmla="*/ 795552 w 5390588"/>
                <a:gd name="connsiteY53" fmla="*/ 532703 h 1278942"/>
                <a:gd name="connsiteX54" fmla="*/ 792356 w 5390588"/>
                <a:gd name="connsiteY54" fmla="*/ 476139 h 1278942"/>
                <a:gd name="connsiteX55" fmla="*/ 789967 w 5390588"/>
                <a:gd name="connsiteY55" fmla="*/ 476188 h 1278942"/>
                <a:gd name="connsiteX56" fmla="*/ 790607 w 5390588"/>
                <a:gd name="connsiteY56" fmla="*/ 369340 h 1278942"/>
                <a:gd name="connsiteX57" fmla="*/ 670615 w 5390588"/>
                <a:gd name="connsiteY57" fmla="*/ 247901 h 1278942"/>
                <a:gd name="connsiteX58" fmla="*/ 0 w 5390588"/>
                <a:gd name="connsiteY58" fmla="*/ 252293 h 1278942"/>
                <a:gd name="connsiteX59" fmla="*/ 0 w 5390588"/>
                <a:gd name="connsiteY59" fmla="*/ 203650 h 1278942"/>
                <a:gd name="connsiteX0" fmla="*/ 0 w 5898369"/>
                <a:gd name="connsiteY0" fmla="*/ 203650 h 1278942"/>
                <a:gd name="connsiteX1" fmla="*/ 666642 w 5898369"/>
                <a:gd name="connsiteY1" fmla="*/ 207797 h 1278942"/>
                <a:gd name="connsiteX2" fmla="*/ 829333 w 5898369"/>
                <a:gd name="connsiteY2" fmla="*/ 372586 h 1278942"/>
                <a:gd name="connsiteX3" fmla="*/ 823477 w 5898369"/>
                <a:gd name="connsiteY3" fmla="*/ 529189 h 1278942"/>
                <a:gd name="connsiteX4" fmla="*/ 1039160 w 5898369"/>
                <a:gd name="connsiteY4" fmla="*/ 892787 h 1278942"/>
                <a:gd name="connsiteX5" fmla="*/ 1590345 w 5898369"/>
                <a:gd name="connsiteY5" fmla="*/ 935139 h 1278942"/>
                <a:gd name="connsiteX6" fmla="*/ 1874201 w 5898369"/>
                <a:gd name="connsiteY6" fmla="*/ 537589 h 1278942"/>
                <a:gd name="connsiteX7" fmla="*/ 1877625 w 5898369"/>
                <a:gd name="connsiteY7" fmla="*/ 489658 h 1278942"/>
                <a:gd name="connsiteX8" fmla="*/ 1876158 w 5898369"/>
                <a:gd name="connsiteY8" fmla="*/ 489476 h 1278942"/>
                <a:gd name="connsiteX9" fmla="*/ 1878497 w 5898369"/>
                <a:gd name="connsiteY9" fmla="*/ 477447 h 1278942"/>
                <a:gd name="connsiteX10" fmla="*/ 1879461 w 5898369"/>
                <a:gd name="connsiteY10" fmla="*/ 463957 h 1278942"/>
                <a:gd name="connsiteX11" fmla="*/ 1881121 w 5898369"/>
                <a:gd name="connsiteY11" fmla="*/ 463960 h 1278942"/>
                <a:gd name="connsiteX12" fmla="*/ 1890813 w 5898369"/>
                <a:gd name="connsiteY12" fmla="*/ 414129 h 1278942"/>
                <a:gd name="connsiteX13" fmla="*/ 2231559 w 5898369"/>
                <a:gd name="connsiteY13" fmla="*/ 36516 h 1278942"/>
                <a:gd name="connsiteX14" fmla="*/ 2798190 w 5898369"/>
                <a:gd name="connsiteY14" fmla="*/ 138559 h 1278942"/>
                <a:gd name="connsiteX15" fmla="*/ 2985795 w 5898369"/>
                <a:gd name="connsiteY15" fmla="*/ 611320 h 1278942"/>
                <a:gd name="connsiteX16" fmla="*/ 2973287 w 5898369"/>
                <a:gd name="connsiteY16" fmla="*/ 686789 h 1278942"/>
                <a:gd name="connsiteX17" fmla="*/ 2971841 w 5898369"/>
                <a:gd name="connsiteY17" fmla="*/ 743454 h 1278942"/>
                <a:gd name="connsiteX18" fmla="*/ 3206765 w 5898369"/>
                <a:gd name="connsiteY18" fmla="*/ 1161349 h 1278942"/>
                <a:gd name="connsiteX19" fmla="*/ 3748785 w 5898369"/>
                <a:gd name="connsiteY19" fmla="*/ 1189539 h 1278942"/>
                <a:gd name="connsiteX20" fmla="*/ 4025791 w 5898369"/>
                <a:gd name="connsiteY20" fmla="*/ 798268 h 1278942"/>
                <a:gd name="connsiteX21" fmla="*/ 4030339 w 5898369"/>
                <a:gd name="connsiteY21" fmla="*/ 740379 h 1278942"/>
                <a:gd name="connsiteX22" fmla="*/ 4025977 w 5898369"/>
                <a:gd name="connsiteY22" fmla="*/ 739554 h 1278942"/>
                <a:gd name="connsiteX23" fmla="*/ 4232166 w 5898369"/>
                <a:gd name="connsiteY23" fmla="*/ 402536 h 1278942"/>
                <a:gd name="connsiteX24" fmla="*/ 4609810 w 5898369"/>
                <a:gd name="connsiteY24" fmla="*/ 286427 h 1278942"/>
                <a:gd name="connsiteX25" fmla="*/ 5115824 w 5898369"/>
                <a:gd name="connsiteY25" fmla="*/ 707333 h 1278942"/>
                <a:gd name="connsiteX26" fmla="*/ 5131067 w 5898369"/>
                <a:gd name="connsiteY26" fmla="*/ 806333 h 1278942"/>
                <a:gd name="connsiteX27" fmla="*/ 5135113 w 5898369"/>
                <a:gd name="connsiteY27" fmla="*/ 806564 h 1278942"/>
                <a:gd name="connsiteX28" fmla="*/ 5126192 w 5898369"/>
                <a:gd name="connsiteY28" fmla="*/ 913040 h 1278942"/>
                <a:gd name="connsiteX29" fmla="*/ 5236410 w 5898369"/>
                <a:gd name="connsiteY29" fmla="*/ 1043417 h 1278942"/>
                <a:gd name="connsiteX30" fmla="*/ 5898369 w 5898369"/>
                <a:gd name="connsiteY30" fmla="*/ 1079693 h 1278942"/>
                <a:gd name="connsiteX31" fmla="*/ 5388416 w 5898369"/>
                <a:gd name="connsiteY31" fmla="*/ 1096439 h 1278942"/>
                <a:gd name="connsiteX32" fmla="*/ 5237261 w 5898369"/>
                <a:gd name="connsiteY32" fmla="*/ 1083708 h 1278942"/>
                <a:gd name="connsiteX33" fmla="*/ 5087837 w 5898369"/>
                <a:gd name="connsiteY33" fmla="*/ 906801 h 1278942"/>
                <a:gd name="connsiteX34" fmla="*/ 5096462 w 5898369"/>
                <a:gd name="connsiteY34" fmla="*/ 804356 h 1278942"/>
                <a:gd name="connsiteX35" fmla="*/ 5098635 w 5898369"/>
                <a:gd name="connsiteY35" fmla="*/ 804481 h 1278942"/>
                <a:gd name="connsiteX36" fmla="*/ 5084876 w 5898369"/>
                <a:gd name="connsiteY36" fmla="*/ 715118 h 1278942"/>
                <a:gd name="connsiteX37" fmla="*/ 4607786 w 5898369"/>
                <a:gd name="connsiteY37" fmla="*/ 318272 h 1278942"/>
                <a:gd name="connsiteX38" fmla="*/ 4084307 w 5898369"/>
                <a:gd name="connsiteY38" fmla="*/ 651549 h 1278942"/>
                <a:gd name="connsiteX39" fmla="*/ 4058397 w 5898369"/>
                <a:gd name="connsiteY39" fmla="*/ 741768 h 1278942"/>
                <a:gd name="connsiteX40" fmla="*/ 4053635 w 5898369"/>
                <a:gd name="connsiteY40" fmla="*/ 802385 h 1278942"/>
                <a:gd name="connsiteX41" fmla="*/ 3761921 w 5898369"/>
                <a:gd name="connsiteY41" fmla="*/ 1214432 h 1278942"/>
                <a:gd name="connsiteX42" fmla="*/ 3191121 w 5898369"/>
                <a:gd name="connsiteY42" fmla="*/ 1184745 h 1278942"/>
                <a:gd name="connsiteX43" fmla="*/ 2945665 w 5898369"/>
                <a:gd name="connsiteY43" fmla="*/ 668562 h 1278942"/>
                <a:gd name="connsiteX44" fmla="*/ 2947591 w 5898369"/>
                <a:gd name="connsiteY44" fmla="*/ 668744 h 1278942"/>
                <a:gd name="connsiteX45" fmla="*/ 2957555 w 5898369"/>
                <a:gd name="connsiteY45" fmla="*/ 608620 h 1278942"/>
                <a:gd name="connsiteX46" fmla="*/ 2779484 w 5898369"/>
                <a:gd name="connsiteY46" fmla="*/ 159884 h 1278942"/>
                <a:gd name="connsiteX47" fmla="*/ 2241650 w 5898369"/>
                <a:gd name="connsiteY47" fmla="*/ 63029 h 1278942"/>
                <a:gd name="connsiteX48" fmla="*/ 1918221 w 5898369"/>
                <a:gd name="connsiteY48" fmla="*/ 421451 h 1278942"/>
                <a:gd name="connsiteX49" fmla="*/ 1906250 w 5898369"/>
                <a:gd name="connsiteY49" fmla="*/ 482996 h 1278942"/>
                <a:gd name="connsiteX50" fmla="*/ 1902067 w 5898369"/>
                <a:gd name="connsiteY50" fmla="*/ 541550 h 1278942"/>
                <a:gd name="connsiteX51" fmla="*/ 1603140 w 5898369"/>
                <a:gd name="connsiteY51" fmla="*/ 960209 h 1278942"/>
                <a:gd name="connsiteX52" fmla="*/ 1022686 w 5898369"/>
                <a:gd name="connsiteY52" fmla="*/ 915607 h 1278942"/>
                <a:gd name="connsiteX53" fmla="*/ 795552 w 5898369"/>
                <a:gd name="connsiteY53" fmla="*/ 532703 h 1278942"/>
                <a:gd name="connsiteX54" fmla="*/ 792356 w 5898369"/>
                <a:gd name="connsiteY54" fmla="*/ 476139 h 1278942"/>
                <a:gd name="connsiteX55" fmla="*/ 789967 w 5898369"/>
                <a:gd name="connsiteY55" fmla="*/ 476188 h 1278942"/>
                <a:gd name="connsiteX56" fmla="*/ 790607 w 5898369"/>
                <a:gd name="connsiteY56" fmla="*/ 369340 h 1278942"/>
                <a:gd name="connsiteX57" fmla="*/ 670615 w 5898369"/>
                <a:gd name="connsiteY57" fmla="*/ 247901 h 1278942"/>
                <a:gd name="connsiteX58" fmla="*/ 0 w 5898369"/>
                <a:gd name="connsiteY58" fmla="*/ 252293 h 1278942"/>
                <a:gd name="connsiteX59" fmla="*/ 0 w 5898369"/>
                <a:gd name="connsiteY59" fmla="*/ 203650 h 1278942"/>
                <a:gd name="connsiteX0" fmla="*/ 0 w 5898369"/>
                <a:gd name="connsiteY0" fmla="*/ 203650 h 1278942"/>
                <a:gd name="connsiteX1" fmla="*/ 666642 w 5898369"/>
                <a:gd name="connsiteY1" fmla="*/ 207797 h 1278942"/>
                <a:gd name="connsiteX2" fmla="*/ 829333 w 5898369"/>
                <a:gd name="connsiteY2" fmla="*/ 372586 h 1278942"/>
                <a:gd name="connsiteX3" fmla="*/ 823477 w 5898369"/>
                <a:gd name="connsiteY3" fmla="*/ 529189 h 1278942"/>
                <a:gd name="connsiteX4" fmla="*/ 1039160 w 5898369"/>
                <a:gd name="connsiteY4" fmla="*/ 892787 h 1278942"/>
                <a:gd name="connsiteX5" fmla="*/ 1590345 w 5898369"/>
                <a:gd name="connsiteY5" fmla="*/ 935139 h 1278942"/>
                <a:gd name="connsiteX6" fmla="*/ 1874201 w 5898369"/>
                <a:gd name="connsiteY6" fmla="*/ 537589 h 1278942"/>
                <a:gd name="connsiteX7" fmla="*/ 1877625 w 5898369"/>
                <a:gd name="connsiteY7" fmla="*/ 489658 h 1278942"/>
                <a:gd name="connsiteX8" fmla="*/ 1876158 w 5898369"/>
                <a:gd name="connsiteY8" fmla="*/ 489476 h 1278942"/>
                <a:gd name="connsiteX9" fmla="*/ 1878497 w 5898369"/>
                <a:gd name="connsiteY9" fmla="*/ 477447 h 1278942"/>
                <a:gd name="connsiteX10" fmla="*/ 1879461 w 5898369"/>
                <a:gd name="connsiteY10" fmla="*/ 463957 h 1278942"/>
                <a:gd name="connsiteX11" fmla="*/ 1881121 w 5898369"/>
                <a:gd name="connsiteY11" fmla="*/ 463960 h 1278942"/>
                <a:gd name="connsiteX12" fmla="*/ 1890813 w 5898369"/>
                <a:gd name="connsiteY12" fmla="*/ 414129 h 1278942"/>
                <a:gd name="connsiteX13" fmla="*/ 2231559 w 5898369"/>
                <a:gd name="connsiteY13" fmla="*/ 36516 h 1278942"/>
                <a:gd name="connsiteX14" fmla="*/ 2798190 w 5898369"/>
                <a:gd name="connsiteY14" fmla="*/ 138559 h 1278942"/>
                <a:gd name="connsiteX15" fmla="*/ 2985795 w 5898369"/>
                <a:gd name="connsiteY15" fmla="*/ 611320 h 1278942"/>
                <a:gd name="connsiteX16" fmla="*/ 2973287 w 5898369"/>
                <a:gd name="connsiteY16" fmla="*/ 686789 h 1278942"/>
                <a:gd name="connsiteX17" fmla="*/ 2971841 w 5898369"/>
                <a:gd name="connsiteY17" fmla="*/ 743454 h 1278942"/>
                <a:gd name="connsiteX18" fmla="*/ 3206765 w 5898369"/>
                <a:gd name="connsiteY18" fmla="*/ 1161349 h 1278942"/>
                <a:gd name="connsiteX19" fmla="*/ 3748785 w 5898369"/>
                <a:gd name="connsiteY19" fmla="*/ 1189539 h 1278942"/>
                <a:gd name="connsiteX20" fmla="*/ 4025791 w 5898369"/>
                <a:gd name="connsiteY20" fmla="*/ 798268 h 1278942"/>
                <a:gd name="connsiteX21" fmla="*/ 4030339 w 5898369"/>
                <a:gd name="connsiteY21" fmla="*/ 740379 h 1278942"/>
                <a:gd name="connsiteX22" fmla="*/ 4025977 w 5898369"/>
                <a:gd name="connsiteY22" fmla="*/ 739554 h 1278942"/>
                <a:gd name="connsiteX23" fmla="*/ 4232166 w 5898369"/>
                <a:gd name="connsiteY23" fmla="*/ 402536 h 1278942"/>
                <a:gd name="connsiteX24" fmla="*/ 4609810 w 5898369"/>
                <a:gd name="connsiteY24" fmla="*/ 286427 h 1278942"/>
                <a:gd name="connsiteX25" fmla="*/ 5115824 w 5898369"/>
                <a:gd name="connsiteY25" fmla="*/ 707333 h 1278942"/>
                <a:gd name="connsiteX26" fmla="*/ 5131067 w 5898369"/>
                <a:gd name="connsiteY26" fmla="*/ 806333 h 1278942"/>
                <a:gd name="connsiteX27" fmla="*/ 5135113 w 5898369"/>
                <a:gd name="connsiteY27" fmla="*/ 806564 h 1278942"/>
                <a:gd name="connsiteX28" fmla="*/ 5126192 w 5898369"/>
                <a:gd name="connsiteY28" fmla="*/ 913040 h 1278942"/>
                <a:gd name="connsiteX29" fmla="*/ 5236410 w 5898369"/>
                <a:gd name="connsiteY29" fmla="*/ 1043417 h 1278942"/>
                <a:gd name="connsiteX30" fmla="*/ 5898369 w 5898369"/>
                <a:gd name="connsiteY30" fmla="*/ 1079693 h 1278942"/>
                <a:gd name="connsiteX31" fmla="*/ 5891039 w 5898369"/>
                <a:gd name="connsiteY31" fmla="*/ 1109947 h 1278942"/>
                <a:gd name="connsiteX32" fmla="*/ 5237261 w 5898369"/>
                <a:gd name="connsiteY32" fmla="*/ 1083708 h 1278942"/>
                <a:gd name="connsiteX33" fmla="*/ 5087837 w 5898369"/>
                <a:gd name="connsiteY33" fmla="*/ 906801 h 1278942"/>
                <a:gd name="connsiteX34" fmla="*/ 5096462 w 5898369"/>
                <a:gd name="connsiteY34" fmla="*/ 804356 h 1278942"/>
                <a:gd name="connsiteX35" fmla="*/ 5098635 w 5898369"/>
                <a:gd name="connsiteY35" fmla="*/ 804481 h 1278942"/>
                <a:gd name="connsiteX36" fmla="*/ 5084876 w 5898369"/>
                <a:gd name="connsiteY36" fmla="*/ 715118 h 1278942"/>
                <a:gd name="connsiteX37" fmla="*/ 4607786 w 5898369"/>
                <a:gd name="connsiteY37" fmla="*/ 318272 h 1278942"/>
                <a:gd name="connsiteX38" fmla="*/ 4084307 w 5898369"/>
                <a:gd name="connsiteY38" fmla="*/ 651549 h 1278942"/>
                <a:gd name="connsiteX39" fmla="*/ 4058397 w 5898369"/>
                <a:gd name="connsiteY39" fmla="*/ 741768 h 1278942"/>
                <a:gd name="connsiteX40" fmla="*/ 4053635 w 5898369"/>
                <a:gd name="connsiteY40" fmla="*/ 802385 h 1278942"/>
                <a:gd name="connsiteX41" fmla="*/ 3761921 w 5898369"/>
                <a:gd name="connsiteY41" fmla="*/ 1214432 h 1278942"/>
                <a:gd name="connsiteX42" fmla="*/ 3191121 w 5898369"/>
                <a:gd name="connsiteY42" fmla="*/ 1184745 h 1278942"/>
                <a:gd name="connsiteX43" fmla="*/ 2945665 w 5898369"/>
                <a:gd name="connsiteY43" fmla="*/ 668562 h 1278942"/>
                <a:gd name="connsiteX44" fmla="*/ 2947591 w 5898369"/>
                <a:gd name="connsiteY44" fmla="*/ 668744 h 1278942"/>
                <a:gd name="connsiteX45" fmla="*/ 2957555 w 5898369"/>
                <a:gd name="connsiteY45" fmla="*/ 608620 h 1278942"/>
                <a:gd name="connsiteX46" fmla="*/ 2779484 w 5898369"/>
                <a:gd name="connsiteY46" fmla="*/ 159884 h 1278942"/>
                <a:gd name="connsiteX47" fmla="*/ 2241650 w 5898369"/>
                <a:gd name="connsiteY47" fmla="*/ 63029 h 1278942"/>
                <a:gd name="connsiteX48" fmla="*/ 1918221 w 5898369"/>
                <a:gd name="connsiteY48" fmla="*/ 421451 h 1278942"/>
                <a:gd name="connsiteX49" fmla="*/ 1906250 w 5898369"/>
                <a:gd name="connsiteY49" fmla="*/ 482996 h 1278942"/>
                <a:gd name="connsiteX50" fmla="*/ 1902067 w 5898369"/>
                <a:gd name="connsiteY50" fmla="*/ 541550 h 1278942"/>
                <a:gd name="connsiteX51" fmla="*/ 1603140 w 5898369"/>
                <a:gd name="connsiteY51" fmla="*/ 960209 h 1278942"/>
                <a:gd name="connsiteX52" fmla="*/ 1022686 w 5898369"/>
                <a:gd name="connsiteY52" fmla="*/ 915607 h 1278942"/>
                <a:gd name="connsiteX53" fmla="*/ 795552 w 5898369"/>
                <a:gd name="connsiteY53" fmla="*/ 532703 h 1278942"/>
                <a:gd name="connsiteX54" fmla="*/ 792356 w 5898369"/>
                <a:gd name="connsiteY54" fmla="*/ 476139 h 1278942"/>
                <a:gd name="connsiteX55" fmla="*/ 789967 w 5898369"/>
                <a:gd name="connsiteY55" fmla="*/ 476188 h 1278942"/>
                <a:gd name="connsiteX56" fmla="*/ 790607 w 5898369"/>
                <a:gd name="connsiteY56" fmla="*/ 369340 h 1278942"/>
                <a:gd name="connsiteX57" fmla="*/ 670615 w 5898369"/>
                <a:gd name="connsiteY57" fmla="*/ 247901 h 1278942"/>
                <a:gd name="connsiteX58" fmla="*/ 0 w 5898369"/>
                <a:gd name="connsiteY58" fmla="*/ 252293 h 1278942"/>
                <a:gd name="connsiteX59" fmla="*/ 0 w 5898369"/>
                <a:gd name="connsiteY59" fmla="*/ 203650 h 1278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5898369" h="1278942">
                  <a:moveTo>
                    <a:pt x="0" y="203650"/>
                  </a:moveTo>
                  <a:lnTo>
                    <a:pt x="666642" y="207797"/>
                  </a:lnTo>
                  <a:cubicBezTo>
                    <a:pt x="757073" y="208376"/>
                    <a:pt x="829912" y="282156"/>
                    <a:pt x="829333" y="372586"/>
                  </a:cubicBezTo>
                  <a:lnTo>
                    <a:pt x="823477" y="529189"/>
                  </a:lnTo>
                  <a:cubicBezTo>
                    <a:pt x="841578" y="672941"/>
                    <a:pt x="918231" y="805492"/>
                    <a:pt x="1039160" y="892787"/>
                  </a:cubicBezTo>
                  <a:cubicBezTo>
                    <a:pt x="1200398" y="1009179"/>
                    <a:pt x="1413218" y="1025532"/>
                    <a:pt x="1590345" y="935139"/>
                  </a:cubicBezTo>
                  <a:cubicBezTo>
                    <a:pt x="1745332" y="856044"/>
                    <a:pt x="1850173" y="706867"/>
                    <a:pt x="1874201" y="537589"/>
                  </a:cubicBezTo>
                  <a:lnTo>
                    <a:pt x="1877625" y="489658"/>
                  </a:lnTo>
                  <a:lnTo>
                    <a:pt x="1876158" y="489476"/>
                  </a:lnTo>
                  <a:lnTo>
                    <a:pt x="1878497" y="477447"/>
                  </a:lnTo>
                  <a:cubicBezTo>
                    <a:pt x="1878818" y="472950"/>
                    <a:pt x="1879140" y="468454"/>
                    <a:pt x="1879461" y="463957"/>
                  </a:cubicBezTo>
                  <a:lnTo>
                    <a:pt x="1881121" y="463960"/>
                  </a:lnTo>
                  <a:lnTo>
                    <a:pt x="1890813" y="414129"/>
                  </a:lnTo>
                  <a:cubicBezTo>
                    <a:pt x="1936682" y="242333"/>
                    <a:pt x="2062509" y="100856"/>
                    <a:pt x="2231559" y="36516"/>
                  </a:cubicBezTo>
                  <a:cubicBezTo>
                    <a:pt x="2424760" y="-37015"/>
                    <a:pt x="2642778" y="2247"/>
                    <a:pt x="2798190" y="138559"/>
                  </a:cubicBezTo>
                  <a:cubicBezTo>
                    <a:pt x="2934174" y="257831"/>
                    <a:pt x="3002741" y="434314"/>
                    <a:pt x="2985795" y="611320"/>
                  </a:cubicBezTo>
                  <a:lnTo>
                    <a:pt x="2973287" y="686789"/>
                  </a:lnTo>
                  <a:lnTo>
                    <a:pt x="2971841" y="743454"/>
                  </a:lnTo>
                  <a:cubicBezTo>
                    <a:pt x="2978991" y="910773"/>
                    <a:pt x="3065197" y="1066676"/>
                    <a:pt x="3206765" y="1161349"/>
                  </a:cubicBezTo>
                  <a:cubicBezTo>
                    <a:pt x="3368559" y="1269550"/>
                    <a:pt x="3576639" y="1280372"/>
                    <a:pt x="3748785" y="1189539"/>
                  </a:cubicBezTo>
                  <a:cubicBezTo>
                    <a:pt x="3899411" y="1110062"/>
                    <a:pt x="4001322" y="963942"/>
                    <a:pt x="4025791" y="798268"/>
                  </a:cubicBezTo>
                  <a:lnTo>
                    <a:pt x="4030339" y="740379"/>
                  </a:lnTo>
                  <a:lnTo>
                    <a:pt x="4025977" y="739554"/>
                  </a:lnTo>
                  <a:cubicBezTo>
                    <a:pt x="4052200" y="601208"/>
                    <a:pt x="4127895" y="483462"/>
                    <a:pt x="4232166" y="402536"/>
                  </a:cubicBezTo>
                  <a:cubicBezTo>
                    <a:pt x="4336437" y="321608"/>
                    <a:pt x="4469284" y="277499"/>
                    <a:pt x="4609810" y="286427"/>
                  </a:cubicBezTo>
                  <a:cubicBezTo>
                    <a:pt x="4855728" y="302052"/>
                    <a:pt x="5057764" y="475820"/>
                    <a:pt x="5115824" y="707333"/>
                  </a:cubicBezTo>
                  <a:lnTo>
                    <a:pt x="5131067" y="806333"/>
                  </a:lnTo>
                  <a:lnTo>
                    <a:pt x="5135113" y="806564"/>
                  </a:lnTo>
                  <a:lnTo>
                    <a:pt x="5126192" y="913040"/>
                  </a:lnTo>
                  <a:cubicBezTo>
                    <a:pt x="5120625" y="979477"/>
                    <a:pt x="5169972" y="1037850"/>
                    <a:pt x="5236410" y="1043417"/>
                  </a:cubicBezTo>
                  <a:lnTo>
                    <a:pt x="5898369" y="1079693"/>
                  </a:lnTo>
                  <a:lnTo>
                    <a:pt x="5891039" y="1109947"/>
                  </a:lnTo>
                  <a:lnTo>
                    <a:pt x="5237261" y="1083708"/>
                  </a:lnTo>
                  <a:cubicBezTo>
                    <a:pt x="5147147" y="1076120"/>
                    <a:pt x="5080247" y="996917"/>
                    <a:pt x="5087837" y="906801"/>
                  </a:cubicBezTo>
                  <a:lnTo>
                    <a:pt x="5096462" y="804356"/>
                  </a:lnTo>
                  <a:lnTo>
                    <a:pt x="5098635" y="804481"/>
                  </a:lnTo>
                  <a:lnTo>
                    <a:pt x="5084876" y="715118"/>
                  </a:lnTo>
                  <a:cubicBezTo>
                    <a:pt x="5030135" y="496837"/>
                    <a:pt x="4839647" y="333001"/>
                    <a:pt x="4607786" y="318272"/>
                  </a:cubicBezTo>
                  <a:cubicBezTo>
                    <a:pt x="4375925" y="303539"/>
                    <a:pt x="4166234" y="441950"/>
                    <a:pt x="4084307" y="651549"/>
                  </a:cubicBezTo>
                  <a:lnTo>
                    <a:pt x="4058397" y="741768"/>
                  </a:lnTo>
                  <a:lnTo>
                    <a:pt x="4053635" y="802385"/>
                  </a:lnTo>
                  <a:cubicBezTo>
                    <a:pt x="4027867" y="976856"/>
                    <a:pt x="3920545" y="1130733"/>
                    <a:pt x="3761921" y="1214432"/>
                  </a:cubicBezTo>
                  <a:cubicBezTo>
                    <a:pt x="3580635" y="1310086"/>
                    <a:pt x="3361506" y="1298691"/>
                    <a:pt x="3191121" y="1184745"/>
                  </a:cubicBezTo>
                  <a:cubicBezTo>
                    <a:pt x="3020736" y="1070801"/>
                    <a:pt x="2926505" y="872639"/>
                    <a:pt x="2945665" y="668562"/>
                  </a:cubicBezTo>
                  <a:lnTo>
                    <a:pt x="2947591" y="668744"/>
                  </a:lnTo>
                  <a:lnTo>
                    <a:pt x="2957555" y="608620"/>
                  </a:lnTo>
                  <a:cubicBezTo>
                    <a:pt x="2973639" y="440610"/>
                    <a:pt x="2908558" y="273096"/>
                    <a:pt x="2779484" y="159884"/>
                  </a:cubicBezTo>
                  <a:cubicBezTo>
                    <a:pt x="2631971" y="30501"/>
                    <a:pt x="2425032" y="-6765"/>
                    <a:pt x="2241650" y="63029"/>
                  </a:cubicBezTo>
                  <a:cubicBezTo>
                    <a:pt x="2081191" y="124098"/>
                    <a:pt x="1961759" y="258385"/>
                    <a:pt x="1918221" y="421451"/>
                  </a:cubicBezTo>
                  <a:lnTo>
                    <a:pt x="1906250" y="482996"/>
                  </a:lnTo>
                  <a:lnTo>
                    <a:pt x="1902067" y="541550"/>
                  </a:lnTo>
                  <a:cubicBezTo>
                    <a:pt x="1876764" y="719818"/>
                    <a:pt x="1766355" y="876915"/>
                    <a:pt x="1603140" y="960209"/>
                  </a:cubicBezTo>
                  <a:cubicBezTo>
                    <a:pt x="1416607" y="1055401"/>
                    <a:pt x="1192485" y="1038180"/>
                    <a:pt x="1022686" y="915607"/>
                  </a:cubicBezTo>
                  <a:cubicBezTo>
                    <a:pt x="895336" y="823677"/>
                    <a:pt x="814613" y="684087"/>
                    <a:pt x="795552" y="532703"/>
                  </a:cubicBezTo>
                  <a:lnTo>
                    <a:pt x="792356" y="476139"/>
                  </a:lnTo>
                  <a:lnTo>
                    <a:pt x="789967" y="476188"/>
                  </a:lnTo>
                  <a:cubicBezTo>
                    <a:pt x="790180" y="440572"/>
                    <a:pt x="790394" y="404956"/>
                    <a:pt x="790607" y="369340"/>
                  </a:cubicBezTo>
                  <a:cubicBezTo>
                    <a:pt x="791008" y="302671"/>
                    <a:pt x="737284" y="248300"/>
                    <a:pt x="670615" y="247901"/>
                  </a:cubicBezTo>
                  <a:lnTo>
                    <a:pt x="0" y="252293"/>
                  </a:lnTo>
                  <a:lnTo>
                    <a:pt x="0" y="203650"/>
                  </a:lnTo>
                  <a:close/>
                </a:path>
              </a:pathLst>
            </a:custGeom>
            <a:solidFill>
              <a:srgbClr val="D9D9D9"/>
            </a:solidFill>
            <a:ln w="38100">
              <a:solidFill>
                <a:schemeClr val="tx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E77817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圆角矩形 67">
              <a:extLst>
                <a:ext uri="{FF2B5EF4-FFF2-40B4-BE49-F238E27FC236}">
                  <a16:creationId xmlns:a16="http://schemas.microsoft.com/office/drawing/2014/main" xmlns="" id="{AB89C421-2A64-4854-BD05-0A502E40022A}"/>
                </a:ext>
              </a:extLst>
            </p:cNvPr>
            <p:cNvSpPr/>
            <p:nvPr/>
          </p:nvSpPr>
          <p:spPr>
            <a:xfrm rot="18900000">
              <a:off x="5952673" y="3356372"/>
              <a:ext cx="1909664" cy="631414"/>
            </a:xfrm>
            <a:prstGeom prst="roundRect">
              <a:avLst>
                <a:gd name="adj" fmla="val 50000"/>
              </a:avLst>
            </a:prstGeom>
            <a:solidFill>
              <a:srgbClr val="1F497D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E77817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xmlns="" id="{C8BAECE3-FD23-4895-B812-09CB9BA72A53}"/>
                </a:ext>
              </a:extLst>
            </p:cNvPr>
            <p:cNvSpPr/>
            <p:nvPr/>
          </p:nvSpPr>
          <p:spPr>
            <a:xfrm flipH="1">
              <a:off x="6206539" y="3850588"/>
              <a:ext cx="528842" cy="529105"/>
            </a:xfrm>
            <a:prstGeom prst="ellipse">
              <a:avLst/>
            </a:prstGeom>
            <a:solidFill>
              <a:schemeClr val="tx1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E77817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B5859F32-8025-44F9-878E-FD78C0490FCF}"/>
                </a:ext>
              </a:extLst>
            </p:cNvPr>
            <p:cNvSpPr/>
            <p:nvPr/>
          </p:nvSpPr>
          <p:spPr>
            <a:xfrm rot="18900000">
              <a:off x="6310712" y="3869903"/>
              <a:ext cx="3561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9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73A6"/>
                  </a:solidFill>
                  <a:effectLst/>
                  <a:uLnTx/>
                  <a:uFillTx/>
                  <a:latin typeface="Arial"/>
                  <a:ea typeface="微软雅黑" pitchFamily="34" charset="-122"/>
                  <a:cs typeface="Arial" pitchFamily="34" charset="0"/>
                </a:rPr>
                <a:t>3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73A6"/>
                </a:solidFill>
                <a:effectLst/>
                <a:uLnTx/>
                <a:uFillTx/>
                <a:latin typeface="Arial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14" name="KSO_Shape">
              <a:extLst>
                <a:ext uri="{FF2B5EF4-FFF2-40B4-BE49-F238E27FC236}">
                  <a16:creationId xmlns:a16="http://schemas.microsoft.com/office/drawing/2014/main" xmlns="" id="{D5725603-E133-49F4-AA9D-61BABB984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6036" y="3019566"/>
              <a:ext cx="252288" cy="320186"/>
            </a:xfrm>
            <a:custGeom>
              <a:avLst/>
              <a:gdLst>
                <a:gd name="T0" fmla="*/ 259322 w 2665412"/>
                <a:gd name="T1" fmla="*/ 2895285 h 3382963"/>
                <a:gd name="T2" fmla="*/ 511017 w 2665412"/>
                <a:gd name="T3" fmla="*/ 3155147 h 3382963"/>
                <a:gd name="T4" fmla="*/ 770965 w 2665412"/>
                <a:gd name="T5" fmla="*/ 2903852 h 3382963"/>
                <a:gd name="T6" fmla="*/ 519587 w 2665412"/>
                <a:gd name="T7" fmla="*/ 2643989 h 3382963"/>
                <a:gd name="T8" fmla="*/ 875071 w 2665412"/>
                <a:gd name="T9" fmla="*/ 2732514 h 3382963"/>
                <a:gd name="T10" fmla="*/ 732560 w 2665412"/>
                <a:gd name="T11" fmla="*/ 3231615 h 3382963"/>
                <a:gd name="T12" fmla="*/ 265987 w 2665412"/>
                <a:gd name="T13" fmla="*/ 3315697 h 3382963"/>
                <a:gd name="T14" fmla="*/ 147598 w 2665412"/>
                <a:gd name="T15" fmla="*/ 2750917 h 3382963"/>
                <a:gd name="T16" fmla="*/ 1831415 w 2665412"/>
                <a:gd name="T17" fmla="*/ 2257426 h 3382963"/>
                <a:gd name="T18" fmla="*/ 1993961 w 2665412"/>
                <a:gd name="T19" fmla="*/ 2438401 h 3382963"/>
                <a:gd name="T20" fmla="*/ 1847258 w 2665412"/>
                <a:gd name="T21" fmla="*/ 2409508 h 3382963"/>
                <a:gd name="T22" fmla="*/ 1685662 w 2665412"/>
                <a:gd name="T23" fmla="*/ 2468563 h 3382963"/>
                <a:gd name="T24" fmla="*/ 1995229 w 2665412"/>
                <a:gd name="T25" fmla="*/ 2640966 h 3382963"/>
                <a:gd name="T26" fmla="*/ 1952137 w 2665412"/>
                <a:gd name="T27" fmla="*/ 2838768 h 3382963"/>
                <a:gd name="T28" fmla="*/ 1735409 w 2665412"/>
                <a:gd name="T29" fmla="*/ 2918143 h 3382963"/>
                <a:gd name="T30" fmla="*/ 1580784 w 2665412"/>
                <a:gd name="T31" fmla="*/ 2728596 h 3382963"/>
                <a:gd name="T32" fmla="*/ 1742380 w 2665412"/>
                <a:gd name="T33" fmla="*/ 2773998 h 3382963"/>
                <a:gd name="T34" fmla="*/ 1881478 w 2665412"/>
                <a:gd name="T35" fmla="*/ 2691766 h 3382963"/>
                <a:gd name="T36" fmla="*/ 1563357 w 2665412"/>
                <a:gd name="T37" fmla="*/ 2467293 h 3382963"/>
                <a:gd name="T38" fmla="*/ 1692634 w 2665412"/>
                <a:gd name="T39" fmla="*/ 2322831 h 3382963"/>
                <a:gd name="T40" fmla="*/ 1625723 w 2665412"/>
                <a:gd name="T41" fmla="*/ 2198771 h 3382963"/>
                <a:gd name="T42" fmla="*/ 1410098 w 2665412"/>
                <a:gd name="T43" fmla="*/ 2430592 h 3382963"/>
                <a:gd name="T44" fmla="*/ 1421847 w 2665412"/>
                <a:gd name="T45" fmla="*/ 2757048 h 3382963"/>
                <a:gd name="T46" fmla="*/ 1653351 w 2665412"/>
                <a:gd name="T47" fmla="*/ 2972991 h 3382963"/>
                <a:gd name="T48" fmla="*/ 1980125 w 2665412"/>
                <a:gd name="T49" fmla="*/ 2960924 h 3382963"/>
                <a:gd name="T50" fmla="*/ 2195433 w 2665412"/>
                <a:gd name="T51" fmla="*/ 2729420 h 3382963"/>
                <a:gd name="T52" fmla="*/ 2184001 w 2665412"/>
                <a:gd name="T53" fmla="*/ 2402964 h 3382963"/>
                <a:gd name="T54" fmla="*/ 1952179 w 2665412"/>
                <a:gd name="T55" fmla="*/ 2187021 h 3382963"/>
                <a:gd name="T56" fmla="*/ 2156055 w 2665412"/>
                <a:gd name="T57" fmla="*/ 2032367 h 3382963"/>
                <a:gd name="T58" fmla="*/ 2395816 w 2665412"/>
                <a:gd name="T59" fmla="*/ 2850094 h 3382963"/>
                <a:gd name="T60" fmla="*/ 1619054 w 2665412"/>
                <a:gd name="T61" fmla="*/ 3205130 h 3382963"/>
                <a:gd name="T62" fmla="*/ 1161763 w 2665412"/>
                <a:gd name="T63" fmla="*/ 2697981 h 3382963"/>
                <a:gd name="T64" fmla="*/ 1590474 w 2665412"/>
                <a:gd name="T65" fmla="*/ 1963774 h 3382963"/>
                <a:gd name="T66" fmla="*/ 247746 w 2665412"/>
                <a:gd name="T67" fmla="*/ 2374875 h 3382963"/>
                <a:gd name="T68" fmla="*/ 90506 w 2665412"/>
                <a:gd name="T69" fmla="*/ 2382501 h 3382963"/>
                <a:gd name="T70" fmla="*/ 82882 w 2665412"/>
                <a:gd name="T71" fmla="*/ 2224911 h 3382963"/>
                <a:gd name="T72" fmla="*/ 1925231 w 2665412"/>
                <a:gd name="T73" fmla="*/ 1275421 h 3382963"/>
                <a:gd name="T74" fmla="*/ 2142932 w 2665412"/>
                <a:gd name="T75" fmla="*/ 1565745 h 3382963"/>
                <a:gd name="T76" fmla="*/ 2433411 w 2665412"/>
                <a:gd name="T77" fmla="*/ 1348081 h 3382963"/>
                <a:gd name="T78" fmla="*/ 2215710 w 2665412"/>
                <a:gd name="T79" fmla="*/ 1057758 h 3382963"/>
                <a:gd name="T80" fmla="*/ 2557039 w 2665412"/>
                <a:gd name="T81" fmla="*/ 1184676 h 3382963"/>
                <a:gd name="T82" fmla="*/ 2359043 w 2665412"/>
                <a:gd name="T83" fmla="*/ 1666644 h 3382963"/>
                <a:gd name="T84" fmla="*/ 1943029 w 2665412"/>
                <a:gd name="T85" fmla="*/ 1631742 h 3382963"/>
                <a:gd name="T86" fmla="*/ 1831795 w 2665412"/>
                <a:gd name="T87" fmla="*/ 1117727 h 3382963"/>
                <a:gd name="T88" fmla="*/ 1543971 w 2665412"/>
                <a:gd name="T89" fmla="*/ 596250 h 3382963"/>
                <a:gd name="T90" fmla="*/ 1297460 w 2665412"/>
                <a:gd name="T91" fmla="*/ 948099 h 3382963"/>
                <a:gd name="T92" fmla="*/ 1031888 w 2665412"/>
                <a:gd name="T93" fmla="*/ 755548 h 3382963"/>
                <a:gd name="T94" fmla="*/ 814631 w 2665412"/>
                <a:gd name="T95" fmla="*/ 602286 h 3382963"/>
                <a:gd name="T96" fmla="*/ 863801 w 2665412"/>
                <a:gd name="T97" fmla="*/ 640380 h 3382963"/>
                <a:gd name="T98" fmla="*/ 958650 w 2665412"/>
                <a:gd name="T99" fmla="*/ 731486 h 3382963"/>
                <a:gd name="T100" fmla="*/ 915825 w 2665412"/>
                <a:gd name="T101" fmla="*/ 1047026 h 3382963"/>
                <a:gd name="T102" fmla="*/ 1093788 w 2665412"/>
                <a:gd name="T103" fmla="*/ 1742545 h 3382963"/>
                <a:gd name="T104" fmla="*/ 941203 w 2665412"/>
                <a:gd name="T105" fmla="*/ 2331086 h 3382963"/>
                <a:gd name="T106" fmla="*/ 804162 w 2665412"/>
                <a:gd name="T107" fmla="*/ 2246646 h 3382963"/>
                <a:gd name="T108" fmla="*/ 518978 w 2665412"/>
                <a:gd name="T109" fmla="*/ 1458116 h 3382963"/>
                <a:gd name="T110" fmla="*/ 425714 w 2665412"/>
                <a:gd name="T111" fmla="*/ 1302568 h 3382963"/>
                <a:gd name="T112" fmla="*/ 154488 w 2665412"/>
                <a:gd name="T113" fmla="*/ 951475 h 3382963"/>
                <a:gd name="T114" fmla="*/ 4758 w 2665412"/>
                <a:gd name="T115" fmla="*/ 912429 h 3382963"/>
                <a:gd name="T116" fmla="*/ 912333 w 2665412"/>
                <a:gd name="T117" fmla="*/ 0 h 3382963"/>
                <a:gd name="T118" fmla="*/ 1112519 w 2665412"/>
                <a:gd name="T119" fmla="*/ 199433 h 3382963"/>
                <a:gd name="T120" fmla="*/ 953005 w 2665412"/>
                <a:gd name="T121" fmla="*/ 526732 h 3382963"/>
                <a:gd name="T122" fmla="*/ 719772 w 2665412"/>
                <a:gd name="T123" fmla="*/ 209293 h 3382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65412" h="3382963">
                  <a:moveTo>
                    <a:pt x="506574" y="2643989"/>
                  </a:moveTo>
                  <a:lnTo>
                    <a:pt x="493243" y="2644624"/>
                  </a:lnTo>
                  <a:lnTo>
                    <a:pt x="480230" y="2646210"/>
                  </a:lnTo>
                  <a:lnTo>
                    <a:pt x="467217" y="2648431"/>
                  </a:lnTo>
                  <a:lnTo>
                    <a:pt x="454521" y="2650970"/>
                  </a:lnTo>
                  <a:lnTo>
                    <a:pt x="442460" y="2654460"/>
                  </a:lnTo>
                  <a:lnTo>
                    <a:pt x="430399" y="2658585"/>
                  </a:lnTo>
                  <a:lnTo>
                    <a:pt x="418655" y="2663027"/>
                  </a:lnTo>
                  <a:lnTo>
                    <a:pt x="407229" y="2667786"/>
                  </a:lnTo>
                  <a:lnTo>
                    <a:pt x="396120" y="2673180"/>
                  </a:lnTo>
                  <a:lnTo>
                    <a:pt x="385328" y="2679526"/>
                  </a:lnTo>
                  <a:lnTo>
                    <a:pt x="374854" y="2685872"/>
                  </a:lnTo>
                  <a:lnTo>
                    <a:pt x="364380" y="2692852"/>
                  </a:lnTo>
                  <a:lnTo>
                    <a:pt x="354858" y="2700784"/>
                  </a:lnTo>
                  <a:lnTo>
                    <a:pt x="345336" y="2708717"/>
                  </a:lnTo>
                  <a:lnTo>
                    <a:pt x="336449" y="2717284"/>
                  </a:lnTo>
                  <a:lnTo>
                    <a:pt x="327562" y="2725533"/>
                  </a:lnTo>
                  <a:lnTo>
                    <a:pt x="319310" y="2735052"/>
                  </a:lnTo>
                  <a:lnTo>
                    <a:pt x="312010" y="2744571"/>
                  </a:lnTo>
                  <a:lnTo>
                    <a:pt x="304710" y="2754724"/>
                  </a:lnTo>
                  <a:lnTo>
                    <a:pt x="298044" y="2764878"/>
                  </a:lnTo>
                  <a:lnTo>
                    <a:pt x="291696" y="2775348"/>
                  </a:lnTo>
                  <a:lnTo>
                    <a:pt x="285983" y="2786136"/>
                  </a:lnTo>
                  <a:lnTo>
                    <a:pt x="280905" y="2797241"/>
                  </a:lnTo>
                  <a:lnTo>
                    <a:pt x="276144" y="2808981"/>
                  </a:lnTo>
                  <a:lnTo>
                    <a:pt x="272018" y="2820721"/>
                  </a:lnTo>
                  <a:lnTo>
                    <a:pt x="268209" y="2832461"/>
                  </a:lnTo>
                  <a:lnTo>
                    <a:pt x="265353" y="2844835"/>
                  </a:lnTo>
                  <a:lnTo>
                    <a:pt x="263131" y="2857210"/>
                  </a:lnTo>
                  <a:lnTo>
                    <a:pt x="261226" y="2869584"/>
                  </a:lnTo>
                  <a:lnTo>
                    <a:pt x="259957" y="2882276"/>
                  </a:lnTo>
                  <a:lnTo>
                    <a:pt x="259322" y="2895285"/>
                  </a:lnTo>
                  <a:lnTo>
                    <a:pt x="259639" y="2908294"/>
                  </a:lnTo>
                  <a:lnTo>
                    <a:pt x="260274" y="2921620"/>
                  </a:lnTo>
                  <a:lnTo>
                    <a:pt x="261861" y="2934629"/>
                  </a:lnTo>
                  <a:lnTo>
                    <a:pt x="264083" y="2947638"/>
                  </a:lnTo>
                  <a:lnTo>
                    <a:pt x="266622" y="2960330"/>
                  </a:lnTo>
                  <a:lnTo>
                    <a:pt x="270113" y="2972704"/>
                  </a:lnTo>
                  <a:lnTo>
                    <a:pt x="273922" y="2984444"/>
                  </a:lnTo>
                  <a:lnTo>
                    <a:pt x="278366" y="2996501"/>
                  </a:lnTo>
                  <a:lnTo>
                    <a:pt x="283444" y="3007924"/>
                  </a:lnTo>
                  <a:lnTo>
                    <a:pt x="288840" y="3019029"/>
                  </a:lnTo>
                  <a:lnTo>
                    <a:pt x="294870" y="3029817"/>
                  </a:lnTo>
                  <a:lnTo>
                    <a:pt x="301536" y="3040605"/>
                  </a:lnTo>
                  <a:lnTo>
                    <a:pt x="308836" y="3050441"/>
                  </a:lnTo>
                  <a:lnTo>
                    <a:pt x="316136" y="3060277"/>
                  </a:lnTo>
                  <a:lnTo>
                    <a:pt x="323753" y="3069478"/>
                  </a:lnTo>
                  <a:lnTo>
                    <a:pt x="332323" y="3078680"/>
                  </a:lnTo>
                  <a:lnTo>
                    <a:pt x="341210" y="3087247"/>
                  </a:lnTo>
                  <a:lnTo>
                    <a:pt x="350732" y="3095496"/>
                  </a:lnTo>
                  <a:lnTo>
                    <a:pt x="360254" y="3103429"/>
                  </a:lnTo>
                  <a:lnTo>
                    <a:pt x="370411" y="3110409"/>
                  </a:lnTo>
                  <a:lnTo>
                    <a:pt x="380250" y="3117072"/>
                  </a:lnTo>
                  <a:lnTo>
                    <a:pt x="391041" y="3123418"/>
                  </a:lnTo>
                  <a:lnTo>
                    <a:pt x="401833" y="3128812"/>
                  </a:lnTo>
                  <a:lnTo>
                    <a:pt x="412942" y="3134206"/>
                  </a:lnTo>
                  <a:lnTo>
                    <a:pt x="424685" y="3138965"/>
                  </a:lnTo>
                  <a:lnTo>
                    <a:pt x="436429" y="3143090"/>
                  </a:lnTo>
                  <a:lnTo>
                    <a:pt x="448173" y="3146580"/>
                  </a:lnTo>
                  <a:lnTo>
                    <a:pt x="460551" y="3149753"/>
                  </a:lnTo>
                  <a:lnTo>
                    <a:pt x="472930" y="3151974"/>
                  </a:lnTo>
                  <a:lnTo>
                    <a:pt x="485626" y="3153878"/>
                  </a:lnTo>
                  <a:lnTo>
                    <a:pt x="498004" y="3154830"/>
                  </a:lnTo>
                  <a:lnTo>
                    <a:pt x="511017" y="3155147"/>
                  </a:lnTo>
                  <a:lnTo>
                    <a:pt x="524030" y="3155147"/>
                  </a:lnTo>
                  <a:lnTo>
                    <a:pt x="537044" y="3154513"/>
                  </a:lnTo>
                  <a:lnTo>
                    <a:pt x="550374" y="3152926"/>
                  </a:lnTo>
                  <a:lnTo>
                    <a:pt x="563070" y="3150705"/>
                  </a:lnTo>
                  <a:lnTo>
                    <a:pt x="575766" y="3148167"/>
                  </a:lnTo>
                  <a:lnTo>
                    <a:pt x="588462" y="3144994"/>
                  </a:lnTo>
                  <a:lnTo>
                    <a:pt x="600206" y="3141186"/>
                  </a:lnTo>
                  <a:lnTo>
                    <a:pt x="612267" y="3136744"/>
                  </a:lnTo>
                  <a:lnTo>
                    <a:pt x="623693" y="3131668"/>
                  </a:lnTo>
                  <a:lnTo>
                    <a:pt x="634802" y="3125956"/>
                  </a:lnTo>
                  <a:lnTo>
                    <a:pt x="645593" y="3119928"/>
                  </a:lnTo>
                  <a:lnTo>
                    <a:pt x="656067" y="3113265"/>
                  </a:lnTo>
                  <a:lnTo>
                    <a:pt x="665907" y="3106284"/>
                  </a:lnTo>
                  <a:lnTo>
                    <a:pt x="676063" y="3098986"/>
                  </a:lnTo>
                  <a:lnTo>
                    <a:pt x="685268" y="3090737"/>
                  </a:lnTo>
                  <a:lnTo>
                    <a:pt x="694155" y="3082487"/>
                  </a:lnTo>
                  <a:lnTo>
                    <a:pt x="702725" y="3073603"/>
                  </a:lnTo>
                  <a:lnTo>
                    <a:pt x="710977" y="3064402"/>
                  </a:lnTo>
                  <a:lnTo>
                    <a:pt x="718594" y="3054566"/>
                  </a:lnTo>
                  <a:lnTo>
                    <a:pt x="725894" y="3045047"/>
                  </a:lnTo>
                  <a:lnTo>
                    <a:pt x="732560" y="3034576"/>
                  </a:lnTo>
                  <a:lnTo>
                    <a:pt x="738908" y="3023788"/>
                  </a:lnTo>
                  <a:lnTo>
                    <a:pt x="744621" y="3013000"/>
                  </a:lnTo>
                  <a:lnTo>
                    <a:pt x="750017" y="3001895"/>
                  </a:lnTo>
                  <a:lnTo>
                    <a:pt x="754460" y="2990472"/>
                  </a:lnTo>
                  <a:lnTo>
                    <a:pt x="758586" y="2979050"/>
                  </a:lnTo>
                  <a:lnTo>
                    <a:pt x="762078" y="2966676"/>
                  </a:lnTo>
                  <a:lnTo>
                    <a:pt x="765252" y="2954618"/>
                  </a:lnTo>
                  <a:lnTo>
                    <a:pt x="767473" y="2942244"/>
                  </a:lnTo>
                  <a:lnTo>
                    <a:pt x="769378" y="2929870"/>
                  </a:lnTo>
                  <a:lnTo>
                    <a:pt x="770330" y="2916861"/>
                  </a:lnTo>
                  <a:lnTo>
                    <a:pt x="770965" y="2903852"/>
                  </a:lnTo>
                  <a:lnTo>
                    <a:pt x="770647" y="2890843"/>
                  </a:lnTo>
                  <a:lnTo>
                    <a:pt x="770013" y="2877834"/>
                  </a:lnTo>
                  <a:lnTo>
                    <a:pt x="768426" y="2864507"/>
                  </a:lnTo>
                  <a:lnTo>
                    <a:pt x="766521" y="2851816"/>
                  </a:lnTo>
                  <a:lnTo>
                    <a:pt x="763982" y="2839441"/>
                  </a:lnTo>
                  <a:lnTo>
                    <a:pt x="760808" y="2827067"/>
                  </a:lnTo>
                  <a:lnTo>
                    <a:pt x="756682" y="2814692"/>
                  </a:lnTo>
                  <a:lnTo>
                    <a:pt x="752238" y="2802953"/>
                  </a:lnTo>
                  <a:lnTo>
                    <a:pt x="747160" y="2791530"/>
                  </a:lnTo>
                  <a:lnTo>
                    <a:pt x="741764" y="2780108"/>
                  </a:lnTo>
                  <a:lnTo>
                    <a:pt x="735416" y="2769637"/>
                  </a:lnTo>
                  <a:lnTo>
                    <a:pt x="729068" y="2759166"/>
                  </a:lnTo>
                  <a:lnTo>
                    <a:pt x="722086" y="2749013"/>
                  </a:lnTo>
                  <a:lnTo>
                    <a:pt x="714468" y="2739177"/>
                  </a:lnTo>
                  <a:lnTo>
                    <a:pt x="706533" y="2729658"/>
                  </a:lnTo>
                  <a:lnTo>
                    <a:pt x="697964" y="2720774"/>
                  </a:lnTo>
                  <a:lnTo>
                    <a:pt x="689394" y="2712207"/>
                  </a:lnTo>
                  <a:lnTo>
                    <a:pt x="680189" y="2704275"/>
                  </a:lnTo>
                  <a:lnTo>
                    <a:pt x="670350" y="2696342"/>
                  </a:lnTo>
                  <a:lnTo>
                    <a:pt x="660511" y="2689362"/>
                  </a:lnTo>
                  <a:lnTo>
                    <a:pt x="650037" y="2682382"/>
                  </a:lnTo>
                  <a:lnTo>
                    <a:pt x="639563" y="2676353"/>
                  </a:lnTo>
                  <a:lnTo>
                    <a:pt x="628771" y="2670324"/>
                  </a:lnTo>
                  <a:lnTo>
                    <a:pt x="617662" y="2665248"/>
                  </a:lnTo>
                  <a:lnTo>
                    <a:pt x="606236" y="2660171"/>
                  </a:lnTo>
                  <a:lnTo>
                    <a:pt x="594175" y="2656364"/>
                  </a:lnTo>
                  <a:lnTo>
                    <a:pt x="582431" y="2652873"/>
                  </a:lnTo>
                  <a:lnTo>
                    <a:pt x="570053" y="2650018"/>
                  </a:lnTo>
                  <a:lnTo>
                    <a:pt x="557992" y="2647479"/>
                  </a:lnTo>
                  <a:lnTo>
                    <a:pt x="545296" y="2645576"/>
                  </a:lnTo>
                  <a:lnTo>
                    <a:pt x="532600" y="2644306"/>
                  </a:lnTo>
                  <a:lnTo>
                    <a:pt x="519587" y="2643989"/>
                  </a:lnTo>
                  <a:lnTo>
                    <a:pt x="506574" y="2643989"/>
                  </a:lnTo>
                  <a:close/>
                  <a:moveTo>
                    <a:pt x="552279" y="2413000"/>
                  </a:moveTo>
                  <a:lnTo>
                    <a:pt x="560214" y="2505650"/>
                  </a:lnTo>
                  <a:lnTo>
                    <a:pt x="569736" y="2506602"/>
                  </a:lnTo>
                  <a:lnTo>
                    <a:pt x="578940" y="2508188"/>
                  </a:lnTo>
                  <a:lnTo>
                    <a:pt x="588779" y="2510092"/>
                  </a:lnTo>
                  <a:lnTo>
                    <a:pt x="597984" y="2511678"/>
                  </a:lnTo>
                  <a:lnTo>
                    <a:pt x="607506" y="2513582"/>
                  </a:lnTo>
                  <a:lnTo>
                    <a:pt x="617028" y="2516120"/>
                  </a:lnTo>
                  <a:lnTo>
                    <a:pt x="626232" y="2518976"/>
                  </a:lnTo>
                  <a:lnTo>
                    <a:pt x="635119" y="2521514"/>
                  </a:lnTo>
                  <a:lnTo>
                    <a:pt x="644006" y="2524370"/>
                  </a:lnTo>
                  <a:lnTo>
                    <a:pt x="653211" y="2527860"/>
                  </a:lnTo>
                  <a:lnTo>
                    <a:pt x="661780" y="2531033"/>
                  </a:lnTo>
                  <a:lnTo>
                    <a:pt x="670668" y="2534841"/>
                  </a:lnTo>
                  <a:lnTo>
                    <a:pt x="679237" y="2538648"/>
                  </a:lnTo>
                  <a:lnTo>
                    <a:pt x="687807" y="2542773"/>
                  </a:lnTo>
                  <a:lnTo>
                    <a:pt x="696377" y="2547215"/>
                  </a:lnTo>
                  <a:lnTo>
                    <a:pt x="704629" y="2551657"/>
                  </a:lnTo>
                  <a:lnTo>
                    <a:pt x="764299" y="2480266"/>
                  </a:lnTo>
                  <a:lnTo>
                    <a:pt x="884275" y="2581165"/>
                  </a:lnTo>
                  <a:lnTo>
                    <a:pt x="824922" y="2651921"/>
                  </a:lnTo>
                  <a:lnTo>
                    <a:pt x="830953" y="2659219"/>
                  </a:lnTo>
                  <a:lnTo>
                    <a:pt x="836348" y="2666517"/>
                  </a:lnTo>
                  <a:lnTo>
                    <a:pt x="842062" y="2674449"/>
                  </a:lnTo>
                  <a:lnTo>
                    <a:pt x="847140" y="2682382"/>
                  </a:lnTo>
                  <a:lnTo>
                    <a:pt x="852536" y="2690314"/>
                  </a:lnTo>
                  <a:lnTo>
                    <a:pt x="857297" y="2698563"/>
                  </a:lnTo>
                  <a:lnTo>
                    <a:pt x="862057" y="2706813"/>
                  </a:lnTo>
                  <a:lnTo>
                    <a:pt x="866501" y="2715380"/>
                  </a:lnTo>
                  <a:lnTo>
                    <a:pt x="870945" y="2723947"/>
                  </a:lnTo>
                  <a:lnTo>
                    <a:pt x="875071" y="2732514"/>
                  </a:lnTo>
                  <a:lnTo>
                    <a:pt x="879197" y="2741398"/>
                  </a:lnTo>
                  <a:lnTo>
                    <a:pt x="883006" y="2750282"/>
                  </a:lnTo>
                  <a:lnTo>
                    <a:pt x="886497" y="2759166"/>
                  </a:lnTo>
                  <a:lnTo>
                    <a:pt x="889671" y="2768050"/>
                  </a:lnTo>
                  <a:lnTo>
                    <a:pt x="892845" y="2777252"/>
                  </a:lnTo>
                  <a:lnTo>
                    <a:pt x="896019" y="2786453"/>
                  </a:lnTo>
                  <a:lnTo>
                    <a:pt x="986794" y="2779156"/>
                  </a:lnTo>
                  <a:lnTo>
                    <a:pt x="1000125" y="2934629"/>
                  </a:lnTo>
                  <a:lnTo>
                    <a:pt x="909667" y="2942879"/>
                  </a:lnTo>
                  <a:lnTo>
                    <a:pt x="908397" y="2952397"/>
                  </a:lnTo>
                  <a:lnTo>
                    <a:pt x="907128" y="2962233"/>
                  </a:lnTo>
                  <a:lnTo>
                    <a:pt x="905541" y="2971752"/>
                  </a:lnTo>
                  <a:lnTo>
                    <a:pt x="903636" y="2981588"/>
                  </a:lnTo>
                  <a:lnTo>
                    <a:pt x="901415" y="2990790"/>
                  </a:lnTo>
                  <a:lnTo>
                    <a:pt x="899193" y="3000309"/>
                  </a:lnTo>
                  <a:lnTo>
                    <a:pt x="896654" y="3009827"/>
                  </a:lnTo>
                  <a:lnTo>
                    <a:pt x="893797" y="3019029"/>
                  </a:lnTo>
                  <a:lnTo>
                    <a:pt x="890623" y="3027913"/>
                  </a:lnTo>
                  <a:lnTo>
                    <a:pt x="887449" y="3036797"/>
                  </a:lnTo>
                  <a:lnTo>
                    <a:pt x="883958" y="3045999"/>
                  </a:lnTo>
                  <a:lnTo>
                    <a:pt x="880149" y="3054566"/>
                  </a:lnTo>
                  <a:lnTo>
                    <a:pt x="876658" y="3063450"/>
                  </a:lnTo>
                  <a:lnTo>
                    <a:pt x="872532" y="3072017"/>
                  </a:lnTo>
                  <a:lnTo>
                    <a:pt x="868088" y="3080584"/>
                  </a:lnTo>
                  <a:lnTo>
                    <a:pt x="863644" y="3089150"/>
                  </a:lnTo>
                  <a:lnTo>
                    <a:pt x="933154" y="3147532"/>
                  </a:lnTo>
                  <a:lnTo>
                    <a:pt x="831905" y="3267151"/>
                  </a:lnTo>
                  <a:lnTo>
                    <a:pt x="763347" y="3209404"/>
                  </a:lnTo>
                  <a:lnTo>
                    <a:pt x="755730" y="3215433"/>
                  </a:lnTo>
                  <a:lnTo>
                    <a:pt x="748112" y="3221144"/>
                  </a:lnTo>
                  <a:lnTo>
                    <a:pt x="740177" y="3226538"/>
                  </a:lnTo>
                  <a:lnTo>
                    <a:pt x="732560" y="3231615"/>
                  </a:lnTo>
                  <a:lnTo>
                    <a:pt x="724307" y="3237009"/>
                  </a:lnTo>
                  <a:lnTo>
                    <a:pt x="716055" y="3242085"/>
                  </a:lnTo>
                  <a:lnTo>
                    <a:pt x="707485" y="3246527"/>
                  </a:lnTo>
                  <a:lnTo>
                    <a:pt x="698916" y="3251287"/>
                  </a:lnTo>
                  <a:lnTo>
                    <a:pt x="690346" y="3256046"/>
                  </a:lnTo>
                  <a:lnTo>
                    <a:pt x="681459" y="3259854"/>
                  </a:lnTo>
                  <a:lnTo>
                    <a:pt x="672572" y="3263979"/>
                  </a:lnTo>
                  <a:lnTo>
                    <a:pt x="663685" y="3267786"/>
                  </a:lnTo>
                  <a:lnTo>
                    <a:pt x="654480" y="3271276"/>
                  </a:lnTo>
                  <a:lnTo>
                    <a:pt x="645593" y="3274449"/>
                  </a:lnTo>
                  <a:lnTo>
                    <a:pt x="635754" y="3277305"/>
                  </a:lnTo>
                  <a:lnTo>
                    <a:pt x="626549" y="3280478"/>
                  </a:lnTo>
                  <a:lnTo>
                    <a:pt x="634484" y="3369637"/>
                  </a:lnTo>
                  <a:lnTo>
                    <a:pt x="478008" y="3382963"/>
                  </a:lnTo>
                  <a:lnTo>
                    <a:pt x="470390" y="3293804"/>
                  </a:lnTo>
                  <a:lnTo>
                    <a:pt x="460551" y="3292535"/>
                  </a:lnTo>
                  <a:lnTo>
                    <a:pt x="451029" y="3291266"/>
                  </a:lnTo>
                  <a:lnTo>
                    <a:pt x="441190" y="3289362"/>
                  </a:lnTo>
                  <a:lnTo>
                    <a:pt x="431668" y="3287458"/>
                  </a:lnTo>
                  <a:lnTo>
                    <a:pt x="421829" y="3285237"/>
                  </a:lnTo>
                  <a:lnTo>
                    <a:pt x="412624" y="3283016"/>
                  </a:lnTo>
                  <a:lnTo>
                    <a:pt x="403420" y="3280478"/>
                  </a:lnTo>
                  <a:lnTo>
                    <a:pt x="394215" y="3277305"/>
                  </a:lnTo>
                  <a:lnTo>
                    <a:pt x="384693" y="3274449"/>
                  </a:lnTo>
                  <a:lnTo>
                    <a:pt x="375806" y="3271276"/>
                  </a:lnTo>
                  <a:lnTo>
                    <a:pt x="366919" y="3267786"/>
                  </a:lnTo>
                  <a:lnTo>
                    <a:pt x="358032" y="3263979"/>
                  </a:lnTo>
                  <a:lnTo>
                    <a:pt x="349145" y="3259854"/>
                  </a:lnTo>
                  <a:lnTo>
                    <a:pt x="340575" y="3256046"/>
                  </a:lnTo>
                  <a:lnTo>
                    <a:pt x="332006" y="3251921"/>
                  </a:lnTo>
                  <a:lnTo>
                    <a:pt x="323436" y="3246845"/>
                  </a:lnTo>
                  <a:lnTo>
                    <a:pt x="265987" y="3315697"/>
                  </a:lnTo>
                  <a:lnTo>
                    <a:pt x="146012" y="3214798"/>
                  </a:lnTo>
                  <a:lnTo>
                    <a:pt x="204412" y="3145628"/>
                  </a:lnTo>
                  <a:lnTo>
                    <a:pt x="198382" y="3138331"/>
                  </a:lnTo>
                  <a:lnTo>
                    <a:pt x="192669" y="3130398"/>
                  </a:lnTo>
                  <a:lnTo>
                    <a:pt x="187273" y="3122466"/>
                  </a:lnTo>
                  <a:lnTo>
                    <a:pt x="181877" y="3114851"/>
                  </a:lnTo>
                  <a:lnTo>
                    <a:pt x="176799" y="3106602"/>
                  </a:lnTo>
                  <a:lnTo>
                    <a:pt x="172038" y="3098352"/>
                  </a:lnTo>
                  <a:lnTo>
                    <a:pt x="167277" y="3089785"/>
                  </a:lnTo>
                  <a:lnTo>
                    <a:pt x="162834" y="3081853"/>
                  </a:lnTo>
                  <a:lnTo>
                    <a:pt x="158390" y="3072969"/>
                  </a:lnTo>
                  <a:lnTo>
                    <a:pt x="154264" y="3064402"/>
                  </a:lnTo>
                  <a:lnTo>
                    <a:pt x="150455" y="3055517"/>
                  </a:lnTo>
                  <a:lnTo>
                    <a:pt x="146646" y="3046633"/>
                  </a:lnTo>
                  <a:lnTo>
                    <a:pt x="143155" y="3037114"/>
                  </a:lnTo>
                  <a:lnTo>
                    <a:pt x="139664" y="3028230"/>
                  </a:lnTo>
                  <a:lnTo>
                    <a:pt x="136807" y="3018711"/>
                  </a:lnTo>
                  <a:lnTo>
                    <a:pt x="133633" y="3009193"/>
                  </a:lnTo>
                  <a:lnTo>
                    <a:pt x="43175" y="3017125"/>
                  </a:lnTo>
                  <a:lnTo>
                    <a:pt x="30162" y="2861334"/>
                  </a:lnTo>
                  <a:lnTo>
                    <a:pt x="121255" y="2853402"/>
                  </a:lnTo>
                  <a:lnTo>
                    <a:pt x="122207" y="2843249"/>
                  </a:lnTo>
                  <a:lnTo>
                    <a:pt x="123794" y="2833730"/>
                  </a:lnTo>
                  <a:lnTo>
                    <a:pt x="125698" y="2824529"/>
                  </a:lnTo>
                  <a:lnTo>
                    <a:pt x="127285" y="2814692"/>
                  </a:lnTo>
                  <a:lnTo>
                    <a:pt x="129824" y="2805491"/>
                  </a:lnTo>
                  <a:lnTo>
                    <a:pt x="132046" y="2796290"/>
                  </a:lnTo>
                  <a:lnTo>
                    <a:pt x="134903" y="2787088"/>
                  </a:lnTo>
                  <a:lnTo>
                    <a:pt x="137442" y="2777569"/>
                  </a:lnTo>
                  <a:lnTo>
                    <a:pt x="140298" y="2768685"/>
                  </a:lnTo>
                  <a:lnTo>
                    <a:pt x="143790" y="2759801"/>
                  </a:lnTo>
                  <a:lnTo>
                    <a:pt x="147598" y="2750917"/>
                  </a:lnTo>
                  <a:lnTo>
                    <a:pt x="151090" y="2742032"/>
                  </a:lnTo>
                  <a:lnTo>
                    <a:pt x="154899" y="2733466"/>
                  </a:lnTo>
                  <a:lnTo>
                    <a:pt x="159025" y="2724899"/>
                  </a:lnTo>
                  <a:lnTo>
                    <a:pt x="167912" y="2707765"/>
                  </a:lnTo>
                  <a:lnTo>
                    <a:pt x="97450" y="2648749"/>
                  </a:lnTo>
                  <a:lnTo>
                    <a:pt x="198382" y="2528812"/>
                  </a:lnTo>
                  <a:lnTo>
                    <a:pt x="269161" y="2588780"/>
                  </a:lnTo>
                  <a:lnTo>
                    <a:pt x="284079" y="2577675"/>
                  </a:lnTo>
                  <a:lnTo>
                    <a:pt x="299631" y="2566887"/>
                  </a:lnTo>
                  <a:lnTo>
                    <a:pt x="307884" y="2561493"/>
                  </a:lnTo>
                  <a:lnTo>
                    <a:pt x="315819" y="2556734"/>
                  </a:lnTo>
                  <a:lnTo>
                    <a:pt x="324388" y="2552292"/>
                  </a:lnTo>
                  <a:lnTo>
                    <a:pt x="332323" y="2547532"/>
                  </a:lnTo>
                  <a:lnTo>
                    <a:pt x="340893" y="2543407"/>
                  </a:lnTo>
                  <a:lnTo>
                    <a:pt x="349463" y="2539283"/>
                  </a:lnTo>
                  <a:lnTo>
                    <a:pt x="358350" y="2535158"/>
                  </a:lnTo>
                  <a:lnTo>
                    <a:pt x="367237" y="2531350"/>
                  </a:lnTo>
                  <a:lnTo>
                    <a:pt x="376124" y="2528177"/>
                  </a:lnTo>
                  <a:lnTo>
                    <a:pt x="385646" y="2524687"/>
                  </a:lnTo>
                  <a:lnTo>
                    <a:pt x="394533" y="2521832"/>
                  </a:lnTo>
                  <a:lnTo>
                    <a:pt x="403737" y="2518976"/>
                  </a:lnTo>
                  <a:lnTo>
                    <a:pt x="396120" y="2426327"/>
                  </a:lnTo>
                  <a:lnTo>
                    <a:pt x="552279" y="2413000"/>
                  </a:lnTo>
                  <a:close/>
                  <a:moveTo>
                    <a:pt x="1753153" y="2246313"/>
                  </a:moveTo>
                  <a:lnTo>
                    <a:pt x="1813988" y="2246313"/>
                  </a:lnTo>
                  <a:lnTo>
                    <a:pt x="1817474" y="2246631"/>
                  </a:lnTo>
                  <a:lnTo>
                    <a:pt x="1820959" y="2247583"/>
                  </a:lnTo>
                  <a:lnTo>
                    <a:pt x="1823811" y="2248536"/>
                  </a:lnTo>
                  <a:lnTo>
                    <a:pt x="1826346" y="2250441"/>
                  </a:lnTo>
                  <a:lnTo>
                    <a:pt x="1828564" y="2252346"/>
                  </a:lnTo>
                  <a:lnTo>
                    <a:pt x="1830148" y="2254886"/>
                  </a:lnTo>
                  <a:lnTo>
                    <a:pt x="1831415" y="2257426"/>
                  </a:lnTo>
                  <a:lnTo>
                    <a:pt x="1831732" y="2259966"/>
                  </a:lnTo>
                  <a:lnTo>
                    <a:pt x="1831732" y="2310766"/>
                  </a:lnTo>
                  <a:lnTo>
                    <a:pt x="1842188" y="2312036"/>
                  </a:lnTo>
                  <a:lnTo>
                    <a:pt x="1852011" y="2313623"/>
                  </a:lnTo>
                  <a:lnTo>
                    <a:pt x="1862467" y="2315528"/>
                  </a:lnTo>
                  <a:lnTo>
                    <a:pt x="1871973" y="2317751"/>
                  </a:lnTo>
                  <a:lnTo>
                    <a:pt x="1880528" y="2319973"/>
                  </a:lnTo>
                  <a:lnTo>
                    <a:pt x="1889400" y="2322513"/>
                  </a:lnTo>
                  <a:lnTo>
                    <a:pt x="1897955" y="2325371"/>
                  </a:lnTo>
                  <a:lnTo>
                    <a:pt x="1907460" y="2328863"/>
                  </a:lnTo>
                  <a:lnTo>
                    <a:pt x="1916332" y="2332673"/>
                  </a:lnTo>
                  <a:lnTo>
                    <a:pt x="1925204" y="2336801"/>
                  </a:lnTo>
                  <a:lnTo>
                    <a:pt x="1934393" y="2341246"/>
                  </a:lnTo>
                  <a:lnTo>
                    <a:pt x="1942948" y="2345691"/>
                  </a:lnTo>
                  <a:lnTo>
                    <a:pt x="1951503" y="2350771"/>
                  </a:lnTo>
                  <a:lnTo>
                    <a:pt x="1960058" y="2355851"/>
                  </a:lnTo>
                  <a:lnTo>
                    <a:pt x="1967662" y="2361566"/>
                  </a:lnTo>
                  <a:lnTo>
                    <a:pt x="1975267" y="2367281"/>
                  </a:lnTo>
                  <a:lnTo>
                    <a:pt x="1982238" y="2372996"/>
                  </a:lnTo>
                  <a:lnTo>
                    <a:pt x="1988575" y="2379346"/>
                  </a:lnTo>
                  <a:lnTo>
                    <a:pt x="1994278" y="2385378"/>
                  </a:lnTo>
                  <a:lnTo>
                    <a:pt x="1999665" y="2392046"/>
                  </a:lnTo>
                  <a:lnTo>
                    <a:pt x="2002199" y="2396491"/>
                  </a:lnTo>
                  <a:lnTo>
                    <a:pt x="2004100" y="2401253"/>
                  </a:lnTo>
                  <a:lnTo>
                    <a:pt x="2005051" y="2406016"/>
                  </a:lnTo>
                  <a:lnTo>
                    <a:pt x="2005685" y="2411413"/>
                  </a:lnTo>
                  <a:lnTo>
                    <a:pt x="2005051" y="2416493"/>
                  </a:lnTo>
                  <a:lnTo>
                    <a:pt x="2003784" y="2421891"/>
                  </a:lnTo>
                  <a:lnTo>
                    <a:pt x="2001566" y="2427288"/>
                  </a:lnTo>
                  <a:lnTo>
                    <a:pt x="1998397" y="2432368"/>
                  </a:lnTo>
                  <a:lnTo>
                    <a:pt x="1996179" y="2435543"/>
                  </a:lnTo>
                  <a:lnTo>
                    <a:pt x="1993961" y="2438401"/>
                  </a:lnTo>
                  <a:lnTo>
                    <a:pt x="1991426" y="2441576"/>
                  </a:lnTo>
                  <a:lnTo>
                    <a:pt x="1988575" y="2444433"/>
                  </a:lnTo>
                  <a:lnTo>
                    <a:pt x="1985406" y="2447291"/>
                  </a:lnTo>
                  <a:lnTo>
                    <a:pt x="1982238" y="2449831"/>
                  </a:lnTo>
                  <a:lnTo>
                    <a:pt x="1978435" y="2452688"/>
                  </a:lnTo>
                  <a:lnTo>
                    <a:pt x="1974633" y="2454911"/>
                  </a:lnTo>
                  <a:lnTo>
                    <a:pt x="1971148" y="2457133"/>
                  </a:lnTo>
                  <a:lnTo>
                    <a:pt x="1967029" y="2459038"/>
                  </a:lnTo>
                  <a:lnTo>
                    <a:pt x="1962910" y="2460626"/>
                  </a:lnTo>
                  <a:lnTo>
                    <a:pt x="1958790" y="2462213"/>
                  </a:lnTo>
                  <a:lnTo>
                    <a:pt x="1954671" y="2463483"/>
                  </a:lnTo>
                  <a:lnTo>
                    <a:pt x="1950235" y="2464118"/>
                  </a:lnTo>
                  <a:lnTo>
                    <a:pt x="1945799" y="2464753"/>
                  </a:lnTo>
                  <a:lnTo>
                    <a:pt x="1941364" y="2464753"/>
                  </a:lnTo>
                  <a:lnTo>
                    <a:pt x="1936294" y="2464753"/>
                  </a:lnTo>
                  <a:lnTo>
                    <a:pt x="1931541" y="2464118"/>
                  </a:lnTo>
                  <a:lnTo>
                    <a:pt x="1926471" y="2462531"/>
                  </a:lnTo>
                  <a:lnTo>
                    <a:pt x="1922035" y="2460626"/>
                  </a:lnTo>
                  <a:lnTo>
                    <a:pt x="1917916" y="2458403"/>
                  </a:lnTo>
                  <a:lnTo>
                    <a:pt x="1914431" y="2455546"/>
                  </a:lnTo>
                  <a:lnTo>
                    <a:pt x="1910946" y="2452688"/>
                  </a:lnTo>
                  <a:lnTo>
                    <a:pt x="1908094" y="2448878"/>
                  </a:lnTo>
                  <a:lnTo>
                    <a:pt x="1904925" y="2445068"/>
                  </a:lnTo>
                  <a:lnTo>
                    <a:pt x="1903341" y="2443798"/>
                  </a:lnTo>
                  <a:lnTo>
                    <a:pt x="1897004" y="2438401"/>
                  </a:lnTo>
                  <a:lnTo>
                    <a:pt x="1890667" y="2433638"/>
                  </a:lnTo>
                  <a:lnTo>
                    <a:pt x="1883696" y="2429193"/>
                  </a:lnTo>
                  <a:lnTo>
                    <a:pt x="1876092" y="2424431"/>
                  </a:lnTo>
                  <a:lnTo>
                    <a:pt x="1868804" y="2419986"/>
                  </a:lnTo>
                  <a:lnTo>
                    <a:pt x="1861200" y="2415858"/>
                  </a:lnTo>
                  <a:lnTo>
                    <a:pt x="1853912" y="2412366"/>
                  </a:lnTo>
                  <a:lnTo>
                    <a:pt x="1847258" y="2409508"/>
                  </a:lnTo>
                  <a:lnTo>
                    <a:pt x="1840921" y="2407286"/>
                  </a:lnTo>
                  <a:lnTo>
                    <a:pt x="1834267" y="2405381"/>
                  </a:lnTo>
                  <a:lnTo>
                    <a:pt x="1827296" y="2403793"/>
                  </a:lnTo>
                  <a:lnTo>
                    <a:pt x="1820642" y="2402523"/>
                  </a:lnTo>
                  <a:lnTo>
                    <a:pt x="1813355" y="2401253"/>
                  </a:lnTo>
                  <a:lnTo>
                    <a:pt x="1806384" y="2400301"/>
                  </a:lnTo>
                  <a:lnTo>
                    <a:pt x="1799730" y="2399666"/>
                  </a:lnTo>
                  <a:lnTo>
                    <a:pt x="1792759" y="2399348"/>
                  </a:lnTo>
                  <a:lnTo>
                    <a:pt x="1786105" y="2399031"/>
                  </a:lnTo>
                  <a:lnTo>
                    <a:pt x="1776917" y="2399348"/>
                  </a:lnTo>
                  <a:lnTo>
                    <a:pt x="1767094" y="2400301"/>
                  </a:lnTo>
                  <a:lnTo>
                    <a:pt x="1756321" y="2401571"/>
                  </a:lnTo>
                  <a:lnTo>
                    <a:pt x="1745548" y="2404428"/>
                  </a:lnTo>
                  <a:lnTo>
                    <a:pt x="1740162" y="2405698"/>
                  </a:lnTo>
                  <a:lnTo>
                    <a:pt x="1734458" y="2407603"/>
                  </a:lnTo>
                  <a:lnTo>
                    <a:pt x="1729072" y="2409826"/>
                  </a:lnTo>
                  <a:lnTo>
                    <a:pt x="1723368" y="2412048"/>
                  </a:lnTo>
                  <a:lnTo>
                    <a:pt x="1717982" y="2414906"/>
                  </a:lnTo>
                  <a:lnTo>
                    <a:pt x="1712279" y="2418081"/>
                  </a:lnTo>
                  <a:lnTo>
                    <a:pt x="1706575" y="2421256"/>
                  </a:lnTo>
                  <a:lnTo>
                    <a:pt x="1701506" y="2425383"/>
                  </a:lnTo>
                  <a:lnTo>
                    <a:pt x="1698337" y="2427923"/>
                  </a:lnTo>
                  <a:lnTo>
                    <a:pt x="1695168" y="2431416"/>
                  </a:lnTo>
                  <a:lnTo>
                    <a:pt x="1692634" y="2434908"/>
                  </a:lnTo>
                  <a:lnTo>
                    <a:pt x="1690415" y="2438401"/>
                  </a:lnTo>
                  <a:lnTo>
                    <a:pt x="1688514" y="2442211"/>
                  </a:lnTo>
                  <a:lnTo>
                    <a:pt x="1686930" y="2446338"/>
                  </a:lnTo>
                  <a:lnTo>
                    <a:pt x="1686296" y="2450783"/>
                  </a:lnTo>
                  <a:lnTo>
                    <a:pt x="1685662" y="2455228"/>
                  </a:lnTo>
                  <a:lnTo>
                    <a:pt x="1685346" y="2459673"/>
                  </a:lnTo>
                  <a:lnTo>
                    <a:pt x="1685346" y="2464118"/>
                  </a:lnTo>
                  <a:lnTo>
                    <a:pt x="1685662" y="2468563"/>
                  </a:lnTo>
                  <a:lnTo>
                    <a:pt x="1686296" y="2473008"/>
                  </a:lnTo>
                  <a:lnTo>
                    <a:pt x="1687880" y="2477136"/>
                  </a:lnTo>
                  <a:lnTo>
                    <a:pt x="1689148" y="2481581"/>
                  </a:lnTo>
                  <a:lnTo>
                    <a:pt x="1691366" y="2485708"/>
                  </a:lnTo>
                  <a:lnTo>
                    <a:pt x="1693584" y="2489518"/>
                  </a:lnTo>
                  <a:lnTo>
                    <a:pt x="1698654" y="2495233"/>
                  </a:lnTo>
                  <a:lnTo>
                    <a:pt x="1703723" y="2500631"/>
                  </a:lnTo>
                  <a:lnTo>
                    <a:pt x="1709427" y="2505076"/>
                  </a:lnTo>
                  <a:lnTo>
                    <a:pt x="1715130" y="2508568"/>
                  </a:lnTo>
                  <a:lnTo>
                    <a:pt x="1721784" y="2512378"/>
                  </a:lnTo>
                  <a:lnTo>
                    <a:pt x="1729389" y="2515871"/>
                  </a:lnTo>
                  <a:lnTo>
                    <a:pt x="1745865" y="2522538"/>
                  </a:lnTo>
                  <a:lnTo>
                    <a:pt x="1750618" y="2524443"/>
                  </a:lnTo>
                  <a:lnTo>
                    <a:pt x="1778501" y="2534603"/>
                  </a:lnTo>
                  <a:lnTo>
                    <a:pt x="1797829" y="2542223"/>
                  </a:lnTo>
                  <a:lnTo>
                    <a:pt x="1816523" y="2549208"/>
                  </a:lnTo>
                  <a:lnTo>
                    <a:pt x="1827613" y="2553336"/>
                  </a:lnTo>
                  <a:lnTo>
                    <a:pt x="1854546" y="2562861"/>
                  </a:lnTo>
                  <a:lnTo>
                    <a:pt x="1868804" y="2568258"/>
                  </a:lnTo>
                  <a:lnTo>
                    <a:pt x="1882746" y="2573656"/>
                  </a:lnTo>
                  <a:lnTo>
                    <a:pt x="1897004" y="2579688"/>
                  </a:lnTo>
                  <a:lnTo>
                    <a:pt x="1911262" y="2585721"/>
                  </a:lnTo>
                  <a:lnTo>
                    <a:pt x="1925204" y="2592388"/>
                  </a:lnTo>
                  <a:lnTo>
                    <a:pt x="1938512" y="2599373"/>
                  </a:lnTo>
                  <a:lnTo>
                    <a:pt x="1951503" y="2606676"/>
                  </a:lnTo>
                  <a:lnTo>
                    <a:pt x="1964177" y="2614613"/>
                  </a:lnTo>
                  <a:lnTo>
                    <a:pt x="1969563" y="2618741"/>
                  </a:lnTo>
                  <a:lnTo>
                    <a:pt x="1975584" y="2622868"/>
                  </a:lnTo>
                  <a:lnTo>
                    <a:pt x="1980653" y="2627313"/>
                  </a:lnTo>
                  <a:lnTo>
                    <a:pt x="1986040" y="2631758"/>
                  </a:lnTo>
                  <a:lnTo>
                    <a:pt x="1990793" y="2636203"/>
                  </a:lnTo>
                  <a:lnTo>
                    <a:pt x="1995229" y="2640966"/>
                  </a:lnTo>
                  <a:lnTo>
                    <a:pt x="1999665" y="2645728"/>
                  </a:lnTo>
                  <a:lnTo>
                    <a:pt x="2003467" y="2651126"/>
                  </a:lnTo>
                  <a:lnTo>
                    <a:pt x="2006952" y="2656206"/>
                  </a:lnTo>
                  <a:lnTo>
                    <a:pt x="2010438" y="2661286"/>
                  </a:lnTo>
                  <a:lnTo>
                    <a:pt x="2012972" y="2667001"/>
                  </a:lnTo>
                  <a:lnTo>
                    <a:pt x="2015507" y="2672398"/>
                  </a:lnTo>
                  <a:lnTo>
                    <a:pt x="2017408" y="2677796"/>
                  </a:lnTo>
                  <a:lnTo>
                    <a:pt x="2019309" y="2682876"/>
                  </a:lnTo>
                  <a:lnTo>
                    <a:pt x="2020260" y="2688273"/>
                  </a:lnTo>
                  <a:lnTo>
                    <a:pt x="2021844" y="2693671"/>
                  </a:lnTo>
                  <a:lnTo>
                    <a:pt x="2022478" y="2699068"/>
                  </a:lnTo>
                  <a:lnTo>
                    <a:pt x="2023429" y="2704148"/>
                  </a:lnTo>
                  <a:lnTo>
                    <a:pt x="2023745" y="2709546"/>
                  </a:lnTo>
                  <a:lnTo>
                    <a:pt x="2024062" y="2714943"/>
                  </a:lnTo>
                  <a:lnTo>
                    <a:pt x="2024062" y="2720023"/>
                  </a:lnTo>
                  <a:lnTo>
                    <a:pt x="2024062" y="2725738"/>
                  </a:lnTo>
                  <a:lnTo>
                    <a:pt x="2023429" y="2730818"/>
                  </a:lnTo>
                  <a:lnTo>
                    <a:pt x="2022478" y="2736216"/>
                  </a:lnTo>
                  <a:lnTo>
                    <a:pt x="2021844" y="2741296"/>
                  </a:lnTo>
                  <a:lnTo>
                    <a:pt x="2020894" y="2746376"/>
                  </a:lnTo>
                  <a:lnTo>
                    <a:pt x="2019309" y="2751773"/>
                  </a:lnTo>
                  <a:lnTo>
                    <a:pt x="2017725" y="2756853"/>
                  </a:lnTo>
                  <a:lnTo>
                    <a:pt x="2014240" y="2767331"/>
                  </a:lnTo>
                  <a:lnTo>
                    <a:pt x="2009170" y="2777173"/>
                  </a:lnTo>
                  <a:lnTo>
                    <a:pt x="2004100" y="2787016"/>
                  </a:lnTo>
                  <a:lnTo>
                    <a:pt x="1997763" y="2796223"/>
                  </a:lnTo>
                  <a:lnTo>
                    <a:pt x="1990476" y="2805431"/>
                  </a:lnTo>
                  <a:lnTo>
                    <a:pt x="1982554" y="2814003"/>
                  </a:lnTo>
                  <a:lnTo>
                    <a:pt x="1973683" y="2822576"/>
                  </a:lnTo>
                  <a:lnTo>
                    <a:pt x="1964177" y="2830513"/>
                  </a:lnTo>
                  <a:lnTo>
                    <a:pt x="1958474" y="2834641"/>
                  </a:lnTo>
                  <a:lnTo>
                    <a:pt x="1952137" y="2838768"/>
                  </a:lnTo>
                  <a:lnTo>
                    <a:pt x="1945799" y="2842261"/>
                  </a:lnTo>
                  <a:lnTo>
                    <a:pt x="1938829" y="2845753"/>
                  </a:lnTo>
                  <a:lnTo>
                    <a:pt x="1931541" y="2848928"/>
                  </a:lnTo>
                  <a:lnTo>
                    <a:pt x="1923937" y="2852421"/>
                  </a:lnTo>
                  <a:lnTo>
                    <a:pt x="1915698" y="2854961"/>
                  </a:lnTo>
                  <a:lnTo>
                    <a:pt x="1907777" y="2857818"/>
                  </a:lnTo>
                  <a:lnTo>
                    <a:pt x="1899222" y="2860041"/>
                  </a:lnTo>
                  <a:lnTo>
                    <a:pt x="1890350" y="2862263"/>
                  </a:lnTo>
                  <a:lnTo>
                    <a:pt x="1880845" y="2864486"/>
                  </a:lnTo>
                  <a:lnTo>
                    <a:pt x="1871656" y="2866391"/>
                  </a:lnTo>
                  <a:lnTo>
                    <a:pt x="1862150" y="2867978"/>
                  </a:lnTo>
                  <a:lnTo>
                    <a:pt x="1852011" y="2869566"/>
                  </a:lnTo>
                  <a:lnTo>
                    <a:pt x="1842188" y="2870201"/>
                  </a:lnTo>
                  <a:lnTo>
                    <a:pt x="1831732" y="2871471"/>
                  </a:lnTo>
                  <a:lnTo>
                    <a:pt x="1831732" y="2918143"/>
                  </a:lnTo>
                  <a:lnTo>
                    <a:pt x="1831415" y="2921001"/>
                  </a:lnTo>
                  <a:lnTo>
                    <a:pt x="1830148" y="2923858"/>
                  </a:lnTo>
                  <a:lnTo>
                    <a:pt x="1828564" y="2926081"/>
                  </a:lnTo>
                  <a:lnTo>
                    <a:pt x="1826346" y="2928303"/>
                  </a:lnTo>
                  <a:lnTo>
                    <a:pt x="1823811" y="2929573"/>
                  </a:lnTo>
                  <a:lnTo>
                    <a:pt x="1820959" y="2931161"/>
                  </a:lnTo>
                  <a:lnTo>
                    <a:pt x="1817474" y="2931796"/>
                  </a:lnTo>
                  <a:lnTo>
                    <a:pt x="1813988" y="2932113"/>
                  </a:lnTo>
                  <a:lnTo>
                    <a:pt x="1753153" y="2932113"/>
                  </a:lnTo>
                  <a:lnTo>
                    <a:pt x="1749350" y="2931796"/>
                  </a:lnTo>
                  <a:lnTo>
                    <a:pt x="1745865" y="2931161"/>
                  </a:lnTo>
                  <a:lnTo>
                    <a:pt x="1743013" y="2929573"/>
                  </a:lnTo>
                  <a:lnTo>
                    <a:pt x="1740478" y="2928303"/>
                  </a:lnTo>
                  <a:lnTo>
                    <a:pt x="1738261" y="2926081"/>
                  </a:lnTo>
                  <a:lnTo>
                    <a:pt x="1736676" y="2923858"/>
                  </a:lnTo>
                  <a:lnTo>
                    <a:pt x="1735726" y="2921001"/>
                  </a:lnTo>
                  <a:lnTo>
                    <a:pt x="1735409" y="2918143"/>
                  </a:lnTo>
                  <a:lnTo>
                    <a:pt x="1735409" y="2867661"/>
                  </a:lnTo>
                  <a:lnTo>
                    <a:pt x="1722418" y="2865438"/>
                  </a:lnTo>
                  <a:lnTo>
                    <a:pt x="1708793" y="2863216"/>
                  </a:lnTo>
                  <a:lnTo>
                    <a:pt x="1696436" y="2860041"/>
                  </a:lnTo>
                  <a:lnTo>
                    <a:pt x="1683444" y="2857183"/>
                  </a:lnTo>
                  <a:lnTo>
                    <a:pt x="1670770" y="2853373"/>
                  </a:lnTo>
                  <a:lnTo>
                    <a:pt x="1658413" y="2849246"/>
                  </a:lnTo>
                  <a:lnTo>
                    <a:pt x="1646689" y="2844801"/>
                  </a:lnTo>
                  <a:lnTo>
                    <a:pt x="1635283" y="2840038"/>
                  </a:lnTo>
                  <a:lnTo>
                    <a:pt x="1624193" y="2834958"/>
                  </a:lnTo>
                  <a:lnTo>
                    <a:pt x="1613420" y="2829243"/>
                  </a:lnTo>
                  <a:lnTo>
                    <a:pt x="1603280" y="2823528"/>
                  </a:lnTo>
                  <a:lnTo>
                    <a:pt x="1594092" y="2816543"/>
                  </a:lnTo>
                  <a:lnTo>
                    <a:pt x="1585220" y="2809876"/>
                  </a:lnTo>
                  <a:lnTo>
                    <a:pt x="1576982" y="2802573"/>
                  </a:lnTo>
                  <a:lnTo>
                    <a:pt x="1569377" y="2794636"/>
                  </a:lnTo>
                  <a:lnTo>
                    <a:pt x="1566209" y="2790826"/>
                  </a:lnTo>
                  <a:lnTo>
                    <a:pt x="1563357" y="2786698"/>
                  </a:lnTo>
                  <a:lnTo>
                    <a:pt x="1560188" y="2782253"/>
                  </a:lnTo>
                  <a:lnTo>
                    <a:pt x="1558287" y="2777173"/>
                  </a:lnTo>
                  <a:lnTo>
                    <a:pt x="1557337" y="2772411"/>
                  </a:lnTo>
                  <a:lnTo>
                    <a:pt x="1557337" y="2767331"/>
                  </a:lnTo>
                  <a:lnTo>
                    <a:pt x="1557654" y="2761933"/>
                  </a:lnTo>
                  <a:lnTo>
                    <a:pt x="1559238" y="2756853"/>
                  </a:lnTo>
                  <a:lnTo>
                    <a:pt x="1561456" y="2751456"/>
                  </a:lnTo>
                  <a:lnTo>
                    <a:pt x="1564308" y="2746058"/>
                  </a:lnTo>
                  <a:lnTo>
                    <a:pt x="1566209" y="2743201"/>
                  </a:lnTo>
                  <a:lnTo>
                    <a:pt x="1568743" y="2740026"/>
                  </a:lnTo>
                  <a:lnTo>
                    <a:pt x="1571278" y="2737168"/>
                  </a:lnTo>
                  <a:lnTo>
                    <a:pt x="1574447" y="2734311"/>
                  </a:lnTo>
                  <a:lnTo>
                    <a:pt x="1577299" y="2731136"/>
                  </a:lnTo>
                  <a:lnTo>
                    <a:pt x="1580784" y="2728596"/>
                  </a:lnTo>
                  <a:lnTo>
                    <a:pt x="1583952" y="2726056"/>
                  </a:lnTo>
                  <a:lnTo>
                    <a:pt x="1587755" y="2723833"/>
                  </a:lnTo>
                  <a:lnTo>
                    <a:pt x="1591874" y="2721611"/>
                  </a:lnTo>
                  <a:lnTo>
                    <a:pt x="1595359" y="2719706"/>
                  </a:lnTo>
                  <a:lnTo>
                    <a:pt x="1599478" y="2717801"/>
                  </a:lnTo>
                  <a:lnTo>
                    <a:pt x="1603914" y="2716531"/>
                  </a:lnTo>
                  <a:lnTo>
                    <a:pt x="1608033" y="2715261"/>
                  </a:lnTo>
                  <a:lnTo>
                    <a:pt x="1612469" y="2714626"/>
                  </a:lnTo>
                  <a:lnTo>
                    <a:pt x="1616905" y="2713673"/>
                  </a:lnTo>
                  <a:lnTo>
                    <a:pt x="1621341" y="2713673"/>
                  </a:lnTo>
                  <a:lnTo>
                    <a:pt x="1626411" y="2713673"/>
                  </a:lnTo>
                  <a:lnTo>
                    <a:pt x="1631480" y="2714943"/>
                  </a:lnTo>
                  <a:lnTo>
                    <a:pt x="1635916" y="2715896"/>
                  </a:lnTo>
                  <a:lnTo>
                    <a:pt x="1640352" y="2717801"/>
                  </a:lnTo>
                  <a:lnTo>
                    <a:pt x="1644471" y="2720023"/>
                  </a:lnTo>
                  <a:lnTo>
                    <a:pt x="1648274" y="2723198"/>
                  </a:lnTo>
                  <a:lnTo>
                    <a:pt x="1651759" y="2726056"/>
                  </a:lnTo>
                  <a:lnTo>
                    <a:pt x="1654928" y="2729866"/>
                  </a:lnTo>
                  <a:lnTo>
                    <a:pt x="1657462" y="2733041"/>
                  </a:lnTo>
                  <a:lnTo>
                    <a:pt x="1658096" y="2733993"/>
                  </a:lnTo>
                  <a:lnTo>
                    <a:pt x="1659364" y="2734946"/>
                  </a:lnTo>
                  <a:lnTo>
                    <a:pt x="1665701" y="2740026"/>
                  </a:lnTo>
                  <a:lnTo>
                    <a:pt x="1671721" y="2744471"/>
                  </a:lnTo>
                  <a:lnTo>
                    <a:pt x="1678692" y="2748598"/>
                  </a:lnTo>
                  <a:lnTo>
                    <a:pt x="1685662" y="2752726"/>
                  </a:lnTo>
                  <a:lnTo>
                    <a:pt x="1692634" y="2756853"/>
                  </a:lnTo>
                  <a:lnTo>
                    <a:pt x="1699921" y="2760346"/>
                  </a:lnTo>
                  <a:lnTo>
                    <a:pt x="1707526" y="2763521"/>
                  </a:lnTo>
                  <a:lnTo>
                    <a:pt x="1714497" y="2766061"/>
                  </a:lnTo>
                  <a:lnTo>
                    <a:pt x="1720834" y="2768283"/>
                  </a:lnTo>
                  <a:lnTo>
                    <a:pt x="1731607" y="2771458"/>
                  </a:lnTo>
                  <a:lnTo>
                    <a:pt x="1742380" y="2773998"/>
                  </a:lnTo>
                  <a:lnTo>
                    <a:pt x="1753153" y="2776221"/>
                  </a:lnTo>
                  <a:lnTo>
                    <a:pt x="1764242" y="2778126"/>
                  </a:lnTo>
                  <a:lnTo>
                    <a:pt x="1775016" y="2779396"/>
                  </a:lnTo>
                  <a:lnTo>
                    <a:pt x="1785789" y="2780666"/>
                  </a:lnTo>
                  <a:lnTo>
                    <a:pt x="1795928" y="2780983"/>
                  </a:lnTo>
                  <a:lnTo>
                    <a:pt x="1806067" y="2781301"/>
                  </a:lnTo>
                  <a:lnTo>
                    <a:pt x="1817157" y="2780983"/>
                  </a:lnTo>
                  <a:lnTo>
                    <a:pt x="1827613" y="2780348"/>
                  </a:lnTo>
                  <a:lnTo>
                    <a:pt x="1837119" y="2778761"/>
                  </a:lnTo>
                  <a:lnTo>
                    <a:pt x="1845991" y="2776856"/>
                  </a:lnTo>
                  <a:lnTo>
                    <a:pt x="1854546" y="2774633"/>
                  </a:lnTo>
                  <a:lnTo>
                    <a:pt x="1862467" y="2771776"/>
                  </a:lnTo>
                  <a:lnTo>
                    <a:pt x="1869121" y="2768283"/>
                  </a:lnTo>
                  <a:lnTo>
                    <a:pt x="1875458" y="2764791"/>
                  </a:lnTo>
                  <a:lnTo>
                    <a:pt x="1879260" y="2761616"/>
                  </a:lnTo>
                  <a:lnTo>
                    <a:pt x="1882429" y="2758441"/>
                  </a:lnTo>
                  <a:lnTo>
                    <a:pt x="1885280" y="2754948"/>
                  </a:lnTo>
                  <a:lnTo>
                    <a:pt x="1888132" y="2751456"/>
                  </a:lnTo>
                  <a:lnTo>
                    <a:pt x="1890350" y="2747646"/>
                  </a:lnTo>
                  <a:lnTo>
                    <a:pt x="1892251" y="2743518"/>
                  </a:lnTo>
                  <a:lnTo>
                    <a:pt x="1893519" y="2739391"/>
                  </a:lnTo>
                  <a:lnTo>
                    <a:pt x="1894786" y="2734946"/>
                  </a:lnTo>
                  <a:lnTo>
                    <a:pt x="1895420" y="2730818"/>
                  </a:lnTo>
                  <a:lnTo>
                    <a:pt x="1895737" y="2726373"/>
                  </a:lnTo>
                  <a:lnTo>
                    <a:pt x="1895420" y="2721928"/>
                  </a:lnTo>
                  <a:lnTo>
                    <a:pt x="1895103" y="2717483"/>
                  </a:lnTo>
                  <a:lnTo>
                    <a:pt x="1893836" y="2713038"/>
                  </a:lnTo>
                  <a:lnTo>
                    <a:pt x="1892885" y="2708911"/>
                  </a:lnTo>
                  <a:lnTo>
                    <a:pt x="1890984" y="2704783"/>
                  </a:lnTo>
                  <a:lnTo>
                    <a:pt x="1888766" y="2700656"/>
                  </a:lnTo>
                  <a:lnTo>
                    <a:pt x="1885280" y="2696211"/>
                  </a:lnTo>
                  <a:lnTo>
                    <a:pt x="1881478" y="2691766"/>
                  </a:lnTo>
                  <a:lnTo>
                    <a:pt x="1876092" y="2687321"/>
                  </a:lnTo>
                  <a:lnTo>
                    <a:pt x="1870705" y="2682876"/>
                  </a:lnTo>
                  <a:lnTo>
                    <a:pt x="1864368" y="2678748"/>
                  </a:lnTo>
                  <a:lnTo>
                    <a:pt x="1857714" y="2674621"/>
                  </a:lnTo>
                  <a:lnTo>
                    <a:pt x="1850110" y="2671128"/>
                  </a:lnTo>
                  <a:lnTo>
                    <a:pt x="1842188" y="2667318"/>
                  </a:lnTo>
                  <a:lnTo>
                    <a:pt x="1817474" y="2657158"/>
                  </a:lnTo>
                  <a:lnTo>
                    <a:pt x="1720517" y="2617471"/>
                  </a:lnTo>
                  <a:lnTo>
                    <a:pt x="1673305" y="2597786"/>
                  </a:lnTo>
                  <a:lnTo>
                    <a:pt x="1644471" y="2585086"/>
                  </a:lnTo>
                  <a:lnTo>
                    <a:pt x="1639085" y="2582546"/>
                  </a:lnTo>
                  <a:lnTo>
                    <a:pt x="1634015" y="2580006"/>
                  </a:lnTo>
                  <a:lnTo>
                    <a:pt x="1624827" y="2574608"/>
                  </a:lnTo>
                  <a:lnTo>
                    <a:pt x="1615638" y="2567623"/>
                  </a:lnTo>
                  <a:lnTo>
                    <a:pt x="1607083" y="2560638"/>
                  </a:lnTo>
                  <a:lnTo>
                    <a:pt x="1598845" y="2552383"/>
                  </a:lnTo>
                  <a:lnTo>
                    <a:pt x="1591874" y="2544446"/>
                  </a:lnTo>
                  <a:lnTo>
                    <a:pt x="1588072" y="2540001"/>
                  </a:lnTo>
                  <a:lnTo>
                    <a:pt x="1585220" y="2534921"/>
                  </a:lnTo>
                  <a:lnTo>
                    <a:pt x="1581734" y="2530476"/>
                  </a:lnTo>
                  <a:lnTo>
                    <a:pt x="1579200" y="2525713"/>
                  </a:lnTo>
                  <a:lnTo>
                    <a:pt x="1576348" y="2520633"/>
                  </a:lnTo>
                  <a:lnTo>
                    <a:pt x="1574130" y="2515236"/>
                  </a:lnTo>
                  <a:lnTo>
                    <a:pt x="1571912" y="2510156"/>
                  </a:lnTo>
                  <a:lnTo>
                    <a:pt x="1570011" y="2505076"/>
                  </a:lnTo>
                  <a:lnTo>
                    <a:pt x="1568110" y="2499678"/>
                  </a:lnTo>
                  <a:lnTo>
                    <a:pt x="1566525" y="2494598"/>
                  </a:lnTo>
                  <a:lnTo>
                    <a:pt x="1565575" y="2488883"/>
                  </a:lnTo>
                  <a:lnTo>
                    <a:pt x="1564624" y="2483803"/>
                  </a:lnTo>
                  <a:lnTo>
                    <a:pt x="1563991" y="2478088"/>
                  </a:lnTo>
                  <a:lnTo>
                    <a:pt x="1563674" y="2473008"/>
                  </a:lnTo>
                  <a:lnTo>
                    <a:pt x="1563357" y="2467293"/>
                  </a:lnTo>
                  <a:lnTo>
                    <a:pt x="1563674" y="2461896"/>
                  </a:lnTo>
                  <a:lnTo>
                    <a:pt x="1563991" y="2456816"/>
                  </a:lnTo>
                  <a:lnTo>
                    <a:pt x="1564308" y="2451101"/>
                  </a:lnTo>
                  <a:lnTo>
                    <a:pt x="1565575" y="2446021"/>
                  </a:lnTo>
                  <a:lnTo>
                    <a:pt x="1566525" y="2440306"/>
                  </a:lnTo>
                  <a:lnTo>
                    <a:pt x="1567793" y="2435226"/>
                  </a:lnTo>
                  <a:lnTo>
                    <a:pt x="1569060" y="2429828"/>
                  </a:lnTo>
                  <a:lnTo>
                    <a:pt x="1570961" y="2424748"/>
                  </a:lnTo>
                  <a:lnTo>
                    <a:pt x="1573179" y="2419668"/>
                  </a:lnTo>
                  <a:lnTo>
                    <a:pt x="1575397" y="2414271"/>
                  </a:lnTo>
                  <a:lnTo>
                    <a:pt x="1577932" y="2409191"/>
                  </a:lnTo>
                  <a:lnTo>
                    <a:pt x="1580784" y="2404428"/>
                  </a:lnTo>
                  <a:lnTo>
                    <a:pt x="1583636" y="2399031"/>
                  </a:lnTo>
                  <a:lnTo>
                    <a:pt x="1586804" y="2394268"/>
                  </a:lnTo>
                  <a:lnTo>
                    <a:pt x="1590290" y="2389506"/>
                  </a:lnTo>
                  <a:lnTo>
                    <a:pt x="1594092" y="2385061"/>
                  </a:lnTo>
                  <a:lnTo>
                    <a:pt x="1598211" y="2379981"/>
                  </a:lnTo>
                  <a:lnTo>
                    <a:pt x="1602013" y="2375536"/>
                  </a:lnTo>
                  <a:lnTo>
                    <a:pt x="1606766" y="2371091"/>
                  </a:lnTo>
                  <a:lnTo>
                    <a:pt x="1611202" y="2367281"/>
                  </a:lnTo>
                  <a:lnTo>
                    <a:pt x="1615955" y="2363153"/>
                  </a:lnTo>
                  <a:lnTo>
                    <a:pt x="1621658" y="2358073"/>
                  </a:lnTo>
                  <a:lnTo>
                    <a:pt x="1627678" y="2353628"/>
                  </a:lnTo>
                  <a:lnTo>
                    <a:pt x="1634015" y="2349818"/>
                  </a:lnTo>
                  <a:lnTo>
                    <a:pt x="1640669" y="2345691"/>
                  </a:lnTo>
                  <a:lnTo>
                    <a:pt x="1647323" y="2341881"/>
                  </a:lnTo>
                  <a:lnTo>
                    <a:pt x="1654294" y="2338071"/>
                  </a:lnTo>
                  <a:lnTo>
                    <a:pt x="1661898" y="2334896"/>
                  </a:lnTo>
                  <a:lnTo>
                    <a:pt x="1669186" y="2331403"/>
                  </a:lnTo>
                  <a:lnTo>
                    <a:pt x="1676790" y="2328546"/>
                  </a:lnTo>
                  <a:lnTo>
                    <a:pt x="1684395" y="2325371"/>
                  </a:lnTo>
                  <a:lnTo>
                    <a:pt x="1692634" y="2322831"/>
                  </a:lnTo>
                  <a:lnTo>
                    <a:pt x="1700872" y="2320608"/>
                  </a:lnTo>
                  <a:lnTo>
                    <a:pt x="1709427" y="2318386"/>
                  </a:lnTo>
                  <a:lnTo>
                    <a:pt x="1717982" y="2316163"/>
                  </a:lnTo>
                  <a:lnTo>
                    <a:pt x="1726220" y="2314893"/>
                  </a:lnTo>
                  <a:lnTo>
                    <a:pt x="1735409" y="2312988"/>
                  </a:lnTo>
                  <a:lnTo>
                    <a:pt x="1735409" y="2259966"/>
                  </a:lnTo>
                  <a:lnTo>
                    <a:pt x="1735726" y="2257426"/>
                  </a:lnTo>
                  <a:lnTo>
                    <a:pt x="1736676" y="2254886"/>
                  </a:lnTo>
                  <a:lnTo>
                    <a:pt x="1738261" y="2252346"/>
                  </a:lnTo>
                  <a:lnTo>
                    <a:pt x="1740478" y="2250441"/>
                  </a:lnTo>
                  <a:lnTo>
                    <a:pt x="1743013" y="2248536"/>
                  </a:lnTo>
                  <a:lnTo>
                    <a:pt x="1745865" y="2247583"/>
                  </a:lnTo>
                  <a:lnTo>
                    <a:pt x="1749350" y="2246631"/>
                  </a:lnTo>
                  <a:lnTo>
                    <a:pt x="1753153" y="2246313"/>
                  </a:lnTo>
                  <a:close/>
                  <a:moveTo>
                    <a:pt x="1796891" y="2159710"/>
                  </a:moveTo>
                  <a:lnTo>
                    <a:pt x="1786093" y="2160028"/>
                  </a:lnTo>
                  <a:lnTo>
                    <a:pt x="1775296" y="2160663"/>
                  </a:lnTo>
                  <a:lnTo>
                    <a:pt x="1764817" y="2161298"/>
                  </a:lnTo>
                  <a:lnTo>
                    <a:pt x="1754337" y="2162251"/>
                  </a:lnTo>
                  <a:lnTo>
                    <a:pt x="1743540" y="2163839"/>
                  </a:lnTo>
                  <a:lnTo>
                    <a:pt x="1733695" y="2165427"/>
                  </a:lnTo>
                  <a:lnTo>
                    <a:pt x="1723216" y="2167332"/>
                  </a:lnTo>
                  <a:lnTo>
                    <a:pt x="1712736" y="2169555"/>
                  </a:lnTo>
                  <a:lnTo>
                    <a:pt x="1702892" y="2171778"/>
                  </a:lnTo>
                  <a:lnTo>
                    <a:pt x="1692730" y="2174318"/>
                  </a:lnTo>
                  <a:lnTo>
                    <a:pt x="1683202" y="2177177"/>
                  </a:lnTo>
                  <a:lnTo>
                    <a:pt x="1673040" y="2180352"/>
                  </a:lnTo>
                  <a:lnTo>
                    <a:pt x="1663513" y="2183528"/>
                  </a:lnTo>
                  <a:lnTo>
                    <a:pt x="1653669" y="2187021"/>
                  </a:lnTo>
                  <a:lnTo>
                    <a:pt x="1644460" y="2190514"/>
                  </a:lnTo>
                  <a:lnTo>
                    <a:pt x="1635250" y="2194643"/>
                  </a:lnTo>
                  <a:lnTo>
                    <a:pt x="1625723" y="2198771"/>
                  </a:lnTo>
                  <a:lnTo>
                    <a:pt x="1616514" y="2203217"/>
                  </a:lnTo>
                  <a:lnTo>
                    <a:pt x="1607622" y="2207663"/>
                  </a:lnTo>
                  <a:lnTo>
                    <a:pt x="1598730" y="2213061"/>
                  </a:lnTo>
                  <a:lnTo>
                    <a:pt x="1589839" y="2217825"/>
                  </a:lnTo>
                  <a:lnTo>
                    <a:pt x="1581264" y="2222906"/>
                  </a:lnTo>
                  <a:lnTo>
                    <a:pt x="1572690" y="2228622"/>
                  </a:lnTo>
                  <a:lnTo>
                    <a:pt x="1564116" y="2234020"/>
                  </a:lnTo>
                  <a:lnTo>
                    <a:pt x="1555859" y="2240054"/>
                  </a:lnTo>
                  <a:lnTo>
                    <a:pt x="1547920" y="2246088"/>
                  </a:lnTo>
                  <a:lnTo>
                    <a:pt x="1539981" y="2252439"/>
                  </a:lnTo>
                  <a:lnTo>
                    <a:pt x="1532042" y="2258473"/>
                  </a:lnTo>
                  <a:lnTo>
                    <a:pt x="1524420" y="2265459"/>
                  </a:lnTo>
                  <a:lnTo>
                    <a:pt x="1517117" y="2272128"/>
                  </a:lnTo>
                  <a:lnTo>
                    <a:pt x="1509495" y="2279114"/>
                  </a:lnTo>
                  <a:lnTo>
                    <a:pt x="1502509" y="2286101"/>
                  </a:lnTo>
                  <a:lnTo>
                    <a:pt x="1495522" y="2293405"/>
                  </a:lnTo>
                  <a:lnTo>
                    <a:pt x="1488853" y="2301026"/>
                  </a:lnTo>
                  <a:lnTo>
                    <a:pt x="1482185" y="2308648"/>
                  </a:lnTo>
                  <a:lnTo>
                    <a:pt x="1475833" y="2316269"/>
                  </a:lnTo>
                  <a:lnTo>
                    <a:pt x="1469482" y="2324526"/>
                  </a:lnTo>
                  <a:lnTo>
                    <a:pt x="1463131" y="2332465"/>
                  </a:lnTo>
                  <a:lnTo>
                    <a:pt x="1457415" y="2340722"/>
                  </a:lnTo>
                  <a:lnTo>
                    <a:pt x="1451698" y="2348978"/>
                  </a:lnTo>
                  <a:lnTo>
                    <a:pt x="1446300" y="2357553"/>
                  </a:lnTo>
                  <a:lnTo>
                    <a:pt x="1440901" y="2366444"/>
                  </a:lnTo>
                  <a:lnTo>
                    <a:pt x="1435820" y="2375019"/>
                  </a:lnTo>
                  <a:lnTo>
                    <a:pt x="1431057" y="2383910"/>
                  </a:lnTo>
                  <a:lnTo>
                    <a:pt x="1426293" y="2393120"/>
                  </a:lnTo>
                  <a:lnTo>
                    <a:pt x="1421847" y="2402012"/>
                  </a:lnTo>
                  <a:lnTo>
                    <a:pt x="1417719" y="2411221"/>
                  </a:lnTo>
                  <a:lnTo>
                    <a:pt x="1413591" y="2421065"/>
                  </a:lnTo>
                  <a:lnTo>
                    <a:pt x="1410098" y="2430592"/>
                  </a:lnTo>
                  <a:lnTo>
                    <a:pt x="1406287" y="2440437"/>
                  </a:lnTo>
                  <a:lnTo>
                    <a:pt x="1403111" y="2449964"/>
                  </a:lnTo>
                  <a:lnTo>
                    <a:pt x="1399936" y="2460126"/>
                  </a:lnTo>
                  <a:lnTo>
                    <a:pt x="1397395" y="2469653"/>
                  </a:lnTo>
                  <a:lnTo>
                    <a:pt x="1394855" y="2480132"/>
                  </a:lnTo>
                  <a:lnTo>
                    <a:pt x="1391996" y="2490294"/>
                  </a:lnTo>
                  <a:lnTo>
                    <a:pt x="1390091" y="2500456"/>
                  </a:lnTo>
                  <a:lnTo>
                    <a:pt x="1388503" y="2510936"/>
                  </a:lnTo>
                  <a:lnTo>
                    <a:pt x="1386598" y="2521416"/>
                  </a:lnTo>
                  <a:lnTo>
                    <a:pt x="1385328" y="2532213"/>
                  </a:lnTo>
                  <a:lnTo>
                    <a:pt x="1384375" y="2542692"/>
                  </a:lnTo>
                  <a:lnTo>
                    <a:pt x="1383422" y="2553172"/>
                  </a:lnTo>
                  <a:lnTo>
                    <a:pt x="1382787" y="2564604"/>
                  </a:lnTo>
                  <a:lnTo>
                    <a:pt x="1382787" y="2575401"/>
                  </a:lnTo>
                  <a:lnTo>
                    <a:pt x="1382787" y="2585881"/>
                  </a:lnTo>
                  <a:lnTo>
                    <a:pt x="1382787" y="2596678"/>
                  </a:lnTo>
                  <a:lnTo>
                    <a:pt x="1383422" y="2607475"/>
                  </a:lnTo>
                  <a:lnTo>
                    <a:pt x="1384375" y="2617955"/>
                  </a:lnTo>
                  <a:lnTo>
                    <a:pt x="1385328" y="2628434"/>
                  </a:lnTo>
                  <a:lnTo>
                    <a:pt x="1386598" y="2638914"/>
                  </a:lnTo>
                  <a:lnTo>
                    <a:pt x="1388503" y="2649076"/>
                  </a:lnTo>
                  <a:lnTo>
                    <a:pt x="1390091" y="2659556"/>
                  </a:lnTo>
                  <a:lnTo>
                    <a:pt x="1391996" y="2669718"/>
                  </a:lnTo>
                  <a:lnTo>
                    <a:pt x="1394855" y="2680197"/>
                  </a:lnTo>
                  <a:lnTo>
                    <a:pt x="1397077" y="2690042"/>
                  </a:lnTo>
                  <a:lnTo>
                    <a:pt x="1399936" y="2699886"/>
                  </a:lnTo>
                  <a:lnTo>
                    <a:pt x="1402794" y="2709731"/>
                  </a:lnTo>
                  <a:lnTo>
                    <a:pt x="1406287" y="2719575"/>
                  </a:lnTo>
                  <a:lnTo>
                    <a:pt x="1409462" y="2729102"/>
                  </a:lnTo>
                  <a:lnTo>
                    <a:pt x="1413591" y="2738312"/>
                  </a:lnTo>
                  <a:lnTo>
                    <a:pt x="1417402" y="2748156"/>
                  </a:lnTo>
                  <a:lnTo>
                    <a:pt x="1421847" y="2757048"/>
                  </a:lnTo>
                  <a:lnTo>
                    <a:pt x="1425976" y="2766257"/>
                  </a:lnTo>
                  <a:lnTo>
                    <a:pt x="1430739" y="2775149"/>
                  </a:lnTo>
                  <a:lnTo>
                    <a:pt x="1435503" y="2784041"/>
                  </a:lnTo>
                  <a:lnTo>
                    <a:pt x="1440266" y="2792932"/>
                  </a:lnTo>
                  <a:lnTo>
                    <a:pt x="1445982" y="2801507"/>
                  </a:lnTo>
                  <a:lnTo>
                    <a:pt x="1451063" y="2810081"/>
                  </a:lnTo>
                  <a:lnTo>
                    <a:pt x="1456779" y="2818655"/>
                  </a:lnTo>
                  <a:lnTo>
                    <a:pt x="1462813" y="2826912"/>
                  </a:lnTo>
                  <a:lnTo>
                    <a:pt x="1468529" y="2834851"/>
                  </a:lnTo>
                  <a:lnTo>
                    <a:pt x="1474881" y="2842790"/>
                  </a:lnTo>
                  <a:lnTo>
                    <a:pt x="1481549" y="2850729"/>
                  </a:lnTo>
                  <a:lnTo>
                    <a:pt x="1487901" y="2858351"/>
                  </a:lnTo>
                  <a:lnTo>
                    <a:pt x="1494887" y="2865972"/>
                  </a:lnTo>
                  <a:lnTo>
                    <a:pt x="1501873" y="2873276"/>
                  </a:lnTo>
                  <a:lnTo>
                    <a:pt x="1509177" y="2880262"/>
                  </a:lnTo>
                  <a:lnTo>
                    <a:pt x="1516164" y="2887249"/>
                  </a:lnTo>
                  <a:lnTo>
                    <a:pt x="1524103" y="2894235"/>
                  </a:lnTo>
                  <a:lnTo>
                    <a:pt x="1531407" y="2900904"/>
                  </a:lnTo>
                  <a:lnTo>
                    <a:pt x="1539346" y="2907255"/>
                  </a:lnTo>
                  <a:lnTo>
                    <a:pt x="1546968" y="2913289"/>
                  </a:lnTo>
                  <a:lnTo>
                    <a:pt x="1555224" y="2919323"/>
                  </a:lnTo>
                  <a:lnTo>
                    <a:pt x="1563481" y="2925356"/>
                  </a:lnTo>
                  <a:lnTo>
                    <a:pt x="1572055" y="2930755"/>
                  </a:lnTo>
                  <a:lnTo>
                    <a:pt x="1580629" y="2936471"/>
                  </a:lnTo>
                  <a:lnTo>
                    <a:pt x="1589203" y="2941552"/>
                  </a:lnTo>
                  <a:lnTo>
                    <a:pt x="1598095" y="2946951"/>
                  </a:lnTo>
                  <a:lnTo>
                    <a:pt x="1606987" y="2951714"/>
                  </a:lnTo>
                  <a:lnTo>
                    <a:pt x="1615879" y="2956478"/>
                  </a:lnTo>
                  <a:lnTo>
                    <a:pt x="1625088" y="2960606"/>
                  </a:lnTo>
                  <a:lnTo>
                    <a:pt x="1634298" y="2965052"/>
                  </a:lnTo>
                  <a:lnTo>
                    <a:pt x="1643824" y="2969180"/>
                  </a:lnTo>
                  <a:lnTo>
                    <a:pt x="1653351" y="2972991"/>
                  </a:lnTo>
                  <a:lnTo>
                    <a:pt x="1662878" y="2976167"/>
                  </a:lnTo>
                  <a:lnTo>
                    <a:pt x="1672723" y="2979660"/>
                  </a:lnTo>
                  <a:lnTo>
                    <a:pt x="1682567" y="2982518"/>
                  </a:lnTo>
                  <a:lnTo>
                    <a:pt x="1692730" y="2985376"/>
                  </a:lnTo>
                  <a:lnTo>
                    <a:pt x="1702892" y="2988234"/>
                  </a:lnTo>
                  <a:lnTo>
                    <a:pt x="1713054" y="2990457"/>
                  </a:lnTo>
                  <a:lnTo>
                    <a:pt x="1723216" y="2992680"/>
                  </a:lnTo>
                  <a:lnTo>
                    <a:pt x="1733695" y="2994585"/>
                  </a:lnTo>
                  <a:lnTo>
                    <a:pt x="1744493" y="2995856"/>
                  </a:lnTo>
                  <a:lnTo>
                    <a:pt x="1754655" y="2997443"/>
                  </a:lnTo>
                  <a:lnTo>
                    <a:pt x="1765452" y="2998396"/>
                  </a:lnTo>
                  <a:lnTo>
                    <a:pt x="1776249" y="2999349"/>
                  </a:lnTo>
                  <a:lnTo>
                    <a:pt x="1787046" y="2999666"/>
                  </a:lnTo>
                  <a:lnTo>
                    <a:pt x="1797843" y="2999984"/>
                  </a:lnTo>
                  <a:lnTo>
                    <a:pt x="1808958" y="2999984"/>
                  </a:lnTo>
                  <a:lnTo>
                    <a:pt x="1819438" y="2999666"/>
                  </a:lnTo>
                  <a:lnTo>
                    <a:pt x="1830235" y="2999349"/>
                  </a:lnTo>
                  <a:lnTo>
                    <a:pt x="1841032" y="2998396"/>
                  </a:lnTo>
                  <a:lnTo>
                    <a:pt x="1851512" y="2997443"/>
                  </a:lnTo>
                  <a:lnTo>
                    <a:pt x="1861674" y="2995856"/>
                  </a:lnTo>
                  <a:lnTo>
                    <a:pt x="1872153" y="2994585"/>
                  </a:lnTo>
                  <a:lnTo>
                    <a:pt x="1882633" y="2992680"/>
                  </a:lnTo>
                  <a:lnTo>
                    <a:pt x="1892795" y="2990457"/>
                  </a:lnTo>
                  <a:lnTo>
                    <a:pt x="1902639" y="2988234"/>
                  </a:lnTo>
                  <a:lnTo>
                    <a:pt x="1912801" y="2985376"/>
                  </a:lnTo>
                  <a:lnTo>
                    <a:pt x="1922646" y="2982836"/>
                  </a:lnTo>
                  <a:lnTo>
                    <a:pt x="1932490" y="2979660"/>
                  </a:lnTo>
                  <a:lnTo>
                    <a:pt x="1942017" y="2976484"/>
                  </a:lnTo>
                  <a:lnTo>
                    <a:pt x="1951862" y="2972991"/>
                  </a:lnTo>
                  <a:lnTo>
                    <a:pt x="1961389" y="2969180"/>
                  </a:lnTo>
                  <a:lnTo>
                    <a:pt x="1970598" y="2965052"/>
                  </a:lnTo>
                  <a:lnTo>
                    <a:pt x="1980125" y="2960924"/>
                  </a:lnTo>
                  <a:lnTo>
                    <a:pt x="1989334" y="2956478"/>
                  </a:lnTo>
                  <a:lnTo>
                    <a:pt x="1998226" y="2952032"/>
                  </a:lnTo>
                  <a:lnTo>
                    <a:pt x="2007118" y="2947268"/>
                  </a:lnTo>
                  <a:lnTo>
                    <a:pt x="2016010" y="2942187"/>
                  </a:lnTo>
                  <a:lnTo>
                    <a:pt x="2024584" y="2936789"/>
                  </a:lnTo>
                  <a:lnTo>
                    <a:pt x="2033158" y="2931390"/>
                  </a:lnTo>
                  <a:lnTo>
                    <a:pt x="2041415" y="2925674"/>
                  </a:lnTo>
                  <a:lnTo>
                    <a:pt x="2049354" y="2919640"/>
                  </a:lnTo>
                  <a:lnTo>
                    <a:pt x="2057610" y="2913924"/>
                  </a:lnTo>
                  <a:lnTo>
                    <a:pt x="2065867" y="2907573"/>
                  </a:lnTo>
                  <a:lnTo>
                    <a:pt x="2073489" y="2901222"/>
                  </a:lnTo>
                  <a:lnTo>
                    <a:pt x="2081110" y="2894553"/>
                  </a:lnTo>
                  <a:lnTo>
                    <a:pt x="2088414" y="2887884"/>
                  </a:lnTo>
                  <a:lnTo>
                    <a:pt x="2096036" y="2880580"/>
                  </a:lnTo>
                  <a:lnTo>
                    <a:pt x="2103022" y="2873594"/>
                  </a:lnTo>
                  <a:lnTo>
                    <a:pt x="2110008" y="2866290"/>
                  </a:lnTo>
                  <a:lnTo>
                    <a:pt x="2116677" y="2858668"/>
                  </a:lnTo>
                  <a:lnTo>
                    <a:pt x="2123346" y="2851364"/>
                  </a:lnTo>
                  <a:lnTo>
                    <a:pt x="2130015" y="2843425"/>
                  </a:lnTo>
                  <a:lnTo>
                    <a:pt x="2136049" y="2835804"/>
                  </a:lnTo>
                  <a:lnTo>
                    <a:pt x="2142400" y="2827547"/>
                  </a:lnTo>
                  <a:lnTo>
                    <a:pt x="2148434" y="2819290"/>
                  </a:lnTo>
                  <a:lnTo>
                    <a:pt x="2153832" y="2810716"/>
                  </a:lnTo>
                  <a:lnTo>
                    <a:pt x="2159548" y="2802459"/>
                  </a:lnTo>
                  <a:lnTo>
                    <a:pt x="2164629" y="2793885"/>
                  </a:lnTo>
                  <a:lnTo>
                    <a:pt x="2169393" y="2784993"/>
                  </a:lnTo>
                  <a:lnTo>
                    <a:pt x="2174474" y="2775784"/>
                  </a:lnTo>
                  <a:lnTo>
                    <a:pt x="2179237" y="2766892"/>
                  </a:lnTo>
                  <a:lnTo>
                    <a:pt x="2183683" y="2757683"/>
                  </a:lnTo>
                  <a:lnTo>
                    <a:pt x="2187811" y="2748474"/>
                  </a:lnTo>
                  <a:lnTo>
                    <a:pt x="2191622" y="2739264"/>
                  </a:lnTo>
                  <a:lnTo>
                    <a:pt x="2195433" y="2729420"/>
                  </a:lnTo>
                  <a:lnTo>
                    <a:pt x="2199244" y="2719893"/>
                  </a:lnTo>
                  <a:lnTo>
                    <a:pt x="2202102" y="2710048"/>
                  </a:lnTo>
                  <a:lnTo>
                    <a:pt x="2205595" y="2700204"/>
                  </a:lnTo>
                  <a:lnTo>
                    <a:pt x="2208136" y="2690042"/>
                  </a:lnTo>
                  <a:lnTo>
                    <a:pt x="2210676" y="2680197"/>
                  </a:lnTo>
                  <a:lnTo>
                    <a:pt x="2213217" y="2669718"/>
                  </a:lnTo>
                  <a:lnTo>
                    <a:pt x="2215122" y="2659556"/>
                  </a:lnTo>
                  <a:lnTo>
                    <a:pt x="2217027" y="2649076"/>
                  </a:lnTo>
                  <a:lnTo>
                    <a:pt x="2218615" y="2638279"/>
                  </a:lnTo>
                  <a:lnTo>
                    <a:pt x="2219885" y="2628117"/>
                  </a:lnTo>
                  <a:lnTo>
                    <a:pt x="2221156" y="2617320"/>
                  </a:lnTo>
                  <a:lnTo>
                    <a:pt x="2221791" y="2606523"/>
                  </a:lnTo>
                  <a:lnTo>
                    <a:pt x="2222743" y="2595725"/>
                  </a:lnTo>
                  <a:lnTo>
                    <a:pt x="2222743" y="2584611"/>
                  </a:lnTo>
                  <a:lnTo>
                    <a:pt x="2222743" y="2573814"/>
                  </a:lnTo>
                  <a:lnTo>
                    <a:pt x="2222743" y="2563016"/>
                  </a:lnTo>
                  <a:lnTo>
                    <a:pt x="2221791" y="2552537"/>
                  </a:lnTo>
                  <a:lnTo>
                    <a:pt x="2221156" y="2541740"/>
                  </a:lnTo>
                  <a:lnTo>
                    <a:pt x="2219885" y="2531260"/>
                  </a:lnTo>
                  <a:lnTo>
                    <a:pt x="2218933" y="2521098"/>
                  </a:lnTo>
                  <a:lnTo>
                    <a:pt x="2217027" y="2510618"/>
                  </a:lnTo>
                  <a:lnTo>
                    <a:pt x="2215122" y="2500139"/>
                  </a:lnTo>
                  <a:lnTo>
                    <a:pt x="2213217" y="2490294"/>
                  </a:lnTo>
                  <a:lnTo>
                    <a:pt x="2210994" y="2479815"/>
                  </a:lnTo>
                  <a:lnTo>
                    <a:pt x="2208453" y="2469970"/>
                  </a:lnTo>
                  <a:lnTo>
                    <a:pt x="2205595" y="2460126"/>
                  </a:lnTo>
                  <a:lnTo>
                    <a:pt x="2202419" y="2449964"/>
                  </a:lnTo>
                  <a:lnTo>
                    <a:pt x="2199244" y="2440437"/>
                  </a:lnTo>
                  <a:lnTo>
                    <a:pt x="2195751" y="2430910"/>
                  </a:lnTo>
                  <a:lnTo>
                    <a:pt x="2192257" y="2421383"/>
                  </a:lnTo>
                  <a:lnTo>
                    <a:pt x="2188129" y="2412174"/>
                  </a:lnTo>
                  <a:lnTo>
                    <a:pt x="2184001" y="2402964"/>
                  </a:lnTo>
                  <a:lnTo>
                    <a:pt x="2179555" y="2393437"/>
                  </a:lnTo>
                  <a:lnTo>
                    <a:pt x="2174791" y="2384546"/>
                  </a:lnTo>
                  <a:lnTo>
                    <a:pt x="2169710" y="2375654"/>
                  </a:lnTo>
                  <a:lnTo>
                    <a:pt x="2164947" y="2366762"/>
                  </a:lnTo>
                  <a:lnTo>
                    <a:pt x="2159866" y="2358188"/>
                  </a:lnTo>
                  <a:lnTo>
                    <a:pt x="2154150" y="2349614"/>
                  </a:lnTo>
                  <a:lnTo>
                    <a:pt x="2148751" y="2341357"/>
                  </a:lnTo>
                  <a:lnTo>
                    <a:pt x="2142717" y="2333418"/>
                  </a:lnTo>
                  <a:lnTo>
                    <a:pt x="2136684" y="2325161"/>
                  </a:lnTo>
                  <a:lnTo>
                    <a:pt x="2130332" y="2316905"/>
                  </a:lnTo>
                  <a:lnTo>
                    <a:pt x="2124299" y="2309283"/>
                  </a:lnTo>
                  <a:lnTo>
                    <a:pt x="2117312" y="2301661"/>
                  </a:lnTo>
                  <a:lnTo>
                    <a:pt x="2110643" y="2294357"/>
                  </a:lnTo>
                  <a:lnTo>
                    <a:pt x="2103657" y="2286736"/>
                  </a:lnTo>
                  <a:lnTo>
                    <a:pt x="2096671" y="2279750"/>
                  </a:lnTo>
                  <a:lnTo>
                    <a:pt x="2089367" y="2272763"/>
                  </a:lnTo>
                  <a:lnTo>
                    <a:pt x="2081745" y="2265777"/>
                  </a:lnTo>
                  <a:lnTo>
                    <a:pt x="2074124" y="2259425"/>
                  </a:lnTo>
                  <a:lnTo>
                    <a:pt x="2066185" y="2252757"/>
                  </a:lnTo>
                  <a:lnTo>
                    <a:pt x="2058245" y="2246405"/>
                  </a:lnTo>
                  <a:lnTo>
                    <a:pt x="2050306" y="2240372"/>
                  </a:lnTo>
                  <a:lnTo>
                    <a:pt x="2042050" y="2234338"/>
                  </a:lnTo>
                  <a:lnTo>
                    <a:pt x="2033793" y="2228939"/>
                  </a:lnTo>
                  <a:lnTo>
                    <a:pt x="2025219" y="2223223"/>
                  </a:lnTo>
                  <a:lnTo>
                    <a:pt x="2016327" y="2218142"/>
                  </a:lnTo>
                  <a:lnTo>
                    <a:pt x="2007753" y="2213061"/>
                  </a:lnTo>
                  <a:lnTo>
                    <a:pt x="1998861" y="2207980"/>
                  </a:lnTo>
                  <a:lnTo>
                    <a:pt x="1989652" y="2203534"/>
                  </a:lnTo>
                  <a:lnTo>
                    <a:pt x="1980760" y="2199088"/>
                  </a:lnTo>
                  <a:lnTo>
                    <a:pt x="1971551" y="2194643"/>
                  </a:lnTo>
                  <a:lnTo>
                    <a:pt x="1961706" y="2190832"/>
                  </a:lnTo>
                  <a:lnTo>
                    <a:pt x="1952179" y="2187021"/>
                  </a:lnTo>
                  <a:lnTo>
                    <a:pt x="1942335" y="2183528"/>
                  </a:lnTo>
                  <a:lnTo>
                    <a:pt x="1932808" y="2180352"/>
                  </a:lnTo>
                  <a:lnTo>
                    <a:pt x="1922963" y="2177177"/>
                  </a:lnTo>
                  <a:lnTo>
                    <a:pt x="1913119" y="2174318"/>
                  </a:lnTo>
                  <a:lnTo>
                    <a:pt x="1902639" y="2171778"/>
                  </a:lnTo>
                  <a:lnTo>
                    <a:pt x="1892795" y="2169555"/>
                  </a:lnTo>
                  <a:lnTo>
                    <a:pt x="1882315" y="2167332"/>
                  </a:lnTo>
                  <a:lnTo>
                    <a:pt x="1871836" y="2165427"/>
                  </a:lnTo>
                  <a:lnTo>
                    <a:pt x="1861356" y="2163839"/>
                  </a:lnTo>
                  <a:lnTo>
                    <a:pt x="1850559" y="2162251"/>
                  </a:lnTo>
                  <a:lnTo>
                    <a:pt x="1840397" y="2161298"/>
                  </a:lnTo>
                  <a:lnTo>
                    <a:pt x="1829600" y="2160663"/>
                  </a:lnTo>
                  <a:lnTo>
                    <a:pt x="1818167" y="2160028"/>
                  </a:lnTo>
                  <a:lnTo>
                    <a:pt x="1807688" y="2159710"/>
                  </a:lnTo>
                  <a:lnTo>
                    <a:pt x="1796891" y="2159710"/>
                  </a:lnTo>
                  <a:close/>
                  <a:moveTo>
                    <a:pt x="1703527" y="1784350"/>
                  </a:moveTo>
                  <a:lnTo>
                    <a:pt x="1960753" y="1793877"/>
                  </a:lnTo>
                  <a:lnTo>
                    <a:pt x="1955037" y="1945990"/>
                  </a:lnTo>
                  <a:lnTo>
                    <a:pt x="1970280" y="1950118"/>
                  </a:lnTo>
                  <a:lnTo>
                    <a:pt x="1985841" y="1954247"/>
                  </a:lnTo>
                  <a:lnTo>
                    <a:pt x="2000766" y="1959010"/>
                  </a:lnTo>
                  <a:lnTo>
                    <a:pt x="2016010" y="1963774"/>
                  </a:lnTo>
                  <a:lnTo>
                    <a:pt x="2030935" y="1969172"/>
                  </a:lnTo>
                  <a:lnTo>
                    <a:pt x="2045225" y="1975206"/>
                  </a:lnTo>
                  <a:lnTo>
                    <a:pt x="2059833" y="1980922"/>
                  </a:lnTo>
                  <a:lnTo>
                    <a:pt x="2074441" y="1987273"/>
                  </a:lnTo>
                  <a:lnTo>
                    <a:pt x="2088414" y="1993942"/>
                  </a:lnTo>
                  <a:lnTo>
                    <a:pt x="2102069" y="2001246"/>
                  </a:lnTo>
                  <a:lnTo>
                    <a:pt x="2116042" y="2008550"/>
                  </a:lnTo>
                  <a:lnTo>
                    <a:pt x="2129697" y="2016172"/>
                  </a:lnTo>
                  <a:lnTo>
                    <a:pt x="2143035" y="2024111"/>
                  </a:lnTo>
                  <a:lnTo>
                    <a:pt x="2156055" y="2032367"/>
                  </a:lnTo>
                  <a:lnTo>
                    <a:pt x="2169075" y="2041259"/>
                  </a:lnTo>
                  <a:lnTo>
                    <a:pt x="2181778" y="2050151"/>
                  </a:lnTo>
                  <a:lnTo>
                    <a:pt x="2293243" y="1945990"/>
                  </a:lnTo>
                  <a:lnTo>
                    <a:pt x="2468220" y="2134941"/>
                  </a:lnTo>
                  <a:lnTo>
                    <a:pt x="2357390" y="2237831"/>
                  </a:lnTo>
                  <a:lnTo>
                    <a:pt x="2365330" y="2251169"/>
                  </a:lnTo>
                  <a:lnTo>
                    <a:pt x="2373269" y="2264507"/>
                  </a:lnTo>
                  <a:lnTo>
                    <a:pt x="2380573" y="2278162"/>
                  </a:lnTo>
                  <a:lnTo>
                    <a:pt x="2387559" y="2292135"/>
                  </a:lnTo>
                  <a:lnTo>
                    <a:pt x="2394228" y="2306107"/>
                  </a:lnTo>
                  <a:lnTo>
                    <a:pt x="2400897" y="2320715"/>
                  </a:lnTo>
                  <a:lnTo>
                    <a:pt x="2406930" y="2335323"/>
                  </a:lnTo>
                  <a:lnTo>
                    <a:pt x="2412647" y="2349614"/>
                  </a:lnTo>
                  <a:lnTo>
                    <a:pt x="2418045" y="2364539"/>
                  </a:lnTo>
                  <a:lnTo>
                    <a:pt x="2423444" y="2379465"/>
                  </a:lnTo>
                  <a:lnTo>
                    <a:pt x="2427890" y="2394708"/>
                  </a:lnTo>
                  <a:lnTo>
                    <a:pt x="2432335" y="2409951"/>
                  </a:lnTo>
                  <a:lnTo>
                    <a:pt x="2435829" y="2425194"/>
                  </a:lnTo>
                  <a:lnTo>
                    <a:pt x="2439639" y="2440754"/>
                  </a:lnTo>
                  <a:lnTo>
                    <a:pt x="2443133" y="2456315"/>
                  </a:lnTo>
                  <a:lnTo>
                    <a:pt x="2445673" y="2472193"/>
                  </a:lnTo>
                  <a:lnTo>
                    <a:pt x="2595563" y="2477909"/>
                  </a:lnTo>
                  <a:lnTo>
                    <a:pt x="2586354" y="2735136"/>
                  </a:lnTo>
                  <a:lnTo>
                    <a:pt x="2437099" y="2729420"/>
                  </a:lnTo>
                  <a:lnTo>
                    <a:pt x="2432971" y="2744980"/>
                  </a:lnTo>
                  <a:lnTo>
                    <a:pt x="2428842" y="2760541"/>
                  </a:lnTo>
                  <a:lnTo>
                    <a:pt x="2424079" y="2776419"/>
                  </a:lnTo>
                  <a:lnTo>
                    <a:pt x="2419315" y="2791027"/>
                  </a:lnTo>
                  <a:lnTo>
                    <a:pt x="2413599" y="2806270"/>
                  </a:lnTo>
                  <a:lnTo>
                    <a:pt x="2408201" y="2821196"/>
                  </a:lnTo>
                  <a:lnTo>
                    <a:pt x="2402167" y="2835804"/>
                  </a:lnTo>
                  <a:lnTo>
                    <a:pt x="2395816" y="2850094"/>
                  </a:lnTo>
                  <a:lnTo>
                    <a:pt x="2388829" y="2864702"/>
                  </a:lnTo>
                  <a:lnTo>
                    <a:pt x="2381525" y="2878992"/>
                  </a:lnTo>
                  <a:lnTo>
                    <a:pt x="2374221" y="2892647"/>
                  </a:lnTo>
                  <a:lnTo>
                    <a:pt x="2366917" y="2906303"/>
                  </a:lnTo>
                  <a:lnTo>
                    <a:pt x="2358661" y="2919640"/>
                  </a:lnTo>
                  <a:lnTo>
                    <a:pt x="2350404" y="2932978"/>
                  </a:lnTo>
                  <a:lnTo>
                    <a:pt x="2341512" y="2945998"/>
                  </a:lnTo>
                  <a:lnTo>
                    <a:pt x="2332620" y="2958701"/>
                  </a:lnTo>
                  <a:lnTo>
                    <a:pt x="2433606" y="3067625"/>
                  </a:lnTo>
                  <a:lnTo>
                    <a:pt x="2245290" y="3242603"/>
                  </a:lnTo>
                  <a:lnTo>
                    <a:pt x="2144940" y="3134949"/>
                  </a:lnTo>
                  <a:lnTo>
                    <a:pt x="2131285" y="3143205"/>
                  </a:lnTo>
                  <a:lnTo>
                    <a:pt x="2117947" y="3150509"/>
                  </a:lnTo>
                  <a:lnTo>
                    <a:pt x="2103657" y="3157813"/>
                  </a:lnTo>
                  <a:lnTo>
                    <a:pt x="2089684" y="3165117"/>
                  </a:lnTo>
                  <a:lnTo>
                    <a:pt x="2075394" y="3172103"/>
                  </a:lnTo>
                  <a:lnTo>
                    <a:pt x="2061104" y="3178455"/>
                  </a:lnTo>
                  <a:lnTo>
                    <a:pt x="2046496" y="3184488"/>
                  </a:lnTo>
                  <a:lnTo>
                    <a:pt x="2031570" y="3190205"/>
                  </a:lnTo>
                  <a:lnTo>
                    <a:pt x="2016645" y="3195603"/>
                  </a:lnTo>
                  <a:lnTo>
                    <a:pt x="2001402" y="3200684"/>
                  </a:lnTo>
                  <a:lnTo>
                    <a:pt x="1986159" y="3205448"/>
                  </a:lnTo>
                  <a:lnTo>
                    <a:pt x="1970598" y="3209576"/>
                  </a:lnTo>
                  <a:lnTo>
                    <a:pt x="1955037" y="3213704"/>
                  </a:lnTo>
                  <a:lnTo>
                    <a:pt x="1939477" y="3217515"/>
                  </a:lnTo>
                  <a:lnTo>
                    <a:pt x="1923916" y="3220373"/>
                  </a:lnTo>
                  <a:lnTo>
                    <a:pt x="1908038" y="3223231"/>
                  </a:lnTo>
                  <a:lnTo>
                    <a:pt x="1902322" y="3370263"/>
                  </a:lnTo>
                  <a:lnTo>
                    <a:pt x="1645095" y="3360736"/>
                  </a:lnTo>
                  <a:lnTo>
                    <a:pt x="1650493" y="3213704"/>
                  </a:lnTo>
                  <a:lnTo>
                    <a:pt x="1634615" y="3209576"/>
                  </a:lnTo>
                  <a:lnTo>
                    <a:pt x="1619054" y="3205130"/>
                  </a:lnTo>
                  <a:lnTo>
                    <a:pt x="1603494" y="3200684"/>
                  </a:lnTo>
                  <a:lnTo>
                    <a:pt x="1588251" y="3195603"/>
                  </a:lnTo>
                  <a:lnTo>
                    <a:pt x="1573325" y="3189887"/>
                  </a:lnTo>
                  <a:lnTo>
                    <a:pt x="1558717" y="3184488"/>
                  </a:lnTo>
                  <a:lnTo>
                    <a:pt x="1543792" y="3178137"/>
                  </a:lnTo>
                  <a:lnTo>
                    <a:pt x="1529184" y="3171786"/>
                  </a:lnTo>
                  <a:lnTo>
                    <a:pt x="1515211" y="3164482"/>
                  </a:lnTo>
                  <a:lnTo>
                    <a:pt x="1500921" y="3157496"/>
                  </a:lnTo>
                  <a:lnTo>
                    <a:pt x="1486948" y="3150192"/>
                  </a:lnTo>
                  <a:lnTo>
                    <a:pt x="1472975" y="3142252"/>
                  </a:lnTo>
                  <a:lnTo>
                    <a:pt x="1459637" y="3134313"/>
                  </a:lnTo>
                  <a:lnTo>
                    <a:pt x="1446300" y="3125739"/>
                  </a:lnTo>
                  <a:lnTo>
                    <a:pt x="1433280" y="3117165"/>
                  </a:lnTo>
                  <a:lnTo>
                    <a:pt x="1420577" y="3107638"/>
                  </a:lnTo>
                  <a:lnTo>
                    <a:pt x="1312606" y="3207988"/>
                  </a:lnTo>
                  <a:lnTo>
                    <a:pt x="1137310" y="3019673"/>
                  </a:lnTo>
                  <a:lnTo>
                    <a:pt x="1245917" y="2918688"/>
                  </a:lnTo>
                  <a:lnTo>
                    <a:pt x="1238296" y="2905350"/>
                  </a:lnTo>
                  <a:lnTo>
                    <a:pt x="1230357" y="2891377"/>
                  </a:lnTo>
                  <a:lnTo>
                    <a:pt x="1223053" y="2877722"/>
                  </a:lnTo>
                  <a:lnTo>
                    <a:pt x="1216066" y="2863749"/>
                  </a:lnTo>
                  <a:lnTo>
                    <a:pt x="1209397" y="2849459"/>
                  </a:lnTo>
                  <a:lnTo>
                    <a:pt x="1203046" y="2834851"/>
                  </a:lnTo>
                  <a:lnTo>
                    <a:pt x="1197012" y="2820560"/>
                  </a:lnTo>
                  <a:lnTo>
                    <a:pt x="1191296" y="2805635"/>
                  </a:lnTo>
                  <a:lnTo>
                    <a:pt x="1186215" y="2790710"/>
                  </a:lnTo>
                  <a:lnTo>
                    <a:pt x="1181134" y="2775466"/>
                  </a:lnTo>
                  <a:lnTo>
                    <a:pt x="1176688" y="2760223"/>
                  </a:lnTo>
                  <a:lnTo>
                    <a:pt x="1172560" y="2744980"/>
                  </a:lnTo>
                  <a:lnTo>
                    <a:pt x="1168432" y="2729420"/>
                  </a:lnTo>
                  <a:lnTo>
                    <a:pt x="1164938" y="2713859"/>
                  </a:lnTo>
                  <a:lnTo>
                    <a:pt x="1161763" y="2697981"/>
                  </a:lnTo>
                  <a:lnTo>
                    <a:pt x="1159222" y="2682420"/>
                  </a:lnTo>
                  <a:lnTo>
                    <a:pt x="1009650" y="2676704"/>
                  </a:lnTo>
                  <a:lnTo>
                    <a:pt x="1019494" y="2419478"/>
                  </a:lnTo>
                  <a:lnTo>
                    <a:pt x="1169384" y="2425194"/>
                  </a:lnTo>
                  <a:lnTo>
                    <a:pt x="1173513" y="2409633"/>
                  </a:lnTo>
                  <a:lnTo>
                    <a:pt x="1177641" y="2393755"/>
                  </a:lnTo>
                  <a:lnTo>
                    <a:pt x="1182404" y="2378512"/>
                  </a:lnTo>
                  <a:lnTo>
                    <a:pt x="1187803" y="2363904"/>
                  </a:lnTo>
                  <a:lnTo>
                    <a:pt x="1193202" y="2348978"/>
                  </a:lnTo>
                  <a:lnTo>
                    <a:pt x="1198918" y="2334053"/>
                  </a:lnTo>
                  <a:lnTo>
                    <a:pt x="1205269" y="2319445"/>
                  </a:lnTo>
                  <a:lnTo>
                    <a:pt x="1211620" y="2305155"/>
                  </a:lnTo>
                  <a:lnTo>
                    <a:pt x="1218607" y="2290864"/>
                  </a:lnTo>
                  <a:lnTo>
                    <a:pt x="1225593" y="2277209"/>
                  </a:lnTo>
                  <a:lnTo>
                    <a:pt x="1233215" y="2263554"/>
                  </a:lnTo>
                  <a:lnTo>
                    <a:pt x="1240836" y="2249581"/>
                  </a:lnTo>
                  <a:lnTo>
                    <a:pt x="1248775" y="2236243"/>
                  </a:lnTo>
                  <a:lnTo>
                    <a:pt x="1257349" y="2223223"/>
                  </a:lnTo>
                  <a:lnTo>
                    <a:pt x="1265606" y="2210203"/>
                  </a:lnTo>
                  <a:lnTo>
                    <a:pt x="1274815" y="2197818"/>
                  </a:lnTo>
                  <a:lnTo>
                    <a:pt x="1171607" y="2086988"/>
                  </a:lnTo>
                  <a:lnTo>
                    <a:pt x="1360558" y="1912011"/>
                  </a:lnTo>
                  <a:lnTo>
                    <a:pt x="1464083" y="2023476"/>
                  </a:lnTo>
                  <a:lnTo>
                    <a:pt x="1477421" y="2015537"/>
                  </a:lnTo>
                  <a:lnTo>
                    <a:pt x="1491076" y="2007915"/>
                  </a:lnTo>
                  <a:lnTo>
                    <a:pt x="1504732" y="2000611"/>
                  </a:lnTo>
                  <a:lnTo>
                    <a:pt x="1518387" y="1993625"/>
                  </a:lnTo>
                  <a:lnTo>
                    <a:pt x="1532677" y="1986956"/>
                  </a:lnTo>
                  <a:lnTo>
                    <a:pt x="1546650" y="1980605"/>
                  </a:lnTo>
                  <a:lnTo>
                    <a:pt x="1561258" y="1974571"/>
                  </a:lnTo>
                  <a:lnTo>
                    <a:pt x="1575548" y="1969172"/>
                  </a:lnTo>
                  <a:lnTo>
                    <a:pt x="1590474" y="1963774"/>
                  </a:lnTo>
                  <a:lnTo>
                    <a:pt x="1605399" y="1958693"/>
                  </a:lnTo>
                  <a:lnTo>
                    <a:pt x="1620325" y="1954247"/>
                  </a:lnTo>
                  <a:lnTo>
                    <a:pt x="1635568" y="1950118"/>
                  </a:lnTo>
                  <a:lnTo>
                    <a:pt x="1650811" y="1945990"/>
                  </a:lnTo>
                  <a:lnTo>
                    <a:pt x="1666371" y="1942815"/>
                  </a:lnTo>
                  <a:lnTo>
                    <a:pt x="1681932" y="1939321"/>
                  </a:lnTo>
                  <a:lnTo>
                    <a:pt x="1697493" y="1936781"/>
                  </a:lnTo>
                  <a:lnTo>
                    <a:pt x="1703527" y="1784350"/>
                  </a:lnTo>
                  <a:close/>
                  <a:moveTo>
                    <a:pt x="499967" y="1495425"/>
                  </a:moveTo>
                  <a:lnTo>
                    <a:pt x="512673" y="1507816"/>
                  </a:lnTo>
                  <a:lnTo>
                    <a:pt x="526015" y="1520207"/>
                  </a:lnTo>
                  <a:lnTo>
                    <a:pt x="540309" y="1532916"/>
                  </a:lnTo>
                  <a:lnTo>
                    <a:pt x="555557" y="1545307"/>
                  </a:lnTo>
                  <a:lnTo>
                    <a:pt x="571122" y="1557381"/>
                  </a:lnTo>
                  <a:lnTo>
                    <a:pt x="587958" y="1569136"/>
                  </a:lnTo>
                  <a:lnTo>
                    <a:pt x="596217" y="1574220"/>
                  </a:lnTo>
                  <a:lnTo>
                    <a:pt x="604794" y="1579939"/>
                  </a:lnTo>
                  <a:lnTo>
                    <a:pt x="613371" y="1584705"/>
                  </a:lnTo>
                  <a:lnTo>
                    <a:pt x="622265" y="1589788"/>
                  </a:lnTo>
                  <a:lnTo>
                    <a:pt x="639736" y="1608851"/>
                  </a:lnTo>
                  <a:lnTo>
                    <a:pt x="657525" y="1628868"/>
                  </a:lnTo>
                  <a:lnTo>
                    <a:pt x="692150" y="1668583"/>
                  </a:lnTo>
                  <a:lnTo>
                    <a:pt x="641960" y="1916723"/>
                  </a:lnTo>
                  <a:lnTo>
                    <a:pt x="640054" y="1924030"/>
                  </a:lnTo>
                  <a:lnTo>
                    <a:pt x="637830" y="1931338"/>
                  </a:lnTo>
                  <a:lnTo>
                    <a:pt x="635289" y="1938328"/>
                  </a:lnTo>
                  <a:lnTo>
                    <a:pt x="631795" y="1945000"/>
                  </a:lnTo>
                  <a:lnTo>
                    <a:pt x="628618" y="1951672"/>
                  </a:lnTo>
                  <a:lnTo>
                    <a:pt x="624489" y="1958026"/>
                  </a:lnTo>
                  <a:lnTo>
                    <a:pt x="620041" y="1963745"/>
                  </a:lnTo>
                  <a:lnTo>
                    <a:pt x="615277" y="1969464"/>
                  </a:lnTo>
                  <a:lnTo>
                    <a:pt x="247746" y="2374875"/>
                  </a:lnTo>
                  <a:lnTo>
                    <a:pt x="244252" y="2379323"/>
                  </a:lnTo>
                  <a:lnTo>
                    <a:pt x="240122" y="2382818"/>
                  </a:lnTo>
                  <a:lnTo>
                    <a:pt x="235675" y="2386631"/>
                  </a:lnTo>
                  <a:lnTo>
                    <a:pt x="231228" y="2390126"/>
                  </a:lnTo>
                  <a:lnTo>
                    <a:pt x="226781" y="2393303"/>
                  </a:lnTo>
                  <a:lnTo>
                    <a:pt x="222334" y="2395845"/>
                  </a:lnTo>
                  <a:lnTo>
                    <a:pt x="217251" y="2399022"/>
                  </a:lnTo>
                  <a:lnTo>
                    <a:pt x="212486" y="2401246"/>
                  </a:lnTo>
                  <a:lnTo>
                    <a:pt x="207404" y="2403470"/>
                  </a:lnTo>
                  <a:lnTo>
                    <a:pt x="202639" y="2405377"/>
                  </a:lnTo>
                  <a:lnTo>
                    <a:pt x="197239" y="2406965"/>
                  </a:lnTo>
                  <a:lnTo>
                    <a:pt x="192156" y="2408236"/>
                  </a:lnTo>
                  <a:lnTo>
                    <a:pt x="187074" y="2409189"/>
                  </a:lnTo>
                  <a:lnTo>
                    <a:pt x="181673" y="2410460"/>
                  </a:lnTo>
                  <a:lnTo>
                    <a:pt x="176273" y="2411095"/>
                  </a:lnTo>
                  <a:lnTo>
                    <a:pt x="170873" y="2411413"/>
                  </a:lnTo>
                  <a:lnTo>
                    <a:pt x="165473" y="2411413"/>
                  </a:lnTo>
                  <a:lnTo>
                    <a:pt x="160073" y="2411413"/>
                  </a:lnTo>
                  <a:lnTo>
                    <a:pt x="154990" y="2411095"/>
                  </a:lnTo>
                  <a:lnTo>
                    <a:pt x="149272" y="2410460"/>
                  </a:lnTo>
                  <a:lnTo>
                    <a:pt x="144190" y="2409825"/>
                  </a:lnTo>
                  <a:lnTo>
                    <a:pt x="139107" y="2408554"/>
                  </a:lnTo>
                  <a:lnTo>
                    <a:pt x="133707" y="2406965"/>
                  </a:lnTo>
                  <a:lnTo>
                    <a:pt x="128625" y="2405377"/>
                  </a:lnTo>
                  <a:lnTo>
                    <a:pt x="123224" y="2403470"/>
                  </a:lnTo>
                  <a:lnTo>
                    <a:pt x="118459" y="2401246"/>
                  </a:lnTo>
                  <a:lnTo>
                    <a:pt x="113377" y="2399022"/>
                  </a:lnTo>
                  <a:lnTo>
                    <a:pt x="108612" y="2395845"/>
                  </a:lnTo>
                  <a:lnTo>
                    <a:pt x="104165" y="2392985"/>
                  </a:lnTo>
                  <a:lnTo>
                    <a:pt x="99082" y="2390126"/>
                  </a:lnTo>
                  <a:lnTo>
                    <a:pt x="94635" y="2386313"/>
                  </a:lnTo>
                  <a:lnTo>
                    <a:pt x="90506" y="2382501"/>
                  </a:lnTo>
                  <a:lnTo>
                    <a:pt x="86058" y="2378688"/>
                  </a:lnTo>
                  <a:lnTo>
                    <a:pt x="82564" y="2374875"/>
                  </a:lnTo>
                  <a:lnTo>
                    <a:pt x="78752" y="2370427"/>
                  </a:lnTo>
                  <a:lnTo>
                    <a:pt x="75258" y="2365661"/>
                  </a:lnTo>
                  <a:lnTo>
                    <a:pt x="72081" y="2361213"/>
                  </a:lnTo>
                  <a:lnTo>
                    <a:pt x="69222" y="2356448"/>
                  </a:lnTo>
                  <a:lnTo>
                    <a:pt x="66364" y="2351999"/>
                  </a:lnTo>
                  <a:lnTo>
                    <a:pt x="64140" y="2346916"/>
                  </a:lnTo>
                  <a:lnTo>
                    <a:pt x="61916" y="2342150"/>
                  </a:lnTo>
                  <a:lnTo>
                    <a:pt x="60328" y="2336749"/>
                  </a:lnTo>
                  <a:lnTo>
                    <a:pt x="58422" y="2331983"/>
                  </a:lnTo>
                  <a:lnTo>
                    <a:pt x="57151" y="2326900"/>
                  </a:lnTo>
                  <a:lnTo>
                    <a:pt x="55563" y="2321498"/>
                  </a:lnTo>
                  <a:lnTo>
                    <a:pt x="54928" y="2316097"/>
                  </a:lnTo>
                  <a:lnTo>
                    <a:pt x="54293" y="2310696"/>
                  </a:lnTo>
                  <a:lnTo>
                    <a:pt x="53975" y="2305612"/>
                  </a:lnTo>
                  <a:lnTo>
                    <a:pt x="53975" y="2299893"/>
                  </a:lnTo>
                  <a:lnTo>
                    <a:pt x="53975" y="2294810"/>
                  </a:lnTo>
                  <a:lnTo>
                    <a:pt x="54293" y="2289726"/>
                  </a:lnTo>
                  <a:lnTo>
                    <a:pt x="54928" y="2284007"/>
                  </a:lnTo>
                  <a:lnTo>
                    <a:pt x="55563" y="2278924"/>
                  </a:lnTo>
                  <a:lnTo>
                    <a:pt x="56834" y="2273523"/>
                  </a:lnTo>
                  <a:lnTo>
                    <a:pt x="58422" y="2268439"/>
                  </a:lnTo>
                  <a:lnTo>
                    <a:pt x="60328" y="2263355"/>
                  </a:lnTo>
                  <a:lnTo>
                    <a:pt x="61916" y="2257954"/>
                  </a:lnTo>
                  <a:lnTo>
                    <a:pt x="64140" y="2253188"/>
                  </a:lnTo>
                  <a:lnTo>
                    <a:pt x="66364" y="2248105"/>
                  </a:lnTo>
                  <a:lnTo>
                    <a:pt x="69222" y="2243021"/>
                  </a:lnTo>
                  <a:lnTo>
                    <a:pt x="72081" y="2238573"/>
                  </a:lnTo>
                  <a:lnTo>
                    <a:pt x="75258" y="2233807"/>
                  </a:lnTo>
                  <a:lnTo>
                    <a:pt x="78752" y="2229359"/>
                  </a:lnTo>
                  <a:lnTo>
                    <a:pt x="82882" y="2224911"/>
                  </a:lnTo>
                  <a:lnTo>
                    <a:pt x="429129" y="1842376"/>
                  </a:lnTo>
                  <a:lnTo>
                    <a:pt x="499967" y="1495425"/>
                  </a:lnTo>
                  <a:close/>
                  <a:moveTo>
                    <a:pt x="2178844" y="1055220"/>
                  </a:moveTo>
                  <a:lnTo>
                    <a:pt x="2166450" y="1055537"/>
                  </a:lnTo>
                  <a:lnTo>
                    <a:pt x="2154055" y="1056172"/>
                  </a:lnTo>
                  <a:lnTo>
                    <a:pt x="2141978" y="1058076"/>
                  </a:lnTo>
                  <a:lnTo>
                    <a:pt x="2129584" y="1059979"/>
                  </a:lnTo>
                  <a:lnTo>
                    <a:pt x="2117507" y="1062518"/>
                  </a:lnTo>
                  <a:lnTo>
                    <a:pt x="2105430" y="1066008"/>
                  </a:lnTo>
                  <a:lnTo>
                    <a:pt x="2093671" y="1070133"/>
                  </a:lnTo>
                  <a:lnTo>
                    <a:pt x="2081594" y="1074575"/>
                  </a:lnTo>
                  <a:lnTo>
                    <a:pt x="2070153" y="1079334"/>
                  </a:lnTo>
                  <a:lnTo>
                    <a:pt x="2058712" y="1085363"/>
                  </a:lnTo>
                  <a:lnTo>
                    <a:pt x="2047588" y="1091709"/>
                  </a:lnTo>
                  <a:lnTo>
                    <a:pt x="2036783" y="1098372"/>
                  </a:lnTo>
                  <a:lnTo>
                    <a:pt x="2025977" y="1105987"/>
                  </a:lnTo>
                  <a:lnTo>
                    <a:pt x="2015490" y="1114236"/>
                  </a:lnTo>
                  <a:lnTo>
                    <a:pt x="2005320" y="1122803"/>
                  </a:lnTo>
                  <a:lnTo>
                    <a:pt x="1996103" y="1132005"/>
                  </a:lnTo>
                  <a:lnTo>
                    <a:pt x="1987204" y="1141206"/>
                  </a:lnTo>
                  <a:lnTo>
                    <a:pt x="1978941" y="1151042"/>
                  </a:lnTo>
                  <a:lnTo>
                    <a:pt x="1971314" y="1161513"/>
                  </a:lnTo>
                  <a:lnTo>
                    <a:pt x="1964322" y="1171666"/>
                  </a:lnTo>
                  <a:lnTo>
                    <a:pt x="1957330" y="1182454"/>
                  </a:lnTo>
                  <a:lnTo>
                    <a:pt x="1951610" y="1193242"/>
                  </a:lnTo>
                  <a:lnTo>
                    <a:pt x="1945889" y="1204348"/>
                  </a:lnTo>
                  <a:lnTo>
                    <a:pt x="1941122" y="1216088"/>
                  </a:lnTo>
                  <a:lnTo>
                    <a:pt x="1936673" y="1227510"/>
                  </a:lnTo>
                  <a:lnTo>
                    <a:pt x="1932859" y="1239250"/>
                  </a:lnTo>
                  <a:lnTo>
                    <a:pt x="1929999" y="1251307"/>
                  </a:lnTo>
                  <a:lnTo>
                    <a:pt x="1927456" y="1263047"/>
                  </a:lnTo>
                  <a:lnTo>
                    <a:pt x="1925231" y="1275421"/>
                  </a:lnTo>
                  <a:lnTo>
                    <a:pt x="1923642" y="1287796"/>
                  </a:lnTo>
                  <a:lnTo>
                    <a:pt x="1923007" y="1299853"/>
                  </a:lnTo>
                  <a:lnTo>
                    <a:pt x="1922371" y="1312545"/>
                  </a:lnTo>
                  <a:lnTo>
                    <a:pt x="1923007" y="1324919"/>
                  </a:lnTo>
                  <a:lnTo>
                    <a:pt x="1923642" y="1336976"/>
                  </a:lnTo>
                  <a:lnTo>
                    <a:pt x="1925231" y="1349351"/>
                  </a:lnTo>
                  <a:lnTo>
                    <a:pt x="1927456" y="1361408"/>
                  </a:lnTo>
                  <a:lnTo>
                    <a:pt x="1929999" y="1373465"/>
                  </a:lnTo>
                  <a:lnTo>
                    <a:pt x="1933177" y="1385522"/>
                  </a:lnTo>
                  <a:lnTo>
                    <a:pt x="1936990" y="1397579"/>
                  </a:lnTo>
                  <a:lnTo>
                    <a:pt x="1941440" y="1409002"/>
                  </a:lnTo>
                  <a:lnTo>
                    <a:pt x="1946843" y="1420424"/>
                  </a:lnTo>
                  <a:lnTo>
                    <a:pt x="1952563" y="1432164"/>
                  </a:lnTo>
                  <a:lnTo>
                    <a:pt x="1958919" y="1443269"/>
                  </a:lnTo>
                  <a:lnTo>
                    <a:pt x="1965593" y="1454375"/>
                  </a:lnTo>
                  <a:lnTo>
                    <a:pt x="1973539" y="1465163"/>
                  </a:lnTo>
                  <a:lnTo>
                    <a:pt x="1981802" y="1475633"/>
                  </a:lnTo>
                  <a:lnTo>
                    <a:pt x="1990065" y="1485152"/>
                  </a:lnTo>
                  <a:lnTo>
                    <a:pt x="1999281" y="1494671"/>
                  </a:lnTo>
                  <a:lnTo>
                    <a:pt x="2008816" y="1503872"/>
                  </a:lnTo>
                  <a:lnTo>
                    <a:pt x="2018350" y="1511805"/>
                  </a:lnTo>
                  <a:lnTo>
                    <a:pt x="2028838" y="1519737"/>
                  </a:lnTo>
                  <a:lnTo>
                    <a:pt x="2039325" y="1526717"/>
                  </a:lnTo>
                  <a:lnTo>
                    <a:pt x="2049813" y="1533381"/>
                  </a:lnTo>
                  <a:lnTo>
                    <a:pt x="2060937" y="1539409"/>
                  </a:lnTo>
                  <a:lnTo>
                    <a:pt x="2072060" y="1544803"/>
                  </a:lnTo>
                  <a:lnTo>
                    <a:pt x="2083501" y="1549880"/>
                  </a:lnTo>
                  <a:lnTo>
                    <a:pt x="2094942" y="1554005"/>
                  </a:lnTo>
                  <a:lnTo>
                    <a:pt x="2107019" y="1557812"/>
                  </a:lnTo>
                  <a:lnTo>
                    <a:pt x="2118778" y="1560985"/>
                  </a:lnTo>
                  <a:lnTo>
                    <a:pt x="2130855" y="1563523"/>
                  </a:lnTo>
                  <a:lnTo>
                    <a:pt x="2142932" y="1565745"/>
                  </a:lnTo>
                  <a:lnTo>
                    <a:pt x="2155326" y="1567331"/>
                  </a:lnTo>
                  <a:lnTo>
                    <a:pt x="2167721" y="1567966"/>
                  </a:lnTo>
                  <a:lnTo>
                    <a:pt x="2179798" y="1568283"/>
                  </a:lnTo>
                  <a:lnTo>
                    <a:pt x="2192510" y="1567966"/>
                  </a:lnTo>
                  <a:lnTo>
                    <a:pt x="2204905" y="1567014"/>
                  </a:lnTo>
                  <a:lnTo>
                    <a:pt x="2216982" y="1565427"/>
                  </a:lnTo>
                  <a:lnTo>
                    <a:pt x="2229058" y="1563206"/>
                  </a:lnTo>
                  <a:lnTo>
                    <a:pt x="2241135" y="1560668"/>
                  </a:lnTo>
                  <a:lnTo>
                    <a:pt x="2253212" y="1557178"/>
                  </a:lnTo>
                  <a:lnTo>
                    <a:pt x="2264971" y="1553370"/>
                  </a:lnTo>
                  <a:lnTo>
                    <a:pt x="2277048" y="1548928"/>
                  </a:lnTo>
                  <a:lnTo>
                    <a:pt x="2288489" y="1543851"/>
                  </a:lnTo>
                  <a:lnTo>
                    <a:pt x="2299930" y="1538140"/>
                  </a:lnTo>
                  <a:lnTo>
                    <a:pt x="2311053" y="1532111"/>
                  </a:lnTo>
                  <a:lnTo>
                    <a:pt x="2321859" y="1524814"/>
                  </a:lnTo>
                  <a:lnTo>
                    <a:pt x="2332665" y="1517516"/>
                  </a:lnTo>
                  <a:lnTo>
                    <a:pt x="2343152" y="1509266"/>
                  </a:lnTo>
                  <a:lnTo>
                    <a:pt x="2353322" y="1500382"/>
                  </a:lnTo>
                  <a:lnTo>
                    <a:pt x="2362539" y="1491498"/>
                  </a:lnTo>
                  <a:lnTo>
                    <a:pt x="2371437" y="1482296"/>
                  </a:lnTo>
                  <a:lnTo>
                    <a:pt x="2379701" y="1472143"/>
                  </a:lnTo>
                  <a:lnTo>
                    <a:pt x="2387328" y="1462307"/>
                  </a:lnTo>
                  <a:lnTo>
                    <a:pt x="2394955" y="1451836"/>
                  </a:lnTo>
                  <a:lnTo>
                    <a:pt x="2400994" y="1441048"/>
                  </a:lnTo>
                  <a:lnTo>
                    <a:pt x="2407350" y="1430260"/>
                  </a:lnTo>
                  <a:lnTo>
                    <a:pt x="2412753" y="1419155"/>
                  </a:lnTo>
                  <a:lnTo>
                    <a:pt x="2417520" y="1407415"/>
                  </a:lnTo>
                  <a:lnTo>
                    <a:pt x="2421969" y="1395993"/>
                  </a:lnTo>
                  <a:lnTo>
                    <a:pt x="2425783" y="1384253"/>
                  </a:lnTo>
                  <a:lnTo>
                    <a:pt x="2428961" y="1372196"/>
                  </a:lnTo>
                  <a:lnTo>
                    <a:pt x="2431504" y="1360139"/>
                  </a:lnTo>
                  <a:lnTo>
                    <a:pt x="2433411" y="1348081"/>
                  </a:lnTo>
                  <a:lnTo>
                    <a:pt x="2435000" y="1336024"/>
                  </a:lnTo>
                  <a:lnTo>
                    <a:pt x="2435635" y="1323333"/>
                  </a:lnTo>
                  <a:lnTo>
                    <a:pt x="2435953" y="1310958"/>
                  </a:lnTo>
                  <a:lnTo>
                    <a:pt x="2435635" y="1298901"/>
                  </a:lnTo>
                  <a:lnTo>
                    <a:pt x="2435000" y="1286527"/>
                  </a:lnTo>
                  <a:lnTo>
                    <a:pt x="2433411" y="1274152"/>
                  </a:lnTo>
                  <a:lnTo>
                    <a:pt x="2431186" y="1262095"/>
                  </a:lnTo>
                  <a:lnTo>
                    <a:pt x="2428643" y="1250038"/>
                  </a:lnTo>
                  <a:lnTo>
                    <a:pt x="2425465" y="1237981"/>
                  </a:lnTo>
                  <a:lnTo>
                    <a:pt x="2421652" y="1225924"/>
                  </a:lnTo>
                  <a:lnTo>
                    <a:pt x="2416884" y="1214501"/>
                  </a:lnTo>
                  <a:lnTo>
                    <a:pt x="2411799" y="1203079"/>
                  </a:lnTo>
                  <a:lnTo>
                    <a:pt x="2406079" y="1191339"/>
                  </a:lnTo>
                  <a:lnTo>
                    <a:pt x="2399723" y="1180233"/>
                  </a:lnTo>
                  <a:lnTo>
                    <a:pt x="2393049" y="1169128"/>
                  </a:lnTo>
                  <a:lnTo>
                    <a:pt x="2385103" y="1158657"/>
                  </a:lnTo>
                  <a:lnTo>
                    <a:pt x="2376840" y="1148187"/>
                  </a:lnTo>
                  <a:lnTo>
                    <a:pt x="2368259" y="1138351"/>
                  </a:lnTo>
                  <a:lnTo>
                    <a:pt x="2359043" y="1128832"/>
                  </a:lnTo>
                  <a:lnTo>
                    <a:pt x="2349826" y="1120265"/>
                  </a:lnTo>
                  <a:lnTo>
                    <a:pt x="2340292" y="1111698"/>
                  </a:lnTo>
                  <a:lnTo>
                    <a:pt x="2329804" y="1103766"/>
                  </a:lnTo>
                  <a:lnTo>
                    <a:pt x="2319317" y="1096785"/>
                  </a:lnTo>
                  <a:lnTo>
                    <a:pt x="2308829" y="1090122"/>
                  </a:lnTo>
                  <a:lnTo>
                    <a:pt x="2297705" y="1084094"/>
                  </a:lnTo>
                  <a:lnTo>
                    <a:pt x="2286582" y="1078700"/>
                  </a:lnTo>
                  <a:lnTo>
                    <a:pt x="2275141" y="1073623"/>
                  </a:lnTo>
                  <a:lnTo>
                    <a:pt x="2263700" y="1069181"/>
                  </a:lnTo>
                  <a:lnTo>
                    <a:pt x="2251623" y="1065691"/>
                  </a:lnTo>
                  <a:lnTo>
                    <a:pt x="2239864" y="1062518"/>
                  </a:lnTo>
                  <a:lnTo>
                    <a:pt x="2227787" y="1059979"/>
                  </a:lnTo>
                  <a:lnTo>
                    <a:pt x="2215710" y="1057758"/>
                  </a:lnTo>
                  <a:lnTo>
                    <a:pt x="2203316" y="1056172"/>
                  </a:lnTo>
                  <a:lnTo>
                    <a:pt x="2190921" y="1055537"/>
                  </a:lnTo>
                  <a:lnTo>
                    <a:pt x="2178844" y="1055220"/>
                  </a:lnTo>
                  <a:close/>
                  <a:moveTo>
                    <a:pt x="2144839" y="823913"/>
                  </a:moveTo>
                  <a:lnTo>
                    <a:pt x="2301519" y="838826"/>
                  </a:lnTo>
                  <a:lnTo>
                    <a:pt x="2292938" y="930841"/>
                  </a:lnTo>
                  <a:lnTo>
                    <a:pt x="2302155" y="933379"/>
                  </a:lnTo>
                  <a:lnTo>
                    <a:pt x="2311053" y="936235"/>
                  </a:lnTo>
                  <a:lnTo>
                    <a:pt x="2319952" y="939725"/>
                  </a:lnTo>
                  <a:lnTo>
                    <a:pt x="2328851" y="943215"/>
                  </a:lnTo>
                  <a:lnTo>
                    <a:pt x="2338067" y="946706"/>
                  </a:lnTo>
                  <a:lnTo>
                    <a:pt x="2346330" y="950513"/>
                  </a:lnTo>
                  <a:lnTo>
                    <a:pt x="2354911" y="954638"/>
                  </a:lnTo>
                  <a:lnTo>
                    <a:pt x="2363492" y="959080"/>
                  </a:lnTo>
                  <a:lnTo>
                    <a:pt x="2372073" y="963522"/>
                  </a:lnTo>
                  <a:lnTo>
                    <a:pt x="2380654" y="968282"/>
                  </a:lnTo>
                  <a:lnTo>
                    <a:pt x="2388917" y="973358"/>
                  </a:lnTo>
                  <a:lnTo>
                    <a:pt x="2397180" y="978752"/>
                  </a:lnTo>
                  <a:lnTo>
                    <a:pt x="2405125" y="983829"/>
                  </a:lnTo>
                  <a:lnTo>
                    <a:pt x="2413071" y="989540"/>
                  </a:lnTo>
                  <a:lnTo>
                    <a:pt x="2420698" y="995569"/>
                  </a:lnTo>
                  <a:lnTo>
                    <a:pt x="2428643" y="1001280"/>
                  </a:lnTo>
                  <a:lnTo>
                    <a:pt x="2499197" y="943215"/>
                  </a:lnTo>
                  <a:lnTo>
                    <a:pt x="2599625" y="1063787"/>
                  </a:lnTo>
                  <a:lnTo>
                    <a:pt x="2529389" y="1122169"/>
                  </a:lnTo>
                  <a:lnTo>
                    <a:pt x="2533839" y="1130736"/>
                  </a:lnTo>
                  <a:lnTo>
                    <a:pt x="2538288" y="1139620"/>
                  </a:lnTo>
                  <a:lnTo>
                    <a:pt x="2542420" y="1148504"/>
                  </a:lnTo>
                  <a:lnTo>
                    <a:pt x="2546551" y="1157388"/>
                  </a:lnTo>
                  <a:lnTo>
                    <a:pt x="2550365" y="1166590"/>
                  </a:lnTo>
                  <a:lnTo>
                    <a:pt x="2553543" y="1175474"/>
                  </a:lnTo>
                  <a:lnTo>
                    <a:pt x="2557039" y="1184676"/>
                  </a:lnTo>
                  <a:lnTo>
                    <a:pt x="2559899" y="1193560"/>
                  </a:lnTo>
                  <a:lnTo>
                    <a:pt x="2562442" y="1203079"/>
                  </a:lnTo>
                  <a:lnTo>
                    <a:pt x="2564984" y="1212280"/>
                  </a:lnTo>
                  <a:lnTo>
                    <a:pt x="2567527" y="1221799"/>
                  </a:lnTo>
                  <a:lnTo>
                    <a:pt x="2569116" y="1231318"/>
                  </a:lnTo>
                  <a:lnTo>
                    <a:pt x="2571022" y="1240519"/>
                  </a:lnTo>
                  <a:lnTo>
                    <a:pt x="2572612" y="1249721"/>
                  </a:lnTo>
                  <a:lnTo>
                    <a:pt x="2574201" y="1259557"/>
                  </a:lnTo>
                  <a:lnTo>
                    <a:pt x="2575154" y="1269075"/>
                  </a:lnTo>
                  <a:lnTo>
                    <a:pt x="2665412" y="1277325"/>
                  </a:lnTo>
                  <a:lnTo>
                    <a:pt x="2650793" y="1433433"/>
                  </a:lnTo>
                  <a:lnTo>
                    <a:pt x="2561170" y="1425501"/>
                  </a:lnTo>
                  <a:lnTo>
                    <a:pt x="2558310" y="1434385"/>
                  </a:lnTo>
                  <a:lnTo>
                    <a:pt x="2555132" y="1443587"/>
                  </a:lnTo>
                  <a:lnTo>
                    <a:pt x="2552272" y="1452471"/>
                  </a:lnTo>
                  <a:lnTo>
                    <a:pt x="2548458" y="1461355"/>
                  </a:lnTo>
                  <a:lnTo>
                    <a:pt x="2544644" y="1470239"/>
                  </a:lnTo>
                  <a:lnTo>
                    <a:pt x="2540513" y="1479124"/>
                  </a:lnTo>
                  <a:lnTo>
                    <a:pt x="2536381" y="1488008"/>
                  </a:lnTo>
                  <a:lnTo>
                    <a:pt x="2531932" y="1496575"/>
                  </a:lnTo>
                  <a:lnTo>
                    <a:pt x="2527482" y="1505142"/>
                  </a:lnTo>
                  <a:lnTo>
                    <a:pt x="2522715" y="1513708"/>
                  </a:lnTo>
                  <a:lnTo>
                    <a:pt x="2517630" y="1521958"/>
                  </a:lnTo>
                  <a:lnTo>
                    <a:pt x="2512228" y="1530208"/>
                  </a:lnTo>
                  <a:lnTo>
                    <a:pt x="2506825" y="1538140"/>
                  </a:lnTo>
                  <a:lnTo>
                    <a:pt x="2501104" y="1546390"/>
                  </a:lnTo>
                  <a:lnTo>
                    <a:pt x="2495384" y="1554322"/>
                  </a:lnTo>
                  <a:lnTo>
                    <a:pt x="2489027" y="1561937"/>
                  </a:lnTo>
                  <a:lnTo>
                    <a:pt x="2546233" y="1631107"/>
                  </a:lnTo>
                  <a:lnTo>
                    <a:pt x="2425465" y="1731372"/>
                  </a:lnTo>
                  <a:lnTo>
                    <a:pt x="2367624" y="1662202"/>
                  </a:lnTo>
                  <a:lnTo>
                    <a:pt x="2359043" y="1666644"/>
                  </a:lnTo>
                  <a:lnTo>
                    <a:pt x="2350144" y="1671086"/>
                  </a:lnTo>
                  <a:lnTo>
                    <a:pt x="2341245" y="1675211"/>
                  </a:lnTo>
                  <a:lnTo>
                    <a:pt x="2332029" y="1679018"/>
                  </a:lnTo>
                  <a:lnTo>
                    <a:pt x="2323130" y="1682826"/>
                  </a:lnTo>
                  <a:lnTo>
                    <a:pt x="2313596" y="1685999"/>
                  </a:lnTo>
                  <a:lnTo>
                    <a:pt x="2304697" y="1689489"/>
                  </a:lnTo>
                  <a:lnTo>
                    <a:pt x="2295481" y="1692344"/>
                  </a:lnTo>
                  <a:lnTo>
                    <a:pt x="2286264" y="1694883"/>
                  </a:lnTo>
                  <a:lnTo>
                    <a:pt x="2277048" y="1697421"/>
                  </a:lnTo>
                  <a:lnTo>
                    <a:pt x="2267196" y="1699642"/>
                  </a:lnTo>
                  <a:lnTo>
                    <a:pt x="2257979" y="1701546"/>
                  </a:lnTo>
                  <a:lnTo>
                    <a:pt x="2248763" y="1703450"/>
                  </a:lnTo>
                  <a:lnTo>
                    <a:pt x="2238910" y="1705036"/>
                  </a:lnTo>
                  <a:lnTo>
                    <a:pt x="2229376" y="1706623"/>
                  </a:lnTo>
                  <a:lnTo>
                    <a:pt x="2220160" y="1707575"/>
                  </a:lnTo>
                  <a:lnTo>
                    <a:pt x="2211579" y="1797051"/>
                  </a:lnTo>
                  <a:lnTo>
                    <a:pt x="2054898" y="1782138"/>
                  </a:lnTo>
                  <a:lnTo>
                    <a:pt x="2063161" y="1692027"/>
                  </a:lnTo>
                  <a:lnTo>
                    <a:pt x="2054263" y="1689172"/>
                  </a:lnTo>
                  <a:lnTo>
                    <a:pt x="2045364" y="1685999"/>
                  </a:lnTo>
                  <a:lnTo>
                    <a:pt x="2035830" y="1682826"/>
                  </a:lnTo>
                  <a:lnTo>
                    <a:pt x="2027249" y="1679335"/>
                  </a:lnTo>
                  <a:lnTo>
                    <a:pt x="2018350" y="1675528"/>
                  </a:lnTo>
                  <a:lnTo>
                    <a:pt x="2009451" y="1671720"/>
                  </a:lnTo>
                  <a:lnTo>
                    <a:pt x="2000870" y="1667596"/>
                  </a:lnTo>
                  <a:lnTo>
                    <a:pt x="1992289" y="1663154"/>
                  </a:lnTo>
                  <a:lnTo>
                    <a:pt x="1984026" y="1658077"/>
                  </a:lnTo>
                  <a:lnTo>
                    <a:pt x="1975445" y="1653317"/>
                  </a:lnTo>
                  <a:lnTo>
                    <a:pt x="1967182" y="1648241"/>
                  </a:lnTo>
                  <a:lnTo>
                    <a:pt x="1958919" y="1642847"/>
                  </a:lnTo>
                  <a:lnTo>
                    <a:pt x="1950656" y="1637453"/>
                  </a:lnTo>
                  <a:lnTo>
                    <a:pt x="1943029" y="1631742"/>
                  </a:lnTo>
                  <a:lnTo>
                    <a:pt x="1935084" y="1626030"/>
                  </a:lnTo>
                  <a:lnTo>
                    <a:pt x="1927456" y="1620002"/>
                  </a:lnTo>
                  <a:lnTo>
                    <a:pt x="1857220" y="1678384"/>
                  </a:lnTo>
                  <a:lnTo>
                    <a:pt x="1756792" y="1556860"/>
                  </a:lnTo>
                  <a:lnTo>
                    <a:pt x="1827346" y="1498478"/>
                  </a:lnTo>
                  <a:lnTo>
                    <a:pt x="1822896" y="1489594"/>
                  </a:lnTo>
                  <a:lnTo>
                    <a:pt x="1818765" y="1481027"/>
                  </a:lnTo>
                  <a:lnTo>
                    <a:pt x="1814633" y="1472143"/>
                  </a:lnTo>
                  <a:lnTo>
                    <a:pt x="1810820" y="1463259"/>
                  </a:lnTo>
                  <a:lnTo>
                    <a:pt x="1807324" y="1454057"/>
                  </a:lnTo>
                  <a:lnTo>
                    <a:pt x="1803828" y="1445173"/>
                  </a:lnTo>
                  <a:lnTo>
                    <a:pt x="1800968" y="1436289"/>
                  </a:lnTo>
                  <a:lnTo>
                    <a:pt x="1797789" y="1426770"/>
                  </a:lnTo>
                  <a:lnTo>
                    <a:pt x="1795247" y="1417569"/>
                  </a:lnTo>
                  <a:lnTo>
                    <a:pt x="1792704" y="1408367"/>
                  </a:lnTo>
                  <a:lnTo>
                    <a:pt x="1790480" y="1399166"/>
                  </a:lnTo>
                  <a:lnTo>
                    <a:pt x="1788573" y="1389647"/>
                  </a:lnTo>
                  <a:lnTo>
                    <a:pt x="1786666" y="1380445"/>
                  </a:lnTo>
                  <a:lnTo>
                    <a:pt x="1785395" y="1371244"/>
                  </a:lnTo>
                  <a:lnTo>
                    <a:pt x="1783170" y="1352206"/>
                  </a:lnTo>
                  <a:lnTo>
                    <a:pt x="1690687" y="1343639"/>
                  </a:lnTo>
                  <a:lnTo>
                    <a:pt x="1705624" y="1186897"/>
                  </a:lnTo>
                  <a:lnTo>
                    <a:pt x="1798425" y="1195781"/>
                  </a:lnTo>
                  <a:lnTo>
                    <a:pt x="1801285" y="1186897"/>
                  </a:lnTo>
                  <a:lnTo>
                    <a:pt x="1804146" y="1178012"/>
                  </a:lnTo>
                  <a:lnTo>
                    <a:pt x="1807642" y="1169128"/>
                  </a:lnTo>
                  <a:lnTo>
                    <a:pt x="1810820" y="1160244"/>
                  </a:lnTo>
                  <a:lnTo>
                    <a:pt x="1814633" y="1151677"/>
                  </a:lnTo>
                  <a:lnTo>
                    <a:pt x="1818765" y="1142793"/>
                  </a:lnTo>
                  <a:lnTo>
                    <a:pt x="1822896" y="1134226"/>
                  </a:lnTo>
                  <a:lnTo>
                    <a:pt x="1827346" y="1125659"/>
                  </a:lnTo>
                  <a:lnTo>
                    <a:pt x="1831795" y="1117727"/>
                  </a:lnTo>
                  <a:lnTo>
                    <a:pt x="1836562" y="1109160"/>
                  </a:lnTo>
                  <a:lnTo>
                    <a:pt x="1841329" y="1100910"/>
                  </a:lnTo>
                  <a:lnTo>
                    <a:pt x="1846732" y="1092661"/>
                  </a:lnTo>
                  <a:lnTo>
                    <a:pt x="1852135" y="1085045"/>
                  </a:lnTo>
                  <a:lnTo>
                    <a:pt x="1857856" y="1077113"/>
                  </a:lnTo>
                  <a:lnTo>
                    <a:pt x="1863894" y="1069181"/>
                  </a:lnTo>
                  <a:lnTo>
                    <a:pt x="1869615" y="1061566"/>
                  </a:lnTo>
                  <a:lnTo>
                    <a:pt x="1810184" y="989858"/>
                  </a:lnTo>
                  <a:lnTo>
                    <a:pt x="1931588" y="889593"/>
                  </a:lnTo>
                  <a:lnTo>
                    <a:pt x="1990700" y="961301"/>
                  </a:lnTo>
                  <a:lnTo>
                    <a:pt x="1999599" y="956859"/>
                  </a:lnTo>
                  <a:lnTo>
                    <a:pt x="2008180" y="952734"/>
                  </a:lnTo>
                  <a:lnTo>
                    <a:pt x="2017079" y="948609"/>
                  </a:lnTo>
                  <a:lnTo>
                    <a:pt x="2025977" y="944485"/>
                  </a:lnTo>
                  <a:lnTo>
                    <a:pt x="2034876" y="941312"/>
                  </a:lnTo>
                  <a:lnTo>
                    <a:pt x="2043775" y="937504"/>
                  </a:lnTo>
                  <a:lnTo>
                    <a:pt x="2052673" y="934649"/>
                  </a:lnTo>
                  <a:lnTo>
                    <a:pt x="2061890" y="931476"/>
                  </a:lnTo>
                  <a:lnTo>
                    <a:pt x="2071424" y="928937"/>
                  </a:lnTo>
                  <a:lnTo>
                    <a:pt x="2080641" y="926399"/>
                  </a:lnTo>
                  <a:lnTo>
                    <a:pt x="2089539" y="924178"/>
                  </a:lnTo>
                  <a:lnTo>
                    <a:pt x="2099074" y="922274"/>
                  </a:lnTo>
                  <a:lnTo>
                    <a:pt x="2108608" y="920370"/>
                  </a:lnTo>
                  <a:lnTo>
                    <a:pt x="2117825" y="918784"/>
                  </a:lnTo>
                  <a:lnTo>
                    <a:pt x="2127041" y="917515"/>
                  </a:lnTo>
                  <a:lnTo>
                    <a:pt x="2136258" y="916246"/>
                  </a:lnTo>
                  <a:lnTo>
                    <a:pt x="2144839" y="823913"/>
                  </a:lnTo>
                  <a:close/>
                  <a:moveTo>
                    <a:pt x="1509345" y="590550"/>
                  </a:moveTo>
                  <a:lnTo>
                    <a:pt x="1518239" y="590550"/>
                  </a:lnTo>
                  <a:lnTo>
                    <a:pt x="1526817" y="591817"/>
                  </a:lnTo>
                  <a:lnTo>
                    <a:pt x="1535394" y="593400"/>
                  </a:lnTo>
                  <a:lnTo>
                    <a:pt x="1543971" y="596250"/>
                  </a:lnTo>
                  <a:lnTo>
                    <a:pt x="1551912" y="599417"/>
                  </a:lnTo>
                  <a:lnTo>
                    <a:pt x="1559854" y="603534"/>
                  </a:lnTo>
                  <a:lnTo>
                    <a:pt x="1566843" y="608601"/>
                  </a:lnTo>
                  <a:lnTo>
                    <a:pt x="1570655" y="611452"/>
                  </a:lnTo>
                  <a:lnTo>
                    <a:pt x="1574149" y="614302"/>
                  </a:lnTo>
                  <a:lnTo>
                    <a:pt x="1577326" y="617469"/>
                  </a:lnTo>
                  <a:lnTo>
                    <a:pt x="1580185" y="620953"/>
                  </a:lnTo>
                  <a:lnTo>
                    <a:pt x="1583362" y="624753"/>
                  </a:lnTo>
                  <a:lnTo>
                    <a:pt x="1586221" y="628237"/>
                  </a:lnTo>
                  <a:lnTo>
                    <a:pt x="1588762" y="632037"/>
                  </a:lnTo>
                  <a:lnTo>
                    <a:pt x="1591621" y="636154"/>
                  </a:lnTo>
                  <a:lnTo>
                    <a:pt x="1593845" y="640271"/>
                  </a:lnTo>
                  <a:lnTo>
                    <a:pt x="1595433" y="644388"/>
                  </a:lnTo>
                  <a:lnTo>
                    <a:pt x="1597339" y="648505"/>
                  </a:lnTo>
                  <a:lnTo>
                    <a:pt x="1598927" y="652305"/>
                  </a:lnTo>
                  <a:lnTo>
                    <a:pt x="1601151" y="660856"/>
                  </a:lnTo>
                  <a:lnTo>
                    <a:pt x="1603057" y="669724"/>
                  </a:lnTo>
                  <a:lnTo>
                    <a:pt x="1603375" y="678274"/>
                  </a:lnTo>
                  <a:lnTo>
                    <a:pt x="1603375" y="687142"/>
                  </a:lnTo>
                  <a:lnTo>
                    <a:pt x="1602104" y="696326"/>
                  </a:lnTo>
                  <a:lnTo>
                    <a:pt x="1600516" y="704560"/>
                  </a:lnTo>
                  <a:lnTo>
                    <a:pt x="1597657" y="712794"/>
                  </a:lnTo>
                  <a:lnTo>
                    <a:pt x="1594480" y="721028"/>
                  </a:lnTo>
                  <a:lnTo>
                    <a:pt x="1590350" y="728629"/>
                  </a:lnTo>
                  <a:lnTo>
                    <a:pt x="1585268" y="736229"/>
                  </a:lnTo>
                  <a:lnTo>
                    <a:pt x="1582409" y="739396"/>
                  </a:lnTo>
                  <a:lnTo>
                    <a:pt x="1579550" y="742880"/>
                  </a:lnTo>
                  <a:lnTo>
                    <a:pt x="1576373" y="746047"/>
                  </a:lnTo>
                  <a:lnTo>
                    <a:pt x="1572879" y="749531"/>
                  </a:lnTo>
                  <a:lnTo>
                    <a:pt x="1569384" y="752381"/>
                  </a:lnTo>
                  <a:lnTo>
                    <a:pt x="1565572" y="755231"/>
                  </a:lnTo>
                  <a:lnTo>
                    <a:pt x="1297460" y="948099"/>
                  </a:lnTo>
                  <a:lnTo>
                    <a:pt x="1293012" y="951266"/>
                  </a:lnTo>
                  <a:lnTo>
                    <a:pt x="1288247" y="953799"/>
                  </a:lnTo>
                  <a:lnTo>
                    <a:pt x="1283164" y="956333"/>
                  </a:lnTo>
                  <a:lnTo>
                    <a:pt x="1278399" y="958550"/>
                  </a:lnTo>
                  <a:lnTo>
                    <a:pt x="1273634" y="960450"/>
                  </a:lnTo>
                  <a:lnTo>
                    <a:pt x="1268869" y="962033"/>
                  </a:lnTo>
                  <a:lnTo>
                    <a:pt x="1263469" y="962983"/>
                  </a:lnTo>
                  <a:lnTo>
                    <a:pt x="1258386" y="964250"/>
                  </a:lnTo>
                  <a:lnTo>
                    <a:pt x="1253304" y="964884"/>
                  </a:lnTo>
                  <a:lnTo>
                    <a:pt x="1247903" y="965200"/>
                  </a:lnTo>
                  <a:lnTo>
                    <a:pt x="1242820" y="965200"/>
                  </a:lnTo>
                  <a:lnTo>
                    <a:pt x="1237102" y="964884"/>
                  </a:lnTo>
                  <a:lnTo>
                    <a:pt x="1232020" y="964567"/>
                  </a:lnTo>
                  <a:lnTo>
                    <a:pt x="1226937" y="963617"/>
                  </a:lnTo>
                  <a:lnTo>
                    <a:pt x="1221537" y="962667"/>
                  </a:lnTo>
                  <a:lnTo>
                    <a:pt x="1216454" y="961083"/>
                  </a:lnTo>
                  <a:lnTo>
                    <a:pt x="1006475" y="894894"/>
                  </a:lnTo>
                  <a:lnTo>
                    <a:pt x="1009652" y="885393"/>
                  </a:lnTo>
                  <a:lnTo>
                    <a:pt x="1013464" y="875259"/>
                  </a:lnTo>
                  <a:lnTo>
                    <a:pt x="1017911" y="862591"/>
                  </a:lnTo>
                  <a:lnTo>
                    <a:pt x="1022676" y="847706"/>
                  </a:lnTo>
                  <a:lnTo>
                    <a:pt x="1027123" y="832188"/>
                  </a:lnTo>
                  <a:lnTo>
                    <a:pt x="1029029" y="824271"/>
                  </a:lnTo>
                  <a:lnTo>
                    <a:pt x="1030935" y="816353"/>
                  </a:lnTo>
                  <a:lnTo>
                    <a:pt x="1031888" y="808753"/>
                  </a:lnTo>
                  <a:lnTo>
                    <a:pt x="1033159" y="801469"/>
                  </a:lnTo>
                  <a:lnTo>
                    <a:pt x="1033794" y="793868"/>
                  </a:lnTo>
                  <a:lnTo>
                    <a:pt x="1033794" y="786584"/>
                  </a:lnTo>
                  <a:lnTo>
                    <a:pt x="1033794" y="778666"/>
                  </a:lnTo>
                  <a:lnTo>
                    <a:pt x="1033477" y="770749"/>
                  </a:lnTo>
                  <a:lnTo>
                    <a:pt x="1032841" y="762832"/>
                  </a:lnTo>
                  <a:lnTo>
                    <a:pt x="1031888" y="755548"/>
                  </a:lnTo>
                  <a:lnTo>
                    <a:pt x="1029665" y="740980"/>
                  </a:lnTo>
                  <a:lnTo>
                    <a:pt x="1027441" y="727995"/>
                  </a:lnTo>
                  <a:lnTo>
                    <a:pt x="1025217" y="718178"/>
                  </a:lnTo>
                  <a:lnTo>
                    <a:pt x="1022994" y="708994"/>
                  </a:lnTo>
                  <a:lnTo>
                    <a:pt x="1227572" y="773599"/>
                  </a:lnTo>
                  <a:lnTo>
                    <a:pt x="1458835" y="607651"/>
                  </a:lnTo>
                  <a:lnTo>
                    <a:pt x="1462965" y="605118"/>
                  </a:lnTo>
                  <a:lnTo>
                    <a:pt x="1467095" y="602268"/>
                  </a:lnTo>
                  <a:lnTo>
                    <a:pt x="1470589" y="600051"/>
                  </a:lnTo>
                  <a:lnTo>
                    <a:pt x="1474719" y="598467"/>
                  </a:lnTo>
                  <a:lnTo>
                    <a:pt x="1479166" y="596567"/>
                  </a:lnTo>
                  <a:lnTo>
                    <a:pt x="1483296" y="594984"/>
                  </a:lnTo>
                  <a:lnTo>
                    <a:pt x="1491873" y="592767"/>
                  </a:lnTo>
                  <a:lnTo>
                    <a:pt x="1500768" y="591183"/>
                  </a:lnTo>
                  <a:lnTo>
                    <a:pt x="1509345" y="590550"/>
                  </a:lnTo>
                  <a:close/>
                  <a:moveTo>
                    <a:pt x="690596" y="539750"/>
                  </a:moveTo>
                  <a:lnTo>
                    <a:pt x="691548" y="539750"/>
                  </a:lnTo>
                  <a:lnTo>
                    <a:pt x="693769" y="540067"/>
                  </a:lnTo>
                  <a:lnTo>
                    <a:pt x="702016" y="540702"/>
                  </a:lnTo>
                  <a:lnTo>
                    <a:pt x="727394" y="541020"/>
                  </a:lnTo>
                  <a:lnTo>
                    <a:pt x="757531" y="541655"/>
                  </a:lnTo>
                  <a:lnTo>
                    <a:pt x="770854" y="541972"/>
                  </a:lnTo>
                  <a:lnTo>
                    <a:pt x="781640" y="543242"/>
                  </a:lnTo>
                  <a:lnTo>
                    <a:pt x="781957" y="543242"/>
                  </a:lnTo>
                  <a:lnTo>
                    <a:pt x="785763" y="546734"/>
                  </a:lnTo>
                  <a:lnTo>
                    <a:pt x="789887" y="552130"/>
                  </a:lnTo>
                  <a:lnTo>
                    <a:pt x="794646" y="558479"/>
                  </a:lnTo>
                  <a:lnTo>
                    <a:pt x="799404" y="566415"/>
                  </a:lnTo>
                  <a:lnTo>
                    <a:pt x="804797" y="576573"/>
                  </a:lnTo>
                  <a:lnTo>
                    <a:pt x="809872" y="588001"/>
                  </a:lnTo>
                  <a:lnTo>
                    <a:pt x="812093" y="594668"/>
                  </a:lnTo>
                  <a:lnTo>
                    <a:pt x="814631" y="602286"/>
                  </a:lnTo>
                  <a:lnTo>
                    <a:pt x="817169" y="609905"/>
                  </a:lnTo>
                  <a:lnTo>
                    <a:pt x="820024" y="618476"/>
                  </a:lnTo>
                  <a:lnTo>
                    <a:pt x="822244" y="627364"/>
                  </a:lnTo>
                  <a:lnTo>
                    <a:pt x="824465" y="637205"/>
                  </a:lnTo>
                  <a:lnTo>
                    <a:pt x="826685" y="647681"/>
                  </a:lnTo>
                  <a:lnTo>
                    <a:pt x="828906" y="658791"/>
                  </a:lnTo>
                  <a:lnTo>
                    <a:pt x="830809" y="670537"/>
                  </a:lnTo>
                  <a:lnTo>
                    <a:pt x="832395" y="683235"/>
                  </a:lnTo>
                  <a:lnTo>
                    <a:pt x="834299" y="696567"/>
                  </a:lnTo>
                  <a:lnTo>
                    <a:pt x="835885" y="710535"/>
                  </a:lnTo>
                  <a:lnTo>
                    <a:pt x="836836" y="725454"/>
                  </a:lnTo>
                  <a:lnTo>
                    <a:pt x="838105" y="741644"/>
                  </a:lnTo>
                  <a:lnTo>
                    <a:pt x="839057" y="757834"/>
                  </a:lnTo>
                  <a:lnTo>
                    <a:pt x="840009" y="775611"/>
                  </a:lnTo>
                  <a:lnTo>
                    <a:pt x="840326" y="794022"/>
                  </a:lnTo>
                  <a:lnTo>
                    <a:pt x="840643" y="813069"/>
                  </a:lnTo>
                  <a:lnTo>
                    <a:pt x="840326" y="833703"/>
                  </a:lnTo>
                  <a:lnTo>
                    <a:pt x="840326" y="854972"/>
                  </a:lnTo>
                  <a:lnTo>
                    <a:pt x="844767" y="839735"/>
                  </a:lnTo>
                  <a:lnTo>
                    <a:pt x="849208" y="824497"/>
                  </a:lnTo>
                  <a:lnTo>
                    <a:pt x="857456" y="794975"/>
                  </a:lnTo>
                  <a:lnTo>
                    <a:pt x="864435" y="767992"/>
                  </a:lnTo>
                  <a:lnTo>
                    <a:pt x="870145" y="742914"/>
                  </a:lnTo>
                  <a:lnTo>
                    <a:pt x="878710" y="705456"/>
                  </a:lnTo>
                  <a:lnTo>
                    <a:pt x="881248" y="694028"/>
                  </a:lnTo>
                  <a:lnTo>
                    <a:pt x="882517" y="688314"/>
                  </a:lnTo>
                  <a:lnTo>
                    <a:pt x="878076" y="679425"/>
                  </a:lnTo>
                  <a:lnTo>
                    <a:pt x="874586" y="670854"/>
                  </a:lnTo>
                  <a:lnTo>
                    <a:pt x="871097" y="663236"/>
                  </a:lnTo>
                  <a:lnTo>
                    <a:pt x="868559" y="655617"/>
                  </a:lnTo>
                  <a:lnTo>
                    <a:pt x="864752" y="644506"/>
                  </a:lnTo>
                  <a:lnTo>
                    <a:pt x="863801" y="640380"/>
                  </a:lnTo>
                  <a:lnTo>
                    <a:pt x="867290" y="637205"/>
                  </a:lnTo>
                  <a:lnTo>
                    <a:pt x="876489" y="629269"/>
                  </a:lnTo>
                  <a:lnTo>
                    <a:pt x="881882" y="624507"/>
                  </a:lnTo>
                  <a:lnTo>
                    <a:pt x="888227" y="619746"/>
                  </a:lnTo>
                  <a:lnTo>
                    <a:pt x="894571" y="615619"/>
                  </a:lnTo>
                  <a:lnTo>
                    <a:pt x="900598" y="611810"/>
                  </a:lnTo>
                  <a:lnTo>
                    <a:pt x="921535" y="619746"/>
                  </a:lnTo>
                  <a:lnTo>
                    <a:pt x="939300" y="659426"/>
                  </a:lnTo>
                  <a:lnTo>
                    <a:pt x="934224" y="671172"/>
                  </a:lnTo>
                  <a:lnTo>
                    <a:pt x="928514" y="683235"/>
                  </a:lnTo>
                  <a:lnTo>
                    <a:pt x="922487" y="695932"/>
                  </a:lnTo>
                  <a:lnTo>
                    <a:pt x="923439" y="707043"/>
                  </a:lnTo>
                  <a:lnTo>
                    <a:pt x="924073" y="720693"/>
                  </a:lnTo>
                  <a:lnTo>
                    <a:pt x="924708" y="736248"/>
                  </a:lnTo>
                  <a:lnTo>
                    <a:pt x="924073" y="753390"/>
                  </a:lnTo>
                  <a:lnTo>
                    <a:pt x="923439" y="790213"/>
                  </a:lnTo>
                  <a:lnTo>
                    <a:pt x="921852" y="827354"/>
                  </a:lnTo>
                  <a:lnTo>
                    <a:pt x="920266" y="862273"/>
                  </a:lnTo>
                  <a:lnTo>
                    <a:pt x="918680" y="891161"/>
                  </a:lnTo>
                  <a:lnTo>
                    <a:pt x="916777" y="918461"/>
                  </a:lnTo>
                  <a:lnTo>
                    <a:pt x="918680" y="913382"/>
                  </a:lnTo>
                  <a:lnTo>
                    <a:pt x="923756" y="899097"/>
                  </a:lnTo>
                  <a:lnTo>
                    <a:pt x="927245" y="888621"/>
                  </a:lnTo>
                  <a:lnTo>
                    <a:pt x="931369" y="876241"/>
                  </a:lnTo>
                  <a:lnTo>
                    <a:pt x="935493" y="862273"/>
                  </a:lnTo>
                  <a:lnTo>
                    <a:pt x="939934" y="846401"/>
                  </a:lnTo>
                  <a:lnTo>
                    <a:pt x="943741" y="828307"/>
                  </a:lnTo>
                  <a:lnTo>
                    <a:pt x="947865" y="809260"/>
                  </a:lnTo>
                  <a:lnTo>
                    <a:pt x="951672" y="788626"/>
                  </a:lnTo>
                  <a:lnTo>
                    <a:pt x="955161" y="766722"/>
                  </a:lnTo>
                  <a:lnTo>
                    <a:pt x="957699" y="743866"/>
                  </a:lnTo>
                  <a:lnTo>
                    <a:pt x="958650" y="731486"/>
                  </a:lnTo>
                  <a:lnTo>
                    <a:pt x="959919" y="719106"/>
                  </a:lnTo>
                  <a:lnTo>
                    <a:pt x="960554" y="707043"/>
                  </a:lnTo>
                  <a:lnTo>
                    <a:pt x="960871" y="694345"/>
                  </a:lnTo>
                  <a:lnTo>
                    <a:pt x="961188" y="681330"/>
                  </a:lnTo>
                  <a:lnTo>
                    <a:pt x="961188" y="668315"/>
                  </a:lnTo>
                  <a:lnTo>
                    <a:pt x="969119" y="649268"/>
                  </a:lnTo>
                  <a:lnTo>
                    <a:pt x="970705" y="651173"/>
                  </a:lnTo>
                  <a:lnTo>
                    <a:pt x="973877" y="656887"/>
                  </a:lnTo>
                  <a:lnTo>
                    <a:pt x="976098" y="661331"/>
                  </a:lnTo>
                  <a:lnTo>
                    <a:pt x="978636" y="666727"/>
                  </a:lnTo>
                  <a:lnTo>
                    <a:pt x="981808" y="673076"/>
                  </a:lnTo>
                  <a:lnTo>
                    <a:pt x="984663" y="681012"/>
                  </a:lnTo>
                  <a:lnTo>
                    <a:pt x="988152" y="690218"/>
                  </a:lnTo>
                  <a:lnTo>
                    <a:pt x="991007" y="700377"/>
                  </a:lnTo>
                  <a:lnTo>
                    <a:pt x="993862" y="712122"/>
                  </a:lnTo>
                  <a:lnTo>
                    <a:pt x="997035" y="724820"/>
                  </a:lnTo>
                  <a:lnTo>
                    <a:pt x="999572" y="739422"/>
                  </a:lnTo>
                  <a:lnTo>
                    <a:pt x="1002110" y="754977"/>
                  </a:lnTo>
                  <a:lnTo>
                    <a:pt x="1004013" y="772436"/>
                  </a:lnTo>
                  <a:lnTo>
                    <a:pt x="1005600" y="790848"/>
                  </a:lnTo>
                  <a:lnTo>
                    <a:pt x="1005282" y="796244"/>
                  </a:lnTo>
                  <a:lnTo>
                    <a:pt x="1004331" y="801958"/>
                  </a:lnTo>
                  <a:lnTo>
                    <a:pt x="1003062" y="809260"/>
                  </a:lnTo>
                  <a:lnTo>
                    <a:pt x="1000841" y="817196"/>
                  </a:lnTo>
                  <a:lnTo>
                    <a:pt x="997669" y="826085"/>
                  </a:lnTo>
                  <a:lnTo>
                    <a:pt x="994497" y="836243"/>
                  </a:lnTo>
                  <a:lnTo>
                    <a:pt x="985932" y="858781"/>
                  </a:lnTo>
                  <a:lnTo>
                    <a:pt x="964043" y="914969"/>
                  </a:lnTo>
                  <a:lnTo>
                    <a:pt x="951037" y="948301"/>
                  </a:lnTo>
                  <a:lnTo>
                    <a:pt x="937079" y="985442"/>
                  </a:lnTo>
                  <a:lnTo>
                    <a:pt x="922804" y="1025757"/>
                  </a:lnTo>
                  <a:lnTo>
                    <a:pt x="915825" y="1047026"/>
                  </a:lnTo>
                  <a:lnTo>
                    <a:pt x="908212" y="1068929"/>
                  </a:lnTo>
                  <a:lnTo>
                    <a:pt x="901233" y="1091785"/>
                  </a:lnTo>
                  <a:lnTo>
                    <a:pt x="894254" y="1115594"/>
                  </a:lnTo>
                  <a:lnTo>
                    <a:pt x="886958" y="1139719"/>
                  </a:lnTo>
                  <a:lnTo>
                    <a:pt x="880296" y="1165115"/>
                  </a:lnTo>
                  <a:lnTo>
                    <a:pt x="873634" y="1190510"/>
                  </a:lnTo>
                  <a:lnTo>
                    <a:pt x="867290" y="1217493"/>
                  </a:lnTo>
                  <a:lnTo>
                    <a:pt x="861580" y="1244476"/>
                  </a:lnTo>
                  <a:lnTo>
                    <a:pt x="855553" y="1272728"/>
                  </a:lnTo>
                  <a:lnTo>
                    <a:pt x="850477" y="1301298"/>
                  </a:lnTo>
                  <a:lnTo>
                    <a:pt x="845402" y="1330821"/>
                  </a:lnTo>
                  <a:lnTo>
                    <a:pt x="840960" y="1360343"/>
                  </a:lnTo>
                  <a:lnTo>
                    <a:pt x="836836" y="1391135"/>
                  </a:lnTo>
                  <a:lnTo>
                    <a:pt x="874586" y="1434307"/>
                  </a:lnTo>
                  <a:lnTo>
                    <a:pt x="949768" y="1522239"/>
                  </a:lnTo>
                  <a:lnTo>
                    <a:pt x="990373" y="1569856"/>
                  </a:lnTo>
                  <a:lnTo>
                    <a:pt x="1026219" y="1613028"/>
                  </a:lnTo>
                  <a:lnTo>
                    <a:pt x="1041129" y="1631122"/>
                  </a:lnTo>
                  <a:lnTo>
                    <a:pt x="1053500" y="1646042"/>
                  </a:lnTo>
                  <a:lnTo>
                    <a:pt x="1062065" y="1657470"/>
                  </a:lnTo>
                  <a:lnTo>
                    <a:pt x="1066824" y="1664137"/>
                  </a:lnTo>
                  <a:lnTo>
                    <a:pt x="1071582" y="1671755"/>
                  </a:lnTo>
                  <a:lnTo>
                    <a:pt x="1077292" y="1680326"/>
                  </a:lnTo>
                  <a:lnTo>
                    <a:pt x="1080147" y="1685088"/>
                  </a:lnTo>
                  <a:lnTo>
                    <a:pt x="1083002" y="1689850"/>
                  </a:lnTo>
                  <a:lnTo>
                    <a:pt x="1085540" y="1695564"/>
                  </a:lnTo>
                  <a:lnTo>
                    <a:pt x="1088395" y="1701913"/>
                  </a:lnTo>
                  <a:lnTo>
                    <a:pt x="1090616" y="1708579"/>
                  </a:lnTo>
                  <a:lnTo>
                    <a:pt x="1091884" y="1715880"/>
                  </a:lnTo>
                  <a:lnTo>
                    <a:pt x="1093471" y="1724134"/>
                  </a:lnTo>
                  <a:lnTo>
                    <a:pt x="1093788" y="1733022"/>
                  </a:lnTo>
                  <a:lnTo>
                    <a:pt x="1093788" y="1742545"/>
                  </a:lnTo>
                  <a:lnTo>
                    <a:pt x="1092836" y="1753021"/>
                  </a:lnTo>
                  <a:lnTo>
                    <a:pt x="1090933" y="1765084"/>
                  </a:lnTo>
                  <a:lnTo>
                    <a:pt x="1087761" y="1777147"/>
                  </a:lnTo>
                  <a:lnTo>
                    <a:pt x="1086809" y="1785083"/>
                  </a:lnTo>
                  <a:lnTo>
                    <a:pt x="1084271" y="1801272"/>
                  </a:lnTo>
                  <a:lnTo>
                    <a:pt x="1076340" y="1854920"/>
                  </a:lnTo>
                  <a:lnTo>
                    <a:pt x="1054452" y="2009516"/>
                  </a:lnTo>
                  <a:lnTo>
                    <a:pt x="1023681" y="2230139"/>
                  </a:lnTo>
                  <a:lnTo>
                    <a:pt x="1022730" y="2236488"/>
                  </a:lnTo>
                  <a:lnTo>
                    <a:pt x="1021461" y="2242520"/>
                  </a:lnTo>
                  <a:lnTo>
                    <a:pt x="1019875" y="2248551"/>
                  </a:lnTo>
                  <a:lnTo>
                    <a:pt x="1018289" y="2254582"/>
                  </a:lnTo>
                  <a:lnTo>
                    <a:pt x="1015751" y="2259979"/>
                  </a:lnTo>
                  <a:lnTo>
                    <a:pt x="1013530" y="2265693"/>
                  </a:lnTo>
                  <a:lnTo>
                    <a:pt x="1011310" y="2271407"/>
                  </a:lnTo>
                  <a:lnTo>
                    <a:pt x="1008455" y="2276486"/>
                  </a:lnTo>
                  <a:lnTo>
                    <a:pt x="1005917" y="2281248"/>
                  </a:lnTo>
                  <a:lnTo>
                    <a:pt x="1002427" y="2286009"/>
                  </a:lnTo>
                  <a:lnTo>
                    <a:pt x="999255" y="2291088"/>
                  </a:lnTo>
                  <a:lnTo>
                    <a:pt x="995766" y="2295533"/>
                  </a:lnTo>
                  <a:lnTo>
                    <a:pt x="992276" y="2299659"/>
                  </a:lnTo>
                  <a:lnTo>
                    <a:pt x="988470" y="2303469"/>
                  </a:lnTo>
                  <a:lnTo>
                    <a:pt x="984346" y="2307278"/>
                  </a:lnTo>
                  <a:lnTo>
                    <a:pt x="980222" y="2311087"/>
                  </a:lnTo>
                  <a:lnTo>
                    <a:pt x="975781" y="2314262"/>
                  </a:lnTo>
                  <a:lnTo>
                    <a:pt x="971339" y="2317436"/>
                  </a:lnTo>
                  <a:lnTo>
                    <a:pt x="966581" y="2320293"/>
                  </a:lnTo>
                  <a:lnTo>
                    <a:pt x="961823" y="2322833"/>
                  </a:lnTo>
                  <a:lnTo>
                    <a:pt x="956747" y="2325372"/>
                  </a:lnTo>
                  <a:lnTo>
                    <a:pt x="951989" y="2327277"/>
                  </a:lnTo>
                  <a:lnTo>
                    <a:pt x="946913" y="2329182"/>
                  </a:lnTo>
                  <a:lnTo>
                    <a:pt x="941203" y="2331086"/>
                  </a:lnTo>
                  <a:lnTo>
                    <a:pt x="936128" y="2332674"/>
                  </a:lnTo>
                  <a:lnTo>
                    <a:pt x="930418" y="2333309"/>
                  </a:lnTo>
                  <a:lnTo>
                    <a:pt x="925025" y="2334578"/>
                  </a:lnTo>
                  <a:lnTo>
                    <a:pt x="919315" y="2334896"/>
                  </a:lnTo>
                  <a:lnTo>
                    <a:pt x="913605" y="2335213"/>
                  </a:lnTo>
                  <a:lnTo>
                    <a:pt x="907577" y="2335213"/>
                  </a:lnTo>
                  <a:lnTo>
                    <a:pt x="901550" y="2334896"/>
                  </a:lnTo>
                  <a:lnTo>
                    <a:pt x="895523" y="2333943"/>
                  </a:lnTo>
                  <a:lnTo>
                    <a:pt x="889813" y="2333309"/>
                  </a:lnTo>
                  <a:lnTo>
                    <a:pt x="883786" y="2332356"/>
                  </a:lnTo>
                  <a:lnTo>
                    <a:pt x="878076" y="2330769"/>
                  </a:lnTo>
                  <a:lnTo>
                    <a:pt x="872683" y="2328864"/>
                  </a:lnTo>
                  <a:lnTo>
                    <a:pt x="867290" y="2326642"/>
                  </a:lnTo>
                  <a:lnTo>
                    <a:pt x="862214" y="2324420"/>
                  </a:lnTo>
                  <a:lnTo>
                    <a:pt x="857456" y="2321881"/>
                  </a:lnTo>
                  <a:lnTo>
                    <a:pt x="852698" y="2319341"/>
                  </a:lnTo>
                  <a:lnTo>
                    <a:pt x="848257" y="2316167"/>
                  </a:lnTo>
                  <a:lnTo>
                    <a:pt x="843815" y="2312992"/>
                  </a:lnTo>
                  <a:lnTo>
                    <a:pt x="839692" y="2309183"/>
                  </a:lnTo>
                  <a:lnTo>
                    <a:pt x="835568" y="2305373"/>
                  </a:lnTo>
                  <a:lnTo>
                    <a:pt x="831761" y="2301882"/>
                  </a:lnTo>
                  <a:lnTo>
                    <a:pt x="827954" y="2297755"/>
                  </a:lnTo>
                  <a:lnTo>
                    <a:pt x="824782" y="2293311"/>
                  </a:lnTo>
                  <a:lnTo>
                    <a:pt x="821293" y="2288866"/>
                  </a:lnTo>
                  <a:lnTo>
                    <a:pt x="818755" y="2283787"/>
                  </a:lnTo>
                  <a:lnTo>
                    <a:pt x="815900" y="2279026"/>
                  </a:lnTo>
                  <a:lnTo>
                    <a:pt x="813362" y="2274264"/>
                  </a:lnTo>
                  <a:lnTo>
                    <a:pt x="811141" y="2269185"/>
                  </a:lnTo>
                  <a:lnTo>
                    <a:pt x="809238" y="2263471"/>
                  </a:lnTo>
                  <a:lnTo>
                    <a:pt x="807335" y="2258392"/>
                  </a:lnTo>
                  <a:lnTo>
                    <a:pt x="805749" y="2252678"/>
                  </a:lnTo>
                  <a:lnTo>
                    <a:pt x="804162" y="2246646"/>
                  </a:lnTo>
                  <a:lnTo>
                    <a:pt x="803211" y="2241250"/>
                  </a:lnTo>
                  <a:lnTo>
                    <a:pt x="802576" y="2234901"/>
                  </a:lnTo>
                  <a:lnTo>
                    <a:pt x="801942" y="2228869"/>
                  </a:lnTo>
                  <a:lnTo>
                    <a:pt x="801625" y="2222838"/>
                  </a:lnTo>
                  <a:lnTo>
                    <a:pt x="801625" y="2216807"/>
                  </a:lnTo>
                  <a:lnTo>
                    <a:pt x="801942" y="2210458"/>
                  </a:lnTo>
                  <a:lnTo>
                    <a:pt x="802576" y="2204109"/>
                  </a:lnTo>
                  <a:lnTo>
                    <a:pt x="803211" y="2197443"/>
                  </a:lnTo>
                  <a:lnTo>
                    <a:pt x="833981" y="1990152"/>
                  </a:lnTo>
                  <a:lnTo>
                    <a:pt x="855235" y="1846032"/>
                  </a:lnTo>
                  <a:lnTo>
                    <a:pt x="861897" y="1797146"/>
                  </a:lnTo>
                  <a:lnTo>
                    <a:pt x="863801" y="1783178"/>
                  </a:lnTo>
                  <a:lnTo>
                    <a:pt x="864435" y="1777147"/>
                  </a:lnTo>
                  <a:lnTo>
                    <a:pt x="861897" y="1774290"/>
                  </a:lnTo>
                  <a:lnTo>
                    <a:pt x="855553" y="1767623"/>
                  </a:lnTo>
                  <a:lnTo>
                    <a:pt x="833030" y="1744133"/>
                  </a:lnTo>
                  <a:lnTo>
                    <a:pt x="763558" y="1673343"/>
                  </a:lnTo>
                  <a:lnTo>
                    <a:pt x="687424" y="1595886"/>
                  </a:lnTo>
                  <a:lnTo>
                    <a:pt x="657288" y="1564777"/>
                  </a:lnTo>
                  <a:lnTo>
                    <a:pt x="637620" y="1543825"/>
                  </a:lnTo>
                  <a:lnTo>
                    <a:pt x="624931" y="1537159"/>
                  </a:lnTo>
                  <a:lnTo>
                    <a:pt x="612876" y="1530175"/>
                  </a:lnTo>
                  <a:lnTo>
                    <a:pt x="600822" y="1523192"/>
                  </a:lnTo>
                  <a:lnTo>
                    <a:pt x="589719" y="1516208"/>
                  </a:lnTo>
                  <a:lnTo>
                    <a:pt x="578933" y="1508907"/>
                  </a:lnTo>
                  <a:lnTo>
                    <a:pt x="569100" y="1501605"/>
                  </a:lnTo>
                  <a:lnTo>
                    <a:pt x="559266" y="1494622"/>
                  </a:lnTo>
                  <a:lnTo>
                    <a:pt x="550383" y="1487003"/>
                  </a:lnTo>
                  <a:lnTo>
                    <a:pt x="541818" y="1480019"/>
                  </a:lnTo>
                  <a:lnTo>
                    <a:pt x="533570" y="1472718"/>
                  </a:lnTo>
                  <a:lnTo>
                    <a:pt x="525957" y="1465099"/>
                  </a:lnTo>
                  <a:lnTo>
                    <a:pt x="518978" y="1458116"/>
                  </a:lnTo>
                  <a:lnTo>
                    <a:pt x="511682" y="1451132"/>
                  </a:lnTo>
                  <a:lnTo>
                    <a:pt x="505655" y="1444148"/>
                  </a:lnTo>
                  <a:lnTo>
                    <a:pt x="499945" y="1436847"/>
                  </a:lnTo>
                  <a:lnTo>
                    <a:pt x="494235" y="1430181"/>
                  </a:lnTo>
                  <a:lnTo>
                    <a:pt x="489159" y="1423514"/>
                  </a:lnTo>
                  <a:lnTo>
                    <a:pt x="484718" y="1416848"/>
                  </a:lnTo>
                  <a:lnTo>
                    <a:pt x="480277" y="1410499"/>
                  </a:lnTo>
                  <a:lnTo>
                    <a:pt x="476470" y="1404150"/>
                  </a:lnTo>
                  <a:lnTo>
                    <a:pt x="473298" y="1397801"/>
                  </a:lnTo>
                  <a:lnTo>
                    <a:pt x="469808" y="1392405"/>
                  </a:lnTo>
                  <a:lnTo>
                    <a:pt x="464733" y="1381294"/>
                  </a:lnTo>
                  <a:lnTo>
                    <a:pt x="460926" y="1371453"/>
                  </a:lnTo>
                  <a:lnTo>
                    <a:pt x="458706" y="1362565"/>
                  </a:lnTo>
                  <a:lnTo>
                    <a:pt x="457754" y="1359073"/>
                  </a:lnTo>
                  <a:lnTo>
                    <a:pt x="457119" y="1355264"/>
                  </a:lnTo>
                  <a:lnTo>
                    <a:pt x="457119" y="1352089"/>
                  </a:lnTo>
                  <a:lnTo>
                    <a:pt x="457119" y="1349550"/>
                  </a:lnTo>
                  <a:lnTo>
                    <a:pt x="456802" y="1347010"/>
                  </a:lnTo>
                  <a:lnTo>
                    <a:pt x="456168" y="1344788"/>
                  </a:lnTo>
                  <a:lnTo>
                    <a:pt x="454264" y="1342566"/>
                  </a:lnTo>
                  <a:lnTo>
                    <a:pt x="452361" y="1340344"/>
                  </a:lnTo>
                  <a:lnTo>
                    <a:pt x="449823" y="1338439"/>
                  </a:lnTo>
                  <a:lnTo>
                    <a:pt x="446968" y="1336217"/>
                  </a:lnTo>
                  <a:lnTo>
                    <a:pt x="440624" y="1332408"/>
                  </a:lnTo>
                  <a:lnTo>
                    <a:pt x="434279" y="1328598"/>
                  </a:lnTo>
                  <a:lnTo>
                    <a:pt x="431107" y="1326376"/>
                  </a:lnTo>
                  <a:lnTo>
                    <a:pt x="428887" y="1324472"/>
                  </a:lnTo>
                  <a:lnTo>
                    <a:pt x="426666" y="1322250"/>
                  </a:lnTo>
                  <a:lnTo>
                    <a:pt x="425397" y="1319393"/>
                  </a:lnTo>
                  <a:lnTo>
                    <a:pt x="424128" y="1317170"/>
                  </a:lnTo>
                  <a:lnTo>
                    <a:pt x="424128" y="1314631"/>
                  </a:lnTo>
                  <a:lnTo>
                    <a:pt x="425714" y="1302568"/>
                  </a:lnTo>
                  <a:lnTo>
                    <a:pt x="427618" y="1289553"/>
                  </a:lnTo>
                  <a:lnTo>
                    <a:pt x="429521" y="1275268"/>
                  </a:lnTo>
                  <a:lnTo>
                    <a:pt x="432059" y="1260983"/>
                  </a:lnTo>
                  <a:lnTo>
                    <a:pt x="438086" y="1229873"/>
                  </a:lnTo>
                  <a:lnTo>
                    <a:pt x="445382" y="1196542"/>
                  </a:lnTo>
                  <a:lnTo>
                    <a:pt x="453313" y="1161623"/>
                  </a:lnTo>
                  <a:lnTo>
                    <a:pt x="462195" y="1125117"/>
                  </a:lnTo>
                  <a:lnTo>
                    <a:pt x="471712" y="1087658"/>
                  </a:lnTo>
                  <a:lnTo>
                    <a:pt x="481229" y="1049883"/>
                  </a:lnTo>
                  <a:lnTo>
                    <a:pt x="501531" y="974014"/>
                  </a:lnTo>
                  <a:lnTo>
                    <a:pt x="521199" y="901001"/>
                  </a:lnTo>
                  <a:lnTo>
                    <a:pt x="538963" y="833386"/>
                  </a:lnTo>
                  <a:lnTo>
                    <a:pt x="546577" y="803228"/>
                  </a:lnTo>
                  <a:lnTo>
                    <a:pt x="553238" y="775293"/>
                  </a:lnTo>
                  <a:lnTo>
                    <a:pt x="622710" y="754659"/>
                  </a:lnTo>
                  <a:lnTo>
                    <a:pt x="591305" y="753072"/>
                  </a:lnTo>
                  <a:lnTo>
                    <a:pt x="520881" y="750215"/>
                  </a:lnTo>
                  <a:lnTo>
                    <a:pt x="482497" y="748628"/>
                  </a:lnTo>
                  <a:lnTo>
                    <a:pt x="448554" y="747358"/>
                  </a:lnTo>
                  <a:lnTo>
                    <a:pt x="423494" y="747041"/>
                  </a:lnTo>
                  <a:lnTo>
                    <a:pt x="415563" y="747358"/>
                  </a:lnTo>
                  <a:lnTo>
                    <a:pt x="411439" y="747993"/>
                  </a:lnTo>
                  <a:lnTo>
                    <a:pt x="409853" y="748628"/>
                  </a:lnTo>
                  <a:lnTo>
                    <a:pt x="406364" y="750850"/>
                  </a:lnTo>
                  <a:lnTo>
                    <a:pt x="396847" y="757516"/>
                  </a:lnTo>
                  <a:lnTo>
                    <a:pt x="382889" y="767992"/>
                  </a:lnTo>
                  <a:lnTo>
                    <a:pt x="366393" y="781007"/>
                  </a:lnTo>
                  <a:lnTo>
                    <a:pt x="325472" y="812752"/>
                  </a:lnTo>
                  <a:lnTo>
                    <a:pt x="279791" y="849258"/>
                  </a:lnTo>
                  <a:lnTo>
                    <a:pt x="195093" y="917826"/>
                  </a:lnTo>
                  <a:lnTo>
                    <a:pt x="154805" y="951158"/>
                  </a:lnTo>
                  <a:lnTo>
                    <a:pt x="154488" y="951475"/>
                  </a:lnTo>
                  <a:lnTo>
                    <a:pt x="150681" y="954332"/>
                  </a:lnTo>
                  <a:lnTo>
                    <a:pt x="146875" y="957506"/>
                  </a:lnTo>
                  <a:lnTo>
                    <a:pt x="143068" y="960046"/>
                  </a:lnTo>
                  <a:lnTo>
                    <a:pt x="139261" y="962586"/>
                  </a:lnTo>
                  <a:lnTo>
                    <a:pt x="135454" y="964808"/>
                  </a:lnTo>
                  <a:lnTo>
                    <a:pt x="131013" y="966712"/>
                  </a:lnTo>
                  <a:lnTo>
                    <a:pt x="126889" y="968617"/>
                  </a:lnTo>
                  <a:lnTo>
                    <a:pt x="122766" y="969887"/>
                  </a:lnTo>
                  <a:lnTo>
                    <a:pt x="113883" y="972426"/>
                  </a:lnTo>
                  <a:lnTo>
                    <a:pt x="105318" y="974014"/>
                  </a:lnTo>
                  <a:lnTo>
                    <a:pt x="96436" y="975283"/>
                  </a:lnTo>
                  <a:lnTo>
                    <a:pt x="87554" y="974966"/>
                  </a:lnTo>
                  <a:lnTo>
                    <a:pt x="78671" y="974014"/>
                  </a:lnTo>
                  <a:lnTo>
                    <a:pt x="70106" y="972109"/>
                  </a:lnTo>
                  <a:lnTo>
                    <a:pt x="61541" y="969569"/>
                  </a:lnTo>
                  <a:lnTo>
                    <a:pt x="52976" y="966395"/>
                  </a:lnTo>
                  <a:lnTo>
                    <a:pt x="48852" y="964490"/>
                  </a:lnTo>
                  <a:lnTo>
                    <a:pt x="45363" y="962268"/>
                  </a:lnTo>
                  <a:lnTo>
                    <a:pt x="41239" y="959729"/>
                  </a:lnTo>
                  <a:lnTo>
                    <a:pt x="37432" y="956872"/>
                  </a:lnTo>
                  <a:lnTo>
                    <a:pt x="33626" y="954015"/>
                  </a:lnTo>
                  <a:lnTo>
                    <a:pt x="30453" y="951158"/>
                  </a:lnTo>
                  <a:lnTo>
                    <a:pt x="26647" y="947666"/>
                  </a:lnTo>
                  <a:lnTo>
                    <a:pt x="23792" y="944491"/>
                  </a:lnTo>
                  <a:lnTo>
                    <a:pt x="20302" y="940682"/>
                  </a:lnTo>
                  <a:lnTo>
                    <a:pt x="17764" y="936873"/>
                  </a:lnTo>
                  <a:lnTo>
                    <a:pt x="14909" y="933063"/>
                  </a:lnTo>
                  <a:lnTo>
                    <a:pt x="12689" y="929254"/>
                  </a:lnTo>
                  <a:lnTo>
                    <a:pt x="10468" y="925127"/>
                  </a:lnTo>
                  <a:lnTo>
                    <a:pt x="8248" y="921000"/>
                  </a:lnTo>
                  <a:lnTo>
                    <a:pt x="6662" y="916874"/>
                  </a:lnTo>
                  <a:lnTo>
                    <a:pt x="4758" y="912429"/>
                  </a:lnTo>
                  <a:lnTo>
                    <a:pt x="2538" y="903858"/>
                  </a:lnTo>
                  <a:lnTo>
                    <a:pt x="634" y="894970"/>
                  </a:lnTo>
                  <a:lnTo>
                    <a:pt x="0" y="886399"/>
                  </a:lnTo>
                  <a:lnTo>
                    <a:pt x="0" y="877511"/>
                  </a:lnTo>
                  <a:lnTo>
                    <a:pt x="952" y="868622"/>
                  </a:lnTo>
                  <a:lnTo>
                    <a:pt x="2538" y="859734"/>
                  </a:lnTo>
                  <a:lnTo>
                    <a:pt x="5075" y="851163"/>
                  </a:lnTo>
                  <a:lnTo>
                    <a:pt x="8882" y="842909"/>
                  </a:lnTo>
                  <a:lnTo>
                    <a:pt x="10785" y="838782"/>
                  </a:lnTo>
                  <a:lnTo>
                    <a:pt x="13006" y="834656"/>
                  </a:lnTo>
                  <a:lnTo>
                    <a:pt x="15544" y="831164"/>
                  </a:lnTo>
                  <a:lnTo>
                    <a:pt x="18082" y="827354"/>
                  </a:lnTo>
                  <a:lnTo>
                    <a:pt x="20937" y="823545"/>
                  </a:lnTo>
                  <a:lnTo>
                    <a:pt x="24109" y="820053"/>
                  </a:lnTo>
                  <a:lnTo>
                    <a:pt x="27281" y="816561"/>
                  </a:lnTo>
                  <a:lnTo>
                    <a:pt x="30771" y="813069"/>
                  </a:lnTo>
                  <a:lnTo>
                    <a:pt x="80575" y="775611"/>
                  </a:lnTo>
                  <a:lnTo>
                    <a:pt x="189700" y="694028"/>
                  </a:lnTo>
                  <a:lnTo>
                    <a:pt x="248386" y="650220"/>
                  </a:lnTo>
                  <a:lnTo>
                    <a:pt x="300094" y="612127"/>
                  </a:lnTo>
                  <a:lnTo>
                    <a:pt x="321348" y="596572"/>
                  </a:lnTo>
                  <a:lnTo>
                    <a:pt x="337843" y="585144"/>
                  </a:lnTo>
                  <a:lnTo>
                    <a:pt x="349263" y="577208"/>
                  </a:lnTo>
                  <a:lnTo>
                    <a:pt x="352436" y="574986"/>
                  </a:lnTo>
                  <a:lnTo>
                    <a:pt x="354022" y="574351"/>
                  </a:lnTo>
                  <a:lnTo>
                    <a:pt x="460926" y="562606"/>
                  </a:lnTo>
                  <a:lnTo>
                    <a:pt x="554190" y="552448"/>
                  </a:lnTo>
                  <a:lnTo>
                    <a:pt x="595112" y="548003"/>
                  </a:lnTo>
                  <a:lnTo>
                    <a:pt x="631275" y="544512"/>
                  </a:lnTo>
                  <a:lnTo>
                    <a:pt x="663315" y="541655"/>
                  </a:lnTo>
                  <a:lnTo>
                    <a:pt x="690596" y="539750"/>
                  </a:lnTo>
                  <a:close/>
                  <a:moveTo>
                    <a:pt x="912333" y="0"/>
                  </a:moveTo>
                  <a:lnTo>
                    <a:pt x="923772" y="0"/>
                  </a:lnTo>
                  <a:lnTo>
                    <a:pt x="935529" y="0"/>
                  </a:lnTo>
                  <a:lnTo>
                    <a:pt x="943791" y="636"/>
                  </a:lnTo>
                  <a:lnTo>
                    <a:pt x="952052" y="1908"/>
                  </a:lnTo>
                  <a:lnTo>
                    <a:pt x="960632" y="3817"/>
                  </a:lnTo>
                  <a:lnTo>
                    <a:pt x="969211" y="5407"/>
                  </a:lnTo>
                  <a:lnTo>
                    <a:pt x="977473" y="8270"/>
                  </a:lnTo>
                  <a:lnTo>
                    <a:pt x="986052" y="11451"/>
                  </a:lnTo>
                  <a:lnTo>
                    <a:pt x="993996" y="14949"/>
                  </a:lnTo>
                  <a:lnTo>
                    <a:pt x="1001940" y="19084"/>
                  </a:lnTo>
                  <a:lnTo>
                    <a:pt x="1010202" y="22901"/>
                  </a:lnTo>
                  <a:lnTo>
                    <a:pt x="1017828" y="27990"/>
                  </a:lnTo>
                  <a:lnTo>
                    <a:pt x="1025454" y="33080"/>
                  </a:lnTo>
                  <a:lnTo>
                    <a:pt x="1032762" y="39123"/>
                  </a:lnTo>
                  <a:lnTo>
                    <a:pt x="1039753" y="44848"/>
                  </a:lnTo>
                  <a:lnTo>
                    <a:pt x="1047061" y="51210"/>
                  </a:lnTo>
                  <a:lnTo>
                    <a:pt x="1053734" y="57889"/>
                  </a:lnTo>
                  <a:lnTo>
                    <a:pt x="1060407" y="65523"/>
                  </a:lnTo>
                  <a:lnTo>
                    <a:pt x="1066127" y="72839"/>
                  </a:lnTo>
                  <a:lnTo>
                    <a:pt x="1072164" y="80791"/>
                  </a:lnTo>
                  <a:lnTo>
                    <a:pt x="1077884" y="89061"/>
                  </a:lnTo>
                  <a:lnTo>
                    <a:pt x="1082968" y="97331"/>
                  </a:lnTo>
                  <a:lnTo>
                    <a:pt x="1087734" y="106555"/>
                  </a:lnTo>
                  <a:lnTo>
                    <a:pt x="1092183" y="115779"/>
                  </a:lnTo>
                  <a:lnTo>
                    <a:pt x="1096313" y="125003"/>
                  </a:lnTo>
                  <a:lnTo>
                    <a:pt x="1100127" y="134546"/>
                  </a:lnTo>
                  <a:lnTo>
                    <a:pt x="1103304" y="145042"/>
                  </a:lnTo>
                  <a:lnTo>
                    <a:pt x="1106164" y="155220"/>
                  </a:lnTo>
                  <a:lnTo>
                    <a:pt x="1108706" y="166035"/>
                  </a:lnTo>
                  <a:lnTo>
                    <a:pt x="1110612" y="176849"/>
                  </a:lnTo>
                  <a:lnTo>
                    <a:pt x="1111566" y="187982"/>
                  </a:lnTo>
                  <a:lnTo>
                    <a:pt x="1112519" y="199433"/>
                  </a:lnTo>
                  <a:lnTo>
                    <a:pt x="1112837" y="210883"/>
                  </a:lnTo>
                  <a:lnTo>
                    <a:pt x="1112519" y="222970"/>
                  </a:lnTo>
                  <a:lnTo>
                    <a:pt x="1110930" y="247144"/>
                  </a:lnTo>
                  <a:lnTo>
                    <a:pt x="1109024" y="271636"/>
                  </a:lnTo>
                  <a:lnTo>
                    <a:pt x="1106164" y="296764"/>
                  </a:lnTo>
                  <a:lnTo>
                    <a:pt x="1104575" y="308851"/>
                  </a:lnTo>
                  <a:lnTo>
                    <a:pt x="1102351" y="321574"/>
                  </a:lnTo>
                  <a:lnTo>
                    <a:pt x="1100444" y="333978"/>
                  </a:lnTo>
                  <a:lnTo>
                    <a:pt x="1097902" y="345747"/>
                  </a:lnTo>
                  <a:lnTo>
                    <a:pt x="1095360" y="358152"/>
                  </a:lnTo>
                  <a:lnTo>
                    <a:pt x="1092183" y="369921"/>
                  </a:lnTo>
                  <a:lnTo>
                    <a:pt x="1089323" y="381372"/>
                  </a:lnTo>
                  <a:lnTo>
                    <a:pt x="1085510" y="393140"/>
                  </a:lnTo>
                  <a:lnTo>
                    <a:pt x="1082014" y="404273"/>
                  </a:lnTo>
                  <a:lnTo>
                    <a:pt x="1077884" y="415406"/>
                  </a:lnTo>
                  <a:lnTo>
                    <a:pt x="1073753" y="425902"/>
                  </a:lnTo>
                  <a:lnTo>
                    <a:pt x="1068986" y="436080"/>
                  </a:lnTo>
                  <a:lnTo>
                    <a:pt x="1063585" y="445941"/>
                  </a:lnTo>
                  <a:lnTo>
                    <a:pt x="1058501" y="455483"/>
                  </a:lnTo>
                  <a:lnTo>
                    <a:pt x="1052463" y="464389"/>
                  </a:lnTo>
                  <a:lnTo>
                    <a:pt x="1046108" y="472977"/>
                  </a:lnTo>
                  <a:lnTo>
                    <a:pt x="1039753" y="481247"/>
                  </a:lnTo>
                  <a:lnTo>
                    <a:pt x="1032762" y="488563"/>
                  </a:lnTo>
                  <a:lnTo>
                    <a:pt x="1025454" y="495242"/>
                  </a:lnTo>
                  <a:lnTo>
                    <a:pt x="1017510" y="501922"/>
                  </a:lnTo>
                  <a:lnTo>
                    <a:pt x="1009248" y="507647"/>
                  </a:lnTo>
                  <a:lnTo>
                    <a:pt x="1000351" y="512736"/>
                  </a:lnTo>
                  <a:lnTo>
                    <a:pt x="991454" y="516871"/>
                  </a:lnTo>
                  <a:lnTo>
                    <a:pt x="981921" y="520688"/>
                  </a:lnTo>
                  <a:lnTo>
                    <a:pt x="971435" y="523551"/>
                  </a:lnTo>
                  <a:lnTo>
                    <a:pt x="960949" y="525778"/>
                  </a:lnTo>
                  <a:lnTo>
                    <a:pt x="953005" y="526732"/>
                  </a:lnTo>
                  <a:lnTo>
                    <a:pt x="944426" y="527050"/>
                  </a:lnTo>
                  <a:lnTo>
                    <a:pt x="935847" y="526414"/>
                  </a:lnTo>
                  <a:lnTo>
                    <a:pt x="926314" y="525141"/>
                  </a:lnTo>
                  <a:lnTo>
                    <a:pt x="917099" y="523233"/>
                  </a:lnTo>
                  <a:lnTo>
                    <a:pt x="907884" y="520688"/>
                  </a:lnTo>
                  <a:lnTo>
                    <a:pt x="898669" y="517190"/>
                  </a:lnTo>
                  <a:lnTo>
                    <a:pt x="888819" y="513373"/>
                  </a:lnTo>
                  <a:lnTo>
                    <a:pt x="879286" y="508283"/>
                  </a:lnTo>
                  <a:lnTo>
                    <a:pt x="869118" y="503194"/>
                  </a:lnTo>
                  <a:lnTo>
                    <a:pt x="859585" y="496833"/>
                  </a:lnTo>
                  <a:lnTo>
                    <a:pt x="849735" y="490153"/>
                  </a:lnTo>
                  <a:lnTo>
                    <a:pt x="840202" y="482837"/>
                  </a:lnTo>
                  <a:lnTo>
                    <a:pt x="830987" y="474886"/>
                  </a:lnTo>
                  <a:lnTo>
                    <a:pt x="821454" y="465979"/>
                  </a:lnTo>
                  <a:lnTo>
                    <a:pt x="812239" y="456755"/>
                  </a:lnTo>
                  <a:lnTo>
                    <a:pt x="803342" y="446577"/>
                  </a:lnTo>
                  <a:lnTo>
                    <a:pt x="794445" y="435762"/>
                  </a:lnTo>
                  <a:lnTo>
                    <a:pt x="786183" y="424630"/>
                  </a:lnTo>
                  <a:lnTo>
                    <a:pt x="778240" y="412225"/>
                  </a:lnTo>
                  <a:lnTo>
                    <a:pt x="770296" y="400138"/>
                  </a:lnTo>
                  <a:lnTo>
                    <a:pt x="762987" y="386779"/>
                  </a:lnTo>
                  <a:lnTo>
                    <a:pt x="756314" y="372784"/>
                  </a:lnTo>
                  <a:lnTo>
                    <a:pt x="749324" y="358470"/>
                  </a:lnTo>
                  <a:lnTo>
                    <a:pt x="743604" y="343203"/>
                  </a:lnTo>
                  <a:lnTo>
                    <a:pt x="738202" y="327617"/>
                  </a:lnTo>
                  <a:lnTo>
                    <a:pt x="733436" y="311077"/>
                  </a:lnTo>
                  <a:lnTo>
                    <a:pt x="728987" y="294219"/>
                  </a:lnTo>
                  <a:lnTo>
                    <a:pt x="725810" y="276725"/>
                  </a:lnTo>
                  <a:lnTo>
                    <a:pt x="722632" y="258595"/>
                  </a:lnTo>
                  <a:lnTo>
                    <a:pt x="720408" y="240146"/>
                  </a:lnTo>
                  <a:lnTo>
                    <a:pt x="719137" y="221062"/>
                  </a:lnTo>
                  <a:lnTo>
                    <a:pt x="719772" y="209293"/>
                  </a:lnTo>
                  <a:lnTo>
                    <a:pt x="721361" y="197206"/>
                  </a:lnTo>
                  <a:lnTo>
                    <a:pt x="722632" y="185756"/>
                  </a:lnTo>
                  <a:lnTo>
                    <a:pt x="724856" y="174623"/>
                  </a:lnTo>
                  <a:lnTo>
                    <a:pt x="727399" y="163490"/>
                  </a:lnTo>
                  <a:lnTo>
                    <a:pt x="730576" y="152676"/>
                  </a:lnTo>
                  <a:lnTo>
                    <a:pt x="734389" y="142179"/>
                  </a:lnTo>
                  <a:lnTo>
                    <a:pt x="737884" y="131683"/>
                  </a:lnTo>
                  <a:lnTo>
                    <a:pt x="742333" y="121823"/>
                  </a:lnTo>
                  <a:lnTo>
                    <a:pt x="746782" y="111962"/>
                  </a:lnTo>
                  <a:lnTo>
                    <a:pt x="752184" y="102420"/>
                  </a:lnTo>
                  <a:lnTo>
                    <a:pt x="757268" y="93514"/>
                  </a:lnTo>
                  <a:lnTo>
                    <a:pt x="763305" y="84290"/>
                  </a:lnTo>
                  <a:lnTo>
                    <a:pt x="769660" y="76338"/>
                  </a:lnTo>
                  <a:lnTo>
                    <a:pt x="776015" y="68068"/>
                  </a:lnTo>
                  <a:lnTo>
                    <a:pt x="783006" y="60116"/>
                  </a:lnTo>
                  <a:lnTo>
                    <a:pt x="790314" y="53118"/>
                  </a:lnTo>
                  <a:lnTo>
                    <a:pt x="797940" y="46121"/>
                  </a:lnTo>
                  <a:lnTo>
                    <a:pt x="805567" y="39759"/>
                  </a:lnTo>
                  <a:lnTo>
                    <a:pt x="813828" y="33398"/>
                  </a:lnTo>
                  <a:lnTo>
                    <a:pt x="822725" y="27990"/>
                  </a:lnTo>
                  <a:lnTo>
                    <a:pt x="831305" y="22901"/>
                  </a:lnTo>
                  <a:lnTo>
                    <a:pt x="840520" y="18130"/>
                  </a:lnTo>
                  <a:lnTo>
                    <a:pt x="849735" y="13995"/>
                  </a:lnTo>
                  <a:lnTo>
                    <a:pt x="859903" y="10496"/>
                  </a:lnTo>
                  <a:lnTo>
                    <a:pt x="870071" y="7316"/>
                  </a:lnTo>
                  <a:lnTo>
                    <a:pt x="879922" y="4771"/>
                  </a:lnTo>
                  <a:lnTo>
                    <a:pt x="890725" y="2544"/>
                  </a:lnTo>
                  <a:lnTo>
                    <a:pt x="901529" y="954"/>
                  </a:lnTo>
                  <a:lnTo>
                    <a:pt x="912333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5" name="圆角矩形 73">
              <a:extLst>
                <a:ext uri="{FF2B5EF4-FFF2-40B4-BE49-F238E27FC236}">
                  <a16:creationId xmlns:a16="http://schemas.microsoft.com/office/drawing/2014/main" xmlns="" id="{85B1FA48-3D46-4B35-A008-6C540F8CBC62}"/>
                </a:ext>
              </a:extLst>
            </p:cNvPr>
            <p:cNvSpPr/>
            <p:nvPr/>
          </p:nvSpPr>
          <p:spPr>
            <a:xfrm rot="18900000">
              <a:off x="5715058" y="4900439"/>
              <a:ext cx="1909664" cy="631413"/>
            </a:xfrm>
            <a:prstGeom prst="roundRect">
              <a:avLst>
                <a:gd name="adj" fmla="val 50000"/>
              </a:avLst>
            </a:prstGeom>
            <a:solidFill>
              <a:srgbClr val="1F497D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E77817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xmlns="" id="{F91C1558-E0BA-4D0D-8A05-2488E5DBCEB3}"/>
                </a:ext>
              </a:extLst>
            </p:cNvPr>
            <p:cNvSpPr/>
            <p:nvPr/>
          </p:nvSpPr>
          <p:spPr>
            <a:xfrm flipH="1">
              <a:off x="6851015" y="4505919"/>
              <a:ext cx="528842" cy="529105"/>
            </a:xfrm>
            <a:prstGeom prst="ellipse">
              <a:avLst/>
            </a:prstGeom>
            <a:solidFill>
              <a:schemeClr val="tx1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73A6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44B757DB-6575-48D8-B587-C498D1309E4D}"/>
                </a:ext>
              </a:extLst>
            </p:cNvPr>
            <p:cNvSpPr/>
            <p:nvPr/>
          </p:nvSpPr>
          <p:spPr>
            <a:xfrm rot="18900000">
              <a:off x="6957335" y="4575220"/>
              <a:ext cx="316199" cy="390503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73A6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4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3A6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8" name="KSO_Shape">
              <a:extLst>
                <a:ext uri="{FF2B5EF4-FFF2-40B4-BE49-F238E27FC236}">
                  <a16:creationId xmlns:a16="http://schemas.microsoft.com/office/drawing/2014/main" xmlns="" id="{D8A5CEE0-45E0-434D-BC4D-959A1F5F08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1743" y="5473387"/>
              <a:ext cx="343161" cy="340469"/>
            </a:xfrm>
            <a:custGeom>
              <a:avLst/>
              <a:gdLst>
                <a:gd name="T0" fmla="*/ 435344 w 2268537"/>
                <a:gd name="T1" fmla="*/ 1538932 h 2247901"/>
                <a:gd name="T2" fmla="*/ 495462 w 2268537"/>
                <a:gd name="T3" fmla="*/ 1635063 h 2247901"/>
                <a:gd name="T4" fmla="*/ 599590 w 2268537"/>
                <a:gd name="T5" fmla="*/ 1589945 h 2247901"/>
                <a:gd name="T6" fmla="*/ 569645 w 2268537"/>
                <a:gd name="T7" fmla="*/ 1480210 h 2247901"/>
                <a:gd name="T8" fmla="*/ 1569477 w 2268537"/>
                <a:gd name="T9" fmla="*/ 1473664 h 2247901"/>
                <a:gd name="T10" fmla="*/ 1631626 w 2268537"/>
                <a:gd name="T11" fmla="*/ 1599219 h 2247901"/>
                <a:gd name="T12" fmla="*/ 1169820 w 2268537"/>
                <a:gd name="T13" fmla="*/ 1679820 h 2247901"/>
                <a:gd name="T14" fmla="*/ 2218183 w 2268537"/>
                <a:gd name="T15" fmla="*/ 1620107 h 2247901"/>
                <a:gd name="T16" fmla="*/ 2265361 w 2268537"/>
                <a:gd name="T17" fmla="*/ 1739305 h 2247901"/>
                <a:gd name="T18" fmla="*/ 1398682 w 2268537"/>
                <a:gd name="T19" fmla="*/ 2039003 h 2247901"/>
                <a:gd name="T20" fmla="*/ 0 w 2268537"/>
                <a:gd name="T21" fmla="*/ 1401763 h 2247901"/>
                <a:gd name="T22" fmla="*/ 1802845 w 2268537"/>
                <a:gd name="T23" fmla="*/ 1254543 h 2247901"/>
                <a:gd name="T24" fmla="*/ 1896694 w 2268537"/>
                <a:gd name="T25" fmla="*/ 1346722 h 2247901"/>
                <a:gd name="T26" fmla="*/ 1801262 w 2268537"/>
                <a:gd name="T27" fmla="*/ 1343544 h 2247901"/>
                <a:gd name="T28" fmla="*/ 1952551 w 2268537"/>
                <a:gd name="T29" fmla="*/ 1373286 h 2247901"/>
                <a:gd name="T30" fmla="*/ 1959109 w 2268537"/>
                <a:gd name="T31" fmla="*/ 1284967 h 2247901"/>
                <a:gd name="T32" fmla="*/ 1883577 w 2268537"/>
                <a:gd name="T33" fmla="*/ 1210951 h 2247901"/>
                <a:gd name="T34" fmla="*/ 1924735 w 2268537"/>
                <a:gd name="T35" fmla="*/ 1183705 h 2247901"/>
                <a:gd name="T36" fmla="*/ 2066527 w 2268537"/>
                <a:gd name="T37" fmla="*/ 1199371 h 2247901"/>
                <a:gd name="T38" fmla="*/ 1998232 w 2268537"/>
                <a:gd name="T39" fmla="*/ 1451844 h 2247901"/>
                <a:gd name="T40" fmla="*/ 1739299 w 2268537"/>
                <a:gd name="T41" fmla="*/ 1420285 h 2247901"/>
                <a:gd name="T42" fmla="*/ 1733193 w 2268537"/>
                <a:gd name="T43" fmla="*/ 1158731 h 2247901"/>
                <a:gd name="T44" fmla="*/ 1233862 w 2268537"/>
                <a:gd name="T45" fmla="*/ 780369 h 2247901"/>
                <a:gd name="T46" fmla="*/ 1208472 w 2268537"/>
                <a:gd name="T47" fmla="*/ 887639 h 2247901"/>
                <a:gd name="T48" fmla="*/ 1337010 w 2268537"/>
                <a:gd name="T49" fmla="*/ 1007835 h 2247901"/>
                <a:gd name="T50" fmla="*/ 1297791 w 2268537"/>
                <a:gd name="T51" fmla="*/ 959984 h 2247901"/>
                <a:gd name="T52" fmla="*/ 1297791 w 2268537"/>
                <a:gd name="T53" fmla="*/ 1067934 h 2247901"/>
                <a:gd name="T54" fmla="*/ 1447865 w 2268537"/>
                <a:gd name="T55" fmla="*/ 1005568 h 2247901"/>
                <a:gd name="T56" fmla="*/ 1326808 w 2268537"/>
                <a:gd name="T57" fmla="*/ 866548 h 2247901"/>
                <a:gd name="T58" fmla="*/ 1320234 w 2268537"/>
                <a:gd name="T59" fmla="*/ 810532 h 2247901"/>
                <a:gd name="T60" fmla="*/ 1427235 w 2268537"/>
                <a:gd name="T61" fmla="*/ 798966 h 2247901"/>
                <a:gd name="T62" fmla="*/ 1388017 w 2268537"/>
                <a:gd name="T63" fmla="*/ 636134 h 2247901"/>
                <a:gd name="T64" fmla="*/ 1555092 w 2268537"/>
                <a:gd name="T65" fmla="*/ 745444 h 2247901"/>
                <a:gd name="T66" fmla="*/ 1611993 w 2268537"/>
                <a:gd name="T67" fmla="*/ 941614 h 2247901"/>
                <a:gd name="T68" fmla="*/ 1527662 w 2268537"/>
                <a:gd name="T69" fmla="*/ 1124630 h 2247901"/>
                <a:gd name="T70" fmla="*/ 1344717 w 2268537"/>
                <a:gd name="T71" fmla="*/ 1208994 h 2247901"/>
                <a:gd name="T72" fmla="*/ 1148398 w 2268537"/>
                <a:gd name="T73" fmla="*/ 1151844 h 2247901"/>
                <a:gd name="T74" fmla="*/ 1039356 w 2268537"/>
                <a:gd name="T75" fmla="*/ 984930 h 2247901"/>
                <a:gd name="T76" fmla="*/ 1067013 w 2268537"/>
                <a:gd name="T77" fmla="*/ 780823 h 2247901"/>
                <a:gd name="T78" fmla="*/ 1215727 w 2268537"/>
                <a:gd name="T79" fmla="*/ 648834 h 2247901"/>
                <a:gd name="T80" fmla="*/ 1814840 w 2268537"/>
                <a:gd name="T81" fmla="*/ 491075 h 2247901"/>
                <a:gd name="T82" fmla="*/ 1888564 w 2268537"/>
                <a:gd name="T83" fmla="*/ 577139 h 2247901"/>
                <a:gd name="T84" fmla="*/ 1872408 w 2268537"/>
                <a:gd name="T85" fmla="*/ 577818 h 2247901"/>
                <a:gd name="T86" fmla="*/ 1907905 w 2268537"/>
                <a:gd name="T87" fmla="*/ 640554 h 2247901"/>
                <a:gd name="T88" fmla="*/ 1942719 w 2268537"/>
                <a:gd name="T89" fmla="*/ 548375 h 2247901"/>
                <a:gd name="T90" fmla="*/ 1892432 w 2268537"/>
                <a:gd name="T91" fmla="*/ 493113 h 2247901"/>
                <a:gd name="T92" fmla="*/ 1895390 w 2268537"/>
                <a:gd name="T93" fmla="*/ 384401 h 2247901"/>
                <a:gd name="T94" fmla="*/ 2056717 w 2268537"/>
                <a:gd name="T95" fmla="*/ 536598 h 2247901"/>
                <a:gd name="T96" fmla="*/ 1929294 w 2268537"/>
                <a:gd name="T97" fmla="*/ 718464 h 2247901"/>
                <a:gd name="T98" fmla="*/ 1729512 w 2268537"/>
                <a:gd name="T99" fmla="*/ 619944 h 2247901"/>
                <a:gd name="T100" fmla="*/ 1798230 w 2268537"/>
                <a:gd name="T101" fmla="*/ 408635 h 2247901"/>
                <a:gd name="T102" fmla="*/ 1438439 w 2268537"/>
                <a:gd name="T103" fmla="*/ 111042 h 2247901"/>
                <a:gd name="T104" fmla="*/ 1512769 w 2268537"/>
                <a:gd name="T105" fmla="*/ 199876 h 2247901"/>
                <a:gd name="T106" fmla="*/ 1448183 w 2268537"/>
                <a:gd name="T107" fmla="*/ 210980 h 2247901"/>
                <a:gd name="T108" fmla="*/ 1572596 w 2268537"/>
                <a:gd name="T109" fmla="*/ 192171 h 2247901"/>
                <a:gd name="T110" fmla="*/ 1493506 w 2268537"/>
                <a:gd name="T111" fmla="*/ 107869 h 2247901"/>
                <a:gd name="T112" fmla="*/ 1558092 w 2268537"/>
                <a:gd name="T113" fmla="*/ 86114 h 2247901"/>
                <a:gd name="T114" fmla="*/ 1618146 w 2268537"/>
                <a:gd name="T115" fmla="*/ 49629 h 2247901"/>
                <a:gd name="T116" fmla="*/ 1622905 w 2268537"/>
                <a:gd name="T117" fmla="*/ 248145 h 2247901"/>
                <a:gd name="T118" fmla="*/ 1427334 w 2268537"/>
                <a:gd name="T119" fmla="*/ 281231 h 2247901"/>
                <a:gd name="T120" fmla="*/ 1366148 w 2268537"/>
                <a:gd name="T121" fmla="*/ 92686 h 2247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268537" h="2247901">
                  <a:moveTo>
                    <a:pt x="516787" y="1465473"/>
                  </a:moveTo>
                  <a:lnTo>
                    <a:pt x="512476" y="1465700"/>
                  </a:lnTo>
                  <a:lnTo>
                    <a:pt x="507939" y="1466607"/>
                  </a:lnTo>
                  <a:lnTo>
                    <a:pt x="503629" y="1467060"/>
                  </a:lnTo>
                  <a:lnTo>
                    <a:pt x="499545" y="1468194"/>
                  </a:lnTo>
                  <a:lnTo>
                    <a:pt x="495462" y="1469327"/>
                  </a:lnTo>
                  <a:lnTo>
                    <a:pt x="491151" y="1470688"/>
                  </a:lnTo>
                  <a:lnTo>
                    <a:pt x="487295" y="1472275"/>
                  </a:lnTo>
                  <a:lnTo>
                    <a:pt x="483438" y="1474089"/>
                  </a:lnTo>
                  <a:lnTo>
                    <a:pt x="479582" y="1475902"/>
                  </a:lnTo>
                  <a:lnTo>
                    <a:pt x="475952" y="1477943"/>
                  </a:lnTo>
                  <a:lnTo>
                    <a:pt x="472776" y="1480210"/>
                  </a:lnTo>
                  <a:lnTo>
                    <a:pt x="469146" y="1482704"/>
                  </a:lnTo>
                  <a:lnTo>
                    <a:pt x="465970" y="1485425"/>
                  </a:lnTo>
                  <a:lnTo>
                    <a:pt x="462794" y="1487919"/>
                  </a:lnTo>
                  <a:lnTo>
                    <a:pt x="459845" y="1490866"/>
                  </a:lnTo>
                  <a:lnTo>
                    <a:pt x="456896" y="1493814"/>
                  </a:lnTo>
                  <a:lnTo>
                    <a:pt x="454173" y="1496988"/>
                  </a:lnTo>
                  <a:lnTo>
                    <a:pt x="451451" y="1500389"/>
                  </a:lnTo>
                  <a:lnTo>
                    <a:pt x="449182" y="1503563"/>
                  </a:lnTo>
                  <a:lnTo>
                    <a:pt x="446914" y="1507190"/>
                  </a:lnTo>
                  <a:lnTo>
                    <a:pt x="444872" y="1510818"/>
                  </a:lnTo>
                  <a:lnTo>
                    <a:pt x="442830" y="1514446"/>
                  </a:lnTo>
                  <a:lnTo>
                    <a:pt x="441242" y="1518300"/>
                  </a:lnTo>
                  <a:lnTo>
                    <a:pt x="439654" y="1522381"/>
                  </a:lnTo>
                  <a:lnTo>
                    <a:pt x="438066" y="1526462"/>
                  </a:lnTo>
                  <a:lnTo>
                    <a:pt x="437159" y="1530543"/>
                  </a:lnTo>
                  <a:lnTo>
                    <a:pt x="436025" y="1534851"/>
                  </a:lnTo>
                  <a:lnTo>
                    <a:pt x="435344" y="1538932"/>
                  </a:lnTo>
                  <a:lnTo>
                    <a:pt x="434663" y="1543466"/>
                  </a:lnTo>
                  <a:lnTo>
                    <a:pt x="434437" y="1547774"/>
                  </a:lnTo>
                  <a:lnTo>
                    <a:pt x="434210" y="1552309"/>
                  </a:lnTo>
                  <a:lnTo>
                    <a:pt x="434437" y="1556843"/>
                  </a:lnTo>
                  <a:lnTo>
                    <a:pt x="434663" y="1561151"/>
                  </a:lnTo>
                  <a:lnTo>
                    <a:pt x="435344" y="1565459"/>
                  </a:lnTo>
                  <a:lnTo>
                    <a:pt x="436025" y="1569767"/>
                  </a:lnTo>
                  <a:lnTo>
                    <a:pt x="437159" y="1574074"/>
                  </a:lnTo>
                  <a:lnTo>
                    <a:pt x="438066" y="1578155"/>
                  </a:lnTo>
                  <a:lnTo>
                    <a:pt x="439654" y="1582010"/>
                  </a:lnTo>
                  <a:lnTo>
                    <a:pt x="441242" y="1586091"/>
                  </a:lnTo>
                  <a:lnTo>
                    <a:pt x="442830" y="1589945"/>
                  </a:lnTo>
                  <a:lnTo>
                    <a:pt x="444872" y="1593573"/>
                  </a:lnTo>
                  <a:lnTo>
                    <a:pt x="446914" y="1597200"/>
                  </a:lnTo>
                  <a:lnTo>
                    <a:pt x="449182" y="1600828"/>
                  </a:lnTo>
                  <a:lnTo>
                    <a:pt x="451451" y="1604229"/>
                  </a:lnTo>
                  <a:lnTo>
                    <a:pt x="454173" y="1607630"/>
                  </a:lnTo>
                  <a:lnTo>
                    <a:pt x="456896" y="1610577"/>
                  </a:lnTo>
                  <a:lnTo>
                    <a:pt x="459845" y="1613751"/>
                  </a:lnTo>
                  <a:lnTo>
                    <a:pt x="462794" y="1616472"/>
                  </a:lnTo>
                  <a:lnTo>
                    <a:pt x="465970" y="1619193"/>
                  </a:lnTo>
                  <a:lnTo>
                    <a:pt x="469146" y="1621687"/>
                  </a:lnTo>
                  <a:lnTo>
                    <a:pt x="472776" y="1624407"/>
                  </a:lnTo>
                  <a:lnTo>
                    <a:pt x="475952" y="1626675"/>
                  </a:lnTo>
                  <a:lnTo>
                    <a:pt x="479582" y="1628715"/>
                  </a:lnTo>
                  <a:lnTo>
                    <a:pt x="483438" y="1630529"/>
                  </a:lnTo>
                  <a:lnTo>
                    <a:pt x="487295" y="1632343"/>
                  </a:lnTo>
                  <a:lnTo>
                    <a:pt x="491151" y="1633930"/>
                  </a:lnTo>
                  <a:lnTo>
                    <a:pt x="495462" y="1635063"/>
                  </a:lnTo>
                  <a:lnTo>
                    <a:pt x="499545" y="1636424"/>
                  </a:lnTo>
                  <a:lnTo>
                    <a:pt x="503629" y="1637557"/>
                  </a:lnTo>
                  <a:lnTo>
                    <a:pt x="507939" y="1638011"/>
                  </a:lnTo>
                  <a:lnTo>
                    <a:pt x="512476" y="1638691"/>
                  </a:lnTo>
                  <a:lnTo>
                    <a:pt x="516787" y="1638918"/>
                  </a:lnTo>
                  <a:lnTo>
                    <a:pt x="521097" y="1638918"/>
                  </a:lnTo>
                  <a:lnTo>
                    <a:pt x="525634" y="1638918"/>
                  </a:lnTo>
                  <a:lnTo>
                    <a:pt x="529944" y="1638691"/>
                  </a:lnTo>
                  <a:lnTo>
                    <a:pt x="534255" y="1638011"/>
                  </a:lnTo>
                  <a:lnTo>
                    <a:pt x="538792" y="1637557"/>
                  </a:lnTo>
                  <a:lnTo>
                    <a:pt x="542875" y="1636424"/>
                  </a:lnTo>
                  <a:lnTo>
                    <a:pt x="546959" y="1635063"/>
                  </a:lnTo>
                  <a:lnTo>
                    <a:pt x="551042" y="1633930"/>
                  </a:lnTo>
                  <a:lnTo>
                    <a:pt x="554899" y="1632343"/>
                  </a:lnTo>
                  <a:lnTo>
                    <a:pt x="558756" y="1630529"/>
                  </a:lnTo>
                  <a:lnTo>
                    <a:pt x="562839" y="1628715"/>
                  </a:lnTo>
                  <a:lnTo>
                    <a:pt x="566242" y="1626675"/>
                  </a:lnTo>
                  <a:lnTo>
                    <a:pt x="569645" y="1624407"/>
                  </a:lnTo>
                  <a:lnTo>
                    <a:pt x="573275" y="1621687"/>
                  </a:lnTo>
                  <a:lnTo>
                    <a:pt x="576451" y="1619193"/>
                  </a:lnTo>
                  <a:lnTo>
                    <a:pt x="579854" y="1616472"/>
                  </a:lnTo>
                  <a:lnTo>
                    <a:pt x="582576" y="1613751"/>
                  </a:lnTo>
                  <a:lnTo>
                    <a:pt x="585525" y="1610577"/>
                  </a:lnTo>
                  <a:lnTo>
                    <a:pt x="588247" y="1607630"/>
                  </a:lnTo>
                  <a:lnTo>
                    <a:pt x="590743" y="1604229"/>
                  </a:lnTo>
                  <a:lnTo>
                    <a:pt x="593238" y="1600828"/>
                  </a:lnTo>
                  <a:lnTo>
                    <a:pt x="595507" y="1597200"/>
                  </a:lnTo>
                  <a:lnTo>
                    <a:pt x="597549" y="1593573"/>
                  </a:lnTo>
                  <a:lnTo>
                    <a:pt x="599590" y="1589945"/>
                  </a:lnTo>
                  <a:lnTo>
                    <a:pt x="601178" y="1586091"/>
                  </a:lnTo>
                  <a:lnTo>
                    <a:pt x="602766" y="1582010"/>
                  </a:lnTo>
                  <a:lnTo>
                    <a:pt x="604354" y="1578155"/>
                  </a:lnTo>
                  <a:lnTo>
                    <a:pt x="605262" y="1574074"/>
                  </a:lnTo>
                  <a:lnTo>
                    <a:pt x="606396" y="1569767"/>
                  </a:lnTo>
                  <a:lnTo>
                    <a:pt x="607077" y="1565459"/>
                  </a:lnTo>
                  <a:lnTo>
                    <a:pt x="607531" y="1561151"/>
                  </a:lnTo>
                  <a:lnTo>
                    <a:pt x="607984" y="1556843"/>
                  </a:lnTo>
                  <a:lnTo>
                    <a:pt x="608211" y="1552309"/>
                  </a:lnTo>
                  <a:lnTo>
                    <a:pt x="607984" y="1547774"/>
                  </a:lnTo>
                  <a:lnTo>
                    <a:pt x="607531" y="1543466"/>
                  </a:lnTo>
                  <a:lnTo>
                    <a:pt x="607077" y="1538932"/>
                  </a:lnTo>
                  <a:lnTo>
                    <a:pt x="606396" y="1534851"/>
                  </a:lnTo>
                  <a:lnTo>
                    <a:pt x="605262" y="1530543"/>
                  </a:lnTo>
                  <a:lnTo>
                    <a:pt x="604354" y="1526462"/>
                  </a:lnTo>
                  <a:lnTo>
                    <a:pt x="602766" y="1522381"/>
                  </a:lnTo>
                  <a:lnTo>
                    <a:pt x="601178" y="1518300"/>
                  </a:lnTo>
                  <a:lnTo>
                    <a:pt x="599590" y="1514446"/>
                  </a:lnTo>
                  <a:lnTo>
                    <a:pt x="597549" y="1510818"/>
                  </a:lnTo>
                  <a:lnTo>
                    <a:pt x="595507" y="1507190"/>
                  </a:lnTo>
                  <a:lnTo>
                    <a:pt x="593238" y="1503563"/>
                  </a:lnTo>
                  <a:lnTo>
                    <a:pt x="590743" y="1500389"/>
                  </a:lnTo>
                  <a:lnTo>
                    <a:pt x="588247" y="1496988"/>
                  </a:lnTo>
                  <a:lnTo>
                    <a:pt x="585525" y="1493814"/>
                  </a:lnTo>
                  <a:lnTo>
                    <a:pt x="582576" y="1490866"/>
                  </a:lnTo>
                  <a:lnTo>
                    <a:pt x="579854" y="1487919"/>
                  </a:lnTo>
                  <a:lnTo>
                    <a:pt x="576451" y="1485425"/>
                  </a:lnTo>
                  <a:lnTo>
                    <a:pt x="573275" y="1482704"/>
                  </a:lnTo>
                  <a:lnTo>
                    <a:pt x="569645" y="1480210"/>
                  </a:lnTo>
                  <a:lnTo>
                    <a:pt x="566242" y="1477943"/>
                  </a:lnTo>
                  <a:lnTo>
                    <a:pt x="562839" y="1475902"/>
                  </a:lnTo>
                  <a:lnTo>
                    <a:pt x="558756" y="1474089"/>
                  </a:lnTo>
                  <a:lnTo>
                    <a:pt x="554899" y="1472275"/>
                  </a:lnTo>
                  <a:lnTo>
                    <a:pt x="551042" y="1470688"/>
                  </a:lnTo>
                  <a:lnTo>
                    <a:pt x="546959" y="1469327"/>
                  </a:lnTo>
                  <a:lnTo>
                    <a:pt x="542875" y="1468194"/>
                  </a:lnTo>
                  <a:lnTo>
                    <a:pt x="538792" y="1467060"/>
                  </a:lnTo>
                  <a:lnTo>
                    <a:pt x="534255" y="1466607"/>
                  </a:lnTo>
                  <a:lnTo>
                    <a:pt x="529944" y="1465700"/>
                  </a:lnTo>
                  <a:lnTo>
                    <a:pt x="525634" y="1465473"/>
                  </a:lnTo>
                  <a:lnTo>
                    <a:pt x="521097" y="1465473"/>
                  </a:lnTo>
                  <a:lnTo>
                    <a:pt x="516787" y="1465473"/>
                  </a:lnTo>
                  <a:close/>
                  <a:moveTo>
                    <a:pt x="779462" y="1465263"/>
                  </a:moveTo>
                  <a:lnTo>
                    <a:pt x="795909" y="1465263"/>
                  </a:lnTo>
                  <a:lnTo>
                    <a:pt x="795118" y="1465354"/>
                  </a:lnTo>
                  <a:lnTo>
                    <a:pt x="796247" y="1465263"/>
                  </a:lnTo>
                  <a:lnTo>
                    <a:pt x="802144" y="1465263"/>
                  </a:lnTo>
                  <a:lnTo>
                    <a:pt x="997663" y="1465263"/>
                  </a:lnTo>
                  <a:lnTo>
                    <a:pt x="1331996" y="1465263"/>
                  </a:lnTo>
                  <a:lnTo>
                    <a:pt x="1527515" y="1465263"/>
                  </a:lnTo>
                  <a:lnTo>
                    <a:pt x="1532959" y="1465263"/>
                  </a:lnTo>
                  <a:lnTo>
                    <a:pt x="1538630" y="1465717"/>
                  </a:lnTo>
                  <a:lnTo>
                    <a:pt x="1543846" y="1466398"/>
                  </a:lnTo>
                  <a:lnTo>
                    <a:pt x="1549290" y="1467307"/>
                  </a:lnTo>
                  <a:lnTo>
                    <a:pt x="1554507" y="1468669"/>
                  </a:lnTo>
                  <a:lnTo>
                    <a:pt x="1559497" y="1470031"/>
                  </a:lnTo>
                  <a:lnTo>
                    <a:pt x="1564487" y="1471848"/>
                  </a:lnTo>
                  <a:lnTo>
                    <a:pt x="1569477" y="1473664"/>
                  </a:lnTo>
                  <a:lnTo>
                    <a:pt x="1574014" y="1475934"/>
                  </a:lnTo>
                  <a:lnTo>
                    <a:pt x="1578550" y="1478205"/>
                  </a:lnTo>
                  <a:lnTo>
                    <a:pt x="1583313" y="1480702"/>
                  </a:lnTo>
                  <a:lnTo>
                    <a:pt x="1587396" y="1483654"/>
                  </a:lnTo>
                  <a:lnTo>
                    <a:pt x="1591706" y="1486378"/>
                  </a:lnTo>
                  <a:lnTo>
                    <a:pt x="1595788" y="1489784"/>
                  </a:lnTo>
                  <a:lnTo>
                    <a:pt x="1599644" y="1493190"/>
                  </a:lnTo>
                  <a:lnTo>
                    <a:pt x="1603500" y="1496595"/>
                  </a:lnTo>
                  <a:lnTo>
                    <a:pt x="1607129" y="1500455"/>
                  </a:lnTo>
                  <a:lnTo>
                    <a:pt x="1610305" y="1504315"/>
                  </a:lnTo>
                  <a:lnTo>
                    <a:pt x="1613480" y="1508402"/>
                  </a:lnTo>
                  <a:lnTo>
                    <a:pt x="1616656" y="1512488"/>
                  </a:lnTo>
                  <a:lnTo>
                    <a:pt x="1619151" y="1517029"/>
                  </a:lnTo>
                  <a:lnTo>
                    <a:pt x="1621646" y="1521343"/>
                  </a:lnTo>
                  <a:lnTo>
                    <a:pt x="1624368" y="1525884"/>
                  </a:lnTo>
                  <a:lnTo>
                    <a:pt x="1626409" y="1530652"/>
                  </a:lnTo>
                  <a:lnTo>
                    <a:pt x="1628224" y="1535420"/>
                  </a:lnTo>
                  <a:lnTo>
                    <a:pt x="1630038" y="1540642"/>
                  </a:lnTo>
                  <a:lnTo>
                    <a:pt x="1631626" y="1545637"/>
                  </a:lnTo>
                  <a:lnTo>
                    <a:pt x="1632533" y="1550859"/>
                  </a:lnTo>
                  <a:lnTo>
                    <a:pt x="1633667" y="1556081"/>
                  </a:lnTo>
                  <a:lnTo>
                    <a:pt x="1634121" y="1561530"/>
                  </a:lnTo>
                  <a:lnTo>
                    <a:pt x="1634575" y="1566979"/>
                  </a:lnTo>
                  <a:lnTo>
                    <a:pt x="1634801" y="1572428"/>
                  </a:lnTo>
                  <a:lnTo>
                    <a:pt x="1634575" y="1578104"/>
                  </a:lnTo>
                  <a:lnTo>
                    <a:pt x="1634121" y="1583553"/>
                  </a:lnTo>
                  <a:lnTo>
                    <a:pt x="1633667" y="1588775"/>
                  </a:lnTo>
                  <a:lnTo>
                    <a:pt x="1632533" y="1594224"/>
                  </a:lnTo>
                  <a:lnTo>
                    <a:pt x="1631626" y="1599219"/>
                  </a:lnTo>
                  <a:lnTo>
                    <a:pt x="1630038" y="1604441"/>
                  </a:lnTo>
                  <a:lnTo>
                    <a:pt x="1628224" y="1609436"/>
                  </a:lnTo>
                  <a:lnTo>
                    <a:pt x="1626409" y="1614204"/>
                  </a:lnTo>
                  <a:lnTo>
                    <a:pt x="1624368" y="1618972"/>
                  </a:lnTo>
                  <a:lnTo>
                    <a:pt x="1621646" y="1623513"/>
                  </a:lnTo>
                  <a:lnTo>
                    <a:pt x="1619151" y="1628054"/>
                  </a:lnTo>
                  <a:lnTo>
                    <a:pt x="1616656" y="1632368"/>
                  </a:lnTo>
                  <a:lnTo>
                    <a:pt x="1613480" y="1636681"/>
                  </a:lnTo>
                  <a:lnTo>
                    <a:pt x="1610305" y="1640541"/>
                  </a:lnTo>
                  <a:lnTo>
                    <a:pt x="1607129" y="1644401"/>
                  </a:lnTo>
                  <a:lnTo>
                    <a:pt x="1603500" y="1648261"/>
                  </a:lnTo>
                  <a:lnTo>
                    <a:pt x="1599644" y="1651893"/>
                  </a:lnTo>
                  <a:lnTo>
                    <a:pt x="1595788" y="1655299"/>
                  </a:lnTo>
                  <a:lnTo>
                    <a:pt x="1591706" y="1658478"/>
                  </a:lnTo>
                  <a:lnTo>
                    <a:pt x="1587396" y="1661429"/>
                  </a:lnTo>
                  <a:lnTo>
                    <a:pt x="1583313" y="1664154"/>
                  </a:lnTo>
                  <a:lnTo>
                    <a:pt x="1578550" y="1666651"/>
                  </a:lnTo>
                  <a:lnTo>
                    <a:pt x="1574014" y="1669149"/>
                  </a:lnTo>
                  <a:lnTo>
                    <a:pt x="1569477" y="1671419"/>
                  </a:lnTo>
                  <a:lnTo>
                    <a:pt x="1564487" y="1673236"/>
                  </a:lnTo>
                  <a:lnTo>
                    <a:pt x="1559497" y="1674825"/>
                  </a:lnTo>
                  <a:lnTo>
                    <a:pt x="1554507" y="1676187"/>
                  </a:lnTo>
                  <a:lnTo>
                    <a:pt x="1549290" y="1677549"/>
                  </a:lnTo>
                  <a:lnTo>
                    <a:pt x="1543846" y="1678458"/>
                  </a:lnTo>
                  <a:lnTo>
                    <a:pt x="1538630" y="1679139"/>
                  </a:lnTo>
                  <a:lnTo>
                    <a:pt x="1532959" y="1679593"/>
                  </a:lnTo>
                  <a:lnTo>
                    <a:pt x="1527515" y="1679820"/>
                  </a:lnTo>
                  <a:lnTo>
                    <a:pt x="1331996" y="1679820"/>
                  </a:lnTo>
                  <a:lnTo>
                    <a:pt x="1169820" y="1679820"/>
                  </a:lnTo>
                  <a:lnTo>
                    <a:pt x="1169820" y="1730451"/>
                  </a:lnTo>
                  <a:lnTo>
                    <a:pt x="1527515" y="1730451"/>
                  </a:lnTo>
                  <a:lnTo>
                    <a:pt x="1537496" y="1730224"/>
                  </a:lnTo>
                  <a:lnTo>
                    <a:pt x="1547022" y="1729088"/>
                  </a:lnTo>
                  <a:lnTo>
                    <a:pt x="1556322" y="1727953"/>
                  </a:lnTo>
                  <a:lnTo>
                    <a:pt x="1565394" y="1725683"/>
                  </a:lnTo>
                  <a:lnTo>
                    <a:pt x="1574467" y="1723185"/>
                  </a:lnTo>
                  <a:lnTo>
                    <a:pt x="1583313" y="1720461"/>
                  </a:lnTo>
                  <a:lnTo>
                    <a:pt x="1591706" y="1716828"/>
                  </a:lnTo>
                  <a:lnTo>
                    <a:pt x="1600098" y="1712514"/>
                  </a:lnTo>
                  <a:lnTo>
                    <a:pt x="1608037" y="1708200"/>
                  </a:lnTo>
                  <a:lnTo>
                    <a:pt x="1615749" y="1703432"/>
                  </a:lnTo>
                  <a:lnTo>
                    <a:pt x="1623007" y="1697983"/>
                  </a:lnTo>
                  <a:lnTo>
                    <a:pt x="1630265" y="1692307"/>
                  </a:lnTo>
                  <a:lnTo>
                    <a:pt x="1637070" y="1685950"/>
                  </a:lnTo>
                  <a:lnTo>
                    <a:pt x="1643194" y="1679593"/>
                  </a:lnTo>
                  <a:lnTo>
                    <a:pt x="1649318" y="1672781"/>
                  </a:lnTo>
                  <a:lnTo>
                    <a:pt x="1654762" y="1665743"/>
                  </a:lnTo>
                  <a:lnTo>
                    <a:pt x="2174633" y="1612615"/>
                  </a:lnTo>
                  <a:lnTo>
                    <a:pt x="2179170" y="1612388"/>
                  </a:lnTo>
                  <a:lnTo>
                    <a:pt x="2183479" y="1612388"/>
                  </a:lnTo>
                  <a:lnTo>
                    <a:pt x="2188243" y="1612388"/>
                  </a:lnTo>
                  <a:lnTo>
                    <a:pt x="2192552" y="1613069"/>
                  </a:lnTo>
                  <a:lnTo>
                    <a:pt x="2197089" y="1613523"/>
                  </a:lnTo>
                  <a:lnTo>
                    <a:pt x="2201398" y="1614431"/>
                  </a:lnTo>
                  <a:lnTo>
                    <a:pt x="2205481" y="1615566"/>
                  </a:lnTo>
                  <a:lnTo>
                    <a:pt x="2209791" y="1616929"/>
                  </a:lnTo>
                  <a:lnTo>
                    <a:pt x="2214100" y="1618291"/>
                  </a:lnTo>
                  <a:lnTo>
                    <a:pt x="2218183" y="1620107"/>
                  </a:lnTo>
                  <a:lnTo>
                    <a:pt x="2222039" y="1622378"/>
                  </a:lnTo>
                  <a:lnTo>
                    <a:pt x="2225895" y="1624648"/>
                  </a:lnTo>
                  <a:lnTo>
                    <a:pt x="2229751" y="1626919"/>
                  </a:lnTo>
                  <a:lnTo>
                    <a:pt x="2233380" y="1629643"/>
                  </a:lnTo>
                  <a:lnTo>
                    <a:pt x="2237009" y="1632595"/>
                  </a:lnTo>
                  <a:lnTo>
                    <a:pt x="2240411" y="1635773"/>
                  </a:lnTo>
                  <a:lnTo>
                    <a:pt x="2243587" y="1638725"/>
                  </a:lnTo>
                  <a:lnTo>
                    <a:pt x="2246762" y="1642358"/>
                  </a:lnTo>
                  <a:lnTo>
                    <a:pt x="2249711" y="1645990"/>
                  </a:lnTo>
                  <a:lnTo>
                    <a:pt x="2252206" y="1649623"/>
                  </a:lnTo>
                  <a:lnTo>
                    <a:pt x="2254701" y="1653483"/>
                  </a:lnTo>
                  <a:lnTo>
                    <a:pt x="2257196" y="1657342"/>
                  </a:lnTo>
                  <a:lnTo>
                    <a:pt x="2259237" y="1661429"/>
                  </a:lnTo>
                  <a:lnTo>
                    <a:pt x="2261052" y="1665970"/>
                  </a:lnTo>
                  <a:lnTo>
                    <a:pt x="2262867" y="1670057"/>
                  </a:lnTo>
                  <a:lnTo>
                    <a:pt x="2264227" y="1674371"/>
                  </a:lnTo>
                  <a:lnTo>
                    <a:pt x="2265588" y="1679139"/>
                  </a:lnTo>
                  <a:lnTo>
                    <a:pt x="2266723" y="1683453"/>
                  </a:lnTo>
                  <a:lnTo>
                    <a:pt x="2267403" y="1687993"/>
                  </a:lnTo>
                  <a:lnTo>
                    <a:pt x="2267857" y="1692761"/>
                  </a:lnTo>
                  <a:lnTo>
                    <a:pt x="2268083" y="1697302"/>
                  </a:lnTo>
                  <a:lnTo>
                    <a:pt x="2268537" y="1702297"/>
                  </a:lnTo>
                  <a:lnTo>
                    <a:pt x="2268537" y="1712287"/>
                  </a:lnTo>
                  <a:lnTo>
                    <a:pt x="2268083" y="1717055"/>
                  </a:lnTo>
                  <a:lnTo>
                    <a:pt x="2267857" y="1721369"/>
                  </a:lnTo>
                  <a:lnTo>
                    <a:pt x="2267630" y="1726137"/>
                  </a:lnTo>
                  <a:lnTo>
                    <a:pt x="2266949" y="1730451"/>
                  </a:lnTo>
                  <a:lnTo>
                    <a:pt x="2266042" y="1734764"/>
                  </a:lnTo>
                  <a:lnTo>
                    <a:pt x="2265361" y="1739305"/>
                  </a:lnTo>
                  <a:lnTo>
                    <a:pt x="2264001" y="1743392"/>
                  </a:lnTo>
                  <a:lnTo>
                    <a:pt x="2262867" y="1747479"/>
                  </a:lnTo>
                  <a:lnTo>
                    <a:pt x="2261506" y="1751566"/>
                  </a:lnTo>
                  <a:lnTo>
                    <a:pt x="2259918" y="1755653"/>
                  </a:lnTo>
                  <a:lnTo>
                    <a:pt x="2258103" y="1759512"/>
                  </a:lnTo>
                  <a:lnTo>
                    <a:pt x="2256062" y="1763599"/>
                  </a:lnTo>
                  <a:lnTo>
                    <a:pt x="2254247" y="1767459"/>
                  </a:lnTo>
                  <a:lnTo>
                    <a:pt x="2251979" y="1770864"/>
                  </a:lnTo>
                  <a:lnTo>
                    <a:pt x="2249711" y="1774497"/>
                  </a:lnTo>
                  <a:lnTo>
                    <a:pt x="2247216" y="1778130"/>
                  </a:lnTo>
                  <a:lnTo>
                    <a:pt x="2244721" y="1781536"/>
                  </a:lnTo>
                  <a:lnTo>
                    <a:pt x="2241772" y="1784714"/>
                  </a:lnTo>
                  <a:lnTo>
                    <a:pt x="2239050" y="1788120"/>
                  </a:lnTo>
                  <a:lnTo>
                    <a:pt x="2236102" y="1791071"/>
                  </a:lnTo>
                  <a:lnTo>
                    <a:pt x="2233153" y="1794023"/>
                  </a:lnTo>
                  <a:lnTo>
                    <a:pt x="2229977" y="1796747"/>
                  </a:lnTo>
                  <a:lnTo>
                    <a:pt x="2226575" y="1799472"/>
                  </a:lnTo>
                  <a:lnTo>
                    <a:pt x="2223400" y="1801969"/>
                  </a:lnTo>
                  <a:lnTo>
                    <a:pt x="2219771" y="1804240"/>
                  </a:lnTo>
                  <a:lnTo>
                    <a:pt x="2216141" y="1806510"/>
                  </a:lnTo>
                  <a:lnTo>
                    <a:pt x="2212512" y="1808554"/>
                  </a:lnTo>
                  <a:lnTo>
                    <a:pt x="2208657" y="1810370"/>
                  </a:lnTo>
                  <a:lnTo>
                    <a:pt x="2204801" y="1812186"/>
                  </a:lnTo>
                  <a:lnTo>
                    <a:pt x="2200718" y="1813776"/>
                  </a:lnTo>
                  <a:lnTo>
                    <a:pt x="2196635" y="1815365"/>
                  </a:lnTo>
                  <a:lnTo>
                    <a:pt x="2192325" y="1816727"/>
                  </a:lnTo>
                  <a:lnTo>
                    <a:pt x="1439282" y="2028332"/>
                  </a:lnTo>
                  <a:lnTo>
                    <a:pt x="1418869" y="2033781"/>
                  </a:lnTo>
                  <a:lnTo>
                    <a:pt x="1398682" y="2039003"/>
                  </a:lnTo>
                  <a:lnTo>
                    <a:pt x="1378268" y="2043317"/>
                  </a:lnTo>
                  <a:lnTo>
                    <a:pt x="1357854" y="2047404"/>
                  </a:lnTo>
                  <a:lnTo>
                    <a:pt x="1337213" y="2051037"/>
                  </a:lnTo>
                  <a:lnTo>
                    <a:pt x="1316573" y="2054442"/>
                  </a:lnTo>
                  <a:lnTo>
                    <a:pt x="1295932" y="2056940"/>
                  </a:lnTo>
                  <a:lnTo>
                    <a:pt x="1275291" y="2059437"/>
                  </a:lnTo>
                  <a:lnTo>
                    <a:pt x="1254424" y="2061254"/>
                  </a:lnTo>
                  <a:lnTo>
                    <a:pt x="1233556" y="2062389"/>
                  </a:lnTo>
                  <a:lnTo>
                    <a:pt x="1212916" y="2063297"/>
                  </a:lnTo>
                  <a:lnTo>
                    <a:pt x="1192048" y="2063751"/>
                  </a:lnTo>
                  <a:lnTo>
                    <a:pt x="1171181" y="2063751"/>
                  </a:lnTo>
                  <a:lnTo>
                    <a:pt x="1150087" y="2063297"/>
                  </a:lnTo>
                  <a:lnTo>
                    <a:pt x="1129219" y="2062162"/>
                  </a:lnTo>
                  <a:lnTo>
                    <a:pt x="1108352" y="2060573"/>
                  </a:lnTo>
                  <a:lnTo>
                    <a:pt x="796701" y="2035598"/>
                  </a:lnTo>
                  <a:lnTo>
                    <a:pt x="792391" y="2035144"/>
                  </a:lnTo>
                  <a:lnTo>
                    <a:pt x="788081" y="2034463"/>
                  </a:lnTo>
                  <a:lnTo>
                    <a:pt x="783545" y="2033554"/>
                  </a:lnTo>
                  <a:lnTo>
                    <a:pt x="779462" y="2032419"/>
                  </a:lnTo>
                  <a:lnTo>
                    <a:pt x="779462" y="1468438"/>
                  </a:lnTo>
                  <a:lnTo>
                    <a:pt x="779462" y="1467534"/>
                  </a:lnTo>
                  <a:lnTo>
                    <a:pt x="779462" y="1465263"/>
                  </a:lnTo>
                  <a:close/>
                  <a:moveTo>
                    <a:pt x="0" y="1401763"/>
                  </a:moveTo>
                  <a:lnTo>
                    <a:pt x="695325" y="1401763"/>
                  </a:lnTo>
                  <a:lnTo>
                    <a:pt x="695325" y="1572487"/>
                  </a:lnTo>
                  <a:lnTo>
                    <a:pt x="695325" y="1927085"/>
                  </a:lnTo>
                  <a:lnTo>
                    <a:pt x="695325" y="2247901"/>
                  </a:lnTo>
                  <a:lnTo>
                    <a:pt x="0" y="2247901"/>
                  </a:lnTo>
                  <a:lnTo>
                    <a:pt x="0" y="1401763"/>
                  </a:lnTo>
                  <a:close/>
                  <a:moveTo>
                    <a:pt x="1870009" y="1163726"/>
                  </a:moveTo>
                  <a:lnTo>
                    <a:pt x="1870009" y="1180300"/>
                  </a:lnTo>
                  <a:lnTo>
                    <a:pt x="1861189" y="1180981"/>
                  </a:lnTo>
                  <a:lnTo>
                    <a:pt x="1853274" y="1182343"/>
                  </a:lnTo>
                  <a:lnTo>
                    <a:pt x="1845586" y="1183705"/>
                  </a:lnTo>
                  <a:lnTo>
                    <a:pt x="1838575" y="1185522"/>
                  </a:lnTo>
                  <a:lnTo>
                    <a:pt x="1832243" y="1188019"/>
                  </a:lnTo>
                  <a:lnTo>
                    <a:pt x="1826138" y="1190290"/>
                  </a:lnTo>
                  <a:lnTo>
                    <a:pt x="1820936" y="1193014"/>
                  </a:lnTo>
                  <a:lnTo>
                    <a:pt x="1816187" y="1196193"/>
                  </a:lnTo>
                  <a:lnTo>
                    <a:pt x="1811891" y="1199825"/>
                  </a:lnTo>
                  <a:lnTo>
                    <a:pt x="1810081" y="1201642"/>
                  </a:lnTo>
                  <a:lnTo>
                    <a:pt x="1808272" y="1203458"/>
                  </a:lnTo>
                  <a:lnTo>
                    <a:pt x="1806689" y="1205501"/>
                  </a:lnTo>
                  <a:lnTo>
                    <a:pt x="1805106" y="1207545"/>
                  </a:lnTo>
                  <a:lnTo>
                    <a:pt x="1803749" y="1209588"/>
                  </a:lnTo>
                  <a:lnTo>
                    <a:pt x="1802619" y="1211859"/>
                  </a:lnTo>
                  <a:lnTo>
                    <a:pt x="1801488" y="1214356"/>
                  </a:lnTo>
                  <a:lnTo>
                    <a:pt x="1800583" y="1216627"/>
                  </a:lnTo>
                  <a:lnTo>
                    <a:pt x="1799679" y="1219124"/>
                  </a:lnTo>
                  <a:lnTo>
                    <a:pt x="1799227" y="1221395"/>
                  </a:lnTo>
                  <a:lnTo>
                    <a:pt x="1798548" y="1226844"/>
                  </a:lnTo>
                  <a:lnTo>
                    <a:pt x="1798096" y="1232520"/>
                  </a:lnTo>
                  <a:lnTo>
                    <a:pt x="1798096" y="1236379"/>
                  </a:lnTo>
                  <a:lnTo>
                    <a:pt x="1798774" y="1240239"/>
                  </a:lnTo>
                  <a:lnTo>
                    <a:pt x="1799227" y="1243872"/>
                  </a:lnTo>
                  <a:lnTo>
                    <a:pt x="1800357" y="1247504"/>
                  </a:lnTo>
                  <a:lnTo>
                    <a:pt x="1801488" y="1251137"/>
                  </a:lnTo>
                  <a:lnTo>
                    <a:pt x="1802845" y="1254543"/>
                  </a:lnTo>
                  <a:lnTo>
                    <a:pt x="1804654" y="1257948"/>
                  </a:lnTo>
                  <a:lnTo>
                    <a:pt x="1806689" y="1261354"/>
                  </a:lnTo>
                  <a:lnTo>
                    <a:pt x="1808725" y="1264079"/>
                  </a:lnTo>
                  <a:lnTo>
                    <a:pt x="1810986" y="1267257"/>
                  </a:lnTo>
                  <a:lnTo>
                    <a:pt x="1813474" y="1269755"/>
                  </a:lnTo>
                  <a:lnTo>
                    <a:pt x="1815961" y="1272252"/>
                  </a:lnTo>
                  <a:lnTo>
                    <a:pt x="1818449" y="1274750"/>
                  </a:lnTo>
                  <a:lnTo>
                    <a:pt x="1821162" y="1277020"/>
                  </a:lnTo>
                  <a:lnTo>
                    <a:pt x="1823876" y="1278836"/>
                  </a:lnTo>
                  <a:lnTo>
                    <a:pt x="1826816" y="1280653"/>
                  </a:lnTo>
                  <a:lnTo>
                    <a:pt x="1834053" y="1284740"/>
                  </a:lnTo>
                  <a:lnTo>
                    <a:pt x="1843777" y="1289734"/>
                  </a:lnTo>
                  <a:lnTo>
                    <a:pt x="1855988" y="1295638"/>
                  </a:lnTo>
                  <a:lnTo>
                    <a:pt x="1870914" y="1302676"/>
                  </a:lnTo>
                  <a:lnTo>
                    <a:pt x="1875436" y="1304719"/>
                  </a:lnTo>
                  <a:lnTo>
                    <a:pt x="1879507" y="1306763"/>
                  </a:lnTo>
                  <a:lnTo>
                    <a:pt x="1883125" y="1309033"/>
                  </a:lnTo>
                  <a:lnTo>
                    <a:pt x="1886065" y="1311077"/>
                  </a:lnTo>
                  <a:lnTo>
                    <a:pt x="1889005" y="1312893"/>
                  </a:lnTo>
                  <a:lnTo>
                    <a:pt x="1891040" y="1314936"/>
                  </a:lnTo>
                  <a:lnTo>
                    <a:pt x="1892623" y="1316980"/>
                  </a:lnTo>
                  <a:lnTo>
                    <a:pt x="1893528" y="1318796"/>
                  </a:lnTo>
                  <a:lnTo>
                    <a:pt x="1894432" y="1320839"/>
                  </a:lnTo>
                  <a:lnTo>
                    <a:pt x="1895111" y="1323110"/>
                  </a:lnTo>
                  <a:lnTo>
                    <a:pt x="1895563" y="1325834"/>
                  </a:lnTo>
                  <a:lnTo>
                    <a:pt x="1896241" y="1328559"/>
                  </a:lnTo>
                  <a:lnTo>
                    <a:pt x="1896694" y="1335597"/>
                  </a:lnTo>
                  <a:lnTo>
                    <a:pt x="1896920" y="1343544"/>
                  </a:lnTo>
                  <a:lnTo>
                    <a:pt x="1896694" y="1346722"/>
                  </a:lnTo>
                  <a:lnTo>
                    <a:pt x="1896241" y="1349447"/>
                  </a:lnTo>
                  <a:lnTo>
                    <a:pt x="1894885" y="1352171"/>
                  </a:lnTo>
                  <a:lnTo>
                    <a:pt x="1893302" y="1353988"/>
                  </a:lnTo>
                  <a:lnTo>
                    <a:pt x="1892623" y="1354669"/>
                  </a:lnTo>
                  <a:lnTo>
                    <a:pt x="1891492" y="1355577"/>
                  </a:lnTo>
                  <a:lnTo>
                    <a:pt x="1889005" y="1356485"/>
                  </a:lnTo>
                  <a:lnTo>
                    <a:pt x="1886065" y="1357393"/>
                  </a:lnTo>
                  <a:lnTo>
                    <a:pt x="1882899" y="1357620"/>
                  </a:lnTo>
                  <a:lnTo>
                    <a:pt x="1880864" y="1357620"/>
                  </a:lnTo>
                  <a:lnTo>
                    <a:pt x="1879055" y="1357393"/>
                  </a:lnTo>
                  <a:lnTo>
                    <a:pt x="1877472" y="1356712"/>
                  </a:lnTo>
                  <a:lnTo>
                    <a:pt x="1875889" y="1356258"/>
                  </a:lnTo>
                  <a:lnTo>
                    <a:pt x="1874532" y="1355577"/>
                  </a:lnTo>
                  <a:lnTo>
                    <a:pt x="1873627" y="1354669"/>
                  </a:lnTo>
                  <a:lnTo>
                    <a:pt x="1872723" y="1353761"/>
                  </a:lnTo>
                  <a:lnTo>
                    <a:pt x="1872270" y="1352398"/>
                  </a:lnTo>
                  <a:lnTo>
                    <a:pt x="1871818" y="1350809"/>
                  </a:lnTo>
                  <a:lnTo>
                    <a:pt x="1871140" y="1348993"/>
                  </a:lnTo>
                  <a:lnTo>
                    <a:pt x="1870461" y="1343544"/>
                  </a:lnTo>
                  <a:lnTo>
                    <a:pt x="1870235" y="1336051"/>
                  </a:lnTo>
                  <a:lnTo>
                    <a:pt x="1870009" y="1326515"/>
                  </a:lnTo>
                  <a:lnTo>
                    <a:pt x="1870009" y="1314028"/>
                  </a:lnTo>
                  <a:lnTo>
                    <a:pt x="1799227" y="1314028"/>
                  </a:lnTo>
                  <a:lnTo>
                    <a:pt x="1799227" y="1324018"/>
                  </a:lnTo>
                  <a:lnTo>
                    <a:pt x="1799227" y="1328332"/>
                  </a:lnTo>
                  <a:lnTo>
                    <a:pt x="1799453" y="1332192"/>
                  </a:lnTo>
                  <a:lnTo>
                    <a:pt x="1799905" y="1336278"/>
                  </a:lnTo>
                  <a:lnTo>
                    <a:pt x="1800583" y="1339911"/>
                  </a:lnTo>
                  <a:lnTo>
                    <a:pt x="1801262" y="1343544"/>
                  </a:lnTo>
                  <a:lnTo>
                    <a:pt x="1802166" y="1346949"/>
                  </a:lnTo>
                  <a:lnTo>
                    <a:pt x="1803071" y="1350355"/>
                  </a:lnTo>
                  <a:lnTo>
                    <a:pt x="1804428" y="1353534"/>
                  </a:lnTo>
                  <a:lnTo>
                    <a:pt x="1806011" y="1356258"/>
                  </a:lnTo>
                  <a:lnTo>
                    <a:pt x="1807368" y="1359210"/>
                  </a:lnTo>
                  <a:lnTo>
                    <a:pt x="1809177" y="1361707"/>
                  </a:lnTo>
                  <a:lnTo>
                    <a:pt x="1810986" y="1364205"/>
                  </a:lnTo>
                  <a:lnTo>
                    <a:pt x="1813021" y="1366702"/>
                  </a:lnTo>
                  <a:lnTo>
                    <a:pt x="1815509" y="1368746"/>
                  </a:lnTo>
                  <a:lnTo>
                    <a:pt x="1817770" y="1370562"/>
                  </a:lnTo>
                  <a:lnTo>
                    <a:pt x="1820258" y="1372378"/>
                  </a:lnTo>
                  <a:lnTo>
                    <a:pt x="1825685" y="1375557"/>
                  </a:lnTo>
                  <a:lnTo>
                    <a:pt x="1831339" y="1378508"/>
                  </a:lnTo>
                  <a:lnTo>
                    <a:pt x="1837219" y="1381006"/>
                  </a:lnTo>
                  <a:lnTo>
                    <a:pt x="1843551" y="1383276"/>
                  </a:lnTo>
                  <a:lnTo>
                    <a:pt x="1849656" y="1385093"/>
                  </a:lnTo>
                  <a:lnTo>
                    <a:pt x="1856214" y="1386455"/>
                  </a:lnTo>
                  <a:lnTo>
                    <a:pt x="1862999" y="1387590"/>
                  </a:lnTo>
                  <a:lnTo>
                    <a:pt x="1870009" y="1388271"/>
                  </a:lnTo>
                  <a:lnTo>
                    <a:pt x="1870009" y="1408479"/>
                  </a:lnTo>
                  <a:lnTo>
                    <a:pt x="1902573" y="1408479"/>
                  </a:lnTo>
                  <a:lnTo>
                    <a:pt x="1902573" y="1388725"/>
                  </a:lnTo>
                  <a:lnTo>
                    <a:pt x="1911393" y="1387817"/>
                  </a:lnTo>
                  <a:lnTo>
                    <a:pt x="1919534" y="1386228"/>
                  </a:lnTo>
                  <a:lnTo>
                    <a:pt x="1927223" y="1384411"/>
                  </a:lnTo>
                  <a:lnTo>
                    <a:pt x="1934460" y="1382141"/>
                  </a:lnTo>
                  <a:lnTo>
                    <a:pt x="1941018" y="1379417"/>
                  </a:lnTo>
                  <a:lnTo>
                    <a:pt x="1947124" y="1376692"/>
                  </a:lnTo>
                  <a:lnTo>
                    <a:pt x="1952551" y="1373286"/>
                  </a:lnTo>
                  <a:lnTo>
                    <a:pt x="1954812" y="1371470"/>
                  </a:lnTo>
                  <a:lnTo>
                    <a:pt x="1957300" y="1369427"/>
                  </a:lnTo>
                  <a:lnTo>
                    <a:pt x="1959561" y="1367610"/>
                  </a:lnTo>
                  <a:lnTo>
                    <a:pt x="1961597" y="1365567"/>
                  </a:lnTo>
                  <a:lnTo>
                    <a:pt x="1963632" y="1363296"/>
                  </a:lnTo>
                  <a:lnTo>
                    <a:pt x="1965441" y="1360799"/>
                  </a:lnTo>
                  <a:lnTo>
                    <a:pt x="1967024" y="1358529"/>
                  </a:lnTo>
                  <a:lnTo>
                    <a:pt x="1968381" y="1356031"/>
                  </a:lnTo>
                  <a:lnTo>
                    <a:pt x="1969738" y="1353534"/>
                  </a:lnTo>
                  <a:lnTo>
                    <a:pt x="1971095" y="1350809"/>
                  </a:lnTo>
                  <a:lnTo>
                    <a:pt x="1971999" y="1348085"/>
                  </a:lnTo>
                  <a:lnTo>
                    <a:pt x="1972904" y="1345133"/>
                  </a:lnTo>
                  <a:lnTo>
                    <a:pt x="1973808" y="1342408"/>
                  </a:lnTo>
                  <a:lnTo>
                    <a:pt x="1974487" y="1339230"/>
                  </a:lnTo>
                  <a:lnTo>
                    <a:pt x="1975165" y="1333100"/>
                  </a:lnTo>
                  <a:lnTo>
                    <a:pt x="1975391" y="1326288"/>
                  </a:lnTo>
                  <a:lnTo>
                    <a:pt x="1975391" y="1321975"/>
                  </a:lnTo>
                  <a:lnTo>
                    <a:pt x="1975165" y="1318115"/>
                  </a:lnTo>
                  <a:lnTo>
                    <a:pt x="1974713" y="1314255"/>
                  </a:lnTo>
                  <a:lnTo>
                    <a:pt x="1973808" y="1310395"/>
                  </a:lnTo>
                  <a:lnTo>
                    <a:pt x="1972904" y="1306990"/>
                  </a:lnTo>
                  <a:lnTo>
                    <a:pt x="1971773" y="1303584"/>
                  </a:lnTo>
                  <a:lnTo>
                    <a:pt x="1970190" y="1300406"/>
                  </a:lnTo>
                  <a:lnTo>
                    <a:pt x="1968607" y="1297454"/>
                  </a:lnTo>
                  <a:lnTo>
                    <a:pt x="1967024" y="1294502"/>
                  </a:lnTo>
                  <a:lnTo>
                    <a:pt x="1965215" y="1292005"/>
                  </a:lnTo>
                  <a:lnTo>
                    <a:pt x="1963406" y="1289507"/>
                  </a:lnTo>
                  <a:lnTo>
                    <a:pt x="1961371" y="1287237"/>
                  </a:lnTo>
                  <a:lnTo>
                    <a:pt x="1959109" y="1284967"/>
                  </a:lnTo>
                  <a:lnTo>
                    <a:pt x="1956848" y="1282923"/>
                  </a:lnTo>
                  <a:lnTo>
                    <a:pt x="1954586" y="1281107"/>
                  </a:lnTo>
                  <a:lnTo>
                    <a:pt x="1952325" y="1279518"/>
                  </a:lnTo>
                  <a:lnTo>
                    <a:pt x="1945993" y="1275885"/>
                  </a:lnTo>
                  <a:lnTo>
                    <a:pt x="1938078" y="1271798"/>
                  </a:lnTo>
                  <a:lnTo>
                    <a:pt x="1927901" y="1267030"/>
                  </a:lnTo>
                  <a:lnTo>
                    <a:pt x="1915464" y="1261581"/>
                  </a:lnTo>
                  <a:lnTo>
                    <a:pt x="1900990" y="1254997"/>
                  </a:lnTo>
                  <a:lnTo>
                    <a:pt x="1889909" y="1249548"/>
                  </a:lnTo>
                  <a:lnTo>
                    <a:pt x="1881995" y="1245461"/>
                  </a:lnTo>
                  <a:lnTo>
                    <a:pt x="1879281" y="1243872"/>
                  </a:lnTo>
                  <a:lnTo>
                    <a:pt x="1877246" y="1242510"/>
                  </a:lnTo>
                  <a:lnTo>
                    <a:pt x="1875663" y="1241147"/>
                  </a:lnTo>
                  <a:lnTo>
                    <a:pt x="1874306" y="1239558"/>
                  </a:lnTo>
                  <a:lnTo>
                    <a:pt x="1872949" y="1237742"/>
                  </a:lnTo>
                  <a:lnTo>
                    <a:pt x="1872270" y="1235925"/>
                  </a:lnTo>
                  <a:lnTo>
                    <a:pt x="1871592" y="1233655"/>
                  </a:lnTo>
                  <a:lnTo>
                    <a:pt x="1870914" y="1231157"/>
                  </a:lnTo>
                  <a:lnTo>
                    <a:pt x="1870687" y="1228433"/>
                  </a:lnTo>
                  <a:lnTo>
                    <a:pt x="1870461" y="1225708"/>
                  </a:lnTo>
                  <a:lnTo>
                    <a:pt x="1870687" y="1222076"/>
                  </a:lnTo>
                  <a:lnTo>
                    <a:pt x="1871140" y="1219124"/>
                  </a:lnTo>
                  <a:lnTo>
                    <a:pt x="1872270" y="1216627"/>
                  </a:lnTo>
                  <a:lnTo>
                    <a:pt x="1873853" y="1214583"/>
                  </a:lnTo>
                  <a:lnTo>
                    <a:pt x="1874532" y="1213675"/>
                  </a:lnTo>
                  <a:lnTo>
                    <a:pt x="1875663" y="1212994"/>
                  </a:lnTo>
                  <a:lnTo>
                    <a:pt x="1877924" y="1211859"/>
                  </a:lnTo>
                  <a:lnTo>
                    <a:pt x="1880412" y="1211178"/>
                  </a:lnTo>
                  <a:lnTo>
                    <a:pt x="1883577" y="1210951"/>
                  </a:lnTo>
                  <a:lnTo>
                    <a:pt x="1887196" y="1211178"/>
                  </a:lnTo>
                  <a:lnTo>
                    <a:pt x="1888779" y="1211405"/>
                  </a:lnTo>
                  <a:lnTo>
                    <a:pt x="1889909" y="1211859"/>
                  </a:lnTo>
                  <a:lnTo>
                    <a:pt x="1891266" y="1212767"/>
                  </a:lnTo>
                  <a:lnTo>
                    <a:pt x="1892397" y="1213221"/>
                  </a:lnTo>
                  <a:lnTo>
                    <a:pt x="1893302" y="1214356"/>
                  </a:lnTo>
                  <a:lnTo>
                    <a:pt x="1894206" y="1215037"/>
                  </a:lnTo>
                  <a:lnTo>
                    <a:pt x="1894658" y="1216400"/>
                  </a:lnTo>
                  <a:lnTo>
                    <a:pt x="1895111" y="1217989"/>
                  </a:lnTo>
                  <a:lnTo>
                    <a:pt x="1896015" y="1221849"/>
                  </a:lnTo>
                  <a:lnTo>
                    <a:pt x="1896468" y="1226844"/>
                  </a:lnTo>
                  <a:lnTo>
                    <a:pt x="1896468" y="1233201"/>
                  </a:lnTo>
                  <a:lnTo>
                    <a:pt x="1896468" y="1241601"/>
                  </a:lnTo>
                  <a:lnTo>
                    <a:pt x="1967250" y="1241601"/>
                  </a:lnTo>
                  <a:lnTo>
                    <a:pt x="1967703" y="1235925"/>
                  </a:lnTo>
                  <a:lnTo>
                    <a:pt x="1967929" y="1231838"/>
                  </a:lnTo>
                  <a:lnTo>
                    <a:pt x="1967703" y="1226389"/>
                  </a:lnTo>
                  <a:lnTo>
                    <a:pt x="1967024" y="1220940"/>
                  </a:lnTo>
                  <a:lnTo>
                    <a:pt x="1965667" y="1216173"/>
                  </a:lnTo>
                  <a:lnTo>
                    <a:pt x="1963858" y="1211405"/>
                  </a:lnTo>
                  <a:lnTo>
                    <a:pt x="1961597" y="1207318"/>
                  </a:lnTo>
                  <a:lnTo>
                    <a:pt x="1958657" y="1203231"/>
                  </a:lnTo>
                  <a:lnTo>
                    <a:pt x="1955491" y="1199598"/>
                  </a:lnTo>
                  <a:lnTo>
                    <a:pt x="1951646" y="1196193"/>
                  </a:lnTo>
                  <a:lnTo>
                    <a:pt x="1947350" y="1193014"/>
                  </a:lnTo>
                  <a:lnTo>
                    <a:pt x="1942375" y="1190290"/>
                  </a:lnTo>
                  <a:lnTo>
                    <a:pt x="1937173" y="1187565"/>
                  </a:lnTo>
                  <a:lnTo>
                    <a:pt x="1931067" y="1185522"/>
                  </a:lnTo>
                  <a:lnTo>
                    <a:pt x="1924735" y="1183705"/>
                  </a:lnTo>
                  <a:lnTo>
                    <a:pt x="1917951" y="1182343"/>
                  </a:lnTo>
                  <a:lnTo>
                    <a:pt x="1910488" y="1180981"/>
                  </a:lnTo>
                  <a:lnTo>
                    <a:pt x="1902573" y="1180300"/>
                  </a:lnTo>
                  <a:lnTo>
                    <a:pt x="1902573" y="1163726"/>
                  </a:lnTo>
                  <a:lnTo>
                    <a:pt x="1870009" y="1163726"/>
                  </a:lnTo>
                  <a:close/>
                  <a:moveTo>
                    <a:pt x="1886970" y="1085850"/>
                  </a:moveTo>
                  <a:lnTo>
                    <a:pt x="1896920" y="1086304"/>
                  </a:lnTo>
                  <a:lnTo>
                    <a:pt x="1907322" y="1086985"/>
                  </a:lnTo>
                  <a:lnTo>
                    <a:pt x="1917047" y="1088347"/>
                  </a:lnTo>
                  <a:lnTo>
                    <a:pt x="1926997" y="1090164"/>
                  </a:lnTo>
                  <a:lnTo>
                    <a:pt x="1936495" y="1092434"/>
                  </a:lnTo>
                  <a:lnTo>
                    <a:pt x="1945993" y="1094931"/>
                  </a:lnTo>
                  <a:lnTo>
                    <a:pt x="1955265" y="1098110"/>
                  </a:lnTo>
                  <a:lnTo>
                    <a:pt x="1964310" y="1101743"/>
                  </a:lnTo>
                  <a:lnTo>
                    <a:pt x="1973130" y="1105830"/>
                  </a:lnTo>
                  <a:lnTo>
                    <a:pt x="1981723" y="1110143"/>
                  </a:lnTo>
                  <a:lnTo>
                    <a:pt x="1990091" y="1114911"/>
                  </a:lnTo>
                  <a:lnTo>
                    <a:pt x="1998232" y="1120133"/>
                  </a:lnTo>
                  <a:lnTo>
                    <a:pt x="2005921" y="1125809"/>
                  </a:lnTo>
                  <a:lnTo>
                    <a:pt x="2013383" y="1131712"/>
                  </a:lnTo>
                  <a:lnTo>
                    <a:pt x="2020620" y="1137843"/>
                  </a:lnTo>
                  <a:lnTo>
                    <a:pt x="2027630" y="1144654"/>
                  </a:lnTo>
                  <a:lnTo>
                    <a:pt x="2034415" y="1151465"/>
                  </a:lnTo>
                  <a:lnTo>
                    <a:pt x="2040520" y="1158731"/>
                  </a:lnTo>
                  <a:lnTo>
                    <a:pt x="2046400" y="1166223"/>
                  </a:lnTo>
                  <a:lnTo>
                    <a:pt x="2052054" y="1174170"/>
                  </a:lnTo>
                  <a:lnTo>
                    <a:pt x="2057255" y="1182343"/>
                  </a:lnTo>
                  <a:lnTo>
                    <a:pt x="2062004" y="1190744"/>
                  </a:lnTo>
                  <a:lnTo>
                    <a:pt x="2066527" y="1199371"/>
                  </a:lnTo>
                  <a:lnTo>
                    <a:pt x="2070371" y="1207999"/>
                  </a:lnTo>
                  <a:lnTo>
                    <a:pt x="2073989" y="1217081"/>
                  </a:lnTo>
                  <a:lnTo>
                    <a:pt x="2076929" y="1226389"/>
                  </a:lnTo>
                  <a:lnTo>
                    <a:pt x="2079869" y="1235925"/>
                  </a:lnTo>
                  <a:lnTo>
                    <a:pt x="2081904" y="1245688"/>
                  </a:lnTo>
                  <a:lnTo>
                    <a:pt x="2083714" y="1255678"/>
                  </a:lnTo>
                  <a:lnTo>
                    <a:pt x="2085070" y="1265668"/>
                  </a:lnTo>
                  <a:lnTo>
                    <a:pt x="2085749" y="1275658"/>
                  </a:lnTo>
                  <a:lnTo>
                    <a:pt x="2085975" y="1286102"/>
                  </a:lnTo>
                  <a:lnTo>
                    <a:pt x="2085749" y="1296319"/>
                  </a:lnTo>
                  <a:lnTo>
                    <a:pt x="2085070" y="1306536"/>
                  </a:lnTo>
                  <a:lnTo>
                    <a:pt x="2083714" y="1316526"/>
                  </a:lnTo>
                  <a:lnTo>
                    <a:pt x="2081904" y="1326288"/>
                  </a:lnTo>
                  <a:lnTo>
                    <a:pt x="2079869" y="1335824"/>
                  </a:lnTo>
                  <a:lnTo>
                    <a:pt x="2076929" y="1345360"/>
                  </a:lnTo>
                  <a:lnTo>
                    <a:pt x="2073989" y="1354669"/>
                  </a:lnTo>
                  <a:lnTo>
                    <a:pt x="2070371" y="1363751"/>
                  </a:lnTo>
                  <a:lnTo>
                    <a:pt x="2066527" y="1372832"/>
                  </a:lnTo>
                  <a:lnTo>
                    <a:pt x="2062004" y="1381233"/>
                  </a:lnTo>
                  <a:lnTo>
                    <a:pt x="2057255" y="1389633"/>
                  </a:lnTo>
                  <a:lnTo>
                    <a:pt x="2052054" y="1397807"/>
                  </a:lnTo>
                  <a:lnTo>
                    <a:pt x="2046400" y="1405527"/>
                  </a:lnTo>
                  <a:lnTo>
                    <a:pt x="2040520" y="1413019"/>
                  </a:lnTo>
                  <a:lnTo>
                    <a:pt x="2034415" y="1420285"/>
                  </a:lnTo>
                  <a:lnTo>
                    <a:pt x="2027630" y="1427323"/>
                  </a:lnTo>
                  <a:lnTo>
                    <a:pt x="2020620" y="1433907"/>
                  </a:lnTo>
                  <a:lnTo>
                    <a:pt x="2013383" y="1440265"/>
                  </a:lnTo>
                  <a:lnTo>
                    <a:pt x="2005921" y="1446168"/>
                  </a:lnTo>
                  <a:lnTo>
                    <a:pt x="1998232" y="1451844"/>
                  </a:lnTo>
                  <a:lnTo>
                    <a:pt x="1990091" y="1456839"/>
                  </a:lnTo>
                  <a:lnTo>
                    <a:pt x="1981723" y="1461834"/>
                  </a:lnTo>
                  <a:lnTo>
                    <a:pt x="1973130" y="1466147"/>
                  </a:lnTo>
                  <a:lnTo>
                    <a:pt x="1964310" y="1470007"/>
                  </a:lnTo>
                  <a:lnTo>
                    <a:pt x="1955265" y="1473640"/>
                  </a:lnTo>
                  <a:lnTo>
                    <a:pt x="1945993" y="1476819"/>
                  </a:lnTo>
                  <a:lnTo>
                    <a:pt x="1936495" y="1479770"/>
                  </a:lnTo>
                  <a:lnTo>
                    <a:pt x="1926997" y="1481813"/>
                  </a:lnTo>
                  <a:lnTo>
                    <a:pt x="1917047" y="1483630"/>
                  </a:lnTo>
                  <a:lnTo>
                    <a:pt x="1907322" y="1484765"/>
                  </a:lnTo>
                  <a:lnTo>
                    <a:pt x="1896920" y="1485673"/>
                  </a:lnTo>
                  <a:lnTo>
                    <a:pt x="1886970" y="1485900"/>
                  </a:lnTo>
                  <a:lnTo>
                    <a:pt x="1876567" y="1485673"/>
                  </a:lnTo>
                  <a:lnTo>
                    <a:pt x="1866391" y="1484765"/>
                  </a:lnTo>
                  <a:lnTo>
                    <a:pt x="1856667" y="1483630"/>
                  </a:lnTo>
                  <a:lnTo>
                    <a:pt x="1846490" y="1481813"/>
                  </a:lnTo>
                  <a:lnTo>
                    <a:pt x="1836992" y="1479770"/>
                  </a:lnTo>
                  <a:lnTo>
                    <a:pt x="1827494" y="1476819"/>
                  </a:lnTo>
                  <a:lnTo>
                    <a:pt x="1818223" y="1473640"/>
                  </a:lnTo>
                  <a:lnTo>
                    <a:pt x="1809177" y="1470007"/>
                  </a:lnTo>
                  <a:lnTo>
                    <a:pt x="1800583" y="1466147"/>
                  </a:lnTo>
                  <a:lnTo>
                    <a:pt x="1791764" y="1461834"/>
                  </a:lnTo>
                  <a:lnTo>
                    <a:pt x="1783623" y="1456839"/>
                  </a:lnTo>
                  <a:lnTo>
                    <a:pt x="1775256" y="1451844"/>
                  </a:lnTo>
                  <a:lnTo>
                    <a:pt x="1767567" y="1446168"/>
                  </a:lnTo>
                  <a:lnTo>
                    <a:pt x="1760104" y="1440265"/>
                  </a:lnTo>
                  <a:lnTo>
                    <a:pt x="1752867" y="1433907"/>
                  </a:lnTo>
                  <a:lnTo>
                    <a:pt x="1746083" y="1427323"/>
                  </a:lnTo>
                  <a:lnTo>
                    <a:pt x="1739299" y="1420285"/>
                  </a:lnTo>
                  <a:lnTo>
                    <a:pt x="1733193" y="1413019"/>
                  </a:lnTo>
                  <a:lnTo>
                    <a:pt x="1727313" y="1405527"/>
                  </a:lnTo>
                  <a:lnTo>
                    <a:pt x="1721660" y="1397807"/>
                  </a:lnTo>
                  <a:lnTo>
                    <a:pt x="1716458" y="1389633"/>
                  </a:lnTo>
                  <a:lnTo>
                    <a:pt x="1711483" y="1381233"/>
                  </a:lnTo>
                  <a:lnTo>
                    <a:pt x="1707187" y="1372832"/>
                  </a:lnTo>
                  <a:lnTo>
                    <a:pt x="1703342" y="1363751"/>
                  </a:lnTo>
                  <a:lnTo>
                    <a:pt x="1699724" y="1354669"/>
                  </a:lnTo>
                  <a:lnTo>
                    <a:pt x="1696558" y="1345360"/>
                  </a:lnTo>
                  <a:lnTo>
                    <a:pt x="1693844" y="1335824"/>
                  </a:lnTo>
                  <a:lnTo>
                    <a:pt x="1691809" y="1326288"/>
                  </a:lnTo>
                  <a:lnTo>
                    <a:pt x="1690000" y="1316526"/>
                  </a:lnTo>
                  <a:lnTo>
                    <a:pt x="1688643" y="1306536"/>
                  </a:lnTo>
                  <a:lnTo>
                    <a:pt x="1687965" y="1296319"/>
                  </a:lnTo>
                  <a:lnTo>
                    <a:pt x="1687512" y="1286102"/>
                  </a:lnTo>
                  <a:lnTo>
                    <a:pt x="1687965" y="1275658"/>
                  </a:lnTo>
                  <a:lnTo>
                    <a:pt x="1688643" y="1265668"/>
                  </a:lnTo>
                  <a:lnTo>
                    <a:pt x="1690000" y="1255678"/>
                  </a:lnTo>
                  <a:lnTo>
                    <a:pt x="1691809" y="1245688"/>
                  </a:lnTo>
                  <a:lnTo>
                    <a:pt x="1693844" y="1235925"/>
                  </a:lnTo>
                  <a:lnTo>
                    <a:pt x="1696558" y="1226389"/>
                  </a:lnTo>
                  <a:lnTo>
                    <a:pt x="1699724" y="1217081"/>
                  </a:lnTo>
                  <a:lnTo>
                    <a:pt x="1703342" y="1207999"/>
                  </a:lnTo>
                  <a:lnTo>
                    <a:pt x="1707187" y="1199371"/>
                  </a:lnTo>
                  <a:lnTo>
                    <a:pt x="1711483" y="1190744"/>
                  </a:lnTo>
                  <a:lnTo>
                    <a:pt x="1716458" y="1182343"/>
                  </a:lnTo>
                  <a:lnTo>
                    <a:pt x="1721660" y="1174170"/>
                  </a:lnTo>
                  <a:lnTo>
                    <a:pt x="1727313" y="1166223"/>
                  </a:lnTo>
                  <a:lnTo>
                    <a:pt x="1733193" y="1158731"/>
                  </a:lnTo>
                  <a:lnTo>
                    <a:pt x="1739299" y="1151465"/>
                  </a:lnTo>
                  <a:lnTo>
                    <a:pt x="1746083" y="1144654"/>
                  </a:lnTo>
                  <a:lnTo>
                    <a:pt x="1752867" y="1137843"/>
                  </a:lnTo>
                  <a:lnTo>
                    <a:pt x="1760104" y="1131712"/>
                  </a:lnTo>
                  <a:lnTo>
                    <a:pt x="1767567" y="1125809"/>
                  </a:lnTo>
                  <a:lnTo>
                    <a:pt x="1775256" y="1120133"/>
                  </a:lnTo>
                  <a:lnTo>
                    <a:pt x="1783623" y="1114911"/>
                  </a:lnTo>
                  <a:lnTo>
                    <a:pt x="1791764" y="1110143"/>
                  </a:lnTo>
                  <a:lnTo>
                    <a:pt x="1800583" y="1105830"/>
                  </a:lnTo>
                  <a:lnTo>
                    <a:pt x="1809177" y="1101743"/>
                  </a:lnTo>
                  <a:lnTo>
                    <a:pt x="1818223" y="1098110"/>
                  </a:lnTo>
                  <a:lnTo>
                    <a:pt x="1827494" y="1094931"/>
                  </a:lnTo>
                  <a:lnTo>
                    <a:pt x="1836992" y="1092434"/>
                  </a:lnTo>
                  <a:lnTo>
                    <a:pt x="1846490" y="1090164"/>
                  </a:lnTo>
                  <a:lnTo>
                    <a:pt x="1856667" y="1088347"/>
                  </a:lnTo>
                  <a:lnTo>
                    <a:pt x="1866391" y="1086985"/>
                  </a:lnTo>
                  <a:lnTo>
                    <a:pt x="1876567" y="1086304"/>
                  </a:lnTo>
                  <a:lnTo>
                    <a:pt x="1886970" y="1085850"/>
                  </a:lnTo>
                  <a:close/>
                  <a:moveTo>
                    <a:pt x="1297791" y="741362"/>
                  </a:moveTo>
                  <a:lnTo>
                    <a:pt x="1297791" y="765402"/>
                  </a:lnTo>
                  <a:lnTo>
                    <a:pt x="1285096" y="766762"/>
                  </a:lnTo>
                  <a:lnTo>
                    <a:pt x="1273308" y="768577"/>
                  </a:lnTo>
                  <a:lnTo>
                    <a:pt x="1262200" y="770844"/>
                  </a:lnTo>
                  <a:lnTo>
                    <a:pt x="1256986" y="771978"/>
                  </a:lnTo>
                  <a:lnTo>
                    <a:pt x="1251772" y="773566"/>
                  </a:lnTo>
                  <a:lnTo>
                    <a:pt x="1247238" y="775153"/>
                  </a:lnTo>
                  <a:lnTo>
                    <a:pt x="1242477" y="776741"/>
                  </a:lnTo>
                  <a:lnTo>
                    <a:pt x="1238170" y="778555"/>
                  </a:lnTo>
                  <a:lnTo>
                    <a:pt x="1233862" y="780369"/>
                  </a:lnTo>
                  <a:lnTo>
                    <a:pt x="1230009" y="782410"/>
                  </a:lnTo>
                  <a:lnTo>
                    <a:pt x="1226155" y="784452"/>
                  </a:lnTo>
                  <a:lnTo>
                    <a:pt x="1222528" y="786493"/>
                  </a:lnTo>
                  <a:lnTo>
                    <a:pt x="1219127" y="788760"/>
                  </a:lnTo>
                  <a:lnTo>
                    <a:pt x="1215953" y="791482"/>
                  </a:lnTo>
                  <a:lnTo>
                    <a:pt x="1213006" y="793977"/>
                  </a:lnTo>
                  <a:lnTo>
                    <a:pt x="1210286" y="796698"/>
                  </a:lnTo>
                  <a:lnTo>
                    <a:pt x="1207792" y="799419"/>
                  </a:lnTo>
                  <a:lnTo>
                    <a:pt x="1205525" y="802368"/>
                  </a:lnTo>
                  <a:lnTo>
                    <a:pt x="1203032" y="805316"/>
                  </a:lnTo>
                  <a:lnTo>
                    <a:pt x="1201218" y="808491"/>
                  </a:lnTo>
                  <a:lnTo>
                    <a:pt x="1199631" y="811893"/>
                  </a:lnTo>
                  <a:lnTo>
                    <a:pt x="1198044" y="815068"/>
                  </a:lnTo>
                  <a:lnTo>
                    <a:pt x="1196684" y="818469"/>
                  </a:lnTo>
                  <a:lnTo>
                    <a:pt x="1195551" y="822098"/>
                  </a:lnTo>
                  <a:lnTo>
                    <a:pt x="1194644" y="825727"/>
                  </a:lnTo>
                  <a:lnTo>
                    <a:pt x="1193737" y="829582"/>
                  </a:lnTo>
                  <a:lnTo>
                    <a:pt x="1193284" y="833437"/>
                  </a:lnTo>
                  <a:lnTo>
                    <a:pt x="1193057" y="837519"/>
                  </a:lnTo>
                  <a:lnTo>
                    <a:pt x="1193057" y="841828"/>
                  </a:lnTo>
                  <a:lnTo>
                    <a:pt x="1193284" y="847498"/>
                  </a:lnTo>
                  <a:lnTo>
                    <a:pt x="1193737" y="853168"/>
                  </a:lnTo>
                  <a:lnTo>
                    <a:pt x="1194871" y="858384"/>
                  </a:lnTo>
                  <a:lnTo>
                    <a:pt x="1196231" y="863600"/>
                  </a:lnTo>
                  <a:lnTo>
                    <a:pt x="1198044" y="868816"/>
                  </a:lnTo>
                  <a:lnTo>
                    <a:pt x="1200085" y="873805"/>
                  </a:lnTo>
                  <a:lnTo>
                    <a:pt x="1202578" y="878568"/>
                  </a:lnTo>
                  <a:lnTo>
                    <a:pt x="1205525" y="883330"/>
                  </a:lnTo>
                  <a:lnTo>
                    <a:pt x="1208472" y="887639"/>
                  </a:lnTo>
                  <a:lnTo>
                    <a:pt x="1211873" y="891721"/>
                  </a:lnTo>
                  <a:lnTo>
                    <a:pt x="1215273" y="895803"/>
                  </a:lnTo>
                  <a:lnTo>
                    <a:pt x="1218900" y="899432"/>
                  </a:lnTo>
                  <a:lnTo>
                    <a:pt x="1222754" y="902834"/>
                  </a:lnTo>
                  <a:lnTo>
                    <a:pt x="1226608" y="906235"/>
                  </a:lnTo>
                  <a:lnTo>
                    <a:pt x="1230689" y="908957"/>
                  </a:lnTo>
                  <a:lnTo>
                    <a:pt x="1234769" y="911678"/>
                  </a:lnTo>
                  <a:lnTo>
                    <a:pt x="1245197" y="917575"/>
                  </a:lnTo>
                  <a:lnTo>
                    <a:pt x="1259253" y="924832"/>
                  </a:lnTo>
                  <a:lnTo>
                    <a:pt x="1277388" y="933223"/>
                  </a:lnTo>
                  <a:lnTo>
                    <a:pt x="1299151" y="943428"/>
                  </a:lnTo>
                  <a:lnTo>
                    <a:pt x="1305725" y="946377"/>
                  </a:lnTo>
                  <a:lnTo>
                    <a:pt x="1311620" y="949552"/>
                  </a:lnTo>
                  <a:lnTo>
                    <a:pt x="1317060" y="952500"/>
                  </a:lnTo>
                  <a:lnTo>
                    <a:pt x="1321368" y="955675"/>
                  </a:lnTo>
                  <a:lnTo>
                    <a:pt x="1325448" y="958623"/>
                  </a:lnTo>
                  <a:lnTo>
                    <a:pt x="1328395" y="961344"/>
                  </a:lnTo>
                  <a:lnTo>
                    <a:pt x="1330662" y="964293"/>
                  </a:lnTo>
                  <a:lnTo>
                    <a:pt x="1332249" y="967014"/>
                  </a:lnTo>
                  <a:lnTo>
                    <a:pt x="1333383" y="969962"/>
                  </a:lnTo>
                  <a:lnTo>
                    <a:pt x="1334289" y="973137"/>
                  </a:lnTo>
                  <a:lnTo>
                    <a:pt x="1335196" y="976993"/>
                  </a:lnTo>
                  <a:lnTo>
                    <a:pt x="1335876" y="981528"/>
                  </a:lnTo>
                  <a:lnTo>
                    <a:pt x="1336330" y="986064"/>
                  </a:lnTo>
                  <a:lnTo>
                    <a:pt x="1337010" y="991280"/>
                  </a:lnTo>
                  <a:lnTo>
                    <a:pt x="1337010" y="996950"/>
                  </a:lnTo>
                  <a:lnTo>
                    <a:pt x="1337236" y="1002846"/>
                  </a:lnTo>
                  <a:lnTo>
                    <a:pt x="1337010" y="1005568"/>
                  </a:lnTo>
                  <a:lnTo>
                    <a:pt x="1337010" y="1007835"/>
                  </a:lnTo>
                  <a:lnTo>
                    <a:pt x="1336330" y="1009877"/>
                  </a:lnTo>
                  <a:lnTo>
                    <a:pt x="1335876" y="1011918"/>
                  </a:lnTo>
                  <a:lnTo>
                    <a:pt x="1335196" y="1013732"/>
                  </a:lnTo>
                  <a:lnTo>
                    <a:pt x="1334289" y="1015319"/>
                  </a:lnTo>
                  <a:lnTo>
                    <a:pt x="1333383" y="1016907"/>
                  </a:lnTo>
                  <a:lnTo>
                    <a:pt x="1332022" y="1018041"/>
                  </a:lnTo>
                  <a:lnTo>
                    <a:pt x="1330662" y="1019402"/>
                  </a:lnTo>
                  <a:lnTo>
                    <a:pt x="1329302" y="1020535"/>
                  </a:lnTo>
                  <a:lnTo>
                    <a:pt x="1327488" y="1021216"/>
                  </a:lnTo>
                  <a:lnTo>
                    <a:pt x="1325675" y="1021896"/>
                  </a:lnTo>
                  <a:lnTo>
                    <a:pt x="1323635" y="1022577"/>
                  </a:lnTo>
                  <a:lnTo>
                    <a:pt x="1321141" y="1023030"/>
                  </a:lnTo>
                  <a:lnTo>
                    <a:pt x="1318874" y="1023257"/>
                  </a:lnTo>
                  <a:lnTo>
                    <a:pt x="1316380" y="1023257"/>
                  </a:lnTo>
                  <a:lnTo>
                    <a:pt x="1313433" y="1023030"/>
                  </a:lnTo>
                  <a:lnTo>
                    <a:pt x="1310940" y="1022803"/>
                  </a:lnTo>
                  <a:lnTo>
                    <a:pt x="1308673" y="1022123"/>
                  </a:lnTo>
                  <a:lnTo>
                    <a:pt x="1306406" y="1021443"/>
                  </a:lnTo>
                  <a:lnTo>
                    <a:pt x="1304819" y="1020535"/>
                  </a:lnTo>
                  <a:lnTo>
                    <a:pt x="1303232" y="1019175"/>
                  </a:lnTo>
                  <a:lnTo>
                    <a:pt x="1301872" y="1017587"/>
                  </a:lnTo>
                  <a:lnTo>
                    <a:pt x="1301192" y="1015773"/>
                  </a:lnTo>
                  <a:lnTo>
                    <a:pt x="1300285" y="1013732"/>
                  </a:lnTo>
                  <a:lnTo>
                    <a:pt x="1299605" y="1010784"/>
                  </a:lnTo>
                  <a:lnTo>
                    <a:pt x="1299151" y="1007382"/>
                  </a:lnTo>
                  <a:lnTo>
                    <a:pt x="1298471" y="1002846"/>
                  </a:lnTo>
                  <a:lnTo>
                    <a:pt x="1298018" y="991960"/>
                  </a:lnTo>
                  <a:lnTo>
                    <a:pt x="1297791" y="978353"/>
                  </a:lnTo>
                  <a:lnTo>
                    <a:pt x="1297791" y="959984"/>
                  </a:lnTo>
                  <a:lnTo>
                    <a:pt x="1194644" y="959984"/>
                  </a:lnTo>
                  <a:lnTo>
                    <a:pt x="1194644" y="974725"/>
                  </a:lnTo>
                  <a:lnTo>
                    <a:pt x="1194644" y="980621"/>
                  </a:lnTo>
                  <a:lnTo>
                    <a:pt x="1195097" y="986744"/>
                  </a:lnTo>
                  <a:lnTo>
                    <a:pt x="1195551" y="992414"/>
                  </a:lnTo>
                  <a:lnTo>
                    <a:pt x="1196457" y="997630"/>
                  </a:lnTo>
                  <a:lnTo>
                    <a:pt x="1197364" y="1002846"/>
                  </a:lnTo>
                  <a:lnTo>
                    <a:pt x="1198951" y="1008062"/>
                  </a:lnTo>
                  <a:lnTo>
                    <a:pt x="1200538" y="1012598"/>
                  </a:lnTo>
                  <a:lnTo>
                    <a:pt x="1202352" y="1017360"/>
                  </a:lnTo>
                  <a:lnTo>
                    <a:pt x="1204392" y="1021443"/>
                  </a:lnTo>
                  <a:lnTo>
                    <a:pt x="1206659" y="1025525"/>
                  </a:lnTo>
                  <a:lnTo>
                    <a:pt x="1209152" y="1029380"/>
                  </a:lnTo>
                  <a:lnTo>
                    <a:pt x="1211873" y="1032782"/>
                  </a:lnTo>
                  <a:lnTo>
                    <a:pt x="1215047" y="1036184"/>
                  </a:lnTo>
                  <a:lnTo>
                    <a:pt x="1218447" y="1039359"/>
                  </a:lnTo>
                  <a:lnTo>
                    <a:pt x="1221621" y="1042080"/>
                  </a:lnTo>
                  <a:lnTo>
                    <a:pt x="1225475" y="1045028"/>
                  </a:lnTo>
                  <a:lnTo>
                    <a:pt x="1229329" y="1047296"/>
                  </a:lnTo>
                  <a:lnTo>
                    <a:pt x="1233182" y="1049564"/>
                  </a:lnTo>
                  <a:lnTo>
                    <a:pt x="1237490" y="1051832"/>
                  </a:lnTo>
                  <a:lnTo>
                    <a:pt x="1241570" y="1053646"/>
                  </a:lnTo>
                  <a:lnTo>
                    <a:pt x="1245877" y="1055687"/>
                  </a:lnTo>
                  <a:lnTo>
                    <a:pt x="1249958" y="1057502"/>
                  </a:lnTo>
                  <a:lnTo>
                    <a:pt x="1259026" y="1060677"/>
                  </a:lnTo>
                  <a:lnTo>
                    <a:pt x="1268094" y="1063171"/>
                  </a:lnTo>
                  <a:lnTo>
                    <a:pt x="1277615" y="1065212"/>
                  </a:lnTo>
                  <a:lnTo>
                    <a:pt x="1287590" y="1066800"/>
                  </a:lnTo>
                  <a:lnTo>
                    <a:pt x="1297791" y="1067934"/>
                  </a:lnTo>
                  <a:lnTo>
                    <a:pt x="1297791" y="1096962"/>
                  </a:lnTo>
                  <a:lnTo>
                    <a:pt x="1345171" y="1096962"/>
                  </a:lnTo>
                  <a:lnTo>
                    <a:pt x="1345171" y="1068841"/>
                  </a:lnTo>
                  <a:lnTo>
                    <a:pt x="1351972" y="1068160"/>
                  </a:lnTo>
                  <a:lnTo>
                    <a:pt x="1358093" y="1067253"/>
                  </a:lnTo>
                  <a:lnTo>
                    <a:pt x="1364213" y="1066346"/>
                  </a:lnTo>
                  <a:lnTo>
                    <a:pt x="1370108" y="1064985"/>
                  </a:lnTo>
                  <a:lnTo>
                    <a:pt x="1375775" y="1063852"/>
                  </a:lnTo>
                  <a:lnTo>
                    <a:pt x="1381442" y="1062491"/>
                  </a:lnTo>
                  <a:lnTo>
                    <a:pt x="1386656" y="1060903"/>
                  </a:lnTo>
                  <a:lnTo>
                    <a:pt x="1391870" y="1059089"/>
                  </a:lnTo>
                  <a:lnTo>
                    <a:pt x="1396858" y="1057275"/>
                  </a:lnTo>
                  <a:lnTo>
                    <a:pt x="1401392" y="1055234"/>
                  </a:lnTo>
                  <a:lnTo>
                    <a:pt x="1405699" y="1053193"/>
                  </a:lnTo>
                  <a:lnTo>
                    <a:pt x="1410233" y="1050925"/>
                  </a:lnTo>
                  <a:lnTo>
                    <a:pt x="1414087" y="1048430"/>
                  </a:lnTo>
                  <a:lnTo>
                    <a:pt x="1417941" y="1045935"/>
                  </a:lnTo>
                  <a:lnTo>
                    <a:pt x="1421568" y="1043441"/>
                  </a:lnTo>
                  <a:lnTo>
                    <a:pt x="1425195" y="1040493"/>
                  </a:lnTo>
                  <a:lnTo>
                    <a:pt x="1428142" y="1037771"/>
                  </a:lnTo>
                  <a:lnTo>
                    <a:pt x="1431316" y="1034596"/>
                  </a:lnTo>
                  <a:lnTo>
                    <a:pt x="1434036" y="1031421"/>
                  </a:lnTo>
                  <a:lnTo>
                    <a:pt x="1436756" y="1028246"/>
                  </a:lnTo>
                  <a:lnTo>
                    <a:pt x="1439023" y="1024844"/>
                  </a:lnTo>
                  <a:lnTo>
                    <a:pt x="1441290" y="1021216"/>
                  </a:lnTo>
                  <a:lnTo>
                    <a:pt x="1443104" y="1017360"/>
                  </a:lnTo>
                  <a:lnTo>
                    <a:pt x="1444918" y="1013505"/>
                  </a:lnTo>
                  <a:lnTo>
                    <a:pt x="1446504" y="1009650"/>
                  </a:lnTo>
                  <a:lnTo>
                    <a:pt x="1447865" y="1005568"/>
                  </a:lnTo>
                  <a:lnTo>
                    <a:pt x="1448998" y="1001032"/>
                  </a:lnTo>
                  <a:lnTo>
                    <a:pt x="1449905" y="996723"/>
                  </a:lnTo>
                  <a:lnTo>
                    <a:pt x="1450585" y="992414"/>
                  </a:lnTo>
                  <a:lnTo>
                    <a:pt x="1451265" y="987425"/>
                  </a:lnTo>
                  <a:lnTo>
                    <a:pt x="1451492" y="982889"/>
                  </a:lnTo>
                  <a:lnTo>
                    <a:pt x="1451719" y="977900"/>
                  </a:lnTo>
                  <a:lnTo>
                    <a:pt x="1451492" y="971777"/>
                  </a:lnTo>
                  <a:lnTo>
                    <a:pt x="1450812" y="965653"/>
                  </a:lnTo>
                  <a:lnTo>
                    <a:pt x="1450132" y="959984"/>
                  </a:lnTo>
                  <a:lnTo>
                    <a:pt x="1448998" y="954994"/>
                  </a:lnTo>
                  <a:lnTo>
                    <a:pt x="1447865" y="949778"/>
                  </a:lnTo>
                  <a:lnTo>
                    <a:pt x="1446051" y="944789"/>
                  </a:lnTo>
                  <a:lnTo>
                    <a:pt x="1444237" y="940253"/>
                  </a:lnTo>
                  <a:lnTo>
                    <a:pt x="1441971" y="935944"/>
                  </a:lnTo>
                  <a:lnTo>
                    <a:pt x="1439250" y="931862"/>
                  </a:lnTo>
                  <a:lnTo>
                    <a:pt x="1436756" y="928007"/>
                  </a:lnTo>
                  <a:lnTo>
                    <a:pt x="1433809" y="924605"/>
                  </a:lnTo>
                  <a:lnTo>
                    <a:pt x="1430862" y="921203"/>
                  </a:lnTo>
                  <a:lnTo>
                    <a:pt x="1427689" y="918028"/>
                  </a:lnTo>
                  <a:lnTo>
                    <a:pt x="1424515" y="914853"/>
                  </a:lnTo>
                  <a:lnTo>
                    <a:pt x="1421341" y="912359"/>
                  </a:lnTo>
                  <a:lnTo>
                    <a:pt x="1417714" y="910091"/>
                  </a:lnTo>
                  <a:lnTo>
                    <a:pt x="1413860" y="907369"/>
                  </a:lnTo>
                  <a:lnTo>
                    <a:pt x="1408873" y="904875"/>
                  </a:lnTo>
                  <a:lnTo>
                    <a:pt x="1397084" y="898752"/>
                  </a:lnTo>
                  <a:lnTo>
                    <a:pt x="1382122" y="891721"/>
                  </a:lnTo>
                  <a:lnTo>
                    <a:pt x="1363987" y="883557"/>
                  </a:lnTo>
                  <a:lnTo>
                    <a:pt x="1343131" y="874259"/>
                  </a:lnTo>
                  <a:lnTo>
                    <a:pt x="1326808" y="866548"/>
                  </a:lnTo>
                  <a:lnTo>
                    <a:pt x="1320461" y="863373"/>
                  </a:lnTo>
                  <a:lnTo>
                    <a:pt x="1315247" y="860652"/>
                  </a:lnTo>
                  <a:lnTo>
                    <a:pt x="1311166" y="857930"/>
                  </a:lnTo>
                  <a:lnTo>
                    <a:pt x="1308219" y="856116"/>
                  </a:lnTo>
                  <a:lnTo>
                    <a:pt x="1305952" y="854075"/>
                  </a:lnTo>
                  <a:lnTo>
                    <a:pt x="1303912" y="852034"/>
                  </a:lnTo>
                  <a:lnTo>
                    <a:pt x="1302325" y="849539"/>
                  </a:lnTo>
                  <a:lnTo>
                    <a:pt x="1301192" y="846364"/>
                  </a:lnTo>
                  <a:lnTo>
                    <a:pt x="1299831" y="843189"/>
                  </a:lnTo>
                  <a:lnTo>
                    <a:pt x="1299151" y="839560"/>
                  </a:lnTo>
                  <a:lnTo>
                    <a:pt x="1298698" y="835705"/>
                  </a:lnTo>
                  <a:lnTo>
                    <a:pt x="1298471" y="831396"/>
                  </a:lnTo>
                  <a:lnTo>
                    <a:pt x="1298471" y="828902"/>
                  </a:lnTo>
                  <a:lnTo>
                    <a:pt x="1298698" y="826407"/>
                  </a:lnTo>
                  <a:lnTo>
                    <a:pt x="1299378" y="824139"/>
                  </a:lnTo>
                  <a:lnTo>
                    <a:pt x="1299831" y="822098"/>
                  </a:lnTo>
                  <a:lnTo>
                    <a:pt x="1300285" y="820284"/>
                  </a:lnTo>
                  <a:lnTo>
                    <a:pt x="1301192" y="818469"/>
                  </a:lnTo>
                  <a:lnTo>
                    <a:pt x="1302098" y="816882"/>
                  </a:lnTo>
                  <a:lnTo>
                    <a:pt x="1303232" y="815748"/>
                  </a:lnTo>
                  <a:lnTo>
                    <a:pt x="1304365" y="814387"/>
                  </a:lnTo>
                  <a:lnTo>
                    <a:pt x="1305952" y="813253"/>
                  </a:lnTo>
                  <a:lnTo>
                    <a:pt x="1307539" y="812346"/>
                  </a:lnTo>
                  <a:lnTo>
                    <a:pt x="1309126" y="811439"/>
                  </a:lnTo>
                  <a:lnTo>
                    <a:pt x="1311166" y="810985"/>
                  </a:lnTo>
                  <a:lnTo>
                    <a:pt x="1312980" y="810532"/>
                  </a:lnTo>
                  <a:lnTo>
                    <a:pt x="1315247" y="810305"/>
                  </a:lnTo>
                  <a:lnTo>
                    <a:pt x="1317287" y="810305"/>
                  </a:lnTo>
                  <a:lnTo>
                    <a:pt x="1320234" y="810532"/>
                  </a:lnTo>
                  <a:lnTo>
                    <a:pt x="1322728" y="810759"/>
                  </a:lnTo>
                  <a:lnTo>
                    <a:pt x="1324995" y="811212"/>
                  </a:lnTo>
                  <a:lnTo>
                    <a:pt x="1327035" y="811893"/>
                  </a:lnTo>
                  <a:lnTo>
                    <a:pt x="1328849" y="812573"/>
                  </a:lnTo>
                  <a:lnTo>
                    <a:pt x="1330435" y="813934"/>
                  </a:lnTo>
                  <a:lnTo>
                    <a:pt x="1331796" y="814841"/>
                  </a:lnTo>
                  <a:lnTo>
                    <a:pt x="1332702" y="816428"/>
                  </a:lnTo>
                  <a:lnTo>
                    <a:pt x="1333609" y="818243"/>
                  </a:lnTo>
                  <a:lnTo>
                    <a:pt x="1334289" y="820284"/>
                  </a:lnTo>
                  <a:lnTo>
                    <a:pt x="1334969" y="823005"/>
                  </a:lnTo>
                  <a:lnTo>
                    <a:pt x="1335423" y="825953"/>
                  </a:lnTo>
                  <a:lnTo>
                    <a:pt x="1336103" y="833210"/>
                  </a:lnTo>
                  <a:lnTo>
                    <a:pt x="1336330" y="842509"/>
                  </a:lnTo>
                  <a:lnTo>
                    <a:pt x="1336330" y="854982"/>
                  </a:lnTo>
                  <a:lnTo>
                    <a:pt x="1439477" y="854982"/>
                  </a:lnTo>
                  <a:lnTo>
                    <a:pt x="1440384" y="846591"/>
                  </a:lnTo>
                  <a:lnTo>
                    <a:pt x="1440610" y="840694"/>
                  </a:lnTo>
                  <a:lnTo>
                    <a:pt x="1440610" y="836612"/>
                  </a:lnTo>
                  <a:lnTo>
                    <a:pt x="1440384" y="832757"/>
                  </a:lnTo>
                  <a:lnTo>
                    <a:pt x="1439704" y="828902"/>
                  </a:lnTo>
                  <a:lnTo>
                    <a:pt x="1439023" y="825046"/>
                  </a:lnTo>
                  <a:lnTo>
                    <a:pt x="1438343" y="821418"/>
                  </a:lnTo>
                  <a:lnTo>
                    <a:pt x="1437210" y="817789"/>
                  </a:lnTo>
                  <a:lnTo>
                    <a:pt x="1436303" y="814387"/>
                  </a:lnTo>
                  <a:lnTo>
                    <a:pt x="1434716" y="810985"/>
                  </a:lnTo>
                  <a:lnTo>
                    <a:pt x="1433129" y="808037"/>
                  </a:lnTo>
                  <a:lnTo>
                    <a:pt x="1431316" y="804862"/>
                  </a:lnTo>
                  <a:lnTo>
                    <a:pt x="1429502" y="801687"/>
                  </a:lnTo>
                  <a:lnTo>
                    <a:pt x="1427235" y="798966"/>
                  </a:lnTo>
                  <a:lnTo>
                    <a:pt x="1424968" y="796244"/>
                  </a:lnTo>
                  <a:lnTo>
                    <a:pt x="1422475" y="793750"/>
                  </a:lnTo>
                  <a:lnTo>
                    <a:pt x="1419754" y="791255"/>
                  </a:lnTo>
                  <a:lnTo>
                    <a:pt x="1416807" y="788534"/>
                  </a:lnTo>
                  <a:lnTo>
                    <a:pt x="1413860" y="786493"/>
                  </a:lnTo>
                  <a:lnTo>
                    <a:pt x="1410686" y="784225"/>
                  </a:lnTo>
                  <a:lnTo>
                    <a:pt x="1407059" y="782184"/>
                  </a:lnTo>
                  <a:lnTo>
                    <a:pt x="1403432" y="780143"/>
                  </a:lnTo>
                  <a:lnTo>
                    <a:pt x="1399578" y="778328"/>
                  </a:lnTo>
                  <a:lnTo>
                    <a:pt x="1395724" y="776514"/>
                  </a:lnTo>
                  <a:lnTo>
                    <a:pt x="1391644" y="774927"/>
                  </a:lnTo>
                  <a:lnTo>
                    <a:pt x="1387110" y="773339"/>
                  </a:lnTo>
                  <a:lnTo>
                    <a:pt x="1382576" y="771978"/>
                  </a:lnTo>
                  <a:lnTo>
                    <a:pt x="1377589" y="770844"/>
                  </a:lnTo>
                  <a:lnTo>
                    <a:pt x="1367614" y="768577"/>
                  </a:lnTo>
                  <a:lnTo>
                    <a:pt x="1356732" y="766762"/>
                  </a:lnTo>
                  <a:lnTo>
                    <a:pt x="1345171" y="765402"/>
                  </a:lnTo>
                  <a:lnTo>
                    <a:pt x="1345171" y="741362"/>
                  </a:lnTo>
                  <a:lnTo>
                    <a:pt x="1297791" y="741362"/>
                  </a:lnTo>
                  <a:close/>
                  <a:moveTo>
                    <a:pt x="1322274" y="628650"/>
                  </a:moveTo>
                  <a:lnTo>
                    <a:pt x="1329755" y="628877"/>
                  </a:lnTo>
                  <a:lnTo>
                    <a:pt x="1337236" y="629330"/>
                  </a:lnTo>
                  <a:lnTo>
                    <a:pt x="1344717" y="629557"/>
                  </a:lnTo>
                  <a:lnTo>
                    <a:pt x="1351972" y="630237"/>
                  </a:lnTo>
                  <a:lnTo>
                    <a:pt x="1359453" y="631144"/>
                  </a:lnTo>
                  <a:lnTo>
                    <a:pt x="1366480" y="632052"/>
                  </a:lnTo>
                  <a:lnTo>
                    <a:pt x="1373735" y="633412"/>
                  </a:lnTo>
                  <a:lnTo>
                    <a:pt x="1380762" y="634546"/>
                  </a:lnTo>
                  <a:lnTo>
                    <a:pt x="1388017" y="636134"/>
                  </a:lnTo>
                  <a:lnTo>
                    <a:pt x="1395044" y="637948"/>
                  </a:lnTo>
                  <a:lnTo>
                    <a:pt x="1401845" y="639762"/>
                  </a:lnTo>
                  <a:lnTo>
                    <a:pt x="1408646" y="641803"/>
                  </a:lnTo>
                  <a:lnTo>
                    <a:pt x="1415674" y="643844"/>
                  </a:lnTo>
                  <a:lnTo>
                    <a:pt x="1422248" y="646566"/>
                  </a:lnTo>
                  <a:lnTo>
                    <a:pt x="1428822" y="648834"/>
                  </a:lnTo>
                  <a:lnTo>
                    <a:pt x="1435396" y="651555"/>
                  </a:lnTo>
                  <a:lnTo>
                    <a:pt x="1441971" y="654503"/>
                  </a:lnTo>
                  <a:lnTo>
                    <a:pt x="1448318" y="657225"/>
                  </a:lnTo>
                  <a:lnTo>
                    <a:pt x="1454439" y="660400"/>
                  </a:lnTo>
                  <a:lnTo>
                    <a:pt x="1460786" y="663802"/>
                  </a:lnTo>
                  <a:lnTo>
                    <a:pt x="1466907" y="667203"/>
                  </a:lnTo>
                  <a:lnTo>
                    <a:pt x="1472801" y="670832"/>
                  </a:lnTo>
                  <a:lnTo>
                    <a:pt x="1478695" y="674687"/>
                  </a:lnTo>
                  <a:lnTo>
                    <a:pt x="1484590" y="678543"/>
                  </a:lnTo>
                  <a:lnTo>
                    <a:pt x="1490257" y="682398"/>
                  </a:lnTo>
                  <a:lnTo>
                    <a:pt x="1495924" y="686480"/>
                  </a:lnTo>
                  <a:lnTo>
                    <a:pt x="1501592" y="690562"/>
                  </a:lnTo>
                  <a:lnTo>
                    <a:pt x="1507033" y="695098"/>
                  </a:lnTo>
                  <a:lnTo>
                    <a:pt x="1512473" y="699634"/>
                  </a:lnTo>
                  <a:lnTo>
                    <a:pt x="1517687" y="704169"/>
                  </a:lnTo>
                  <a:lnTo>
                    <a:pt x="1522901" y="708932"/>
                  </a:lnTo>
                  <a:lnTo>
                    <a:pt x="1527662" y="713921"/>
                  </a:lnTo>
                  <a:lnTo>
                    <a:pt x="1532649" y="718684"/>
                  </a:lnTo>
                  <a:lnTo>
                    <a:pt x="1537183" y="723900"/>
                  </a:lnTo>
                  <a:lnTo>
                    <a:pt x="1541944" y="729116"/>
                  </a:lnTo>
                  <a:lnTo>
                    <a:pt x="1546478" y="734332"/>
                  </a:lnTo>
                  <a:lnTo>
                    <a:pt x="1551012" y="739775"/>
                  </a:lnTo>
                  <a:lnTo>
                    <a:pt x="1555092" y="745444"/>
                  </a:lnTo>
                  <a:lnTo>
                    <a:pt x="1559173" y="751114"/>
                  </a:lnTo>
                  <a:lnTo>
                    <a:pt x="1563027" y="756784"/>
                  </a:lnTo>
                  <a:lnTo>
                    <a:pt x="1566881" y="762907"/>
                  </a:lnTo>
                  <a:lnTo>
                    <a:pt x="1570735" y="768803"/>
                  </a:lnTo>
                  <a:lnTo>
                    <a:pt x="1574362" y="774700"/>
                  </a:lnTo>
                  <a:lnTo>
                    <a:pt x="1577762" y="780823"/>
                  </a:lnTo>
                  <a:lnTo>
                    <a:pt x="1581163" y="786946"/>
                  </a:lnTo>
                  <a:lnTo>
                    <a:pt x="1584110" y="793296"/>
                  </a:lnTo>
                  <a:lnTo>
                    <a:pt x="1587057" y="799646"/>
                  </a:lnTo>
                  <a:lnTo>
                    <a:pt x="1589777" y="806223"/>
                  </a:lnTo>
                  <a:lnTo>
                    <a:pt x="1592724" y="812800"/>
                  </a:lnTo>
                  <a:lnTo>
                    <a:pt x="1594991" y="819377"/>
                  </a:lnTo>
                  <a:lnTo>
                    <a:pt x="1597712" y="825953"/>
                  </a:lnTo>
                  <a:lnTo>
                    <a:pt x="1599752" y="832984"/>
                  </a:lnTo>
                  <a:lnTo>
                    <a:pt x="1601792" y="839560"/>
                  </a:lnTo>
                  <a:lnTo>
                    <a:pt x="1603606" y="846591"/>
                  </a:lnTo>
                  <a:lnTo>
                    <a:pt x="1605419" y="853621"/>
                  </a:lnTo>
                  <a:lnTo>
                    <a:pt x="1606779" y="860878"/>
                  </a:lnTo>
                  <a:lnTo>
                    <a:pt x="1608140" y="867682"/>
                  </a:lnTo>
                  <a:lnTo>
                    <a:pt x="1609500" y="874939"/>
                  </a:lnTo>
                  <a:lnTo>
                    <a:pt x="1610407" y="882196"/>
                  </a:lnTo>
                  <a:lnTo>
                    <a:pt x="1611313" y="889680"/>
                  </a:lnTo>
                  <a:lnTo>
                    <a:pt x="1611993" y="896937"/>
                  </a:lnTo>
                  <a:lnTo>
                    <a:pt x="1612220" y="904421"/>
                  </a:lnTo>
                  <a:lnTo>
                    <a:pt x="1612447" y="911905"/>
                  </a:lnTo>
                  <a:lnTo>
                    <a:pt x="1612900" y="919389"/>
                  </a:lnTo>
                  <a:lnTo>
                    <a:pt x="1612447" y="926873"/>
                  </a:lnTo>
                  <a:lnTo>
                    <a:pt x="1612220" y="934357"/>
                  </a:lnTo>
                  <a:lnTo>
                    <a:pt x="1611993" y="941614"/>
                  </a:lnTo>
                  <a:lnTo>
                    <a:pt x="1611313" y="949098"/>
                  </a:lnTo>
                  <a:lnTo>
                    <a:pt x="1610407" y="956128"/>
                  </a:lnTo>
                  <a:lnTo>
                    <a:pt x="1609500" y="963385"/>
                  </a:lnTo>
                  <a:lnTo>
                    <a:pt x="1608140" y="970643"/>
                  </a:lnTo>
                  <a:lnTo>
                    <a:pt x="1606779" y="977900"/>
                  </a:lnTo>
                  <a:lnTo>
                    <a:pt x="1605419" y="984930"/>
                  </a:lnTo>
                  <a:lnTo>
                    <a:pt x="1603606" y="991734"/>
                  </a:lnTo>
                  <a:lnTo>
                    <a:pt x="1601792" y="998764"/>
                  </a:lnTo>
                  <a:lnTo>
                    <a:pt x="1599752" y="1005794"/>
                  </a:lnTo>
                  <a:lnTo>
                    <a:pt x="1597712" y="1012371"/>
                  </a:lnTo>
                  <a:lnTo>
                    <a:pt x="1594991" y="1019175"/>
                  </a:lnTo>
                  <a:lnTo>
                    <a:pt x="1592724" y="1025752"/>
                  </a:lnTo>
                  <a:lnTo>
                    <a:pt x="1589777" y="1032328"/>
                  </a:lnTo>
                  <a:lnTo>
                    <a:pt x="1587057" y="1038678"/>
                  </a:lnTo>
                  <a:lnTo>
                    <a:pt x="1584110" y="1045255"/>
                  </a:lnTo>
                  <a:lnTo>
                    <a:pt x="1581163" y="1051605"/>
                  </a:lnTo>
                  <a:lnTo>
                    <a:pt x="1577762" y="1057728"/>
                  </a:lnTo>
                  <a:lnTo>
                    <a:pt x="1574362" y="1063852"/>
                  </a:lnTo>
                  <a:lnTo>
                    <a:pt x="1570735" y="1069975"/>
                  </a:lnTo>
                  <a:lnTo>
                    <a:pt x="1566881" y="1075871"/>
                  </a:lnTo>
                  <a:lnTo>
                    <a:pt x="1563027" y="1081768"/>
                  </a:lnTo>
                  <a:lnTo>
                    <a:pt x="1559173" y="1087437"/>
                  </a:lnTo>
                  <a:lnTo>
                    <a:pt x="1555092" y="1093107"/>
                  </a:lnTo>
                  <a:lnTo>
                    <a:pt x="1551012" y="1098550"/>
                  </a:lnTo>
                  <a:lnTo>
                    <a:pt x="1546478" y="1103993"/>
                  </a:lnTo>
                  <a:lnTo>
                    <a:pt x="1541944" y="1109435"/>
                  </a:lnTo>
                  <a:lnTo>
                    <a:pt x="1537183" y="1114652"/>
                  </a:lnTo>
                  <a:lnTo>
                    <a:pt x="1532649" y="1119641"/>
                  </a:lnTo>
                  <a:lnTo>
                    <a:pt x="1527662" y="1124630"/>
                  </a:lnTo>
                  <a:lnTo>
                    <a:pt x="1522901" y="1129619"/>
                  </a:lnTo>
                  <a:lnTo>
                    <a:pt x="1517687" y="1134382"/>
                  </a:lnTo>
                  <a:lnTo>
                    <a:pt x="1512473" y="1139144"/>
                  </a:lnTo>
                  <a:lnTo>
                    <a:pt x="1507033" y="1143453"/>
                  </a:lnTo>
                  <a:lnTo>
                    <a:pt x="1501592" y="1147762"/>
                  </a:lnTo>
                  <a:lnTo>
                    <a:pt x="1495924" y="1151844"/>
                  </a:lnTo>
                  <a:lnTo>
                    <a:pt x="1490257" y="1156153"/>
                  </a:lnTo>
                  <a:lnTo>
                    <a:pt x="1484590" y="1160235"/>
                  </a:lnTo>
                  <a:lnTo>
                    <a:pt x="1478695" y="1164091"/>
                  </a:lnTo>
                  <a:lnTo>
                    <a:pt x="1472801" y="1167719"/>
                  </a:lnTo>
                  <a:lnTo>
                    <a:pt x="1466907" y="1171348"/>
                  </a:lnTo>
                  <a:lnTo>
                    <a:pt x="1460786" y="1174750"/>
                  </a:lnTo>
                  <a:lnTo>
                    <a:pt x="1454439" y="1177925"/>
                  </a:lnTo>
                  <a:lnTo>
                    <a:pt x="1448318" y="1181100"/>
                  </a:lnTo>
                  <a:lnTo>
                    <a:pt x="1441971" y="1184275"/>
                  </a:lnTo>
                  <a:lnTo>
                    <a:pt x="1435396" y="1186996"/>
                  </a:lnTo>
                  <a:lnTo>
                    <a:pt x="1428822" y="1189491"/>
                  </a:lnTo>
                  <a:lnTo>
                    <a:pt x="1422248" y="1192212"/>
                  </a:lnTo>
                  <a:lnTo>
                    <a:pt x="1415674" y="1194480"/>
                  </a:lnTo>
                  <a:lnTo>
                    <a:pt x="1408646" y="1196748"/>
                  </a:lnTo>
                  <a:lnTo>
                    <a:pt x="1401845" y="1198562"/>
                  </a:lnTo>
                  <a:lnTo>
                    <a:pt x="1395044" y="1200603"/>
                  </a:lnTo>
                  <a:lnTo>
                    <a:pt x="1388017" y="1202191"/>
                  </a:lnTo>
                  <a:lnTo>
                    <a:pt x="1380762" y="1203778"/>
                  </a:lnTo>
                  <a:lnTo>
                    <a:pt x="1373735" y="1205366"/>
                  </a:lnTo>
                  <a:lnTo>
                    <a:pt x="1366480" y="1206273"/>
                  </a:lnTo>
                  <a:lnTo>
                    <a:pt x="1359453" y="1207407"/>
                  </a:lnTo>
                  <a:lnTo>
                    <a:pt x="1351972" y="1208087"/>
                  </a:lnTo>
                  <a:lnTo>
                    <a:pt x="1344717" y="1208994"/>
                  </a:lnTo>
                  <a:lnTo>
                    <a:pt x="1337236" y="1209448"/>
                  </a:lnTo>
                  <a:lnTo>
                    <a:pt x="1329755" y="1209675"/>
                  </a:lnTo>
                  <a:lnTo>
                    <a:pt x="1322274" y="1209675"/>
                  </a:lnTo>
                  <a:lnTo>
                    <a:pt x="1314793" y="1209675"/>
                  </a:lnTo>
                  <a:lnTo>
                    <a:pt x="1307312" y="1209448"/>
                  </a:lnTo>
                  <a:lnTo>
                    <a:pt x="1300058" y="1208994"/>
                  </a:lnTo>
                  <a:lnTo>
                    <a:pt x="1292577" y="1208087"/>
                  </a:lnTo>
                  <a:lnTo>
                    <a:pt x="1285323" y="1207407"/>
                  </a:lnTo>
                  <a:lnTo>
                    <a:pt x="1278068" y="1206273"/>
                  </a:lnTo>
                  <a:lnTo>
                    <a:pt x="1271041" y="1205366"/>
                  </a:lnTo>
                  <a:lnTo>
                    <a:pt x="1263787" y="1203778"/>
                  </a:lnTo>
                  <a:lnTo>
                    <a:pt x="1256759" y="1202191"/>
                  </a:lnTo>
                  <a:lnTo>
                    <a:pt x="1249731" y="1200603"/>
                  </a:lnTo>
                  <a:lnTo>
                    <a:pt x="1242930" y="1198562"/>
                  </a:lnTo>
                  <a:lnTo>
                    <a:pt x="1235903" y="1196748"/>
                  </a:lnTo>
                  <a:lnTo>
                    <a:pt x="1229102" y="1194480"/>
                  </a:lnTo>
                  <a:lnTo>
                    <a:pt x="1222528" y="1192212"/>
                  </a:lnTo>
                  <a:lnTo>
                    <a:pt x="1215727" y="1189491"/>
                  </a:lnTo>
                  <a:lnTo>
                    <a:pt x="1209379" y="1186996"/>
                  </a:lnTo>
                  <a:lnTo>
                    <a:pt x="1202805" y="1184275"/>
                  </a:lnTo>
                  <a:lnTo>
                    <a:pt x="1196457" y="1181100"/>
                  </a:lnTo>
                  <a:lnTo>
                    <a:pt x="1189883" y="1177925"/>
                  </a:lnTo>
                  <a:lnTo>
                    <a:pt x="1183762" y="1174750"/>
                  </a:lnTo>
                  <a:lnTo>
                    <a:pt x="1177868" y="1171348"/>
                  </a:lnTo>
                  <a:lnTo>
                    <a:pt x="1171747" y="1167719"/>
                  </a:lnTo>
                  <a:lnTo>
                    <a:pt x="1165853" y="1164091"/>
                  </a:lnTo>
                  <a:lnTo>
                    <a:pt x="1159732" y="1160235"/>
                  </a:lnTo>
                  <a:lnTo>
                    <a:pt x="1154065" y="1156153"/>
                  </a:lnTo>
                  <a:lnTo>
                    <a:pt x="1148398" y="1151844"/>
                  </a:lnTo>
                  <a:lnTo>
                    <a:pt x="1142957" y="1147762"/>
                  </a:lnTo>
                  <a:lnTo>
                    <a:pt x="1137743" y="1143453"/>
                  </a:lnTo>
                  <a:lnTo>
                    <a:pt x="1132302" y="1139144"/>
                  </a:lnTo>
                  <a:lnTo>
                    <a:pt x="1127088" y="1134382"/>
                  </a:lnTo>
                  <a:lnTo>
                    <a:pt x="1121874" y="1129619"/>
                  </a:lnTo>
                  <a:lnTo>
                    <a:pt x="1117113" y="1124630"/>
                  </a:lnTo>
                  <a:lnTo>
                    <a:pt x="1112126" y="1119641"/>
                  </a:lnTo>
                  <a:lnTo>
                    <a:pt x="1107139" y="1114652"/>
                  </a:lnTo>
                  <a:lnTo>
                    <a:pt x="1102605" y="1109435"/>
                  </a:lnTo>
                  <a:lnTo>
                    <a:pt x="1098298" y="1103993"/>
                  </a:lnTo>
                  <a:lnTo>
                    <a:pt x="1093764" y="1098550"/>
                  </a:lnTo>
                  <a:lnTo>
                    <a:pt x="1089683" y="1093107"/>
                  </a:lnTo>
                  <a:lnTo>
                    <a:pt x="1085602" y="1087437"/>
                  </a:lnTo>
                  <a:lnTo>
                    <a:pt x="1081522" y="1081768"/>
                  </a:lnTo>
                  <a:lnTo>
                    <a:pt x="1077668" y="1075871"/>
                  </a:lnTo>
                  <a:lnTo>
                    <a:pt x="1074041" y="1069975"/>
                  </a:lnTo>
                  <a:lnTo>
                    <a:pt x="1070414" y="1063852"/>
                  </a:lnTo>
                  <a:lnTo>
                    <a:pt x="1067013" y="1057728"/>
                  </a:lnTo>
                  <a:lnTo>
                    <a:pt x="1063613" y="1051605"/>
                  </a:lnTo>
                  <a:lnTo>
                    <a:pt x="1060439" y="1045255"/>
                  </a:lnTo>
                  <a:lnTo>
                    <a:pt x="1057492" y="1038678"/>
                  </a:lnTo>
                  <a:lnTo>
                    <a:pt x="1054545" y="1032328"/>
                  </a:lnTo>
                  <a:lnTo>
                    <a:pt x="1052051" y="1025752"/>
                  </a:lnTo>
                  <a:lnTo>
                    <a:pt x="1049558" y="1019175"/>
                  </a:lnTo>
                  <a:lnTo>
                    <a:pt x="1047064" y="1012371"/>
                  </a:lnTo>
                  <a:lnTo>
                    <a:pt x="1044797" y="1005794"/>
                  </a:lnTo>
                  <a:lnTo>
                    <a:pt x="1042757" y="998764"/>
                  </a:lnTo>
                  <a:lnTo>
                    <a:pt x="1040943" y="991734"/>
                  </a:lnTo>
                  <a:lnTo>
                    <a:pt x="1039356" y="984930"/>
                  </a:lnTo>
                  <a:lnTo>
                    <a:pt x="1037769" y="977900"/>
                  </a:lnTo>
                  <a:lnTo>
                    <a:pt x="1036409" y="970643"/>
                  </a:lnTo>
                  <a:lnTo>
                    <a:pt x="1035276" y="963385"/>
                  </a:lnTo>
                  <a:lnTo>
                    <a:pt x="1034142" y="956128"/>
                  </a:lnTo>
                  <a:lnTo>
                    <a:pt x="1033462" y="949098"/>
                  </a:lnTo>
                  <a:lnTo>
                    <a:pt x="1032782" y="941614"/>
                  </a:lnTo>
                  <a:lnTo>
                    <a:pt x="1032102" y="934357"/>
                  </a:lnTo>
                  <a:lnTo>
                    <a:pt x="1031875" y="926873"/>
                  </a:lnTo>
                  <a:lnTo>
                    <a:pt x="1031875" y="919389"/>
                  </a:lnTo>
                  <a:lnTo>
                    <a:pt x="1031875" y="911905"/>
                  </a:lnTo>
                  <a:lnTo>
                    <a:pt x="1032102" y="904421"/>
                  </a:lnTo>
                  <a:lnTo>
                    <a:pt x="1032782" y="896937"/>
                  </a:lnTo>
                  <a:lnTo>
                    <a:pt x="1033462" y="889680"/>
                  </a:lnTo>
                  <a:lnTo>
                    <a:pt x="1034142" y="882196"/>
                  </a:lnTo>
                  <a:lnTo>
                    <a:pt x="1035276" y="874939"/>
                  </a:lnTo>
                  <a:lnTo>
                    <a:pt x="1036409" y="867682"/>
                  </a:lnTo>
                  <a:lnTo>
                    <a:pt x="1037769" y="860878"/>
                  </a:lnTo>
                  <a:lnTo>
                    <a:pt x="1039356" y="853621"/>
                  </a:lnTo>
                  <a:lnTo>
                    <a:pt x="1040943" y="846591"/>
                  </a:lnTo>
                  <a:lnTo>
                    <a:pt x="1042757" y="839560"/>
                  </a:lnTo>
                  <a:lnTo>
                    <a:pt x="1044797" y="832984"/>
                  </a:lnTo>
                  <a:lnTo>
                    <a:pt x="1047064" y="825953"/>
                  </a:lnTo>
                  <a:lnTo>
                    <a:pt x="1049558" y="819377"/>
                  </a:lnTo>
                  <a:lnTo>
                    <a:pt x="1052051" y="812800"/>
                  </a:lnTo>
                  <a:lnTo>
                    <a:pt x="1054545" y="806223"/>
                  </a:lnTo>
                  <a:lnTo>
                    <a:pt x="1057492" y="799646"/>
                  </a:lnTo>
                  <a:lnTo>
                    <a:pt x="1060439" y="793296"/>
                  </a:lnTo>
                  <a:lnTo>
                    <a:pt x="1063613" y="786946"/>
                  </a:lnTo>
                  <a:lnTo>
                    <a:pt x="1067013" y="780823"/>
                  </a:lnTo>
                  <a:lnTo>
                    <a:pt x="1070414" y="774700"/>
                  </a:lnTo>
                  <a:lnTo>
                    <a:pt x="1074041" y="768803"/>
                  </a:lnTo>
                  <a:lnTo>
                    <a:pt x="1077668" y="762907"/>
                  </a:lnTo>
                  <a:lnTo>
                    <a:pt x="1081522" y="756784"/>
                  </a:lnTo>
                  <a:lnTo>
                    <a:pt x="1085602" y="751114"/>
                  </a:lnTo>
                  <a:lnTo>
                    <a:pt x="1089683" y="745444"/>
                  </a:lnTo>
                  <a:lnTo>
                    <a:pt x="1093764" y="739775"/>
                  </a:lnTo>
                  <a:lnTo>
                    <a:pt x="1098298" y="734332"/>
                  </a:lnTo>
                  <a:lnTo>
                    <a:pt x="1102605" y="729116"/>
                  </a:lnTo>
                  <a:lnTo>
                    <a:pt x="1107139" y="723900"/>
                  </a:lnTo>
                  <a:lnTo>
                    <a:pt x="1112126" y="718684"/>
                  </a:lnTo>
                  <a:lnTo>
                    <a:pt x="1117113" y="713921"/>
                  </a:lnTo>
                  <a:lnTo>
                    <a:pt x="1121874" y="708932"/>
                  </a:lnTo>
                  <a:lnTo>
                    <a:pt x="1127088" y="704169"/>
                  </a:lnTo>
                  <a:lnTo>
                    <a:pt x="1132302" y="699634"/>
                  </a:lnTo>
                  <a:lnTo>
                    <a:pt x="1137743" y="695098"/>
                  </a:lnTo>
                  <a:lnTo>
                    <a:pt x="1142957" y="690562"/>
                  </a:lnTo>
                  <a:lnTo>
                    <a:pt x="1148398" y="686480"/>
                  </a:lnTo>
                  <a:lnTo>
                    <a:pt x="1154065" y="682398"/>
                  </a:lnTo>
                  <a:lnTo>
                    <a:pt x="1159732" y="678543"/>
                  </a:lnTo>
                  <a:lnTo>
                    <a:pt x="1165853" y="674687"/>
                  </a:lnTo>
                  <a:lnTo>
                    <a:pt x="1171747" y="670832"/>
                  </a:lnTo>
                  <a:lnTo>
                    <a:pt x="1177868" y="667203"/>
                  </a:lnTo>
                  <a:lnTo>
                    <a:pt x="1183762" y="663802"/>
                  </a:lnTo>
                  <a:lnTo>
                    <a:pt x="1189883" y="660400"/>
                  </a:lnTo>
                  <a:lnTo>
                    <a:pt x="1196457" y="657225"/>
                  </a:lnTo>
                  <a:lnTo>
                    <a:pt x="1202805" y="654503"/>
                  </a:lnTo>
                  <a:lnTo>
                    <a:pt x="1209379" y="651555"/>
                  </a:lnTo>
                  <a:lnTo>
                    <a:pt x="1215727" y="648834"/>
                  </a:lnTo>
                  <a:lnTo>
                    <a:pt x="1222528" y="646566"/>
                  </a:lnTo>
                  <a:lnTo>
                    <a:pt x="1229102" y="643844"/>
                  </a:lnTo>
                  <a:lnTo>
                    <a:pt x="1235903" y="641803"/>
                  </a:lnTo>
                  <a:lnTo>
                    <a:pt x="1242930" y="639762"/>
                  </a:lnTo>
                  <a:lnTo>
                    <a:pt x="1249731" y="637948"/>
                  </a:lnTo>
                  <a:lnTo>
                    <a:pt x="1256759" y="636134"/>
                  </a:lnTo>
                  <a:lnTo>
                    <a:pt x="1263787" y="634546"/>
                  </a:lnTo>
                  <a:lnTo>
                    <a:pt x="1271041" y="633412"/>
                  </a:lnTo>
                  <a:lnTo>
                    <a:pt x="1278068" y="632052"/>
                  </a:lnTo>
                  <a:lnTo>
                    <a:pt x="1285323" y="631144"/>
                  </a:lnTo>
                  <a:lnTo>
                    <a:pt x="1292577" y="630237"/>
                  </a:lnTo>
                  <a:lnTo>
                    <a:pt x="1300058" y="629557"/>
                  </a:lnTo>
                  <a:lnTo>
                    <a:pt x="1307312" y="629330"/>
                  </a:lnTo>
                  <a:lnTo>
                    <a:pt x="1314793" y="628877"/>
                  </a:lnTo>
                  <a:lnTo>
                    <a:pt x="1322274" y="628650"/>
                  </a:lnTo>
                  <a:close/>
                  <a:moveTo>
                    <a:pt x="1872408" y="450081"/>
                  </a:moveTo>
                  <a:lnTo>
                    <a:pt x="1872408" y="463897"/>
                  </a:lnTo>
                  <a:lnTo>
                    <a:pt x="1864899" y="464803"/>
                  </a:lnTo>
                  <a:lnTo>
                    <a:pt x="1857846" y="465709"/>
                  </a:lnTo>
                  <a:lnTo>
                    <a:pt x="1851474" y="467068"/>
                  </a:lnTo>
                  <a:lnTo>
                    <a:pt x="1845558" y="468880"/>
                  </a:lnTo>
                  <a:lnTo>
                    <a:pt x="1839870" y="470691"/>
                  </a:lnTo>
                  <a:lnTo>
                    <a:pt x="1834864" y="472730"/>
                  </a:lnTo>
                  <a:lnTo>
                    <a:pt x="1830313" y="474995"/>
                  </a:lnTo>
                  <a:lnTo>
                    <a:pt x="1826218" y="477939"/>
                  </a:lnTo>
                  <a:lnTo>
                    <a:pt x="1822577" y="480657"/>
                  </a:lnTo>
                  <a:lnTo>
                    <a:pt x="1819391" y="483827"/>
                  </a:lnTo>
                  <a:lnTo>
                    <a:pt x="1816888" y="487451"/>
                  </a:lnTo>
                  <a:lnTo>
                    <a:pt x="1814840" y="491075"/>
                  </a:lnTo>
                  <a:lnTo>
                    <a:pt x="1813020" y="495152"/>
                  </a:lnTo>
                  <a:lnTo>
                    <a:pt x="1811882" y="499228"/>
                  </a:lnTo>
                  <a:lnTo>
                    <a:pt x="1811200" y="503984"/>
                  </a:lnTo>
                  <a:lnTo>
                    <a:pt x="1810745" y="508514"/>
                  </a:lnTo>
                  <a:lnTo>
                    <a:pt x="1810745" y="511911"/>
                  </a:lnTo>
                  <a:lnTo>
                    <a:pt x="1811427" y="515309"/>
                  </a:lnTo>
                  <a:lnTo>
                    <a:pt x="1811882" y="518253"/>
                  </a:lnTo>
                  <a:lnTo>
                    <a:pt x="1812565" y="521424"/>
                  </a:lnTo>
                  <a:lnTo>
                    <a:pt x="1813703" y="524594"/>
                  </a:lnTo>
                  <a:lnTo>
                    <a:pt x="1815068" y="527312"/>
                  </a:lnTo>
                  <a:lnTo>
                    <a:pt x="1816206" y="530257"/>
                  </a:lnTo>
                  <a:lnTo>
                    <a:pt x="1818026" y="532974"/>
                  </a:lnTo>
                  <a:lnTo>
                    <a:pt x="1819846" y="535692"/>
                  </a:lnTo>
                  <a:lnTo>
                    <a:pt x="1821894" y="537957"/>
                  </a:lnTo>
                  <a:lnTo>
                    <a:pt x="1823942" y="540222"/>
                  </a:lnTo>
                  <a:lnTo>
                    <a:pt x="1826218" y="542487"/>
                  </a:lnTo>
                  <a:lnTo>
                    <a:pt x="1828265" y="544298"/>
                  </a:lnTo>
                  <a:lnTo>
                    <a:pt x="1830541" y="546337"/>
                  </a:lnTo>
                  <a:lnTo>
                    <a:pt x="1832816" y="547922"/>
                  </a:lnTo>
                  <a:lnTo>
                    <a:pt x="1835547" y="549508"/>
                  </a:lnTo>
                  <a:lnTo>
                    <a:pt x="1841463" y="552905"/>
                  </a:lnTo>
                  <a:lnTo>
                    <a:pt x="1849654" y="557208"/>
                  </a:lnTo>
                  <a:lnTo>
                    <a:pt x="1860349" y="562191"/>
                  </a:lnTo>
                  <a:lnTo>
                    <a:pt x="1873319" y="568079"/>
                  </a:lnTo>
                  <a:lnTo>
                    <a:pt x="1877187" y="569891"/>
                  </a:lnTo>
                  <a:lnTo>
                    <a:pt x="1880827" y="571703"/>
                  </a:lnTo>
                  <a:lnTo>
                    <a:pt x="1883785" y="573515"/>
                  </a:lnTo>
                  <a:lnTo>
                    <a:pt x="1886516" y="575327"/>
                  </a:lnTo>
                  <a:lnTo>
                    <a:pt x="1888564" y="577139"/>
                  </a:lnTo>
                  <a:lnTo>
                    <a:pt x="1890384" y="578497"/>
                  </a:lnTo>
                  <a:lnTo>
                    <a:pt x="1891749" y="580083"/>
                  </a:lnTo>
                  <a:lnTo>
                    <a:pt x="1892660" y="581895"/>
                  </a:lnTo>
                  <a:lnTo>
                    <a:pt x="1893342" y="583480"/>
                  </a:lnTo>
                  <a:lnTo>
                    <a:pt x="1894025" y="585518"/>
                  </a:lnTo>
                  <a:lnTo>
                    <a:pt x="1894707" y="590501"/>
                  </a:lnTo>
                  <a:lnTo>
                    <a:pt x="1895390" y="596163"/>
                  </a:lnTo>
                  <a:lnTo>
                    <a:pt x="1895390" y="602958"/>
                  </a:lnTo>
                  <a:lnTo>
                    <a:pt x="1895390" y="605675"/>
                  </a:lnTo>
                  <a:lnTo>
                    <a:pt x="1894707" y="608167"/>
                  </a:lnTo>
                  <a:lnTo>
                    <a:pt x="1894025" y="610205"/>
                  </a:lnTo>
                  <a:lnTo>
                    <a:pt x="1892660" y="611791"/>
                  </a:lnTo>
                  <a:lnTo>
                    <a:pt x="1890839" y="613149"/>
                  </a:lnTo>
                  <a:lnTo>
                    <a:pt x="1888791" y="614055"/>
                  </a:lnTo>
                  <a:lnTo>
                    <a:pt x="1886061" y="614735"/>
                  </a:lnTo>
                  <a:lnTo>
                    <a:pt x="1883330" y="614961"/>
                  </a:lnTo>
                  <a:lnTo>
                    <a:pt x="1880145" y="614735"/>
                  </a:lnTo>
                  <a:lnTo>
                    <a:pt x="1878552" y="614055"/>
                  </a:lnTo>
                  <a:lnTo>
                    <a:pt x="1877414" y="613602"/>
                  </a:lnTo>
                  <a:lnTo>
                    <a:pt x="1876277" y="613149"/>
                  </a:lnTo>
                  <a:lnTo>
                    <a:pt x="1875594" y="612243"/>
                  </a:lnTo>
                  <a:lnTo>
                    <a:pt x="1874684" y="611564"/>
                  </a:lnTo>
                  <a:lnTo>
                    <a:pt x="1874229" y="610432"/>
                  </a:lnTo>
                  <a:lnTo>
                    <a:pt x="1873774" y="609299"/>
                  </a:lnTo>
                  <a:lnTo>
                    <a:pt x="1873546" y="607487"/>
                  </a:lnTo>
                  <a:lnTo>
                    <a:pt x="1872863" y="602731"/>
                  </a:lnTo>
                  <a:lnTo>
                    <a:pt x="1872408" y="596616"/>
                  </a:lnTo>
                  <a:lnTo>
                    <a:pt x="1872408" y="588689"/>
                  </a:lnTo>
                  <a:lnTo>
                    <a:pt x="1872408" y="577818"/>
                  </a:lnTo>
                  <a:lnTo>
                    <a:pt x="1811655" y="577818"/>
                  </a:lnTo>
                  <a:lnTo>
                    <a:pt x="1811655" y="586424"/>
                  </a:lnTo>
                  <a:lnTo>
                    <a:pt x="1811882" y="593445"/>
                  </a:lnTo>
                  <a:lnTo>
                    <a:pt x="1812338" y="596616"/>
                  </a:lnTo>
                  <a:lnTo>
                    <a:pt x="1813020" y="600013"/>
                  </a:lnTo>
                  <a:lnTo>
                    <a:pt x="1813475" y="602958"/>
                  </a:lnTo>
                  <a:lnTo>
                    <a:pt x="1814158" y="605902"/>
                  </a:lnTo>
                  <a:lnTo>
                    <a:pt x="1815296" y="608620"/>
                  </a:lnTo>
                  <a:lnTo>
                    <a:pt x="1816206" y="611338"/>
                  </a:lnTo>
                  <a:lnTo>
                    <a:pt x="1817343" y="613829"/>
                  </a:lnTo>
                  <a:lnTo>
                    <a:pt x="1818936" y="616094"/>
                  </a:lnTo>
                  <a:lnTo>
                    <a:pt x="1820074" y="618359"/>
                  </a:lnTo>
                  <a:lnTo>
                    <a:pt x="1821894" y="620623"/>
                  </a:lnTo>
                  <a:lnTo>
                    <a:pt x="1823715" y="622435"/>
                  </a:lnTo>
                  <a:lnTo>
                    <a:pt x="1825535" y="624247"/>
                  </a:lnTo>
                  <a:lnTo>
                    <a:pt x="1827583" y="626059"/>
                  </a:lnTo>
                  <a:lnTo>
                    <a:pt x="1829631" y="627418"/>
                  </a:lnTo>
                  <a:lnTo>
                    <a:pt x="1834409" y="630136"/>
                  </a:lnTo>
                  <a:lnTo>
                    <a:pt x="1839415" y="632627"/>
                  </a:lnTo>
                  <a:lnTo>
                    <a:pt x="1844193" y="634665"/>
                  </a:lnTo>
                  <a:lnTo>
                    <a:pt x="1849654" y="636704"/>
                  </a:lnTo>
                  <a:lnTo>
                    <a:pt x="1855115" y="638289"/>
                  </a:lnTo>
                  <a:lnTo>
                    <a:pt x="1860576" y="639421"/>
                  </a:lnTo>
                  <a:lnTo>
                    <a:pt x="1866492" y="640327"/>
                  </a:lnTo>
                  <a:lnTo>
                    <a:pt x="1872408" y="641007"/>
                  </a:lnTo>
                  <a:lnTo>
                    <a:pt x="1872408" y="657993"/>
                  </a:lnTo>
                  <a:lnTo>
                    <a:pt x="1900396" y="657993"/>
                  </a:lnTo>
                  <a:lnTo>
                    <a:pt x="1900396" y="641460"/>
                  </a:lnTo>
                  <a:lnTo>
                    <a:pt x="1907905" y="640554"/>
                  </a:lnTo>
                  <a:lnTo>
                    <a:pt x="1914959" y="639421"/>
                  </a:lnTo>
                  <a:lnTo>
                    <a:pt x="1921557" y="637610"/>
                  </a:lnTo>
                  <a:lnTo>
                    <a:pt x="1927474" y="635798"/>
                  </a:lnTo>
                  <a:lnTo>
                    <a:pt x="1933162" y="633533"/>
                  </a:lnTo>
                  <a:lnTo>
                    <a:pt x="1938396" y="631042"/>
                  </a:lnTo>
                  <a:lnTo>
                    <a:pt x="1943174" y="628324"/>
                  </a:lnTo>
                  <a:lnTo>
                    <a:pt x="1947270" y="624927"/>
                  </a:lnTo>
                  <a:lnTo>
                    <a:pt x="1950910" y="621529"/>
                  </a:lnTo>
                  <a:lnTo>
                    <a:pt x="1953868" y="617679"/>
                  </a:lnTo>
                  <a:lnTo>
                    <a:pt x="1956826" y="613602"/>
                  </a:lnTo>
                  <a:lnTo>
                    <a:pt x="1958874" y="609299"/>
                  </a:lnTo>
                  <a:lnTo>
                    <a:pt x="1960695" y="604317"/>
                  </a:lnTo>
                  <a:lnTo>
                    <a:pt x="1962060" y="599107"/>
                  </a:lnTo>
                  <a:lnTo>
                    <a:pt x="1962515" y="593672"/>
                  </a:lnTo>
                  <a:lnTo>
                    <a:pt x="1962743" y="588010"/>
                  </a:lnTo>
                  <a:lnTo>
                    <a:pt x="1962743" y="584613"/>
                  </a:lnTo>
                  <a:lnTo>
                    <a:pt x="1962515" y="581215"/>
                  </a:lnTo>
                  <a:lnTo>
                    <a:pt x="1962060" y="577818"/>
                  </a:lnTo>
                  <a:lnTo>
                    <a:pt x="1961377" y="574647"/>
                  </a:lnTo>
                  <a:lnTo>
                    <a:pt x="1960695" y="571929"/>
                  </a:lnTo>
                  <a:lnTo>
                    <a:pt x="1959557" y="568985"/>
                  </a:lnTo>
                  <a:lnTo>
                    <a:pt x="1958419" y="566267"/>
                  </a:lnTo>
                  <a:lnTo>
                    <a:pt x="1957054" y="563550"/>
                  </a:lnTo>
                  <a:lnTo>
                    <a:pt x="1953868" y="559020"/>
                  </a:lnTo>
                  <a:lnTo>
                    <a:pt x="1950683" y="555170"/>
                  </a:lnTo>
                  <a:lnTo>
                    <a:pt x="1948862" y="553358"/>
                  </a:lnTo>
                  <a:lnTo>
                    <a:pt x="1947042" y="551546"/>
                  </a:lnTo>
                  <a:lnTo>
                    <a:pt x="1944994" y="549961"/>
                  </a:lnTo>
                  <a:lnTo>
                    <a:pt x="1942719" y="548375"/>
                  </a:lnTo>
                  <a:lnTo>
                    <a:pt x="1937713" y="545657"/>
                  </a:lnTo>
                  <a:lnTo>
                    <a:pt x="1930659" y="542034"/>
                  </a:lnTo>
                  <a:lnTo>
                    <a:pt x="1921785" y="537957"/>
                  </a:lnTo>
                  <a:lnTo>
                    <a:pt x="1911318" y="532974"/>
                  </a:lnTo>
                  <a:lnTo>
                    <a:pt x="1899031" y="527539"/>
                  </a:lnTo>
                  <a:lnTo>
                    <a:pt x="1889474" y="523236"/>
                  </a:lnTo>
                  <a:lnTo>
                    <a:pt x="1882875" y="519612"/>
                  </a:lnTo>
                  <a:lnTo>
                    <a:pt x="1878552" y="517120"/>
                  </a:lnTo>
                  <a:lnTo>
                    <a:pt x="1877187" y="515988"/>
                  </a:lnTo>
                  <a:lnTo>
                    <a:pt x="1876049" y="514629"/>
                  </a:lnTo>
                  <a:lnTo>
                    <a:pt x="1875139" y="513270"/>
                  </a:lnTo>
                  <a:lnTo>
                    <a:pt x="1874229" y="511458"/>
                  </a:lnTo>
                  <a:lnTo>
                    <a:pt x="1873774" y="509647"/>
                  </a:lnTo>
                  <a:lnTo>
                    <a:pt x="1873319" y="507608"/>
                  </a:lnTo>
                  <a:lnTo>
                    <a:pt x="1872863" y="505117"/>
                  </a:lnTo>
                  <a:lnTo>
                    <a:pt x="1872863" y="502626"/>
                  </a:lnTo>
                  <a:lnTo>
                    <a:pt x="1872863" y="499681"/>
                  </a:lnTo>
                  <a:lnTo>
                    <a:pt x="1873546" y="497190"/>
                  </a:lnTo>
                  <a:lnTo>
                    <a:pt x="1874456" y="495152"/>
                  </a:lnTo>
                  <a:lnTo>
                    <a:pt x="1875594" y="493340"/>
                  </a:lnTo>
                  <a:lnTo>
                    <a:pt x="1877187" y="491981"/>
                  </a:lnTo>
                  <a:lnTo>
                    <a:pt x="1879235" y="491075"/>
                  </a:lnTo>
                  <a:lnTo>
                    <a:pt x="1881282" y="490622"/>
                  </a:lnTo>
                  <a:lnTo>
                    <a:pt x="1883785" y="490169"/>
                  </a:lnTo>
                  <a:lnTo>
                    <a:pt x="1887199" y="490622"/>
                  </a:lnTo>
                  <a:lnTo>
                    <a:pt x="1889702" y="491301"/>
                  </a:lnTo>
                  <a:lnTo>
                    <a:pt x="1890839" y="491528"/>
                  </a:lnTo>
                  <a:lnTo>
                    <a:pt x="1891522" y="492207"/>
                  </a:lnTo>
                  <a:lnTo>
                    <a:pt x="1892432" y="493113"/>
                  </a:lnTo>
                  <a:lnTo>
                    <a:pt x="1892887" y="493793"/>
                  </a:lnTo>
                  <a:lnTo>
                    <a:pt x="1894025" y="496284"/>
                  </a:lnTo>
                  <a:lnTo>
                    <a:pt x="1894480" y="499455"/>
                  </a:lnTo>
                  <a:lnTo>
                    <a:pt x="1894935" y="503758"/>
                  </a:lnTo>
                  <a:lnTo>
                    <a:pt x="1895163" y="508967"/>
                  </a:lnTo>
                  <a:lnTo>
                    <a:pt x="1895163" y="516215"/>
                  </a:lnTo>
                  <a:lnTo>
                    <a:pt x="1955689" y="516215"/>
                  </a:lnTo>
                  <a:lnTo>
                    <a:pt x="1956371" y="511458"/>
                  </a:lnTo>
                  <a:lnTo>
                    <a:pt x="1956371" y="508061"/>
                  </a:lnTo>
                  <a:lnTo>
                    <a:pt x="1955916" y="503305"/>
                  </a:lnTo>
                  <a:lnTo>
                    <a:pt x="1955461" y="498775"/>
                  </a:lnTo>
                  <a:lnTo>
                    <a:pt x="1954551" y="494699"/>
                  </a:lnTo>
                  <a:lnTo>
                    <a:pt x="1952958" y="490848"/>
                  </a:lnTo>
                  <a:lnTo>
                    <a:pt x="1950910" y="487225"/>
                  </a:lnTo>
                  <a:lnTo>
                    <a:pt x="1948635" y="483601"/>
                  </a:lnTo>
                  <a:lnTo>
                    <a:pt x="1945677" y="480430"/>
                  </a:lnTo>
                  <a:lnTo>
                    <a:pt x="1942264" y="477712"/>
                  </a:lnTo>
                  <a:lnTo>
                    <a:pt x="1938623" y="474995"/>
                  </a:lnTo>
                  <a:lnTo>
                    <a:pt x="1934527" y="472730"/>
                  </a:lnTo>
                  <a:lnTo>
                    <a:pt x="1929976" y="470465"/>
                  </a:lnTo>
                  <a:lnTo>
                    <a:pt x="1924971" y="468653"/>
                  </a:lnTo>
                  <a:lnTo>
                    <a:pt x="1919510" y="467068"/>
                  </a:lnTo>
                  <a:lnTo>
                    <a:pt x="1913593" y="465709"/>
                  </a:lnTo>
                  <a:lnTo>
                    <a:pt x="1907222" y="464803"/>
                  </a:lnTo>
                  <a:lnTo>
                    <a:pt x="1900396" y="463897"/>
                  </a:lnTo>
                  <a:lnTo>
                    <a:pt x="1900396" y="450081"/>
                  </a:lnTo>
                  <a:lnTo>
                    <a:pt x="1872408" y="450081"/>
                  </a:lnTo>
                  <a:close/>
                  <a:moveTo>
                    <a:pt x="1886971" y="384175"/>
                  </a:moveTo>
                  <a:lnTo>
                    <a:pt x="1895390" y="384401"/>
                  </a:lnTo>
                  <a:lnTo>
                    <a:pt x="1904264" y="384854"/>
                  </a:lnTo>
                  <a:lnTo>
                    <a:pt x="1912911" y="385987"/>
                  </a:lnTo>
                  <a:lnTo>
                    <a:pt x="1921102" y="387572"/>
                  </a:lnTo>
                  <a:lnTo>
                    <a:pt x="1929294" y="389610"/>
                  </a:lnTo>
                  <a:lnTo>
                    <a:pt x="1937713" y="391649"/>
                  </a:lnTo>
                  <a:lnTo>
                    <a:pt x="1945449" y="394367"/>
                  </a:lnTo>
                  <a:lnTo>
                    <a:pt x="1953186" y="397537"/>
                  </a:lnTo>
                  <a:lnTo>
                    <a:pt x="1960922" y="400935"/>
                  </a:lnTo>
                  <a:lnTo>
                    <a:pt x="1968204" y="404558"/>
                  </a:lnTo>
                  <a:lnTo>
                    <a:pt x="1975485" y="408635"/>
                  </a:lnTo>
                  <a:lnTo>
                    <a:pt x="1982084" y="412938"/>
                  </a:lnTo>
                  <a:lnTo>
                    <a:pt x="1988910" y="417921"/>
                  </a:lnTo>
                  <a:lnTo>
                    <a:pt x="1995281" y="422677"/>
                  </a:lnTo>
                  <a:lnTo>
                    <a:pt x="2001652" y="428113"/>
                  </a:lnTo>
                  <a:lnTo>
                    <a:pt x="2007568" y="433775"/>
                  </a:lnTo>
                  <a:lnTo>
                    <a:pt x="2013257" y="439890"/>
                  </a:lnTo>
                  <a:lnTo>
                    <a:pt x="2018718" y="446005"/>
                  </a:lnTo>
                  <a:lnTo>
                    <a:pt x="2023496" y="452346"/>
                  </a:lnTo>
                  <a:lnTo>
                    <a:pt x="2028502" y="459141"/>
                  </a:lnTo>
                  <a:lnTo>
                    <a:pt x="2032825" y="465709"/>
                  </a:lnTo>
                  <a:lnTo>
                    <a:pt x="2036921" y="472956"/>
                  </a:lnTo>
                  <a:lnTo>
                    <a:pt x="2040562" y="480430"/>
                  </a:lnTo>
                  <a:lnTo>
                    <a:pt x="2043975" y="487904"/>
                  </a:lnTo>
                  <a:lnTo>
                    <a:pt x="2047161" y="495605"/>
                  </a:lnTo>
                  <a:lnTo>
                    <a:pt x="2049891" y="503305"/>
                  </a:lnTo>
                  <a:lnTo>
                    <a:pt x="2052394" y="511685"/>
                  </a:lnTo>
                  <a:lnTo>
                    <a:pt x="2054214" y="519838"/>
                  </a:lnTo>
                  <a:lnTo>
                    <a:pt x="2055580" y="528218"/>
                  </a:lnTo>
                  <a:lnTo>
                    <a:pt x="2056717" y="536598"/>
                  </a:lnTo>
                  <a:lnTo>
                    <a:pt x="2057172" y="545431"/>
                  </a:lnTo>
                  <a:lnTo>
                    <a:pt x="2057400" y="553811"/>
                  </a:lnTo>
                  <a:lnTo>
                    <a:pt x="2057172" y="562644"/>
                  </a:lnTo>
                  <a:lnTo>
                    <a:pt x="2056717" y="571476"/>
                  </a:lnTo>
                  <a:lnTo>
                    <a:pt x="2055580" y="579856"/>
                  </a:lnTo>
                  <a:lnTo>
                    <a:pt x="2054214" y="588010"/>
                  </a:lnTo>
                  <a:lnTo>
                    <a:pt x="2052394" y="596390"/>
                  </a:lnTo>
                  <a:lnTo>
                    <a:pt x="2049891" y="604543"/>
                  </a:lnTo>
                  <a:lnTo>
                    <a:pt x="2047161" y="612243"/>
                  </a:lnTo>
                  <a:lnTo>
                    <a:pt x="2043975" y="619944"/>
                  </a:lnTo>
                  <a:lnTo>
                    <a:pt x="2040562" y="627418"/>
                  </a:lnTo>
                  <a:lnTo>
                    <a:pt x="2036921" y="634892"/>
                  </a:lnTo>
                  <a:lnTo>
                    <a:pt x="2032825" y="642139"/>
                  </a:lnTo>
                  <a:lnTo>
                    <a:pt x="2028502" y="648934"/>
                  </a:lnTo>
                  <a:lnTo>
                    <a:pt x="2023496" y="655502"/>
                  </a:lnTo>
                  <a:lnTo>
                    <a:pt x="2018718" y="662070"/>
                  </a:lnTo>
                  <a:lnTo>
                    <a:pt x="2013257" y="668185"/>
                  </a:lnTo>
                  <a:lnTo>
                    <a:pt x="2007568" y="674073"/>
                  </a:lnTo>
                  <a:lnTo>
                    <a:pt x="2001652" y="679736"/>
                  </a:lnTo>
                  <a:lnTo>
                    <a:pt x="1995281" y="685171"/>
                  </a:lnTo>
                  <a:lnTo>
                    <a:pt x="1988910" y="690154"/>
                  </a:lnTo>
                  <a:lnTo>
                    <a:pt x="1982084" y="694683"/>
                  </a:lnTo>
                  <a:lnTo>
                    <a:pt x="1975485" y="699440"/>
                  </a:lnTo>
                  <a:lnTo>
                    <a:pt x="1968204" y="703516"/>
                  </a:lnTo>
                  <a:lnTo>
                    <a:pt x="1960922" y="707140"/>
                  </a:lnTo>
                  <a:lnTo>
                    <a:pt x="1953186" y="710537"/>
                  </a:lnTo>
                  <a:lnTo>
                    <a:pt x="1945449" y="713482"/>
                  </a:lnTo>
                  <a:lnTo>
                    <a:pt x="1937713" y="716199"/>
                  </a:lnTo>
                  <a:lnTo>
                    <a:pt x="1929294" y="718464"/>
                  </a:lnTo>
                  <a:lnTo>
                    <a:pt x="1921102" y="720503"/>
                  </a:lnTo>
                  <a:lnTo>
                    <a:pt x="1912911" y="722088"/>
                  </a:lnTo>
                  <a:lnTo>
                    <a:pt x="1904264" y="722994"/>
                  </a:lnTo>
                  <a:lnTo>
                    <a:pt x="1895390" y="723673"/>
                  </a:lnTo>
                  <a:lnTo>
                    <a:pt x="1886971" y="723900"/>
                  </a:lnTo>
                  <a:lnTo>
                    <a:pt x="1878097" y="723673"/>
                  </a:lnTo>
                  <a:lnTo>
                    <a:pt x="1869223" y="722994"/>
                  </a:lnTo>
                  <a:lnTo>
                    <a:pt x="1860804" y="722088"/>
                  </a:lnTo>
                  <a:lnTo>
                    <a:pt x="1852612" y="720503"/>
                  </a:lnTo>
                  <a:lnTo>
                    <a:pt x="1844193" y="718464"/>
                  </a:lnTo>
                  <a:lnTo>
                    <a:pt x="1836002" y="716199"/>
                  </a:lnTo>
                  <a:lnTo>
                    <a:pt x="1828265" y="713482"/>
                  </a:lnTo>
                  <a:lnTo>
                    <a:pt x="1820529" y="710537"/>
                  </a:lnTo>
                  <a:lnTo>
                    <a:pt x="1812565" y="707140"/>
                  </a:lnTo>
                  <a:lnTo>
                    <a:pt x="1805511" y="703516"/>
                  </a:lnTo>
                  <a:lnTo>
                    <a:pt x="1798230" y="699440"/>
                  </a:lnTo>
                  <a:lnTo>
                    <a:pt x="1791404" y="694683"/>
                  </a:lnTo>
                  <a:lnTo>
                    <a:pt x="1784805" y="690154"/>
                  </a:lnTo>
                  <a:lnTo>
                    <a:pt x="1778206" y="685171"/>
                  </a:lnTo>
                  <a:lnTo>
                    <a:pt x="1772063" y="679736"/>
                  </a:lnTo>
                  <a:lnTo>
                    <a:pt x="1766146" y="674073"/>
                  </a:lnTo>
                  <a:lnTo>
                    <a:pt x="1760458" y="668185"/>
                  </a:lnTo>
                  <a:lnTo>
                    <a:pt x="1754997" y="662070"/>
                  </a:lnTo>
                  <a:lnTo>
                    <a:pt x="1749991" y="655502"/>
                  </a:lnTo>
                  <a:lnTo>
                    <a:pt x="1745213" y="648934"/>
                  </a:lnTo>
                  <a:lnTo>
                    <a:pt x="1740662" y="642139"/>
                  </a:lnTo>
                  <a:lnTo>
                    <a:pt x="1736566" y="634892"/>
                  </a:lnTo>
                  <a:lnTo>
                    <a:pt x="1732925" y="627418"/>
                  </a:lnTo>
                  <a:lnTo>
                    <a:pt x="1729512" y="619944"/>
                  </a:lnTo>
                  <a:lnTo>
                    <a:pt x="1726554" y="612243"/>
                  </a:lnTo>
                  <a:lnTo>
                    <a:pt x="1723596" y="604543"/>
                  </a:lnTo>
                  <a:lnTo>
                    <a:pt x="1721548" y="596390"/>
                  </a:lnTo>
                  <a:lnTo>
                    <a:pt x="1719500" y="588010"/>
                  </a:lnTo>
                  <a:lnTo>
                    <a:pt x="1717908" y="579856"/>
                  </a:lnTo>
                  <a:lnTo>
                    <a:pt x="1716997" y="571476"/>
                  </a:lnTo>
                  <a:lnTo>
                    <a:pt x="1716315" y="562644"/>
                  </a:lnTo>
                  <a:lnTo>
                    <a:pt x="1716087" y="553811"/>
                  </a:lnTo>
                  <a:lnTo>
                    <a:pt x="1716315" y="545431"/>
                  </a:lnTo>
                  <a:lnTo>
                    <a:pt x="1716997" y="536598"/>
                  </a:lnTo>
                  <a:lnTo>
                    <a:pt x="1717908" y="528218"/>
                  </a:lnTo>
                  <a:lnTo>
                    <a:pt x="1719500" y="519838"/>
                  </a:lnTo>
                  <a:lnTo>
                    <a:pt x="1721548" y="511685"/>
                  </a:lnTo>
                  <a:lnTo>
                    <a:pt x="1723596" y="503305"/>
                  </a:lnTo>
                  <a:lnTo>
                    <a:pt x="1726554" y="495605"/>
                  </a:lnTo>
                  <a:lnTo>
                    <a:pt x="1729512" y="487904"/>
                  </a:lnTo>
                  <a:lnTo>
                    <a:pt x="1732925" y="480430"/>
                  </a:lnTo>
                  <a:lnTo>
                    <a:pt x="1736566" y="472956"/>
                  </a:lnTo>
                  <a:lnTo>
                    <a:pt x="1740662" y="465709"/>
                  </a:lnTo>
                  <a:lnTo>
                    <a:pt x="1745213" y="459141"/>
                  </a:lnTo>
                  <a:lnTo>
                    <a:pt x="1749991" y="452346"/>
                  </a:lnTo>
                  <a:lnTo>
                    <a:pt x="1754997" y="446005"/>
                  </a:lnTo>
                  <a:lnTo>
                    <a:pt x="1760458" y="439890"/>
                  </a:lnTo>
                  <a:lnTo>
                    <a:pt x="1766146" y="433775"/>
                  </a:lnTo>
                  <a:lnTo>
                    <a:pt x="1772063" y="428113"/>
                  </a:lnTo>
                  <a:lnTo>
                    <a:pt x="1778206" y="422677"/>
                  </a:lnTo>
                  <a:lnTo>
                    <a:pt x="1784805" y="417921"/>
                  </a:lnTo>
                  <a:lnTo>
                    <a:pt x="1791404" y="412938"/>
                  </a:lnTo>
                  <a:lnTo>
                    <a:pt x="1798230" y="408635"/>
                  </a:lnTo>
                  <a:lnTo>
                    <a:pt x="1805511" y="404558"/>
                  </a:lnTo>
                  <a:lnTo>
                    <a:pt x="1812565" y="400935"/>
                  </a:lnTo>
                  <a:lnTo>
                    <a:pt x="1820529" y="397537"/>
                  </a:lnTo>
                  <a:lnTo>
                    <a:pt x="1828265" y="394367"/>
                  </a:lnTo>
                  <a:lnTo>
                    <a:pt x="1836002" y="391649"/>
                  </a:lnTo>
                  <a:lnTo>
                    <a:pt x="1844193" y="389610"/>
                  </a:lnTo>
                  <a:lnTo>
                    <a:pt x="1852612" y="387572"/>
                  </a:lnTo>
                  <a:lnTo>
                    <a:pt x="1860804" y="385987"/>
                  </a:lnTo>
                  <a:lnTo>
                    <a:pt x="1869223" y="384854"/>
                  </a:lnTo>
                  <a:lnTo>
                    <a:pt x="1878097" y="384401"/>
                  </a:lnTo>
                  <a:lnTo>
                    <a:pt x="1886971" y="384175"/>
                  </a:lnTo>
                  <a:close/>
                  <a:moveTo>
                    <a:pt x="1493053" y="58920"/>
                  </a:moveTo>
                  <a:lnTo>
                    <a:pt x="1493053" y="71384"/>
                  </a:lnTo>
                  <a:lnTo>
                    <a:pt x="1486255" y="72064"/>
                  </a:lnTo>
                  <a:lnTo>
                    <a:pt x="1480136" y="72970"/>
                  </a:lnTo>
                  <a:lnTo>
                    <a:pt x="1474471" y="74103"/>
                  </a:lnTo>
                  <a:lnTo>
                    <a:pt x="1469032" y="75463"/>
                  </a:lnTo>
                  <a:lnTo>
                    <a:pt x="1464046" y="77276"/>
                  </a:lnTo>
                  <a:lnTo>
                    <a:pt x="1459741" y="79089"/>
                  </a:lnTo>
                  <a:lnTo>
                    <a:pt x="1455661" y="81128"/>
                  </a:lnTo>
                  <a:lnTo>
                    <a:pt x="1452036" y="83621"/>
                  </a:lnTo>
                  <a:lnTo>
                    <a:pt x="1448863" y="86341"/>
                  </a:lnTo>
                  <a:lnTo>
                    <a:pt x="1446144" y="89060"/>
                  </a:lnTo>
                  <a:lnTo>
                    <a:pt x="1443877" y="92233"/>
                  </a:lnTo>
                  <a:lnTo>
                    <a:pt x="1441611" y="95632"/>
                  </a:lnTo>
                  <a:lnTo>
                    <a:pt x="1440252" y="99258"/>
                  </a:lnTo>
                  <a:lnTo>
                    <a:pt x="1439118" y="102657"/>
                  </a:lnTo>
                  <a:lnTo>
                    <a:pt x="1438665" y="106963"/>
                  </a:lnTo>
                  <a:lnTo>
                    <a:pt x="1438439" y="111042"/>
                  </a:lnTo>
                  <a:lnTo>
                    <a:pt x="1438439" y="113988"/>
                  </a:lnTo>
                  <a:lnTo>
                    <a:pt x="1438665" y="116934"/>
                  </a:lnTo>
                  <a:lnTo>
                    <a:pt x="1439118" y="119880"/>
                  </a:lnTo>
                  <a:lnTo>
                    <a:pt x="1439798" y="122599"/>
                  </a:lnTo>
                  <a:lnTo>
                    <a:pt x="1440931" y="125092"/>
                  </a:lnTo>
                  <a:lnTo>
                    <a:pt x="1442064" y="127812"/>
                  </a:lnTo>
                  <a:lnTo>
                    <a:pt x="1443198" y="130304"/>
                  </a:lnTo>
                  <a:lnTo>
                    <a:pt x="1444784" y="132797"/>
                  </a:lnTo>
                  <a:lnTo>
                    <a:pt x="1448183" y="137329"/>
                  </a:lnTo>
                  <a:lnTo>
                    <a:pt x="1451809" y="141409"/>
                  </a:lnTo>
                  <a:lnTo>
                    <a:pt x="1455888" y="144808"/>
                  </a:lnTo>
                  <a:lnTo>
                    <a:pt x="1460194" y="147527"/>
                  </a:lnTo>
                  <a:lnTo>
                    <a:pt x="1465633" y="150700"/>
                  </a:lnTo>
                  <a:lnTo>
                    <a:pt x="1472884" y="154552"/>
                  </a:lnTo>
                  <a:lnTo>
                    <a:pt x="1482402" y="158858"/>
                  </a:lnTo>
                  <a:lnTo>
                    <a:pt x="1493733" y="164070"/>
                  </a:lnTo>
                  <a:lnTo>
                    <a:pt x="1500532" y="167469"/>
                  </a:lnTo>
                  <a:lnTo>
                    <a:pt x="1503024" y="169056"/>
                  </a:lnTo>
                  <a:lnTo>
                    <a:pt x="1505291" y="170642"/>
                  </a:lnTo>
                  <a:lnTo>
                    <a:pt x="1507330" y="172002"/>
                  </a:lnTo>
                  <a:lnTo>
                    <a:pt x="1508916" y="173588"/>
                  </a:lnTo>
                  <a:lnTo>
                    <a:pt x="1510276" y="175174"/>
                  </a:lnTo>
                  <a:lnTo>
                    <a:pt x="1510956" y="176534"/>
                  </a:lnTo>
                  <a:lnTo>
                    <a:pt x="1512089" y="179707"/>
                  </a:lnTo>
                  <a:lnTo>
                    <a:pt x="1512769" y="184012"/>
                  </a:lnTo>
                  <a:lnTo>
                    <a:pt x="1513449" y="189451"/>
                  </a:lnTo>
                  <a:lnTo>
                    <a:pt x="1513675" y="195343"/>
                  </a:lnTo>
                  <a:lnTo>
                    <a:pt x="1513449" y="197836"/>
                  </a:lnTo>
                  <a:lnTo>
                    <a:pt x="1512769" y="199876"/>
                  </a:lnTo>
                  <a:lnTo>
                    <a:pt x="1512089" y="201689"/>
                  </a:lnTo>
                  <a:lnTo>
                    <a:pt x="1510956" y="203275"/>
                  </a:lnTo>
                  <a:lnTo>
                    <a:pt x="1509596" y="204181"/>
                  </a:lnTo>
                  <a:lnTo>
                    <a:pt x="1507783" y="205314"/>
                  </a:lnTo>
                  <a:lnTo>
                    <a:pt x="1505291" y="205768"/>
                  </a:lnTo>
                  <a:lnTo>
                    <a:pt x="1502798" y="205768"/>
                  </a:lnTo>
                  <a:lnTo>
                    <a:pt x="1499852" y="205541"/>
                  </a:lnTo>
                  <a:lnTo>
                    <a:pt x="1498719" y="205314"/>
                  </a:lnTo>
                  <a:lnTo>
                    <a:pt x="1497586" y="204861"/>
                  </a:lnTo>
                  <a:lnTo>
                    <a:pt x="1496679" y="204181"/>
                  </a:lnTo>
                  <a:lnTo>
                    <a:pt x="1495773" y="203728"/>
                  </a:lnTo>
                  <a:lnTo>
                    <a:pt x="1495319" y="203048"/>
                  </a:lnTo>
                  <a:lnTo>
                    <a:pt x="1494866" y="201915"/>
                  </a:lnTo>
                  <a:lnTo>
                    <a:pt x="1493960" y="199422"/>
                  </a:lnTo>
                  <a:lnTo>
                    <a:pt x="1493506" y="195343"/>
                  </a:lnTo>
                  <a:lnTo>
                    <a:pt x="1493280" y="189678"/>
                  </a:lnTo>
                  <a:lnTo>
                    <a:pt x="1493053" y="182426"/>
                  </a:lnTo>
                  <a:lnTo>
                    <a:pt x="1493053" y="172908"/>
                  </a:lnTo>
                  <a:lnTo>
                    <a:pt x="1439118" y="172908"/>
                  </a:lnTo>
                  <a:lnTo>
                    <a:pt x="1439118" y="180613"/>
                  </a:lnTo>
                  <a:lnTo>
                    <a:pt x="1439345" y="186732"/>
                  </a:lnTo>
                  <a:lnTo>
                    <a:pt x="1440252" y="192624"/>
                  </a:lnTo>
                  <a:lnTo>
                    <a:pt x="1441385" y="197836"/>
                  </a:lnTo>
                  <a:lnTo>
                    <a:pt x="1442291" y="200329"/>
                  </a:lnTo>
                  <a:lnTo>
                    <a:pt x="1443198" y="202822"/>
                  </a:lnTo>
                  <a:lnTo>
                    <a:pt x="1444331" y="205088"/>
                  </a:lnTo>
                  <a:lnTo>
                    <a:pt x="1445237" y="207127"/>
                  </a:lnTo>
                  <a:lnTo>
                    <a:pt x="1446823" y="209167"/>
                  </a:lnTo>
                  <a:lnTo>
                    <a:pt x="1448183" y="210980"/>
                  </a:lnTo>
                  <a:lnTo>
                    <a:pt x="1449769" y="212793"/>
                  </a:lnTo>
                  <a:lnTo>
                    <a:pt x="1451582" y="214379"/>
                  </a:lnTo>
                  <a:lnTo>
                    <a:pt x="1453395" y="215965"/>
                  </a:lnTo>
                  <a:lnTo>
                    <a:pt x="1455435" y="217098"/>
                  </a:lnTo>
                  <a:lnTo>
                    <a:pt x="1459514" y="219818"/>
                  </a:lnTo>
                  <a:lnTo>
                    <a:pt x="1463593" y="221857"/>
                  </a:lnTo>
                  <a:lnTo>
                    <a:pt x="1468352" y="223897"/>
                  </a:lnTo>
                  <a:lnTo>
                    <a:pt x="1472884" y="225483"/>
                  </a:lnTo>
                  <a:lnTo>
                    <a:pt x="1477643" y="226616"/>
                  </a:lnTo>
                  <a:lnTo>
                    <a:pt x="1482629" y="227976"/>
                  </a:lnTo>
                  <a:lnTo>
                    <a:pt x="1487841" y="228656"/>
                  </a:lnTo>
                  <a:lnTo>
                    <a:pt x="1493053" y="229336"/>
                  </a:lnTo>
                  <a:lnTo>
                    <a:pt x="1493053" y="244519"/>
                  </a:lnTo>
                  <a:lnTo>
                    <a:pt x="1517981" y="244519"/>
                  </a:lnTo>
                  <a:lnTo>
                    <a:pt x="1517981" y="229789"/>
                  </a:lnTo>
                  <a:lnTo>
                    <a:pt x="1524780" y="228656"/>
                  </a:lnTo>
                  <a:lnTo>
                    <a:pt x="1530898" y="227749"/>
                  </a:lnTo>
                  <a:lnTo>
                    <a:pt x="1536790" y="226163"/>
                  </a:lnTo>
                  <a:lnTo>
                    <a:pt x="1542229" y="224577"/>
                  </a:lnTo>
                  <a:lnTo>
                    <a:pt x="1547215" y="222537"/>
                  </a:lnTo>
                  <a:lnTo>
                    <a:pt x="1551747" y="220271"/>
                  </a:lnTo>
                  <a:lnTo>
                    <a:pt x="1555826" y="218005"/>
                  </a:lnTo>
                  <a:lnTo>
                    <a:pt x="1559452" y="215059"/>
                  </a:lnTo>
                  <a:lnTo>
                    <a:pt x="1562851" y="211660"/>
                  </a:lnTo>
                  <a:lnTo>
                    <a:pt x="1565571" y="208487"/>
                  </a:lnTo>
                  <a:lnTo>
                    <a:pt x="1568063" y="204861"/>
                  </a:lnTo>
                  <a:lnTo>
                    <a:pt x="1569876" y="201009"/>
                  </a:lnTo>
                  <a:lnTo>
                    <a:pt x="1571236" y="196476"/>
                  </a:lnTo>
                  <a:lnTo>
                    <a:pt x="1572596" y="192171"/>
                  </a:lnTo>
                  <a:lnTo>
                    <a:pt x="1573049" y="187185"/>
                  </a:lnTo>
                  <a:lnTo>
                    <a:pt x="1573502" y="182199"/>
                  </a:lnTo>
                  <a:lnTo>
                    <a:pt x="1573502" y="179027"/>
                  </a:lnTo>
                  <a:lnTo>
                    <a:pt x="1573049" y="175854"/>
                  </a:lnTo>
                  <a:lnTo>
                    <a:pt x="1572596" y="172908"/>
                  </a:lnTo>
                  <a:lnTo>
                    <a:pt x="1572142" y="170189"/>
                  </a:lnTo>
                  <a:lnTo>
                    <a:pt x="1571236" y="167469"/>
                  </a:lnTo>
                  <a:lnTo>
                    <a:pt x="1570556" y="164750"/>
                  </a:lnTo>
                  <a:lnTo>
                    <a:pt x="1569650" y="162484"/>
                  </a:lnTo>
                  <a:lnTo>
                    <a:pt x="1568290" y="160218"/>
                  </a:lnTo>
                  <a:lnTo>
                    <a:pt x="1565344" y="156139"/>
                  </a:lnTo>
                  <a:lnTo>
                    <a:pt x="1562625" y="152513"/>
                  </a:lnTo>
                  <a:lnTo>
                    <a:pt x="1559225" y="149340"/>
                  </a:lnTo>
                  <a:lnTo>
                    <a:pt x="1555599" y="146847"/>
                  </a:lnTo>
                  <a:lnTo>
                    <a:pt x="1551067" y="144355"/>
                  </a:lnTo>
                  <a:lnTo>
                    <a:pt x="1544722" y="140955"/>
                  </a:lnTo>
                  <a:lnTo>
                    <a:pt x="1537017" y="137329"/>
                  </a:lnTo>
                  <a:lnTo>
                    <a:pt x="1527499" y="132797"/>
                  </a:lnTo>
                  <a:lnTo>
                    <a:pt x="1516621" y="128038"/>
                  </a:lnTo>
                  <a:lnTo>
                    <a:pt x="1508237" y="124186"/>
                  </a:lnTo>
                  <a:lnTo>
                    <a:pt x="1502344" y="120786"/>
                  </a:lnTo>
                  <a:lnTo>
                    <a:pt x="1498719" y="118747"/>
                  </a:lnTo>
                  <a:lnTo>
                    <a:pt x="1497359" y="117614"/>
                  </a:lnTo>
                  <a:lnTo>
                    <a:pt x="1496452" y="116481"/>
                  </a:lnTo>
                  <a:lnTo>
                    <a:pt x="1495319" y="115121"/>
                  </a:lnTo>
                  <a:lnTo>
                    <a:pt x="1494866" y="113535"/>
                  </a:lnTo>
                  <a:lnTo>
                    <a:pt x="1493960" y="111948"/>
                  </a:lnTo>
                  <a:lnTo>
                    <a:pt x="1493733" y="109909"/>
                  </a:lnTo>
                  <a:lnTo>
                    <a:pt x="1493506" y="107869"/>
                  </a:lnTo>
                  <a:lnTo>
                    <a:pt x="1493506" y="105830"/>
                  </a:lnTo>
                  <a:lnTo>
                    <a:pt x="1493506" y="103337"/>
                  </a:lnTo>
                  <a:lnTo>
                    <a:pt x="1493960" y="100844"/>
                  </a:lnTo>
                  <a:lnTo>
                    <a:pt x="1494866" y="99258"/>
                  </a:lnTo>
                  <a:lnTo>
                    <a:pt x="1495773" y="97672"/>
                  </a:lnTo>
                  <a:lnTo>
                    <a:pt x="1497359" y="96312"/>
                  </a:lnTo>
                  <a:lnTo>
                    <a:pt x="1498945" y="95632"/>
                  </a:lnTo>
                  <a:lnTo>
                    <a:pt x="1500985" y="94952"/>
                  </a:lnTo>
                  <a:lnTo>
                    <a:pt x="1503251" y="94725"/>
                  </a:lnTo>
                  <a:lnTo>
                    <a:pt x="1506197" y="94952"/>
                  </a:lnTo>
                  <a:lnTo>
                    <a:pt x="1508463" y="95632"/>
                  </a:lnTo>
                  <a:lnTo>
                    <a:pt x="1510049" y="96538"/>
                  </a:lnTo>
                  <a:lnTo>
                    <a:pt x="1510729" y="96992"/>
                  </a:lnTo>
                  <a:lnTo>
                    <a:pt x="1511409" y="97898"/>
                  </a:lnTo>
                  <a:lnTo>
                    <a:pt x="1512089" y="99938"/>
                  </a:lnTo>
                  <a:lnTo>
                    <a:pt x="1512769" y="103110"/>
                  </a:lnTo>
                  <a:lnTo>
                    <a:pt x="1512995" y="106963"/>
                  </a:lnTo>
                  <a:lnTo>
                    <a:pt x="1512995" y="111495"/>
                  </a:lnTo>
                  <a:lnTo>
                    <a:pt x="1512995" y="118067"/>
                  </a:lnTo>
                  <a:lnTo>
                    <a:pt x="1567157" y="118067"/>
                  </a:lnTo>
                  <a:lnTo>
                    <a:pt x="1567383" y="113535"/>
                  </a:lnTo>
                  <a:lnTo>
                    <a:pt x="1567837" y="110815"/>
                  </a:lnTo>
                  <a:lnTo>
                    <a:pt x="1567383" y="106283"/>
                  </a:lnTo>
                  <a:lnTo>
                    <a:pt x="1566930" y="102430"/>
                  </a:lnTo>
                  <a:lnTo>
                    <a:pt x="1566024" y="98578"/>
                  </a:lnTo>
                  <a:lnTo>
                    <a:pt x="1564664" y="95179"/>
                  </a:lnTo>
                  <a:lnTo>
                    <a:pt x="1562851" y="92006"/>
                  </a:lnTo>
                  <a:lnTo>
                    <a:pt x="1560812" y="88833"/>
                  </a:lnTo>
                  <a:lnTo>
                    <a:pt x="1558092" y="86114"/>
                  </a:lnTo>
                  <a:lnTo>
                    <a:pt x="1555373" y="83395"/>
                  </a:lnTo>
                  <a:lnTo>
                    <a:pt x="1551974" y="81128"/>
                  </a:lnTo>
                  <a:lnTo>
                    <a:pt x="1548121" y="79089"/>
                  </a:lnTo>
                  <a:lnTo>
                    <a:pt x="1544269" y="77276"/>
                  </a:lnTo>
                  <a:lnTo>
                    <a:pt x="1539736" y="75463"/>
                  </a:lnTo>
                  <a:lnTo>
                    <a:pt x="1534751" y="74103"/>
                  </a:lnTo>
                  <a:lnTo>
                    <a:pt x="1529538" y="72970"/>
                  </a:lnTo>
                  <a:lnTo>
                    <a:pt x="1523873" y="72064"/>
                  </a:lnTo>
                  <a:lnTo>
                    <a:pt x="1517981" y="71384"/>
                  </a:lnTo>
                  <a:lnTo>
                    <a:pt x="1517981" y="58920"/>
                  </a:lnTo>
                  <a:lnTo>
                    <a:pt x="1493053" y="58920"/>
                  </a:lnTo>
                  <a:close/>
                  <a:moveTo>
                    <a:pt x="1505970" y="0"/>
                  </a:moveTo>
                  <a:lnTo>
                    <a:pt x="1513675" y="226"/>
                  </a:lnTo>
                  <a:lnTo>
                    <a:pt x="1521380" y="680"/>
                  </a:lnTo>
                  <a:lnTo>
                    <a:pt x="1528859" y="1813"/>
                  </a:lnTo>
                  <a:lnTo>
                    <a:pt x="1536337" y="2946"/>
                  </a:lnTo>
                  <a:lnTo>
                    <a:pt x="1543815" y="4759"/>
                  </a:lnTo>
                  <a:lnTo>
                    <a:pt x="1551067" y="6798"/>
                  </a:lnTo>
                  <a:lnTo>
                    <a:pt x="1557866" y="9291"/>
                  </a:lnTo>
                  <a:lnTo>
                    <a:pt x="1564891" y="11784"/>
                  </a:lnTo>
                  <a:lnTo>
                    <a:pt x="1571689" y="14956"/>
                  </a:lnTo>
                  <a:lnTo>
                    <a:pt x="1578034" y="18129"/>
                  </a:lnTo>
                  <a:lnTo>
                    <a:pt x="1584380" y="21755"/>
                  </a:lnTo>
                  <a:lnTo>
                    <a:pt x="1590725" y="26061"/>
                  </a:lnTo>
                  <a:lnTo>
                    <a:pt x="1596617" y="30140"/>
                  </a:lnTo>
                  <a:lnTo>
                    <a:pt x="1602282" y="34445"/>
                  </a:lnTo>
                  <a:lnTo>
                    <a:pt x="1607948" y="39431"/>
                  </a:lnTo>
                  <a:lnTo>
                    <a:pt x="1613160" y="44190"/>
                  </a:lnTo>
                  <a:lnTo>
                    <a:pt x="1618146" y="49629"/>
                  </a:lnTo>
                  <a:lnTo>
                    <a:pt x="1622905" y="55068"/>
                  </a:lnTo>
                  <a:lnTo>
                    <a:pt x="1627437" y="60960"/>
                  </a:lnTo>
                  <a:lnTo>
                    <a:pt x="1631743" y="66852"/>
                  </a:lnTo>
                  <a:lnTo>
                    <a:pt x="1635595" y="72970"/>
                  </a:lnTo>
                  <a:lnTo>
                    <a:pt x="1639221" y="79316"/>
                  </a:lnTo>
                  <a:lnTo>
                    <a:pt x="1642394" y="85661"/>
                  </a:lnTo>
                  <a:lnTo>
                    <a:pt x="1645566" y="92686"/>
                  </a:lnTo>
                  <a:lnTo>
                    <a:pt x="1648512" y="99484"/>
                  </a:lnTo>
                  <a:lnTo>
                    <a:pt x="1650778" y="106736"/>
                  </a:lnTo>
                  <a:lnTo>
                    <a:pt x="1652818" y="113761"/>
                  </a:lnTo>
                  <a:lnTo>
                    <a:pt x="1654404" y="121013"/>
                  </a:lnTo>
                  <a:lnTo>
                    <a:pt x="1655991" y="128491"/>
                  </a:lnTo>
                  <a:lnTo>
                    <a:pt x="1656670" y="135970"/>
                  </a:lnTo>
                  <a:lnTo>
                    <a:pt x="1657350" y="143675"/>
                  </a:lnTo>
                  <a:lnTo>
                    <a:pt x="1657350" y="151833"/>
                  </a:lnTo>
                  <a:lnTo>
                    <a:pt x="1657350" y="159538"/>
                  </a:lnTo>
                  <a:lnTo>
                    <a:pt x="1656670" y="167243"/>
                  </a:lnTo>
                  <a:lnTo>
                    <a:pt x="1655991" y="174721"/>
                  </a:lnTo>
                  <a:lnTo>
                    <a:pt x="1654404" y="182199"/>
                  </a:lnTo>
                  <a:lnTo>
                    <a:pt x="1652818" y="189678"/>
                  </a:lnTo>
                  <a:lnTo>
                    <a:pt x="1650778" y="196703"/>
                  </a:lnTo>
                  <a:lnTo>
                    <a:pt x="1648512" y="203728"/>
                  </a:lnTo>
                  <a:lnTo>
                    <a:pt x="1645566" y="210753"/>
                  </a:lnTo>
                  <a:lnTo>
                    <a:pt x="1642394" y="217325"/>
                  </a:lnTo>
                  <a:lnTo>
                    <a:pt x="1639221" y="223897"/>
                  </a:lnTo>
                  <a:lnTo>
                    <a:pt x="1635595" y="230242"/>
                  </a:lnTo>
                  <a:lnTo>
                    <a:pt x="1631743" y="236587"/>
                  </a:lnTo>
                  <a:lnTo>
                    <a:pt x="1627437" y="242480"/>
                  </a:lnTo>
                  <a:lnTo>
                    <a:pt x="1622905" y="248145"/>
                  </a:lnTo>
                  <a:lnTo>
                    <a:pt x="1618146" y="253584"/>
                  </a:lnTo>
                  <a:lnTo>
                    <a:pt x="1613160" y="259023"/>
                  </a:lnTo>
                  <a:lnTo>
                    <a:pt x="1607948" y="263781"/>
                  </a:lnTo>
                  <a:lnTo>
                    <a:pt x="1602282" y="268767"/>
                  </a:lnTo>
                  <a:lnTo>
                    <a:pt x="1596617" y="273073"/>
                  </a:lnTo>
                  <a:lnTo>
                    <a:pt x="1590725" y="277378"/>
                  </a:lnTo>
                  <a:lnTo>
                    <a:pt x="1584380" y="281231"/>
                  </a:lnTo>
                  <a:lnTo>
                    <a:pt x="1578034" y="284857"/>
                  </a:lnTo>
                  <a:lnTo>
                    <a:pt x="1571689" y="288256"/>
                  </a:lnTo>
                  <a:lnTo>
                    <a:pt x="1564891" y="291429"/>
                  </a:lnTo>
                  <a:lnTo>
                    <a:pt x="1557866" y="293921"/>
                  </a:lnTo>
                  <a:lnTo>
                    <a:pt x="1551067" y="296641"/>
                  </a:lnTo>
                  <a:lnTo>
                    <a:pt x="1543815" y="298454"/>
                  </a:lnTo>
                  <a:lnTo>
                    <a:pt x="1536337" y="300040"/>
                  </a:lnTo>
                  <a:lnTo>
                    <a:pt x="1528859" y="301400"/>
                  </a:lnTo>
                  <a:lnTo>
                    <a:pt x="1521380" y="302533"/>
                  </a:lnTo>
                  <a:lnTo>
                    <a:pt x="1513675" y="302986"/>
                  </a:lnTo>
                  <a:lnTo>
                    <a:pt x="1505970" y="303213"/>
                  </a:lnTo>
                  <a:lnTo>
                    <a:pt x="1498265" y="302986"/>
                  </a:lnTo>
                  <a:lnTo>
                    <a:pt x="1490334" y="302533"/>
                  </a:lnTo>
                  <a:lnTo>
                    <a:pt x="1482629" y="301400"/>
                  </a:lnTo>
                  <a:lnTo>
                    <a:pt x="1475151" y="300040"/>
                  </a:lnTo>
                  <a:lnTo>
                    <a:pt x="1467899" y="298454"/>
                  </a:lnTo>
                  <a:lnTo>
                    <a:pt x="1460874" y="296641"/>
                  </a:lnTo>
                  <a:lnTo>
                    <a:pt x="1453849" y="293921"/>
                  </a:lnTo>
                  <a:lnTo>
                    <a:pt x="1446823" y="291429"/>
                  </a:lnTo>
                  <a:lnTo>
                    <a:pt x="1440252" y="288256"/>
                  </a:lnTo>
                  <a:lnTo>
                    <a:pt x="1433453" y="284857"/>
                  </a:lnTo>
                  <a:lnTo>
                    <a:pt x="1427334" y="281231"/>
                  </a:lnTo>
                  <a:lnTo>
                    <a:pt x="1420989" y="277378"/>
                  </a:lnTo>
                  <a:lnTo>
                    <a:pt x="1415097" y="273073"/>
                  </a:lnTo>
                  <a:lnTo>
                    <a:pt x="1409432" y="268767"/>
                  </a:lnTo>
                  <a:lnTo>
                    <a:pt x="1403766" y="263781"/>
                  </a:lnTo>
                  <a:lnTo>
                    <a:pt x="1398781" y="259023"/>
                  </a:lnTo>
                  <a:lnTo>
                    <a:pt x="1393569" y="253584"/>
                  </a:lnTo>
                  <a:lnTo>
                    <a:pt x="1388810" y="248145"/>
                  </a:lnTo>
                  <a:lnTo>
                    <a:pt x="1384277" y="242480"/>
                  </a:lnTo>
                  <a:lnTo>
                    <a:pt x="1380198" y="236587"/>
                  </a:lnTo>
                  <a:lnTo>
                    <a:pt x="1376346" y="230242"/>
                  </a:lnTo>
                  <a:lnTo>
                    <a:pt x="1372267" y="223897"/>
                  </a:lnTo>
                  <a:lnTo>
                    <a:pt x="1369094" y="217325"/>
                  </a:lnTo>
                  <a:lnTo>
                    <a:pt x="1366148" y="210753"/>
                  </a:lnTo>
                  <a:lnTo>
                    <a:pt x="1363429" y="203728"/>
                  </a:lnTo>
                  <a:lnTo>
                    <a:pt x="1360936" y="196703"/>
                  </a:lnTo>
                  <a:lnTo>
                    <a:pt x="1358896" y="189678"/>
                  </a:lnTo>
                  <a:lnTo>
                    <a:pt x="1357083" y="182199"/>
                  </a:lnTo>
                  <a:lnTo>
                    <a:pt x="1355950" y="174721"/>
                  </a:lnTo>
                  <a:lnTo>
                    <a:pt x="1354817" y="167243"/>
                  </a:lnTo>
                  <a:lnTo>
                    <a:pt x="1354364" y="159538"/>
                  </a:lnTo>
                  <a:lnTo>
                    <a:pt x="1354137" y="151833"/>
                  </a:lnTo>
                  <a:lnTo>
                    <a:pt x="1354364" y="143675"/>
                  </a:lnTo>
                  <a:lnTo>
                    <a:pt x="1354817" y="135970"/>
                  </a:lnTo>
                  <a:lnTo>
                    <a:pt x="1355950" y="128491"/>
                  </a:lnTo>
                  <a:lnTo>
                    <a:pt x="1357083" y="121013"/>
                  </a:lnTo>
                  <a:lnTo>
                    <a:pt x="1358896" y="113761"/>
                  </a:lnTo>
                  <a:lnTo>
                    <a:pt x="1360936" y="106736"/>
                  </a:lnTo>
                  <a:lnTo>
                    <a:pt x="1363429" y="99484"/>
                  </a:lnTo>
                  <a:lnTo>
                    <a:pt x="1366148" y="92686"/>
                  </a:lnTo>
                  <a:lnTo>
                    <a:pt x="1369094" y="85661"/>
                  </a:lnTo>
                  <a:lnTo>
                    <a:pt x="1372267" y="79316"/>
                  </a:lnTo>
                  <a:lnTo>
                    <a:pt x="1376346" y="72970"/>
                  </a:lnTo>
                  <a:lnTo>
                    <a:pt x="1380198" y="66852"/>
                  </a:lnTo>
                  <a:lnTo>
                    <a:pt x="1384277" y="60960"/>
                  </a:lnTo>
                  <a:lnTo>
                    <a:pt x="1388810" y="55068"/>
                  </a:lnTo>
                  <a:lnTo>
                    <a:pt x="1393569" y="49629"/>
                  </a:lnTo>
                  <a:lnTo>
                    <a:pt x="1398781" y="44190"/>
                  </a:lnTo>
                  <a:lnTo>
                    <a:pt x="1403766" y="39431"/>
                  </a:lnTo>
                  <a:lnTo>
                    <a:pt x="1409432" y="34445"/>
                  </a:lnTo>
                  <a:lnTo>
                    <a:pt x="1415097" y="30140"/>
                  </a:lnTo>
                  <a:lnTo>
                    <a:pt x="1420989" y="26061"/>
                  </a:lnTo>
                  <a:lnTo>
                    <a:pt x="1427334" y="21755"/>
                  </a:lnTo>
                  <a:lnTo>
                    <a:pt x="1433453" y="18129"/>
                  </a:lnTo>
                  <a:lnTo>
                    <a:pt x="1440252" y="14956"/>
                  </a:lnTo>
                  <a:lnTo>
                    <a:pt x="1446823" y="11784"/>
                  </a:lnTo>
                  <a:lnTo>
                    <a:pt x="1453849" y="9291"/>
                  </a:lnTo>
                  <a:lnTo>
                    <a:pt x="1460874" y="6798"/>
                  </a:lnTo>
                  <a:lnTo>
                    <a:pt x="1467899" y="4759"/>
                  </a:lnTo>
                  <a:lnTo>
                    <a:pt x="1475151" y="2946"/>
                  </a:lnTo>
                  <a:lnTo>
                    <a:pt x="1482629" y="1813"/>
                  </a:lnTo>
                  <a:lnTo>
                    <a:pt x="1490334" y="680"/>
                  </a:lnTo>
                  <a:lnTo>
                    <a:pt x="1498265" y="226"/>
                  </a:lnTo>
                  <a:lnTo>
                    <a:pt x="150597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9F1365AD-6414-440B-8D90-7CCED13A227F}"/>
              </a:ext>
            </a:extLst>
          </p:cNvPr>
          <p:cNvSpPr txBox="1"/>
          <p:nvPr/>
        </p:nvSpPr>
        <p:spPr>
          <a:xfrm>
            <a:off x="6394272" y="1087509"/>
            <a:ext cx="4463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我國十二年國民基本教育課綱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20BE3DEE-6399-48A6-90A1-9251A8E4B6A4}"/>
              </a:ext>
            </a:extLst>
          </p:cNvPr>
          <p:cNvSpPr txBox="1"/>
          <p:nvPr/>
        </p:nvSpPr>
        <p:spPr>
          <a:xfrm>
            <a:off x="2572727" y="4067593"/>
            <a:ext cx="1586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Big6 </a:t>
            </a:r>
            <a:r>
              <a:rPr lang="zh-CN" altLang="en-US" sz="20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教學法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19FDA24B-8E39-428B-9B30-BD1E7AAC535B}"/>
              </a:ext>
            </a:extLst>
          </p:cNvPr>
          <p:cNvSpPr txBox="1"/>
          <p:nvPr/>
        </p:nvSpPr>
        <p:spPr>
          <a:xfrm>
            <a:off x="7753245" y="2364592"/>
            <a:ext cx="2398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加拿大媒體識讀教育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59C98FEB-E376-40F2-AC6F-ECA9F08A434B}"/>
              </a:ext>
            </a:extLst>
          </p:cNvPr>
          <p:cNvSpPr txBox="1"/>
          <p:nvPr/>
        </p:nvSpPr>
        <p:spPr>
          <a:xfrm>
            <a:off x="3745371" y="5417838"/>
            <a:ext cx="2044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法國媒體識讀教育</a:t>
            </a:r>
          </a:p>
        </p:txBody>
      </p:sp>
      <p:sp>
        <p:nvSpPr>
          <p:cNvPr id="33" name="Rectangle 45">
            <a:extLst>
              <a:ext uri="{FF2B5EF4-FFF2-40B4-BE49-F238E27FC236}">
                <a16:creationId xmlns:a16="http://schemas.microsoft.com/office/drawing/2014/main" xmlns="" id="{ADB0FF22-517A-45CE-905D-7FB4CFF22612}"/>
              </a:ext>
            </a:extLst>
          </p:cNvPr>
          <p:cNvSpPr>
            <a:spLocks/>
          </p:cNvSpPr>
          <p:nvPr/>
        </p:nvSpPr>
        <p:spPr bwMode="auto">
          <a:xfrm>
            <a:off x="-2257593" y="133350"/>
            <a:ext cx="8029498" cy="62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defTabSz="967527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研究各項可行政策</a:t>
            </a:r>
            <a:endParaRPr lang="en-US" altLang="zh-CN" sz="2800" dirty="0">
              <a:solidFill>
                <a:schemeClr val="bg1">
                  <a:lumMod val="95000"/>
                  <a:lumOff val="5000"/>
                </a:schemeClr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xmlns="" id="{C80C1F9B-ED17-41D1-BDAD-457C3BAB79B0}"/>
              </a:ext>
            </a:extLst>
          </p:cNvPr>
          <p:cNvSpPr/>
          <p:nvPr/>
        </p:nvSpPr>
        <p:spPr>
          <a:xfrm>
            <a:off x="0" y="133350"/>
            <a:ext cx="171450" cy="51435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725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橢圓 37">
            <a:extLst>
              <a:ext uri="{FF2B5EF4-FFF2-40B4-BE49-F238E27FC236}">
                <a16:creationId xmlns:a16="http://schemas.microsoft.com/office/drawing/2014/main" xmlns="" id="{4A1C49E3-EBA9-A04C-B818-005AF688D94D}"/>
              </a:ext>
            </a:extLst>
          </p:cNvPr>
          <p:cNvSpPr/>
          <p:nvPr/>
        </p:nvSpPr>
        <p:spPr>
          <a:xfrm>
            <a:off x="5213720" y="1508726"/>
            <a:ext cx="1763043" cy="1763043"/>
          </a:xfrm>
          <a:prstGeom prst="ellipse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grpSp>
        <p:nvGrpSpPr>
          <p:cNvPr id="19" name="组合 8">
            <a:extLst>
              <a:ext uri="{FF2B5EF4-FFF2-40B4-BE49-F238E27FC236}">
                <a16:creationId xmlns:a16="http://schemas.microsoft.com/office/drawing/2014/main" xmlns="" id="{AC976969-10C7-8943-9740-F8EE1E3EC880}"/>
              </a:ext>
            </a:extLst>
          </p:cNvPr>
          <p:cNvGrpSpPr/>
          <p:nvPr/>
        </p:nvGrpSpPr>
        <p:grpSpPr>
          <a:xfrm>
            <a:off x="5044276" y="1396912"/>
            <a:ext cx="2101934" cy="2235284"/>
            <a:chOff x="5021024" y="833013"/>
            <a:chExt cx="2101934" cy="2235284"/>
          </a:xfrm>
        </p:grpSpPr>
        <p:sp>
          <p:nvSpPr>
            <p:cNvPr id="20" name="弧形 6">
              <a:extLst>
                <a:ext uri="{FF2B5EF4-FFF2-40B4-BE49-F238E27FC236}">
                  <a16:creationId xmlns:a16="http://schemas.microsoft.com/office/drawing/2014/main" xmlns="" id="{FBD0A166-28F8-3348-B033-BD0FD51CBB31}"/>
                </a:ext>
              </a:extLst>
            </p:cNvPr>
            <p:cNvSpPr/>
            <p:nvPr/>
          </p:nvSpPr>
          <p:spPr>
            <a:xfrm rot="5400000">
              <a:off x="5021024" y="833013"/>
              <a:ext cx="2101934" cy="2101934"/>
            </a:xfrm>
            <a:prstGeom prst="arc">
              <a:avLst>
                <a:gd name="adj1" fmla="val 16200000"/>
                <a:gd name="adj2" fmla="val 5445803"/>
              </a:avLst>
            </a:prstGeom>
            <a:noFill/>
            <a:ln w="6350" cap="flat" cmpd="sng" algn="ctr">
              <a:solidFill>
                <a:srgbClr val="4472C4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等腰三角形 7">
              <a:extLst>
                <a:ext uri="{FF2B5EF4-FFF2-40B4-BE49-F238E27FC236}">
                  <a16:creationId xmlns:a16="http://schemas.microsoft.com/office/drawing/2014/main" xmlns="" id="{64114CA3-495A-2243-9F13-AF4AC73FB3E8}"/>
                </a:ext>
              </a:extLst>
            </p:cNvPr>
            <p:cNvSpPr/>
            <p:nvPr/>
          </p:nvSpPr>
          <p:spPr>
            <a:xfrm flipV="1">
              <a:off x="5988610" y="2934947"/>
              <a:ext cx="168275" cy="133350"/>
            </a:xfrm>
            <a:prstGeom prst="triangle">
              <a:avLst/>
            </a:prstGeom>
            <a:solidFill>
              <a:srgbClr val="4472C4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22" name="图示 12">
            <a:extLst>
              <a:ext uri="{FF2B5EF4-FFF2-40B4-BE49-F238E27FC236}">
                <a16:creationId xmlns:a16="http://schemas.microsoft.com/office/drawing/2014/main" xmlns="" id="{EFA24617-13A6-F342-902D-B426592936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1146001"/>
              </p:ext>
            </p:extLst>
          </p:nvPr>
        </p:nvGraphicFramePr>
        <p:xfrm>
          <a:off x="1602354" y="3632196"/>
          <a:ext cx="8987292" cy="1315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7" name="组合 9">
            <a:extLst>
              <a:ext uri="{FF2B5EF4-FFF2-40B4-BE49-F238E27FC236}">
                <a16:creationId xmlns:a16="http://schemas.microsoft.com/office/drawing/2014/main" xmlns="" id="{194D8F41-17D9-964C-86A6-BC6E28EB8208}"/>
              </a:ext>
            </a:extLst>
          </p:cNvPr>
          <p:cNvGrpSpPr/>
          <p:nvPr/>
        </p:nvGrpSpPr>
        <p:grpSpPr>
          <a:xfrm>
            <a:off x="2987321" y="2974776"/>
            <a:ext cx="6217358" cy="472581"/>
            <a:chOff x="3226806" y="2933191"/>
            <a:chExt cx="6217358" cy="472581"/>
          </a:xfrm>
        </p:grpSpPr>
        <p:grpSp>
          <p:nvGrpSpPr>
            <p:cNvPr id="28" name="组合 18">
              <a:extLst>
                <a:ext uri="{FF2B5EF4-FFF2-40B4-BE49-F238E27FC236}">
                  <a16:creationId xmlns:a16="http://schemas.microsoft.com/office/drawing/2014/main" xmlns="" id="{36AD18FA-88E5-3247-98F1-319C3AC3F9B9}"/>
                </a:ext>
              </a:extLst>
            </p:cNvPr>
            <p:cNvGrpSpPr/>
            <p:nvPr/>
          </p:nvGrpSpPr>
          <p:grpSpPr>
            <a:xfrm>
              <a:off x="3226806" y="2933191"/>
              <a:ext cx="470312" cy="472581"/>
              <a:chOff x="1018570" y="2637483"/>
              <a:chExt cx="352734" cy="354436"/>
            </a:xfrm>
          </p:grpSpPr>
          <p:sp>
            <p:nvSpPr>
              <p:cNvPr id="32" name="Oval 13">
                <a:extLst>
                  <a:ext uri="{FF2B5EF4-FFF2-40B4-BE49-F238E27FC236}">
                    <a16:creationId xmlns:a16="http://schemas.microsoft.com/office/drawing/2014/main" xmlns="" id="{461B601C-DC2D-D444-86F0-94079BDD10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18570" y="2637483"/>
                <a:ext cx="352734" cy="354436"/>
              </a:xfrm>
              <a:prstGeom prst="ellipse">
                <a:avLst/>
              </a:prstGeom>
              <a:solidFill>
                <a:srgbClr val="4F81BD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33" name="Freeform 14">
                <a:extLst>
                  <a:ext uri="{FF2B5EF4-FFF2-40B4-BE49-F238E27FC236}">
                    <a16:creationId xmlns:a16="http://schemas.microsoft.com/office/drawing/2014/main" xmlns="" id="{894A90AB-9E3F-1C47-A25E-9F3DD75EA79E}"/>
                  </a:ext>
                </a:extLst>
              </p:cNvPr>
              <p:cNvSpPr/>
              <p:nvPr/>
            </p:nvSpPr>
            <p:spPr bwMode="auto">
              <a:xfrm>
                <a:off x="1147868" y="2749769"/>
                <a:ext cx="95272" cy="132701"/>
              </a:xfrm>
              <a:custGeom>
                <a:avLst/>
                <a:gdLst>
                  <a:gd name="T0" fmla="*/ 75 w 84"/>
                  <a:gd name="T1" fmla="*/ 117 h 117"/>
                  <a:gd name="T2" fmla="*/ 70 w 84"/>
                  <a:gd name="T3" fmla="*/ 115 h 117"/>
                  <a:gd name="T4" fmla="*/ 3 w 84"/>
                  <a:gd name="T5" fmla="*/ 65 h 117"/>
                  <a:gd name="T6" fmla="*/ 0 w 84"/>
                  <a:gd name="T7" fmla="*/ 59 h 117"/>
                  <a:gd name="T8" fmla="*/ 3 w 84"/>
                  <a:gd name="T9" fmla="*/ 52 h 117"/>
                  <a:gd name="T10" fmla="*/ 70 w 84"/>
                  <a:gd name="T11" fmla="*/ 3 h 117"/>
                  <a:gd name="T12" fmla="*/ 82 w 84"/>
                  <a:gd name="T13" fmla="*/ 5 h 117"/>
                  <a:gd name="T14" fmla="*/ 80 w 84"/>
                  <a:gd name="T15" fmla="*/ 16 h 117"/>
                  <a:gd name="T16" fmla="*/ 21 w 84"/>
                  <a:gd name="T17" fmla="*/ 59 h 117"/>
                  <a:gd name="T18" fmla="*/ 80 w 84"/>
                  <a:gd name="T19" fmla="*/ 102 h 117"/>
                  <a:gd name="T20" fmla="*/ 82 w 84"/>
                  <a:gd name="T21" fmla="*/ 113 h 117"/>
                  <a:gd name="T22" fmla="*/ 75 w 84"/>
                  <a:gd name="T23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4" h="117">
                    <a:moveTo>
                      <a:pt x="75" y="117"/>
                    </a:moveTo>
                    <a:cubicBezTo>
                      <a:pt x="73" y="117"/>
                      <a:pt x="72" y="116"/>
                      <a:pt x="70" y="115"/>
                    </a:cubicBezTo>
                    <a:cubicBezTo>
                      <a:pt x="3" y="65"/>
                      <a:pt x="3" y="65"/>
                      <a:pt x="3" y="65"/>
                    </a:cubicBezTo>
                    <a:cubicBezTo>
                      <a:pt x="1" y="64"/>
                      <a:pt x="0" y="61"/>
                      <a:pt x="0" y="59"/>
                    </a:cubicBezTo>
                    <a:cubicBezTo>
                      <a:pt x="0" y="56"/>
                      <a:pt x="1" y="54"/>
                      <a:pt x="3" y="52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4" y="0"/>
                      <a:pt x="79" y="1"/>
                      <a:pt x="82" y="5"/>
                    </a:cubicBezTo>
                    <a:cubicBezTo>
                      <a:pt x="84" y="8"/>
                      <a:pt x="83" y="13"/>
                      <a:pt x="80" y="16"/>
                    </a:cubicBezTo>
                    <a:cubicBezTo>
                      <a:pt x="21" y="59"/>
                      <a:pt x="21" y="59"/>
                      <a:pt x="21" y="59"/>
                    </a:cubicBezTo>
                    <a:cubicBezTo>
                      <a:pt x="80" y="102"/>
                      <a:pt x="80" y="102"/>
                      <a:pt x="80" y="102"/>
                    </a:cubicBezTo>
                    <a:cubicBezTo>
                      <a:pt x="83" y="105"/>
                      <a:pt x="84" y="110"/>
                      <a:pt x="82" y="113"/>
                    </a:cubicBezTo>
                    <a:cubicBezTo>
                      <a:pt x="80" y="116"/>
                      <a:pt x="78" y="117"/>
                      <a:pt x="75" y="1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29" name="组合 21">
              <a:extLst>
                <a:ext uri="{FF2B5EF4-FFF2-40B4-BE49-F238E27FC236}">
                  <a16:creationId xmlns:a16="http://schemas.microsoft.com/office/drawing/2014/main" xmlns="" id="{EB0AAEEB-1317-4F4B-A30D-54E930AA337F}"/>
                </a:ext>
              </a:extLst>
            </p:cNvPr>
            <p:cNvGrpSpPr/>
            <p:nvPr/>
          </p:nvGrpSpPr>
          <p:grpSpPr>
            <a:xfrm>
              <a:off x="8972339" y="2933191"/>
              <a:ext cx="471825" cy="472581"/>
              <a:chOff x="7771561" y="2637483"/>
              <a:chExt cx="353869" cy="354436"/>
            </a:xfrm>
          </p:grpSpPr>
          <p:sp>
            <p:nvSpPr>
              <p:cNvPr id="30" name="Oval 15">
                <a:extLst>
                  <a:ext uri="{FF2B5EF4-FFF2-40B4-BE49-F238E27FC236}">
                    <a16:creationId xmlns:a16="http://schemas.microsoft.com/office/drawing/2014/main" xmlns="" id="{C0FA5BDA-27D3-3844-8E89-E8696D1479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71561" y="2637483"/>
                <a:ext cx="353869" cy="354436"/>
              </a:xfrm>
              <a:prstGeom prst="ellipse">
                <a:avLst/>
              </a:prstGeom>
              <a:solidFill>
                <a:srgbClr val="4F81BD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31" name="Freeform 16">
                <a:extLst>
                  <a:ext uri="{FF2B5EF4-FFF2-40B4-BE49-F238E27FC236}">
                    <a16:creationId xmlns:a16="http://schemas.microsoft.com/office/drawing/2014/main" xmlns="" id="{92E49D49-CECD-5349-AC8B-264A3A04E536}"/>
                  </a:ext>
                </a:extLst>
              </p:cNvPr>
              <p:cNvSpPr/>
              <p:nvPr/>
            </p:nvSpPr>
            <p:spPr bwMode="auto">
              <a:xfrm>
                <a:off x="7900860" y="2746366"/>
                <a:ext cx="95272" cy="132701"/>
              </a:xfrm>
              <a:custGeom>
                <a:avLst/>
                <a:gdLst>
                  <a:gd name="T0" fmla="*/ 9 w 84"/>
                  <a:gd name="T1" fmla="*/ 0 h 117"/>
                  <a:gd name="T2" fmla="*/ 13 w 84"/>
                  <a:gd name="T3" fmla="*/ 2 h 117"/>
                  <a:gd name="T4" fmla="*/ 81 w 84"/>
                  <a:gd name="T5" fmla="*/ 52 h 117"/>
                  <a:gd name="T6" fmla="*/ 84 w 84"/>
                  <a:gd name="T7" fmla="*/ 58 h 117"/>
                  <a:gd name="T8" fmla="*/ 81 w 84"/>
                  <a:gd name="T9" fmla="*/ 65 h 117"/>
                  <a:gd name="T10" fmla="*/ 13 w 84"/>
                  <a:gd name="T11" fmla="*/ 114 h 117"/>
                  <a:gd name="T12" fmla="*/ 2 w 84"/>
                  <a:gd name="T13" fmla="*/ 112 h 117"/>
                  <a:gd name="T14" fmla="*/ 4 w 84"/>
                  <a:gd name="T15" fmla="*/ 101 h 117"/>
                  <a:gd name="T16" fmla="*/ 62 w 84"/>
                  <a:gd name="T17" fmla="*/ 58 h 117"/>
                  <a:gd name="T18" fmla="*/ 4 w 84"/>
                  <a:gd name="T19" fmla="*/ 15 h 117"/>
                  <a:gd name="T20" fmla="*/ 2 w 84"/>
                  <a:gd name="T21" fmla="*/ 4 h 117"/>
                  <a:gd name="T22" fmla="*/ 9 w 84"/>
                  <a:gd name="T23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4" h="117">
                    <a:moveTo>
                      <a:pt x="9" y="0"/>
                    </a:moveTo>
                    <a:cubicBezTo>
                      <a:pt x="10" y="0"/>
                      <a:pt x="12" y="1"/>
                      <a:pt x="13" y="2"/>
                    </a:cubicBezTo>
                    <a:cubicBezTo>
                      <a:pt x="81" y="52"/>
                      <a:pt x="81" y="52"/>
                      <a:pt x="81" y="52"/>
                    </a:cubicBezTo>
                    <a:cubicBezTo>
                      <a:pt x="83" y="53"/>
                      <a:pt x="84" y="56"/>
                      <a:pt x="84" y="58"/>
                    </a:cubicBezTo>
                    <a:cubicBezTo>
                      <a:pt x="84" y="61"/>
                      <a:pt x="83" y="63"/>
                      <a:pt x="81" y="65"/>
                    </a:cubicBezTo>
                    <a:cubicBezTo>
                      <a:pt x="13" y="114"/>
                      <a:pt x="13" y="114"/>
                      <a:pt x="13" y="114"/>
                    </a:cubicBezTo>
                    <a:cubicBezTo>
                      <a:pt x="10" y="117"/>
                      <a:pt x="5" y="116"/>
                      <a:pt x="2" y="112"/>
                    </a:cubicBezTo>
                    <a:cubicBezTo>
                      <a:pt x="0" y="109"/>
                      <a:pt x="0" y="104"/>
                      <a:pt x="4" y="101"/>
                    </a:cubicBezTo>
                    <a:cubicBezTo>
                      <a:pt x="62" y="58"/>
                      <a:pt x="62" y="58"/>
                      <a:pt x="62" y="58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0" y="12"/>
                      <a:pt x="0" y="7"/>
                      <a:pt x="2" y="4"/>
                    </a:cubicBezTo>
                    <a:cubicBezTo>
                      <a:pt x="4" y="1"/>
                      <a:pt x="6" y="0"/>
                      <a:pt x="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</p:grpSp>
      <p:sp>
        <p:nvSpPr>
          <p:cNvPr id="34" name="矩形 33">
            <a:extLst>
              <a:ext uri="{FF2B5EF4-FFF2-40B4-BE49-F238E27FC236}">
                <a16:creationId xmlns:a16="http://schemas.microsoft.com/office/drawing/2014/main" xmlns="" id="{3FC2F68E-4569-124E-BF0F-C1E913033475}"/>
              </a:ext>
            </a:extLst>
          </p:cNvPr>
          <p:cNvSpPr/>
          <p:nvPr/>
        </p:nvSpPr>
        <p:spPr>
          <a:xfrm>
            <a:off x="0" y="133350"/>
            <a:ext cx="171450" cy="51435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Rectangle 45">
            <a:extLst>
              <a:ext uri="{FF2B5EF4-FFF2-40B4-BE49-F238E27FC236}">
                <a16:creationId xmlns:a16="http://schemas.microsoft.com/office/drawing/2014/main" xmlns="" id="{ABC8353B-1655-3E42-A40B-20272E9D1322}"/>
              </a:ext>
            </a:extLst>
          </p:cNvPr>
          <p:cNvSpPr>
            <a:spLocks/>
          </p:cNvSpPr>
          <p:nvPr/>
        </p:nvSpPr>
        <p:spPr bwMode="auto">
          <a:xfrm>
            <a:off x="-1320240" y="133350"/>
            <a:ext cx="8029498" cy="62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defTabSz="967527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cs typeface="Bebas Neue" charset="0"/>
                <a:sym typeface="Bebas Neue" charset="0"/>
              </a:rPr>
              <a:t>我國十二年國民基本教育課綱</a:t>
            </a:r>
          </a:p>
        </p:txBody>
      </p:sp>
      <p:sp>
        <p:nvSpPr>
          <p:cNvPr id="17" name="Shape 3697">
            <a:extLst>
              <a:ext uri="{FF2B5EF4-FFF2-40B4-BE49-F238E27FC236}">
                <a16:creationId xmlns:a16="http://schemas.microsoft.com/office/drawing/2014/main" xmlns="" id="{86646ED8-9ACD-6F47-A148-181C90908D95}"/>
              </a:ext>
            </a:extLst>
          </p:cNvPr>
          <p:cNvSpPr/>
          <p:nvPr/>
        </p:nvSpPr>
        <p:spPr>
          <a:xfrm>
            <a:off x="5710735" y="1912538"/>
            <a:ext cx="769011" cy="93990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3333" y="109088"/>
                </a:moveTo>
                <a:cubicBezTo>
                  <a:pt x="113333" y="112105"/>
                  <a:pt x="110344" y="114544"/>
                  <a:pt x="106666" y="114544"/>
                </a:cubicBezTo>
                <a:lnTo>
                  <a:pt x="40000" y="114544"/>
                </a:lnTo>
                <a:lnTo>
                  <a:pt x="40000" y="5455"/>
                </a:lnTo>
                <a:lnTo>
                  <a:pt x="106666" y="5455"/>
                </a:lnTo>
                <a:cubicBezTo>
                  <a:pt x="110344" y="5455"/>
                  <a:pt x="113333" y="7900"/>
                  <a:pt x="113333" y="10911"/>
                </a:cubicBezTo>
                <a:cubicBezTo>
                  <a:pt x="113333" y="10911"/>
                  <a:pt x="113333" y="109088"/>
                  <a:pt x="113333" y="109088"/>
                </a:cubicBezTo>
                <a:close/>
                <a:moveTo>
                  <a:pt x="33333" y="114544"/>
                </a:moveTo>
                <a:lnTo>
                  <a:pt x="20000" y="114544"/>
                </a:lnTo>
                <a:cubicBezTo>
                  <a:pt x="16316" y="114544"/>
                  <a:pt x="13333" y="112105"/>
                  <a:pt x="13333" y="109088"/>
                </a:cubicBezTo>
                <a:lnTo>
                  <a:pt x="13333" y="103638"/>
                </a:lnTo>
                <a:lnTo>
                  <a:pt x="16666" y="103638"/>
                </a:lnTo>
                <a:cubicBezTo>
                  <a:pt x="18511" y="103638"/>
                  <a:pt x="20000" y="102416"/>
                  <a:pt x="20000" y="100911"/>
                </a:cubicBezTo>
                <a:cubicBezTo>
                  <a:pt x="20000" y="99405"/>
                  <a:pt x="18511" y="98183"/>
                  <a:pt x="16666" y="98183"/>
                </a:cubicBezTo>
                <a:lnTo>
                  <a:pt x="13333" y="98183"/>
                </a:lnTo>
                <a:lnTo>
                  <a:pt x="13333" y="87272"/>
                </a:lnTo>
                <a:lnTo>
                  <a:pt x="16666" y="87272"/>
                </a:lnTo>
                <a:cubicBezTo>
                  <a:pt x="18511" y="87272"/>
                  <a:pt x="20000" y="86055"/>
                  <a:pt x="20000" y="84544"/>
                </a:cubicBezTo>
                <a:cubicBezTo>
                  <a:pt x="20000" y="83038"/>
                  <a:pt x="18511" y="81816"/>
                  <a:pt x="16666" y="81816"/>
                </a:cubicBezTo>
                <a:lnTo>
                  <a:pt x="13333" y="81816"/>
                </a:lnTo>
                <a:lnTo>
                  <a:pt x="13333" y="70911"/>
                </a:lnTo>
                <a:lnTo>
                  <a:pt x="16666" y="70911"/>
                </a:lnTo>
                <a:cubicBezTo>
                  <a:pt x="18511" y="70911"/>
                  <a:pt x="20000" y="69688"/>
                  <a:pt x="20000" y="68183"/>
                </a:cubicBezTo>
                <a:cubicBezTo>
                  <a:pt x="20000" y="66677"/>
                  <a:pt x="18511" y="65455"/>
                  <a:pt x="16666" y="65455"/>
                </a:cubicBezTo>
                <a:lnTo>
                  <a:pt x="13333" y="65455"/>
                </a:lnTo>
                <a:lnTo>
                  <a:pt x="13333" y="54544"/>
                </a:lnTo>
                <a:lnTo>
                  <a:pt x="16666" y="54544"/>
                </a:lnTo>
                <a:cubicBezTo>
                  <a:pt x="18511" y="54544"/>
                  <a:pt x="20000" y="53327"/>
                  <a:pt x="20000" y="51816"/>
                </a:cubicBezTo>
                <a:cubicBezTo>
                  <a:pt x="20000" y="50311"/>
                  <a:pt x="18511" y="49088"/>
                  <a:pt x="16666" y="49088"/>
                </a:cubicBezTo>
                <a:lnTo>
                  <a:pt x="13333" y="49088"/>
                </a:lnTo>
                <a:lnTo>
                  <a:pt x="13333" y="38183"/>
                </a:lnTo>
                <a:lnTo>
                  <a:pt x="16666" y="38183"/>
                </a:lnTo>
                <a:cubicBezTo>
                  <a:pt x="18511" y="38183"/>
                  <a:pt x="20000" y="36961"/>
                  <a:pt x="20000" y="35455"/>
                </a:cubicBezTo>
                <a:cubicBezTo>
                  <a:pt x="20000" y="33950"/>
                  <a:pt x="18511" y="32727"/>
                  <a:pt x="16666" y="32727"/>
                </a:cubicBezTo>
                <a:lnTo>
                  <a:pt x="13333" y="32727"/>
                </a:lnTo>
                <a:lnTo>
                  <a:pt x="13333" y="21816"/>
                </a:lnTo>
                <a:lnTo>
                  <a:pt x="16666" y="21816"/>
                </a:lnTo>
                <a:cubicBezTo>
                  <a:pt x="18511" y="21816"/>
                  <a:pt x="20000" y="20600"/>
                  <a:pt x="20000" y="19088"/>
                </a:cubicBezTo>
                <a:cubicBezTo>
                  <a:pt x="20000" y="17588"/>
                  <a:pt x="18511" y="16361"/>
                  <a:pt x="16666" y="16361"/>
                </a:cubicBezTo>
                <a:lnTo>
                  <a:pt x="13333" y="16361"/>
                </a:lnTo>
                <a:lnTo>
                  <a:pt x="13333" y="10911"/>
                </a:lnTo>
                <a:cubicBezTo>
                  <a:pt x="13333" y="7900"/>
                  <a:pt x="16316" y="5455"/>
                  <a:pt x="20000" y="5455"/>
                </a:cubicBezTo>
                <a:lnTo>
                  <a:pt x="33333" y="5455"/>
                </a:lnTo>
                <a:cubicBezTo>
                  <a:pt x="33333" y="5455"/>
                  <a:pt x="33333" y="114544"/>
                  <a:pt x="33333" y="114544"/>
                </a:cubicBezTo>
                <a:close/>
                <a:moveTo>
                  <a:pt x="106666" y="0"/>
                </a:moveTo>
                <a:lnTo>
                  <a:pt x="20000" y="0"/>
                </a:lnTo>
                <a:cubicBezTo>
                  <a:pt x="12638" y="0"/>
                  <a:pt x="6666" y="4883"/>
                  <a:pt x="6666" y="10911"/>
                </a:cubicBezTo>
                <a:lnTo>
                  <a:pt x="6666" y="16361"/>
                </a:lnTo>
                <a:lnTo>
                  <a:pt x="3333" y="16361"/>
                </a:lnTo>
                <a:cubicBezTo>
                  <a:pt x="1488" y="16361"/>
                  <a:pt x="0" y="17588"/>
                  <a:pt x="0" y="19088"/>
                </a:cubicBezTo>
                <a:cubicBezTo>
                  <a:pt x="0" y="20600"/>
                  <a:pt x="1488" y="21816"/>
                  <a:pt x="3333" y="21816"/>
                </a:cubicBezTo>
                <a:lnTo>
                  <a:pt x="6666" y="21816"/>
                </a:lnTo>
                <a:lnTo>
                  <a:pt x="6666" y="32727"/>
                </a:lnTo>
                <a:lnTo>
                  <a:pt x="3333" y="32727"/>
                </a:lnTo>
                <a:cubicBezTo>
                  <a:pt x="1488" y="32727"/>
                  <a:pt x="0" y="33950"/>
                  <a:pt x="0" y="35455"/>
                </a:cubicBezTo>
                <a:cubicBezTo>
                  <a:pt x="0" y="36961"/>
                  <a:pt x="1488" y="38183"/>
                  <a:pt x="3333" y="38183"/>
                </a:cubicBezTo>
                <a:lnTo>
                  <a:pt x="6666" y="38183"/>
                </a:lnTo>
                <a:lnTo>
                  <a:pt x="6666" y="49088"/>
                </a:lnTo>
                <a:lnTo>
                  <a:pt x="3333" y="49088"/>
                </a:lnTo>
                <a:cubicBezTo>
                  <a:pt x="1488" y="49088"/>
                  <a:pt x="0" y="50311"/>
                  <a:pt x="0" y="51816"/>
                </a:cubicBezTo>
                <a:cubicBezTo>
                  <a:pt x="0" y="53327"/>
                  <a:pt x="1488" y="54544"/>
                  <a:pt x="3333" y="54544"/>
                </a:cubicBezTo>
                <a:lnTo>
                  <a:pt x="6666" y="54544"/>
                </a:lnTo>
                <a:lnTo>
                  <a:pt x="6666" y="65455"/>
                </a:lnTo>
                <a:lnTo>
                  <a:pt x="3333" y="65455"/>
                </a:lnTo>
                <a:cubicBezTo>
                  <a:pt x="1488" y="65455"/>
                  <a:pt x="0" y="66677"/>
                  <a:pt x="0" y="68183"/>
                </a:cubicBezTo>
                <a:cubicBezTo>
                  <a:pt x="0" y="69688"/>
                  <a:pt x="1488" y="70911"/>
                  <a:pt x="3333" y="70911"/>
                </a:cubicBezTo>
                <a:lnTo>
                  <a:pt x="6666" y="70911"/>
                </a:lnTo>
                <a:lnTo>
                  <a:pt x="6666" y="81816"/>
                </a:lnTo>
                <a:lnTo>
                  <a:pt x="3333" y="81816"/>
                </a:lnTo>
                <a:cubicBezTo>
                  <a:pt x="1488" y="81816"/>
                  <a:pt x="0" y="83038"/>
                  <a:pt x="0" y="84544"/>
                </a:cubicBezTo>
                <a:cubicBezTo>
                  <a:pt x="0" y="86055"/>
                  <a:pt x="1488" y="87272"/>
                  <a:pt x="3333" y="87272"/>
                </a:cubicBezTo>
                <a:lnTo>
                  <a:pt x="6666" y="87272"/>
                </a:lnTo>
                <a:lnTo>
                  <a:pt x="6666" y="98183"/>
                </a:lnTo>
                <a:lnTo>
                  <a:pt x="3333" y="98183"/>
                </a:lnTo>
                <a:cubicBezTo>
                  <a:pt x="1488" y="98183"/>
                  <a:pt x="0" y="99405"/>
                  <a:pt x="0" y="100911"/>
                </a:cubicBezTo>
                <a:cubicBezTo>
                  <a:pt x="0" y="102416"/>
                  <a:pt x="1488" y="103638"/>
                  <a:pt x="3333" y="103638"/>
                </a:cubicBezTo>
                <a:lnTo>
                  <a:pt x="6666" y="103638"/>
                </a:lnTo>
                <a:lnTo>
                  <a:pt x="6666" y="109088"/>
                </a:lnTo>
                <a:cubicBezTo>
                  <a:pt x="6666" y="115116"/>
                  <a:pt x="12638" y="120000"/>
                  <a:pt x="20000" y="120000"/>
                </a:cubicBezTo>
                <a:lnTo>
                  <a:pt x="106666" y="120000"/>
                </a:lnTo>
                <a:cubicBezTo>
                  <a:pt x="114027" y="120000"/>
                  <a:pt x="120000" y="115116"/>
                  <a:pt x="120000" y="109088"/>
                </a:cubicBezTo>
                <a:lnTo>
                  <a:pt x="120000" y="10911"/>
                </a:lnTo>
                <a:cubicBezTo>
                  <a:pt x="120000" y="4883"/>
                  <a:pt x="114027" y="0"/>
                  <a:pt x="106666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lIns="19038" tIns="19038" rIns="19038" bIns="19038" anchor="ctr" anchorCtr="0">
            <a:noAutofit/>
          </a:bodyPr>
          <a:lstStyle/>
          <a:p>
            <a:endParaRPr sz="1500">
              <a:solidFill>
                <a:schemeClr val="dk1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</p:spTree>
    <p:extLst>
      <p:ext uri="{BB962C8B-B14F-4D97-AF65-F5344CB8AC3E}">
        <p14:creationId xmlns:p14="http://schemas.microsoft.com/office/powerpoint/2010/main" val="223361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45">
            <a:extLst>
              <a:ext uri="{FF2B5EF4-FFF2-40B4-BE49-F238E27FC236}">
                <a16:creationId xmlns:a16="http://schemas.microsoft.com/office/drawing/2014/main" xmlns="" id="{ADB0FF22-517A-45CE-905D-7FB4CFF22612}"/>
              </a:ext>
            </a:extLst>
          </p:cNvPr>
          <p:cNvSpPr>
            <a:spLocks/>
          </p:cNvSpPr>
          <p:nvPr/>
        </p:nvSpPr>
        <p:spPr bwMode="auto">
          <a:xfrm>
            <a:off x="-2662159" y="133350"/>
            <a:ext cx="8029498" cy="62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defTabSz="967527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Big6</a:t>
            </a:r>
            <a:r>
              <a:rPr lang="zh-TW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 </a:t>
            </a:r>
            <a:r>
              <a:rPr lang="zh-CN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教學法</a:t>
            </a:r>
            <a:endParaRPr lang="en-US" altLang="zh-CN" sz="2800" dirty="0">
              <a:solidFill>
                <a:schemeClr val="bg1">
                  <a:lumMod val="95000"/>
                  <a:lumOff val="5000"/>
                </a:schemeClr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xmlns="" id="{C80C1F9B-ED17-41D1-BDAD-457C3BAB79B0}"/>
              </a:ext>
            </a:extLst>
          </p:cNvPr>
          <p:cNvSpPr/>
          <p:nvPr/>
        </p:nvSpPr>
        <p:spPr>
          <a:xfrm>
            <a:off x="0" y="133350"/>
            <a:ext cx="171450" cy="51435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5" name="圖片 34">
            <a:extLst>
              <a:ext uri="{FF2B5EF4-FFF2-40B4-BE49-F238E27FC236}">
                <a16:creationId xmlns:a16="http://schemas.microsoft.com/office/drawing/2014/main" xmlns="" id="{ACD9A1A1-9FB7-D047-9575-E08AB72A7A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141" y="1338901"/>
            <a:ext cx="6354056" cy="4769918"/>
          </a:xfrm>
          <a:prstGeom prst="rect">
            <a:avLst/>
          </a:prstGeom>
        </p:spPr>
      </p:pic>
      <p:sp>
        <p:nvSpPr>
          <p:cNvPr id="36" name="橢圓 35">
            <a:extLst>
              <a:ext uri="{FF2B5EF4-FFF2-40B4-BE49-F238E27FC236}">
                <a16:creationId xmlns:a16="http://schemas.microsoft.com/office/drawing/2014/main" xmlns="" id="{A4E425E7-E84C-DA43-AEF0-06DC233CB59D}"/>
              </a:ext>
            </a:extLst>
          </p:cNvPr>
          <p:cNvSpPr/>
          <p:nvPr/>
        </p:nvSpPr>
        <p:spPr>
          <a:xfrm>
            <a:off x="7640925" y="4801173"/>
            <a:ext cx="693282" cy="55659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橢圓 36">
            <a:extLst>
              <a:ext uri="{FF2B5EF4-FFF2-40B4-BE49-F238E27FC236}">
                <a16:creationId xmlns:a16="http://schemas.microsoft.com/office/drawing/2014/main" xmlns="" id="{1FB0DA42-91D1-A645-9F64-67A9D6B7455B}"/>
              </a:ext>
            </a:extLst>
          </p:cNvPr>
          <p:cNvSpPr/>
          <p:nvPr/>
        </p:nvSpPr>
        <p:spPr>
          <a:xfrm>
            <a:off x="7688346" y="2932515"/>
            <a:ext cx="693282" cy="55659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8" name="橢圓 37">
            <a:extLst>
              <a:ext uri="{FF2B5EF4-FFF2-40B4-BE49-F238E27FC236}">
                <a16:creationId xmlns:a16="http://schemas.microsoft.com/office/drawing/2014/main" xmlns="" id="{63080F83-3C04-064B-8AE3-DD97CEE5615C}"/>
              </a:ext>
            </a:extLst>
          </p:cNvPr>
          <p:cNvSpPr/>
          <p:nvPr/>
        </p:nvSpPr>
        <p:spPr>
          <a:xfrm>
            <a:off x="3237632" y="4818742"/>
            <a:ext cx="693282" cy="55659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橢圓 38">
            <a:extLst>
              <a:ext uri="{FF2B5EF4-FFF2-40B4-BE49-F238E27FC236}">
                <a16:creationId xmlns:a16="http://schemas.microsoft.com/office/drawing/2014/main" xmlns="" id="{ED6EDF10-D6BF-D843-A558-3B192FAAF865}"/>
              </a:ext>
            </a:extLst>
          </p:cNvPr>
          <p:cNvSpPr/>
          <p:nvPr/>
        </p:nvSpPr>
        <p:spPr>
          <a:xfrm>
            <a:off x="3252652" y="2931253"/>
            <a:ext cx="693282" cy="55659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橢圓 39">
            <a:extLst>
              <a:ext uri="{FF2B5EF4-FFF2-40B4-BE49-F238E27FC236}">
                <a16:creationId xmlns:a16="http://schemas.microsoft.com/office/drawing/2014/main" xmlns="" id="{09923C73-4A8F-8645-A232-B9E0D876011E}"/>
              </a:ext>
            </a:extLst>
          </p:cNvPr>
          <p:cNvSpPr/>
          <p:nvPr/>
        </p:nvSpPr>
        <p:spPr>
          <a:xfrm>
            <a:off x="5437560" y="1828798"/>
            <a:ext cx="693282" cy="55659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橢圓 40">
            <a:extLst>
              <a:ext uri="{FF2B5EF4-FFF2-40B4-BE49-F238E27FC236}">
                <a16:creationId xmlns:a16="http://schemas.microsoft.com/office/drawing/2014/main" xmlns="" id="{ACEC26F7-53F5-8C4D-92B4-1DB5C400E1B8}"/>
              </a:ext>
            </a:extLst>
          </p:cNvPr>
          <p:cNvSpPr/>
          <p:nvPr/>
        </p:nvSpPr>
        <p:spPr>
          <a:xfrm>
            <a:off x="6514490" y="5446641"/>
            <a:ext cx="693282" cy="55659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D8D8F00F-AC9B-EB45-9BA4-34E3EBB7A19C}"/>
              </a:ext>
            </a:extLst>
          </p:cNvPr>
          <p:cNvSpPr/>
          <p:nvPr/>
        </p:nvSpPr>
        <p:spPr>
          <a:xfrm>
            <a:off x="354903" y="6350382"/>
            <a:ext cx="63840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solidFill>
                  <a:srgbClr val="274467"/>
                </a:solidFill>
              </a:rPr>
              <a:t>圖片來源</a:t>
            </a:r>
            <a:r>
              <a:rPr lang="en-US" altLang="zh-TW" dirty="0">
                <a:solidFill>
                  <a:srgbClr val="274467"/>
                </a:solidFill>
              </a:rPr>
              <a:t>:http://</a:t>
            </a:r>
            <a:r>
              <a:rPr lang="en-US" altLang="zh-TW" dirty="0" err="1">
                <a:solidFill>
                  <a:srgbClr val="274467"/>
                </a:solidFill>
              </a:rPr>
              <a:t>sciflipper.weebly.com</a:t>
            </a:r>
            <a:r>
              <a:rPr lang="en-US" altLang="zh-TW" dirty="0">
                <a:solidFill>
                  <a:srgbClr val="274467"/>
                </a:solidFill>
              </a:rPr>
              <a:t>/sci-flipper-16.html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35F13400-7443-A24B-B84C-FF5CC18F5670}"/>
              </a:ext>
            </a:extLst>
          </p:cNvPr>
          <p:cNvSpPr/>
          <p:nvPr/>
        </p:nvSpPr>
        <p:spPr>
          <a:xfrm>
            <a:off x="2978812" y="5760720"/>
            <a:ext cx="1867508" cy="286662"/>
          </a:xfrm>
          <a:prstGeom prst="rect">
            <a:avLst/>
          </a:prstGeom>
          <a:solidFill>
            <a:srgbClr val="FFF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812895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橢圓 37">
            <a:extLst>
              <a:ext uri="{FF2B5EF4-FFF2-40B4-BE49-F238E27FC236}">
                <a16:creationId xmlns:a16="http://schemas.microsoft.com/office/drawing/2014/main" xmlns="" id="{4A1C49E3-EBA9-A04C-B818-005AF688D94D}"/>
              </a:ext>
            </a:extLst>
          </p:cNvPr>
          <p:cNvSpPr/>
          <p:nvPr/>
        </p:nvSpPr>
        <p:spPr>
          <a:xfrm>
            <a:off x="5213720" y="1508726"/>
            <a:ext cx="1763043" cy="1763043"/>
          </a:xfrm>
          <a:prstGeom prst="ellipse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grpSp>
        <p:nvGrpSpPr>
          <p:cNvPr id="19" name="组合 8">
            <a:extLst>
              <a:ext uri="{FF2B5EF4-FFF2-40B4-BE49-F238E27FC236}">
                <a16:creationId xmlns:a16="http://schemas.microsoft.com/office/drawing/2014/main" xmlns="" id="{AC976969-10C7-8943-9740-F8EE1E3EC880}"/>
              </a:ext>
            </a:extLst>
          </p:cNvPr>
          <p:cNvGrpSpPr/>
          <p:nvPr/>
        </p:nvGrpSpPr>
        <p:grpSpPr>
          <a:xfrm>
            <a:off x="5044276" y="1396912"/>
            <a:ext cx="2101934" cy="2235284"/>
            <a:chOff x="5021024" y="833013"/>
            <a:chExt cx="2101934" cy="2235284"/>
          </a:xfrm>
        </p:grpSpPr>
        <p:sp>
          <p:nvSpPr>
            <p:cNvPr id="20" name="弧形 6">
              <a:extLst>
                <a:ext uri="{FF2B5EF4-FFF2-40B4-BE49-F238E27FC236}">
                  <a16:creationId xmlns:a16="http://schemas.microsoft.com/office/drawing/2014/main" xmlns="" id="{FBD0A166-28F8-3348-B033-BD0FD51CBB31}"/>
                </a:ext>
              </a:extLst>
            </p:cNvPr>
            <p:cNvSpPr/>
            <p:nvPr/>
          </p:nvSpPr>
          <p:spPr>
            <a:xfrm rot="5400000">
              <a:off x="5021024" y="833013"/>
              <a:ext cx="2101934" cy="2101934"/>
            </a:xfrm>
            <a:prstGeom prst="arc">
              <a:avLst>
                <a:gd name="adj1" fmla="val 16200000"/>
                <a:gd name="adj2" fmla="val 5445803"/>
              </a:avLst>
            </a:prstGeom>
            <a:noFill/>
            <a:ln w="6350" cap="flat" cmpd="sng" algn="ctr">
              <a:solidFill>
                <a:srgbClr val="4472C4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等腰三角形 7">
              <a:extLst>
                <a:ext uri="{FF2B5EF4-FFF2-40B4-BE49-F238E27FC236}">
                  <a16:creationId xmlns:a16="http://schemas.microsoft.com/office/drawing/2014/main" xmlns="" id="{64114CA3-495A-2243-9F13-AF4AC73FB3E8}"/>
                </a:ext>
              </a:extLst>
            </p:cNvPr>
            <p:cNvSpPr/>
            <p:nvPr/>
          </p:nvSpPr>
          <p:spPr>
            <a:xfrm flipV="1">
              <a:off x="5988610" y="2934947"/>
              <a:ext cx="168275" cy="133350"/>
            </a:xfrm>
            <a:prstGeom prst="triangle">
              <a:avLst/>
            </a:prstGeom>
            <a:solidFill>
              <a:srgbClr val="4472C4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22" name="图示 12">
            <a:extLst>
              <a:ext uri="{FF2B5EF4-FFF2-40B4-BE49-F238E27FC236}">
                <a16:creationId xmlns:a16="http://schemas.microsoft.com/office/drawing/2014/main" xmlns="" id="{EFA24617-13A6-F342-902D-B426592936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9836249"/>
              </p:ext>
            </p:extLst>
          </p:nvPr>
        </p:nvGraphicFramePr>
        <p:xfrm>
          <a:off x="1602354" y="3632196"/>
          <a:ext cx="8987292" cy="1315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7" name="组合 9">
            <a:extLst>
              <a:ext uri="{FF2B5EF4-FFF2-40B4-BE49-F238E27FC236}">
                <a16:creationId xmlns:a16="http://schemas.microsoft.com/office/drawing/2014/main" xmlns="" id="{194D8F41-17D9-964C-86A6-BC6E28EB8208}"/>
              </a:ext>
            </a:extLst>
          </p:cNvPr>
          <p:cNvGrpSpPr/>
          <p:nvPr/>
        </p:nvGrpSpPr>
        <p:grpSpPr>
          <a:xfrm>
            <a:off x="2987321" y="2974776"/>
            <a:ext cx="6217358" cy="472581"/>
            <a:chOff x="3226806" y="2933191"/>
            <a:chExt cx="6217358" cy="472581"/>
          </a:xfrm>
        </p:grpSpPr>
        <p:grpSp>
          <p:nvGrpSpPr>
            <p:cNvPr id="28" name="组合 18">
              <a:extLst>
                <a:ext uri="{FF2B5EF4-FFF2-40B4-BE49-F238E27FC236}">
                  <a16:creationId xmlns:a16="http://schemas.microsoft.com/office/drawing/2014/main" xmlns="" id="{36AD18FA-88E5-3247-98F1-319C3AC3F9B9}"/>
                </a:ext>
              </a:extLst>
            </p:cNvPr>
            <p:cNvGrpSpPr/>
            <p:nvPr/>
          </p:nvGrpSpPr>
          <p:grpSpPr>
            <a:xfrm>
              <a:off x="3226806" y="2933191"/>
              <a:ext cx="470312" cy="472581"/>
              <a:chOff x="1018570" y="2637483"/>
              <a:chExt cx="352734" cy="354436"/>
            </a:xfrm>
          </p:grpSpPr>
          <p:sp>
            <p:nvSpPr>
              <p:cNvPr id="32" name="Oval 13">
                <a:extLst>
                  <a:ext uri="{FF2B5EF4-FFF2-40B4-BE49-F238E27FC236}">
                    <a16:creationId xmlns:a16="http://schemas.microsoft.com/office/drawing/2014/main" xmlns="" id="{461B601C-DC2D-D444-86F0-94079BDD10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18570" y="2637483"/>
                <a:ext cx="352734" cy="354436"/>
              </a:xfrm>
              <a:prstGeom prst="ellipse">
                <a:avLst/>
              </a:prstGeom>
              <a:solidFill>
                <a:srgbClr val="4F81BD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33" name="Freeform 14">
                <a:extLst>
                  <a:ext uri="{FF2B5EF4-FFF2-40B4-BE49-F238E27FC236}">
                    <a16:creationId xmlns:a16="http://schemas.microsoft.com/office/drawing/2014/main" xmlns="" id="{894A90AB-9E3F-1C47-A25E-9F3DD75EA79E}"/>
                  </a:ext>
                </a:extLst>
              </p:cNvPr>
              <p:cNvSpPr/>
              <p:nvPr/>
            </p:nvSpPr>
            <p:spPr bwMode="auto">
              <a:xfrm>
                <a:off x="1147868" y="2749769"/>
                <a:ext cx="95272" cy="132701"/>
              </a:xfrm>
              <a:custGeom>
                <a:avLst/>
                <a:gdLst>
                  <a:gd name="T0" fmla="*/ 75 w 84"/>
                  <a:gd name="T1" fmla="*/ 117 h 117"/>
                  <a:gd name="T2" fmla="*/ 70 w 84"/>
                  <a:gd name="T3" fmla="*/ 115 h 117"/>
                  <a:gd name="T4" fmla="*/ 3 w 84"/>
                  <a:gd name="T5" fmla="*/ 65 h 117"/>
                  <a:gd name="T6" fmla="*/ 0 w 84"/>
                  <a:gd name="T7" fmla="*/ 59 h 117"/>
                  <a:gd name="T8" fmla="*/ 3 w 84"/>
                  <a:gd name="T9" fmla="*/ 52 h 117"/>
                  <a:gd name="T10" fmla="*/ 70 w 84"/>
                  <a:gd name="T11" fmla="*/ 3 h 117"/>
                  <a:gd name="T12" fmla="*/ 82 w 84"/>
                  <a:gd name="T13" fmla="*/ 5 h 117"/>
                  <a:gd name="T14" fmla="*/ 80 w 84"/>
                  <a:gd name="T15" fmla="*/ 16 h 117"/>
                  <a:gd name="T16" fmla="*/ 21 w 84"/>
                  <a:gd name="T17" fmla="*/ 59 h 117"/>
                  <a:gd name="T18" fmla="*/ 80 w 84"/>
                  <a:gd name="T19" fmla="*/ 102 h 117"/>
                  <a:gd name="T20" fmla="*/ 82 w 84"/>
                  <a:gd name="T21" fmla="*/ 113 h 117"/>
                  <a:gd name="T22" fmla="*/ 75 w 84"/>
                  <a:gd name="T23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4" h="117">
                    <a:moveTo>
                      <a:pt x="75" y="117"/>
                    </a:moveTo>
                    <a:cubicBezTo>
                      <a:pt x="73" y="117"/>
                      <a:pt x="72" y="116"/>
                      <a:pt x="70" y="115"/>
                    </a:cubicBezTo>
                    <a:cubicBezTo>
                      <a:pt x="3" y="65"/>
                      <a:pt x="3" y="65"/>
                      <a:pt x="3" y="65"/>
                    </a:cubicBezTo>
                    <a:cubicBezTo>
                      <a:pt x="1" y="64"/>
                      <a:pt x="0" y="61"/>
                      <a:pt x="0" y="59"/>
                    </a:cubicBezTo>
                    <a:cubicBezTo>
                      <a:pt x="0" y="56"/>
                      <a:pt x="1" y="54"/>
                      <a:pt x="3" y="52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4" y="0"/>
                      <a:pt x="79" y="1"/>
                      <a:pt x="82" y="5"/>
                    </a:cubicBezTo>
                    <a:cubicBezTo>
                      <a:pt x="84" y="8"/>
                      <a:pt x="83" y="13"/>
                      <a:pt x="80" y="16"/>
                    </a:cubicBezTo>
                    <a:cubicBezTo>
                      <a:pt x="21" y="59"/>
                      <a:pt x="21" y="59"/>
                      <a:pt x="21" y="59"/>
                    </a:cubicBezTo>
                    <a:cubicBezTo>
                      <a:pt x="80" y="102"/>
                      <a:pt x="80" y="102"/>
                      <a:pt x="80" y="102"/>
                    </a:cubicBezTo>
                    <a:cubicBezTo>
                      <a:pt x="83" y="105"/>
                      <a:pt x="84" y="110"/>
                      <a:pt x="82" y="113"/>
                    </a:cubicBezTo>
                    <a:cubicBezTo>
                      <a:pt x="80" y="116"/>
                      <a:pt x="78" y="117"/>
                      <a:pt x="75" y="1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29" name="组合 21">
              <a:extLst>
                <a:ext uri="{FF2B5EF4-FFF2-40B4-BE49-F238E27FC236}">
                  <a16:creationId xmlns:a16="http://schemas.microsoft.com/office/drawing/2014/main" xmlns="" id="{EB0AAEEB-1317-4F4B-A30D-54E930AA337F}"/>
                </a:ext>
              </a:extLst>
            </p:cNvPr>
            <p:cNvGrpSpPr/>
            <p:nvPr/>
          </p:nvGrpSpPr>
          <p:grpSpPr>
            <a:xfrm>
              <a:off x="8972339" y="2933191"/>
              <a:ext cx="471825" cy="472581"/>
              <a:chOff x="7771561" y="2637483"/>
              <a:chExt cx="353869" cy="354436"/>
            </a:xfrm>
          </p:grpSpPr>
          <p:sp>
            <p:nvSpPr>
              <p:cNvPr id="30" name="Oval 15">
                <a:extLst>
                  <a:ext uri="{FF2B5EF4-FFF2-40B4-BE49-F238E27FC236}">
                    <a16:creationId xmlns:a16="http://schemas.microsoft.com/office/drawing/2014/main" xmlns="" id="{C0FA5BDA-27D3-3844-8E89-E8696D1479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71561" y="2637483"/>
                <a:ext cx="353869" cy="354436"/>
              </a:xfrm>
              <a:prstGeom prst="ellipse">
                <a:avLst/>
              </a:prstGeom>
              <a:solidFill>
                <a:srgbClr val="4F81BD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31" name="Freeform 16">
                <a:extLst>
                  <a:ext uri="{FF2B5EF4-FFF2-40B4-BE49-F238E27FC236}">
                    <a16:creationId xmlns:a16="http://schemas.microsoft.com/office/drawing/2014/main" xmlns="" id="{92E49D49-CECD-5349-AC8B-264A3A04E536}"/>
                  </a:ext>
                </a:extLst>
              </p:cNvPr>
              <p:cNvSpPr/>
              <p:nvPr/>
            </p:nvSpPr>
            <p:spPr bwMode="auto">
              <a:xfrm>
                <a:off x="7900860" y="2746366"/>
                <a:ext cx="95272" cy="132701"/>
              </a:xfrm>
              <a:custGeom>
                <a:avLst/>
                <a:gdLst>
                  <a:gd name="T0" fmla="*/ 9 w 84"/>
                  <a:gd name="T1" fmla="*/ 0 h 117"/>
                  <a:gd name="T2" fmla="*/ 13 w 84"/>
                  <a:gd name="T3" fmla="*/ 2 h 117"/>
                  <a:gd name="T4" fmla="*/ 81 w 84"/>
                  <a:gd name="T5" fmla="*/ 52 h 117"/>
                  <a:gd name="T6" fmla="*/ 84 w 84"/>
                  <a:gd name="T7" fmla="*/ 58 h 117"/>
                  <a:gd name="T8" fmla="*/ 81 w 84"/>
                  <a:gd name="T9" fmla="*/ 65 h 117"/>
                  <a:gd name="T10" fmla="*/ 13 w 84"/>
                  <a:gd name="T11" fmla="*/ 114 h 117"/>
                  <a:gd name="T12" fmla="*/ 2 w 84"/>
                  <a:gd name="T13" fmla="*/ 112 h 117"/>
                  <a:gd name="T14" fmla="*/ 4 w 84"/>
                  <a:gd name="T15" fmla="*/ 101 h 117"/>
                  <a:gd name="T16" fmla="*/ 62 w 84"/>
                  <a:gd name="T17" fmla="*/ 58 h 117"/>
                  <a:gd name="T18" fmla="*/ 4 w 84"/>
                  <a:gd name="T19" fmla="*/ 15 h 117"/>
                  <a:gd name="T20" fmla="*/ 2 w 84"/>
                  <a:gd name="T21" fmla="*/ 4 h 117"/>
                  <a:gd name="T22" fmla="*/ 9 w 84"/>
                  <a:gd name="T23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4" h="117">
                    <a:moveTo>
                      <a:pt x="9" y="0"/>
                    </a:moveTo>
                    <a:cubicBezTo>
                      <a:pt x="10" y="0"/>
                      <a:pt x="12" y="1"/>
                      <a:pt x="13" y="2"/>
                    </a:cubicBezTo>
                    <a:cubicBezTo>
                      <a:pt x="81" y="52"/>
                      <a:pt x="81" y="52"/>
                      <a:pt x="81" y="52"/>
                    </a:cubicBezTo>
                    <a:cubicBezTo>
                      <a:pt x="83" y="53"/>
                      <a:pt x="84" y="56"/>
                      <a:pt x="84" y="58"/>
                    </a:cubicBezTo>
                    <a:cubicBezTo>
                      <a:pt x="84" y="61"/>
                      <a:pt x="83" y="63"/>
                      <a:pt x="81" y="65"/>
                    </a:cubicBezTo>
                    <a:cubicBezTo>
                      <a:pt x="13" y="114"/>
                      <a:pt x="13" y="114"/>
                      <a:pt x="13" y="114"/>
                    </a:cubicBezTo>
                    <a:cubicBezTo>
                      <a:pt x="10" y="117"/>
                      <a:pt x="5" y="116"/>
                      <a:pt x="2" y="112"/>
                    </a:cubicBezTo>
                    <a:cubicBezTo>
                      <a:pt x="0" y="109"/>
                      <a:pt x="0" y="104"/>
                      <a:pt x="4" y="101"/>
                    </a:cubicBezTo>
                    <a:cubicBezTo>
                      <a:pt x="62" y="58"/>
                      <a:pt x="62" y="58"/>
                      <a:pt x="62" y="58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0" y="12"/>
                      <a:pt x="0" y="7"/>
                      <a:pt x="2" y="4"/>
                    </a:cubicBezTo>
                    <a:cubicBezTo>
                      <a:pt x="4" y="1"/>
                      <a:pt x="6" y="0"/>
                      <a:pt x="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</p:grpSp>
      <p:sp>
        <p:nvSpPr>
          <p:cNvPr id="34" name="矩形 33">
            <a:extLst>
              <a:ext uri="{FF2B5EF4-FFF2-40B4-BE49-F238E27FC236}">
                <a16:creationId xmlns:a16="http://schemas.microsoft.com/office/drawing/2014/main" xmlns="" id="{3FC2F68E-4569-124E-BF0F-C1E913033475}"/>
              </a:ext>
            </a:extLst>
          </p:cNvPr>
          <p:cNvSpPr/>
          <p:nvPr/>
        </p:nvSpPr>
        <p:spPr>
          <a:xfrm>
            <a:off x="0" y="133350"/>
            <a:ext cx="171450" cy="51435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Rectangle 45">
            <a:extLst>
              <a:ext uri="{FF2B5EF4-FFF2-40B4-BE49-F238E27FC236}">
                <a16:creationId xmlns:a16="http://schemas.microsoft.com/office/drawing/2014/main" xmlns="" id="{ABC8353B-1655-3E42-A40B-20272E9D1322}"/>
              </a:ext>
            </a:extLst>
          </p:cNvPr>
          <p:cNvSpPr>
            <a:spLocks/>
          </p:cNvSpPr>
          <p:nvPr/>
        </p:nvSpPr>
        <p:spPr bwMode="auto">
          <a:xfrm>
            <a:off x="-2662159" y="133350"/>
            <a:ext cx="8029498" cy="62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defTabSz="967527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Big6</a:t>
            </a:r>
            <a:r>
              <a:rPr lang="zh-TW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 </a:t>
            </a:r>
            <a:r>
              <a:rPr lang="zh-CN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教學法</a:t>
            </a:r>
            <a:endParaRPr lang="en-US" altLang="zh-CN" sz="2800" dirty="0">
              <a:solidFill>
                <a:schemeClr val="bg1">
                  <a:lumMod val="95000"/>
                  <a:lumOff val="5000"/>
                </a:schemeClr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9" name="Shape 3815">
            <a:extLst>
              <a:ext uri="{FF2B5EF4-FFF2-40B4-BE49-F238E27FC236}">
                <a16:creationId xmlns:a16="http://schemas.microsoft.com/office/drawing/2014/main" xmlns="" id="{19BF55A6-6632-944B-8FF3-88661439E6BA}"/>
              </a:ext>
            </a:extLst>
          </p:cNvPr>
          <p:cNvSpPr/>
          <p:nvPr/>
        </p:nvSpPr>
        <p:spPr>
          <a:xfrm>
            <a:off x="5552575" y="1904733"/>
            <a:ext cx="1056755" cy="105675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4544" y="81816"/>
                </a:moveTo>
                <a:lnTo>
                  <a:pt x="5455" y="81816"/>
                </a:lnTo>
                <a:lnTo>
                  <a:pt x="5455" y="10911"/>
                </a:lnTo>
                <a:cubicBezTo>
                  <a:pt x="5455" y="7900"/>
                  <a:pt x="7900" y="5455"/>
                  <a:pt x="10911" y="5455"/>
                </a:cubicBezTo>
                <a:lnTo>
                  <a:pt x="109088" y="5455"/>
                </a:lnTo>
                <a:cubicBezTo>
                  <a:pt x="112100" y="5455"/>
                  <a:pt x="114544" y="7900"/>
                  <a:pt x="114544" y="10911"/>
                </a:cubicBezTo>
                <a:cubicBezTo>
                  <a:pt x="114544" y="10911"/>
                  <a:pt x="114544" y="81816"/>
                  <a:pt x="114544" y="81816"/>
                </a:cubicBezTo>
                <a:close/>
                <a:moveTo>
                  <a:pt x="114544" y="92727"/>
                </a:moveTo>
                <a:cubicBezTo>
                  <a:pt x="114544" y="95738"/>
                  <a:pt x="112100" y="98183"/>
                  <a:pt x="109088" y="98183"/>
                </a:cubicBezTo>
                <a:lnTo>
                  <a:pt x="10911" y="98183"/>
                </a:lnTo>
                <a:cubicBezTo>
                  <a:pt x="7900" y="98183"/>
                  <a:pt x="5455" y="95738"/>
                  <a:pt x="5455" y="92727"/>
                </a:cubicBezTo>
                <a:lnTo>
                  <a:pt x="5455" y="87272"/>
                </a:lnTo>
                <a:lnTo>
                  <a:pt x="114544" y="87272"/>
                </a:lnTo>
                <a:cubicBezTo>
                  <a:pt x="114544" y="87272"/>
                  <a:pt x="114544" y="92727"/>
                  <a:pt x="114544" y="92727"/>
                </a:cubicBezTo>
                <a:close/>
                <a:moveTo>
                  <a:pt x="65455" y="114544"/>
                </a:moveTo>
                <a:lnTo>
                  <a:pt x="54544" y="114544"/>
                </a:lnTo>
                <a:lnTo>
                  <a:pt x="54544" y="103638"/>
                </a:lnTo>
                <a:lnTo>
                  <a:pt x="65455" y="103638"/>
                </a:lnTo>
                <a:cubicBezTo>
                  <a:pt x="65455" y="103638"/>
                  <a:pt x="65455" y="114544"/>
                  <a:pt x="65455" y="114544"/>
                </a:cubicBezTo>
                <a:close/>
                <a:moveTo>
                  <a:pt x="109088" y="0"/>
                </a:moveTo>
                <a:lnTo>
                  <a:pt x="10911" y="0"/>
                </a:lnTo>
                <a:cubicBezTo>
                  <a:pt x="4883" y="0"/>
                  <a:pt x="0" y="4883"/>
                  <a:pt x="0" y="10911"/>
                </a:cubicBezTo>
                <a:lnTo>
                  <a:pt x="0" y="92727"/>
                </a:lnTo>
                <a:cubicBezTo>
                  <a:pt x="0" y="98750"/>
                  <a:pt x="4883" y="103638"/>
                  <a:pt x="10911" y="103638"/>
                </a:cubicBezTo>
                <a:lnTo>
                  <a:pt x="49088" y="103638"/>
                </a:lnTo>
                <a:lnTo>
                  <a:pt x="49088" y="114544"/>
                </a:lnTo>
                <a:lnTo>
                  <a:pt x="40911" y="114544"/>
                </a:lnTo>
                <a:cubicBezTo>
                  <a:pt x="39400" y="114544"/>
                  <a:pt x="38183" y="115766"/>
                  <a:pt x="38183" y="117272"/>
                </a:cubicBezTo>
                <a:cubicBezTo>
                  <a:pt x="38183" y="118783"/>
                  <a:pt x="39400" y="120000"/>
                  <a:pt x="40911" y="120000"/>
                </a:cubicBezTo>
                <a:lnTo>
                  <a:pt x="79088" y="120000"/>
                </a:lnTo>
                <a:cubicBezTo>
                  <a:pt x="80600" y="120000"/>
                  <a:pt x="81816" y="118783"/>
                  <a:pt x="81816" y="117272"/>
                </a:cubicBezTo>
                <a:cubicBezTo>
                  <a:pt x="81816" y="115766"/>
                  <a:pt x="80600" y="114544"/>
                  <a:pt x="79088" y="114544"/>
                </a:cubicBezTo>
                <a:lnTo>
                  <a:pt x="70911" y="114544"/>
                </a:lnTo>
                <a:lnTo>
                  <a:pt x="70911" y="103638"/>
                </a:lnTo>
                <a:lnTo>
                  <a:pt x="109088" y="103638"/>
                </a:lnTo>
                <a:cubicBezTo>
                  <a:pt x="115116" y="103638"/>
                  <a:pt x="120000" y="98750"/>
                  <a:pt x="120000" y="92727"/>
                </a:cubicBezTo>
                <a:lnTo>
                  <a:pt x="120000" y="10911"/>
                </a:lnTo>
                <a:cubicBezTo>
                  <a:pt x="120000" y="4883"/>
                  <a:pt x="115116" y="0"/>
                  <a:pt x="109088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lIns="19038" tIns="19038" rIns="19038" bIns="19038" anchor="ctr" anchorCtr="0">
            <a:noAutofit/>
          </a:bodyPr>
          <a:lstStyle/>
          <a:p>
            <a:endParaRPr sz="1500">
              <a:solidFill>
                <a:schemeClr val="dk1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</p:spTree>
    <p:extLst>
      <p:ext uri="{BB962C8B-B14F-4D97-AF65-F5344CB8AC3E}">
        <p14:creationId xmlns:p14="http://schemas.microsoft.com/office/powerpoint/2010/main" val="377243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橢圓 37">
            <a:extLst>
              <a:ext uri="{FF2B5EF4-FFF2-40B4-BE49-F238E27FC236}">
                <a16:creationId xmlns:a16="http://schemas.microsoft.com/office/drawing/2014/main" xmlns="" id="{4A1C49E3-EBA9-A04C-B818-005AF688D94D}"/>
              </a:ext>
            </a:extLst>
          </p:cNvPr>
          <p:cNvSpPr/>
          <p:nvPr/>
        </p:nvSpPr>
        <p:spPr>
          <a:xfrm>
            <a:off x="5213720" y="1508726"/>
            <a:ext cx="1763043" cy="1763043"/>
          </a:xfrm>
          <a:prstGeom prst="ellipse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grpSp>
        <p:nvGrpSpPr>
          <p:cNvPr id="19" name="组合 8">
            <a:extLst>
              <a:ext uri="{FF2B5EF4-FFF2-40B4-BE49-F238E27FC236}">
                <a16:creationId xmlns:a16="http://schemas.microsoft.com/office/drawing/2014/main" xmlns="" id="{AC976969-10C7-8943-9740-F8EE1E3EC880}"/>
              </a:ext>
            </a:extLst>
          </p:cNvPr>
          <p:cNvGrpSpPr/>
          <p:nvPr/>
        </p:nvGrpSpPr>
        <p:grpSpPr>
          <a:xfrm>
            <a:off x="5044276" y="1396912"/>
            <a:ext cx="2101934" cy="2235284"/>
            <a:chOff x="5021024" y="833013"/>
            <a:chExt cx="2101934" cy="2235284"/>
          </a:xfrm>
        </p:grpSpPr>
        <p:sp>
          <p:nvSpPr>
            <p:cNvPr id="20" name="弧形 6">
              <a:extLst>
                <a:ext uri="{FF2B5EF4-FFF2-40B4-BE49-F238E27FC236}">
                  <a16:creationId xmlns:a16="http://schemas.microsoft.com/office/drawing/2014/main" xmlns="" id="{FBD0A166-28F8-3348-B033-BD0FD51CBB31}"/>
                </a:ext>
              </a:extLst>
            </p:cNvPr>
            <p:cNvSpPr/>
            <p:nvPr/>
          </p:nvSpPr>
          <p:spPr>
            <a:xfrm rot="5400000">
              <a:off x="5021024" y="833013"/>
              <a:ext cx="2101934" cy="2101934"/>
            </a:xfrm>
            <a:prstGeom prst="arc">
              <a:avLst>
                <a:gd name="adj1" fmla="val 16200000"/>
                <a:gd name="adj2" fmla="val 5445803"/>
              </a:avLst>
            </a:prstGeom>
            <a:noFill/>
            <a:ln w="6350" cap="flat" cmpd="sng" algn="ctr">
              <a:solidFill>
                <a:srgbClr val="4472C4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等腰三角形 7">
              <a:extLst>
                <a:ext uri="{FF2B5EF4-FFF2-40B4-BE49-F238E27FC236}">
                  <a16:creationId xmlns:a16="http://schemas.microsoft.com/office/drawing/2014/main" xmlns="" id="{64114CA3-495A-2243-9F13-AF4AC73FB3E8}"/>
                </a:ext>
              </a:extLst>
            </p:cNvPr>
            <p:cNvSpPr/>
            <p:nvPr/>
          </p:nvSpPr>
          <p:spPr>
            <a:xfrm flipV="1">
              <a:off x="5988610" y="2934947"/>
              <a:ext cx="168275" cy="133350"/>
            </a:xfrm>
            <a:prstGeom prst="triangle">
              <a:avLst/>
            </a:prstGeom>
            <a:solidFill>
              <a:srgbClr val="4472C4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22" name="图示 12">
            <a:extLst>
              <a:ext uri="{FF2B5EF4-FFF2-40B4-BE49-F238E27FC236}">
                <a16:creationId xmlns:a16="http://schemas.microsoft.com/office/drawing/2014/main" xmlns="" id="{EFA24617-13A6-F342-902D-B426592936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5025986"/>
              </p:ext>
            </p:extLst>
          </p:nvPr>
        </p:nvGraphicFramePr>
        <p:xfrm>
          <a:off x="1602354" y="3632196"/>
          <a:ext cx="8987292" cy="1315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7" name="组合 9">
            <a:extLst>
              <a:ext uri="{FF2B5EF4-FFF2-40B4-BE49-F238E27FC236}">
                <a16:creationId xmlns:a16="http://schemas.microsoft.com/office/drawing/2014/main" xmlns="" id="{194D8F41-17D9-964C-86A6-BC6E28EB8208}"/>
              </a:ext>
            </a:extLst>
          </p:cNvPr>
          <p:cNvGrpSpPr/>
          <p:nvPr/>
        </p:nvGrpSpPr>
        <p:grpSpPr>
          <a:xfrm>
            <a:off x="2987321" y="2974776"/>
            <a:ext cx="6217358" cy="472581"/>
            <a:chOff x="3226806" y="2933191"/>
            <a:chExt cx="6217358" cy="472581"/>
          </a:xfrm>
        </p:grpSpPr>
        <p:grpSp>
          <p:nvGrpSpPr>
            <p:cNvPr id="28" name="组合 18">
              <a:extLst>
                <a:ext uri="{FF2B5EF4-FFF2-40B4-BE49-F238E27FC236}">
                  <a16:creationId xmlns:a16="http://schemas.microsoft.com/office/drawing/2014/main" xmlns="" id="{36AD18FA-88E5-3247-98F1-319C3AC3F9B9}"/>
                </a:ext>
              </a:extLst>
            </p:cNvPr>
            <p:cNvGrpSpPr/>
            <p:nvPr/>
          </p:nvGrpSpPr>
          <p:grpSpPr>
            <a:xfrm>
              <a:off x="3226806" y="2933191"/>
              <a:ext cx="470312" cy="472581"/>
              <a:chOff x="1018570" y="2637483"/>
              <a:chExt cx="352734" cy="354436"/>
            </a:xfrm>
          </p:grpSpPr>
          <p:sp>
            <p:nvSpPr>
              <p:cNvPr id="32" name="Oval 13">
                <a:extLst>
                  <a:ext uri="{FF2B5EF4-FFF2-40B4-BE49-F238E27FC236}">
                    <a16:creationId xmlns:a16="http://schemas.microsoft.com/office/drawing/2014/main" xmlns="" id="{461B601C-DC2D-D444-86F0-94079BDD10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18570" y="2637483"/>
                <a:ext cx="352734" cy="354436"/>
              </a:xfrm>
              <a:prstGeom prst="ellipse">
                <a:avLst/>
              </a:prstGeom>
              <a:solidFill>
                <a:srgbClr val="4F81BD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33" name="Freeform 14">
                <a:extLst>
                  <a:ext uri="{FF2B5EF4-FFF2-40B4-BE49-F238E27FC236}">
                    <a16:creationId xmlns:a16="http://schemas.microsoft.com/office/drawing/2014/main" xmlns="" id="{894A90AB-9E3F-1C47-A25E-9F3DD75EA79E}"/>
                  </a:ext>
                </a:extLst>
              </p:cNvPr>
              <p:cNvSpPr/>
              <p:nvPr/>
            </p:nvSpPr>
            <p:spPr bwMode="auto">
              <a:xfrm>
                <a:off x="1147868" y="2749769"/>
                <a:ext cx="95272" cy="132701"/>
              </a:xfrm>
              <a:custGeom>
                <a:avLst/>
                <a:gdLst>
                  <a:gd name="T0" fmla="*/ 75 w 84"/>
                  <a:gd name="T1" fmla="*/ 117 h 117"/>
                  <a:gd name="T2" fmla="*/ 70 w 84"/>
                  <a:gd name="T3" fmla="*/ 115 h 117"/>
                  <a:gd name="T4" fmla="*/ 3 w 84"/>
                  <a:gd name="T5" fmla="*/ 65 h 117"/>
                  <a:gd name="T6" fmla="*/ 0 w 84"/>
                  <a:gd name="T7" fmla="*/ 59 h 117"/>
                  <a:gd name="T8" fmla="*/ 3 w 84"/>
                  <a:gd name="T9" fmla="*/ 52 h 117"/>
                  <a:gd name="T10" fmla="*/ 70 w 84"/>
                  <a:gd name="T11" fmla="*/ 3 h 117"/>
                  <a:gd name="T12" fmla="*/ 82 w 84"/>
                  <a:gd name="T13" fmla="*/ 5 h 117"/>
                  <a:gd name="T14" fmla="*/ 80 w 84"/>
                  <a:gd name="T15" fmla="*/ 16 h 117"/>
                  <a:gd name="T16" fmla="*/ 21 w 84"/>
                  <a:gd name="T17" fmla="*/ 59 h 117"/>
                  <a:gd name="T18" fmla="*/ 80 w 84"/>
                  <a:gd name="T19" fmla="*/ 102 h 117"/>
                  <a:gd name="T20" fmla="*/ 82 w 84"/>
                  <a:gd name="T21" fmla="*/ 113 h 117"/>
                  <a:gd name="T22" fmla="*/ 75 w 84"/>
                  <a:gd name="T23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4" h="117">
                    <a:moveTo>
                      <a:pt x="75" y="117"/>
                    </a:moveTo>
                    <a:cubicBezTo>
                      <a:pt x="73" y="117"/>
                      <a:pt x="72" y="116"/>
                      <a:pt x="70" y="115"/>
                    </a:cubicBezTo>
                    <a:cubicBezTo>
                      <a:pt x="3" y="65"/>
                      <a:pt x="3" y="65"/>
                      <a:pt x="3" y="65"/>
                    </a:cubicBezTo>
                    <a:cubicBezTo>
                      <a:pt x="1" y="64"/>
                      <a:pt x="0" y="61"/>
                      <a:pt x="0" y="59"/>
                    </a:cubicBezTo>
                    <a:cubicBezTo>
                      <a:pt x="0" y="56"/>
                      <a:pt x="1" y="54"/>
                      <a:pt x="3" y="52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4" y="0"/>
                      <a:pt x="79" y="1"/>
                      <a:pt x="82" y="5"/>
                    </a:cubicBezTo>
                    <a:cubicBezTo>
                      <a:pt x="84" y="8"/>
                      <a:pt x="83" y="13"/>
                      <a:pt x="80" y="16"/>
                    </a:cubicBezTo>
                    <a:cubicBezTo>
                      <a:pt x="21" y="59"/>
                      <a:pt x="21" y="59"/>
                      <a:pt x="21" y="59"/>
                    </a:cubicBezTo>
                    <a:cubicBezTo>
                      <a:pt x="80" y="102"/>
                      <a:pt x="80" y="102"/>
                      <a:pt x="80" y="102"/>
                    </a:cubicBezTo>
                    <a:cubicBezTo>
                      <a:pt x="83" y="105"/>
                      <a:pt x="84" y="110"/>
                      <a:pt x="82" y="113"/>
                    </a:cubicBezTo>
                    <a:cubicBezTo>
                      <a:pt x="80" y="116"/>
                      <a:pt x="78" y="117"/>
                      <a:pt x="75" y="1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29" name="组合 21">
              <a:extLst>
                <a:ext uri="{FF2B5EF4-FFF2-40B4-BE49-F238E27FC236}">
                  <a16:creationId xmlns:a16="http://schemas.microsoft.com/office/drawing/2014/main" xmlns="" id="{EB0AAEEB-1317-4F4B-A30D-54E930AA337F}"/>
                </a:ext>
              </a:extLst>
            </p:cNvPr>
            <p:cNvGrpSpPr/>
            <p:nvPr/>
          </p:nvGrpSpPr>
          <p:grpSpPr>
            <a:xfrm>
              <a:off x="8972339" y="2933191"/>
              <a:ext cx="471825" cy="472581"/>
              <a:chOff x="7771561" y="2637483"/>
              <a:chExt cx="353869" cy="354436"/>
            </a:xfrm>
          </p:grpSpPr>
          <p:sp>
            <p:nvSpPr>
              <p:cNvPr id="30" name="Oval 15">
                <a:extLst>
                  <a:ext uri="{FF2B5EF4-FFF2-40B4-BE49-F238E27FC236}">
                    <a16:creationId xmlns:a16="http://schemas.microsoft.com/office/drawing/2014/main" xmlns="" id="{C0FA5BDA-27D3-3844-8E89-E8696D1479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71561" y="2637483"/>
                <a:ext cx="353869" cy="354436"/>
              </a:xfrm>
              <a:prstGeom prst="ellipse">
                <a:avLst/>
              </a:prstGeom>
              <a:solidFill>
                <a:srgbClr val="4F81BD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31" name="Freeform 16">
                <a:extLst>
                  <a:ext uri="{FF2B5EF4-FFF2-40B4-BE49-F238E27FC236}">
                    <a16:creationId xmlns:a16="http://schemas.microsoft.com/office/drawing/2014/main" xmlns="" id="{92E49D49-CECD-5349-AC8B-264A3A04E536}"/>
                  </a:ext>
                </a:extLst>
              </p:cNvPr>
              <p:cNvSpPr/>
              <p:nvPr/>
            </p:nvSpPr>
            <p:spPr bwMode="auto">
              <a:xfrm>
                <a:off x="7900860" y="2746366"/>
                <a:ext cx="95272" cy="132701"/>
              </a:xfrm>
              <a:custGeom>
                <a:avLst/>
                <a:gdLst>
                  <a:gd name="T0" fmla="*/ 9 w 84"/>
                  <a:gd name="T1" fmla="*/ 0 h 117"/>
                  <a:gd name="T2" fmla="*/ 13 w 84"/>
                  <a:gd name="T3" fmla="*/ 2 h 117"/>
                  <a:gd name="T4" fmla="*/ 81 w 84"/>
                  <a:gd name="T5" fmla="*/ 52 h 117"/>
                  <a:gd name="T6" fmla="*/ 84 w 84"/>
                  <a:gd name="T7" fmla="*/ 58 h 117"/>
                  <a:gd name="T8" fmla="*/ 81 w 84"/>
                  <a:gd name="T9" fmla="*/ 65 h 117"/>
                  <a:gd name="T10" fmla="*/ 13 w 84"/>
                  <a:gd name="T11" fmla="*/ 114 h 117"/>
                  <a:gd name="T12" fmla="*/ 2 w 84"/>
                  <a:gd name="T13" fmla="*/ 112 h 117"/>
                  <a:gd name="T14" fmla="*/ 4 w 84"/>
                  <a:gd name="T15" fmla="*/ 101 h 117"/>
                  <a:gd name="T16" fmla="*/ 62 w 84"/>
                  <a:gd name="T17" fmla="*/ 58 h 117"/>
                  <a:gd name="T18" fmla="*/ 4 w 84"/>
                  <a:gd name="T19" fmla="*/ 15 h 117"/>
                  <a:gd name="T20" fmla="*/ 2 w 84"/>
                  <a:gd name="T21" fmla="*/ 4 h 117"/>
                  <a:gd name="T22" fmla="*/ 9 w 84"/>
                  <a:gd name="T23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4" h="117">
                    <a:moveTo>
                      <a:pt x="9" y="0"/>
                    </a:moveTo>
                    <a:cubicBezTo>
                      <a:pt x="10" y="0"/>
                      <a:pt x="12" y="1"/>
                      <a:pt x="13" y="2"/>
                    </a:cubicBezTo>
                    <a:cubicBezTo>
                      <a:pt x="81" y="52"/>
                      <a:pt x="81" y="52"/>
                      <a:pt x="81" y="52"/>
                    </a:cubicBezTo>
                    <a:cubicBezTo>
                      <a:pt x="83" y="53"/>
                      <a:pt x="84" y="56"/>
                      <a:pt x="84" y="58"/>
                    </a:cubicBezTo>
                    <a:cubicBezTo>
                      <a:pt x="84" y="61"/>
                      <a:pt x="83" y="63"/>
                      <a:pt x="81" y="65"/>
                    </a:cubicBezTo>
                    <a:cubicBezTo>
                      <a:pt x="13" y="114"/>
                      <a:pt x="13" y="114"/>
                      <a:pt x="13" y="114"/>
                    </a:cubicBezTo>
                    <a:cubicBezTo>
                      <a:pt x="10" y="117"/>
                      <a:pt x="5" y="116"/>
                      <a:pt x="2" y="112"/>
                    </a:cubicBezTo>
                    <a:cubicBezTo>
                      <a:pt x="0" y="109"/>
                      <a:pt x="0" y="104"/>
                      <a:pt x="4" y="101"/>
                    </a:cubicBezTo>
                    <a:cubicBezTo>
                      <a:pt x="62" y="58"/>
                      <a:pt x="62" y="58"/>
                      <a:pt x="62" y="58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0" y="12"/>
                      <a:pt x="0" y="7"/>
                      <a:pt x="2" y="4"/>
                    </a:cubicBezTo>
                    <a:cubicBezTo>
                      <a:pt x="4" y="1"/>
                      <a:pt x="6" y="0"/>
                      <a:pt x="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</p:grpSp>
      <p:sp>
        <p:nvSpPr>
          <p:cNvPr id="34" name="矩形 33">
            <a:extLst>
              <a:ext uri="{FF2B5EF4-FFF2-40B4-BE49-F238E27FC236}">
                <a16:creationId xmlns:a16="http://schemas.microsoft.com/office/drawing/2014/main" xmlns="" id="{3FC2F68E-4569-124E-BF0F-C1E913033475}"/>
              </a:ext>
            </a:extLst>
          </p:cNvPr>
          <p:cNvSpPr/>
          <p:nvPr/>
        </p:nvSpPr>
        <p:spPr>
          <a:xfrm>
            <a:off x="0" y="133350"/>
            <a:ext cx="171450" cy="51435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Rectangle 45">
            <a:extLst>
              <a:ext uri="{FF2B5EF4-FFF2-40B4-BE49-F238E27FC236}">
                <a16:creationId xmlns:a16="http://schemas.microsoft.com/office/drawing/2014/main" xmlns="" id="{ABC8353B-1655-3E42-A40B-20272E9D1322}"/>
              </a:ext>
            </a:extLst>
          </p:cNvPr>
          <p:cNvSpPr>
            <a:spLocks/>
          </p:cNvSpPr>
          <p:nvPr/>
        </p:nvSpPr>
        <p:spPr bwMode="auto">
          <a:xfrm>
            <a:off x="-2020884" y="133350"/>
            <a:ext cx="8029498" cy="62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defTabSz="967527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cs typeface="Bebas Neue" charset="0"/>
                <a:sym typeface="Bebas Neue" charset="0"/>
              </a:rPr>
              <a:t>加拿大媒體識讀教育</a:t>
            </a:r>
          </a:p>
        </p:txBody>
      </p:sp>
      <p:sp>
        <p:nvSpPr>
          <p:cNvPr id="17" name="Shape 3697">
            <a:extLst>
              <a:ext uri="{FF2B5EF4-FFF2-40B4-BE49-F238E27FC236}">
                <a16:creationId xmlns:a16="http://schemas.microsoft.com/office/drawing/2014/main" xmlns="" id="{86646ED8-9ACD-6F47-A148-181C90908D95}"/>
              </a:ext>
            </a:extLst>
          </p:cNvPr>
          <p:cNvSpPr/>
          <p:nvPr/>
        </p:nvSpPr>
        <p:spPr>
          <a:xfrm>
            <a:off x="5710735" y="1912538"/>
            <a:ext cx="769011" cy="93990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3333" y="109088"/>
                </a:moveTo>
                <a:cubicBezTo>
                  <a:pt x="113333" y="112105"/>
                  <a:pt x="110344" y="114544"/>
                  <a:pt x="106666" y="114544"/>
                </a:cubicBezTo>
                <a:lnTo>
                  <a:pt x="40000" y="114544"/>
                </a:lnTo>
                <a:lnTo>
                  <a:pt x="40000" y="5455"/>
                </a:lnTo>
                <a:lnTo>
                  <a:pt x="106666" y="5455"/>
                </a:lnTo>
                <a:cubicBezTo>
                  <a:pt x="110344" y="5455"/>
                  <a:pt x="113333" y="7900"/>
                  <a:pt x="113333" y="10911"/>
                </a:cubicBezTo>
                <a:cubicBezTo>
                  <a:pt x="113333" y="10911"/>
                  <a:pt x="113333" y="109088"/>
                  <a:pt x="113333" y="109088"/>
                </a:cubicBezTo>
                <a:close/>
                <a:moveTo>
                  <a:pt x="33333" y="114544"/>
                </a:moveTo>
                <a:lnTo>
                  <a:pt x="20000" y="114544"/>
                </a:lnTo>
                <a:cubicBezTo>
                  <a:pt x="16316" y="114544"/>
                  <a:pt x="13333" y="112105"/>
                  <a:pt x="13333" y="109088"/>
                </a:cubicBezTo>
                <a:lnTo>
                  <a:pt x="13333" y="103638"/>
                </a:lnTo>
                <a:lnTo>
                  <a:pt x="16666" y="103638"/>
                </a:lnTo>
                <a:cubicBezTo>
                  <a:pt x="18511" y="103638"/>
                  <a:pt x="20000" y="102416"/>
                  <a:pt x="20000" y="100911"/>
                </a:cubicBezTo>
                <a:cubicBezTo>
                  <a:pt x="20000" y="99405"/>
                  <a:pt x="18511" y="98183"/>
                  <a:pt x="16666" y="98183"/>
                </a:cubicBezTo>
                <a:lnTo>
                  <a:pt x="13333" y="98183"/>
                </a:lnTo>
                <a:lnTo>
                  <a:pt x="13333" y="87272"/>
                </a:lnTo>
                <a:lnTo>
                  <a:pt x="16666" y="87272"/>
                </a:lnTo>
                <a:cubicBezTo>
                  <a:pt x="18511" y="87272"/>
                  <a:pt x="20000" y="86055"/>
                  <a:pt x="20000" y="84544"/>
                </a:cubicBezTo>
                <a:cubicBezTo>
                  <a:pt x="20000" y="83038"/>
                  <a:pt x="18511" y="81816"/>
                  <a:pt x="16666" y="81816"/>
                </a:cubicBezTo>
                <a:lnTo>
                  <a:pt x="13333" y="81816"/>
                </a:lnTo>
                <a:lnTo>
                  <a:pt x="13333" y="70911"/>
                </a:lnTo>
                <a:lnTo>
                  <a:pt x="16666" y="70911"/>
                </a:lnTo>
                <a:cubicBezTo>
                  <a:pt x="18511" y="70911"/>
                  <a:pt x="20000" y="69688"/>
                  <a:pt x="20000" y="68183"/>
                </a:cubicBezTo>
                <a:cubicBezTo>
                  <a:pt x="20000" y="66677"/>
                  <a:pt x="18511" y="65455"/>
                  <a:pt x="16666" y="65455"/>
                </a:cubicBezTo>
                <a:lnTo>
                  <a:pt x="13333" y="65455"/>
                </a:lnTo>
                <a:lnTo>
                  <a:pt x="13333" y="54544"/>
                </a:lnTo>
                <a:lnTo>
                  <a:pt x="16666" y="54544"/>
                </a:lnTo>
                <a:cubicBezTo>
                  <a:pt x="18511" y="54544"/>
                  <a:pt x="20000" y="53327"/>
                  <a:pt x="20000" y="51816"/>
                </a:cubicBezTo>
                <a:cubicBezTo>
                  <a:pt x="20000" y="50311"/>
                  <a:pt x="18511" y="49088"/>
                  <a:pt x="16666" y="49088"/>
                </a:cubicBezTo>
                <a:lnTo>
                  <a:pt x="13333" y="49088"/>
                </a:lnTo>
                <a:lnTo>
                  <a:pt x="13333" y="38183"/>
                </a:lnTo>
                <a:lnTo>
                  <a:pt x="16666" y="38183"/>
                </a:lnTo>
                <a:cubicBezTo>
                  <a:pt x="18511" y="38183"/>
                  <a:pt x="20000" y="36961"/>
                  <a:pt x="20000" y="35455"/>
                </a:cubicBezTo>
                <a:cubicBezTo>
                  <a:pt x="20000" y="33950"/>
                  <a:pt x="18511" y="32727"/>
                  <a:pt x="16666" y="32727"/>
                </a:cubicBezTo>
                <a:lnTo>
                  <a:pt x="13333" y="32727"/>
                </a:lnTo>
                <a:lnTo>
                  <a:pt x="13333" y="21816"/>
                </a:lnTo>
                <a:lnTo>
                  <a:pt x="16666" y="21816"/>
                </a:lnTo>
                <a:cubicBezTo>
                  <a:pt x="18511" y="21816"/>
                  <a:pt x="20000" y="20600"/>
                  <a:pt x="20000" y="19088"/>
                </a:cubicBezTo>
                <a:cubicBezTo>
                  <a:pt x="20000" y="17588"/>
                  <a:pt x="18511" y="16361"/>
                  <a:pt x="16666" y="16361"/>
                </a:cubicBezTo>
                <a:lnTo>
                  <a:pt x="13333" y="16361"/>
                </a:lnTo>
                <a:lnTo>
                  <a:pt x="13333" y="10911"/>
                </a:lnTo>
                <a:cubicBezTo>
                  <a:pt x="13333" y="7900"/>
                  <a:pt x="16316" y="5455"/>
                  <a:pt x="20000" y="5455"/>
                </a:cubicBezTo>
                <a:lnTo>
                  <a:pt x="33333" y="5455"/>
                </a:lnTo>
                <a:cubicBezTo>
                  <a:pt x="33333" y="5455"/>
                  <a:pt x="33333" y="114544"/>
                  <a:pt x="33333" y="114544"/>
                </a:cubicBezTo>
                <a:close/>
                <a:moveTo>
                  <a:pt x="106666" y="0"/>
                </a:moveTo>
                <a:lnTo>
                  <a:pt x="20000" y="0"/>
                </a:lnTo>
                <a:cubicBezTo>
                  <a:pt x="12638" y="0"/>
                  <a:pt x="6666" y="4883"/>
                  <a:pt x="6666" y="10911"/>
                </a:cubicBezTo>
                <a:lnTo>
                  <a:pt x="6666" y="16361"/>
                </a:lnTo>
                <a:lnTo>
                  <a:pt x="3333" y="16361"/>
                </a:lnTo>
                <a:cubicBezTo>
                  <a:pt x="1488" y="16361"/>
                  <a:pt x="0" y="17588"/>
                  <a:pt x="0" y="19088"/>
                </a:cubicBezTo>
                <a:cubicBezTo>
                  <a:pt x="0" y="20600"/>
                  <a:pt x="1488" y="21816"/>
                  <a:pt x="3333" y="21816"/>
                </a:cubicBezTo>
                <a:lnTo>
                  <a:pt x="6666" y="21816"/>
                </a:lnTo>
                <a:lnTo>
                  <a:pt x="6666" y="32727"/>
                </a:lnTo>
                <a:lnTo>
                  <a:pt x="3333" y="32727"/>
                </a:lnTo>
                <a:cubicBezTo>
                  <a:pt x="1488" y="32727"/>
                  <a:pt x="0" y="33950"/>
                  <a:pt x="0" y="35455"/>
                </a:cubicBezTo>
                <a:cubicBezTo>
                  <a:pt x="0" y="36961"/>
                  <a:pt x="1488" y="38183"/>
                  <a:pt x="3333" y="38183"/>
                </a:cubicBezTo>
                <a:lnTo>
                  <a:pt x="6666" y="38183"/>
                </a:lnTo>
                <a:lnTo>
                  <a:pt x="6666" y="49088"/>
                </a:lnTo>
                <a:lnTo>
                  <a:pt x="3333" y="49088"/>
                </a:lnTo>
                <a:cubicBezTo>
                  <a:pt x="1488" y="49088"/>
                  <a:pt x="0" y="50311"/>
                  <a:pt x="0" y="51816"/>
                </a:cubicBezTo>
                <a:cubicBezTo>
                  <a:pt x="0" y="53327"/>
                  <a:pt x="1488" y="54544"/>
                  <a:pt x="3333" y="54544"/>
                </a:cubicBezTo>
                <a:lnTo>
                  <a:pt x="6666" y="54544"/>
                </a:lnTo>
                <a:lnTo>
                  <a:pt x="6666" y="65455"/>
                </a:lnTo>
                <a:lnTo>
                  <a:pt x="3333" y="65455"/>
                </a:lnTo>
                <a:cubicBezTo>
                  <a:pt x="1488" y="65455"/>
                  <a:pt x="0" y="66677"/>
                  <a:pt x="0" y="68183"/>
                </a:cubicBezTo>
                <a:cubicBezTo>
                  <a:pt x="0" y="69688"/>
                  <a:pt x="1488" y="70911"/>
                  <a:pt x="3333" y="70911"/>
                </a:cubicBezTo>
                <a:lnTo>
                  <a:pt x="6666" y="70911"/>
                </a:lnTo>
                <a:lnTo>
                  <a:pt x="6666" y="81816"/>
                </a:lnTo>
                <a:lnTo>
                  <a:pt x="3333" y="81816"/>
                </a:lnTo>
                <a:cubicBezTo>
                  <a:pt x="1488" y="81816"/>
                  <a:pt x="0" y="83038"/>
                  <a:pt x="0" y="84544"/>
                </a:cubicBezTo>
                <a:cubicBezTo>
                  <a:pt x="0" y="86055"/>
                  <a:pt x="1488" y="87272"/>
                  <a:pt x="3333" y="87272"/>
                </a:cubicBezTo>
                <a:lnTo>
                  <a:pt x="6666" y="87272"/>
                </a:lnTo>
                <a:lnTo>
                  <a:pt x="6666" y="98183"/>
                </a:lnTo>
                <a:lnTo>
                  <a:pt x="3333" y="98183"/>
                </a:lnTo>
                <a:cubicBezTo>
                  <a:pt x="1488" y="98183"/>
                  <a:pt x="0" y="99405"/>
                  <a:pt x="0" y="100911"/>
                </a:cubicBezTo>
                <a:cubicBezTo>
                  <a:pt x="0" y="102416"/>
                  <a:pt x="1488" y="103638"/>
                  <a:pt x="3333" y="103638"/>
                </a:cubicBezTo>
                <a:lnTo>
                  <a:pt x="6666" y="103638"/>
                </a:lnTo>
                <a:lnTo>
                  <a:pt x="6666" y="109088"/>
                </a:lnTo>
                <a:cubicBezTo>
                  <a:pt x="6666" y="115116"/>
                  <a:pt x="12638" y="120000"/>
                  <a:pt x="20000" y="120000"/>
                </a:cubicBezTo>
                <a:lnTo>
                  <a:pt x="106666" y="120000"/>
                </a:lnTo>
                <a:cubicBezTo>
                  <a:pt x="114027" y="120000"/>
                  <a:pt x="120000" y="115116"/>
                  <a:pt x="120000" y="109088"/>
                </a:cubicBezTo>
                <a:lnTo>
                  <a:pt x="120000" y="10911"/>
                </a:lnTo>
                <a:cubicBezTo>
                  <a:pt x="120000" y="4883"/>
                  <a:pt x="114027" y="0"/>
                  <a:pt x="106666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lIns="19038" tIns="19038" rIns="19038" bIns="19038" anchor="ctr" anchorCtr="0">
            <a:noAutofit/>
          </a:bodyPr>
          <a:lstStyle/>
          <a:p>
            <a:endParaRPr sz="1500">
              <a:solidFill>
                <a:schemeClr val="dk1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</p:spTree>
    <p:extLst>
      <p:ext uri="{BB962C8B-B14F-4D97-AF65-F5344CB8AC3E}">
        <p14:creationId xmlns:p14="http://schemas.microsoft.com/office/powerpoint/2010/main" val="312757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橢圓 37">
            <a:extLst>
              <a:ext uri="{FF2B5EF4-FFF2-40B4-BE49-F238E27FC236}">
                <a16:creationId xmlns:a16="http://schemas.microsoft.com/office/drawing/2014/main" xmlns="" id="{4A1C49E3-EBA9-A04C-B818-005AF688D94D}"/>
              </a:ext>
            </a:extLst>
          </p:cNvPr>
          <p:cNvSpPr/>
          <p:nvPr/>
        </p:nvSpPr>
        <p:spPr>
          <a:xfrm>
            <a:off x="5213720" y="1508726"/>
            <a:ext cx="1763043" cy="1763043"/>
          </a:xfrm>
          <a:prstGeom prst="ellipse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grpSp>
        <p:nvGrpSpPr>
          <p:cNvPr id="19" name="组合 8">
            <a:extLst>
              <a:ext uri="{FF2B5EF4-FFF2-40B4-BE49-F238E27FC236}">
                <a16:creationId xmlns:a16="http://schemas.microsoft.com/office/drawing/2014/main" xmlns="" id="{AC976969-10C7-8943-9740-F8EE1E3EC880}"/>
              </a:ext>
            </a:extLst>
          </p:cNvPr>
          <p:cNvGrpSpPr/>
          <p:nvPr/>
        </p:nvGrpSpPr>
        <p:grpSpPr>
          <a:xfrm>
            <a:off x="5044276" y="1396912"/>
            <a:ext cx="2101934" cy="2235284"/>
            <a:chOff x="5021024" y="833013"/>
            <a:chExt cx="2101934" cy="2235284"/>
          </a:xfrm>
        </p:grpSpPr>
        <p:sp>
          <p:nvSpPr>
            <p:cNvPr id="20" name="弧形 6">
              <a:extLst>
                <a:ext uri="{FF2B5EF4-FFF2-40B4-BE49-F238E27FC236}">
                  <a16:creationId xmlns:a16="http://schemas.microsoft.com/office/drawing/2014/main" xmlns="" id="{FBD0A166-28F8-3348-B033-BD0FD51CBB31}"/>
                </a:ext>
              </a:extLst>
            </p:cNvPr>
            <p:cNvSpPr/>
            <p:nvPr/>
          </p:nvSpPr>
          <p:spPr>
            <a:xfrm rot="5400000">
              <a:off x="5021024" y="833013"/>
              <a:ext cx="2101934" cy="2101934"/>
            </a:xfrm>
            <a:prstGeom prst="arc">
              <a:avLst>
                <a:gd name="adj1" fmla="val 16200000"/>
                <a:gd name="adj2" fmla="val 5445803"/>
              </a:avLst>
            </a:prstGeom>
            <a:noFill/>
            <a:ln w="6350" cap="flat" cmpd="sng" algn="ctr">
              <a:solidFill>
                <a:srgbClr val="4472C4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等腰三角形 7">
              <a:extLst>
                <a:ext uri="{FF2B5EF4-FFF2-40B4-BE49-F238E27FC236}">
                  <a16:creationId xmlns:a16="http://schemas.microsoft.com/office/drawing/2014/main" xmlns="" id="{64114CA3-495A-2243-9F13-AF4AC73FB3E8}"/>
                </a:ext>
              </a:extLst>
            </p:cNvPr>
            <p:cNvSpPr/>
            <p:nvPr/>
          </p:nvSpPr>
          <p:spPr>
            <a:xfrm flipV="1">
              <a:off x="5988610" y="2934947"/>
              <a:ext cx="168275" cy="133350"/>
            </a:xfrm>
            <a:prstGeom prst="triangle">
              <a:avLst/>
            </a:prstGeom>
            <a:solidFill>
              <a:srgbClr val="4472C4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22" name="图示 12">
            <a:extLst>
              <a:ext uri="{FF2B5EF4-FFF2-40B4-BE49-F238E27FC236}">
                <a16:creationId xmlns:a16="http://schemas.microsoft.com/office/drawing/2014/main" xmlns="" id="{EFA24617-13A6-F342-902D-B426592936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8446506"/>
              </p:ext>
            </p:extLst>
          </p:nvPr>
        </p:nvGraphicFramePr>
        <p:xfrm>
          <a:off x="1602354" y="3632196"/>
          <a:ext cx="8987292" cy="1315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7" name="组合 9">
            <a:extLst>
              <a:ext uri="{FF2B5EF4-FFF2-40B4-BE49-F238E27FC236}">
                <a16:creationId xmlns:a16="http://schemas.microsoft.com/office/drawing/2014/main" xmlns="" id="{194D8F41-17D9-964C-86A6-BC6E28EB8208}"/>
              </a:ext>
            </a:extLst>
          </p:cNvPr>
          <p:cNvGrpSpPr/>
          <p:nvPr/>
        </p:nvGrpSpPr>
        <p:grpSpPr>
          <a:xfrm>
            <a:off x="2987321" y="2974776"/>
            <a:ext cx="6217358" cy="472581"/>
            <a:chOff x="3226806" y="2933191"/>
            <a:chExt cx="6217358" cy="472581"/>
          </a:xfrm>
        </p:grpSpPr>
        <p:grpSp>
          <p:nvGrpSpPr>
            <p:cNvPr id="28" name="组合 18">
              <a:extLst>
                <a:ext uri="{FF2B5EF4-FFF2-40B4-BE49-F238E27FC236}">
                  <a16:creationId xmlns:a16="http://schemas.microsoft.com/office/drawing/2014/main" xmlns="" id="{36AD18FA-88E5-3247-98F1-319C3AC3F9B9}"/>
                </a:ext>
              </a:extLst>
            </p:cNvPr>
            <p:cNvGrpSpPr/>
            <p:nvPr/>
          </p:nvGrpSpPr>
          <p:grpSpPr>
            <a:xfrm>
              <a:off x="3226806" y="2933191"/>
              <a:ext cx="470312" cy="472581"/>
              <a:chOff x="1018570" y="2637483"/>
              <a:chExt cx="352734" cy="354436"/>
            </a:xfrm>
          </p:grpSpPr>
          <p:sp>
            <p:nvSpPr>
              <p:cNvPr id="32" name="Oval 13">
                <a:extLst>
                  <a:ext uri="{FF2B5EF4-FFF2-40B4-BE49-F238E27FC236}">
                    <a16:creationId xmlns:a16="http://schemas.microsoft.com/office/drawing/2014/main" xmlns="" id="{461B601C-DC2D-D444-86F0-94079BDD10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18570" y="2637483"/>
                <a:ext cx="352734" cy="354436"/>
              </a:xfrm>
              <a:prstGeom prst="ellipse">
                <a:avLst/>
              </a:prstGeom>
              <a:solidFill>
                <a:srgbClr val="4F81BD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33" name="Freeform 14">
                <a:extLst>
                  <a:ext uri="{FF2B5EF4-FFF2-40B4-BE49-F238E27FC236}">
                    <a16:creationId xmlns:a16="http://schemas.microsoft.com/office/drawing/2014/main" xmlns="" id="{894A90AB-9E3F-1C47-A25E-9F3DD75EA79E}"/>
                  </a:ext>
                </a:extLst>
              </p:cNvPr>
              <p:cNvSpPr/>
              <p:nvPr/>
            </p:nvSpPr>
            <p:spPr bwMode="auto">
              <a:xfrm>
                <a:off x="1147868" y="2749769"/>
                <a:ext cx="95272" cy="132701"/>
              </a:xfrm>
              <a:custGeom>
                <a:avLst/>
                <a:gdLst>
                  <a:gd name="T0" fmla="*/ 75 w 84"/>
                  <a:gd name="T1" fmla="*/ 117 h 117"/>
                  <a:gd name="T2" fmla="*/ 70 w 84"/>
                  <a:gd name="T3" fmla="*/ 115 h 117"/>
                  <a:gd name="T4" fmla="*/ 3 w 84"/>
                  <a:gd name="T5" fmla="*/ 65 h 117"/>
                  <a:gd name="T6" fmla="*/ 0 w 84"/>
                  <a:gd name="T7" fmla="*/ 59 h 117"/>
                  <a:gd name="T8" fmla="*/ 3 w 84"/>
                  <a:gd name="T9" fmla="*/ 52 h 117"/>
                  <a:gd name="T10" fmla="*/ 70 w 84"/>
                  <a:gd name="T11" fmla="*/ 3 h 117"/>
                  <a:gd name="T12" fmla="*/ 82 w 84"/>
                  <a:gd name="T13" fmla="*/ 5 h 117"/>
                  <a:gd name="T14" fmla="*/ 80 w 84"/>
                  <a:gd name="T15" fmla="*/ 16 h 117"/>
                  <a:gd name="T16" fmla="*/ 21 w 84"/>
                  <a:gd name="T17" fmla="*/ 59 h 117"/>
                  <a:gd name="T18" fmla="*/ 80 w 84"/>
                  <a:gd name="T19" fmla="*/ 102 h 117"/>
                  <a:gd name="T20" fmla="*/ 82 w 84"/>
                  <a:gd name="T21" fmla="*/ 113 h 117"/>
                  <a:gd name="T22" fmla="*/ 75 w 84"/>
                  <a:gd name="T23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4" h="117">
                    <a:moveTo>
                      <a:pt x="75" y="117"/>
                    </a:moveTo>
                    <a:cubicBezTo>
                      <a:pt x="73" y="117"/>
                      <a:pt x="72" y="116"/>
                      <a:pt x="70" y="115"/>
                    </a:cubicBezTo>
                    <a:cubicBezTo>
                      <a:pt x="3" y="65"/>
                      <a:pt x="3" y="65"/>
                      <a:pt x="3" y="65"/>
                    </a:cubicBezTo>
                    <a:cubicBezTo>
                      <a:pt x="1" y="64"/>
                      <a:pt x="0" y="61"/>
                      <a:pt x="0" y="59"/>
                    </a:cubicBezTo>
                    <a:cubicBezTo>
                      <a:pt x="0" y="56"/>
                      <a:pt x="1" y="54"/>
                      <a:pt x="3" y="52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74" y="0"/>
                      <a:pt x="79" y="1"/>
                      <a:pt x="82" y="5"/>
                    </a:cubicBezTo>
                    <a:cubicBezTo>
                      <a:pt x="84" y="8"/>
                      <a:pt x="83" y="13"/>
                      <a:pt x="80" y="16"/>
                    </a:cubicBezTo>
                    <a:cubicBezTo>
                      <a:pt x="21" y="59"/>
                      <a:pt x="21" y="59"/>
                      <a:pt x="21" y="59"/>
                    </a:cubicBezTo>
                    <a:cubicBezTo>
                      <a:pt x="80" y="102"/>
                      <a:pt x="80" y="102"/>
                      <a:pt x="80" y="102"/>
                    </a:cubicBezTo>
                    <a:cubicBezTo>
                      <a:pt x="83" y="105"/>
                      <a:pt x="84" y="110"/>
                      <a:pt x="82" y="113"/>
                    </a:cubicBezTo>
                    <a:cubicBezTo>
                      <a:pt x="80" y="116"/>
                      <a:pt x="78" y="117"/>
                      <a:pt x="75" y="1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29" name="组合 21">
              <a:extLst>
                <a:ext uri="{FF2B5EF4-FFF2-40B4-BE49-F238E27FC236}">
                  <a16:creationId xmlns:a16="http://schemas.microsoft.com/office/drawing/2014/main" xmlns="" id="{EB0AAEEB-1317-4F4B-A30D-54E930AA337F}"/>
                </a:ext>
              </a:extLst>
            </p:cNvPr>
            <p:cNvGrpSpPr/>
            <p:nvPr/>
          </p:nvGrpSpPr>
          <p:grpSpPr>
            <a:xfrm>
              <a:off x="8972339" y="2933191"/>
              <a:ext cx="471825" cy="472581"/>
              <a:chOff x="7771561" y="2637483"/>
              <a:chExt cx="353869" cy="354436"/>
            </a:xfrm>
          </p:grpSpPr>
          <p:sp>
            <p:nvSpPr>
              <p:cNvPr id="30" name="Oval 15">
                <a:extLst>
                  <a:ext uri="{FF2B5EF4-FFF2-40B4-BE49-F238E27FC236}">
                    <a16:creationId xmlns:a16="http://schemas.microsoft.com/office/drawing/2014/main" xmlns="" id="{C0FA5BDA-27D3-3844-8E89-E8696D1479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71561" y="2637483"/>
                <a:ext cx="353869" cy="354436"/>
              </a:xfrm>
              <a:prstGeom prst="ellipse">
                <a:avLst/>
              </a:prstGeom>
              <a:solidFill>
                <a:srgbClr val="4F81BD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31" name="Freeform 16">
                <a:extLst>
                  <a:ext uri="{FF2B5EF4-FFF2-40B4-BE49-F238E27FC236}">
                    <a16:creationId xmlns:a16="http://schemas.microsoft.com/office/drawing/2014/main" xmlns="" id="{92E49D49-CECD-5349-AC8B-264A3A04E536}"/>
                  </a:ext>
                </a:extLst>
              </p:cNvPr>
              <p:cNvSpPr/>
              <p:nvPr/>
            </p:nvSpPr>
            <p:spPr bwMode="auto">
              <a:xfrm>
                <a:off x="7900860" y="2746366"/>
                <a:ext cx="95272" cy="132701"/>
              </a:xfrm>
              <a:custGeom>
                <a:avLst/>
                <a:gdLst>
                  <a:gd name="T0" fmla="*/ 9 w 84"/>
                  <a:gd name="T1" fmla="*/ 0 h 117"/>
                  <a:gd name="T2" fmla="*/ 13 w 84"/>
                  <a:gd name="T3" fmla="*/ 2 h 117"/>
                  <a:gd name="T4" fmla="*/ 81 w 84"/>
                  <a:gd name="T5" fmla="*/ 52 h 117"/>
                  <a:gd name="T6" fmla="*/ 84 w 84"/>
                  <a:gd name="T7" fmla="*/ 58 h 117"/>
                  <a:gd name="T8" fmla="*/ 81 w 84"/>
                  <a:gd name="T9" fmla="*/ 65 h 117"/>
                  <a:gd name="T10" fmla="*/ 13 w 84"/>
                  <a:gd name="T11" fmla="*/ 114 h 117"/>
                  <a:gd name="T12" fmla="*/ 2 w 84"/>
                  <a:gd name="T13" fmla="*/ 112 h 117"/>
                  <a:gd name="T14" fmla="*/ 4 w 84"/>
                  <a:gd name="T15" fmla="*/ 101 h 117"/>
                  <a:gd name="T16" fmla="*/ 62 w 84"/>
                  <a:gd name="T17" fmla="*/ 58 h 117"/>
                  <a:gd name="T18" fmla="*/ 4 w 84"/>
                  <a:gd name="T19" fmla="*/ 15 h 117"/>
                  <a:gd name="T20" fmla="*/ 2 w 84"/>
                  <a:gd name="T21" fmla="*/ 4 h 117"/>
                  <a:gd name="T22" fmla="*/ 9 w 84"/>
                  <a:gd name="T23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4" h="117">
                    <a:moveTo>
                      <a:pt x="9" y="0"/>
                    </a:moveTo>
                    <a:cubicBezTo>
                      <a:pt x="10" y="0"/>
                      <a:pt x="12" y="1"/>
                      <a:pt x="13" y="2"/>
                    </a:cubicBezTo>
                    <a:cubicBezTo>
                      <a:pt x="81" y="52"/>
                      <a:pt x="81" y="52"/>
                      <a:pt x="81" y="52"/>
                    </a:cubicBezTo>
                    <a:cubicBezTo>
                      <a:pt x="83" y="53"/>
                      <a:pt x="84" y="56"/>
                      <a:pt x="84" y="58"/>
                    </a:cubicBezTo>
                    <a:cubicBezTo>
                      <a:pt x="84" y="61"/>
                      <a:pt x="83" y="63"/>
                      <a:pt x="81" y="65"/>
                    </a:cubicBezTo>
                    <a:cubicBezTo>
                      <a:pt x="13" y="114"/>
                      <a:pt x="13" y="114"/>
                      <a:pt x="13" y="114"/>
                    </a:cubicBezTo>
                    <a:cubicBezTo>
                      <a:pt x="10" y="117"/>
                      <a:pt x="5" y="116"/>
                      <a:pt x="2" y="112"/>
                    </a:cubicBezTo>
                    <a:cubicBezTo>
                      <a:pt x="0" y="109"/>
                      <a:pt x="0" y="104"/>
                      <a:pt x="4" y="101"/>
                    </a:cubicBezTo>
                    <a:cubicBezTo>
                      <a:pt x="62" y="58"/>
                      <a:pt x="62" y="58"/>
                      <a:pt x="62" y="58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0" y="12"/>
                      <a:pt x="0" y="7"/>
                      <a:pt x="2" y="4"/>
                    </a:cubicBezTo>
                    <a:cubicBezTo>
                      <a:pt x="4" y="1"/>
                      <a:pt x="6" y="0"/>
                      <a:pt x="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</p:grpSp>
      <p:sp>
        <p:nvSpPr>
          <p:cNvPr id="34" name="矩形 33">
            <a:extLst>
              <a:ext uri="{FF2B5EF4-FFF2-40B4-BE49-F238E27FC236}">
                <a16:creationId xmlns:a16="http://schemas.microsoft.com/office/drawing/2014/main" xmlns="" id="{3FC2F68E-4569-124E-BF0F-C1E913033475}"/>
              </a:ext>
            </a:extLst>
          </p:cNvPr>
          <p:cNvSpPr/>
          <p:nvPr/>
        </p:nvSpPr>
        <p:spPr>
          <a:xfrm>
            <a:off x="0" y="133350"/>
            <a:ext cx="171450" cy="51435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Rectangle 45">
            <a:extLst>
              <a:ext uri="{FF2B5EF4-FFF2-40B4-BE49-F238E27FC236}">
                <a16:creationId xmlns:a16="http://schemas.microsoft.com/office/drawing/2014/main" xmlns="" id="{ABC8353B-1655-3E42-A40B-20272E9D1322}"/>
              </a:ext>
            </a:extLst>
          </p:cNvPr>
          <p:cNvSpPr>
            <a:spLocks/>
          </p:cNvSpPr>
          <p:nvPr/>
        </p:nvSpPr>
        <p:spPr bwMode="auto">
          <a:xfrm>
            <a:off x="-2020884" y="133350"/>
            <a:ext cx="8029498" cy="62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defTabSz="967527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cs typeface="Bebas Neue" charset="0"/>
                <a:sym typeface="Bebas Neue" charset="0"/>
              </a:rPr>
              <a:t>法國媒體識讀教育</a:t>
            </a:r>
          </a:p>
        </p:txBody>
      </p:sp>
      <p:sp>
        <p:nvSpPr>
          <p:cNvPr id="17" name="Shape 3697">
            <a:extLst>
              <a:ext uri="{FF2B5EF4-FFF2-40B4-BE49-F238E27FC236}">
                <a16:creationId xmlns:a16="http://schemas.microsoft.com/office/drawing/2014/main" xmlns="" id="{86646ED8-9ACD-6F47-A148-181C90908D95}"/>
              </a:ext>
            </a:extLst>
          </p:cNvPr>
          <p:cNvSpPr/>
          <p:nvPr/>
        </p:nvSpPr>
        <p:spPr>
          <a:xfrm>
            <a:off x="5710735" y="1912538"/>
            <a:ext cx="769011" cy="93990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3333" y="109088"/>
                </a:moveTo>
                <a:cubicBezTo>
                  <a:pt x="113333" y="112105"/>
                  <a:pt x="110344" y="114544"/>
                  <a:pt x="106666" y="114544"/>
                </a:cubicBezTo>
                <a:lnTo>
                  <a:pt x="40000" y="114544"/>
                </a:lnTo>
                <a:lnTo>
                  <a:pt x="40000" y="5455"/>
                </a:lnTo>
                <a:lnTo>
                  <a:pt x="106666" y="5455"/>
                </a:lnTo>
                <a:cubicBezTo>
                  <a:pt x="110344" y="5455"/>
                  <a:pt x="113333" y="7900"/>
                  <a:pt x="113333" y="10911"/>
                </a:cubicBezTo>
                <a:cubicBezTo>
                  <a:pt x="113333" y="10911"/>
                  <a:pt x="113333" y="109088"/>
                  <a:pt x="113333" y="109088"/>
                </a:cubicBezTo>
                <a:close/>
                <a:moveTo>
                  <a:pt x="33333" y="114544"/>
                </a:moveTo>
                <a:lnTo>
                  <a:pt x="20000" y="114544"/>
                </a:lnTo>
                <a:cubicBezTo>
                  <a:pt x="16316" y="114544"/>
                  <a:pt x="13333" y="112105"/>
                  <a:pt x="13333" y="109088"/>
                </a:cubicBezTo>
                <a:lnTo>
                  <a:pt x="13333" y="103638"/>
                </a:lnTo>
                <a:lnTo>
                  <a:pt x="16666" y="103638"/>
                </a:lnTo>
                <a:cubicBezTo>
                  <a:pt x="18511" y="103638"/>
                  <a:pt x="20000" y="102416"/>
                  <a:pt x="20000" y="100911"/>
                </a:cubicBezTo>
                <a:cubicBezTo>
                  <a:pt x="20000" y="99405"/>
                  <a:pt x="18511" y="98183"/>
                  <a:pt x="16666" y="98183"/>
                </a:cubicBezTo>
                <a:lnTo>
                  <a:pt x="13333" y="98183"/>
                </a:lnTo>
                <a:lnTo>
                  <a:pt x="13333" y="87272"/>
                </a:lnTo>
                <a:lnTo>
                  <a:pt x="16666" y="87272"/>
                </a:lnTo>
                <a:cubicBezTo>
                  <a:pt x="18511" y="87272"/>
                  <a:pt x="20000" y="86055"/>
                  <a:pt x="20000" y="84544"/>
                </a:cubicBezTo>
                <a:cubicBezTo>
                  <a:pt x="20000" y="83038"/>
                  <a:pt x="18511" y="81816"/>
                  <a:pt x="16666" y="81816"/>
                </a:cubicBezTo>
                <a:lnTo>
                  <a:pt x="13333" y="81816"/>
                </a:lnTo>
                <a:lnTo>
                  <a:pt x="13333" y="70911"/>
                </a:lnTo>
                <a:lnTo>
                  <a:pt x="16666" y="70911"/>
                </a:lnTo>
                <a:cubicBezTo>
                  <a:pt x="18511" y="70911"/>
                  <a:pt x="20000" y="69688"/>
                  <a:pt x="20000" y="68183"/>
                </a:cubicBezTo>
                <a:cubicBezTo>
                  <a:pt x="20000" y="66677"/>
                  <a:pt x="18511" y="65455"/>
                  <a:pt x="16666" y="65455"/>
                </a:cubicBezTo>
                <a:lnTo>
                  <a:pt x="13333" y="65455"/>
                </a:lnTo>
                <a:lnTo>
                  <a:pt x="13333" y="54544"/>
                </a:lnTo>
                <a:lnTo>
                  <a:pt x="16666" y="54544"/>
                </a:lnTo>
                <a:cubicBezTo>
                  <a:pt x="18511" y="54544"/>
                  <a:pt x="20000" y="53327"/>
                  <a:pt x="20000" y="51816"/>
                </a:cubicBezTo>
                <a:cubicBezTo>
                  <a:pt x="20000" y="50311"/>
                  <a:pt x="18511" y="49088"/>
                  <a:pt x="16666" y="49088"/>
                </a:cubicBezTo>
                <a:lnTo>
                  <a:pt x="13333" y="49088"/>
                </a:lnTo>
                <a:lnTo>
                  <a:pt x="13333" y="38183"/>
                </a:lnTo>
                <a:lnTo>
                  <a:pt x="16666" y="38183"/>
                </a:lnTo>
                <a:cubicBezTo>
                  <a:pt x="18511" y="38183"/>
                  <a:pt x="20000" y="36961"/>
                  <a:pt x="20000" y="35455"/>
                </a:cubicBezTo>
                <a:cubicBezTo>
                  <a:pt x="20000" y="33950"/>
                  <a:pt x="18511" y="32727"/>
                  <a:pt x="16666" y="32727"/>
                </a:cubicBezTo>
                <a:lnTo>
                  <a:pt x="13333" y="32727"/>
                </a:lnTo>
                <a:lnTo>
                  <a:pt x="13333" y="21816"/>
                </a:lnTo>
                <a:lnTo>
                  <a:pt x="16666" y="21816"/>
                </a:lnTo>
                <a:cubicBezTo>
                  <a:pt x="18511" y="21816"/>
                  <a:pt x="20000" y="20600"/>
                  <a:pt x="20000" y="19088"/>
                </a:cubicBezTo>
                <a:cubicBezTo>
                  <a:pt x="20000" y="17588"/>
                  <a:pt x="18511" y="16361"/>
                  <a:pt x="16666" y="16361"/>
                </a:cubicBezTo>
                <a:lnTo>
                  <a:pt x="13333" y="16361"/>
                </a:lnTo>
                <a:lnTo>
                  <a:pt x="13333" y="10911"/>
                </a:lnTo>
                <a:cubicBezTo>
                  <a:pt x="13333" y="7900"/>
                  <a:pt x="16316" y="5455"/>
                  <a:pt x="20000" y="5455"/>
                </a:cubicBezTo>
                <a:lnTo>
                  <a:pt x="33333" y="5455"/>
                </a:lnTo>
                <a:cubicBezTo>
                  <a:pt x="33333" y="5455"/>
                  <a:pt x="33333" y="114544"/>
                  <a:pt x="33333" y="114544"/>
                </a:cubicBezTo>
                <a:close/>
                <a:moveTo>
                  <a:pt x="106666" y="0"/>
                </a:moveTo>
                <a:lnTo>
                  <a:pt x="20000" y="0"/>
                </a:lnTo>
                <a:cubicBezTo>
                  <a:pt x="12638" y="0"/>
                  <a:pt x="6666" y="4883"/>
                  <a:pt x="6666" y="10911"/>
                </a:cubicBezTo>
                <a:lnTo>
                  <a:pt x="6666" y="16361"/>
                </a:lnTo>
                <a:lnTo>
                  <a:pt x="3333" y="16361"/>
                </a:lnTo>
                <a:cubicBezTo>
                  <a:pt x="1488" y="16361"/>
                  <a:pt x="0" y="17588"/>
                  <a:pt x="0" y="19088"/>
                </a:cubicBezTo>
                <a:cubicBezTo>
                  <a:pt x="0" y="20600"/>
                  <a:pt x="1488" y="21816"/>
                  <a:pt x="3333" y="21816"/>
                </a:cubicBezTo>
                <a:lnTo>
                  <a:pt x="6666" y="21816"/>
                </a:lnTo>
                <a:lnTo>
                  <a:pt x="6666" y="32727"/>
                </a:lnTo>
                <a:lnTo>
                  <a:pt x="3333" y="32727"/>
                </a:lnTo>
                <a:cubicBezTo>
                  <a:pt x="1488" y="32727"/>
                  <a:pt x="0" y="33950"/>
                  <a:pt x="0" y="35455"/>
                </a:cubicBezTo>
                <a:cubicBezTo>
                  <a:pt x="0" y="36961"/>
                  <a:pt x="1488" y="38183"/>
                  <a:pt x="3333" y="38183"/>
                </a:cubicBezTo>
                <a:lnTo>
                  <a:pt x="6666" y="38183"/>
                </a:lnTo>
                <a:lnTo>
                  <a:pt x="6666" y="49088"/>
                </a:lnTo>
                <a:lnTo>
                  <a:pt x="3333" y="49088"/>
                </a:lnTo>
                <a:cubicBezTo>
                  <a:pt x="1488" y="49088"/>
                  <a:pt x="0" y="50311"/>
                  <a:pt x="0" y="51816"/>
                </a:cubicBezTo>
                <a:cubicBezTo>
                  <a:pt x="0" y="53327"/>
                  <a:pt x="1488" y="54544"/>
                  <a:pt x="3333" y="54544"/>
                </a:cubicBezTo>
                <a:lnTo>
                  <a:pt x="6666" y="54544"/>
                </a:lnTo>
                <a:lnTo>
                  <a:pt x="6666" y="65455"/>
                </a:lnTo>
                <a:lnTo>
                  <a:pt x="3333" y="65455"/>
                </a:lnTo>
                <a:cubicBezTo>
                  <a:pt x="1488" y="65455"/>
                  <a:pt x="0" y="66677"/>
                  <a:pt x="0" y="68183"/>
                </a:cubicBezTo>
                <a:cubicBezTo>
                  <a:pt x="0" y="69688"/>
                  <a:pt x="1488" y="70911"/>
                  <a:pt x="3333" y="70911"/>
                </a:cubicBezTo>
                <a:lnTo>
                  <a:pt x="6666" y="70911"/>
                </a:lnTo>
                <a:lnTo>
                  <a:pt x="6666" y="81816"/>
                </a:lnTo>
                <a:lnTo>
                  <a:pt x="3333" y="81816"/>
                </a:lnTo>
                <a:cubicBezTo>
                  <a:pt x="1488" y="81816"/>
                  <a:pt x="0" y="83038"/>
                  <a:pt x="0" y="84544"/>
                </a:cubicBezTo>
                <a:cubicBezTo>
                  <a:pt x="0" y="86055"/>
                  <a:pt x="1488" y="87272"/>
                  <a:pt x="3333" y="87272"/>
                </a:cubicBezTo>
                <a:lnTo>
                  <a:pt x="6666" y="87272"/>
                </a:lnTo>
                <a:lnTo>
                  <a:pt x="6666" y="98183"/>
                </a:lnTo>
                <a:lnTo>
                  <a:pt x="3333" y="98183"/>
                </a:lnTo>
                <a:cubicBezTo>
                  <a:pt x="1488" y="98183"/>
                  <a:pt x="0" y="99405"/>
                  <a:pt x="0" y="100911"/>
                </a:cubicBezTo>
                <a:cubicBezTo>
                  <a:pt x="0" y="102416"/>
                  <a:pt x="1488" y="103638"/>
                  <a:pt x="3333" y="103638"/>
                </a:cubicBezTo>
                <a:lnTo>
                  <a:pt x="6666" y="103638"/>
                </a:lnTo>
                <a:lnTo>
                  <a:pt x="6666" y="109088"/>
                </a:lnTo>
                <a:cubicBezTo>
                  <a:pt x="6666" y="115116"/>
                  <a:pt x="12638" y="120000"/>
                  <a:pt x="20000" y="120000"/>
                </a:cubicBezTo>
                <a:lnTo>
                  <a:pt x="106666" y="120000"/>
                </a:lnTo>
                <a:cubicBezTo>
                  <a:pt x="114027" y="120000"/>
                  <a:pt x="120000" y="115116"/>
                  <a:pt x="120000" y="109088"/>
                </a:cubicBezTo>
                <a:lnTo>
                  <a:pt x="120000" y="10911"/>
                </a:lnTo>
                <a:cubicBezTo>
                  <a:pt x="120000" y="4883"/>
                  <a:pt x="114027" y="0"/>
                  <a:pt x="106666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lIns="19038" tIns="19038" rIns="19038" bIns="19038" anchor="ctr" anchorCtr="0">
            <a:noAutofit/>
          </a:bodyPr>
          <a:lstStyle/>
          <a:p>
            <a:endParaRPr sz="1500">
              <a:solidFill>
                <a:schemeClr val="dk1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</p:spTree>
    <p:extLst>
      <p:ext uri="{BB962C8B-B14F-4D97-AF65-F5344CB8AC3E}">
        <p14:creationId xmlns:p14="http://schemas.microsoft.com/office/powerpoint/2010/main" val="183180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B376C07-1E91-4F5B-8512-6563D984E76B}"/>
              </a:ext>
            </a:extLst>
          </p:cNvPr>
          <p:cNvSpPr/>
          <p:nvPr/>
        </p:nvSpPr>
        <p:spPr>
          <a:xfrm>
            <a:off x="0" y="2117912"/>
            <a:ext cx="658906" cy="2622176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44A99563-3A1E-4CA2-BD47-57CEB8E770F6}"/>
              </a:ext>
            </a:extLst>
          </p:cNvPr>
          <p:cNvSpPr txBox="1"/>
          <p:nvPr/>
        </p:nvSpPr>
        <p:spPr>
          <a:xfrm>
            <a:off x="69829" y="2517413"/>
            <a:ext cx="492443" cy="195654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微软雅黑"/>
                <a:cs typeface="+mn-cs"/>
              </a:rPr>
              <a:t>理律盃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6F2AD4A0-E4F8-41EA-9D4C-B6B2F8E1F1AC}"/>
              </a:ext>
            </a:extLst>
          </p:cNvPr>
          <p:cNvSpPr txBox="1"/>
          <p:nvPr/>
        </p:nvSpPr>
        <p:spPr>
          <a:xfrm>
            <a:off x="1472452" y="1976716"/>
            <a:ext cx="4342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entury Gothic"/>
                <a:ea typeface="微软雅黑"/>
                <a:cs typeface="+mn-cs"/>
              </a:rPr>
              <a:t>PART  THREE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BAD1E1AE-0CAF-4EAE-8E48-F15CAFB33880}"/>
              </a:ext>
            </a:extLst>
          </p:cNvPr>
          <p:cNvSpPr txBox="1"/>
          <p:nvPr/>
        </p:nvSpPr>
        <p:spPr>
          <a:xfrm>
            <a:off x="1472451" y="2899432"/>
            <a:ext cx="43429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6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第三步驟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B6EBB73-B8A6-4508-884C-9089EE4219C1}"/>
              </a:ext>
            </a:extLst>
          </p:cNvPr>
          <p:cNvSpPr txBox="1"/>
          <p:nvPr/>
        </p:nvSpPr>
        <p:spPr>
          <a:xfrm>
            <a:off x="1472451" y="3853969"/>
            <a:ext cx="6010899" cy="562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1200" cap="none" spc="30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Microsoft YaHei" panose="020B0503020204020204" pitchFamily="34" charset="-122"/>
                <a:cs typeface="+mn-cs"/>
                <a:sym typeface="Century Gothic" panose="020B0502020202020204" pitchFamily="34" charset="0"/>
              </a:rPr>
              <a:t>提出我方解決方案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9656D800-0995-4ED6-90FF-0DA53070AD5F}"/>
              </a:ext>
            </a:extLst>
          </p:cNvPr>
          <p:cNvCxnSpPr/>
          <p:nvPr/>
        </p:nvCxnSpPr>
        <p:spPr>
          <a:xfrm>
            <a:off x="1667436" y="3853969"/>
            <a:ext cx="914400" cy="0"/>
          </a:xfrm>
          <a:prstGeom prst="line">
            <a:avLst/>
          </a:prstGeom>
          <a:ln w="41275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平行四边形 6">
            <a:extLst>
              <a:ext uri="{FF2B5EF4-FFF2-40B4-BE49-F238E27FC236}">
                <a16:creationId xmlns:a16="http://schemas.microsoft.com/office/drawing/2014/main" xmlns="" id="{270C5034-9F5C-4224-9956-7CBDD7EC7041}"/>
              </a:ext>
            </a:extLst>
          </p:cNvPr>
          <p:cNvSpPr/>
          <p:nvPr/>
        </p:nvSpPr>
        <p:spPr>
          <a:xfrm rot="19586943">
            <a:off x="6535437" y="2121759"/>
            <a:ext cx="3911158" cy="1770937"/>
          </a:xfrm>
          <a:custGeom>
            <a:avLst/>
            <a:gdLst>
              <a:gd name="connsiteX0" fmla="*/ 0 w 4606366"/>
              <a:gd name="connsiteY0" fmla="*/ 1274301 h 1274301"/>
              <a:gd name="connsiteX1" fmla="*/ 318575 w 4606366"/>
              <a:gd name="connsiteY1" fmla="*/ 0 h 1274301"/>
              <a:gd name="connsiteX2" fmla="*/ 4606366 w 4606366"/>
              <a:gd name="connsiteY2" fmla="*/ 0 h 1274301"/>
              <a:gd name="connsiteX3" fmla="*/ 4287791 w 4606366"/>
              <a:gd name="connsiteY3" fmla="*/ 1274301 h 1274301"/>
              <a:gd name="connsiteX4" fmla="*/ 0 w 4606366"/>
              <a:gd name="connsiteY4" fmla="*/ 1274301 h 1274301"/>
              <a:gd name="connsiteX0" fmla="*/ 0 w 4606366"/>
              <a:gd name="connsiteY0" fmla="*/ 1274301 h 1274301"/>
              <a:gd name="connsiteX1" fmla="*/ 131438 w 4606366"/>
              <a:gd name="connsiteY1" fmla="*/ 682608 h 1274301"/>
              <a:gd name="connsiteX2" fmla="*/ 318575 w 4606366"/>
              <a:gd name="connsiteY2" fmla="*/ 0 h 1274301"/>
              <a:gd name="connsiteX3" fmla="*/ 4606366 w 4606366"/>
              <a:gd name="connsiteY3" fmla="*/ 0 h 1274301"/>
              <a:gd name="connsiteX4" fmla="*/ 4287791 w 4606366"/>
              <a:gd name="connsiteY4" fmla="*/ 1274301 h 1274301"/>
              <a:gd name="connsiteX5" fmla="*/ 0 w 4606366"/>
              <a:gd name="connsiteY5" fmla="*/ 1274301 h 1274301"/>
              <a:gd name="connsiteX0" fmla="*/ 345969 w 4474928"/>
              <a:gd name="connsiteY0" fmla="*/ 1284331 h 1284331"/>
              <a:gd name="connsiteX1" fmla="*/ 0 w 4474928"/>
              <a:gd name="connsiteY1" fmla="*/ 682608 h 1284331"/>
              <a:gd name="connsiteX2" fmla="*/ 187137 w 4474928"/>
              <a:gd name="connsiteY2" fmla="*/ 0 h 1284331"/>
              <a:gd name="connsiteX3" fmla="*/ 4474928 w 4474928"/>
              <a:gd name="connsiteY3" fmla="*/ 0 h 1284331"/>
              <a:gd name="connsiteX4" fmla="*/ 4156353 w 4474928"/>
              <a:gd name="connsiteY4" fmla="*/ 1274301 h 1284331"/>
              <a:gd name="connsiteX5" fmla="*/ 345969 w 4474928"/>
              <a:gd name="connsiteY5" fmla="*/ 1284331 h 1284331"/>
              <a:gd name="connsiteX0" fmla="*/ 554298 w 4683257"/>
              <a:gd name="connsiteY0" fmla="*/ 1284331 h 1284331"/>
              <a:gd name="connsiteX1" fmla="*/ 0 w 4683257"/>
              <a:gd name="connsiteY1" fmla="*/ 899429 h 1284331"/>
              <a:gd name="connsiteX2" fmla="*/ 395466 w 4683257"/>
              <a:gd name="connsiteY2" fmla="*/ 0 h 1284331"/>
              <a:gd name="connsiteX3" fmla="*/ 4683257 w 4683257"/>
              <a:gd name="connsiteY3" fmla="*/ 0 h 1284331"/>
              <a:gd name="connsiteX4" fmla="*/ 4364682 w 4683257"/>
              <a:gd name="connsiteY4" fmla="*/ 1274301 h 1284331"/>
              <a:gd name="connsiteX5" fmla="*/ 554298 w 4683257"/>
              <a:gd name="connsiteY5" fmla="*/ 1284331 h 1284331"/>
              <a:gd name="connsiteX0" fmla="*/ 408846 w 4683257"/>
              <a:gd name="connsiteY0" fmla="*/ 1284683 h 1284683"/>
              <a:gd name="connsiteX1" fmla="*/ 0 w 4683257"/>
              <a:gd name="connsiteY1" fmla="*/ 899429 h 1284683"/>
              <a:gd name="connsiteX2" fmla="*/ 395466 w 4683257"/>
              <a:gd name="connsiteY2" fmla="*/ 0 h 1284683"/>
              <a:gd name="connsiteX3" fmla="*/ 4683257 w 4683257"/>
              <a:gd name="connsiteY3" fmla="*/ 0 h 1284683"/>
              <a:gd name="connsiteX4" fmla="*/ 4364682 w 4683257"/>
              <a:gd name="connsiteY4" fmla="*/ 1274301 h 1284683"/>
              <a:gd name="connsiteX5" fmla="*/ 408846 w 4683257"/>
              <a:gd name="connsiteY5" fmla="*/ 1284683 h 1284683"/>
              <a:gd name="connsiteX0" fmla="*/ 1459511 w 5733922"/>
              <a:gd name="connsiteY0" fmla="*/ 1287609 h 1287609"/>
              <a:gd name="connsiteX1" fmla="*/ 1050665 w 5733922"/>
              <a:gd name="connsiteY1" fmla="*/ 902355 h 1287609"/>
              <a:gd name="connsiteX2" fmla="*/ 0 w 5733922"/>
              <a:gd name="connsiteY2" fmla="*/ 0 h 1287609"/>
              <a:gd name="connsiteX3" fmla="*/ 5733922 w 5733922"/>
              <a:gd name="connsiteY3" fmla="*/ 2926 h 1287609"/>
              <a:gd name="connsiteX4" fmla="*/ 5415347 w 5733922"/>
              <a:gd name="connsiteY4" fmla="*/ 1277227 h 1287609"/>
              <a:gd name="connsiteX5" fmla="*/ 1459511 w 5733922"/>
              <a:gd name="connsiteY5" fmla="*/ 1287609 h 1287609"/>
              <a:gd name="connsiteX0" fmla="*/ 1459511 w 5733922"/>
              <a:gd name="connsiteY0" fmla="*/ 1287609 h 1287609"/>
              <a:gd name="connsiteX1" fmla="*/ 1531017 w 5733922"/>
              <a:gd name="connsiteY1" fmla="*/ 544015 h 1287609"/>
              <a:gd name="connsiteX2" fmla="*/ 0 w 5733922"/>
              <a:gd name="connsiteY2" fmla="*/ 0 h 1287609"/>
              <a:gd name="connsiteX3" fmla="*/ 5733922 w 5733922"/>
              <a:gd name="connsiteY3" fmla="*/ 2926 h 1287609"/>
              <a:gd name="connsiteX4" fmla="*/ 5415347 w 5733922"/>
              <a:gd name="connsiteY4" fmla="*/ 1277227 h 1287609"/>
              <a:gd name="connsiteX5" fmla="*/ 1459511 w 5733922"/>
              <a:gd name="connsiteY5" fmla="*/ 1287609 h 1287609"/>
              <a:gd name="connsiteX0" fmla="*/ 1459511 w 5733922"/>
              <a:gd name="connsiteY0" fmla="*/ 1287609 h 1287609"/>
              <a:gd name="connsiteX1" fmla="*/ 1531017 w 5733922"/>
              <a:gd name="connsiteY1" fmla="*/ 544015 h 1287609"/>
              <a:gd name="connsiteX2" fmla="*/ 854662 w 5733922"/>
              <a:gd name="connsiteY2" fmla="*/ 311936 h 1287609"/>
              <a:gd name="connsiteX3" fmla="*/ 0 w 5733922"/>
              <a:gd name="connsiteY3" fmla="*/ 0 h 1287609"/>
              <a:gd name="connsiteX4" fmla="*/ 5733922 w 5733922"/>
              <a:gd name="connsiteY4" fmla="*/ 2926 h 1287609"/>
              <a:gd name="connsiteX5" fmla="*/ 5415347 w 5733922"/>
              <a:gd name="connsiteY5" fmla="*/ 1277227 h 1287609"/>
              <a:gd name="connsiteX6" fmla="*/ 1459511 w 5733922"/>
              <a:gd name="connsiteY6" fmla="*/ 1287609 h 1287609"/>
              <a:gd name="connsiteX0" fmla="*/ 1459511 w 5733922"/>
              <a:gd name="connsiteY0" fmla="*/ 1287609 h 1287609"/>
              <a:gd name="connsiteX1" fmla="*/ 1531017 w 5733922"/>
              <a:gd name="connsiteY1" fmla="*/ 544015 h 1287609"/>
              <a:gd name="connsiteX2" fmla="*/ 492945 w 5733922"/>
              <a:gd name="connsiteY2" fmla="*/ 516134 h 1287609"/>
              <a:gd name="connsiteX3" fmla="*/ 0 w 5733922"/>
              <a:gd name="connsiteY3" fmla="*/ 0 h 1287609"/>
              <a:gd name="connsiteX4" fmla="*/ 5733922 w 5733922"/>
              <a:gd name="connsiteY4" fmla="*/ 2926 h 1287609"/>
              <a:gd name="connsiteX5" fmla="*/ 5415347 w 5733922"/>
              <a:gd name="connsiteY5" fmla="*/ 1277227 h 1287609"/>
              <a:gd name="connsiteX6" fmla="*/ 1459511 w 5733922"/>
              <a:gd name="connsiteY6" fmla="*/ 1287609 h 1287609"/>
              <a:gd name="connsiteX0" fmla="*/ 966566 w 5240977"/>
              <a:gd name="connsiteY0" fmla="*/ 1284683 h 1284683"/>
              <a:gd name="connsiteX1" fmla="*/ 1038072 w 5240977"/>
              <a:gd name="connsiteY1" fmla="*/ 541089 h 1284683"/>
              <a:gd name="connsiteX2" fmla="*/ 0 w 5240977"/>
              <a:gd name="connsiteY2" fmla="*/ 513208 h 1284683"/>
              <a:gd name="connsiteX3" fmla="*/ 191133 w 5240977"/>
              <a:gd name="connsiteY3" fmla="*/ 5694 h 1284683"/>
              <a:gd name="connsiteX4" fmla="*/ 5240977 w 5240977"/>
              <a:gd name="connsiteY4" fmla="*/ 0 h 1284683"/>
              <a:gd name="connsiteX5" fmla="*/ 4922402 w 5240977"/>
              <a:gd name="connsiteY5" fmla="*/ 1274301 h 1284683"/>
              <a:gd name="connsiteX6" fmla="*/ 966566 w 5240977"/>
              <a:gd name="connsiteY6" fmla="*/ 1284683 h 1284683"/>
              <a:gd name="connsiteX0" fmla="*/ 1517487 w 5791898"/>
              <a:gd name="connsiteY0" fmla="*/ 1284683 h 1284683"/>
              <a:gd name="connsiteX1" fmla="*/ 1588993 w 5791898"/>
              <a:gd name="connsiteY1" fmla="*/ 541089 h 1284683"/>
              <a:gd name="connsiteX2" fmla="*/ 0 w 5791898"/>
              <a:gd name="connsiteY2" fmla="*/ 509160 h 1284683"/>
              <a:gd name="connsiteX3" fmla="*/ 742054 w 5791898"/>
              <a:gd name="connsiteY3" fmla="*/ 5694 h 1284683"/>
              <a:gd name="connsiteX4" fmla="*/ 5791898 w 5791898"/>
              <a:gd name="connsiteY4" fmla="*/ 0 h 1284683"/>
              <a:gd name="connsiteX5" fmla="*/ 5473323 w 5791898"/>
              <a:gd name="connsiteY5" fmla="*/ 1274301 h 1284683"/>
              <a:gd name="connsiteX6" fmla="*/ 1517487 w 5791898"/>
              <a:gd name="connsiteY6" fmla="*/ 1284683 h 1284683"/>
              <a:gd name="connsiteX0" fmla="*/ 1517487 w 5791898"/>
              <a:gd name="connsiteY0" fmla="*/ 1284683 h 1284683"/>
              <a:gd name="connsiteX1" fmla="*/ 1024276 w 5791898"/>
              <a:gd name="connsiteY1" fmla="*/ 532320 h 1284683"/>
              <a:gd name="connsiteX2" fmla="*/ 0 w 5791898"/>
              <a:gd name="connsiteY2" fmla="*/ 509160 h 1284683"/>
              <a:gd name="connsiteX3" fmla="*/ 742054 w 5791898"/>
              <a:gd name="connsiteY3" fmla="*/ 5694 h 1284683"/>
              <a:gd name="connsiteX4" fmla="*/ 5791898 w 5791898"/>
              <a:gd name="connsiteY4" fmla="*/ 0 h 1284683"/>
              <a:gd name="connsiteX5" fmla="*/ 5473323 w 5791898"/>
              <a:gd name="connsiteY5" fmla="*/ 1274301 h 1284683"/>
              <a:gd name="connsiteX6" fmla="*/ 1517487 w 5791898"/>
              <a:gd name="connsiteY6" fmla="*/ 1284683 h 1284683"/>
              <a:gd name="connsiteX0" fmla="*/ 1517487 w 5797578"/>
              <a:gd name="connsiteY0" fmla="*/ 1278989 h 1278989"/>
              <a:gd name="connsiteX1" fmla="*/ 1024276 w 5797578"/>
              <a:gd name="connsiteY1" fmla="*/ 526626 h 1278989"/>
              <a:gd name="connsiteX2" fmla="*/ 0 w 5797578"/>
              <a:gd name="connsiteY2" fmla="*/ 503466 h 1278989"/>
              <a:gd name="connsiteX3" fmla="*/ 742054 w 5797578"/>
              <a:gd name="connsiteY3" fmla="*/ 0 h 1278989"/>
              <a:gd name="connsiteX4" fmla="*/ 5797578 w 5797578"/>
              <a:gd name="connsiteY4" fmla="*/ 35636 h 1278989"/>
              <a:gd name="connsiteX5" fmla="*/ 5473323 w 5797578"/>
              <a:gd name="connsiteY5" fmla="*/ 1268607 h 1278989"/>
              <a:gd name="connsiteX6" fmla="*/ 1517487 w 5797578"/>
              <a:gd name="connsiteY6" fmla="*/ 1278989 h 1278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97578" h="1278989">
                <a:moveTo>
                  <a:pt x="1517487" y="1278989"/>
                </a:moveTo>
                <a:lnTo>
                  <a:pt x="1024276" y="526626"/>
                </a:lnTo>
                <a:lnTo>
                  <a:pt x="0" y="503466"/>
                </a:lnTo>
                <a:lnTo>
                  <a:pt x="742054" y="0"/>
                </a:lnTo>
                <a:lnTo>
                  <a:pt x="5797578" y="35636"/>
                </a:lnTo>
                <a:lnTo>
                  <a:pt x="5473323" y="1268607"/>
                </a:lnTo>
                <a:lnTo>
                  <a:pt x="1517487" y="1278989"/>
                </a:lnTo>
                <a:close/>
              </a:path>
            </a:pathLst>
          </a:custGeom>
          <a:solidFill>
            <a:srgbClr val="DFDFD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14" name="等腰三角形 13">
            <a:extLst>
              <a:ext uri="{FF2B5EF4-FFF2-40B4-BE49-F238E27FC236}">
                <a16:creationId xmlns:a16="http://schemas.microsoft.com/office/drawing/2014/main" xmlns="" id="{B5F2DAC6-4185-46F8-8A9B-2A83540D373E}"/>
              </a:ext>
            </a:extLst>
          </p:cNvPr>
          <p:cNvSpPr/>
          <p:nvPr/>
        </p:nvSpPr>
        <p:spPr>
          <a:xfrm rot="8681015">
            <a:off x="8162044" y="2884806"/>
            <a:ext cx="999067" cy="861264"/>
          </a:xfrm>
          <a:prstGeom prst="triangle">
            <a:avLst/>
          </a:prstGeom>
          <a:solidFill>
            <a:schemeClr val="tx1">
              <a:lumMod val="85000"/>
              <a:alpha val="7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15" name="等腰三角形 14">
            <a:extLst>
              <a:ext uri="{FF2B5EF4-FFF2-40B4-BE49-F238E27FC236}">
                <a16:creationId xmlns:a16="http://schemas.microsoft.com/office/drawing/2014/main" xmlns="" id="{FE38BBB1-2302-4F14-AC33-B1E7A291985C}"/>
              </a:ext>
            </a:extLst>
          </p:cNvPr>
          <p:cNvSpPr/>
          <p:nvPr/>
        </p:nvSpPr>
        <p:spPr>
          <a:xfrm rot="8681015">
            <a:off x="8198958" y="4177212"/>
            <a:ext cx="510208" cy="439834"/>
          </a:xfrm>
          <a:prstGeom prst="triangle">
            <a:avLst/>
          </a:prstGeom>
          <a:solidFill>
            <a:srgbClr val="00B0F0"/>
          </a:solidFill>
          <a:ln>
            <a:noFill/>
          </a:ln>
          <a:effectLst>
            <a:outerShdw blurRad="50800" dir="30000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18" name="等腰三角形 17">
            <a:extLst>
              <a:ext uri="{FF2B5EF4-FFF2-40B4-BE49-F238E27FC236}">
                <a16:creationId xmlns:a16="http://schemas.microsoft.com/office/drawing/2014/main" xmlns="" id="{DE5A528B-E2F9-467B-9D28-EC81813EBE52}"/>
              </a:ext>
            </a:extLst>
          </p:cNvPr>
          <p:cNvSpPr/>
          <p:nvPr/>
        </p:nvSpPr>
        <p:spPr>
          <a:xfrm rot="8681015">
            <a:off x="10119695" y="4386967"/>
            <a:ext cx="510208" cy="439834"/>
          </a:xfrm>
          <a:prstGeom prst="triangle">
            <a:avLst/>
          </a:prstGeom>
          <a:solidFill>
            <a:srgbClr val="DEDED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19" name="菱形 10">
            <a:extLst>
              <a:ext uri="{FF2B5EF4-FFF2-40B4-BE49-F238E27FC236}">
                <a16:creationId xmlns:a16="http://schemas.microsoft.com/office/drawing/2014/main" xmlns="" id="{DCB9D13E-EDB7-4C41-99ED-FF38A48B6C85}"/>
              </a:ext>
            </a:extLst>
          </p:cNvPr>
          <p:cNvSpPr/>
          <p:nvPr/>
        </p:nvSpPr>
        <p:spPr>
          <a:xfrm>
            <a:off x="8873922" y="1583297"/>
            <a:ext cx="3296384" cy="2010385"/>
          </a:xfrm>
          <a:custGeom>
            <a:avLst/>
            <a:gdLst>
              <a:gd name="connsiteX0" fmla="*/ 0 w 3242596"/>
              <a:gd name="connsiteY0" fmla="*/ 1032087 h 2064173"/>
              <a:gd name="connsiteX1" fmla="*/ 1621298 w 3242596"/>
              <a:gd name="connsiteY1" fmla="*/ 0 h 2064173"/>
              <a:gd name="connsiteX2" fmla="*/ 3242596 w 3242596"/>
              <a:gd name="connsiteY2" fmla="*/ 1032087 h 2064173"/>
              <a:gd name="connsiteX3" fmla="*/ 1621298 w 3242596"/>
              <a:gd name="connsiteY3" fmla="*/ 2064173 h 2064173"/>
              <a:gd name="connsiteX4" fmla="*/ 0 w 3242596"/>
              <a:gd name="connsiteY4" fmla="*/ 1032087 h 2064173"/>
              <a:gd name="connsiteX0" fmla="*/ 0 w 3296384"/>
              <a:gd name="connsiteY0" fmla="*/ 1032087 h 2064173"/>
              <a:gd name="connsiteX1" fmla="*/ 1621298 w 3296384"/>
              <a:gd name="connsiteY1" fmla="*/ 0 h 2064173"/>
              <a:gd name="connsiteX2" fmla="*/ 3296384 w 3296384"/>
              <a:gd name="connsiteY2" fmla="*/ 1045534 h 2064173"/>
              <a:gd name="connsiteX3" fmla="*/ 1621298 w 3296384"/>
              <a:gd name="connsiteY3" fmla="*/ 2064173 h 2064173"/>
              <a:gd name="connsiteX4" fmla="*/ 0 w 3296384"/>
              <a:gd name="connsiteY4" fmla="*/ 1032087 h 2064173"/>
              <a:gd name="connsiteX0" fmla="*/ 0 w 3296384"/>
              <a:gd name="connsiteY0" fmla="*/ 1032087 h 2010385"/>
              <a:gd name="connsiteX1" fmla="*/ 1621298 w 3296384"/>
              <a:gd name="connsiteY1" fmla="*/ 0 h 2010385"/>
              <a:gd name="connsiteX2" fmla="*/ 3296384 w 3296384"/>
              <a:gd name="connsiteY2" fmla="*/ 1045534 h 2010385"/>
              <a:gd name="connsiteX3" fmla="*/ 1621298 w 3296384"/>
              <a:gd name="connsiteY3" fmla="*/ 2010385 h 2010385"/>
              <a:gd name="connsiteX4" fmla="*/ 0 w 3296384"/>
              <a:gd name="connsiteY4" fmla="*/ 1032087 h 2010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96384" h="2010385">
                <a:moveTo>
                  <a:pt x="0" y="1032087"/>
                </a:moveTo>
                <a:lnTo>
                  <a:pt x="1621298" y="0"/>
                </a:lnTo>
                <a:lnTo>
                  <a:pt x="3296384" y="1045534"/>
                </a:lnTo>
                <a:lnTo>
                  <a:pt x="1621298" y="2010385"/>
                </a:lnTo>
                <a:lnTo>
                  <a:pt x="0" y="103208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38100" dist="38100" dir="8100000" sx="103000" sy="103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20" name="平行四边形 11">
            <a:extLst>
              <a:ext uri="{FF2B5EF4-FFF2-40B4-BE49-F238E27FC236}">
                <a16:creationId xmlns:a16="http://schemas.microsoft.com/office/drawing/2014/main" xmlns="" id="{CB6183F3-CADA-4556-89A2-61ADA80A3740}"/>
              </a:ext>
            </a:extLst>
          </p:cNvPr>
          <p:cNvSpPr/>
          <p:nvPr/>
        </p:nvSpPr>
        <p:spPr>
          <a:xfrm>
            <a:off x="8837594" y="2171947"/>
            <a:ext cx="2554711" cy="1416848"/>
          </a:xfrm>
          <a:custGeom>
            <a:avLst/>
            <a:gdLst>
              <a:gd name="connsiteX0" fmla="*/ 0 w 1723446"/>
              <a:gd name="connsiteY0" fmla="*/ 1295824 h 1295824"/>
              <a:gd name="connsiteX1" fmla="*/ 323956 w 1723446"/>
              <a:gd name="connsiteY1" fmla="*/ 0 h 1295824"/>
              <a:gd name="connsiteX2" fmla="*/ 1723446 w 1723446"/>
              <a:gd name="connsiteY2" fmla="*/ 0 h 1295824"/>
              <a:gd name="connsiteX3" fmla="*/ 1399490 w 1723446"/>
              <a:gd name="connsiteY3" fmla="*/ 1295824 h 1295824"/>
              <a:gd name="connsiteX4" fmla="*/ 0 w 1723446"/>
              <a:gd name="connsiteY4" fmla="*/ 1295824 h 1295824"/>
              <a:gd name="connsiteX0" fmla="*/ 79456 w 1802902"/>
              <a:gd name="connsiteY0" fmla="*/ 1295824 h 1295824"/>
              <a:gd name="connsiteX1" fmla="*/ 0 w 1802902"/>
              <a:gd name="connsiteY1" fmla="*/ 201706 h 1295824"/>
              <a:gd name="connsiteX2" fmla="*/ 1802902 w 1802902"/>
              <a:gd name="connsiteY2" fmla="*/ 0 h 1295824"/>
              <a:gd name="connsiteX3" fmla="*/ 1478946 w 1802902"/>
              <a:gd name="connsiteY3" fmla="*/ 1295824 h 1295824"/>
              <a:gd name="connsiteX4" fmla="*/ 79456 w 1802902"/>
              <a:gd name="connsiteY4" fmla="*/ 1295824 h 1295824"/>
              <a:gd name="connsiteX0" fmla="*/ 79456 w 1478946"/>
              <a:gd name="connsiteY0" fmla="*/ 1524424 h 1524424"/>
              <a:gd name="connsiteX1" fmla="*/ 0 w 1478946"/>
              <a:gd name="connsiteY1" fmla="*/ 430306 h 1524424"/>
              <a:gd name="connsiteX2" fmla="*/ 740585 w 1478946"/>
              <a:gd name="connsiteY2" fmla="*/ 0 h 1524424"/>
              <a:gd name="connsiteX3" fmla="*/ 1478946 w 1478946"/>
              <a:gd name="connsiteY3" fmla="*/ 1524424 h 1524424"/>
              <a:gd name="connsiteX4" fmla="*/ 79456 w 1478946"/>
              <a:gd name="connsiteY4" fmla="*/ 1524424 h 1524424"/>
              <a:gd name="connsiteX0" fmla="*/ 79456 w 2554711"/>
              <a:gd name="connsiteY0" fmla="*/ 1524424 h 1524424"/>
              <a:gd name="connsiteX1" fmla="*/ 0 w 2554711"/>
              <a:gd name="connsiteY1" fmla="*/ 430306 h 1524424"/>
              <a:gd name="connsiteX2" fmla="*/ 740585 w 2554711"/>
              <a:gd name="connsiteY2" fmla="*/ 0 h 1524424"/>
              <a:gd name="connsiteX3" fmla="*/ 2554711 w 2554711"/>
              <a:gd name="connsiteY3" fmla="*/ 905859 h 1524424"/>
              <a:gd name="connsiteX4" fmla="*/ 79456 w 2554711"/>
              <a:gd name="connsiteY4" fmla="*/ 1524424 h 1524424"/>
              <a:gd name="connsiteX0" fmla="*/ 1625868 w 2554711"/>
              <a:gd name="connsiteY0" fmla="*/ 1349612 h 1349612"/>
              <a:gd name="connsiteX1" fmla="*/ 0 w 2554711"/>
              <a:gd name="connsiteY1" fmla="*/ 430306 h 1349612"/>
              <a:gd name="connsiteX2" fmla="*/ 740585 w 2554711"/>
              <a:gd name="connsiteY2" fmla="*/ 0 h 1349612"/>
              <a:gd name="connsiteX3" fmla="*/ 2554711 w 2554711"/>
              <a:gd name="connsiteY3" fmla="*/ 905859 h 1349612"/>
              <a:gd name="connsiteX4" fmla="*/ 1625868 w 2554711"/>
              <a:gd name="connsiteY4" fmla="*/ 1349612 h 1349612"/>
              <a:gd name="connsiteX0" fmla="*/ 1666209 w 2554711"/>
              <a:gd name="connsiteY0" fmla="*/ 1376506 h 1376506"/>
              <a:gd name="connsiteX1" fmla="*/ 0 w 2554711"/>
              <a:gd name="connsiteY1" fmla="*/ 430306 h 1376506"/>
              <a:gd name="connsiteX2" fmla="*/ 740585 w 2554711"/>
              <a:gd name="connsiteY2" fmla="*/ 0 h 1376506"/>
              <a:gd name="connsiteX3" fmla="*/ 2554711 w 2554711"/>
              <a:gd name="connsiteY3" fmla="*/ 905859 h 1376506"/>
              <a:gd name="connsiteX4" fmla="*/ 1666209 w 2554711"/>
              <a:gd name="connsiteY4" fmla="*/ 1376506 h 1376506"/>
              <a:gd name="connsiteX0" fmla="*/ 1666209 w 2554711"/>
              <a:gd name="connsiteY0" fmla="*/ 1416848 h 1416848"/>
              <a:gd name="connsiteX1" fmla="*/ 0 w 2554711"/>
              <a:gd name="connsiteY1" fmla="*/ 470648 h 1416848"/>
              <a:gd name="connsiteX2" fmla="*/ 713691 w 2554711"/>
              <a:gd name="connsiteY2" fmla="*/ 0 h 1416848"/>
              <a:gd name="connsiteX3" fmla="*/ 2554711 w 2554711"/>
              <a:gd name="connsiteY3" fmla="*/ 946201 h 1416848"/>
              <a:gd name="connsiteX4" fmla="*/ 1666209 w 2554711"/>
              <a:gd name="connsiteY4" fmla="*/ 1416848 h 1416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4711" h="1416848">
                <a:moveTo>
                  <a:pt x="1666209" y="1416848"/>
                </a:moveTo>
                <a:lnTo>
                  <a:pt x="0" y="470648"/>
                </a:lnTo>
                <a:lnTo>
                  <a:pt x="713691" y="0"/>
                </a:lnTo>
                <a:lnTo>
                  <a:pt x="2554711" y="946201"/>
                </a:lnTo>
                <a:lnTo>
                  <a:pt x="1666209" y="1416848"/>
                </a:lnTo>
                <a:close/>
              </a:path>
            </a:pathLst>
          </a:custGeom>
          <a:solidFill>
            <a:srgbClr val="4F81B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21" name="等腰三角形 12">
            <a:extLst>
              <a:ext uri="{FF2B5EF4-FFF2-40B4-BE49-F238E27FC236}">
                <a16:creationId xmlns:a16="http://schemas.microsoft.com/office/drawing/2014/main" xmlns="" id="{62444EC4-2BBB-4E63-8E74-0C9C0448E125}"/>
              </a:ext>
            </a:extLst>
          </p:cNvPr>
          <p:cNvSpPr/>
          <p:nvPr/>
        </p:nvSpPr>
        <p:spPr>
          <a:xfrm rot="19800000">
            <a:off x="11079596" y="2146838"/>
            <a:ext cx="986856" cy="766613"/>
          </a:xfrm>
          <a:custGeom>
            <a:avLst/>
            <a:gdLst>
              <a:gd name="connsiteX0" fmla="*/ 0 w 986856"/>
              <a:gd name="connsiteY0" fmla="*/ 721831 h 721831"/>
              <a:gd name="connsiteX1" fmla="*/ 493428 w 986856"/>
              <a:gd name="connsiteY1" fmla="*/ 0 h 721831"/>
              <a:gd name="connsiteX2" fmla="*/ 986856 w 986856"/>
              <a:gd name="connsiteY2" fmla="*/ 721831 h 721831"/>
              <a:gd name="connsiteX3" fmla="*/ 0 w 986856"/>
              <a:gd name="connsiteY3" fmla="*/ 721831 h 721831"/>
              <a:gd name="connsiteX0" fmla="*/ 0 w 986856"/>
              <a:gd name="connsiteY0" fmla="*/ 766613 h 766613"/>
              <a:gd name="connsiteX1" fmla="*/ 550336 w 986856"/>
              <a:gd name="connsiteY1" fmla="*/ 0 h 766613"/>
              <a:gd name="connsiteX2" fmla="*/ 986856 w 986856"/>
              <a:gd name="connsiteY2" fmla="*/ 766613 h 766613"/>
              <a:gd name="connsiteX3" fmla="*/ 0 w 986856"/>
              <a:gd name="connsiteY3" fmla="*/ 766613 h 76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856" h="766613">
                <a:moveTo>
                  <a:pt x="0" y="766613"/>
                </a:moveTo>
                <a:lnTo>
                  <a:pt x="550336" y="0"/>
                </a:lnTo>
                <a:lnTo>
                  <a:pt x="986856" y="766613"/>
                </a:lnTo>
                <a:lnTo>
                  <a:pt x="0" y="766613"/>
                </a:lnTo>
                <a:close/>
              </a:path>
            </a:pathLst>
          </a:custGeom>
          <a:solidFill>
            <a:srgbClr val="4F81B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22" name="等腰三角形 21">
            <a:extLst>
              <a:ext uri="{FF2B5EF4-FFF2-40B4-BE49-F238E27FC236}">
                <a16:creationId xmlns:a16="http://schemas.microsoft.com/office/drawing/2014/main" xmlns="" id="{0AF69400-9920-4ADD-B641-A02F8F128422}"/>
              </a:ext>
            </a:extLst>
          </p:cNvPr>
          <p:cNvSpPr/>
          <p:nvPr/>
        </p:nvSpPr>
        <p:spPr>
          <a:xfrm rot="16200000">
            <a:off x="10320263" y="2763636"/>
            <a:ext cx="2010385" cy="1733090"/>
          </a:xfrm>
          <a:prstGeom prst="triangle">
            <a:avLst/>
          </a:prstGeom>
          <a:solidFill>
            <a:srgbClr val="00B0F0"/>
          </a:solidFill>
          <a:ln>
            <a:noFill/>
          </a:ln>
          <a:effectLst>
            <a:outerShdw blurRad="50800" dist="38100" dir="8100000" sx="104000" sy="104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23" name="等腰三角形 22">
            <a:extLst>
              <a:ext uri="{FF2B5EF4-FFF2-40B4-BE49-F238E27FC236}">
                <a16:creationId xmlns:a16="http://schemas.microsoft.com/office/drawing/2014/main" xmlns="" id="{25F45BDD-4F80-4C6B-A786-DC866505C635}"/>
              </a:ext>
            </a:extLst>
          </p:cNvPr>
          <p:cNvSpPr/>
          <p:nvPr/>
        </p:nvSpPr>
        <p:spPr>
          <a:xfrm rot="8681015">
            <a:off x="10487418" y="3494999"/>
            <a:ext cx="510208" cy="439834"/>
          </a:xfrm>
          <a:prstGeom prst="triangle">
            <a:avLst/>
          </a:prstGeom>
          <a:solidFill>
            <a:srgbClr val="1B304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24" name="等腰三角形 23">
            <a:extLst>
              <a:ext uri="{FF2B5EF4-FFF2-40B4-BE49-F238E27FC236}">
                <a16:creationId xmlns:a16="http://schemas.microsoft.com/office/drawing/2014/main" xmlns="" id="{0B47B2B6-B83E-4D7D-9A3B-B3034B21F1A9}"/>
              </a:ext>
            </a:extLst>
          </p:cNvPr>
          <p:cNvSpPr/>
          <p:nvPr/>
        </p:nvSpPr>
        <p:spPr>
          <a:xfrm rot="16200000">
            <a:off x="10462329" y="1382549"/>
            <a:ext cx="510208" cy="439834"/>
          </a:xfrm>
          <a:prstGeom prst="triangle">
            <a:avLst/>
          </a:prstGeom>
          <a:solidFill>
            <a:srgbClr val="1B304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25" name="等腰三角形 24">
            <a:extLst>
              <a:ext uri="{FF2B5EF4-FFF2-40B4-BE49-F238E27FC236}">
                <a16:creationId xmlns:a16="http://schemas.microsoft.com/office/drawing/2014/main" xmlns="" id="{8F0D8BC2-4D1E-463A-921C-4AC788F96D5C}"/>
              </a:ext>
            </a:extLst>
          </p:cNvPr>
          <p:cNvSpPr/>
          <p:nvPr/>
        </p:nvSpPr>
        <p:spPr>
          <a:xfrm rot="5400000">
            <a:off x="11046828" y="1431399"/>
            <a:ext cx="405691" cy="349733"/>
          </a:xfrm>
          <a:prstGeom prst="triangl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26" name="等腰三角形 18">
            <a:extLst>
              <a:ext uri="{FF2B5EF4-FFF2-40B4-BE49-F238E27FC236}">
                <a16:creationId xmlns:a16="http://schemas.microsoft.com/office/drawing/2014/main" xmlns="" id="{D6A82B66-7C19-497D-B21C-234D69E002B0}"/>
              </a:ext>
            </a:extLst>
          </p:cNvPr>
          <p:cNvSpPr/>
          <p:nvPr/>
        </p:nvSpPr>
        <p:spPr>
          <a:xfrm rot="19800000">
            <a:off x="9264057" y="1225451"/>
            <a:ext cx="1104855" cy="756405"/>
          </a:xfrm>
          <a:custGeom>
            <a:avLst/>
            <a:gdLst>
              <a:gd name="connsiteX0" fmla="*/ 0 w 1137991"/>
              <a:gd name="connsiteY0" fmla="*/ 981026 h 981026"/>
              <a:gd name="connsiteX1" fmla="*/ 568996 w 1137991"/>
              <a:gd name="connsiteY1" fmla="*/ 0 h 981026"/>
              <a:gd name="connsiteX2" fmla="*/ 1137991 w 1137991"/>
              <a:gd name="connsiteY2" fmla="*/ 981026 h 981026"/>
              <a:gd name="connsiteX3" fmla="*/ 0 w 1137991"/>
              <a:gd name="connsiteY3" fmla="*/ 981026 h 981026"/>
              <a:gd name="connsiteX0" fmla="*/ 0 w 1104855"/>
              <a:gd name="connsiteY0" fmla="*/ 1031212 h 1031212"/>
              <a:gd name="connsiteX1" fmla="*/ 535860 w 1104855"/>
              <a:gd name="connsiteY1" fmla="*/ 0 h 1031212"/>
              <a:gd name="connsiteX2" fmla="*/ 1104855 w 1104855"/>
              <a:gd name="connsiteY2" fmla="*/ 981026 h 1031212"/>
              <a:gd name="connsiteX3" fmla="*/ 0 w 1104855"/>
              <a:gd name="connsiteY3" fmla="*/ 1031212 h 1031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4855" h="1031212">
                <a:moveTo>
                  <a:pt x="0" y="1031212"/>
                </a:moveTo>
                <a:lnTo>
                  <a:pt x="535860" y="0"/>
                </a:lnTo>
                <a:lnTo>
                  <a:pt x="1104855" y="981026"/>
                </a:lnTo>
                <a:lnTo>
                  <a:pt x="0" y="1031212"/>
                </a:lnTo>
                <a:close/>
              </a:path>
            </a:pathLst>
          </a:custGeom>
          <a:solidFill>
            <a:srgbClr val="1B304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27" name="梯形 19">
            <a:extLst>
              <a:ext uri="{FF2B5EF4-FFF2-40B4-BE49-F238E27FC236}">
                <a16:creationId xmlns:a16="http://schemas.microsoft.com/office/drawing/2014/main" xmlns="" id="{9EDC0015-55B0-44A8-B045-4D1713E003B8}"/>
              </a:ext>
            </a:extLst>
          </p:cNvPr>
          <p:cNvSpPr/>
          <p:nvPr/>
        </p:nvSpPr>
        <p:spPr>
          <a:xfrm rot="8948101">
            <a:off x="7888749" y="1769032"/>
            <a:ext cx="2069478" cy="757077"/>
          </a:xfrm>
          <a:custGeom>
            <a:avLst/>
            <a:gdLst>
              <a:gd name="connsiteX0" fmla="*/ 0 w 1126315"/>
              <a:gd name="connsiteY0" fmla="*/ 552153 h 552153"/>
              <a:gd name="connsiteX1" fmla="*/ 138038 w 1126315"/>
              <a:gd name="connsiteY1" fmla="*/ 0 h 552153"/>
              <a:gd name="connsiteX2" fmla="*/ 988277 w 1126315"/>
              <a:gd name="connsiteY2" fmla="*/ 0 h 552153"/>
              <a:gd name="connsiteX3" fmla="*/ 1126315 w 1126315"/>
              <a:gd name="connsiteY3" fmla="*/ 552153 h 552153"/>
              <a:gd name="connsiteX4" fmla="*/ 0 w 1126315"/>
              <a:gd name="connsiteY4" fmla="*/ 552153 h 552153"/>
              <a:gd name="connsiteX0" fmla="*/ 0 w 1582162"/>
              <a:gd name="connsiteY0" fmla="*/ 1000333 h 1000333"/>
              <a:gd name="connsiteX1" fmla="*/ 593885 w 1582162"/>
              <a:gd name="connsiteY1" fmla="*/ 0 h 1000333"/>
              <a:gd name="connsiteX2" fmla="*/ 1444124 w 1582162"/>
              <a:gd name="connsiteY2" fmla="*/ 0 h 1000333"/>
              <a:gd name="connsiteX3" fmla="*/ 1582162 w 1582162"/>
              <a:gd name="connsiteY3" fmla="*/ 552153 h 1000333"/>
              <a:gd name="connsiteX4" fmla="*/ 0 w 1582162"/>
              <a:gd name="connsiteY4" fmla="*/ 1000333 h 1000333"/>
              <a:gd name="connsiteX0" fmla="*/ 0 w 1582162"/>
              <a:gd name="connsiteY0" fmla="*/ 1009487 h 1009487"/>
              <a:gd name="connsiteX1" fmla="*/ 552357 w 1582162"/>
              <a:gd name="connsiteY1" fmla="*/ 0 h 1009487"/>
              <a:gd name="connsiteX2" fmla="*/ 1444124 w 1582162"/>
              <a:gd name="connsiteY2" fmla="*/ 9154 h 1009487"/>
              <a:gd name="connsiteX3" fmla="*/ 1582162 w 1582162"/>
              <a:gd name="connsiteY3" fmla="*/ 561307 h 1009487"/>
              <a:gd name="connsiteX4" fmla="*/ 0 w 1582162"/>
              <a:gd name="connsiteY4" fmla="*/ 1009487 h 1009487"/>
              <a:gd name="connsiteX0" fmla="*/ 0 w 1582162"/>
              <a:gd name="connsiteY0" fmla="*/ 1000333 h 1000333"/>
              <a:gd name="connsiteX1" fmla="*/ 515475 w 1582162"/>
              <a:gd name="connsiteY1" fmla="*/ 134 h 1000333"/>
              <a:gd name="connsiteX2" fmla="*/ 1444124 w 1582162"/>
              <a:gd name="connsiteY2" fmla="*/ 0 h 1000333"/>
              <a:gd name="connsiteX3" fmla="*/ 1582162 w 1582162"/>
              <a:gd name="connsiteY3" fmla="*/ 552153 h 1000333"/>
              <a:gd name="connsiteX4" fmla="*/ 0 w 1582162"/>
              <a:gd name="connsiteY4" fmla="*/ 1000333 h 1000333"/>
              <a:gd name="connsiteX0" fmla="*/ 0 w 1582162"/>
              <a:gd name="connsiteY0" fmla="*/ 1055658 h 1055658"/>
              <a:gd name="connsiteX1" fmla="*/ 515475 w 1582162"/>
              <a:gd name="connsiteY1" fmla="*/ 55459 h 1055658"/>
              <a:gd name="connsiteX2" fmla="*/ 1430191 w 1582162"/>
              <a:gd name="connsiteY2" fmla="*/ 0 h 1055658"/>
              <a:gd name="connsiteX3" fmla="*/ 1582162 w 1582162"/>
              <a:gd name="connsiteY3" fmla="*/ 607478 h 1055658"/>
              <a:gd name="connsiteX4" fmla="*/ 0 w 1582162"/>
              <a:gd name="connsiteY4" fmla="*/ 1055658 h 1055658"/>
              <a:gd name="connsiteX0" fmla="*/ 0 w 2069478"/>
              <a:gd name="connsiteY0" fmla="*/ 1055658 h 1055658"/>
              <a:gd name="connsiteX1" fmla="*/ 515475 w 2069478"/>
              <a:gd name="connsiteY1" fmla="*/ 55459 h 1055658"/>
              <a:gd name="connsiteX2" fmla="*/ 1430191 w 2069478"/>
              <a:gd name="connsiteY2" fmla="*/ 0 h 1055658"/>
              <a:gd name="connsiteX3" fmla="*/ 2069478 w 2069478"/>
              <a:gd name="connsiteY3" fmla="*/ 1024051 h 1055658"/>
              <a:gd name="connsiteX4" fmla="*/ 0 w 2069478"/>
              <a:gd name="connsiteY4" fmla="*/ 1055658 h 1055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9478" h="1055658">
                <a:moveTo>
                  <a:pt x="0" y="1055658"/>
                </a:moveTo>
                <a:lnTo>
                  <a:pt x="515475" y="55459"/>
                </a:lnTo>
                <a:lnTo>
                  <a:pt x="1430191" y="0"/>
                </a:lnTo>
                <a:lnTo>
                  <a:pt x="2069478" y="1024051"/>
                </a:lnTo>
                <a:lnTo>
                  <a:pt x="0" y="1055658"/>
                </a:lnTo>
                <a:close/>
              </a:path>
            </a:pathLst>
          </a:custGeom>
          <a:solidFill>
            <a:srgbClr val="DFD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30" name="等腰三角形 29">
            <a:extLst>
              <a:ext uri="{FF2B5EF4-FFF2-40B4-BE49-F238E27FC236}">
                <a16:creationId xmlns:a16="http://schemas.microsoft.com/office/drawing/2014/main" xmlns="" id="{00E828AD-451F-46B7-90B4-75F8EF1DD979}"/>
              </a:ext>
            </a:extLst>
          </p:cNvPr>
          <p:cNvSpPr/>
          <p:nvPr/>
        </p:nvSpPr>
        <p:spPr>
          <a:xfrm rot="8707643">
            <a:off x="9186532" y="3504363"/>
            <a:ext cx="999067" cy="861264"/>
          </a:xfrm>
          <a:prstGeom prst="triangl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31" name="等腰三角形 30">
            <a:extLst>
              <a:ext uri="{FF2B5EF4-FFF2-40B4-BE49-F238E27FC236}">
                <a16:creationId xmlns:a16="http://schemas.microsoft.com/office/drawing/2014/main" xmlns="" id="{86A05D21-E35E-4049-BAD5-A3AD7BD16B8C}"/>
              </a:ext>
            </a:extLst>
          </p:cNvPr>
          <p:cNvSpPr/>
          <p:nvPr/>
        </p:nvSpPr>
        <p:spPr>
          <a:xfrm rot="9000000">
            <a:off x="7597457" y="3363315"/>
            <a:ext cx="634552" cy="547027"/>
          </a:xfrm>
          <a:prstGeom prst="triangl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09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任意多边形 38">
            <a:extLst>
              <a:ext uri="{FF2B5EF4-FFF2-40B4-BE49-F238E27FC236}">
                <a16:creationId xmlns:a16="http://schemas.microsoft.com/office/drawing/2014/main" xmlns="" id="{0EBDC364-20DB-4BA6-82D8-E073E529F8D0}"/>
              </a:ext>
            </a:extLst>
          </p:cNvPr>
          <p:cNvSpPr/>
          <p:nvPr/>
        </p:nvSpPr>
        <p:spPr>
          <a:xfrm>
            <a:off x="4731785" y="2227194"/>
            <a:ext cx="2536723" cy="4041058"/>
          </a:xfrm>
          <a:custGeom>
            <a:avLst/>
            <a:gdLst>
              <a:gd name="connsiteX0" fmla="*/ 0 w 2536723"/>
              <a:gd name="connsiteY0" fmla="*/ 0 h 4041058"/>
              <a:gd name="connsiteX1" fmla="*/ 1933522 w 2536723"/>
              <a:gd name="connsiteY1" fmla="*/ 0 h 4041058"/>
              <a:gd name="connsiteX2" fmla="*/ 2536723 w 2536723"/>
              <a:gd name="connsiteY2" fmla="*/ 565395 h 4041058"/>
              <a:gd name="connsiteX3" fmla="*/ 2536723 w 2536723"/>
              <a:gd name="connsiteY3" fmla="*/ 4041058 h 4041058"/>
              <a:gd name="connsiteX4" fmla="*/ 0 w 2536723"/>
              <a:gd name="connsiteY4" fmla="*/ 4041058 h 4041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6723" h="4041058">
                <a:moveTo>
                  <a:pt x="0" y="0"/>
                </a:moveTo>
                <a:lnTo>
                  <a:pt x="1933522" y="0"/>
                </a:lnTo>
                <a:lnTo>
                  <a:pt x="2536723" y="565395"/>
                </a:lnTo>
                <a:lnTo>
                  <a:pt x="2536723" y="4041058"/>
                </a:lnTo>
                <a:lnTo>
                  <a:pt x="0" y="4041058"/>
                </a:lnTo>
                <a:close/>
              </a:path>
            </a:pathLst>
          </a:cu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3" name="任意多边形 39">
            <a:extLst>
              <a:ext uri="{FF2B5EF4-FFF2-40B4-BE49-F238E27FC236}">
                <a16:creationId xmlns:a16="http://schemas.microsoft.com/office/drawing/2014/main" xmlns="" id="{EEFDF385-FE48-424D-A00F-272F24C4335F}"/>
              </a:ext>
            </a:extLst>
          </p:cNvPr>
          <p:cNvSpPr/>
          <p:nvPr/>
        </p:nvSpPr>
        <p:spPr>
          <a:xfrm>
            <a:off x="5321720" y="1873880"/>
            <a:ext cx="1356852" cy="716154"/>
          </a:xfrm>
          <a:custGeom>
            <a:avLst/>
            <a:gdLst>
              <a:gd name="connsiteX0" fmla="*/ 0 w 1356852"/>
              <a:gd name="connsiteY0" fmla="*/ 0 h 716154"/>
              <a:gd name="connsiteX1" fmla="*/ 971238 w 1356852"/>
              <a:gd name="connsiteY1" fmla="*/ 0 h 716154"/>
              <a:gd name="connsiteX2" fmla="*/ 1356852 w 1356852"/>
              <a:gd name="connsiteY2" fmla="*/ 361446 h 716154"/>
              <a:gd name="connsiteX3" fmla="*/ 1356852 w 1356852"/>
              <a:gd name="connsiteY3" fmla="*/ 716154 h 716154"/>
              <a:gd name="connsiteX4" fmla="*/ 0 w 1356852"/>
              <a:gd name="connsiteY4" fmla="*/ 716154 h 716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6852" h="716154">
                <a:moveTo>
                  <a:pt x="0" y="0"/>
                </a:moveTo>
                <a:lnTo>
                  <a:pt x="971238" y="0"/>
                </a:lnTo>
                <a:lnTo>
                  <a:pt x="1356852" y="361446"/>
                </a:lnTo>
                <a:lnTo>
                  <a:pt x="1356852" y="716154"/>
                </a:lnTo>
                <a:lnTo>
                  <a:pt x="0" y="716154"/>
                </a:lnTo>
                <a:close/>
              </a:path>
            </a:pathLst>
          </a:cu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5" name="任意多边形 35">
            <a:extLst>
              <a:ext uri="{FF2B5EF4-FFF2-40B4-BE49-F238E27FC236}">
                <a16:creationId xmlns:a16="http://schemas.microsoft.com/office/drawing/2014/main" xmlns="" id="{25198206-5174-4939-894B-022ABD51D003}"/>
              </a:ext>
            </a:extLst>
          </p:cNvPr>
          <p:cNvSpPr/>
          <p:nvPr/>
        </p:nvSpPr>
        <p:spPr>
          <a:xfrm>
            <a:off x="8098843" y="2227194"/>
            <a:ext cx="3251464" cy="4041058"/>
          </a:xfrm>
          <a:custGeom>
            <a:avLst/>
            <a:gdLst>
              <a:gd name="connsiteX0" fmla="*/ 0 w 2536723"/>
              <a:gd name="connsiteY0" fmla="*/ 0 h 4041058"/>
              <a:gd name="connsiteX1" fmla="*/ 1933522 w 2536723"/>
              <a:gd name="connsiteY1" fmla="*/ 0 h 4041058"/>
              <a:gd name="connsiteX2" fmla="*/ 2536723 w 2536723"/>
              <a:gd name="connsiteY2" fmla="*/ 565395 h 4041058"/>
              <a:gd name="connsiteX3" fmla="*/ 2536723 w 2536723"/>
              <a:gd name="connsiteY3" fmla="*/ 4041058 h 4041058"/>
              <a:gd name="connsiteX4" fmla="*/ 0 w 2536723"/>
              <a:gd name="connsiteY4" fmla="*/ 4041058 h 4041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6723" h="4041058">
                <a:moveTo>
                  <a:pt x="0" y="0"/>
                </a:moveTo>
                <a:lnTo>
                  <a:pt x="1933522" y="0"/>
                </a:lnTo>
                <a:lnTo>
                  <a:pt x="2536723" y="565395"/>
                </a:lnTo>
                <a:lnTo>
                  <a:pt x="2536723" y="4041058"/>
                </a:lnTo>
                <a:lnTo>
                  <a:pt x="0" y="4041058"/>
                </a:lnTo>
                <a:close/>
              </a:path>
            </a:pathLst>
          </a:cu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6" name="任意多边形 36">
            <a:extLst>
              <a:ext uri="{FF2B5EF4-FFF2-40B4-BE49-F238E27FC236}">
                <a16:creationId xmlns:a16="http://schemas.microsoft.com/office/drawing/2014/main" xmlns="" id="{DE7B37EE-D2AC-4F05-ACB8-D46260941E32}"/>
              </a:ext>
            </a:extLst>
          </p:cNvPr>
          <p:cNvSpPr/>
          <p:nvPr/>
        </p:nvSpPr>
        <p:spPr>
          <a:xfrm>
            <a:off x="9174784" y="1873880"/>
            <a:ext cx="1421129" cy="716154"/>
          </a:xfrm>
          <a:custGeom>
            <a:avLst/>
            <a:gdLst>
              <a:gd name="connsiteX0" fmla="*/ 0 w 1356852"/>
              <a:gd name="connsiteY0" fmla="*/ 0 h 716154"/>
              <a:gd name="connsiteX1" fmla="*/ 971238 w 1356852"/>
              <a:gd name="connsiteY1" fmla="*/ 0 h 716154"/>
              <a:gd name="connsiteX2" fmla="*/ 1356852 w 1356852"/>
              <a:gd name="connsiteY2" fmla="*/ 361446 h 716154"/>
              <a:gd name="connsiteX3" fmla="*/ 1356852 w 1356852"/>
              <a:gd name="connsiteY3" fmla="*/ 716154 h 716154"/>
              <a:gd name="connsiteX4" fmla="*/ 0 w 1356852"/>
              <a:gd name="connsiteY4" fmla="*/ 716154 h 716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6852" h="716154">
                <a:moveTo>
                  <a:pt x="0" y="0"/>
                </a:moveTo>
                <a:lnTo>
                  <a:pt x="971238" y="0"/>
                </a:lnTo>
                <a:lnTo>
                  <a:pt x="1356852" y="361446"/>
                </a:lnTo>
                <a:lnTo>
                  <a:pt x="1356852" y="716154"/>
                </a:lnTo>
                <a:lnTo>
                  <a:pt x="0" y="716154"/>
                </a:lnTo>
                <a:close/>
              </a:path>
            </a:pathLst>
          </a:cu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3590BBAB-434C-404A-A363-C74BC3CED3A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55555" t="27613" r="36774" b="25299"/>
          <a:stretch/>
        </p:blipFill>
        <p:spPr>
          <a:xfrm rot="18628973" flipV="1">
            <a:off x="10563547" y="-810049"/>
            <a:ext cx="261085" cy="5939636"/>
          </a:xfrm>
          <a:prstGeom prst="rect">
            <a:avLst/>
          </a:prstGeom>
        </p:spPr>
      </p:pic>
      <p:sp>
        <p:nvSpPr>
          <p:cNvPr id="44" name="任意多边形 32">
            <a:extLst>
              <a:ext uri="{FF2B5EF4-FFF2-40B4-BE49-F238E27FC236}">
                <a16:creationId xmlns:a16="http://schemas.microsoft.com/office/drawing/2014/main" xmlns="" id="{F9E0CC7B-3968-4928-AD7F-5B208DE98479}"/>
              </a:ext>
            </a:extLst>
          </p:cNvPr>
          <p:cNvSpPr/>
          <p:nvPr/>
        </p:nvSpPr>
        <p:spPr>
          <a:xfrm>
            <a:off x="1489369" y="2227194"/>
            <a:ext cx="2536723" cy="4041058"/>
          </a:xfrm>
          <a:custGeom>
            <a:avLst/>
            <a:gdLst>
              <a:gd name="connsiteX0" fmla="*/ 0 w 2536723"/>
              <a:gd name="connsiteY0" fmla="*/ 0 h 4041058"/>
              <a:gd name="connsiteX1" fmla="*/ 1933522 w 2536723"/>
              <a:gd name="connsiteY1" fmla="*/ 0 h 4041058"/>
              <a:gd name="connsiteX2" fmla="*/ 2536723 w 2536723"/>
              <a:gd name="connsiteY2" fmla="*/ 565395 h 4041058"/>
              <a:gd name="connsiteX3" fmla="*/ 2536723 w 2536723"/>
              <a:gd name="connsiteY3" fmla="*/ 4041058 h 4041058"/>
              <a:gd name="connsiteX4" fmla="*/ 0 w 2536723"/>
              <a:gd name="connsiteY4" fmla="*/ 4041058 h 4041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6723" h="4041058">
                <a:moveTo>
                  <a:pt x="0" y="0"/>
                </a:moveTo>
                <a:lnTo>
                  <a:pt x="1933522" y="0"/>
                </a:lnTo>
                <a:lnTo>
                  <a:pt x="2536723" y="565395"/>
                </a:lnTo>
                <a:lnTo>
                  <a:pt x="2536723" y="4041058"/>
                </a:lnTo>
                <a:lnTo>
                  <a:pt x="0" y="4041058"/>
                </a:lnTo>
                <a:close/>
              </a:path>
            </a:pathLst>
          </a:cu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7" name="任意多边形 30">
            <a:extLst>
              <a:ext uri="{FF2B5EF4-FFF2-40B4-BE49-F238E27FC236}">
                <a16:creationId xmlns:a16="http://schemas.microsoft.com/office/drawing/2014/main" xmlns="" id="{56CD71E0-61BA-4D3A-813F-16287773965D}"/>
              </a:ext>
            </a:extLst>
          </p:cNvPr>
          <p:cNvSpPr/>
          <p:nvPr/>
        </p:nvSpPr>
        <p:spPr>
          <a:xfrm>
            <a:off x="2079304" y="1873880"/>
            <a:ext cx="1356852" cy="716154"/>
          </a:xfrm>
          <a:custGeom>
            <a:avLst/>
            <a:gdLst>
              <a:gd name="connsiteX0" fmla="*/ 0 w 1356852"/>
              <a:gd name="connsiteY0" fmla="*/ 0 h 716154"/>
              <a:gd name="connsiteX1" fmla="*/ 971238 w 1356852"/>
              <a:gd name="connsiteY1" fmla="*/ 0 h 716154"/>
              <a:gd name="connsiteX2" fmla="*/ 1356852 w 1356852"/>
              <a:gd name="connsiteY2" fmla="*/ 361446 h 716154"/>
              <a:gd name="connsiteX3" fmla="*/ 1356852 w 1356852"/>
              <a:gd name="connsiteY3" fmla="*/ 716154 h 716154"/>
              <a:gd name="connsiteX4" fmla="*/ 0 w 1356852"/>
              <a:gd name="connsiteY4" fmla="*/ 716154 h 716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6852" h="716154">
                <a:moveTo>
                  <a:pt x="0" y="0"/>
                </a:moveTo>
                <a:lnTo>
                  <a:pt x="971238" y="0"/>
                </a:lnTo>
                <a:lnTo>
                  <a:pt x="1356852" y="361446"/>
                </a:lnTo>
                <a:lnTo>
                  <a:pt x="1356852" y="716154"/>
                </a:lnTo>
                <a:lnTo>
                  <a:pt x="0" y="716154"/>
                </a:lnTo>
                <a:close/>
              </a:path>
            </a:pathLst>
          </a:cu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59" name="图片 58">
            <a:extLst>
              <a:ext uri="{FF2B5EF4-FFF2-40B4-BE49-F238E27FC236}">
                <a16:creationId xmlns:a16="http://schemas.microsoft.com/office/drawing/2014/main" xmlns="" id="{A964A812-FA5A-493B-8F48-BDA9AB1AB1A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55555" t="27613" r="36774" b="25299"/>
          <a:stretch/>
        </p:blipFill>
        <p:spPr>
          <a:xfrm rot="18808215" flipV="1">
            <a:off x="3438031" y="-406508"/>
            <a:ext cx="229794" cy="5227794"/>
          </a:xfrm>
          <a:prstGeom prst="rect">
            <a:avLst/>
          </a:prstGeom>
        </p:spPr>
      </p:pic>
      <p:sp>
        <p:nvSpPr>
          <p:cNvPr id="63" name="文本框 62">
            <a:extLst>
              <a:ext uri="{FF2B5EF4-FFF2-40B4-BE49-F238E27FC236}">
                <a16:creationId xmlns:a16="http://schemas.microsoft.com/office/drawing/2014/main" xmlns="" id="{10293D2D-807F-4EC9-A19F-51673C913E2B}"/>
              </a:ext>
            </a:extLst>
          </p:cNvPr>
          <p:cNvSpPr txBox="1"/>
          <p:nvPr/>
        </p:nvSpPr>
        <p:spPr>
          <a:xfrm>
            <a:off x="2417426" y="1904028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/>
              <a:t>01</a:t>
            </a:r>
            <a:endParaRPr lang="zh-CN" altLang="en-US" sz="3600" dirty="0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xmlns="" id="{DF182CB4-8B21-4A3E-87A7-339886E3AF3B}"/>
              </a:ext>
            </a:extLst>
          </p:cNvPr>
          <p:cNvSpPr txBox="1"/>
          <p:nvPr/>
        </p:nvSpPr>
        <p:spPr>
          <a:xfrm>
            <a:off x="5661791" y="1904028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/>
              <a:t>02</a:t>
            </a:r>
            <a:endParaRPr lang="zh-CN" altLang="en-US" sz="3600" dirty="0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xmlns="" id="{BE37957F-2978-4F26-A94E-724BED21B3EC}"/>
              </a:ext>
            </a:extLst>
          </p:cNvPr>
          <p:cNvSpPr txBox="1"/>
          <p:nvPr/>
        </p:nvSpPr>
        <p:spPr>
          <a:xfrm>
            <a:off x="9451188" y="1909244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/>
              <a:t>03</a:t>
            </a:r>
            <a:endParaRPr lang="zh-CN" altLang="en-US" sz="3600" dirty="0"/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xmlns="" id="{F7F3CF9A-BAF5-47F5-B1E7-E97177EAA677}"/>
              </a:ext>
            </a:extLst>
          </p:cNvPr>
          <p:cNvSpPr txBox="1"/>
          <p:nvPr/>
        </p:nvSpPr>
        <p:spPr>
          <a:xfrm>
            <a:off x="2125987" y="3878254"/>
            <a:ext cx="1277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實作</a:t>
            </a:r>
          </a:p>
        </p:txBody>
      </p:sp>
      <p:sp>
        <p:nvSpPr>
          <p:cNvPr id="68" name="Rectangle 7">
            <a:extLst>
              <a:ext uri="{FF2B5EF4-FFF2-40B4-BE49-F238E27FC236}">
                <a16:creationId xmlns:a16="http://schemas.microsoft.com/office/drawing/2014/main" xmlns="" id="{6A08AFCE-FC5E-41E8-B21E-D7A51D1310F5}"/>
              </a:ext>
            </a:extLst>
          </p:cNvPr>
          <p:cNvSpPr>
            <a:spLocks/>
          </p:cNvSpPr>
          <p:nvPr/>
        </p:nvSpPr>
        <p:spPr bwMode="auto">
          <a:xfrm>
            <a:off x="1669189" y="4423275"/>
            <a:ext cx="2194098" cy="1119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defTabSz="96752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06" dirty="0">
                <a:solidFill>
                  <a:schemeClr val="bg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Lato Light" charset="0"/>
                <a:sym typeface="Lato Light" charset="0"/>
              </a:rPr>
              <a:t>讓學生實際動手實作</a:t>
            </a:r>
            <a:endParaRPr lang="en-US" sz="1200" spc="106" dirty="0">
              <a:solidFill>
                <a:schemeClr val="bg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xmlns="" id="{084AE3ED-5533-43B6-9D89-30392120C58B}"/>
              </a:ext>
            </a:extLst>
          </p:cNvPr>
          <p:cNvSpPr txBox="1"/>
          <p:nvPr/>
        </p:nvSpPr>
        <p:spPr>
          <a:xfrm>
            <a:off x="5361319" y="3894403"/>
            <a:ext cx="1277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學生本位</a:t>
            </a:r>
          </a:p>
        </p:txBody>
      </p:sp>
      <p:sp>
        <p:nvSpPr>
          <p:cNvPr id="70" name="Rectangle 7">
            <a:extLst>
              <a:ext uri="{FF2B5EF4-FFF2-40B4-BE49-F238E27FC236}">
                <a16:creationId xmlns:a16="http://schemas.microsoft.com/office/drawing/2014/main" xmlns="" id="{39AEAEB3-2775-4EE5-8353-5D147AC313AE}"/>
              </a:ext>
            </a:extLst>
          </p:cNvPr>
          <p:cNvSpPr>
            <a:spLocks/>
          </p:cNvSpPr>
          <p:nvPr/>
        </p:nvSpPr>
        <p:spPr bwMode="auto">
          <a:xfrm>
            <a:off x="4948817" y="4444147"/>
            <a:ext cx="2194098" cy="1119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defTabSz="96752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06" dirty="0">
                <a:solidFill>
                  <a:schemeClr val="bg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Lato Light" charset="0"/>
                <a:sym typeface="Lato Light" charset="0"/>
              </a:rPr>
              <a:t>符合教育部近年主張「以學生的學習為中心」。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xmlns="" id="{4129C7C7-0E76-4DA7-8DB3-54D18F482598}"/>
              </a:ext>
            </a:extLst>
          </p:cNvPr>
          <p:cNvSpPr txBox="1"/>
          <p:nvPr/>
        </p:nvSpPr>
        <p:spPr>
          <a:xfrm>
            <a:off x="9166740" y="3878254"/>
            <a:ext cx="1277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補足缺失</a:t>
            </a:r>
          </a:p>
        </p:txBody>
      </p:sp>
      <p:sp>
        <p:nvSpPr>
          <p:cNvPr id="86" name="Rectangle 7">
            <a:extLst>
              <a:ext uri="{FF2B5EF4-FFF2-40B4-BE49-F238E27FC236}">
                <a16:creationId xmlns:a16="http://schemas.microsoft.com/office/drawing/2014/main" xmlns="" id="{66BC0855-E180-489D-8249-2887D5D58B09}"/>
              </a:ext>
            </a:extLst>
          </p:cNvPr>
          <p:cNvSpPr>
            <a:spLocks/>
          </p:cNvSpPr>
          <p:nvPr/>
        </p:nvSpPr>
        <p:spPr bwMode="auto">
          <a:xfrm>
            <a:off x="8174335" y="4487425"/>
            <a:ext cx="3175972" cy="1717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defTabSz="96752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06" dirty="0">
                <a:solidFill>
                  <a:schemeClr val="bg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Lato Light" charset="0"/>
                <a:sym typeface="Lato Light" charset="0"/>
              </a:rPr>
              <a:t>十二年國民教育總綱</a:t>
            </a:r>
            <a:endParaRPr lang="en-US" altLang="zh-CN" sz="1400" spc="106" dirty="0">
              <a:solidFill>
                <a:schemeClr val="bg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Lato Light" charset="0"/>
              <a:sym typeface="Lato Light" charset="0"/>
            </a:endParaRPr>
          </a:p>
          <a:p>
            <a:pPr algn="ctr" defTabSz="96752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06" dirty="0">
                <a:solidFill>
                  <a:schemeClr val="bg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Lato Light" charset="0"/>
                <a:sym typeface="Lato Light" charset="0"/>
              </a:rPr>
              <a:t>雖包含了「科技資訊與媒體素養」。</a:t>
            </a:r>
            <a:endParaRPr lang="en-US" altLang="zh-CN" sz="1400" spc="106" dirty="0">
              <a:solidFill>
                <a:schemeClr val="bg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Lato Light" charset="0"/>
              <a:sym typeface="Lato Light" charset="0"/>
            </a:endParaRPr>
          </a:p>
          <a:p>
            <a:pPr algn="ctr" defTabSz="96752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06" dirty="0">
                <a:solidFill>
                  <a:schemeClr val="bg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Lato Light" charset="0"/>
                <a:sym typeface="Lato Light" charset="0"/>
              </a:rPr>
              <a:t>課程內容為資訊科技以及生活科技，媒體素養比重失衡。</a:t>
            </a:r>
          </a:p>
        </p:txBody>
      </p:sp>
      <p:sp>
        <p:nvSpPr>
          <p:cNvPr id="23" name="Rectangle 45">
            <a:extLst>
              <a:ext uri="{FF2B5EF4-FFF2-40B4-BE49-F238E27FC236}">
                <a16:creationId xmlns:a16="http://schemas.microsoft.com/office/drawing/2014/main" xmlns="" id="{80B72525-AEA0-45D6-AA76-9CF66576838B}"/>
              </a:ext>
            </a:extLst>
          </p:cNvPr>
          <p:cNvSpPr>
            <a:spLocks/>
          </p:cNvSpPr>
          <p:nvPr/>
        </p:nvSpPr>
        <p:spPr bwMode="auto">
          <a:xfrm>
            <a:off x="-2674685" y="133350"/>
            <a:ext cx="8029498" cy="62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defTabSz="967527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決定方案</a:t>
            </a:r>
            <a:endParaRPr lang="en-US" altLang="zh-CN" sz="2800" dirty="0">
              <a:solidFill>
                <a:schemeClr val="bg1">
                  <a:lumMod val="95000"/>
                  <a:lumOff val="5000"/>
                </a:schemeClr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9ACA5417-0B6C-405A-A514-3221C2196BA8}"/>
              </a:ext>
            </a:extLst>
          </p:cNvPr>
          <p:cNvSpPr/>
          <p:nvPr/>
        </p:nvSpPr>
        <p:spPr>
          <a:xfrm>
            <a:off x="0" y="133350"/>
            <a:ext cx="171450" cy="51435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xmlns="" id="{80A2AECD-5924-9549-977F-B3574FF4204A}"/>
              </a:ext>
            </a:extLst>
          </p:cNvPr>
          <p:cNvSpPr txBox="1"/>
          <p:nvPr/>
        </p:nvSpPr>
        <p:spPr>
          <a:xfrm>
            <a:off x="529617" y="789698"/>
            <a:ext cx="7019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2400" dirty="0">
                <a:solidFill>
                  <a:srgbClr val="274467"/>
                </a:solidFill>
              </a:rPr>
              <a:t>參考 法國課程－國中學生學做記者：探索數位媒體</a:t>
            </a:r>
          </a:p>
          <a:p>
            <a:endParaRPr kumimoji="1" lang="zh-TW" altLang="en-US" sz="2000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xmlns="" id="{68C73E15-2EF1-5A41-82E2-F595F04F92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186" y="2828761"/>
            <a:ext cx="660406" cy="660406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xmlns="" id="{9044A5A4-54E5-144F-B6B6-A62C8D8874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226" y="2939299"/>
            <a:ext cx="545708" cy="545708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xmlns="" id="{3F8CFC83-1B93-9746-B64E-ED382DCCE52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951" y="2873525"/>
            <a:ext cx="611482" cy="611482"/>
          </a:xfrm>
          <a:prstGeom prst="rect">
            <a:avLst/>
          </a:prstGeom>
        </p:spPr>
      </p:pic>
      <p:pic>
        <p:nvPicPr>
          <p:cNvPr id="37" name="图片 58">
            <a:extLst>
              <a:ext uri="{FF2B5EF4-FFF2-40B4-BE49-F238E27FC236}">
                <a16:creationId xmlns:a16="http://schemas.microsoft.com/office/drawing/2014/main" xmlns="" id="{529C35C0-B038-0A4F-B957-10300BCD6F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55555" t="27613" r="36774" b="25299"/>
          <a:stretch/>
        </p:blipFill>
        <p:spPr>
          <a:xfrm rot="18808215" flipV="1">
            <a:off x="6602415" y="-484295"/>
            <a:ext cx="229794" cy="522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355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直接连接符 16">
            <a:extLst>
              <a:ext uri="{FF2B5EF4-FFF2-40B4-BE49-F238E27FC236}">
                <a16:creationId xmlns:a16="http://schemas.microsoft.com/office/drawing/2014/main" xmlns="" id="{C568CB27-3AFA-834B-8531-0EBFA02C5521}"/>
              </a:ext>
            </a:extLst>
          </p:cNvPr>
          <p:cNvCxnSpPr>
            <a:cxnSpLocks/>
          </p:cNvCxnSpPr>
          <p:nvPr/>
        </p:nvCxnSpPr>
        <p:spPr>
          <a:xfrm>
            <a:off x="6516872" y="1319799"/>
            <a:ext cx="0" cy="5031922"/>
          </a:xfrm>
          <a:prstGeom prst="line">
            <a:avLst/>
          </a:prstGeom>
          <a:noFill/>
          <a:ln w="28575" cap="flat" cmpd="sng" algn="ctr">
            <a:solidFill>
              <a:sysClr val="window" lastClr="FFFFFF">
                <a:lumMod val="65000"/>
              </a:sysClr>
            </a:solidFill>
            <a:prstDash val="sysDot"/>
            <a:miter lim="800000"/>
          </a:ln>
          <a:effectLst/>
        </p:spPr>
      </p:cxnSp>
      <p:sp>
        <p:nvSpPr>
          <p:cNvPr id="16" name="文本框 17">
            <a:extLst>
              <a:ext uri="{FF2B5EF4-FFF2-40B4-BE49-F238E27FC236}">
                <a16:creationId xmlns:a16="http://schemas.microsoft.com/office/drawing/2014/main" xmlns="" id="{338398C5-8618-6D49-AB48-36DFCDB059A3}"/>
              </a:ext>
            </a:extLst>
          </p:cNvPr>
          <p:cNvSpPr txBox="1"/>
          <p:nvPr/>
        </p:nvSpPr>
        <p:spPr>
          <a:xfrm>
            <a:off x="2094590" y="1334705"/>
            <a:ext cx="3465316" cy="8810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>
              <a:lnSpc>
                <a:spcPct val="150000"/>
              </a:lnSpc>
              <a:defRPr/>
            </a:pPr>
            <a:r>
              <a:rPr lang="zh-CN" alt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</a:rPr>
              <a:t>部訂課程</a:t>
            </a:r>
            <a:r>
              <a:rPr lang="zh-TW" alt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</a:rPr>
              <a:t> </a:t>
            </a:r>
            <a:r>
              <a:rPr lang="en-US" altLang="zh-CN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</a:rPr>
              <a:t>-</a:t>
            </a:r>
            <a:r>
              <a:rPr lang="zh-TW" alt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</a:rPr>
              <a:t> </a:t>
            </a:r>
            <a:r>
              <a:rPr lang="zh-CN" alt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</a:rPr>
              <a:t>校訂課程</a:t>
            </a:r>
            <a:endParaRPr lang="en-US" altLang="zh-CN" sz="1800" dirty="0">
              <a:solidFill>
                <a:prstClr val="black">
                  <a:lumMod val="75000"/>
                  <a:lumOff val="25000"/>
                </a:prstClr>
              </a:solidFill>
              <a:latin typeface="+mn-ea"/>
              <a:ea typeface="+mn-ea"/>
            </a:endParaRPr>
          </a:p>
          <a:p>
            <a:pPr algn="r">
              <a:lnSpc>
                <a:spcPct val="150000"/>
              </a:lnSpc>
              <a:defRPr/>
            </a:pPr>
            <a:r>
              <a:rPr lang="zh-CN" alt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</a:rPr>
              <a:t>國中：彈性學習課程</a:t>
            </a:r>
          </a:p>
        </p:txBody>
      </p:sp>
      <p:sp>
        <p:nvSpPr>
          <p:cNvPr id="17" name="平行四边形 18">
            <a:extLst>
              <a:ext uri="{FF2B5EF4-FFF2-40B4-BE49-F238E27FC236}">
                <a16:creationId xmlns:a16="http://schemas.microsoft.com/office/drawing/2014/main" xmlns="" id="{C0A97CCF-9207-9C48-B2CC-85C052C52BF5}"/>
              </a:ext>
            </a:extLst>
          </p:cNvPr>
          <p:cNvSpPr/>
          <p:nvPr/>
        </p:nvSpPr>
        <p:spPr>
          <a:xfrm>
            <a:off x="2868744" y="791846"/>
            <a:ext cx="3648128" cy="512082"/>
          </a:xfrm>
          <a:prstGeom prst="parallelogram">
            <a:avLst>
              <a:gd name="adj" fmla="val 64681"/>
            </a:avLst>
          </a:prstGeom>
          <a:gradFill>
            <a:gsLst>
              <a:gs pos="11000">
                <a:srgbClr val="FFFFFF">
                  <a:alpha val="0"/>
                </a:srgbClr>
              </a:gs>
              <a:gs pos="31000">
                <a:sysClr val="window" lastClr="FFFFFF"/>
              </a:gs>
            </a:gsLst>
            <a:lin ang="1800000" scaled="0"/>
          </a:gradFill>
          <a:ln w="12700" cap="flat" cmpd="sng" algn="ctr">
            <a:gradFill flip="none" rotWithShape="1">
              <a:gsLst>
                <a:gs pos="9000">
                  <a:srgbClr val="4472C4">
                    <a:lumMod val="60000"/>
                    <a:lumOff val="40000"/>
                    <a:alpha val="0"/>
                  </a:srgbClr>
                </a:gs>
                <a:gs pos="58000">
                  <a:srgbClr val="4472C4">
                    <a:lumMod val="60000"/>
                    <a:lumOff val="40000"/>
                  </a:srgbClr>
                </a:gs>
              </a:gsLst>
              <a:lin ang="1800000" scaled="0"/>
              <a:tileRect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平行四边形 19">
            <a:extLst>
              <a:ext uri="{FF2B5EF4-FFF2-40B4-BE49-F238E27FC236}">
                <a16:creationId xmlns:a16="http://schemas.microsoft.com/office/drawing/2014/main" xmlns="" id="{9010DDEE-84EE-3848-BB8D-4C9D25E3A6F4}"/>
              </a:ext>
            </a:extLst>
          </p:cNvPr>
          <p:cNvSpPr/>
          <p:nvPr/>
        </p:nvSpPr>
        <p:spPr>
          <a:xfrm>
            <a:off x="5982740" y="791846"/>
            <a:ext cx="1068263" cy="512082"/>
          </a:xfrm>
          <a:prstGeom prst="parallelogram">
            <a:avLst>
              <a:gd name="adj" fmla="val 64681"/>
            </a:avLst>
          </a:prstGeom>
          <a:solidFill>
            <a:srgbClr val="274467"/>
          </a:solidFill>
          <a:ln w="12700" cap="flat" cmpd="sng" algn="ctr">
            <a:noFill/>
            <a:prstDash val="solid"/>
            <a:miter lim="800000"/>
          </a:ln>
          <a:effectLst>
            <a:outerShdw blurRad="381000" dist="63500" dir="5400000" algn="ctr" rotWithShape="0">
              <a:srgbClr val="4472C4">
                <a:alpha val="40000"/>
              </a:srgb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01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文本框 20">
            <a:extLst>
              <a:ext uri="{FF2B5EF4-FFF2-40B4-BE49-F238E27FC236}">
                <a16:creationId xmlns:a16="http://schemas.microsoft.com/office/drawing/2014/main" xmlns="" id="{3A89759F-3A29-2648-82DE-96BCDEF622F1}"/>
              </a:ext>
            </a:extLst>
          </p:cNvPr>
          <p:cNvSpPr txBox="1"/>
          <p:nvPr/>
        </p:nvSpPr>
        <p:spPr>
          <a:xfrm>
            <a:off x="3500600" y="863235"/>
            <a:ext cx="1978805" cy="400081"/>
          </a:xfrm>
          <a:prstGeom prst="rect">
            <a:avLst/>
          </a:prstGeom>
          <a:noFill/>
        </p:spPr>
        <p:txBody>
          <a:bodyPr wrap="square" lIns="91412" tIns="45706" rIns="91412" bIns="45706" rtlCol="0">
            <a:spAutoFit/>
          </a:bodyPr>
          <a:lstStyle/>
          <a:p>
            <a:pPr algn="r" defTabSz="1218804"/>
            <a:r>
              <a:rPr lang="zh-CN" altLang="en-US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教育部課綱修訂</a:t>
            </a:r>
          </a:p>
        </p:txBody>
      </p:sp>
      <p:sp>
        <p:nvSpPr>
          <p:cNvPr id="24" name="文本框 28">
            <a:extLst>
              <a:ext uri="{FF2B5EF4-FFF2-40B4-BE49-F238E27FC236}">
                <a16:creationId xmlns:a16="http://schemas.microsoft.com/office/drawing/2014/main" xmlns="" id="{74192B29-1E52-7445-9C5F-2F6E18F472A2}"/>
              </a:ext>
            </a:extLst>
          </p:cNvPr>
          <p:cNvSpPr txBox="1"/>
          <p:nvPr/>
        </p:nvSpPr>
        <p:spPr>
          <a:xfrm flipH="1">
            <a:off x="6673701" y="4007831"/>
            <a:ext cx="5306992" cy="212757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</a:rPr>
              <a:t>彈性學習課程：教育部課綱並未強制規定其課程內容</a:t>
            </a:r>
            <a:endParaRPr lang="en-US" altLang="zh-CN" sz="1800" dirty="0">
              <a:solidFill>
                <a:prstClr val="black">
                  <a:lumMod val="75000"/>
                  <a:lumOff val="25000"/>
                </a:prstClr>
              </a:solidFill>
              <a:latin typeface="+mn-ea"/>
              <a:ea typeface="+mn-ea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</a:rPr>
              <a:t>為提升媒體識讀課程於校方採納施行比例：擬設計出一套完整</a:t>
            </a:r>
            <a:r>
              <a:rPr lang="en-US" altLang="zh-CN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</a:rPr>
              <a:t>15</a:t>
            </a:r>
            <a:r>
              <a:rPr lang="zh-CN" alt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</a:rPr>
              <a:t>小時的課程，供學校課程發展委員會參考  </a:t>
            </a:r>
          </a:p>
        </p:txBody>
      </p:sp>
      <p:sp>
        <p:nvSpPr>
          <p:cNvPr id="25" name="平行四边形 29">
            <a:extLst>
              <a:ext uri="{FF2B5EF4-FFF2-40B4-BE49-F238E27FC236}">
                <a16:creationId xmlns:a16="http://schemas.microsoft.com/office/drawing/2014/main" xmlns="" id="{7DBEC053-494A-EC4B-A856-018E7696A22C}"/>
              </a:ext>
            </a:extLst>
          </p:cNvPr>
          <p:cNvSpPr/>
          <p:nvPr/>
        </p:nvSpPr>
        <p:spPr>
          <a:xfrm>
            <a:off x="6879133" y="3260004"/>
            <a:ext cx="3648128" cy="512082"/>
          </a:xfrm>
          <a:prstGeom prst="parallelogram">
            <a:avLst>
              <a:gd name="adj" fmla="val 64681"/>
            </a:avLst>
          </a:prstGeom>
          <a:gradFill>
            <a:gsLst>
              <a:gs pos="88000">
                <a:srgbClr val="FFFFFF">
                  <a:alpha val="0"/>
                </a:srgbClr>
              </a:gs>
              <a:gs pos="69000">
                <a:sysClr val="window" lastClr="FFFFFF"/>
              </a:gs>
            </a:gsLst>
            <a:lin ang="1800000" scaled="0"/>
          </a:gradFill>
          <a:ln w="12700" cap="flat" cmpd="sng" algn="ctr">
            <a:gradFill flip="none" rotWithShape="1">
              <a:gsLst>
                <a:gs pos="91000">
                  <a:srgbClr val="4472C4">
                    <a:lumMod val="60000"/>
                    <a:lumOff val="40000"/>
                    <a:alpha val="0"/>
                  </a:srgbClr>
                </a:gs>
                <a:gs pos="42000">
                  <a:srgbClr val="4472C4">
                    <a:lumMod val="60000"/>
                    <a:lumOff val="40000"/>
                  </a:srgbClr>
                </a:gs>
              </a:gsLst>
              <a:lin ang="1800000" scaled="0"/>
              <a:tileRect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平行四边形 30">
            <a:extLst>
              <a:ext uri="{FF2B5EF4-FFF2-40B4-BE49-F238E27FC236}">
                <a16:creationId xmlns:a16="http://schemas.microsoft.com/office/drawing/2014/main" xmlns="" id="{20BE00CE-E85E-3140-84F4-38CF67D21F95}"/>
              </a:ext>
            </a:extLst>
          </p:cNvPr>
          <p:cNvSpPr/>
          <p:nvPr/>
        </p:nvSpPr>
        <p:spPr>
          <a:xfrm>
            <a:off x="5971800" y="3260004"/>
            <a:ext cx="1068263" cy="512082"/>
          </a:xfrm>
          <a:prstGeom prst="parallelogram">
            <a:avLst>
              <a:gd name="adj" fmla="val 64681"/>
            </a:avLst>
          </a:prstGeom>
          <a:solidFill>
            <a:srgbClr val="4F81BD"/>
          </a:solidFill>
          <a:ln w="12700" cap="flat" cmpd="sng" algn="ctr">
            <a:noFill/>
            <a:prstDash val="solid"/>
            <a:miter lim="800000"/>
          </a:ln>
          <a:effectLst>
            <a:outerShdw blurRad="381000" dist="63500" dir="5400000" algn="ctr" rotWithShape="0">
              <a:srgbClr val="4472C4">
                <a:alpha val="40000"/>
              </a:srgb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02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文本框 31">
            <a:extLst>
              <a:ext uri="{FF2B5EF4-FFF2-40B4-BE49-F238E27FC236}">
                <a16:creationId xmlns:a16="http://schemas.microsoft.com/office/drawing/2014/main" xmlns="" id="{4D526AF2-A8C7-454E-BF0C-47F17AB29B1E}"/>
              </a:ext>
            </a:extLst>
          </p:cNvPr>
          <p:cNvSpPr txBox="1"/>
          <p:nvPr/>
        </p:nvSpPr>
        <p:spPr>
          <a:xfrm flipH="1">
            <a:off x="7219468" y="3331393"/>
            <a:ext cx="2808248" cy="400081"/>
          </a:xfrm>
          <a:prstGeom prst="rect">
            <a:avLst/>
          </a:prstGeom>
          <a:noFill/>
        </p:spPr>
        <p:txBody>
          <a:bodyPr wrap="square" lIns="91412" tIns="45706" rIns="91412" bIns="45706" rtlCol="0">
            <a:spAutoFit/>
          </a:bodyPr>
          <a:lstStyle/>
          <a:p>
            <a:pPr defTabSz="1218804"/>
            <a:r>
              <a:rPr lang="zh-CN" altLang="en-US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+mn-ea"/>
                <a:sym typeface="+mn-lt"/>
              </a:rPr>
              <a:t>向各校方提案此課程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3F2A778B-23D7-C643-BD06-E9E6AFBC9E7A}"/>
              </a:ext>
            </a:extLst>
          </p:cNvPr>
          <p:cNvSpPr/>
          <p:nvPr/>
        </p:nvSpPr>
        <p:spPr>
          <a:xfrm>
            <a:off x="0" y="133350"/>
            <a:ext cx="171450" cy="51435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Rectangle 45">
            <a:extLst>
              <a:ext uri="{FF2B5EF4-FFF2-40B4-BE49-F238E27FC236}">
                <a16:creationId xmlns:a16="http://schemas.microsoft.com/office/drawing/2014/main" xmlns="" id="{993559CF-F851-DF43-81AE-B9AEE4570F67}"/>
              </a:ext>
            </a:extLst>
          </p:cNvPr>
          <p:cNvSpPr>
            <a:spLocks/>
          </p:cNvSpPr>
          <p:nvPr/>
        </p:nvSpPr>
        <p:spPr bwMode="auto">
          <a:xfrm>
            <a:off x="-2409239" y="138899"/>
            <a:ext cx="8029498" cy="62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defTabSz="967527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我方解決方案</a:t>
            </a:r>
            <a:endParaRPr lang="en-US" altLang="zh-CN" sz="2800" dirty="0">
              <a:solidFill>
                <a:schemeClr val="bg1">
                  <a:lumMod val="95000"/>
                  <a:lumOff val="5000"/>
                </a:schemeClr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69EAA361-DCF3-574F-B371-BF52C3F1B5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1121" y="2841760"/>
            <a:ext cx="6145743" cy="3869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99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文框 2">
            <a:extLst>
              <a:ext uri="{FF2B5EF4-FFF2-40B4-BE49-F238E27FC236}">
                <a16:creationId xmlns:a16="http://schemas.microsoft.com/office/drawing/2014/main" xmlns="" id="{7FAC9CC9-7D5D-400A-884D-8ADBA3ADB04D}"/>
              </a:ext>
            </a:extLst>
          </p:cNvPr>
          <p:cNvSpPr/>
          <p:nvPr/>
        </p:nvSpPr>
        <p:spPr>
          <a:xfrm>
            <a:off x="1090218" y="1687802"/>
            <a:ext cx="4681156" cy="3451396"/>
          </a:xfrm>
          <a:prstGeom prst="frame">
            <a:avLst>
              <a:gd name="adj1" fmla="val 763"/>
            </a:avLst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503B43BB-EF1B-489B-A068-83C865171D9C}"/>
              </a:ext>
            </a:extLst>
          </p:cNvPr>
          <p:cNvSpPr txBox="1"/>
          <p:nvPr/>
        </p:nvSpPr>
        <p:spPr>
          <a:xfrm>
            <a:off x="6924751" y="1230425"/>
            <a:ext cx="25127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>
                <a:solidFill>
                  <a:srgbClr val="27446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與法國課程不同點</a:t>
            </a:r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xmlns="" id="{6D9FF111-EE65-458F-9F86-FB47FFD3FE68}"/>
              </a:ext>
            </a:extLst>
          </p:cNvPr>
          <p:cNvSpPr>
            <a:spLocks/>
          </p:cNvSpPr>
          <p:nvPr/>
        </p:nvSpPr>
        <p:spPr bwMode="auto">
          <a:xfrm>
            <a:off x="7047314" y="1661312"/>
            <a:ext cx="2819594" cy="1106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marL="285750" indent="-285750" defTabSz="96752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pc="106" dirty="0">
                <a:solidFill>
                  <a:schemeClr val="bg1">
                    <a:lumMod val="65000"/>
                    <a:lumOff val="35000"/>
                  </a:schemeClr>
                </a:solidFill>
                <a:latin typeface="微软雅黑"/>
                <a:cs typeface="Lato Light" charset="0"/>
                <a:sym typeface="Lato Light" charset="0"/>
              </a:rPr>
              <a:t>新聞媒體基礎理論</a:t>
            </a:r>
            <a:endParaRPr lang="en-US" altLang="zh-CN" spc="106" dirty="0">
              <a:solidFill>
                <a:schemeClr val="bg1">
                  <a:lumMod val="65000"/>
                  <a:lumOff val="35000"/>
                </a:schemeClr>
              </a:solidFill>
              <a:latin typeface="微软雅黑"/>
              <a:cs typeface="Lato Light" charset="0"/>
              <a:sym typeface="Lato Light" charset="0"/>
            </a:endParaRPr>
          </a:p>
          <a:p>
            <a:pPr marL="285750" indent="-285750" defTabSz="96752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pc="106" dirty="0">
                <a:solidFill>
                  <a:schemeClr val="bg1">
                    <a:lumMod val="65000"/>
                    <a:lumOff val="35000"/>
                  </a:schemeClr>
                </a:solidFill>
                <a:latin typeface="微软雅黑"/>
                <a:cs typeface="Lato Light" charset="0"/>
                <a:sym typeface="Lato Light" charset="0"/>
              </a:rPr>
              <a:t>學生自主媒體實作</a:t>
            </a:r>
            <a:endParaRPr lang="en-US" sz="1600" spc="106" dirty="0">
              <a:solidFill>
                <a:schemeClr val="bg1">
                  <a:lumMod val="65000"/>
                  <a:lumOff val="3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9" name="Rectangle 45">
            <a:extLst>
              <a:ext uri="{FF2B5EF4-FFF2-40B4-BE49-F238E27FC236}">
                <a16:creationId xmlns:a16="http://schemas.microsoft.com/office/drawing/2014/main" xmlns="" id="{737154A8-B142-4C01-81A4-720EB4FC896F}"/>
              </a:ext>
            </a:extLst>
          </p:cNvPr>
          <p:cNvSpPr>
            <a:spLocks/>
          </p:cNvSpPr>
          <p:nvPr/>
        </p:nvSpPr>
        <p:spPr bwMode="auto">
          <a:xfrm>
            <a:off x="-2674685" y="133350"/>
            <a:ext cx="8029498" cy="62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defTabSz="967527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cs typeface="Bebas Neue" charset="0"/>
                <a:sym typeface="Bebas Neue" charset="0"/>
              </a:rPr>
              <a:t>           </a:t>
            </a:r>
            <a:r>
              <a:rPr lang="zh-CN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cs typeface="Bebas Neue" charset="0"/>
                <a:sym typeface="Bebas Neue" charset="0"/>
              </a:rPr>
              <a:t>擬設計之課程內容</a:t>
            </a:r>
            <a:endParaRPr lang="en-US" altLang="zh-CN" sz="2800" dirty="0">
              <a:solidFill>
                <a:schemeClr val="bg1">
                  <a:lumMod val="95000"/>
                  <a:lumOff val="5000"/>
                </a:schemeClr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3E87139F-FACD-45D6-9C75-95290B5E58A5}"/>
              </a:ext>
            </a:extLst>
          </p:cNvPr>
          <p:cNvSpPr/>
          <p:nvPr/>
        </p:nvSpPr>
        <p:spPr>
          <a:xfrm>
            <a:off x="0" y="133350"/>
            <a:ext cx="171450" cy="51435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9">
            <a:extLst>
              <a:ext uri="{FF2B5EF4-FFF2-40B4-BE49-F238E27FC236}">
                <a16:creationId xmlns:a16="http://schemas.microsoft.com/office/drawing/2014/main" xmlns="" id="{0EEAB1CC-C73C-A941-90F8-3161382B54E9}"/>
              </a:ext>
            </a:extLst>
          </p:cNvPr>
          <p:cNvSpPr txBox="1"/>
          <p:nvPr/>
        </p:nvSpPr>
        <p:spPr>
          <a:xfrm>
            <a:off x="6924751" y="3071837"/>
            <a:ext cx="25127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>
                <a:solidFill>
                  <a:srgbClr val="27446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我方課程內容</a:t>
            </a:r>
          </a:p>
        </p:txBody>
      </p:sp>
      <p:sp>
        <p:nvSpPr>
          <p:cNvPr id="22" name="Rectangle 7">
            <a:extLst>
              <a:ext uri="{FF2B5EF4-FFF2-40B4-BE49-F238E27FC236}">
                <a16:creationId xmlns:a16="http://schemas.microsoft.com/office/drawing/2014/main" xmlns="" id="{752BC5C1-4ED4-8A47-8E09-7041035DD74F}"/>
              </a:ext>
            </a:extLst>
          </p:cNvPr>
          <p:cNvSpPr>
            <a:spLocks/>
          </p:cNvSpPr>
          <p:nvPr/>
        </p:nvSpPr>
        <p:spPr bwMode="auto">
          <a:xfrm>
            <a:off x="7047314" y="3502910"/>
            <a:ext cx="4388331" cy="256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marL="285750" indent="-285750" defTabSz="96752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pc="106" dirty="0">
                <a:solidFill>
                  <a:schemeClr val="bg1">
                    <a:lumMod val="65000"/>
                    <a:lumOff val="35000"/>
                  </a:schemeClr>
                </a:solidFill>
                <a:latin typeface="微软雅黑"/>
                <a:cs typeface="Lato Light" charset="0"/>
                <a:sym typeface="Lato Light" charset="0"/>
              </a:rPr>
              <a:t>理論：學生對媒體基本資訊的知識尚有不足，因此以老師教授有關媒體素養的理論知識為主。</a:t>
            </a:r>
            <a:endParaRPr lang="en-US" altLang="zh-CN" spc="106" dirty="0">
              <a:solidFill>
                <a:schemeClr val="bg1">
                  <a:lumMod val="65000"/>
                  <a:lumOff val="35000"/>
                </a:schemeClr>
              </a:solidFill>
              <a:latin typeface="微软雅黑"/>
              <a:cs typeface="Lato Light" charset="0"/>
              <a:sym typeface="Lato Light" charset="0"/>
            </a:endParaRPr>
          </a:p>
          <a:p>
            <a:pPr marL="285750" indent="-285750" defTabSz="96752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pc="106" dirty="0">
                <a:solidFill>
                  <a:schemeClr val="bg1">
                    <a:lumMod val="65000"/>
                    <a:lumOff val="35000"/>
                  </a:schemeClr>
                </a:solidFill>
                <a:latin typeface="微软雅黑"/>
                <a:cs typeface="Lato Light" charset="0"/>
                <a:sym typeface="Lato Light" charset="0"/>
              </a:rPr>
              <a:t>實作：讓學生親身體驗，藉由製作的過程，幫助學生建立正確的媒體識讀能力。 </a:t>
            </a:r>
          </a:p>
          <a:p>
            <a:pPr defTabSz="96752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pc="106" dirty="0">
                <a:solidFill>
                  <a:schemeClr val="bg1">
                    <a:lumMod val="65000"/>
                    <a:lumOff val="35000"/>
                  </a:schemeClr>
                </a:solidFill>
                <a:latin typeface="微软雅黑"/>
                <a:cs typeface="Lato Light" charset="0"/>
                <a:sym typeface="Lato Light" charset="0"/>
              </a:rPr>
              <a:t> </a:t>
            </a:r>
            <a:endParaRPr lang="en-US" altLang="zh-CN" spc="106" dirty="0">
              <a:solidFill>
                <a:schemeClr val="bg1">
                  <a:lumMod val="65000"/>
                  <a:lumOff val="35000"/>
                </a:schemeClr>
              </a:solidFill>
              <a:latin typeface="微软雅黑"/>
              <a:cs typeface="Lato Light" charset="0"/>
              <a:sym typeface="Lato Light" charset="0"/>
            </a:endParaRPr>
          </a:p>
          <a:p>
            <a:pPr marL="285750" indent="-285750" defTabSz="96752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zh-CN" altLang="en-US" spc="106" dirty="0">
              <a:solidFill>
                <a:schemeClr val="bg1">
                  <a:lumMod val="65000"/>
                  <a:lumOff val="35000"/>
                </a:schemeClr>
              </a:solidFill>
              <a:latin typeface="微软雅黑"/>
              <a:cs typeface="Lato Light" charset="0"/>
              <a:sym typeface="Lato Light" charset="0"/>
            </a:endParaRPr>
          </a:p>
          <a:p>
            <a:pPr marL="285750" indent="-285750" defTabSz="96752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1600" spc="106" dirty="0">
              <a:solidFill>
                <a:schemeClr val="bg1">
                  <a:lumMod val="65000"/>
                  <a:lumOff val="3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26" name="圖片 25">
            <a:extLst>
              <a:ext uri="{FF2B5EF4-FFF2-40B4-BE49-F238E27FC236}">
                <a16:creationId xmlns:a16="http://schemas.microsoft.com/office/drawing/2014/main" xmlns="" id="{0B20C0A3-A262-C649-88E3-93D23A900A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22" y="2049070"/>
            <a:ext cx="4857172" cy="3355276"/>
          </a:xfrm>
          <a:prstGeom prst="rect">
            <a:avLst/>
          </a:prstGeom>
        </p:spPr>
      </p:pic>
      <p:grpSp>
        <p:nvGrpSpPr>
          <p:cNvPr id="32" name="群組 31">
            <a:extLst>
              <a:ext uri="{FF2B5EF4-FFF2-40B4-BE49-F238E27FC236}">
                <a16:creationId xmlns:a16="http://schemas.microsoft.com/office/drawing/2014/main" xmlns="" id="{A6BA762F-D9D0-7849-A257-5333A913AD26}"/>
              </a:ext>
            </a:extLst>
          </p:cNvPr>
          <p:cNvGrpSpPr/>
          <p:nvPr/>
        </p:nvGrpSpPr>
        <p:grpSpPr>
          <a:xfrm>
            <a:off x="6015452" y="2926012"/>
            <a:ext cx="731607" cy="722536"/>
            <a:chOff x="6011678" y="3112590"/>
            <a:chExt cx="731607" cy="722536"/>
          </a:xfrm>
        </p:grpSpPr>
        <p:sp>
          <p:nvSpPr>
            <p:cNvPr id="8" name="Oval 51">
              <a:extLst>
                <a:ext uri="{FF2B5EF4-FFF2-40B4-BE49-F238E27FC236}">
                  <a16:creationId xmlns:a16="http://schemas.microsoft.com/office/drawing/2014/main" xmlns="" id="{E554C495-D2D2-40DE-8C62-B779BF9BD902}"/>
                </a:ext>
              </a:extLst>
            </p:cNvPr>
            <p:cNvSpPr/>
            <p:nvPr/>
          </p:nvSpPr>
          <p:spPr>
            <a:xfrm>
              <a:off x="6011678" y="3112590"/>
              <a:ext cx="731607" cy="722536"/>
            </a:xfrm>
            <a:prstGeom prst="ellipse">
              <a:avLst/>
            </a:prstGeom>
            <a:solidFill>
              <a:srgbClr val="1F497D"/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6752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963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28" name="圖片 27">
              <a:extLst>
                <a:ext uri="{FF2B5EF4-FFF2-40B4-BE49-F238E27FC236}">
                  <a16:creationId xmlns:a16="http://schemas.microsoft.com/office/drawing/2014/main" xmlns="" id="{00259BEE-25DB-674A-BA97-F5094EADB8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5881" y="3242862"/>
              <a:ext cx="489229" cy="489229"/>
            </a:xfrm>
            <a:prstGeom prst="rect">
              <a:avLst/>
            </a:prstGeom>
          </p:spPr>
        </p:pic>
      </p:grpSp>
      <p:grpSp>
        <p:nvGrpSpPr>
          <p:cNvPr id="31" name="群組 30">
            <a:extLst>
              <a:ext uri="{FF2B5EF4-FFF2-40B4-BE49-F238E27FC236}">
                <a16:creationId xmlns:a16="http://schemas.microsoft.com/office/drawing/2014/main" xmlns="" id="{A5648A86-8DAC-8F41-A968-420CE5E8AD35}"/>
              </a:ext>
            </a:extLst>
          </p:cNvPr>
          <p:cNvGrpSpPr/>
          <p:nvPr/>
        </p:nvGrpSpPr>
        <p:grpSpPr>
          <a:xfrm>
            <a:off x="6015452" y="1084600"/>
            <a:ext cx="731607" cy="722536"/>
            <a:chOff x="6011678" y="1326534"/>
            <a:chExt cx="731607" cy="722536"/>
          </a:xfrm>
        </p:grpSpPr>
        <p:sp>
          <p:nvSpPr>
            <p:cNvPr id="5" name="Oval 60">
              <a:extLst>
                <a:ext uri="{FF2B5EF4-FFF2-40B4-BE49-F238E27FC236}">
                  <a16:creationId xmlns:a16="http://schemas.microsoft.com/office/drawing/2014/main" xmlns="" id="{126B0714-B619-4F97-B78B-04C99CB271F2}"/>
                </a:ext>
              </a:extLst>
            </p:cNvPr>
            <p:cNvSpPr/>
            <p:nvPr/>
          </p:nvSpPr>
          <p:spPr>
            <a:xfrm>
              <a:off x="6011678" y="1326534"/>
              <a:ext cx="731607" cy="722536"/>
            </a:xfrm>
            <a:prstGeom prst="ellipse">
              <a:avLst/>
            </a:prstGeom>
            <a:solidFill>
              <a:srgbClr val="1F497D"/>
            </a:solidFill>
            <a:ln w="19050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6752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963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30" name="圖片 29">
              <a:extLst>
                <a:ext uri="{FF2B5EF4-FFF2-40B4-BE49-F238E27FC236}">
                  <a16:creationId xmlns:a16="http://schemas.microsoft.com/office/drawing/2014/main" xmlns="" id="{5FAC8C63-46F9-0743-9C28-2EAF7776B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5338" y="1441266"/>
              <a:ext cx="533962" cy="5339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6566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45">
            <a:extLst>
              <a:ext uri="{FF2B5EF4-FFF2-40B4-BE49-F238E27FC236}">
                <a16:creationId xmlns:a16="http://schemas.microsoft.com/office/drawing/2014/main" xmlns="" id="{737154A8-B142-4C01-81A4-720EB4FC896F}"/>
              </a:ext>
            </a:extLst>
          </p:cNvPr>
          <p:cNvSpPr>
            <a:spLocks/>
          </p:cNvSpPr>
          <p:nvPr/>
        </p:nvSpPr>
        <p:spPr bwMode="auto">
          <a:xfrm>
            <a:off x="-2674685" y="133350"/>
            <a:ext cx="8029498" cy="62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defTabSz="967527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SWOT</a:t>
            </a:r>
            <a:r>
              <a:rPr lang="zh-CN" alt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分析</a:t>
            </a:r>
            <a:endParaRPr lang="en-US" altLang="zh-CN" sz="2800" dirty="0">
              <a:solidFill>
                <a:schemeClr val="bg1">
                  <a:lumMod val="95000"/>
                  <a:lumOff val="5000"/>
                </a:schemeClr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3E87139F-FACD-45D6-9C75-95290B5E58A5}"/>
              </a:ext>
            </a:extLst>
          </p:cNvPr>
          <p:cNvSpPr/>
          <p:nvPr/>
        </p:nvSpPr>
        <p:spPr>
          <a:xfrm>
            <a:off x="0" y="133350"/>
            <a:ext cx="171450" cy="51435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7">
            <a:extLst>
              <a:ext uri="{FF2B5EF4-FFF2-40B4-BE49-F238E27FC236}">
                <a16:creationId xmlns:a16="http://schemas.microsoft.com/office/drawing/2014/main" xmlns="" id="{76C8E29D-32B9-764B-9864-6FBCB95A0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7999" y="1539671"/>
            <a:ext cx="2169985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219170"/>
            <a:r>
              <a:rPr lang="en-US" altLang="zh-CN" sz="1867" b="1" dirty="0">
                <a:solidFill>
                  <a:schemeClr val="accent5"/>
                </a:solidFill>
              </a:rPr>
              <a:t>ADD YOUR TEXT</a:t>
            </a:r>
            <a:endParaRPr lang="zh-CN" altLang="en-US" sz="1867" b="1" dirty="0">
              <a:solidFill>
                <a:schemeClr val="accent5"/>
              </a:solidFill>
            </a:endParaRPr>
          </a:p>
        </p:txBody>
      </p:sp>
      <p:sp>
        <p:nvSpPr>
          <p:cNvPr id="29" name="矩形 7">
            <a:extLst>
              <a:ext uri="{FF2B5EF4-FFF2-40B4-BE49-F238E27FC236}">
                <a16:creationId xmlns:a16="http://schemas.microsoft.com/office/drawing/2014/main" xmlns="" id="{66E8C4B9-ECBF-7C4C-A5B6-163FD31F31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8445" y="1539671"/>
            <a:ext cx="1965603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867" b="1" dirty="0">
                <a:solidFill>
                  <a:schemeClr val="accent4"/>
                </a:solidFill>
              </a:rPr>
              <a:t>ADD YOUR TEXT</a:t>
            </a:r>
            <a:endParaRPr lang="zh-CN" altLang="en-US" sz="1867" b="1" dirty="0">
              <a:solidFill>
                <a:schemeClr val="accent4"/>
              </a:solidFill>
            </a:endParaRPr>
          </a:p>
        </p:txBody>
      </p:sp>
      <p:sp>
        <p:nvSpPr>
          <p:cNvPr id="39" name="椭圆 4">
            <a:extLst>
              <a:ext uri="{FF2B5EF4-FFF2-40B4-BE49-F238E27FC236}">
                <a16:creationId xmlns:a16="http://schemas.microsoft.com/office/drawing/2014/main" xmlns="" id="{06943304-D8E5-7B4B-B292-B726B8D1F57B}"/>
              </a:ext>
            </a:extLst>
          </p:cNvPr>
          <p:cNvSpPr/>
          <p:nvPr/>
        </p:nvSpPr>
        <p:spPr>
          <a:xfrm>
            <a:off x="4064428" y="3015490"/>
            <a:ext cx="3936437" cy="1783060"/>
          </a:xfrm>
          <a:prstGeom prst="ellipse">
            <a:avLst/>
          </a:prstGeom>
          <a:noFill/>
          <a:ln w="19050" cap="rnd">
            <a:solidFill>
              <a:srgbClr val="18171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40" name="椭圆 5">
            <a:extLst>
              <a:ext uri="{FF2B5EF4-FFF2-40B4-BE49-F238E27FC236}">
                <a16:creationId xmlns:a16="http://schemas.microsoft.com/office/drawing/2014/main" xmlns="" id="{7D6C648A-6799-BE4C-A598-291E95AA4600}"/>
              </a:ext>
            </a:extLst>
          </p:cNvPr>
          <p:cNvSpPr/>
          <p:nvPr/>
        </p:nvSpPr>
        <p:spPr>
          <a:xfrm rot="5400000">
            <a:off x="4059862" y="3015490"/>
            <a:ext cx="3936437" cy="1783060"/>
          </a:xfrm>
          <a:prstGeom prst="ellipse">
            <a:avLst/>
          </a:prstGeom>
          <a:noFill/>
          <a:ln w="19050" cap="rnd">
            <a:solidFill>
              <a:srgbClr val="18171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41" name="椭圆 6">
            <a:extLst>
              <a:ext uri="{FF2B5EF4-FFF2-40B4-BE49-F238E27FC236}">
                <a16:creationId xmlns:a16="http://schemas.microsoft.com/office/drawing/2014/main" xmlns="" id="{17BFFA1F-665E-1941-8408-F22A407717E5}"/>
              </a:ext>
            </a:extLst>
          </p:cNvPr>
          <p:cNvSpPr/>
          <p:nvPr/>
        </p:nvSpPr>
        <p:spPr>
          <a:xfrm>
            <a:off x="4545674" y="2430962"/>
            <a:ext cx="1359557" cy="1359557"/>
          </a:xfrm>
          <a:prstGeom prst="ellipse">
            <a:avLst/>
          </a:prstGeom>
          <a:solidFill>
            <a:srgbClr val="FF6E6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/>
            <a:endParaRPr lang="zh-CN" altLang="en-US" sz="3200" dirty="0">
              <a:solidFill>
                <a:prstClr val="white"/>
              </a:solidFill>
            </a:endParaRPr>
          </a:p>
        </p:txBody>
      </p:sp>
      <p:sp>
        <p:nvSpPr>
          <p:cNvPr id="42" name="椭圆 7">
            <a:extLst>
              <a:ext uri="{FF2B5EF4-FFF2-40B4-BE49-F238E27FC236}">
                <a16:creationId xmlns:a16="http://schemas.microsoft.com/office/drawing/2014/main" xmlns="" id="{47AA9FB1-3552-E748-80F1-348947643422}"/>
              </a:ext>
            </a:extLst>
          </p:cNvPr>
          <p:cNvSpPr/>
          <p:nvPr/>
        </p:nvSpPr>
        <p:spPr>
          <a:xfrm>
            <a:off x="6223066" y="2430962"/>
            <a:ext cx="1359557" cy="1359557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/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43" name="椭圆 8">
            <a:extLst>
              <a:ext uri="{FF2B5EF4-FFF2-40B4-BE49-F238E27FC236}">
                <a16:creationId xmlns:a16="http://schemas.microsoft.com/office/drawing/2014/main" xmlns="" id="{03C0CC48-57EA-A947-802C-AC9BD102B855}"/>
              </a:ext>
            </a:extLst>
          </p:cNvPr>
          <p:cNvSpPr/>
          <p:nvPr/>
        </p:nvSpPr>
        <p:spPr>
          <a:xfrm>
            <a:off x="6223066" y="4051468"/>
            <a:ext cx="1359557" cy="1359557"/>
          </a:xfrm>
          <a:prstGeom prst="ellipse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/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44" name="椭圆 9">
            <a:extLst>
              <a:ext uri="{FF2B5EF4-FFF2-40B4-BE49-F238E27FC236}">
                <a16:creationId xmlns:a16="http://schemas.microsoft.com/office/drawing/2014/main" xmlns="" id="{B875E5D1-00BB-834C-A294-554A2BB9A78C}"/>
              </a:ext>
            </a:extLst>
          </p:cNvPr>
          <p:cNvSpPr/>
          <p:nvPr/>
        </p:nvSpPr>
        <p:spPr>
          <a:xfrm>
            <a:off x="4545674" y="4065424"/>
            <a:ext cx="1359557" cy="1359557"/>
          </a:xfrm>
          <a:prstGeom prst="ellipse">
            <a:avLst/>
          </a:prstGeom>
          <a:solidFill>
            <a:srgbClr val="FFB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/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45" name="矩形 7">
            <a:extLst>
              <a:ext uri="{FF2B5EF4-FFF2-40B4-BE49-F238E27FC236}">
                <a16:creationId xmlns:a16="http://schemas.microsoft.com/office/drawing/2014/main" xmlns="" id="{AE3B72E5-058F-494B-A8CD-43C0F61F3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7999" y="1539671"/>
            <a:ext cx="2169985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219170"/>
            <a:r>
              <a:rPr lang="en-US" altLang="zh-CN" sz="1867" b="1" dirty="0">
                <a:solidFill>
                  <a:schemeClr val="accent5"/>
                </a:solidFill>
              </a:rPr>
              <a:t>ADD YOUR TEXT</a:t>
            </a:r>
            <a:endParaRPr lang="zh-CN" altLang="en-US" sz="1867" b="1" dirty="0">
              <a:solidFill>
                <a:schemeClr val="accent5"/>
              </a:solidFill>
            </a:endParaRPr>
          </a:p>
        </p:txBody>
      </p:sp>
      <p:sp>
        <p:nvSpPr>
          <p:cNvPr id="46" name="矩形 6">
            <a:extLst>
              <a:ext uri="{FF2B5EF4-FFF2-40B4-BE49-F238E27FC236}">
                <a16:creationId xmlns:a16="http://schemas.microsoft.com/office/drawing/2014/main" xmlns="" id="{7C08243E-FCEB-FE40-8363-D69476703C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755" y="2270758"/>
            <a:ext cx="4138002" cy="852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 defTabSz="121917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學生在參與過程中能學習到更廣泛、多元的知識。</a:t>
            </a:r>
            <a:endParaRPr lang="zh-CN" altLang="en-US" sz="2000" dirty="0">
              <a:solidFill>
                <a:srgbClr val="181715"/>
              </a:solidFill>
              <a:latin typeface="Century Gothic" pitchFamily="34" charset="0"/>
            </a:endParaRPr>
          </a:p>
        </p:txBody>
      </p:sp>
      <p:sp>
        <p:nvSpPr>
          <p:cNvPr id="47" name="矩形 7">
            <a:extLst>
              <a:ext uri="{FF2B5EF4-FFF2-40B4-BE49-F238E27FC236}">
                <a16:creationId xmlns:a16="http://schemas.microsoft.com/office/drawing/2014/main" xmlns="" id="{88487CCC-1E6F-5841-A687-4430193C15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8445" y="1539671"/>
            <a:ext cx="1965603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867" b="1" dirty="0">
                <a:solidFill>
                  <a:schemeClr val="accent4"/>
                </a:solidFill>
              </a:rPr>
              <a:t>ADD YOUR TEXT</a:t>
            </a:r>
            <a:endParaRPr lang="zh-CN" altLang="en-US" sz="1867" b="1" dirty="0">
              <a:solidFill>
                <a:schemeClr val="accent4"/>
              </a:solidFill>
            </a:endParaRPr>
          </a:p>
        </p:txBody>
      </p:sp>
      <p:sp>
        <p:nvSpPr>
          <p:cNvPr id="49" name="矩形 7">
            <a:extLst>
              <a:ext uri="{FF2B5EF4-FFF2-40B4-BE49-F238E27FC236}">
                <a16:creationId xmlns:a16="http://schemas.microsoft.com/office/drawing/2014/main" xmlns="" id="{3A367C2B-B304-634E-A400-95053820B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8000" y="4612012"/>
            <a:ext cx="1965603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867" b="1" dirty="0">
                <a:solidFill>
                  <a:schemeClr val="accent3"/>
                </a:solidFill>
              </a:rPr>
              <a:t>ADD YOUR TEXT</a:t>
            </a:r>
            <a:endParaRPr lang="zh-CN" altLang="en-US" sz="1867" b="1" dirty="0">
              <a:solidFill>
                <a:schemeClr val="accent3"/>
              </a:solidFill>
            </a:endParaRPr>
          </a:p>
        </p:txBody>
      </p:sp>
      <p:sp>
        <p:nvSpPr>
          <p:cNvPr id="50" name="矩形 6">
            <a:extLst>
              <a:ext uri="{FF2B5EF4-FFF2-40B4-BE49-F238E27FC236}">
                <a16:creationId xmlns:a16="http://schemas.microsoft.com/office/drawing/2014/main" xmlns="" id="{287E5E3F-6AAC-7443-B8E1-FACA0407D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006" y="4558356"/>
            <a:ext cx="3806541" cy="452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 defTabSz="121917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增進媒體相關產業能力的發展。</a:t>
            </a:r>
            <a:endParaRPr lang="zh-CN" altLang="en-US" sz="2000" dirty="0">
              <a:solidFill>
                <a:srgbClr val="181715"/>
              </a:solidFill>
              <a:latin typeface="Century Gothic" pitchFamily="34" charset="0"/>
            </a:endParaRPr>
          </a:p>
        </p:txBody>
      </p:sp>
      <p:sp>
        <p:nvSpPr>
          <p:cNvPr id="52" name="矩形 6">
            <a:extLst>
              <a:ext uri="{FF2B5EF4-FFF2-40B4-BE49-F238E27FC236}">
                <a16:creationId xmlns:a16="http://schemas.microsoft.com/office/drawing/2014/main" xmlns="" id="{E25AF93F-9C52-4240-97B4-91DFC5E16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0458" y="4558356"/>
            <a:ext cx="3941221" cy="452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21917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所選定做為教材的議題更迭快速。</a:t>
            </a:r>
            <a:endParaRPr lang="zh-CN" altLang="en-US" sz="2000" dirty="0">
              <a:solidFill>
                <a:srgbClr val="181715"/>
              </a:solidFill>
              <a:latin typeface="Century Gothic" pitchFamily="34" charset="0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xmlns="" id="{3DB836D1-776A-2044-8AE5-331C39315FD1}"/>
              </a:ext>
            </a:extLst>
          </p:cNvPr>
          <p:cNvSpPr/>
          <p:nvPr/>
        </p:nvSpPr>
        <p:spPr>
          <a:xfrm>
            <a:off x="4944815" y="2753248"/>
            <a:ext cx="548139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schemeClr val="bg1"/>
                </a:solidFill>
                <a:ea typeface="微软雅黑" pitchFamily="34" charset="-122"/>
              </a:rPr>
              <a:t>S</a:t>
            </a:r>
            <a:endParaRPr lang="zh-CN" altLang="en-US" sz="3733" b="1" dirty="0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xmlns="" id="{E5EBE9EC-10BB-9543-AA0A-D6A9100F0688}"/>
              </a:ext>
            </a:extLst>
          </p:cNvPr>
          <p:cNvSpPr/>
          <p:nvPr/>
        </p:nvSpPr>
        <p:spPr>
          <a:xfrm>
            <a:off x="6540277" y="2774887"/>
            <a:ext cx="765829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schemeClr val="bg1"/>
                </a:solidFill>
                <a:ea typeface="微软雅黑" pitchFamily="34" charset="-122"/>
              </a:rPr>
              <a:t>W</a:t>
            </a:r>
            <a:endParaRPr lang="zh-CN" altLang="en-US" sz="3733" b="1" dirty="0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xmlns="" id="{7055FE2E-3917-664E-A6EC-9F557AF59E0F}"/>
              </a:ext>
            </a:extLst>
          </p:cNvPr>
          <p:cNvSpPr/>
          <p:nvPr/>
        </p:nvSpPr>
        <p:spPr>
          <a:xfrm>
            <a:off x="4830257" y="4415159"/>
            <a:ext cx="702461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schemeClr val="bg1"/>
                </a:solidFill>
                <a:ea typeface="微软雅黑" pitchFamily="34" charset="-122"/>
              </a:rPr>
              <a:t>O</a:t>
            </a:r>
            <a:endParaRPr lang="zh-CN" altLang="en-US" sz="3733" b="1" dirty="0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xmlns="" id="{9F9C6596-6778-134C-AE97-5DD1EA01468C}"/>
              </a:ext>
            </a:extLst>
          </p:cNvPr>
          <p:cNvSpPr/>
          <p:nvPr/>
        </p:nvSpPr>
        <p:spPr>
          <a:xfrm>
            <a:off x="6654110" y="4400412"/>
            <a:ext cx="506480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schemeClr val="bg1"/>
                </a:solidFill>
                <a:ea typeface="微软雅黑" pitchFamily="34" charset="-122"/>
              </a:rPr>
              <a:t>T</a:t>
            </a:r>
            <a:endParaRPr lang="zh-CN" altLang="en-US" sz="3733" b="1" dirty="0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57" name="矩形 6">
            <a:extLst>
              <a:ext uri="{FF2B5EF4-FFF2-40B4-BE49-F238E27FC236}">
                <a16:creationId xmlns:a16="http://schemas.microsoft.com/office/drawing/2014/main" xmlns="" id="{33DA7BDF-9E40-2041-9E36-96C3F6A470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4453" y="2237724"/>
            <a:ext cx="4138002" cy="452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21917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老師需要另外培訓。</a:t>
            </a:r>
            <a:endParaRPr lang="zh-CN" altLang="en-US" sz="2000" dirty="0">
              <a:solidFill>
                <a:srgbClr val="181715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755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B376C07-1E91-4F5B-8512-6563D984E76B}"/>
              </a:ext>
            </a:extLst>
          </p:cNvPr>
          <p:cNvSpPr/>
          <p:nvPr/>
        </p:nvSpPr>
        <p:spPr>
          <a:xfrm>
            <a:off x="0" y="2117912"/>
            <a:ext cx="658906" cy="2622176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44A99563-3A1E-4CA2-BD47-57CEB8E770F6}"/>
              </a:ext>
            </a:extLst>
          </p:cNvPr>
          <p:cNvSpPr txBox="1"/>
          <p:nvPr/>
        </p:nvSpPr>
        <p:spPr>
          <a:xfrm>
            <a:off x="69829" y="2517413"/>
            <a:ext cx="492443" cy="195654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微软雅黑"/>
                <a:cs typeface="+mn-cs"/>
              </a:rPr>
              <a:t>理律盃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6F2AD4A0-E4F8-41EA-9D4C-B6B2F8E1F1AC}"/>
              </a:ext>
            </a:extLst>
          </p:cNvPr>
          <p:cNvSpPr txBox="1"/>
          <p:nvPr/>
        </p:nvSpPr>
        <p:spPr>
          <a:xfrm>
            <a:off x="1472452" y="1976716"/>
            <a:ext cx="4342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entury Gothic"/>
                <a:ea typeface="微软雅黑"/>
                <a:cs typeface="+mn-cs"/>
              </a:rPr>
              <a:t>PART  FOUR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BAD1E1AE-0CAF-4EAE-8E48-F15CAFB33880}"/>
              </a:ext>
            </a:extLst>
          </p:cNvPr>
          <p:cNvSpPr txBox="1"/>
          <p:nvPr/>
        </p:nvSpPr>
        <p:spPr>
          <a:xfrm>
            <a:off x="1472451" y="2899432"/>
            <a:ext cx="43429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6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第四步驟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B6EBB73-B8A6-4508-884C-9089EE4219C1}"/>
              </a:ext>
            </a:extLst>
          </p:cNvPr>
          <p:cNvSpPr txBox="1"/>
          <p:nvPr/>
        </p:nvSpPr>
        <p:spPr>
          <a:xfrm>
            <a:off x="1472451" y="3853969"/>
            <a:ext cx="6010899" cy="562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1200" cap="none" spc="30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Microsoft YaHei" panose="020B0503020204020204" pitchFamily="34" charset="-122"/>
                <a:cs typeface="+mn-cs"/>
                <a:sym typeface="Century Gothic" panose="020B0502020202020204" pitchFamily="34" charset="0"/>
              </a:rPr>
              <a:t>提出行動方案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9656D800-0995-4ED6-90FF-0DA53070AD5F}"/>
              </a:ext>
            </a:extLst>
          </p:cNvPr>
          <p:cNvCxnSpPr/>
          <p:nvPr/>
        </p:nvCxnSpPr>
        <p:spPr>
          <a:xfrm>
            <a:off x="1667436" y="3853969"/>
            <a:ext cx="914400" cy="0"/>
          </a:xfrm>
          <a:prstGeom prst="line">
            <a:avLst/>
          </a:prstGeom>
          <a:ln w="41275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平行四边形 6">
            <a:extLst>
              <a:ext uri="{FF2B5EF4-FFF2-40B4-BE49-F238E27FC236}">
                <a16:creationId xmlns:a16="http://schemas.microsoft.com/office/drawing/2014/main" xmlns="" id="{270C5034-9F5C-4224-9956-7CBDD7EC7041}"/>
              </a:ext>
            </a:extLst>
          </p:cNvPr>
          <p:cNvSpPr/>
          <p:nvPr/>
        </p:nvSpPr>
        <p:spPr>
          <a:xfrm rot="19586943">
            <a:off x="6535437" y="2121759"/>
            <a:ext cx="3911158" cy="1770937"/>
          </a:xfrm>
          <a:custGeom>
            <a:avLst/>
            <a:gdLst>
              <a:gd name="connsiteX0" fmla="*/ 0 w 4606366"/>
              <a:gd name="connsiteY0" fmla="*/ 1274301 h 1274301"/>
              <a:gd name="connsiteX1" fmla="*/ 318575 w 4606366"/>
              <a:gd name="connsiteY1" fmla="*/ 0 h 1274301"/>
              <a:gd name="connsiteX2" fmla="*/ 4606366 w 4606366"/>
              <a:gd name="connsiteY2" fmla="*/ 0 h 1274301"/>
              <a:gd name="connsiteX3" fmla="*/ 4287791 w 4606366"/>
              <a:gd name="connsiteY3" fmla="*/ 1274301 h 1274301"/>
              <a:gd name="connsiteX4" fmla="*/ 0 w 4606366"/>
              <a:gd name="connsiteY4" fmla="*/ 1274301 h 1274301"/>
              <a:gd name="connsiteX0" fmla="*/ 0 w 4606366"/>
              <a:gd name="connsiteY0" fmla="*/ 1274301 h 1274301"/>
              <a:gd name="connsiteX1" fmla="*/ 131438 w 4606366"/>
              <a:gd name="connsiteY1" fmla="*/ 682608 h 1274301"/>
              <a:gd name="connsiteX2" fmla="*/ 318575 w 4606366"/>
              <a:gd name="connsiteY2" fmla="*/ 0 h 1274301"/>
              <a:gd name="connsiteX3" fmla="*/ 4606366 w 4606366"/>
              <a:gd name="connsiteY3" fmla="*/ 0 h 1274301"/>
              <a:gd name="connsiteX4" fmla="*/ 4287791 w 4606366"/>
              <a:gd name="connsiteY4" fmla="*/ 1274301 h 1274301"/>
              <a:gd name="connsiteX5" fmla="*/ 0 w 4606366"/>
              <a:gd name="connsiteY5" fmla="*/ 1274301 h 1274301"/>
              <a:gd name="connsiteX0" fmla="*/ 345969 w 4474928"/>
              <a:gd name="connsiteY0" fmla="*/ 1284331 h 1284331"/>
              <a:gd name="connsiteX1" fmla="*/ 0 w 4474928"/>
              <a:gd name="connsiteY1" fmla="*/ 682608 h 1284331"/>
              <a:gd name="connsiteX2" fmla="*/ 187137 w 4474928"/>
              <a:gd name="connsiteY2" fmla="*/ 0 h 1284331"/>
              <a:gd name="connsiteX3" fmla="*/ 4474928 w 4474928"/>
              <a:gd name="connsiteY3" fmla="*/ 0 h 1284331"/>
              <a:gd name="connsiteX4" fmla="*/ 4156353 w 4474928"/>
              <a:gd name="connsiteY4" fmla="*/ 1274301 h 1284331"/>
              <a:gd name="connsiteX5" fmla="*/ 345969 w 4474928"/>
              <a:gd name="connsiteY5" fmla="*/ 1284331 h 1284331"/>
              <a:gd name="connsiteX0" fmla="*/ 554298 w 4683257"/>
              <a:gd name="connsiteY0" fmla="*/ 1284331 h 1284331"/>
              <a:gd name="connsiteX1" fmla="*/ 0 w 4683257"/>
              <a:gd name="connsiteY1" fmla="*/ 899429 h 1284331"/>
              <a:gd name="connsiteX2" fmla="*/ 395466 w 4683257"/>
              <a:gd name="connsiteY2" fmla="*/ 0 h 1284331"/>
              <a:gd name="connsiteX3" fmla="*/ 4683257 w 4683257"/>
              <a:gd name="connsiteY3" fmla="*/ 0 h 1284331"/>
              <a:gd name="connsiteX4" fmla="*/ 4364682 w 4683257"/>
              <a:gd name="connsiteY4" fmla="*/ 1274301 h 1284331"/>
              <a:gd name="connsiteX5" fmla="*/ 554298 w 4683257"/>
              <a:gd name="connsiteY5" fmla="*/ 1284331 h 1284331"/>
              <a:gd name="connsiteX0" fmla="*/ 408846 w 4683257"/>
              <a:gd name="connsiteY0" fmla="*/ 1284683 h 1284683"/>
              <a:gd name="connsiteX1" fmla="*/ 0 w 4683257"/>
              <a:gd name="connsiteY1" fmla="*/ 899429 h 1284683"/>
              <a:gd name="connsiteX2" fmla="*/ 395466 w 4683257"/>
              <a:gd name="connsiteY2" fmla="*/ 0 h 1284683"/>
              <a:gd name="connsiteX3" fmla="*/ 4683257 w 4683257"/>
              <a:gd name="connsiteY3" fmla="*/ 0 h 1284683"/>
              <a:gd name="connsiteX4" fmla="*/ 4364682 w 4683257"/>
              <a:gd name="connsiteY4" fmla="*/ 1274301 h 1284683"/>
              <a:gd name="connsiteX5" fmla="*/ 408846 w 4683257"/>
              <a:gd name="connsiteY5" fmla="*/ 1284683 h 1284683"/>
              <a:gd name="connsiteX0" fmla="*/ 1459511 w 5733922"/>
              <a:gd name="connsiteY0" fmla="*/ 1287609 h 1287609"/>
              <a:gd name="connsiteX1" fmla="*/ 1050665 w 5733922"/>
              <a:gd name="connsiteY1" fmla="*/ 902355 h 1287609"/>
              <a:gd name="connsiteX2" fmla="*/ 0 w 5733922"/>
              <a:gd name="connsiteY2" fmla="*/ 0 h 1287609"/>
              <a:gd name="connsiteX3" fmla="*/ 5733922 w 5733922"/>
              <a:gd name="connsiteY3" fmla="*/ 2926 h 1287609"/>
              <a:gd name="connsiteX4" fmla="*/ 5415347 w 5733922"/>
              <a:gd name="connsiteY4" fmla="*/ 1277227 h 1287609"/>
              <a:gd name="connsiteX5" fmla="*/ 1459511 w 5733922"/>
              <a:gd name="connsiteY5" fmla="*/ 1287609 h 1287609"/>
              <a:gd name="connsiteX0" fmla="*/ 1459511 w 5733922"/>
              <a:gd name="connsiteY0" fmla="*/ 1287609 h 1287609"/>
              <a:gd name="connsiteX1" fmla="*/ 1531017 w 5733922"/>
              <a:gd name="connsiteY1" fmla="*/ 544015 h 1287609"/>
              <a:gd name="connsiteX2" fmla="*/ 0 w 5733922"/>
              <a:gd name="connsiteY2" fmla="*/ 0 h 1287609"/>
              <a:gd name="connsiteX3" fmla="*/ 5733922 w 5733922"/>
              <a:gd name="connsiteY3" fmla="*/ 2926 h 1287609"/>
              <a:gd name="connsiteX4" fmla="*/ 5415347 w 5733922"/>
              <a:gd name="connsiteY4" fmla="*/ 1277227 h 1287609"/>
              <a:gd name="connsiteX5" fmla="*/ 1459511 w 5733922"/>
              <a:gd name="connsiteY5" fmla="*/ 1287609 h 1287609"/>
              <a:gd name="connsiteX0" fmla="*/ 1459511 w 5733922"/>
              <a:gd name="connsiteY0" fmla="*/ 1287609 h 1287609"/>
              <a:gd name="connsiteX1" fmla="*/ 1531017 w 5733922"/>
              <a:gd name="connsiteY1" fmla="*/ 544015 h 1287609"/>
              <a:gd name="connsiteX2" fmla="*/ 854662 w 5733922"/>
              <a:gd name="connsiteY2" fmla="*/ 311936 h 1287609"/>
              <a:gd name="connsiteX3" fmla="*/ 0 w 5733922"/>
              <a:gd name="connsiteY3" fmla="*/ 0 h 1287609"/>
              <a:gd name="connsiteX4" fmla="*/ 5733922 w 5733922"/>
              <a:gd name="connsiteY4" fmla="*/ 2926 h 1287609"/>
              <a:gd name="connsiteX5" fmla="*/ 5415347 w 5733922"/>
              <a:gd name="connsiteY5" fmla="*/ 1277227 h 1287609"/>
              <a:gd name="connsiteX6" fmla="*/ 1459511 w 5733922"/>
              <a:gd name="connsiteY6" fmla="*/ 1287609 h 1287609"/>
              <a:gd name="connsiteX0" fmla="*/ 1459511 w 5733922"/>
              <a:gd name="connsiteY0" fmla="*/ 1287609 h 1287609"/>
              <a:gd name="connsiteX1" fmla="*/ 1531017 w 5733922"/>
              <a:gd name="connsiteY1" fmla="*/ 544015 h 1287609"/>
              <a:gd name="connsiteX2" fmla="*/ 492945 w 5733922"/>
              <a:gd name="connsiteY2" fmla="*/ 516134 h 1287609"/>
              <a:gd name="connsiteX3" fmla="*/ 0 w 5733922"/>
              <a:gd name="connsiteY3" fmla="*/ 0 h 1287609"/>
              <a:gd name="connsiteX4" fmla="*/ 5733922 w 5733922"/>
              <a:gd name="connsiteY4" fmla="*/ 2926 h 1287609"/>
              <a:gd name="connsiteX5" fmla="*/ 5415347 w 5733922"/>
              <a:gd name="connsiteY5" fmla="*/ 1277227 h 1287609"/>
              <a:gd name="connsiteX6" fmla="*/ 1459511 w 5733922"/>
              <a:gd name="connsiteY6" fmla="*/ 1287609 h 1287609"/>
              <a:gd name="connsiteX0" fmla="*/ 966566 w 5240977"/>
              <a:gd name="connsiteY0" fmla="*/ 1284683 h 1284683"/>
              <a:gd name="connsiteX1" fmla="*/ 1038072 w 5240977"/>
              <a:gd name="connsiteY1" fmla="*/ 541089 h 1284683"/>
              <a:gd name="connsiteX2" fmla="*/ 0 w 5240977"/>
              <a:gd name="connsiteY2" fmla="*/ 513208 h 1284683"/>
              <a:gd name="connsiteX3" fmla="*/ 191133 w 5240977"/>
              <a:gd name="connsiteY3" fmla="*/ 5694 h 1284683"/>
              <a:gd name="connsiteX4" fmla="*/ 5240977 w 5240977"/>
              <a:gd name="connsiteY4" fmla="*/ 0 h 1284683"/>
              <a:gd name="connsiteX5" fmla="*/ 4922402 w 5240977"/>
              <a:gd name="connsiteY5" fmla="*/ 1274301 h 1284683"/>
              <a:gd name="connsiteX6" fmla="*/ 966566 w 5240977"/>
              <a:gd name="connsiteY6" fmla="*/ 1284683 h 1284683"/>
              <a:gd name="connsiteX0" fmla="*/ 1517487 w 5791898"/>
              <a:gd name="connsiteY0" fmla="*/ 1284683 h 1284683"/>
              <a:gd name="connsiteX1" fmla="*/ 1588993 w 5791898"/>
              <a:gd name="connsiteY1" fmla="*/ 541089 h 1284683"/>
              <a:gd name="connsiteX2" fmla="*/ 0 w 5791898"/>
              <a:gd name="connsiteY2" fmla="*/ 509160 h 1284683"/>
              <a:gd name="connsiteX3" fmla="*/ 742054 w 5791898"/>
              <a:gd name="connsiteY3" fmla="*/ 5694 h 1284683"/>
              <a:gd name="connsiteX4" fmla="*/ 5791898 w 5791898"/>
              <a:gd name="connsiteY4" fmla="*/ 0 h 1284683"/>
              <a:gd name="connsiteX5" fmla="*/ 5473323 w 5791898"/>
              <a:gd name="connsiteY5" fmla="*/ 1274301 h 1284683"/>
              <a:gd name="connsiteX6" fmla="*/ 1517487 w 5791898"/>
              <a:gd name="connsiteY6" fmla="*/ 1284683 h 1284683"/>
              <a:gd name="connsiteX0" fmla="*/ 1517487 w 5791898"/>
              <a:gd name="connsiteY0" fmla="*/ 1284683 h 1284683"/>
              <a:gd name="connsiteX1" fmla="*/ 1024276 w 5791898"/>
              <a:gd name="connsiteY1" fmla="*/ 532320 h 1284683"/>
              <a:gd name="connsiteX2" fmla="*/ 0 w 5791898"/>
              <a:gd name="connsiteY2" fmla="*/ 509160 h 1284683"/>
              <a:gd name="connsiteX3" fmla="*/ 742054 w 5791898"/>
              <a:gd name="connsiteY3" fmla="*/ 5694 h 1284683"/>
              <a:gd name="connsiteX4" fmla="*/ 5791898 w 5791898"/>
              <a:gd name="connsiteY4" fmla="*/ 0 h 1284683"/>
              <a:gd name="connsiteX5" fmla="*/ 5473323 w 5791898"/>
              <a:gd name="connsiteY5" fmla="*/ 1274301 h 1284683"/>
              <a:gd name="connsiteX6" fmla="*/ 1517487 w 5791898"/>
              <a:gd name="connsiteY6" fmla="*/ 1284683 h 1284683"/>
              <a:gd name="connsiteX0" fmla="*/ 1517487 w 5797578"/>
              <a:gd name="connsiteY0" fmla="*/ 1278989 h 1278989"/>
              <a:gd name="connsiteX1" fmla="*/ 1024276 w 5797578"/>
              <a:gd name="connsiteY1" fmla="*/ 526626 h 1278989"/>
              <a:gd name="connsiteX2" fmla="*/ 0 w 5797578"/>
              <a:gd name="connsiteY2" fmla="*/ 503466 h 1278989"/>
              <a:gd name="connsiteX3" fmla="*/ 742054 w 5797578"/>
              <a:gd name="connsiteY3" fmla="*/ 0 h 1278989"/>
              <a:gd name="connsiteX4" fmla="*/ 5797578 w 5797578"/>
              <a:gd name="connsiteY4" fmla="*/ 35636 h 1278989"/>
              <a:gd name="connsiteX5" fmla="*/ 5473323 w 5797578"/>
              <a:gd name="connsiteY5" fmla="*/ 1268607 h 1278989"/>
              <a:gd name="connsiteX6" fmla="*/ 1517487 w 5797578"/>
              <a:gd name="connsiteY6" fmla="*/ 1278989 h 1278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97578" h="1278989">
                <a:moveTo>
                  <a:pt x="1517487" y="1278989"/>
                </a:moveTo>
                <a:lnTo>
                  <a:pt x="1024276" y="526626"/>
                </a:lnTo>
                <a:lnTo>
                  <a:pt x="0" y="503466"/>
                </a:lnTo>
                <a:lnTo>
                  <a:pt x="742054" y="0"/>
                </a:lnTo>
                <a:lnTo>
                  <a:pt x="5797578" y="35636"/>
                </a:lnTo>
                <a:lnTo>
                  <a:pt x="5473323" y="1268607"/>
                </a:lnTo>
                <a:lnTo>
                  <a:pt x="1517487" y="1278989"/>
                </a:lnTo>
                <a:close/>
              </a:path>
            </a:pathLst>
          </a:custGeom>
          <a:solidFill>
            <a:srgbClr val="DFDFD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14" name="等腰三角形 13">
            <a:extLst>
              <a:ext uri="{FF2B5EF4-FFF2-40B4-BE49-F238E27FC236}">
                <a16:creationId xmlns:a16="http://schemas.microsoft.com/office/drawing/2014/main" xmlns="" id="{B5F2DAC6-4185-46F8-8A9B-2A83540D373E}"/>
              </a:ext>
            </a:extLst>
          </p:cNvPr>
          <p:cNvSpPr/>
          <p:nvPr/>
        </p:nvSpPr>
        <p:spPr>
          <a:xfrm rot="8681015">
            <a:off x="8162044" y="2884806"/>
            <a:ext cx="999067" cy="861264"/>
          </a:xfrm>
          <a:prstGeom prst="triangle">
            <a:avLst/>
          </a:prstGeom>
          <a:solidFill>
            <a:schemeClr val="tx1">
              <a:lumMod val="85000"/>
              <a:alpha val="7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15" name="等腰三角形 14">
            <a:extLst>
              <a:ext uri="{FF2B5EF4-FFF2-40B4-BE49-F238E27FC236}">
                <a16:creationId xmlns:a16="http://schemas.microsoft.com/office/drawing/2014/main" xmlns="" id="{FE38BBB1-2302-4F14-AC33-B1E7A291985C}"/>
              </a:ext>
            </a:extLst>
          </p:cNvPr>
          <p:cNvSpPr/>
          <p:nvPr/>
        </p:nvSpPr>
        <p:spPr>
          <a:xfrm rot="8681015">
            <a:off x="8198958" y="4177212"/>
            <a:ext cx="510208" cy="439834"/>
          </a:xfrm>
          <a:prstGeom prst="triangle">
            <a:avLst/>
          </a:prstGeom>
          <a:solidFill>
            <a:srgbClr val="00B0F0"/>
          </a:solidFill>
          <a:ln>
            <a:noFill/>
          </a:ln>
          <a:effectLst>
            <a:outerShdw blurRad="50800" dir="30000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18" name="等腰三角形 17">
            <a:extLst>
              <a:ext uri="{FF2B5EF4-FFF2-40B4-BE49-F238E27FC236}">
                <a16:creationId xmlns:a16="http://schemas.microsoft.com/office/drawing/2014/main" xmlns="" id="{DE5A528B-E2F9-467B-9D28-EC81813EBE52}"/>
              </a:ext>
            </a:extLst>
          </p:cNvPr>
          <p:cNvSpPr/>
          <p:nvPr/>
        </p:nvSpPr>
        <p:spPr>
          <a:xfrm rot="8681015">
            <a:off x="10119695" y="4386967"/>
            <a:ext cx="510208" cy="439834"/>
          </a:xfrm>
          <a:prstGeom prst="triangle">
            <a:avLst/>
          </a:prstGeom>
          <a:solidFill>
            <a:srgbClr val="DEDED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19" name="菱形 10">
            <a:extLst>
              <a:ext uri="{FF2B5EF4-FFF2-40B4-BE49-F238E27FC236}">
                <a16:creationId xmlns:a16="http://schemas.microsoft.com/office/drawing/2014/main" xmlns="" id="{DCB9D13E-EDB7-4C41-99ED-FF38A48B6C85}"/>
              </a:ext>
            </a:extLst>
          </p:cNvPr>
          <p:cNvSpPr/>
          <p:nvPr/>
        </p:nvSpPr>
        <p:spPr>
          <a:xfrm>
            <a:off x="8873922" y="1583297"/>
            <a:ext cx="3296384" cy="2010385"/>
          </a:xfrm>
          <a:custGeom>
            <a:avLst/>
            <a:gdLst>
              <a:gd name="connsiteX0" fmla="*/ 0 w 3242596"/>
              <a:gd name="connsiteY0" fmla="*/ 1032087 h 2064173"/>
              <a:gd name="connsiteX1" fmla="*/ 1621298 w 3242596"/>
              <a:gd name="connsiteY1" fmla="*/ 0 h 2064173"/>
              <a:gd name="connsiteX2" fmla="*/ 3242596 w 3242596"/>
              <a:gd name="connsiteY2" fmla="*/ 1032087 h 2064173"/>
              <a:gd name="connsiteX3" fmla="*/ 1621298 w 3242596"/>
              <a:gd name="connsiteY3" fmla="*/ 2064173 h 2064173"/>
              <a:gd name="connsiteX4" fmla="*/ 0 w 3242596"/>
              <a:gd name="connsiteY4" fmla="*/ 1032087 h 2064173"/>
              <a:gd name="connsiteX0" fmla="*/ 0 w 3296384"/>
              <a:gd name="connsiteY0" fmla="*/ 1032087 h 2064173"/>
              <a:gd name="connsiteX1" fmla="*/ 1621298 w 3296384"/>
              <a:gd name="connsiteY1" fmla="*/ 0 h 2064173"/>
              <a:gd name="connsiteX2" fmla="*/ 3296384 w 3296384"/>
              <a:gd name="connsiteY2" fmla="*/ 1045534 h 2064173"/>
              <a:gd name="connsiteX3" fmla="*/ 1621298 w 3296384"/>
              <a:gd name="connsiteY3" fmla="*/ 2064173 h 2064173"/>
              <a:gd name="connsiteX4" fmla="*/ 0 w 3296384"/>
              <a:gd name="connsiteY4" fmla="*/ 1032087 h 2064173"/>
              <a:gd name="connsiteX0" fmla="*/ 0 w 3296384"/>
              <a:gd name="connsiteY0" fmla="*/ 1032087 h 2010385"/>
              <a:gd name="connsiteX1" fmla="*/ 1621298 w 3296384"/>
              <a:gd name="connsiteY1" fmla="*/ 0 h 2010385"/>
              <a:gd name="connsiteX2" fmla="*/ 3296384 w 3296384"/>
              <a:gd name="connsiteY2" fmla="*/ 1045534 h 2010385"/>
              <a:gd name="connsiteX3" fmla="*/ 1621298 w 3296384"/>
              <a:gd name="connsiteY3" fmla="*/ 2010385 h 2010385"/>
              <a:gd name="connsiteX4" fmla="*/ 0 w 3296384"/>
              <a:gd name="connsiteY4" fmla="*/ 1032087 h 2010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96384" h="2010385">
                <a:moveTo>
                  <a:pt x="0" y="1032087"/>
                </a:moveTo>
                <a:lnTo>
                  <a:pt x="1621298" y="0"/>
                </a:lnTo>
                <a:lnTo>
                  <a:pt x="3296384" y="1045534"/>
                </a:lnTo>
                <a:lnTo>
                  <a:pt x="1621298" y="2010385"/>
                </a:lnTo>
                <a:lnTo>
                  <a:pt x="0" y="103208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38100" dist="38100" dir="8100000" sx="103000" sy="103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20" name="平行四边形 11">
            <a:extLst>
              <a:ext uri="{FF2B5EF4-FFF2-40B4-BE49-F238E27FC236}">
                <a16:creationId xmlns:a16="http://schemas.microsoft.com/office/drawing/2014/main" xmlns="" id="{CB6183F3-CADA-4556-89A2-61ADA80A3740}"/>
              </a:ext>
            </a:extLst>
          </p:cNvPr>
          <p:cNvSpPr/>
          <p:nvPr/>
        </p:nvSpPr>
        <p:spPr>
          <a:xfrm>
            <a:off x="8837594" y="2171947"/>
            <a:ext cx="2554711" cy="1416848"/>
          </a:xfrm>
          <a:custGeom>
            <a:avLst/>
            <a:gdLst>
              <a:gd name="connsiteX0" fmla="*/ 0 w 1723446"/>
              <a:gd name="connsiteY0" fmla="*/ 1295824 h 1295824"/>
              <a:gd name="connsiteX1" fmla="*/ 323956 w 1723446"/>
              <a:gd name="connsiteY1" fmla="*/ 0 h 1295824"/>
              <a:gd name="connsiteX2" fmla="*/ 1723446 w 1723446"/>
              <a:gd name="connsiteY2" fmla="*/ 0 h 1295824"/>
              <a:gd name="connsiteX3" fmla="*/ 1399490 w 1723446"/>
              <a:gd name="connsiteY3" fmla="*/ 1295824 h 1295824"/>
              <a:gd name="connsiteX4" fmla="*/ 0 w 1723446"/>
              <a:gd name="connsiteY4" fmla="*/ 1295824 h 1295824"/>
              <a:gd name="connsiteX0" fmla="*/ 79456 w 1802902"/>
              <a:gd name="connsiteY0" fmla="*/ 1295824 h 1295824"/>
              <a:gd name="connsiteX1" fmla="*/ 0 w 1802902"/>
              <a:gd name="connsiteY1" fmla="*/ 201706 h 1295824"/>
              <a:gd name="connsiteX2" fmla="*/ 1802902 w 1802902"/>
              <a:gd name="connsiteY2" fmla="*/ 0 h 1295824"/>
              <a:gd name="connsiteX3" fmla="*/ 1478946 w 1802902"/>
              <a:gd name="connsiteY3" fmla="*/ 1295824 h 1295824"/>
              <a:gd name="connsiteX4" fmla="*/ 79456 w 1802902"/>
              <a:gd name="connsiteY4" fmla="*/ 1295824 h 1295824"/>
              <a:gd name="connsiteX0" fmla="*/ 79456 w 1478946"/>
              <a:gd name="connsiteY0" fmla="*/ 1524424 h 1524424"/>
              <a:gd name="connsiteX1" fmla="*/ 0 w 1478946"/>
              <a:gd name="connsiteY1" fmla="*/ 430306 h 1524424"/>
              <a:gd name="connsiteX2" fmla="*/ 740585 w 1478946"/>
              <a:gd name="connsiteY2" fmla="*/ 0 h 1524424"/>
              <a:gd name="connsiteX3" fmla="*/ 1478946 w 1478946"/>
              <a:gd name="connsiteY3" fmla="*/ 1524424 h 1524424"/>
              <a:gd name="connsiteX4" fmla="*/ 79456 w 1478946"/>
              <a:gd name="connsiteY4" fmla="*/ 1524424 h 1524424"/>
              <a:gd name="connsiteX0" fmla="*/ 79456 w 2554711"/>
              <a:gd name="connsiteY0" fmla="*/ 1524424 h 1524424"/>
              <a:gd name="connsiteX1" fmla="*/ 0 w 2554711"/>
              <a:gd name="connsiteY1" fmla="*/ 430306 h 1524424"/>
              <a:gd name="connsiteX2" fmla="*/ 740585 w 2554711"/>
              <a:gd name="connsiteY2" fmla="*/ 0 h 1524424"/>
              <a:gd name="connsiteX3" fmla="*/ 2554711 w 2554711"/>
              <a:gd name="connsiteY3" fmla="*/ 905859 h 1524424"/>
              <a:gd name="connsiteX4" fmla="*/ 79456 w 2554711"/>
              <a:gd name="connsiteY4" fmla="*/ 1524424 h 1524424"/>
              <a:gd name="connsiteX0" fmla="*/ 1625868 w 2554711"/>
              <a:gd name="connsiteY0" fmla="*/ 1349612 h 1349612"/>
              <a:gd name="connsiteX1" fmla="*/ 0 w 2554711"/>
              <a:gd name="connsiteY1" fmla="*/ 430306 h 1349612"/>
              <a:gd name="connsiteX2" fmla="*/ 740585 w 2554711"/>
              <a:gd name="connsiteY2" fmla="*/ 0 h 1349612"/>
              <a:gd name="connsiteX3" fmla="*/ 2554711 w 2554711"/>
              <a:gd name="connsiteY3" fmla="*/ 905859 h 1349612"/>
              <a:gd name="connsiteX4" fmla="*/ 1625868 w 2554711"/>
              <a:gd name="connsiteY4" fmla="*/ 1349612 h 1349612"/>
              <a:gd name="connsiteX0" fmla="*/ 1666209 w 2554711"/>
              <a:gd name="connsiteY0" fmla="*/ 1376506 h 1376506"/>
              <a:gd name="connsiteX1" fmla="*/ 0 w 2554711"/>
              <a:gd name="connsiteY1" fmla="*/ 430306 h 1376506"/>
              <a:gd name="connsiteX2" fmla="*/ 740585 w 2554711"/>
              <a:gd name="connsiteY2" fmla="*/ 0 h 1376506"/>
              <a:gd name="connsiteX3" fmla="*/ 2554711 w 2554711"/>
              <a:gd name="connsiteY3" fmla="*/ 905859 h 1376506"/>
              <a:gd name="connsiteX4" fmla="*/ 1666209 w 2554711"/>
              <a:gd name="connsiteY4" fmla="*/ 1376506 h 1376506"/>
              <a:gd name="connsiteX0" fmla="*/ 1666209 w 2554711"/>
              <a:gd name="connsiteY0" fmla="*/ 1416848 h 1416848"/>
              <a:gd name="connsiteX1" fmla="*/ 0 w 2554711"/>
              <a:gd name="connsiteY1" fmla="*/ 470648 h 1416848"/>
              <a:gd name="connsiteX2" fmla="*/ 713691 w 2554711"/>
              <a:gd name="connsiteY2" fmla="*/ 0 h 1416848"/>
              <a:gd name="connsiteX3" fmla="*/ 2554711 w 2554711"/>
              <a:gd name="connsiteY3" fmla="*/ 946201 h 1416848"/>
              <a:gd name="connsiteX4" fmla="*/ 1666209 w 2554711"/>
              <a:gd name="connsiteY4" fmla="*/ 1416848 h 1416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4711" h="1416848">
                <a:moveTo>
                  <a:pt x="1666209" y="1416848"/>
                </a:moveTo>
                <a:lnTo>
                  <a:pt x="0" y="470648"/>
                </a:lnTo>
                <a:lnTo>
                  <a:pt x="713691" y="0"/>
                </a:lnTo>
                <a:lnTo>
                  <a:pt x="2554711" y="946201"/>
                </a:lnTo>
                <a:lnTo>
                  <a:pt x="1666209" y="1416848"/>
                </a:lnTo>
                <a:close/>
              </a:path>
            </a:pathLst>
          </a:custGeom>
          <a:solidFill>
            <a:srgbClr val="4F81B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21" name="等腰三角形 12">
            <a:extLst>
              <a:ext uri="{FF2B5EF4-FFF2-40B4-BE49-F238E27FC236}">
                <a16:creationId xmlns:a16="http://schemas.microsoft.com/office/drawing/2014/main" xmlns="" id="{62444EC4-2BBB-4E63-8E74-0C9C0448E125}"/>
              </a:ext>
            </a:extLst>
          </p:cNvPr>
          <p:cNvSpPr/>
          <p:nvPr/>
        </p:nvSpPr>
        <p:spPr>
          <a:xfrm rot="19800000">
            <a:off x="11079596" y="2146838"/>
            <a:ext cx="986856" cy="766613"/>
          </a:xfrm>
          <a:custGeom>
            <a:avLst/>
            <a:gdLst>
              <a:gd name="connsiteX0" fmla="*/ 0 w 986856"/>
              <a:gd name="connsiteY0" fmla="*/ 721831 h 721831"/>
              <a:gd name="connsiteX1" fmla="*/ 493428 w 986856"/>
              <a:gd name="connsiteY1" fmla="*/ 0 h 721831"/>
              <a:gd name="connsiteX2" fmla="*/ 986856 w 986856"/>
              <a:gd name="connsiteY2" fmla="*/ 721831 h 721831"/>
              <a:gd name="connsiteX3" fmla="*/ 0 w 986856"/>
              <a:gd name="connsiteY3" fmla="*/ 721831 h 721831"/>
              <a:gd name="connsiteX0" fmla="*/ 0 w 986856"/>
              <a:gd name="connsiteY0" fmla="*/ 766613 h 766613"/>
              <a:gd name="connsiteX1" fmla="*/ 550336 w 986856"/>
              <a:gd name="connsiteY1" fmla="*/ 0 h 766613"/>
              <a:gd name="connsiteX2" fmla="*/ 986856 w 986856"/>
              <a:gd name="connsiteY2" fmla="*/ 766613 h 766613"/>
              <a:gd name="connsiteX3" fmla="*/ 0 w 986856"/>
              <a:gd name="connsiteY3" fmla="*/ 766613 h 76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856" h="766613">
                <a:moveTo>
                  <a:pt x="0" y="766613"/>
                </a:moveTo>
                <a:lnTo>
                  <a:pt x="550336" y="0"/>
                </a:lnTo>
                <a:lnTo>
                  <a:pt x="986856" y="766613"/>
                </a:lnTo>
                <a:lnTo>
                  <a:pt x="0" y="766613"/>
                </a:lnTo>
                <a:close/>
              </a:path>
            </a:pathLst>
          </a:custGeom>
          <a:solidFill>
            <a:srgbClr val="4F81B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22" name="等腰三角形 21">
            <a:extLst>
              <a:ext uri="{FF2B5EF4-FFF2-40B4-BE49-F238E27FC236}">
                <a16:creationId xmlns:a16="http://schemas.microsoft.com/office/drawing/2014/main" xmlns="" id="{0AF69400-9920-4ADD-B641-A02F8F128422}"/>
              </a:ext>
            </a:extLst>
          </p:cNvPr>
          <p:cNvSpPr/>
          <p:nvPr/>
        </p:nvSpPr>
        <p:spPr>
          <a:xfrm rot="16200000">
            <a:off x="10320263" y="2763636"/>
            <a:ext cx="2010385" cy="1733090"/>
          </a:xfrm>
          <a:prstGeom prst="triangle">
            <a:avLst/>
          </a:prstGeom>
          <a:solidFill>
            <a:srgbClr val="00B0F0"/>
          </a:solidFill>
          <a:ln>
            <a:noFill/>
          </a:ln>
          <a:effectLst>
            <a:outerShdw blurRad="50800" dist="38100" dir="8100000" sx="104000" sy="104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23" name="等腰三角形 22">
            <a:extLst>
              <a:ext uri="{FF2B5EF4-FFF2-40B4-BE49-F238E27FC236}">
                <a16:creationId xmlns:a16="http://schemas.microsoft.com/office/drawing/2014/main" xmlns="" id="{25F45BDD-4F80-4C6B-A786-DC866505C635}"/>
              </a:ext>
            </a:extLst>
          </p:cNvPr>
          <p:cNvSpPr/>
          <p:nvPr/>
        </p:nvSpPr>
        <p:spPr>
          <a:xfrm rot="8681015">
            <a:off x="10487418" y="3494999"/>
            <a:ext cx="510208" cy="439834"/>
          </a:xfrm>
          <a:prstGeom prst="triangle">
            <a:avLst/>
          </a:prstGeom>
          <a:solidFill>
            <a:srgbClr val="1B304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24" name="等腰三角形 23">
            <a:extLst>
              <a:ext uri="{FF2B5EF4-FFF2-40B4-BE49-F238E27FC236}">
                <a16:creationId xmlns:a16="http://schemas.microsoft.com/office/drawing/2014/main" xmlns="" id="{0B47B2B6-B83E-4D7D-9A3B-B3034B21F1A9}"/>
              </a:ext>
            </a:extLst>
          </p:cNvPr>
          <p:cNvSpPr/>
          <p:nvPr/>
        </p:nvSpPr>
        <p:spPr>
          <a:xfrm rot="16200000">
            <a:off x="10462329" y="1382549"/>
            <a:ext cx="510208" cy="439834"/>
          </a:xfrm>
          <a:prstGeom prst="triangle">
            <a:avLst/>
          </a:prstGeom>
          <a:solidFill>
            <a:srgbClr val="1B304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25" name="等腰三角形 24">
            <a:extLst>
              <a:ext uri="{FF2B5EF4-FFF2-40B4-BE49-F238E27FC236}">
                <a16:creationId xmlns:a16="http://schemas.microsoft.com/office/drawing/2014/main" xmlns="" id="{8F0D8BC2-4D1E-463A-921C-4AC788F96D5C}"/>
              </a:ext>
            </a:extLst>
          </p:cNvPr>
          <p:cNvSpPr/>
          <p:nvPr/>
        </p:nvSpPr>
        <p:spPr>
          <a:xfrm rot="5400000">
            <a:off x="11046828" y="1431399"/>
            <a:ext cx="405691" cy="349733"/>
          </a:xfrm>
          <a:prstGeom prst="triangl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26" name="等腰三角形 18">
            <a:extLst>
              <a:ext uri="{FF2B5EF4-FFF2-40B4-BE49-F238E27FC236}">
                <a16:creationId xmlns:a16="http://schemas.microsoft.com/office/drawing/2014/main" xmlns="" id="{D6A82B66-7C19-497D-B21C-234D69E002B0}"/>
              </a:ext>
            </a:extLst>
          </p:cNvPr>
          <p:cNvSpPr/>
          <p:nvPr/>
        </p:nvSpPr>
        <p:spPr>
          <a:xfrm rot="19800000">
            <a:off x="9264057" y="1225451"/>
            <a:ext cx="1104855" cy="756405"/>
          </a:xfrm>
          <a:custGeom>
            <a:avLst/>
            <a:gdLst>
              <a:gd name="connsiteX0" fmla="*/ 0 w 1137991"/>
              <a:gd name="connsiteY0" fmla="*/ 981026 h 981026"/>
              <a:gd name="connsiteX1" fmla="*/ 568996 w 1137991"/>
              <a:gd name="connsiteY1" fmla="*/ 0 h 981026"/>
              <a:gd name="connsiteX2" fmla="*/ 1137991 w 1137991"/>
              <a:gd name="connsiteY2" fmla="*/ 981026 h 981026"/>
              <a:gd name="connsiteX3" fmla="*/ 0 w 1137991"/>
              <a:gd name="connsiteY3" fmla="*/ 981026 h 981026"/>
              <a:gd name="connsiteX0" fmla="*/ 0 w 1104855"/>
              <a:gd name="connsiteY0" fmla="*/ 1031212 h 1031212"/>
              <a:gd name="connsiteX1" fmla="*/ 535860 w 1104855"/>
              <a:gd name="connsiteY1" fmla="*/ 0 h 1031212"/>
              <a:gd name="connsiteX2" fmla="*/ 1104855 w 1104855"/>
              <a:gd name="connsiteY2" fmla="*/ 981026 h 1031212"/>
              <a:gd name="connsiteX3" fmla="*/ 0 w 1104855"/>
              <a:gd name="connsiteY3" fmla="*/ 1031212 h 1031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4855" h="1031212">
                <a:moveTo>
                  <a:pt x="0" y="1031212"/>
                </a:moveTo>
                <a:lnTo>
                  <a:pt x="535860" y="0"/>
                </a:lnTo>
                <a:lnTo>
                  <a:pt x="1104855" y="981026"/>
                </a:lnTo>
                <a:lnTo>
                  <a:pt x="0" y="1031212"/>
                </a:lnTo>
                <a:close/>
              </a:path>
            </a:pathLst>
          </a:custGeom>
          <a:solidFill>
            <a:srgbClr val="1B304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27" name="梯形 19">
            <a:extLst>
              <a:ext uri="{FF2B5EF4-FFF2-40B4-BE49-F238E27FC236}">
                <a16:creationId xmlns:a16="http://schemas.microsoft.com/office/drawing/2014/main" xmlns="" id="{9EDC0015-55B0-44A8-B045-4D1713E003B8}"/>
              </a:ext>
            </a:extLst>
          </p:cNvPr>
          <p:cNvSpPr/>
          <p:nvPr/>
        </p:nvSpPr>
        <p:spPr>
          <a:xfrm rot="8948101">
            <a:off x="7888749" y="1769032"/>
            <a:ext cx="2069478" cy="757077"/>
          </a:xfrm>
          <a:custGeom>
            <a:avLst/>
            <a:gdLst>
              <a:gd name="connsiteX0" fmla="*/ 0 w 1126315"/>
              <a:gd name="connsiteY0" fmla="*/ 552153 h 552153"/>
              <a:gd name="connsiteX1" fmla="*/ 138038 w 1126315"/>
              <a:gd name="connsiteY1" fmla="*/ 0 h 552153"/>
              <a:gd name="connsiteX2" fmla="*/ 988277 w 1126315"/>
              <a:gd name="connsiteY2" fmla="*/ 0 h 552153"/>
              <a:gd name="connsiteX3" fmla="*/ 1126315 w 1126315"/>
              <a:gd name="connsiteY3" fmla="*/ 552153 h 552153"/>
              <a:gd name="connsiteX4" fmla="*/ 0 w 1126315"/>
              <a:gd name="connsiteY4" fmla="*/ 552153 h 552153"/>
              <a:gd name="connsiteX0" fmla="*/ 0 w 1582162"/>
              <a:gd name="connsiteY0" fmla="*/ 1000333 h 1000333"/>
              <a:gd name="connsiteX1" fmla="*/ 593885 w 1582162"/>
              <a:gd name="connsiteY1" fmla="*/ 0 h 1000333"/>
              <a:gd name="connsiteX2" fmla="*/ 1444124 w 1582162"/>
              <a:gd name="connsiteY2" fmla="*/ 0 h 1000333"/>
              <a:gd name="connsiteX3" fmla="*/ 1582162 w 1582162"/>
              <a:gd name="connsiteY3" fmla="*/ 552153 h 1000333"/>
              <a:gd name="connsiteX4" fmla="*/ 0 w 1582162"/>
              <a:gd name="connsiteY4" fmla="*/ 1000333 h 1000333"/>
              <a:gd name="connsiteX0" fmla="*/ 0 w 1582162"/>
              <a:gd name="connsiteY0" fmla="*/ 1009487 h 1009487"/>
              <a:gd name="connsiteX1" fmla="*/ 552357 w 1582162"/>
              <a:gd name="connsiteY1" fmla="*/ 0 h 1009487"/>
              <a:gd name="connsiteX2" fmla="*/ 1444124 w 1582162"/>
              <a:gd name="connsiteY2" fmla="*/ 9154 h 1009487"/>
              <a:gd name="connsiteX3" fmla="*/ 1582162 w 1582162"/>
              <a:gd name="connsiteY3" fmla="*/ 561307 h 1009487"/>
              <a:gd name="connsiteX4" fmla="*/ 0 w 1582162"/>
              <a:gd name="connsiteY4" fmla="*/ 1009487 h 1009487"/>
              <a:gd name="connsiteX0" fmla="*/ 0 w 1582162"/>
              <a:gd name="connsiteY0" fmla="*/ 1000333 h 1000333"/>
              <a:gd name="connsiteX1" fmla="*/ 515475 w 1582162"/>
              <a:gd name="connsiteY1" fmla="*/ 134 h 1000333"/>
              <a:gd name="connsiteX2" fmla="*/ 1444124 w 1582162"/>
              <a:gd name="connsiteY2" fmla="*/ 0 h 1000333"/>
              <a:gd name="connsiteX3" fmla="*/ 1582162 w 1582162"/>
              <a:gd name="connsiteY3" fmla="*/ 552153 h 1000333"/>
              <a:gd name="connsiteX4" fmla="*/ 0 w 1582162"/>
              <a:gd name="connsiteY4" fmla="*/ 1000333 h 1000333"/>
              <a:gd name="connsiteX0" fmla="*/ 0 w 1582162"/>
              <a:gd name="connsiteY0" fmla="*/ 1055658 h 1055658"/>
              <a:gd name="connsiteX1" fmla="*/ 515475 w 1582162"/>
              <a:gd name="connsiteY1" fmla="*/ 55459 h 1055658"/>
              <a:gd name="connsiteX2" fmla="*/ 1430191 w 1582162"/>
              <a:gd name="connsiteY2" fmla="*/ 0 h 1055658"/>
              <a:gd name="connsiteX3" fmla="*/ 1582162 w 1582162"/>
              <a:gd name="connsiteY3" fmla="*/ 607478 h 1055658"/>
              <a:gd name="connsiteX4" fmla="*/ 0 w 1582162"/>
              <a:gd name="connsiteY4" fmla="*/ 1055658 h 1055658"/>
              <a:gd name="connsiteX0" fmla="*/ 0 w 2069478"/>
              <a:gd name="connsiteY0" fmla="*/ 1055658 h 1055658"/>
              <a:gd name="connsiteX1" fmla="*/ 515475 w 2069478"/>
              <a:gd name="connsiteY1" fmla="*/ 55459 h 1055658"/>
              <a:gd name="connsiteX2" fmla="*/ 1430191 w 2069478"/>
              <a:gd name="connsiteY2" fmla="*/ 0 h 1055658"/>
              <a:gd name="connsiteX3" fmla="*/ 2069478 w 2069478"/>
              <a:gd name="connsiteY3" fmla="*/ 1024051 h 1055658"/>
              <a:gd name="connsiteX4" fmla="*/ 0 w 2069478"/>
              <a:gd name="connsiteY4" fmla="*/ 1055658 h 1055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9478" h="1055658">
                <a:moveTo>
                  <a:pt x="0" y="1055658"/>
                </a:moveTo>
                <a:lnTo>
                  <a:pt x="515475" y="55459"/>
                </a:lnTo>
                <a:lnTo>
                  <a:pt x="1430191" y="0"/>
                </a:lnTo>
                <a:lnTo>
                  <a:pt x="2069478" y="1024051"/>
                </a:lnTo>
                <a:lnTo>
                  <a:pt x="0" y="1055658"/>
                </a:lnTo>
                <a:close/>
              </a:path>
            </a:pathLst>
          </a:custGeom>
          <a:solidFill>
            <a:srgbClr val="DFD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30" name="等腰三角形 29">
            <a:extLst>
              <a:ext uri="{FF2B5EF4-FFF2-40B4-BE49-F238E27FC236}">
                <a16:creationId xmlns:a16="http://schemas.microsoft.com/office/drawing/2014/main" xmlns="" id="{00E828AD-451F-46B7-90B4-75F8EF1DD979}"/>
              </a:ext>
            </a:extLst>
          </p:cNvPr>
          <p:cNvSpPr/>
          <p:nvPr/>
        </p:nvSpPr>
        <p:spPr>
          <a:xfrm rot="8707643">
            <a:off x="9186532" y="3504363"/>
            <a:ext cx="999067" cy="861264"/>
          </a:xfrm>
          <a:prstGeom prst="triangl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31" name="等腰三角形 30">
            <a:extLst>
              <a:ext uri="{FF2B5EF4-FFF2-40B4-BE49-F238E27FC236}">
                <a16:creationId xmlns:a16="http://schemas.microsoft.com/office/drawing/2014/main" xmlns="" id="{86A05D21-E35E-4049-BAD5-A3AD7BD16B8C}"/>
              </a:ext>
            </a:extLst>
          </p:cNvPr>
          <p:cNvSpPr/>
          <p:nvPr/>
        </p:nvSpPr>
        <p:spPr>
          <a:xfrm rot="9000000">
            <a:off x="7597457" y="3363315"/>
            <a:ext cx="634552" cy="547027"/>
          </a:xfrm>
          <a:prstGeom prst="triangl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612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文框 2">
            <a:extLst>
              <a:ext uri="{FF2B5EF4-FFF2-40B4-BE49-F238E27FC236}">
                <a16:creationId xmlns:a16="http://schemas.microsoft.com/office/drawing/2014/main" xmlns="" id="{7FAC9CC9-7D5D-400A-884D-8ADBA3ADB04D}"/>
              </a:ext>
            </a:extLst>
          </p:cNvPr>
          <p:cNvSpPr/>
          <p:nvPr/>
        </p:nvSpPr>
        <p:spPr>
          <a:xfrm>
            <a:off x="1090218" y="1687802"/>
            <a:ext cx="4681156" cy="3451396"/>
          </a:xfrm>
          <a:prstGeom prst="frame">
            <a:avLst>
              <a:gd name="adj1" fmla="val 763"/>
            </a:avLst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3E87139F-FACD-45D6-9C75-95290B5E58A5}"/>
              </a:ext>
            </a:extLst>
          </p:cNvPr>
          <p:cNvSpPr/>
          <p:nvPr/>
        </p:nvSpPr>
        <p:spPr>
          <a:xfrm>
            <a:off x="0" y="133350"/>
            <a:ext cx="171450" cy="51435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Rectangle 45">
            <a:extLst>
              <a:ext uri="{FF2B5EF4-FFF2-40B4-BE49-F238E27FC236}">
                <a16:creationId xmlns:a16="http://schemas.microsoft.com/office/drawing/2014/main" xmlns="" id="{7E3DA011-D24C-1740-9F73-8CED2779C4EB}"/>
              </a:ext>
            </a:extLst>
          </p:cNvPr>
          <p:cNvSpPr>
            <a:spLocks/>
          </p:cNvSpPr>
          <p:nvPr/>
        </p:nvSpPr>
        <p:spPr bwMode="auto">
          <a:xfrm>
            <a:off x="-1648243" y="133350"/>
            <a:ext cx="8029498" cy="62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defTabSz="967527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solidFill>
                  <a:srgbClr val="000000">
                    <a:lumMod val="95000"/>
                    <a:lumOff val="5000"/>
                  </a:srgbClr>
                </a:solidFill>
                <a:latin typeface="微软雅黑"/>
                <a:cs typeface="Bebas Neue" charset="0"/>
                <a:sym typeface="Bebas Neue" charset="0"/>
              </a:rPr>
              <a:t>我方方案如何獲得支持？</a:t>
            </a:r>
            <a:endParaRPr lang="en-US" altLang="zh-CN" sz="2800" dirty="0">
              <a:solidFill>
                <a:srgbClr val="000000">
                  <a:lumMod val="95000"/>
                  <a:lumOff val="5000"/>
                </a:srgbClr>
              </a:solidFill>
              <a:latin typeface="微软雅黑"/>
              <a:cs typeface="Bebas Neue" charset="0"/>
              <a:sym typeface="Bebas Neue" charset="0"/>
            </a:endParaRP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xmlns="" id="{8F91FBDD-C829-664E-B440-2B6F885A50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41" y="2926012"/>
            <a:ext cx="3950278" cy="1014850"/>
          </a:xfrm>
          <a:prstGeom prst="rect">
            <a:avLst/>
          </a:prstGeom>
        </p:spPr>
      </p:pic>
      <p:sp>
        <p:nvSpPr>
          <p:cNvPr id="17" name="图文框 2">
            <a:extLst>
              <a:ext uri="{FF2B5EF4-FFF2-40B4-BE49-F238E27FC236}">
                <a16:creationId xmlns:a16="http://schemas.microsoft.com/office/drawing/2014/main" xmlns="" id="{95428636-9820-FF4B-800F-2449D391E730}"/>
              </a:ext>
            </a:extLst>
          </p:cNvPr>
          <p:cNvSpPr/>
          <p:nvPr/>
        </p:nvSpPr>
        <p:spPr>
          <a:xfrm>
            <a:off x="1242618" y="1840202"/>
            <a:ext cx="4681156" cy="3451396"/>
          </a:xfrm>
          <a:prstGeom prst="frame">
            <a:avLst>
              <a:gd name="adj1" fmla="val 763"/>
            </a:avLst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图文框 2">
            <a:extLst>
              <a:ext uri="{FF2B5EF4-FFF2-40B4-BE49-F238E27FC236}">
                <a16:creationId xmlns:a16="http://schemas.microsoft.com/office/drawing/2014/main" xmlns="" id="{178A86FB-5FA4-0948-9AA9-DD861512B408}"/>
              </a:ext>
            </a:extLst>
          </p:cNvPr>
          <p:cNvSpPr/>
          <p:nvPr/>
        </p:nvSpPr>
        <p:spPr>
          <a:xfrm>
            <a:off x="6381255" y="1704359"/>
            <a:ext cx="4681156" cy="3451396"/>
          </a:xfrm>
          <a:prstGeom prst="frame">
            <a:avLst>
              <a:gd name="adj1" fmla="val 763"/>
            </a:avLst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图文框 2">
            <a:extLst>
              <a:ext uri="{FF2B5EF4-FFF2-40B4-BE49-F238E27FC236}">
                <a16:creationId xmlns:a16="http://schemas.microsoft.com/office/drawing/2014/main" xmlns="" id="{41B78363-64AD-ED45-9D3C-B155D14AF28E}"/>
              </a:ext>
            </a:extLst>
          </p:cNvPr>
          <p:cNvSpPr/>
          <p:nvPr/>
        </p:nvSpPr>
        <p:spPr>
          <a:xfrm>
            <a:off x="6533655" y="1856759"/>
            <a:ext cx="4681156" cy="3451396"/>
          </a:xfrm>
          <a:prstGeom prst="frame">
            <a:avLst>
              <a:gd name="adj1" fmla="val 763"/>
            </a:avLst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xmlns="" id="{17601417-9B04-5946-963D-595A4D32B6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346" y="1984101"/>
            <a:ext cx="3108614" cy="3025048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8A158479-8163-9B40-8CDE-3E0F39A6C738}"/>
              </a:ext>
            </a:extLst>
          </p:cNvPr>
          <p:cNvSpPr/>
          <p:nvPr/>
        </p:nvSpPr>
        <p:spPr>
          <a:xfrm>
            <a:off x="942500" y="1035708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dirty="0">
                <a:solidFill>
                  <a:srgbClr val="1F497D"/>
                </a:solidFill>
              </a:rPr>
              <a:t>影響教育部課綱修訂</a:t>
            </a:r>
          </a:p>
        </p:txBody>
      </p:sp>
    </p:spTree>
    <p:extLst>
      <p:ext uri="{BB962C8B-B14F-4D97-AF65-F5344CB8AC3E}">
        <p14:creationId xmlns:p14="http://schemas.microsoft.com/office/powerpoint/2010/main" val="326321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文框 2">
            <a:extLst>
              <a:ext uri="{FF2B5EF4-FFF2-40B4-BE49-F238E27FC236}">
                <a16:creationId xmlns:a16="http://schemas.microsoft.com/office/drawing/2014/main" xmlns="" id="{7FAC9CC9-7D5D-400A-884D-8ADBA3ADB04D}"/>
              </a:ext>
            </a:extLst>
          </p:cNvPr>
          <p:cNvSpPr/>
          <p:nvPr/>
        </p:nvSpPr>
        <p:spPr>
          <a:xfrm>
            <a:off x="1997239" y="1133474"/>
            <a:ext cx="3429437" cy="4389021"/>
          </a:xfrm>
          <a:prstGeom prst="frame">
            <a:avLst>
              <a:gd name="adj1" fmla="val 763"/>
            </a:avLst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503B43BB-EF1B-489B-A068-83C865171D9C}"/>
              </a:ext>
            </a:extLst>
          </p:cNvPr>
          <p:cNvSpPr txBox="1"/>
          <p:nvPr/>
        </p:nvSpPr>
        <p:spPr>
          <a:xfrm>
            <a:off x="6924751" y="1230425"/>
            <a:ext cx="25127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>
                <a:solidFill>
                  <a:srgbClr val="27446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理論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3E87139F-FACD-45D6-9C75-95290B5E58A5}"/>
              </a:ext>
            </a:extLst>
          </p:cNvPr>
          <p:cNvSpPr/>
          <p:nvPr/>
        </p:nvSpPr>
        <p:spPr>
          <a:xfrm>
            <a:off x="0" y="133350"/>
            <a:ext cx="171450" cy="51435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9">
            <a:extLst>
              <a:ext uri="{FF2B5EF4-FFF2-40B4-BE49-F238E27FC236}">
                <a16:creationId xmlns:a16="http://schemas.microsoft.com/office/drawing/2014/main" xmlns="" id="{0EEAB1CC-C73C-A941-90F8-3161382B54E9}"/>
              </a:ext>
            </a:extLst>
          </p:cNvPr>
          <p:cNvSpPr txBox="1"/>
          <p:nvPr/>
        </p:nvSpPr>
        <p:spPr>
          <a:xfrm>
            <a:off x="6924751" y="3293512"/>
            <a:ext cx="25127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>
                <a:solidFill>
                  <a:srgbClr val="27446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實作</a:t>
            </a:r>
          </a:p>
        </p:txBody>
      </p:sp>
      <p:grpSp>
        <p:nvGrpSpPr>
          <p:cNvPr id="32" name="群組 31">
            <a:extLst>
              <a:ext uri="{FF2B5EF4-FFF2-40B4-BE49-F238E27FC236}">
                <a16:creationId xmlns:a16="http://schemas.microsoft.com/office/drawing/2014/main" xmlns="" id="{A6BA762F-D9D0-7849-A257-5333A913AD26}"/>
              </a:ext>
            </a:extLst>
          </p:cNvPr>
          <p:cNvGrpSpPr/>
          <p:nvPr/>
        </p:nvGrpSpPr>
        <p:grpSpPr>
          <a:xfrm>
            <a:off x="6015452" y="3119978"/>
            <a:ext cx="731607" cy="722536"/>
            <a:chOff x="6011678" y="3112590"/>
            <a:chExt cx="731607" cy="722536"/>
          </a:xfrm>
        </p:grpSpPr>
        <p:sp>
          <p:nvSpPr>
            <p:cNvPr id="8" name="Oval 51">
              <a:extLst>
                <a:ext uri="{FF2B5EF4-FFF2-40B4-BE49-F238E27FC236}">
                  <a16:creationId xmlns:a16="http://schemas.microsoft.com/office/drawing/2014/main" xmlns="" id="{E554C495-D2D2-40DE-8C62-B779BF9BD902}"/>
                </a:ext>
              </a:extLst>
            </p:cNvPr>
            <p:cNvSpPr/>
            <p:nvPr/>
          </p:nvSpPr>
          <p:spPr>
            <a:xfrm>
              <a:off x="6011678" y="3112590"/>
              <a:ext cx="731607" cy="722536"/>
            </a:xfrm>
            <a:prstGeom prst="ellipse">
              <a:avLst/>
            </a:prstGeom>
            <a:solidFill>
              <a:srgbClr val="1F497D"/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6752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963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28" name="圖片 27">
              <a:extLst>
                <a:ext uri="{FF2B5EF4-FFF2-40B4-BE49-F238E27FC236}">
                  <a16:creationId xmlns:a16="http://schemas.microsoft.com/office/drawing/2014/main" xmlns="" id="{00259BEE-25DB-674A-BA97-F5094EADB8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5881" y="3242862"/>
              <a:ext cx="489229" cy="489229"/>
            </a:xfrm>
            <a:prstGeom prst="rect">
              <a:avLst/>
            </a:prstGeom>
          </p:spPr>
        </p:pic>
      </p:grpSp>
      <p:grpSp>
        <p:nvGrpSpPr>
          <p:cNvPr id="31" name="群組 30">
            <a:extLst>
              <a:ext uri="{FF2B5EF4-FFF2-40B4-BE49-F238E27FC236}">
                <a16:creationId xmlns:a16="http://schemas.microsoft.com/office/drawing/2014/main" xmlns="" id="{A5648A86-8DAC-8F41-A968-420CE5E8AD35}"/>
              </a:ext>
            </a:extLst>
          </p:cNvPr>
          <p:cNvGrpSpPr/>
          <p:nvPr/>
        </p:nvGrpSpPr>
        <p:grpSpPr>
          <a:xfrm>
            <a:off x="6015452" y="1084600"/>
            <a:ext cx="731607" cy="722536"/>
            <a:chOff x="6011678" y="1326534"/>
            <a:chExt cx="731607" cy="722536"/>
          </a:xfrm>
        </p:grpSpPr>
        <p:sp>
          <p:nvSpPr>
            <p:cNvPr id="5" name="Oval 60">
              <a:extLst>
                <a:ext uri="{FF2B5EF4-FFF2-40B4-BE49-F238E27FC236}">
                  <a16:creationId xmlns:a16="http://schemas.microsoft.com/office/drawing/2014/main" xmlns="" id="{126B0714-B619-4F97-B78B-04C99CB271F2}"/>
                </a:ext>
              </a:extLst>
            </p:cNvPr>
            <p:cNvSpPr/>
            <p:nvPr/>
          </p:nvSpPr>
          <p:spPr>
            <a:xfrm>
              <a:off x="6011678" y="1326534"/>
              <a:ext cx="731607" cy="722536"/>
            </a:xfrm>
            <a:prstGeom prst="ellipse">
              <a:avLst/>
            </a:prstGeom>
            <a:solidFill>
              <a:srgbClr val="1F497D"/>
            </a:solidFill>
            <a:ln w="19050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6752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963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30" name="圖片 29">
              <a:extLst>
                <a:ext uri="{FF2B5EF4-FFF2-40B4-BE49-F238E27FC236}">
                  <a16:creationId xmlns:a16="http://schemas.microsoft.com/office/drawing/2014/main" xmlns="" id="{5FAC8C63-46F9-0743-9C28-2EAF7776B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5338" y="1441266"/>
              <a:ext cx="533962" cy="533962"/>
            </a:xfrm>
            <a:prstGeom prst="rect">
              <a:avLst/>
            </a:prstGeom>
          </p:spPr>
        </p:pic>
      </p:grpSp>
      <p:sp>
        <p:nvSpPr>
          <p:cNvPr id="18" name="Rectangle 45">
            <a:extLst>
              <a:ext uri="{FF2B5EF4-FFF2-40B4-BE49-F238E27FC236}">
                <a16:creationId xmlns:a16="http://schemas.microsoft.com/office/drawing/2014/main" xmlns="" id="{7E3DA011-D24C-1740-9F73-8CED2779C4EB}"/>
              </a:ext>
            </a:extLst>
          </p:cNvPr>
          <p:cNvSpPr>
            <a:spLocks/>
          </p:cNvSpPr>
          <p:nvPr/>
        </p:nvSpPr>
        <p:spPr bwMode="auto">
          <a:xfrm>
            <a:off x="-2440502" y="133350"/>
            <a:ext cx="8029498" cy="62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defTabSz="967527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solidFill>
                  <a:srgbClr val="000000">
                    <a:lumMod val="95000"/>
                    <a:lumOff val="5000"/>
                  </a:srgbClr>
                </a:solidFill>
                <a:latin typeface="微软雅黑"/>
                <a:cs typeface="Bebas Neue" charset="0"/>
                <a:sym typeface="Bebas Neue" charset="0"/>
              </a:rPr>
              <a:t>我方實際行動</a:t>
            </a:r>
            <a:endParaRPr lang="en-US" altLang="zh-CN" sz="2800" dirty="0">
              <a:solidFill>
                <a:srgbClr val="000000">
                  <a:lumMod val="95000"/>
                  <a:lumOff val="5000"/>
                </a:srgbClr>
              </a:solidFill>
              <a:latin typeface="微软雅黑"/>
              <a:cs typeface="Bebas Neue" charset="0"/>
              <a:sym typeface="Bebas Neue" charset="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xmlns="" id="{C9414F5F-4A69-FE40-9EC1-486CF1564232}"/>
              </a:ext>
            </a:extLst>
          </p:cNvPr>
          <p:cNvSpPr txBox="1"/>
          <p:nvPr/>
        </p:nvSpPr>
        <p:spPr>
          <a:xfrm>
            <a:off x="7107382" y="1733294"/>
            <a:ext cx="4087091" cy="128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TW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假新聞（因素與影響）</a:t>
            </a:r>
            <a:endParaRPr kumimoji="1" lang="en-US" altLang="zh-TW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TW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言論自由</a:t>
            </a:r>
            <a:endParaRPr kumimoji="1" lang="en-US" altLang="zh-TW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TW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媒體近用權</a:t>
            </a: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xmlns="" id="{6F610D7F-6D27-854F-90BA-6A744D01696F}"/>
              </a:ext>
            </a:extLst>
          </p:cNvPr>
          <p:cNvSpPr txBox="1"/>
          <p:nvPr/>
        </p:nvSpPr>
        <p:spPr>
          <a:xfrm>
            <a:off x="7107382" y="3726708"/>
            <a:ext cx="4087091" cy="128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TW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新聞改寫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TW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石虎議題</a:t>
            </a:r>
            <a:endParaRPr kumimoji="1" lang="en-US" altLang="zh-TW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TW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六輕議題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xmlns="" id="{E7842111-7470-3E4C-A5F3-7FF2156E8A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454" y="1370308"/>
            <a:ext cx="3983645" cy="4780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66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EEDF3EA-287C-B245-82E8-6F4AFC674114}"/>
              </a:ext>
            </a:extLst>
          </p:cNvPr>
          <p:cNvSpPr/>
          <p:nvPr/>
        </p:nvSpPr>
        <p:spPr>
          <a:xfrm>
            <a:off x="0" y="133350"/>
            <a:ext cx="171450" cy="51435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45">
            <a:extLst>
              <a:ext uri="{FF2B5EF4-FFF2-40B4-BE49-F238E27FC236}">
                <a16:creationId xmlns:a16="http://schemas.microsoft.com/office/drawing/2014/main" xmlns="" id="{E86D5E80-8B45-1343-AAC1-E3720D4AEF7B}"/>
              </a:ext>
            </a:extLst>
          </p:cNvPr>
          <p:cNvSpPr>
            <a:spLocks/>
          </p:cNvSpPr>
          <p:nvPr/>
        </p:nvSpPr>
        <p:spPr bwMode="auto">
          <a:xfrm>
            <a:off x="409354" y="133350"/>
            <a:ext cx="10858941" cy="62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defTabSz="967527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solidFill>
                  <a:srgbClr val="000000">
                    <a:lumMod val="95000"/>
                    <a:lumOff val="5000"/>
                  </a:srgbClr>
                </a:solidFill>
                <a:latin typeface="微软雅黑"/>
                <a:cs typeface="Bebas Neue" charset="0"/>
                <a:sym typeface="Bebas Neue" charset="0"/>
              </a:rPr>
              <a:t>問卷回饋 國中生對於現行教育融入媒體識讀意願</a:t>
            </a:r>
            <a:endParaRPr lang="en-US" altLang="zh-CN" sz="2800" dirty="0">
              <a:solidFill>
                <a:srgbClr val="000000">
                  <a:lumMod val="95000"/>
                  <a:lumOff val="5000"/>
                </a:srgbClr>
              </a:solidFill>
              <a:latin typeface="微软雅黑"/>
              <a:cs typeface="Bebas Neue" charset="0"/>
              <a:sym typeface="Bebas Neue" charset="0"/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xmlns="" id="{0A6F73FC-AA07-E848-9FA9-D9C22C65A8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9359" y="1136663"/>
            <a:ext cx="6483887" cy="4866494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xmlns="" id="{C909FC42-D198-6049-9A86-AFC3665E24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8825" y="1136663"/>
            <a:ext cx="6353175" cy="475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83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EEDF3EA-287C-B245-82E8-6F4AFC674114}"/>
              </a:ext>
            </a:extLst>
          </p:cNvPr>
          <p:cNvSpPr/>
          <p:nvPr/>
        </p:nvSpPr>
        <p:spPr>
          <a:xfrm>
            <a:off x="0" y="133350"/>
            <a:ext cx="171450" cy="51435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Rectangle 45">
            <a:extLst>
              <a:ext uri="{FF2B5EF4-FFF2-40B4-BE49-F238E27FC236}">
                <a16:creationId xmlns:a16="http://schemas.microsoft.com/office/drawing/2014/main" xmlns="" id="{0224B0F9-9CB5-2045-8746-16CD11222384}"/>
              </a:ext>
            </a:extLst>
          </p:cNvPr>
          <p:cNvSpPr>
            <a:spLocks/>
          </p:cNvSpPr>
          <p:nvPr/>
        </p:nvSpPr>
        <p:spPr bwMode="auto">
          <a:xfrm>
            <a:off x="409354" y="133350"/>
            <a:ext cx="10858941" cy="62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defTabSz="967527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solidFill>
                  <a:srgbClr val="000000">
                    <a:lumMod val="95000"/>
                    <a:lumOff val="5000"/>
                  </a:srgbClr>
                </a:solidFill>
                <a:latin typeface="微软雅黑"/>
                <a:cs typeface="Bebas Neue" charset="0"/>
                <a:sym typeface="Bebas Neue" charset="0"/>
              </a:rPr>
              <a:t>問卷回饋 國中生媒體識讀課程理解程度</a:t>
            </a:r>
            <a:endParaRPr lang="en-US" altLang="zh-CN" sz="2800" dirty="0">
              <a:solidFill>
                <a:srgbClr val="000000">
                  <a:lumMod val="95000"/>
                  <a:lumOff val="5000"/>
                </a:srgbClr>
              </a:solidFill>
              <a:latin typeface="微软雅黑"/>
              <a:cs typeface="Bebas Neue" charset="0"/>
              <a:sym typeface="Bebas Neue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xmlns="" id="{D20737CC-6297-414A-A81F-87B660EE4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9837"/>
            <a:ext cx="6216035" cy="489873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18744A8A-7380-7C47-AB39-8BF48B2F78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388" y="1119837"/>
            <a:ext cx="6545191" cy="514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808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EEDF3EA-287C-B245-82E8-6F4AFC674114}"/>
              </a:ext>
            </a:extLst>
          </p:cNvPr>
          <p:cNvSpPr/>
          <p:nvPr/>
        </p:nvSpPr>
        <p:spPr>
          <a:xfrm>
            <a:off x="0" y="133350"/>
            <a:ext cx="171450" cy="51435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Rectangle 45">
            <a:extLst>
              <a:ext uri="{FF2B5EF4-FFF2-40B4-BE49-F238E27FC236}">
                <a16:creationId xmlns:a16="http://schemas.microsoft.com/office/drawing/2014/main" xmlns="" id="{0224B0F9-9CB5-2045-8746-16CD11222384}"/>
              </a:ext>
            </a:extLst>
          </p:cNvPr>
          <p:cNvSpPr>
            <a:spLocks/>
          </p:cNvSpPr>
          <p:nvPr/>
        </p:nvSpPr>
        <p:spPr bwMode="auto">
          <a:xfrm>
            <a:off x="409354" y="133350"/>
            <a:ext cx="10858941" cy="62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defTabSz="967527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solidFill>
                  <a:srgbClr val="000000">
                    <a:lumMod val="95000"/>
                    <a:lumOff val="5000"/>
                  </a:srgbClr>
                </a:solidFill>
                <a:latin typeface="微软雅黑"/>
                <a:cs typeface="Bebas Neue" charset="0"/>
                <a:sym typeface="Bebas Neue" charset="0"/>
              </a:rPr>
              <a:t>問卷回饋 國中生媒體識讀課程理解程度</a:t>
            </a:r>
            <a:endParaRPr lang="en-US" altLang="zh-CN" sz="2800" dirty="0">
              <a:solidFill>
                <a:srgbClr val="000000">
                  <a:lumMod val="95000"/>
                  <a:lumOff val="5000"/>
                </a:srgbClr>
              </a:solidFill>
              <a:latin typeface="微软雅黑"/>
              <a:cs typeface="Bebas Neue" charset="0"/>
              <a:sym typeface="Bebas Neue" charset="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64D388B3-0F49-324A-A4D6-641A47248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" y="1088148"/>
            <a:ext cx="6317952" cy="5146411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xmlns="" id="{5A225A3F-743C-5343-AF66-EC35FDFCC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966" y="1128095"/>
            <a:ext cx="6282750" cy="510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7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1">
            <a:extLst>
              <a:ext uri="{FF2B5EF4-FFF2-40B4-BE49-F238E27FC236}">
                <a16:creationId xmlns:a16="http://schemas.microsoft.com/office/drawing/2014/main" xmlns="" id="{65A327A1-799E-0C4D-A77B-6658C106AD45}"/>
              </a:ext>
            </a:extLst>
          </p:cNvPr>
          <p:cNvGrpSpPr/>
          <p:nvPr/>
        </p:nvGrpSpPr>
        <p:grpSpPr>
          <a:xfrm>
            <a:off x="2981146" y="3299315"/>
            <a:ext cx="588473" cy="185304"/>
            <a:chOff x="3214502" y="3268382"/>
            <a:chExt cx="588473" cy="185304"/>
          </a:xfrm>
        </p:grpSpPr>
        <p:sp>
          <p:nvSpPr>
            <p:cNvPr id="31" name="椭圆 95">
              <a:extLst>
                <a:ext uri="{FF2B5EF4-FFF2-40B4-BE49-F238E27FC236}">
                  <a16:creationId xmlns:a16="http://schemas.microsoft.com/office/drawing/2014/main" xmlns="" id="{B8EE9433-5B84-2341-B6C4-8B02BF0D1DF0}"/>
                </a:ext>
              </a:extLst>
            </p:cNvPr>
            <p:cNvSpPr/>
            <p:nvPr/>
          </p:nvSpPr>
          <p:spPr>
            <a:xfrm>
              <a:off x="3395178" y="3324534"/>
              <a:ext cx="73001" cy="73001"/>
            </a:xfrm>
            <a:prstGeom prst="ellipse">
              <a:avLst/>
            </a:prstGeom>
            <a:solidFill>
              <a:srgbClr val="44546A">
                <a:lumMod val="40000"/>
                <a:lumOff val="6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椭圆 96">
              <a:extLst>
                <a:ext uri="{FF2B5EF4-FFF2-40B4-BE49-F238E27FC236}">
                  <a16:creationId xmlns:a16="http://schemas.microsoft.com/office/drawing/2014/main" xmlns="" id="{90746077-CDCF-3A43-AAA3-F80EDD078F41}"/>
                </a:ext>
              </a:extLst>
            </p:cNvPr>
            <p:cNvSpPr/>
            <p:nvPr/>
          </p:nvSpPr>
          <p:spPr>
            <a:xfrm>
              <a:off x="3575852" y="3324534"/>
              <a:ext cx="73001" cy="73001"/>
            </a:xfrm>
            <a:prstGeom prst="ellipse">
              <a:avLst/>
            </a:prstGeom>
            <a:solidFill>
              <a:srgbClr val="44546A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cxnSp>
          <p:nvCxnSpPr>
            <p:cNvPr id="33" name="直接连接符 98">
              <a:extLst>
                <a:ext uri="{FF2B5EF4-FFF2-40B4-BE49-F238E27FC236}">
                  <a16:creationId xmlns:a16="http://schemas.microsoft.com/office/drawing/2014/main" xmlns="" id="{5BEA8467-67BB-C943-A024-1BF1A154F861}"/>
                </a:ext>
              </a:extLst>
            </p:cNvPr>
            <p:cNvCxnSpPr/>
            <p:nvPr/>
          </p:nvCxnSpPr>
          <p:spPr>
            <a:xfrm>
              <a:off x="3710078" y="3268382"/>
              <a:ext cx="92652" cy="92652"/>
            </a:xfrm>
            <a:prstGeom prst="line">
              <a:avLst/>
            </a:prstGeom>
            <a:noFill/>
            <a:ln w="34925" cap="rnd" cmpd="sng" algn="ctr">
              <a:solidFill>
                <a:srgbClr val="44546A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34" name="直接连接符 99">
              <a:extLst>
                <a:ext uri="{FF2B5EF4-FFF2-40B4-BE49-F238E27FC236}">
                  <a16:creationId xmlns:a16="http://schemas.microsoft.com/office/drawing/2014/main" xmlns="" id="{57134A58-8436-7C46-A051-1D5EE386BD43}"/>
                </a:ext>
              </a:extLst>
            </p:cNvPr>
            <p:cNvCxnSpPr/>
            <p:nvPr/>
          </p:nvCxnSpPr>
          <p:spPr>
            <a:xfrm flipV="1">
              <a:off x="3710323" y="3361034"/>
              <a:ext cx="92652" cy="92652"/>
            </a:xfrm>
            <a:prstGeom prst="line">
              <a:avLst/>
            </a:prstGeom>
            <a:noFill/>
            <a:ln w="34925" cap="rnd" cmpd="sng" algn="ctr">
              <a:solidFill>
                <a:srgbClr val="44546A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35" name="椭圆 94">
              <a:extLst>
                <a:ext uri="{FF2B5EF4-FFF2-40B4-BE49-F238E27FC236}">
                  <a16:creationId xmlns:a16="http://schemas.microsoft.com/office/drawing/2014/main" xmlns="" id="{B5F6D3DA-D303-EC4D-B0F2-A63B9E4579AB}"/>
                </a:ext>
              </a:extLst>
            </p:cNvPr>
            <p:cNvSpPr/>
            <p:nvPr/>
          </p:nvSpPr>
          <p:spPr>
            <a:xfrm>
              <a:off x="3214502" y="3324534"/>
              <a:ext cx="73001" cy="73001"/>
            </a:xfrm>
            <a:prstGeom prst="ellipse">
              <a:avLst/>
            </a:prstGeom>
            <a:solidFill>
              <a:srgbClr val="44546A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36" name="椭圆 124">
            <a:extLst>
              <a:ext uri="{FF2B5EF4-FFF2-40B4-BE49-F238E27FC236}">
                <a16:creationId xmlns:a16="http://schemas.microsoft.com/office/drawing/2014/main" xmlns="" id="{45097D15-7DB8-AB42-A3D2-B89D3F7B7123}"/>
              </a:ext>
            </a:extLst>
          </p:cNvPr>
          <p:cNvSpPr/>
          <p:nvPr/>
        </p:nvSpPr>
        <p:spPr>
          <a:xfrm>
            <a:off x="1169087" y="2819008"/>
            <a:ext cx="1138045" cy="1138045"/>
          </a:xfrm>
          <a:prstGeom prst="ellipse">
            <a:avLst/>
          </a:prstGeom>
          <a:gradFill>
            <a:gsLst>
              <a:gs pos="100000">
                <a:srgbClr val="4472C4">
                  <a:lumMod val="60000"/>
                  <a:lumOff val="40000"/>
                </a:srgbClr>
              </a:gs>
              <a:gs pos="0">
                <a:srgbClr val="4472C4">
                  <a:lumMod val="60000"/>
                  <a:lumOff val="40000"/>
                  <a:alpha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381000" dist="63500" dir="5400000" algn="ctr" rotWithShape="0">
              <a:srgbClr val="4472C4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弧形 125">
            <a:extLst>
              <a:ext uri="{FF2B5EF4-FFF2-40B4-BE49-F238E27FC236}">
                <a16:creationId xmlns:a16="http://schemas.microsoft.com/office/drawing/2014/main" xmlns="" id="{873C556D-36FC-B641-B67D-AAE05DBD620A}"/>
              </a:ext>
            </a:extLst>
          </p:cNvPr>
          <p:cNvSpPr/>
          <p:nvPr/>
        </p:nvSpPr>
        <p:spPr>
          <a:xfrm>
            <a:off x="1026831" y="2676752"/>
            <a:ext cx="1422556" cy="1422556"/>
          </a:xfrm>
          <a:prstGeom prst="arc">
            <a:avLst>
              <a:gd name="adj1" fmla="val 109779"/>
              <a:gd name="adj2" fmla="val 5274116"/>
            </a:avLst>
          </a:prstGeom>
          <a:noFill/>
          <a:ln w="127000" cap="rnd" cmpd="sng" algn="ctr">
            <a:gradFill>
              <a:gsLst>
                <a:gs pos="0">
                  <a:srgbClr val="4472C4">
                    <a:lumMod val="60000"/>
                    <a:lumOff val="40000"/>
                    <a:alpha val="70000"/>
                  </a:srgbClr>
                </a:gs>
                <a:gs pos="100000">
                  <a:srgbClr val="4472C4">
                    <a:lumMod val="60000"/>
                    <a:lumOff val="40000"/>
                  </a:srgbClr>
                </a:gs>
              </a:gsLst>
            </a:gradFill>
            <a:prstDash val="solid"/>
            <a:miter lim="800000"/>
          </a:ln>
          <a:effectLst>
            <a:outerShdw blurRad="381000" dist="63500" dir="5400000" algn="ctr" rotWithShape="0">
              <a:srgbClr val="4472C4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9" name="椭圆 138">
            <a:extLst>
              <a:ext uri="{FF2B5EF4-FFF2-40B4-BE49-F238E27FC236}">
                <a16:creationId xmlns:a16="http://schemas.microsoft.com/office/drawing/2014/main" xmlns="" id="{A3FD8A11-E9B8-D742-8AED-02BFC0CAF1D4}"/>
              </a:ext>
            </a:extLst>
          </p:cNvPr>
          <p:cNvSpPr/>
          <p:nvPr/>
        </p:nvSpPr>
        <p:spPr>
          <a:xfrm>
            <a:off x="4109795" y="2879095"/>
            <a:ext cx="1138045" cy="1138045"/>
          </a:xfrm>
          <a:prstGeom prst="ellipse">
            <a:avLst/>
          </a:prstGeom>
          <a:gradFill>
            <a:gsLst>
              <a:gs pos="100000">
                <a:srgbClr val="4472C4">
                  <a:lumMod val="60000"/>
                  <a:lumOff val="40000"/>
                </a:srgbClr>
              </a:gs>
              <a:gs pos="0">
                <a:srgbClr val="4472C4">
                  <a:lumMod val="60000"/>
                  <a:lumOff val="40000"/>
                  <a:alpha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381000" dist="63500" dir="5400000" algn="ctr" rotWithShape="0">
              <a:srgbClr val="4472C4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0" name="弧形 139">
            <a:extLst>
              <a:ext uri="{FF2B5EF4-FFF2-40B4-BE49-F238E27FC236}">
                <a16:creationId xmlns:a16="http://schemas.microsoft.com/office/drawing/2014/main" xmlns="" id="{195DFA93-A926-EB46-8D46-D75D25297682}"/>
              </a:ext>
            </a:extLst>
          </p:cNvPr>
          <p:cNvSpPr/>
          <p:nvPr/>
        </p:nvSpPr>
        <p:spPr>
          <a:xfrm>
            <a:off x="3967539" y="2736839"/>
            <a:ext cx="1422556" cy="1422556"/>
          </a:xfrm>
          <a:prstGeom prst="arc">
            <a:avLst>
              <a:gd name="adj1" fmla="val 109779"/>
              <a:gd name="adj2" fmla="val 10659274"/>
            </a:avLst>
          </a:prstGeom>
          <a:noFill/>
          <a:ln w="127000" cap="rnd" cmpd="sng" algn="ctr">
            <a:gradFill>
              <a:gsLst>
                <a:gs pos="0">
                  <a:srgbClr val="4472C4">
                    <a:lumMod val="60000"/>
                    <a:lumOff val="40000"/>
                    <a:alpha val="70000"/>
                  </a:srgbClr>
                </a:gs>
                <a:gs pos="100000">
                  <a:srgbClr val="4472C4">
                    <a:lumMod val="60000"/>
                    <a:lumOff val="40000"/>
                  </a:srgbClr>
                </a:gs>
              </a:gsLst>
            </a:gradFill>
            <a:prstDash val="solid"/>
            <a:miter lim="800000"/>
          </a:ln>
          <a:effectLst>
            <a:outerShdw blurRad="381000" dist="63500" dir="5400000" algn="ctr" rotWithShape="0">
              <a:srgbClr val="4472C4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1" name="Freeform 50">
            <a:extLst>
              <a:ext uri="{FF2B5EF4-FFF2-40B4-BE49-F238E27FC236}">
                <a16:creationId xmlns:a16="http://schemas.microsoft.com/office/drawing/2014/main" xmlns="" id="{CFC49D67-752C-5D42-804D-C8BEFEEF3983}"/>
              </a:ext>
            </a:extLst>
          </p:cNvPr>
          <p:cNvSpPr>
            <a:spLocks noEditPoints="1"/>
          </p:cNvSpPr>
          <p:nvPr/>
        </p:nvSpPr>
        <p:spPr bwMode="auto">
          <a:xfrm>
            <a:off x="4482777" y="3263044"/>
            <a:ext cx="392081" cy="328815"/>
          </a:xfrm>
          <a:custGeom>
            <a:avLst/>
            <a:gdLst>
              <a:gd name="T0" fmla="*/ 0 w 471"/>
              <a:gd name="T1" fmla="*/ 395 h 395"/>
              <a:gd name="T2" fmla="*/ 90 w 471"/>
              <a:gd name="T3" fmla="*/ 395 h 395"/>
              <a:gd name="T4" fmla="*/ 90 w 471"/>
              <a:gd name="T5" fmla="*/ 234 h 395"/>
              <a:gd name="T6" fmla="*/ 0 w 471"/>
              <a:gd name="T7" fmla="*/ 234 h 395"/>
              <a:gd name="T8" fmla="*/ 0 w 471"/>
              <a:gd name="T9" fmla="*/ 395 h 395"/>
              <a:gd name="T10" fmla="*/ 19 w 471"/>
              <a:gd name="T11" fmla="*/ 253 h 395"/>
              <a:gd name="T12" fmla="*/ 71 w 471"/>
              <a:gd name="T13" fmla="*/ 253 h 395"/>
              <a:gd name="T14" fmla="*/ 71 w 471"/>
              <a:gd name="T15" fmla="*/ 376 h 395"/>
              <a:gd name="T16" fmla="*/ 19 w 471"/>
              <a:gd name="T17" fmla="*/ 376 h 395"/>
              <a:gd name="T18" fmla="*/ 19 w 471"/>
              <a:gd name="T19" fmla="*/ 253 h 395"/>
              <a:gd name="T20" fmla="*/ 128 w 471"/>
              <a:gd name="T21" fmla="*/ 395 h 395"/>
              <a:gd name="T22" fmla="*/ 218 w 471"/>
              <a:gd name="T23" fmla="*/ 395 h 395"/>
              <a:gd name="T24" fmla="*/ 218 w 471"/>
              <a:gd name="T25" fmla="*/ 87 h 395"/>
              <a:gd name="T26" fmla="*/ 128 w 471"/>
              <a:gd name="T27" fmla="*/ 87 h 395"/>
              <a:gd name="T28" fmla="*/ 128 w 471"/>
              <a:gd name="T29" fmla="*/ 395 h 395"/>
              <a:gd name="T30" fmla="*/ 147 w 471"/>
              <a:gd name="T31" fmla="*/ 106 h 395"/>
              <a:gd name="T32" fmla="*/ 199 w 471"/>
              <a:gd name="T33" fmla="*/ 106 h 395"/>
              <a:gd name="T34" fmla="*/ 199 w 471"/>
              <a:gd name="T35" fmla="*/ 376 h 395"/>
              <a:gd name="T36" fmla="*/ 147 w 471"/>
              <a:gd name="T37" fmla="*/ 376 h 395"/>
              <a:gd name="T38" fmla="*/ 147 w 471"/>
              <a:gd name="T39" fmla="*/ 106 h 395"/>
              <a:gd name="T40" fmla="*/ 383 w 471"/>
              <a:gd name="T41" fmla="*/ 156 h 395"/>
              <a:gd name="T42" fmla="*/ 383 w 471"/>
              <a:gd name="T43" fmla="*/ 395 h 395"/>
              <a:gd name="T44" fmla="*/ 471 w 471"/>
              <a:gd name="T45" fmla="*/ 395 h 395"/>
              <a:gd name="T46" fmla="*/ 471 w 471"/>
              <a:gd name="T47" fmla="*/ 156 h 395"/>
              <a:gd name="T48" fmla="*/ 383 w 471"/>
              <a:gd name="T49" fmla="*/ 156 h 395"/>
              <a:gd name="T50" fmla="*/ 452 w 471"/>
              <a:gd name="T51" fmla="*/ 376 h 395"/>
              <a:gd name="T52" fmla="*/ 402 w 471"/>
              <a:gd name="T53" fmla="*/ 376 h 395"/>
              <a:gd name="T54" fmla="*/ 402 w 471"/>
              <a:gd name="T55" fmla="*/ 175 h 395"/>
              <a:gd name="T56" fmla="*/ 452 w 471"/>
              <a:gd name="T57" fmla="*/ 175 h 395"/>
              <a:gd name="T58" fmla="*/ 452 w 471"/>
              <a:gd name="T59" fmla="*/ 376 h 395"/>
              <a:gd name="T60" fmla="*/ 256 w 471"/>
              <a:gd name="T61" fmla="*/ 395 h 395"/>
              <a:gd name="T62" fmla="*/ 346 w 471"/>
              <a:gd name="T63" fmla="*/ 395 h 395"/>
              <a:gd name="T64" fmla="*/ 346 w 471"/>
              <a:gd name="T65" fmla="*/ 0 h 395"/>
              <a:gd name="T66" fmla="*/ 256 w 471"/>
              <a:gd name="T67" fmla="*/ 0 h 395"/>
              <a:gd name="T68" fmla="*/ 256 w 471"/>
              <a:gd name="T69" fmla="*/ 395 h 395"/>
              <a:gd name="T70" fmla="*/ 275 w 471"/>
              <a:gd name="T71" fmla="*/ 19 h 395"/>
              <a:gd name="T72" fmla="*/ 327 w 471"/>
              <a:gd name="T73" fmla="*/ 19 h 395"/>
              <a:gd name="T74" fmla="*/ 327 w 471"/>
              <a:gd name="T75" fmla="*/ 376 h 395"/>
              <a:gd name="T76" fmla="*/ 275 w 471"/>
              <a:gd name="T77" fmla="*/ 376 h 395"/>
              <a:gd name="T78" fmla="*/ 275 w 471"/>
              <a:gd name="T79" fmla="*/ 19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71" h="395">
                <a:moveTo>
                  <a:pt x="0" y="395"/>
                </a:moveTo>
                <a:lnTo>
                  <a:pt x="90" y="395"/>
                </a:lnTo>
                <a:lnTo>
                  <a:pt x="90" y="234"/>
                </a:lnTo>
                <a:lnTo>
                  <a:pt x="0" y="234"/>
                </a:lnTo>
                <a:lnTo>
                  <a:pt x="0" y="395"/>
                </a:lnTo>
                <a:close/>
                <a:moveTo>
                  <a:pt x="19" y="253"/>
                </a:moveTo>
                <a:lnTo>
                  <a:pt x="71" y="253"/>
                </a:lnTo>
                <a:lnTo>
                  <a:pt x="71" y="376"/>
                </a:lnTo>
                <a:lnTo>
                  <a:pt x="19" y="376"/>
                </a:lnTo>
                <a:lnTo>
                  <a:pt x="19" y="253"/>
                </a:lnTo>
                <a:close/>
                <a:moveTo>
                  <a:pt x="128" y="395"/>
                </a:moveTo>
                <a:lnTo>
                  <a:pt x="218" y="395"/>
                </a:lnTo>
                <a:lnTo>
                  <a:pt x="218" y="87"/>
                </a:lnTo>
                <a:lnTo>
                  <a:pt x="128" y="87"/>
                </a:lnTo>
                <a:lnTo>
                  <a:pt x="128" y="395"/>
                </a:lnTo>
                <a:close/>
                <a:moveTo>
                  <a:pt x="147" y="106"/>
                </a:moveTo>
                <a:lnTo>
                  <a:pt x="199" y="106"/>
                </a:lnTo>
                <a:lnTo>
                  <a:pt x="199" y="376"/>
                </a:lnTo>
                <a:lnTo>
                  <a:pt x="147" y="376"/>
                </a:lnTo>
                <a:lnTo>
                  <a:pt x="147" y="106"/>
                </a:lnTo>
                <a:close/>
                <a:moveTo>
                  <a:pt x="383" y="156"/>
                </a:moveTo>
                <a:lnTo>
                  <a:pt x="383" y="395"/>
                </a:lnTo>
                <a:lnTo>
                  <a:pt x="471" y="395"/>
                </a:lnTo>
                <a:lnTo>
                  <a:pt x="471" y="156"/>
                </a:lnTo>
                <a:lnTo>
                  <a:pt x="383" y="156"/>
                </a:lnTo>
                <a:close/>
                <a:moveTo>
                  <a:pt x="452" y="376"/>
                </a:moveTo>
                <a:lnTo>
                  <a:pt x="402" y="376"/>
                </a:lnTo>
                <a:lnTo>
                  <a:pt x="402" y="175"/>
                </a:lnTo>
                <a:lnTo>
                  <a:pt x="452" y="175"/>
                </a:lnTo>
                <a:lnTo>
                  <a:pt x="452" y="376"/>
                </a:lnTo>
                <a:close/>
                <a:moveTo>
                  <a:pt x="256" y="395"/>
                </a:moveTo>
                <a:lnTo>
                  <a:pt x="346" y="395"/>
                </a:lnTo>
                <a:lnTo>
                  <a:pt x="346" y="0"/>
                </a:lnTo>
                <a:lnTo>
                  <a:pt x="256" y="0"/>
                </a:lnTo>
                <a:lnTo>
                  <a:pt x="256" y="395"/>
                </a:lnTo>
                <a:close/>
                <a:moveTo>
                  <a:pt x="275" y="19"/>
                </a:moveTo>
                <a:lnTo>
                  <a:pt x="327" y="19"/>
                </a:lnTo>
                <a:lnTo>
                  <a:pt x="327" y="376"/>
                </a:lnTo>
                <a:lnTo>
                  <a:pt x="275" y="376"/>
                </a:lnTo>
                <a:lnTo>
                  <a:pt x="275" y="19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42" name="椭圆 234">
            <a:extLst>
              <a:ext uri="{FF2B5EF4-FFF2-40B4-BE49-F238E27FC236}">
                <a16:creationId xmlns:a16="http://schemas.microsoft.com/office/drawing/2014/main" xmlns="" id="{12844D4F-78BE-0A47-98EB-52B70E55400B}"/>
              </a:ext>
            </a:extLst>
          </p:cNvPr>
          <p:cNvSpPr/>
          <p:nvPr/>
        </p:nvSpPr>
        <p:spPr>
          <a:xfrm>
            <a:off x="6814674" y="2879095"/>
            <a:ext cx="1138045" cy="1138045"/>
          </a:xfrm>
          <a:prstGeom prst="ellipse">
            <a:avLst/>
          </a:prstGeom>
          <a:gradFill>
            <a:gsLst>
              <a:gs pos="100000">
                <a:srgbClr val="4472C4">
                  <a:lumMod val="60000"/>
                  <a:lumOff val="40000"/>
                </a:srgbClr>
              </a:gs>
              <a:gs pos="0">
                <a:srgbClr val="4472C4">
                  <a:lumMod val="60000"/>
                  <a:lumOff val="40000"/>
                  <a:alpha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381000" dist="63500" dir="5400000" algn="ctr" rotWithShape="0">
              <a:srgbClr val="4472C4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3" name="弧形 235">
            <a:extLst>
              <a:ext uri="{FF2B5EF4-FFF2-40B4-BE49-F238E27FC236}">
                <a16:creationId xmlns:a16="http://schemas.microsoft.com/office/drawing/2014/main" xmlns="" id="{D9571E2B-986D-F14B-A3F0-E49F9BA7C4DD}"/>
              </a:ext>
            </a:extLst>
          </p:cNvPr>
          <p:cNvSpPr/>
          <p:nvPr/>
        </p:nvSpPr>
        <p:spPr>
          <a:xfrm>
            <a:off x="6672418" y="2736839"/>
            <a:ext cx="1422556" cy="1422556"/>
          </a:xfrm>
          <a:prstGeom prst="arc">
            <a:avLst>
              <a:gd name="adj1" fmla="val 109779"/>
              <a:gd name="adj2" fmla="val 16379080"/>
            </a:avLst>
          </a:prstGeom>
          <a:noFill/>
          <a:ln w="127000" cap="rnd" cmpd="sng" algn="ctr">
            <a:gradFill>
              <a:gsLst>
                <a:gs pos="0">
                  <a:srgbClr val="4472C4">
                    <a:lumMod val="60000"/>
                    <a:lumOff val="40000"/>
                    <a:alpha val="70000"/>
                  </a:srgbClr>
                </a:gs>
                <a:gs pos="100000">
                  <a:srgbClr val="4472C4">
                    <a:lumMod val="60000"/>
                    <a:lumOff val="40000"/>
                  </a:srgbClr>
                </a:gs>
              </a:gsLst>
            </a:gradFill>
            <a:prstDash val="solid"/>
            <a:miter lim="800000"/>
          </a:ln>
          <a:effectLst>
            <a:outerShdw blurRad="381000" dist="63500" dir="5400000" algn="ctr" rotWithShape="0">
              <a:srgbClr val="4472C4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4" name="Freeform 120">
            <a:extLst>
              <a:ext uri="{FF2B5EF4-FFF2-40B4-BE49-F238E27FC236}">
                <a16:creationId xmlns:a16="http://schemas.microsoft.com/office/drawing/2014/main" xmlns="" id="{1BF172AB-D6B9-8B45-80B0-F8B83D74966E}"/>
              </a:ext>
            </a:extLst>
          </p:cNvPr>
          <p:cNvSpPr>
            <a:spLocks noEditPoints="1"/>
          </p:cNvSpPr>
          <p:nvPr/>
        </p:nvSpPr>
        <p:spPr bwMode="auto">
          <a:xfrm>
            <a:off x="7180995" y="3263044"/>
            <a:ext cx="405403" cy="397910"/>
          </a:xfrm>
          <a:custGeom>
            <a:avLst/>
            <a:gdLst>
              <a:gd name="T0" fmla="*/ 46 w 206"/>
              <a:gd name="T1" fmla="*/ 64 h 202"/>
              <a:gd name="T2" fmla="*/ 104 w 206"/>
              <a:gd name="T3" fmla="*/ 65 h 202"/>
              <a:gd name="T4" fmla="*/ 54 w 206"/>
              <a:gd name="T5" fmla="*/ 67 h 202"/>
              <a:gd name="T6" fmla="*/ 83 w 206"/>
              <a:gd name="T7" fmla="*/ 98 h 202"/>
              <a:gd name="T8" fmla="*/ 121 w 206"/>
              <a:gd name="T9" fmla="*/ 113 h 202"/>
              <a:gd name="T10" fmla="*/ 145 w 206"/>
              <a:gd name="T11" fmla="*/ 89 h 202"/>
              <a:gd name="T12" fmla="*/ 149 w 206"/>
              <a:gd name="T13" fmla="*/ 62 h 202"/>
              <a:gd name="T14" fmla="*/ 122 w 206"/>
              <a:gd name="T15" fmla="*/ 40 h 202"/>
              <a:gd name="T16" fmla="*/ 114 w 206"/>
              <a:gd name="T17" fmla="*/ 10 h 202"/>
              <a:gd name="T18" fmla="*/ 69 w 206"/>
              <a:gd name="T19" fmla="*/ 17 h 202"/>
              <a:gd name="T20" fmla="*/ 35 w 206"/>
              <a:gd name="T21" fmla="*/ 12 h 202"/>
              <a:gd name="T22" fmla="*/ 18 w 206"/>
              <a:gd name="T23" fmla="*/ 34 h 202"/>
              <a:gd name="T24" fmla="*/ 17 w 206"/>
              <a:gd name="T25" fmla="*/ 69 h 202"/>
              <a:gd name="T26" fmla="*/ 1 w 206"/>
              <a:gd name="T27" fmla="*/ 96 h 202"/>
              <a:gd name="T28" fmla="*/ 38 w 206"/>
              <a:gd name="T29" fmla="*/ 122 h 202"/>
              <a:gd name="T30" fmla="*/ 54 w 206"/>
              <a:gd name="T31" fmla="*/ 150 h 202"/>
              <a:gd name="T32" fmla="*/ 86 w 206"/>
              <a:gd name="T33" fmla="*/ 146 h 202"/>
              <a:gd name="T34" fmla="*/ 116 w 206"/>
              <a:gd name="T35" fmla="*/ 140 h 202"/>
              <a:gd name="T36" fmla="*/ 84 w 206"/>
              <a:gd name="T37" fmla="*/ 126 h 202"/>
              <a:gd name="T38" fmla="*/ 41 w 206"/>
              <a:gd name="T39" fmla="*/ 136 h 202"/>
              <a:gd name="T40" fmla="*/ 31 w 206"/>
              <a:gd name="T41" fmla="*/ 102 h 202"/>
              <a:gd name="T42" fmla="*/ 25 w 206"/>
              <a:gd name="T43" fmla="*/ 84 h 202"/>
              <a:gd name="T44" fmla="*/ 15 w 206"/>
              <a:gd name="T45" fmla="*/ 42 h 202"/>
              <a:gd name="T46" fmla="*/ 49 w 206"/>
              <a:gd name="T47" fmla="*/ 32 h 202"/>
              <a:gd name="T48" fmla="*/ 67 w 206"/>
              <a:gd name="T49" fmla="*/ 26 h 202"/>
              <a:gd name="T50" fmla="*/ 110 w 206"/>
              <a:gd name="T51" fmla="*/ 17 h 202"/>
              <a:gd name="T52" fmla="*/ 119 w 206"/>
              <a:gd name="T53" fmla="*/ 50 h 202"/>
              <a:gd name="T54" fmla="*/ 126 w 206"/>
              <a:gd name="T55" fmla="*/ 68 h 202"/>
              <a:gd name="T56" fmla="*/ 135 w 206"/>
              <a:gd name="T57" fmla="*/ 111 h 202"/>
              <a:gd name="T58" fmla="*/ 102 w 206"/>
              <a:gd name="T59" fmla="*/ 120 h 202"/>
              <a:gd name="T60" fmla="*/ 159 w 206"/>
              <a:gd name="T61" fmla="*/ 175 h 202"/>
              <a:gd name="T62" fmla="*/ 161 w 206"/>
              <a:gd name="T63" fmla="*/ 167 h 202"/>
              <a:gd name="T64" fmla="*/ 171 w 206"/>
              <a:gd name="T65" fmla="*/ 154 h 202"/>
              <a:gd name="T66" fmla="*/ 193 w 206"/>
              <a:gd name="T67" fmla="*/ 140 h 202"/>
              <a:gd name="T68" fmla="*/ 192 w 206"/>
              <a:gd name="T69" fmla="*/ 122 h 202"/>
              <a:gd name="T70" fmla="*/ 166 w 206"/>
              <a:gd name="T71" fmla="*/ 119 h 202"/>
              <a:gd name="T72" fmla="*/ 145 w 206"/>
              <a:gd name="T73" fmla="*/ 112 h 202"/>
              <a:gd name="T74" fmla="*/ 134 w 206"/>
              <a:gd name="T75" fmla="*/ 122 h 202"/>
              <a:gd name="T76" fmla="*/ 120 w 206"/>
              <a:gd name="T77" fmla="*/ 139 h 202"/>
              <a:gd name="T78" fmla="*/ 114 w 206"/>
              <a:gd name="T79" fmla="*/ 152 h 202"/>
              <a:gd name="T80" fmla="*/ 127 w 206"/>
              <a:gd name="T81" fmla="*/ 171 h 202"/>
              <a:gd name="T82" fmla="*/ 127 w 206"/>
              <a:gd name="T83" fmla="*/ 189 h 202"/>
              <a:gd name="T84" fmla="*/ 153 w 206"/>
              <a:gd name="T85" fmla="*/ 191 h 202"/>
              <a:gd name="T86" fmla="*/ 174 w 206"/>
              <a:gd name="T87" fmla="*/ 199 h 202"/>
              <a:gd name="T88" fmla="*/ 185 w 206"/>
              <a:gd name="T89" fmla="*/ 189 h 202"/>
              <a:gd name="T90" fmla="*/ 194 w 206"/>
              <a:gd name="T91" fmla="*/ 168 h 202"/>
              <a:gd name="T92" fmla="*/ 206 w 206"/>
              <a:gd name="T93" fmla="*/ 155 h 202"/>
              <a:gd name="T94" fmla="*/ 185 w 206"/>
              <a:gd name="T95" fmla="*/ 168 h 202"/>
              <a:gd name="T96" fmla="*/ 180 w 206"/>
              <a:gd name="T97" fmla="*/ 175 h 202"/>
              <a:gd name="T98" fmla="*/ 167 w 206"/>
              <a:gd name="T99" fmla="*/ 193 h 202"/>
              <a:gd name="T100" fmla="*/ 148 w 206"/>
              <a:gd name="T101" fmla="*/ 181 h 202"/>
              <a:gd name="T102" fmla="*/ 140 w 206"/>
              <a:gd name="T103" fmla="*/ 176 h 202"/>
              <a:gd name="T104" fmla="*/ 121 w 206"/>
              <a:gd name="T105" fmla="*/ 163 h 202"/>
              <a:gd name="T106" fmla="*/ 134 w 206"/>
              <a:gd name="T107" fmla="*/ 143 h 202"/>
              <a:gd name="T108" fmla="*/ 139 w 206"/>
              <a:gd name="T109" fmla="*/ 136 h 202"/>
              <a:gd name="T110" fmla="*/ 152 w 206"/>
              <a:gd name="T111" fmla="*/ 117 h 202"/>
              <a:gd name="T112" fmla="*/ 172 w 206"/>
              <a:gd name="T113" fmla="*/ 130 h 202"/>
              <a:gd name="T114" fmla="*/ 179 w 206"/>
              <a:gd name="T115" fmla="*/ 135 h 202"/>
              <a:gd name="T116" fmla="*/ 197 w 206"/>
              <a:gd name="T117" fmla="*/ 147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06" h="202">
                <a:moveTo>
                  <a:pt x="104" y="65"/>
                </a:moveTo>
                <a:cubicBezTo>
                  <a:pt x="99" y="53"/>
                  <a:pt x="88" y="45"/>
                  <a:pt x="75" y="45"/>
                </a:cubicBezTo>
                <a:cubicBezTo>
                  <a:pt x="71" y="45"/>
                  <a:pt x="67" y="46"/>
                  <a:pt x="63" y="47"/>
                </a:cubicBezTo>
                <a:cubicBezTo>
                  <a:pt x="56" y="50"/>
                  <a:pt x="50" y="56"/>
                  <a:pt x="46" y="64"/>
                </a:cubicBezTo>
                <a:cubicBezTo>
                  <a:pt x="43" y="72"/>
                  <a:pt x="43" y="80"/>
                  <a:pt x="46" y="88"/>
                </a:cubicBezTo>
                <a:cubicBezTo>
                  <a:pt x="51" y="100"/>
                  <a:pt x="62" y="107"/>
                  <a:pt x="75" y="107"/>
                </a:cubicBezTo>
                <a:cubicBezTo>
                  <a:pt x="79" y="107"/>
                  <a:pt x="83" y="106"/>
                  <a:pt x="86" y="105"/>
                </a:cubicBezTo>
                <a:cubicBezTo>
                  <a:pt x="102" y="99"/>
                  <a:pt x="110" y="81"/>
                  <a:pt x="104" y="65"/>
                </a:cubicBezTo>
                <a:close/>
                <a:moveTo>
                  <a:pt x="83" y="98"/>
                </a:moveTo>
                <a:cubicBezTo>
                  <a:pt x="81" y="99"/>
                  <a:pt x="78" y="99"/>
                  <a:pt x="75" y="99"/>
                </a:cubicBezTo>
                <a:cubicBezTo>
                  <a:pt x="65" y="99"/>
                  <a:pt x="57" y="93"/>
                  <a:pt x="54" y="85"/>
                </a:cubicBezTo>
                <a:cubicBezTo>
                  <a:pt x="51" y="79"/>
                  <a:pt x="51" y="73"/>
                  <a:pt x="54" y="67"/>
                </a:cubicBezTo>
                <a:cubicBezTo>
                  <a:pt x="56" y="61"/>
                  <a:pt x="61" y="57"/>
                  <a:pt x="66" y="55"/>
                </a:cubicBezTo>
                <a:cubicBezTo>
                  <a:pt x="69" y="54"/>
                  <a:pt x="72" y="53"/>
                  <a:pt x="75" y="53"/>
                </a:cubicBezTo>
                <a:cubicBezTo>
                  <a:pt x="84" y="53"/>
                  <a:pt x="93" y="59"/>
                  <a:pt x="96" y="68"/>
                </a:cubicBezTo>
                <a:cubicBezTo>
                  <a:pt x="101" y="79"/>
                  <a:pt x="95" y="93"/>
                  <a:pt x="83" y="98"/>
                </a:cubicBezTo>
                <a:close/>
                <a:moveTo>
                  <a:pt x="116" y="140"/>
                </a:moveTo>
                <a:cubicBezTo>
                  <a:pt x="117" y="138"/>
                  <a:pt x="117" y="136"/>
                  <a:pt x="116" y="135"/>
                </a:cubicBezTo>
                <a:cubicBezTo>
                  <a:pt x="111" y="123"/>
                  <a:pt x="111" y="123"/>
                  <a:pt x="111" y="123"/>
                </a:cubicBezTo>
                <a:cubicBezTo>
                  <a:pt x="115" y="120"/>
                  <a:pt x="118" y="117"/>
                  <a:pt x="121" y="113"/>
                </a:cubicBezTo>
                <a:cubicBezTo>
                  <a:pt x="132" y="118"/>
                  <a:pt x="132" y="118"/>
                  <a:pt x="132" y="118"/>
                </a:cubicBezTo>
                <a:cubicBezTo>
                  <a:pt x="136" y="120"/>
                  <a:pt x="140" y="118"/>
                  <a:pt x="141" y="115"/>
                </a:cubicBezTo>
                <a:cubicBezTo>
                  <a:pt x="149" y="98"/>
                  <a:pt x="149" y="98"/>
                  <a:pt x="149" y="98"/>
                </a:cubicBezTo>
                <a:cubicBezTo>
                  <a:pt x="150" y="95"/>
                  <a:pt x="149" y="90"/>
                  <a:pt x="145" y="89"/>
                </a:cubicBezTo>
                <a:cubicBezTo>
                  <a:pt x="134" y="84"/>
                  <a:pt x="134" y="84"/>
                  <a:pt x="134" y="84"/>
                </a:cubicBezTo>
                <a:cubicBezTo>
                  <a:pt x="135" y="79"/>
                  <a:pt x="135" y="75"/>
                  <a:pt x="134" y="70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7" y="65"/>
                  <a:pt x="148" y="63"/>
                  <a:pt x="149" y="62"/>
                </a:cubicBezTo>
                <a:cubicBezTo>
                  <a:pt x="150" y="60"/>
                  <a:pt x="150" y="58"/>
                  <a:pt x="149" y="56"/>
                </a:cubicBezTo>
                <a:cubicBezTo>
                  <a:pt x="142" y="40"/>
                  <a:pt x="142" y="40"/>
                  <a:pt x="142" y="40"/>
                </a:cubicBezTo>
                <a:cubicBezTo>
                  <a:pt x="141" y="36"/>
                  <a:pt x="137" y="34"/>
                  <a:pt x="134" y="36"/>
                </a:cubicBezTo>
                <a:cubicBezTo>
                  <a:pt x="122" y="40"/>
                  <a:pt x="122" y="40"/>
                  <a:pt x="122" y="40"/>
                </a:cubicBezTo>
                <a:cubicBezTo>
                  <a:pt x="120" y="36"/>
                  <a:pt x="116" y="33"/>
                  <a:pt x="113" y="30"/>
                </a:cubicBezTo>
                <a:cubicBezTo>
                  <a:pt x="118" y="19"/>
                  <a:pt x="118" y="19"/>
                  <a:pt x="118" y="19"/>
                </a:cubicBezTo>
                <a:cubicBezTo>
                  <a:pt x="118" y="17"/>
                  <a:pt x="118" y="15"/>
                  <a:pt x="118" y="14"/>
                </a:cubicBezTo>
                <a:cubicBezTo>
                  <a:pt x="117" y="12"/>
                  <a:pt x="116" y="11"/>
                  <a:pt x="114" y="10"/>
                </a:cubicBezTo>
                <a:cubicBezTo>
                  <a:pt x="97" y="3"/>
                  <a:pt x="97" y="3"/>
                  <a:pt x="97" y="3"/>
                </a:cubicBezTo>
                <a:cubicBezTo>
                  <a:pt x="94" y="1"/>
                  <a:pt x="90" y="3"/>
                  <a:pt x="88" y="6"/>
                </a:cubicBezTo>
                <a:cubicBezTo>
                  <a:pt x="83" y="17"/>
                  <a:pt x="83" y="17"/>
                  <a:pt x="83" y="17"/>
                </a:cubicBezTo>
                <a:cubicBezTo>
                  <a:pt x="79" y="17"/>
                  <a:pt x="74" y="17"/>
                  <a:pt x="69" y="17"/>
                </a:cubicBezTo>
                <a:cubicBezTo>
                  <a:pt x="65" y="6"/>
                  <a:pt x="65" y="6"/>
                  <a:pt x="65" y="6"/>
                </a:cubicBezTo>
                <a:cubicBezTo>
                  <a:pt x="63" y="2"/>
                  <a:pt x="59" y="0"/>
                  <a:pt x="56" y="2"/>
                </a:cubicBezTo>
                <a:cubicBezTo>
                  <a:pt x="39" y="8"/>
                  <a:pt x="39" y="8"/>
                  <a:pt x="39" y="8"/>
                </a:cubicBezTo>
                <a:cubicBezTo>
                  <a:pt x="37" y="9"/>
                  <a:pt x="36" y="10"/>
                  <a:pt x="35" y="12"/>
                </a:cubicBezTo>
                <a:cubicBezTo>
                  <a:pt x="34" y="14"/>
                  <a:pt x="34" y="16"/>
                  <a:pt x="35" y="17"/>
                </a:cubicBezTo>
                <a:cubicBezTo>
                  <a:pt x="40" y="29"/>
                  <a:pt x="40" y="29"/>
                  <a:pt x="40" y="29"/>
                </a:cubicBezTo>
                <a:cubicBezTo>
                  <a:pt x="36" y="32"/>
                  <a:pt x="32" y="35"/>
                  <a:pt x="29" y="39"/>
                </a:cubicBezTo>
                <a:cubicBezTo>
                  <a:pt x="18" y="34"/>
                  <a:pt x="18" y="34"/>
                  <a:pt x="18" y="34"/>
                </a:cubicBezTo>
                <a:cubicBezTo>
                  <a:pt x="14" y="33"/>
                  <a:pt x="10" y="34"/>
                  <a:pt x="8" y="38"/>
                </a:cubicBezTo>
                <a:cubicBezTo>
                  <a:pt x="1" y="54"/>
                  <a:pt x="1" y="54"/>
                  <a:pt x="1" y="54"/>
                </a:cubicBezTo>
                <a:cubicBezTo>
                  <a:pt x="0" y="58"/>
                  <a:pt x="1" y="62"/>
                  <a:pt x="5" y="63"/>
                </a:cubicBezTo>
                <a:cubicBezTo>
                  <a:pt x="17" y="69"/>
                  <a:pt x="17" y="69"/>
                  <a:pt x="17" y="69"/>
                </a:cubicBezTo>
                <a:cubicBezTo>
                  <a:pt x="16" y="73"/>
                  <a:pt x="16" y="78"/>
                  <a:pt x="17" y="82"/>
                </a:cubicBezTo>
                <a:cubicBezTo>
                  <a:pt x="5" y="87"/>
                  <a:pt x="5" y="87"/>
                  <a:pt x="5" y="87"/>
                </a:cubicBezTo>
                <a:cubicBezTo>
                  <a:pt x="3" y="88"/>
                  <a:pt x="1" y="89"/>
                  <a:pt x="1" y="91"/>
                </a:cubicBezTo>
                <a:cubicBezTo>
                  <a:pt x="0" y="92"/>
                  <a:pt x="0" y="94"/>
                  <a:pt x="1" y="96"/>
                </a:cubicBezTo>
                <a:cubicBezTo>
                  <a:pt x="7" y="113"/>
                  <a:pt x="7" y="113"/>
                  <a:pt x="7" y="113"/>
                </a:cubicBezTo>
                <a:cubicBezTo>
                  <a:pt x="9" y="116"/>
                  <a:pt x="13" y="118"/>
                  <a:pt x="16" y="117"/>
                </a:cubicBezTo>
                <a:cubicBezTo>
                  <a:pt x="28" y="112"/>
                  <a:pt x="28" y="112"/>
                  <a:pt x="28" y="112"/>
                </a:cubicBezTo>
                <a:cubicBezTo>
                  <a:pt x="31" y="116"/>
                  <a:pt x="35" y="119"/>
                  <a:pt x="38" y="122"/>
                </a:cubicBezTo>
                <a:cubicBezTo>
                  <a:pt x="33" y="134"/>
                  <a:pt x="33" y="134"/>
                  <a:pt x="33" y="134"/>
                </a:cubicBezTo>
                <a:cubicBezTo>
                  <a:pt x="33" y="136"/>
                  <a:pt x="33" y="137"/>
                  <a:pt x="33" y="139"/>
                </a:cubicBezTo>
                <a:cubicBezTo>
                  <a:pt x="34" y="141"/>
                  <a:pt x="35" y="142"/>
                  <a:pt x="37" y="143"/>
                </a:cubicBezTo>
                <a:cubicBezTo>
                  <a:pt x="54" y="150"/>
                  <a:pt x="54" y="150"/>
                  <a:pt x="54" y="150"/>
                </a:cubicBezTo>
                <a:cubicBezTo>
                  <a:pt x="57" y="152"/>
                  <a:pt x="61" y="150"/>
                  <a:pt x="63" y="146"/>
                </a:cubicBezTo>
                <a:cubicBezTo>
                  <a:pt x="68" y="135"/>
                  <a:pt x="68" y="135"/>
                  <a:pt x="68" y="135"/>
                </a:cubicBezTo>
                <a:cubicBezTo>
                  <a:pt x="72" y="135"/>
                  <a:pt x="77" y="135"/>
                  <a:pt x="82" y="135"/>
                </a:cubicBezTo>
                <a:cubicBezTo>
                  <a:pt x="86" y="146"/>
                  <a:pt x="86" y="146"/>
                  <a:pt x="86" y="146"/>
                </a:cubicBezTo>
                <a:cubicBezTo>
                  <a:pt x="87" y="149"/>
                  <a:pt x="90" y="151"/>
                  <a:pt x="93" y="151"/>
                </a:cubicBezTo>
                <a:cubicBezTo>
                  <a:pt x="94" y="151"/>
                  <a:pt x="94" y="151"/>
                  <a:pt x="95" y="150"/>
                </a:cubicBezTo>
                <a:cubicBezTo>
                  <a:pt x="112" y="144"/>
                  <a:pt x="112" y="144"/>
                  <a:pt x="112" y="144"/>
                </a:cubicBezTo>
                <a:cubicBezTo>
                  <a:pt x="114" y="143"/>
                  <a:pt x="115" y="142"/>
                  <a:pt x="116" y="140"/>
                </a:cubicBezTo>
                <a:close/>
                <a:moveTo>
                  <a:pt x="108" y="137"/>
                </a:moveTo>
                <a:cubicBezTo>
                  <a:pt x="93" y="142"/>
                  <a:pt x="93" y="142"/>
                  <a:pt x="93" y="142"/>
                </a:cubicBezTo>
                <a:cubicBezTo>
                  <a:pt x="87" y="126"/>
                  <a:pt x="87" y="126"/>
                  <a:pt x="87" y="126"/>
                </a:cubicBezTo>
                <a:cubicBezTo>
                  <a:pt x="84" y="126"/>
                  <a:pt x="84" y="126"/>
                  <a:pt x="84" y="126"/>
                </a:cubicBezTo>
                <a:cubicBezTo>
                  <a:pt x="78" y="127"/>
                  <a:pt x="72" y="127"/>
                  <a:pt x="66" y="126"/>
                </a:cubicBezTo>
                <a:cubicBezTo>
                  <a:pt x="63" y="126"/>
                  <a:pt x="63" y="126"/>
                  <a:pt x="63" y="126"/>
                </a:cubicBezTo>
                <a:cubicBezTo>
                  <a:pt x="56" y="142"/>
                  <a:pt x="56" y="142"/>
                  <a:pt x="56" y="142"/>
                </a:cubicBezTo>
                <a:cubicBezTo>
                  <a:pt x="41" y="136"/>
                  <a:pt x="41" y="136"/>
                  <a:pt x="41" y="136"/>
                </a:cubicBezTo>
                <a:cubicBezTo>
                  <a:pt x="48" y="119"/>
                  <a:pt x="48" y="119"/>
                  <a:pt x="48" y="119"/>
                </a:cubicBezTo>
                <a:cubicBezTo>
                  <a:pt x="46" y="118"/>
                  <a:pt x="46" y="118"/>
                  <a:pt x="46" y="118"/>
                </a:cubicBezTo>
                <a:cubicBezTo>
                  <a:pt x="41" y="114"/>
                  <a:pt x="37" y="110"/>
                  <a:pt x="33" y="105"/>
                </a:cubicBezTo>
                <a:cubicBezTo>
                  <a:pt x="31" y="102"/>
                  <a:pt x="31" y="102"/>
                  <a:pt x="31" y="102"/>
                </a:cubicBezTo>
                <a:cubicBezTo>
                  <a:pt x="14" y="109"/>
                  <a:pt x="14" y="109"/>
                  <a:pt x="14" y="109"/>
                </a:cubicBezTo>
                <a:cubicBezTo>
                  <a:pt x="9" y="94"/>
                  <a:pt x="9" y="94"/>
                  <a:pt x="9" y="94"/>
                </a:cubicBezTo>
                <a:cubicBezTo>
                  <a:pt x="25" y="87"/>
                  <a:pt x="25" y="87"/>
                  <a:pt x="25" y="87"/>
                </a:cubicBezTo>
                <a:cubicBezTo>
                  <a:pt x="25" y="84"/>
                  <a:pt x="25" y="84"/>
                  <a:pt x="25" y="84"/>
                </a:cubicBezTo>
                <a:cubicBezTo>
                  <a:pt x="24" y="78"/>
                  <a:pt x="24" y="73"/>
                  <a:pt x="25" y="67"/>
                </a:cubicBezTo>
                <a:cubicBezTo>
                  <a:pt x="26" y="64"/>
                  <a:pt x="26" y="64"/>
                  <a:pt x="26" y="64"/>
                </a:cubicBezTo>
                <a:cubicBezTo>
                  <a:pt x="9" y="57"/>
                  <a:pt x="9" y="57"/>
                  <a:pt x="9" y="57"/>
                </a:cubicBezTo>
                <a:cubicBezTo>
                  <a:pt x="15" y="42"/>
                  <a:pt x="15" y="42"/>
                  <a:pt x="15" y="42"/>
                </a:cubicBezTo>
                <a:cubicBezTo>
                  <a:pt x="32" y="49"/>
                  <a:pt x="32" y="49"/>
                  <a:pt x="32" y="49"/>
                </a:cubicBezTo>
                <a:cubicBezTo>
                  <a:pt x="34" y="46"/>
                  <a:pt x="34" y="46"/>
                  <a:pt x="34" y="46"/>
                </a:cubicBezTo>
                <a:cubicBezTo>
                  <a:pt x="37" y="41"/>
                  <a:pt x="42" y="37"/>
                  <a:pt x="47" y="34"/>
                </a:cubicBezTo>
                <a:cubicBezTo>
                  <a:pt x="49" y="32"/>
                  <a:pt x="49" y="32"/>
                  <a:pt x="49" y="32"/>
                </a:cubicBezTo>
                <a:cubicBezTo>
                  <a:pt x="43" y="15"/>
                  <a:pt x="43" y="15"/>
                  <a:pt x="43" y="15"/>
                </a:cubicBezTo>
                <a:cubicBezTo>
                  <a:pt x="58" y="10"/>
                  <a:pt x="58" y="10"/>
                  <a:pt x="58" y="10"/>
                </a:cubicBezTo>
                <a:cubicBezTo>
                  <a:pt x="64" y="26"/>
                  <a:pt x="64" y="26"/>
                  <a:pt x="64" y="26"/>
                </a:cubicBezTo>
                <a:cubicBezTo>
                  <a:pt x="67" y="26"/>
                  <a:pt x="67" y="26"/>
                  <a:pt x="67" y="26"/>
                </a:cubicBezTo>
                <a:cubicBezTo>
                  <a:pt x="73" y="25"/>
                  <a:pt x="79" y="25"/>
                  <a:pt x="85" y="26"/>
                </a:cubicBezTo>
                <a:cubicBezTo>
                  <a:pt x="88" y="26"/>
                  <a:pt x="88" y="26"/>
                  <a:pt x="88" y="26"/>
                </a:cubicBezTo>
                <a:cubicBezTo>
                  <a:pt x="95" y="10"/>
                  <a:pt x="95" y="10"/>
                  <a:pt x="95" y="10"/>
                </a:cubicBezTo>
                <a:cubicBezTo>
                  <a:pt x="110" y="17"/>
                  <a:pt x="110" y="17"/>
                  <a:pt x="110" y="17"/>
                </a:cubicBezTo>
                <a:cubicBezTo>
                  <a:pt x="103" y="33"/>
                  <a:pt x="103" y="33"/>
                  <a:pt x="103" y="33"/>
                </a:cubicBezTo>
                <a:cubicBezTo>
                  <a:pt x="105" y="35"/>
                  <a:pt x="105" y="35"/>
                  <a:pt x="105" y="35"/>
                </a:cubicBezTo>
                <a:cubicBezTo>
                  <a:pt x="110" y="38"/>
                  <a:pt x="114" y="42"/>
                  <a:pt x="118" y="47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35" y="43"/>
                  <a:pt x="135" y="43"/>
                  <a:pt x="135" y="43"/>
                </a:cubicBezTo>
                <a:cubicBezTo>
                  <a:pt x="141" y="58"/>
                  <a:pt x="141" y="58"/>
                  <a:pt x="141" y="58"/>
                </a:cubicBezTo>
                <a:cubicBezTo>
                  <a:pt x="125" y="65"/>
                  <a:pt x="125" y="65"/>
                  <a:pt x="125" y="65"/>
                </a:cubicBezTo>
                <a:cubicBezTo>
                  <a:pt x="126" y="68"/>
                  <a:pt x="126" y="68"/>
                  <a:pt x="126" y="68"/>
                </a:cubicBezTo>
                <a:cubicBezTo>
                  <a:pt x="127" y="74"/>
                  <a:pt x="127" y="80"/>
                  <a:pt x="126" y="86"/>
                </a:cubicBezTo>
                <a:cubicBezTo>
                  <a:pt x="125" y="89"/>
                  <a:pt x="125" y="89"/>
                  <a:pt x="125" y="89"/>
                </a:cubicBezTo>
                <a:cubicBezTo>
                  <a:pt x="141" y="96"/>
                  <a:pt x="141" y="96"/>
                  <a:pt x="141" y="96"/>
                </a:cubicBezTo>
                <a:cubicBezTo>
                  <a:pt x="135" y="111"/>
                  <a:pt x="135" y="111"/>
                  <a:pt x="135" y="111"/>
                </a:cubicBezTo>
                <a:cubicBezTo>
                  <a:pt x="119" y="104"/>
                  <a:pt x="119" y="104"/>
                  <a:pt x="119" y="104"/>
                </a:cubicBezTo>
                <a:cubicBezTo>
                  <a:pt x="117" y="106"/>
                  <a:pt x="117" y="106"/>
                  <a:pt x="117" y="106"/>
                </a:cubicBezTo>
                <a:cubicBezTo>
                  <a:pt x="113" y="111"/>
                  <a:pt x="109" y="115"/>
                  <a:pt x="104" y="118"/>
                </a:cubicBezTo>
                <a:cubicBezTo>
                  <a:pt x="102" y="120"/>
                  <a:pt x="102" y="120"/>
                  <a:pt x="102" y="120"/>
                </a:cubicBezTo>
                <a:lnTo>
                  <a:pt x="108" y="137"/>
                </a:lnTo>
                <a:close/>
                <a:moveTo>
                  <a:pt x="157" y="136"/>
                </a:moveTo>
                <a:cubicBezTo>
                  <a:pt x="146" y="137"/>
                  <a:pt x="138" y="147"/>
                  <a:pt x="140" y="158"/>
                </a:cubicBezTo>
                <a:cubicBezTo>
                  <a:pt x="141" y="168"/>
                  <a:pt x="149" y="175"/>
                  <a:pt x="159" y="175"/>
                </a:cubicBezTo>
                <a:cubicBezTo>
                  <a:pt x="160" y="175"/>
                  <a:pt x="161" y="175"/>
                  <a:pt x="162" y="175"/>
                </a:cubicBezTo>
                <a:cubicBezTo>
                  <a:pt x="173" y="174"/>
                  <a:pt x="180" y="164"/>
                  <a:pt x="179" y="153"/>
                </a:cubicBezTo>
                <a:cubicBezTo>
                  <a:pt x="178" y="142"/>
                  <a:pt x="168" y="134"/>
                  <a:pt x="157" y="136"/>
                </a:cubicBezTo>
                <a:close/>
                <a:moveTo>
                  <a:pt x="161" y="167"/>
                </a:moveTo>
                <a:cubicBezTo>
                  <a:pt x="154" y="168"/>
                  <a:pt x="148" y="163"/>
                  <a:pt x="147" y="157"/>
                </a:cubicBezTo>
                <a:cubicBezTo>
                  <a:pt x="147" y="150"/>
                  <a:pt x="151" y="144"/>
                  <a:pt x="158" y="144"/>
                </a:cubicBezTo>
                <a:cubicBezTo>
                  <a:pt x="158" y="143"/>
                  <a:pt x="159" y="143"/>
                  <a:pt x="159" y="143"/>
                </a:cubicBezTo>
                <a:cubicBezTo>
                  <a:pt x="165" y="143"/>
                  <a:pt x="170" y="148"/>
                  <a:pt x="171" y="154"/>
                </a:cubicBezTo>
                <a:cubicBezTo>
                  <a:pt x="172" y="160"/>
                  <a:pt x="167" y="166"/>
                  <a:pt x="161" y="167"/>
                </a:cubicBezTo>
                <a:close/>
                <a:moveTo>
                  <a:pt x="205" y="144"/>
                </a:moveTo>
                <a:cubicBezTo>
                  <a:pt x="204" y="141"/>
                  <a:pt x="202" y="139"/>
                  <a:pt x="199" y="139"/>
                </a:cubicBezTo>
                <a:cubicBezTo>
                  <a:pt x="193" y="140"/>
                  <a:pt x="193" y="140"/>
                  <a:pt x="193" y="140"/>
                </a:cubicBezTo>
                <a:cubicBezTo>
                  <a:pt x="192" y="138"/>
                  <a:pt x="191" y="136"/>
                  <a:pt x="190" y="135"/>
                </a:cubicBezTo>
                <a:cubicBezTo>
                  <a:pt x="193" y="130"/>
                  <a:pt x="193" y="130"/>
                  <a:pt x="193" y="130"/>
                </a:cubicBezTo>
                <a:cubicBezTo>
                  <a:pt x="194" y="129"/>
                  <a:pt x="195" y="127"/>
                  <a:pt x="194" y="126"/>
                </a:cubicBezTo>
                <a:cubicBezTo>
                  <a:pt x="194" y="124"/>
                  <a:pt x="193" y="123"/>
                  <a:pt x="192" y="122"/>
                </a:cubicBezTo>
                <a:cubicBezTo>
                  <a:pt x="184" y="115"/>
                  <a:pt x="184" y="115"/>
                  <a:pt x="184" y="115"/>
                </a:cubicBezTo>
                <a:cubicBezTo>
                  <a:pt x="181" y="114"/>
                  <a:pt x="178" y="114"/>
                  <a:pt x="176" y="116"/>
                </a:cubicBezTo>
                <a:cubicBezTo>
                  <a:pt x="172" y="121"/>
                  <a:pt x="172" y="121"/>
                  <a:pt x="172" y="121"/>
                </a:cubicBezTo>
                <a:cubicBezTo>
                  <a:pt x="170" y="120"/>
                  <a:pt x="168" y="120"/>
                  <a:pt x="166" y="119"/>
                </a:cubicBezTo>
                <a:cubicBezTo>
                  <a:pt x="165" y="113"/>
                  <a:pt x="165" y="113"/>
                  <a:pt x="165" y="113"/>
                </a:cubicBezTo>
                <a:cubicBezTo>
                  <a:pt x="165" y="111"/>
                  <a:pt x="163" y="108"/>
                  <a:pt x="160" y="108"/>
                </a:cubicBezTo>
                <a:cubicBezTo>
                  <a:pt x="148" y="110"/>
                  <a:pt x="148" y="110"/>
                  <a:pt x="148" y="110"/>
                </a:cubicBezTo>
                <a:cubicBezTo>
                  <a:pt x="147" y="110"/>
                  <a:pt x="146" y="111"/>
                  <a:pt x="145" y="112"/>
                </a:cubicBezTo>
                <a:cubicBezTo>
                  <a:pt x="144" y="113"/>
                  <a:pt x="143" y="115"/>
                  <a:pt x="143" y="116"/>
                </a:cubicBezTo>
                <a:cubicBezTo>
                  <a:pt x="144" y="122"/>
                  <a:pt x="144" y="122"/>
                  <a:pt x="144" y="122"/>
                </a:cubicBezTo>
                <a:cubicBezTo>
                  <a:pt x="142" y="123"/>
                  <a:pt x="140" y="124"/>
                  <a:pt x="139" y="125"/>
                </a:cubicBezTo>
                <a:cubicBezTo>
                  <a:pt x="134" y="122"/>
                  <a:pt x="134" y="122"/>
                  <a:pt x="134" y="122"/>
                </a:cubicBezTo>
                <a:cubicBezTo>
                  <a:pt x="131" y="120"/>
                  <a:pt x="128" y="120"/>
                  <a:pt x="126" y="123"/>
                </a:cubicBezTo>
                <a:cubicBezTo>
                  <a:pt x="119" y="131"/>
                  <a:pt x="119" y="131"/>
                  <a:pt x="119" y="131"/>
                </a:cubicBezTo>
                <a:cubicBezTo>
                  <a:pt x="118" y="132"/>
                  <a:pt x="118" y="134"/>
                  <a:pt x="118" y="135"/>
                </a:cubicBezTo>
                <a:cubicBezTo>
                  <a:pt x="118" y="137"/>
                  <a:pt x="119" y="138"/>
                  <a:pt x="120" y="139"/>
                </a:cubicBezTo>
                <a:cubicBezTo>
                  <a:pt x="125" y="143"/>
                  <a:pt x="125" y="143"/>
                  <a:pt x="125" y="143"/>
                </a:cubicBezTo>
                <a:cubicBezTo>
                  <a:pt x="125" y="145"/>
                  <a:pt x="124" y="147"/>
                  <a:pt x="124" y="149"/>
                </a:cubicBezTo>
                <a:cubicBezTo>
                  <a:pt x="117" y="149"/>
                  <a:pt x="117" y="149"/>
                  <a:pt x="117" y="149"/>
                </a:cubicBezTo>
                <a:cubicBezTo>
                  <a:pt x="116" y="150"/>
                  <a:pt x="115" y="150"/>
                  <a:pt x="114" y="152"/>
                </a:cubicBezTo>
                <a:cubicBezTo>
                  <a:pt x="113" y="153"/>
                  <a:pt x="112" y="154"/>
                  <a:pt x="112" y="156"/>
                </a:cubicBezTo>
                <a:cubicBezTo>
                  <a:pt x="114" y="166"/>
                  <a:pt x="114" y="166"/>
                  <a:pt x="114" y="166"/>
                </a:cubicBezTo>
                <a:cubicBezTo>
                  <a:pt x="114" y="169"/>
                  <a:pt x="117" y="171"/>
                  <a:pt x="119" y="171"/>
                </a:cubicBezTo>
                <a:cubicBezTo>
                  <a:pt x="127" y="171"/>
                  <a:pt x="127" y="171"/>
                  <a:pt x="127" y="171"/>
                </a:cubicBezTo>
                <a:cubicBezTo>
                  <a:pt x="127" y="172"/>
                  <a:pt x="128" y="174"/>
                  <a:pt x="130" y="176"/>
                </a:cubicBezTo>
                <a:cubicBezTo>
                  <a:pt x="126" y="181"/>
                  <a:pt x="126" y="181"/>
                  <a:pt x="126" y="181"/>
                </a:cubicBezTo>
                <a:cubicBezTo>
                  <a:pt x="125" y="182"/>
                  <a:pt x="124" y="184"/>
                  <a:pt x="125" y="185"/>
                </a:cubicBezTo>
                <a:cubicBezTo>
                  <a:pt x="125" y="187"/>
                  <a:pt x="126" y="188"/>
                  <a:pt x="127" y="189"/>
                </a:cubicBezTo>
                <a:cubicBezTo>
                  <a:pt x="135" y="195"/>
                  <a:pt x="135" y="195"/>
                  <a:pt x="135" y="195"/>
                </a:cubicBezTo>
                <a:cubicBezTo>
                  <a:pt x="138" y="197"/>
                  <a:pt x="141" y="197"/>
                  <a:pt x="143" y="194"/>
                </a:cubicBezTo>
                <a:cubicBezTo>
                  <a:pt x="147" y="189"/>
                  <a:pt x="147" y="189"/>
                  <a:pt x="147" y="189"/>
                </a:cubicBezTo>
                <a:cubicBezTo>
                  <a:pt x="149" y="190"/>
                  <a:pt x="151" y="191"/>
                  <a:pt x="153" y="191"/>
                </a:cubicBezTo>
                <a:cubicBezTo>
                  <a:pt x="154" y="197"/>
                  <a:pt x="154" y="197"/>
                  <a:pt x="154" y="197"/>
                </a:cubicBezTo>
                <a:cubicBezTo>
                  <a:pt x="154" y="200"/>
                  <a:pt x="156" y="202"/>
                  <a:pt x="159" y="202"/>
                </a:cubicBezTo>
                <a:cubicBezTo>
                  <a:pt x="171" y="201"/>
                  <a:pt x="171" y="201"/>
                  <a:pt x="171" y="201"/>
                </a:cubicBezTo>
                <a:cubicBezTo>
                  <a:pt x="172" y="201"/>
                  <a:pt x="174" y="200"/>
                  <a:pt x="174" y="199"/>
                </a:cubicBezTo>
                <a:cubicBezTo>
                  <a:pt x="175" y="197"/>
                  <a:pt x="176" y="196"/>
                  <a:pt x="176" y="194"/>
                </a:cubicBezTo>
                <a:cubicBezTo>
                  <a:pt x="175" y="188"/>
                  <a:pt x="175" y="188"/>
                  <a:pt x="175" y="188"/>
                </a:cubicBezTo>
                <a:cubicBezTo>
                  <a:pt x="177" y="187"/>
                  <a:pt x="178" y="186"/>
                  <a:pt x="180" y="185"/>
                </a:cubicBezTo>
                <a:cubicBezTo>
                  <a:pt x="185" y="189"/>
                  <a:pt x="185" y="189"/>
                  <a:pt x="185" y="189"/>
                </a:cubicBezTo>
                <a:cubicBezTo>
                  <a:pt x="187" y="191"/>
                  <a:pt x="191" y="190"/>
                  <a:pt x="193" y="188"/>
                </a:cubicBezTo>
                <a:cubicBezTo>
                  <a:pt x="199" y="180"/>
                  <a:pt x="199" y="180"/>
                  <a:pt x="199" y="180"/>
                </a:cubicBezTo>
                <a:cubicBezTo>
                  <a:pt x="201" y="177"/>
                  <a:pt x="201" y="173"/>
                  <a:pt x="198" y="172"/>
                </a:cubicBezTo>
                <a:cubicBezTo>
                  <a:pt x="194" y="168"/>
                  <a:pt x="194" y="168"/>
                  <a:pt x="194" y="168"/>
                </a:cubicBezTo>
                <a:cubicBezTo>
                  <a:pt x="194" y="166"/>
                  <a:pt x="195" y="164"/>
                  <a:pt x="195" y="162"/>
                </a:cubicBezTo>
                <a:cubicBezTo>
                  <a:pt x="201" y="161"/>
                  <a:pt x="201" y="161"/>
                  <a:pt x="201" y="161"/>
                </a:cubicBezTo>
                <a:cubicBezTo>
                  <a:pt x="203" y="161"/>
                  <a:pt x="204" y="160"/>
                  <a:pt x="205" y="159"/>
                </a:cubicBezTo>
                <a:cubicBezTo>
                  <a:pt x="206" y="158"/>
                  <a:pt x="206" y="156"/>
                  <a:pt x="206" y="155"/>
                </a:cubicBezTo>
                <a:lnTo>
                  <a:pt x="205" y="144"/>
                </a:lnTo>
                <a:close/>
                <a:moveTo>
                  <a:pt x="188" y="155"/>
                </a:moveTo>
                <a:cubicBezTo>
                  <a:pt x="188" y="158"/>
                  <a:pt x="188" y="158"/>
                  <a:pt x="188" y="158"/>
                </a:cubicBezTo>
                <a:cubicBezTo>
                  <a:pt x="188" y="161"/>
                  <a:pt x="187" y="164"/>
                  <a:pt x="185" y="168"/>
                </a:cubicBezTo>
                <a:cubicBezTo>
                  <a:pt x="184" y="170"/>
                  <a:pt x="184" y="170"/>
                  <a:pt x="184" y="170"/>
                </a:cubicBezTo>
                <a:cubicBezTo>
                  <a:pt x="192" y="176"/>
                  <a:pt x="192" y="176"/>
                  <a:pt x="192" y="176"/>
                </a:cubicBezTo>
                <a:cubicBezTo>
                  <a:pt x="188" y="181"/>
                  <a:pt x="188" y="181"/>
                  <a:pt x="188" y="181"/>
                </a:cubicBezTo>
                <a:cubicBezTo>
                  <a:pt x="180" y="175"/>
                  <a:pt x="180" y="175"/>
                  <a:pt x="180" y="175"/>
                </a:cubicBezTo>
                <a:cubicBezTo>
                  <a:pt x="177" y="177"/>
                  <a:pt x="177" y="177"/>
                  <a:pt x="177" y="177"/>
                </a:cubicBezTo>
                <a:cubicBezTo>
                  <a:pt x="175" y="179"/>
                  <a:pt x="172" y="181"/>
                  <a:pt x="169" y="182"/>
                </a:cubicBezTo>
                <a:cubicBezTo>
                  <a:pt x="166" y="183"/>
                  <a:pt x="166" y="183"/>
                  <a:pt x="166" y="183"/>
                </a:cubicBezTo>
                <a:cubicBezTo>
                  <a:pt x="167" y="193"/>
                  <a:pt x="167" y="193"/>
                  <a:pt x="167" y="193"/>
                </a:cubicBezTo>
                <a:cubicBezTo>
                  <a:pt x="161" y="194"/>
                  <a:pt x="161" y="194"/>
                  <a:pt x="161" y="194"/>
                </a:cubicBezTo>
                <a:cubicBezTo>
                  <a:pt x="160" y="184"/>
                  <a:pt x="160" y="184"/>
                  <a:pt x="160" y="184"/>
                </a:cubicBezTo>
                <a:cubicBezTo>
                  <a:pt x="157" y="184"/>
                  <a:pt x="157" y="184"/>
                  <a:pt x="157" y="184"/>
                </a:cubicBezTo>
                <a:cubicBezTo>
                  <a:pt x="154" y="183"/>
                  <a:pt x="150" y="182"/>
                  <a:pt x="148" y="181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38" y="188"/>
                  <a:pt x="138" y="188"/>
                  <a:pt x="138" y="188"/>
                </a:cubicBezTo>
                <a:cubicBezTo>
                  <a:pt x="133" y="184"/>
                  <a:pt x="133" y="184"/>
                  <a:pt x="133" y="184"/>
                </a:cubicBezTo>
                <a:cubicBezTo>
                  <a:pt x="140" y="176"/>
                  <a:pt x="140" y="176"/>
                  <a:pt x="140" y="176"/>
                </a:cubicBezTo>
                <a:cubicBezTo>
                  <a:pt x="138" y="173"/>
                  <a:pt x="138" y="173"/>
                  <a:pt x="138" y="173"/>
                </a:cubicBezTo>
                <a:cubicBezTo>
                  <a:pt x="136" y="171"/>
                  <a:pt x="134" y="168"/>
                  <a:pt x="133" y="165"/>
                </a:cubicBezTo>
                <a:cubicBezTo>
                  <a:pt x="132" y="162"/>
                  <a:pt x="132" y="162"/>
                  <a:pt x="132" y="162"/>
                </a:cubicBezTo>
                <a:cubicBezTo>
                  <a:pt x="121" y="163"/>
                  <a:pt x="121" y="163"/>
                  <a:pt x="121" y="163"/>
                </a:cubicBezTo>
                <a:cubicBezTo>
                  <a:pt x="121" y="157"/>
                  <a:pt x="121" y="157"/>
                  <a:pt x="121" y="157"/>
                </a:cubicBezTo>
                <a:cubicBezTo>
                  <a:pt x="131" y="156"/>
                  <a:pt x="131" y="156"/>
                  <a:pt x="131" y="156"/>
                </a:cubicBezTo>
                <a:cubicBezTo>
                  <a:pt x="131" y="153"/>
                  <a:pt x="131" y="153"/>
                  <a:pt x="131" y="153"/>
                </a:cubicBezTo>
                <a:cubicBezTo>
                  <a:pt x="132" y="149"/>
                  <a:pt x="132" y="146"/>
                  <a:pt x="134" y="143"/>
                </a:cubicBezTo>
                <a:cubicBezTo>
                  <a:pt x="135" y="140"/>
                  <a:pt x="135" y="140"/>
                  <a:pt x="135" y="140"/>
                </a:cubicBezTo>
                <a:cubicBezTo>
                  <a:pt x="127" y="134"/>
                  <a:pt x="127" y="134"/>
                  <a:pt x="127" y="134"/>
                </a:cubicBezTo>
                <a:cubicBezTo>
                  <a:pt x="131" y="129"/>
                  <a:pt x="131" y="129"/>
                  <a:pt x="131" y="129"/>
                </a:cubicBezTo>
                <a:cubicBezTo>
                  <a:pt x="139" y="136"/>
                  <a:pt x="139" y="136"/>
                  <a:pt x="139" y="136"/>
                </a:cubicBezTo>
                <a:cubicBezTo>
                  <a:pt x="141" y="134"/>
                  <a:pt x="141" y="134"/>
                  <a:pt x="141" y="134"/>
                </a:cubicBezTo>
                <a:cubicBezTo>
                  <a:pt x="144" y="131"/>
                  <a:pt x="147" y="130"/>
                  <a:pt x="150" y="129"/>
                </a:cubicBezTo>
                <a:cubicBezTo>
                  <a:pt x="153" y="127"/>
                  <a:pt x="153" y="127"/>
                  <a:pt x="153" y="127"/>
                </a:cubicBezTo>
                <a:cubicBezTo>
                  <a:pt x="152" y="117"/>
                  <a:pt x="152" y="117"/>
                  <a:pt x="152" y="117"/>
                </a:cubicBezTo>
                <a:cubicBezTo>
                  <a:pt x="158" y="117"/>
                  <a:pt x="158" y="117"/>
                  <a:pt x="158" y="117"/>
                </a:cubicBezTo>
                <a:cubicBezTo>
                  <a:pt x="159" y="127"/>
                  <a:pt x="159" y="127"/>
                  <a:pt x="159" y="127"/>
                </a:cubicBezTo>
                <a:cubicBezTo>
                  <a:pt x="162" y="127"/>
                  <a:pt x="162" y="127"/>
                  <a:pt x="162" y="127"/>
                </a:cubicBezTo>
                <a:cubicBezTo>
                  <a:pt x="165" y="127"/>
                  <a:pt x="169" y="128"/>
                  <a:pt x="172" y="130"/>
                </a:cubicBezTo>
                <a:cubicBezTo>
                  <a:pt x="175" y="131"/>
                  <a:pt x="175" y="131"/>
                  <a:pt x="175" y="131"/>
                </a:cubicBezTo>
                <a:cubicBezTo>
                  <a:pt x="181" y="123"/>
                  <a:pt x="181" y="123"/>
                  <a:pt x="181" y="123"/>
                </a:cubicBezTo>
                <a:cubicBezTo>
                  <a:pt x="185" y="127"/>
                  <a:pt x="185" y="127"/>
                  <a:pt x="185" y="127"/>
                </a:cubicBezTo>
                <a:cubicBezTo>
                  <a:pt x="179" y="135"/>
                  <a:pt x="179" y="135"/>
                  <a:pt x="179" y="135"/>
                </a:cubicBezTo>
                <a:cubicBezTo>
                  <a:pt x="181" y="137"/>
                  <a:pt x="181" y="137"/>
                  <a:pt x="181" y="137"/>
                </a:cubicBezTo>
                <a:cubicBezTo>
                  <a:pt x="184" y="140"/>
                  <a:pt x="185" y="143"/>
                  <a:pt x="186" y="146"/>
                </a:cubicBezTo>
                <a:cubicBezTo>
                  <a:pt x="187" y="149"/>
                  <a:pt x="187" y="149"/>
                  <a:pt x="187" y="149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98" y="153"/>
                  <a:pt x="198" y="153"/>
                  <a:pt x="198" y="153"/>
                </a:cubicBezTo>
                <a:lnTo>
                  <a:pt x="188" y="155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45" name="椭圆 245">
            <a:extLst>
              <a:ext uri="{FF2B5EF4-FFF2-40B4-BE49-F238E27FC236}">
                <a16:creationId xmlns:a16="http://schemas.microsoft.com/office/drawing/2014/main" xmlns="" id="{20981178-B834-1546-ADF7-9AB8AAD1F143}"/>
              </a:ext>
            </a:extLst>
          </p:cNvPr>
          <p:cNvSpPr/>
          <p:nvPr/>
        </p:nvSpPr>
        <p:spPr>
          <a:xfrm>
            <a:off x="9411015" y="2879095"/>
            <a:ext cx="1138045" cy="1138045"/>
          </a:xfrm>
          <a:prstGeom prst="ellipse">
            <a:avLst/>
          </a:prstGeom>
          <a:gradFill>
            <a:gsLst>
              <a:gs pos="100000">
                <a:srgbClr val="4472C4">
                  <a:lumMod val="60000"/>
                  <a:lumOff val="40000"/>
                </a:srgbClr>
              </a:gs>
              <a:gs pos="0">
                <a:srgbClr val="4472C4">
                  <a:lumMod val="60000"/>
                  <a:lumOff val="40000"/>
                  <a:alpha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381000" dist="63500" dir="5400000" algn="ctr" rotWithShape="0">
              <a:srgbClr val="4472C4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6" name="弧形 246">
            <a:extLst>
              <a:ext uri="{FF2B5EF4-FFF2-40B4-BE49-F238E27FC236}">
                <a16:creationId xmlns:a16="http://schemas.microsoft.com/office/drawing/2014/main" xmlns="" id="{86BF1AB9-0DA8-2E4F-946D-ED1D368EE94E}"/>
              </a:ext>
            </a:extLst>
          </p:cNvPr>
          <p:cNvSpPr/>
          <p:nvPr/>
        </p:nvSpPr>
        <p:spPr>
          <a:xfrm>
            <a:off x="9268759" y="2736839"/>
            <a:ext cx="1422556" cy="1422556"/>
          </a:xfrm>
          <a:prstGeom prst="arc">
            <a:avLst>
              <a:gd name="adj1" fmla="val 109779"/>
              <a:gd name="adj2" fmla="val 21563245"/>
            </a:avLst>
          </a:prstGeom>
          <a:noFill/>
          <a:ln w="127000" cap="rnd" cmpd="sng" algn="ctr">
            <a:gradFill>
              <a:gsLst>
                <a:gs pos="0">
                  <a:srgbClr val="4472C4">
                    <a:lumMod val="60000"/>
                    <a:lumOff val="40000"/>
                    <a:alpha val="70000"/>
                  </a:srgbClr>
                </a:gs>
                <a:gs pos="100000">
                  <a:srgbClr val="4472C4">
                    <a:lumMod val="60000"/>
                    <a:lumOff val="40000"/>
                  </a:srgbClr>
                </a:gs>
              </a:gsLst>
            </a:gradFill>
            <a:prstDash val="solid"/>
            <a:miter lim="800000"/>
          </a:ln>
          <a:effectLst>
            <a:outerShdw blurRad="381000" dist="63500" dir="5400000" algn="ctr" rotWithShape="0">
              <a:srgbClr val="4472C4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8" name="椭圆 248">
            <a:extLst>
              <a:ext uri="{FF2B5EF4-FFF2-40B4-BE49-F238E27FC236}">
                <a16:creationId xmlns:a16="http://schemas.microsoft.com/office/drawing/2014/main" xmlns="" id="{A4013F21-7A63-4B43-9992-736486057821}"/>
              </a:ext>
            </a:extLst>
          </p:cNvPr>
          <p:cNvSpPr/>
          <p:nvPr/>
        </p:nvSpPr>
        <p:spPr>
          <a:xfrm>
            <a:off x="5971965" y="3411618"/>
            <a:ext cx="73001" cy="73001"/>
          </a:xfrm>
          <a:prstGeom prst="ellipse">
            <a:avLst/>
          </a:prstGeom>
          <a:solidFill>
            <a:srgbClr val="44546A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9" name="椭圆 249">
            <a:extLst>
              <a:ext uri="{FF2B5EF4-FFF2-40B4-BE49-F238E27FC236}">
                <a16:creationId xmlns:a16="http://schemas.microsoft.com/office/drawing/2014/main" xmlns="" id="{A064F86D-FDE4-544D-8727-52312E1C604B}"/>
              </a:ext>
            </a:extLst>
          </p:cNvPr>
          <p:cNvSpPr/>
          <p:nvPr/>
        </p:nvSpPr>
        <p:spPr>
          <a:xfrm>
            <a:off x="6152639" y="3411618"/>
            <a:ext cx="73001" cy="73001"/>
          </a:xfrm>
          <a:prstGeom prst="ellipse">
            <a:avLst/>
          </a:prstGeom>
          <a:solidFill>
            <a:srgbClr val="44546A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50" name="直接连接符 250">
            <a:extLst>
              <a:ext uri="{FF2B5EF4-FFF2-40B4-BE49-F238E27FC236}">
                <a16:creationId xmlns:a16="http://schemas.microsoft.com/office/drawing/2014/main" xmlns="" id="{7D6BC91D-9927-F84B-A4CB-591A58A348C1}"/>
              </a:ext>
            </a:extLst>
          </p:cNvPr>
          <p:cNvCxnSpPr/>
          <p:nvPr/>
        </p:nvCxnSpPr>
        <p:spPr>
          <a:xfrm>
            <a:off x="6286865" y="3355466"/>
            <a:ext cx="92652" cy="92652"/>
          </a:xfrm>
          <a:prstGeom prst="line">
            <a:avLst/>
          </a:prstGeom>
          <a:noFill/>
          <a:ln w="34925" cap="rnd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</p:cxnSp>
      <p:cxnSp>
        <p:nvCxnSpPr>
          <p:cNvPr id="51" name="直接连接符 251">
            <a:extLst>
              <a:ext uri="{FF2B5EF4-FFF2-40B4-BE49-F238E27FC236}">
                <a16:creationId xmlns:a16="http://schemas.microsoft.com/office/drawing/2014/main" xmlns="" id="{3FF32FAA-ADEB-734E-A7C5-DD0FCF150A15}"/>
              </a:ext>
            </a:extLst>
          </p:cNvPr>
          <p:cNvCxnSpPr/>
          <p:nvPr/>
        </p:nvCxnSpPr>
        <p:spPr>
          <a:xfrm flipV="1">
            <a:off x="6287110" y="3448118"/>
            <a:ext cx="92652" cy="92652"/>
          </a:xfrm>
          <a:prstGeom prst="line">
            <a:avLst/>
          </a:prstGeom>
          <a:noFill/>
          <a:ln w="34925" cap="rnd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</p:cxnSp>
      <p:sp>
        <p:nvSpPr>
          <p:cNvPr id="52" name="椭圆 252">
            <a:extLst>
              <a:ext uri="{FF2B5EF4-FFF2-40B4-BE49-F238E27FC236}">
                <a16:creationId xmlns:a16="http://schemas.microsoft.com/office/drawing/2014/main" xmlns="" id="{4C3B1A04-17DB-6542-BCE3-ADC86ABF6C6B}"/>
              </a:ext>
            </a:extLst>
          </p:cNvPr>
          <p:cNvSpPr/>
          <p:nvPr/>
        </p:nvSpPr>
        <p:spPr>
          <a:xfrm>
            <a:off x="5791289" y="3411618"/>
            <a:ext cx="73001" cy="73001"/>
          </a:xfrm>
          <a:prstGeom prst="ellipse">
            <a:avLst/>
          </a:prstGeom>
          <a:solidFill>
            <a:srgbClr val="44546A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3" name="椭圆 254">
            <a:extLst>
              <a:ext uri="{FF2B5EF4-FFF2-40B4-BE49-F238E27FC236}">
                <a16:creationId xmlns:a16="http://schemas.microsoft.com/office/drawing/2014/main" xmlns="" id="{C2F07492-658B-B148-9112-64CF9048CDB1}"/>
              </a:ext>
            </a:extLst>
          </p:cNvPr>
          <p:cNvSpPr/>
          <p:nvPr/>
        </p:nvSpPr>
        <p:spPr>
          <a:xfrm>
            <a:off x="8633768" y="3411618"/>
            <a:ext cx="73001" cy="73001"/>
          </a:xfrm>
          <a:prstGeom prst="ellipse">
            <a:avLst/>
          </a:prstGeom>
          <a:solidFill>
            <a:srgbClr val="44546A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4" name="椭圆 255">
            <a:extLst>
              <a:ext uri="{FF2B5EF4-FFF2-40B4-BE49-F238E27FC236}">
                <a16:creationId xmlns:a16="http://schemas.microsoft.com/office/drawing/2014/main" xmlns="" id="{9759D9AD-65CF-974F-A09E-6118BEC430A9}"/>
              </a:ext>
            </a:extLst>
          </p:cNvPr>
          <p:cNvSpPr/>
          <p:nvPr/>
        </p:nvSpPr>
        <p:spPr>
          <a:xfrm>
            <a:off x="8814442" y="3411618"/>
            <a:ext cx="73001" cy="73001"/>
          </a:xfrm>
          <a:prstGeom prst="ellipse">
            <a:avLst/>
          </a:prstGeom>
          <a:solidFill>
            <a:srgbClr val="44546A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55" name="直接连接符 256">
            <a:extLst>
              <a:ext uri="{FF2B5EF4-FFF2-40B4-BE49-F238E27FC236}">
                <a16:creationId xmlns:a16="http://schemas.microsoft.com/office/drawing/2014/main" xmlns="" id="{8744CA60-D2B3-1949-909C-1203B891693C}"/>
              </a:ext>
            </a:extLst>
          </p:cNvPr>
          <p:cNvCxnSpPr/>
          <p:nvPr/>
        </p:nvCxnSpPr>
        <p:spPr>
          <a:xfrm>
            <a:off x="8948668" y="3355466"/>
            <a:ext cx="92652" cy="92652"/>
          </a:xfrm>
          <a:prstGeom prst="line">
            <a:avLst/>
          </a:prstGeom>
          <a:noFill/>
          <a:ln w="34925" cap="rnd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</p:cxnSp>
      <p:cxnSp>
        <p:nvCxnSpPr>
          <p:cNvPr id="56" name="直接连接符 257">
            <a:extLst>
              <a:ext uri="{FF2B5EF4-FFF2-40B4-BE49-F238E27FC236}">
                <a16:creationId xmlns:a16="http://schemas.microsoft.com/office/drawing/2014/main" xmlns="" id="{A39F1221-53C3-D84C-AE88-E2C5BCD5B146}"/>
              </a:ext>
            </a:extLst>
          </p:cNvPr>
          <p:cNvCxnSpPr/>
          <p:nvPr/>
        </p:nvCxnSpPr>
        <p:spPr>
          <a:xfrm flipV="1">
            <a:off x="8948913" y="3448118"/>
            <a:ext cx="92652" cy="92652"/>
          </a:xfrm>
          <a:prstGeom prst="line">
            <a:avLst/>
          </a:prstGeom>
          <a:noFill/>
          <a:ln w="34925" cap="rnd" cmpd="sng" algn="ctr">
            <a:solidFill>
              <a:srgbClr val="44546A">
                <a:lumMod val="60000"/>
                <a:lumOff val="40000"/>
              </a:srgbClr>
            </a:solidFill>
            <a:prstDash val="solid"/>
            <a:miter lim="800000"/>
          </a:ln>
          <a:effectLst/>
        </p:spPr>
      </p:cxnSp>
      <p:sp>
        <p:nvSpPr>
          <p:cNvPr id="57" name="椭圆 258">
            <a:extLst>
              <a:ext uri="{FF2B5EF4-FFF2-40B4-BE49-F238E27FC236}">
                <a16:creationId xmlns:a16="http://schemas.microsoft.com/office/drawing/2014/main" xmlns="" id="{F0D383D3-5103-F148-B46C-715FCFB6A829}"/>
              </a:ext>
            </a:extLst>
          </p:cNvPr>
          <p:cNvSpPr/>
          <p:nvPr/>
        </p:nvSpPr>
        <p:spPr>
          <a:xfrm>
            <a:off x="8453092" y="3411618"/>
            <a:ext cx="73001" cy="73001"/>
          </a:xfrm>
          <a:prstGeom prst="ellipse">
            <a:avLst/>
          </a:prstGeom>
          <a:solidFill>
            <a:srgbClr val="44546A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9A02E9E3-BB9C-DA45-B693-46BCFF1A61FB}"/>
              </a:ext>
            </a:extLst>
          </p:cNvPr>
          <p:cNvSpPr/>
          <p:nvPr/>
        </p:nvSpPr>
        <p:spPr>
          <a:xfrm>
            <a:off x="217500" y="1724448"/>
            <a:ext cx="3041217" cy="8381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媒體識讀課程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–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初步實作</a:t>
            </a: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（我方團隊）</a:t>
            </a: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xmlns="" id="{33967D68-C308-8049-B217-C51D26E8985B}"/>
              </a:ext>
            </a:extLst>
          </p:cNvPr>
          <p:cNvSpPr/>
          <p:nvPr/>
        </p:nvSpPr>
        <p:spPr>
          <a:xfrm>
            <a:off x="3176822" y="4456855"/>
            <a:ext cx="3239991" cy="8381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媒體識讀課程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–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進階實作</a:t>
            </a: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（我方團隊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&amp;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教育基金會）</a:t>
            </a: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xmlns="" id="{7FB155CB-7B6B-D349-B957-4BFDADD7B82A}"/>
              </a:ext>
            </a:extLst>
          </p:cNvPr>
          <p:cNvSpPr/>
          <p:nvPr/>
        </p:nvSpPr>
        <p:spPr>
          <a:xfrm>
            <a:off x="5781922" y="1724448"/>
            <a:ext cx="3239991" cy="8381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陳情系統、市政意見箱</a:t>
            </a: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（地方縣市政府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–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教育局）</a:t>
            </a: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xmlns="" id="{108C633C-7E2B-2940-8028-2D1548A4A278}"/>
              </a:ext>
            </a:extLst>
          </p:cNvPr>
          <p:cNvSpPr/>
          <p:nvPr/>
        </p:nvSpPr>
        <p:spPr>
          <a:xfrm>
            <a:off x="8633768" y="4456855"/>
            <a:ext cx="3005951" cy="8381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推廣至學校彈性學習課程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（國中課程發展委員會）</a:t>
            </a:r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xmlns="" id="{46A048FC-E1CA-A04C-A6B1-613FD34019CD}"/>
              </a:ext>
            </a:extLst>
          </p:cNvPr>
          <p:cNvSpPr/>
          <p:nvPr/>
        </p:nvSpPr>
        <p:spPr>
          <a:xfrm>
            <a:off x="0" y="133350"/>
            <a:ext cx="171450" cy="51435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Rectangle 45">
            <a:extLst>
              <a:ext uri="{FF2B5EF4-FFF2-40B4-BE49-F238E27FC236}">
                <a16:creationId xmlns:a16="http://schemas.microsoft.com/office/drawing/2014/main" xmlns="" id="{5D48A6BC-6442-8E41-9D58-1EDF93B6ABB0}"/>
              </a:ext>
            </a:extLst>
          </p:cNvPr>
          <p:cNvSpPr>
            <a:spLocks/>
          </p:cNvSpPr>
          <p:nvPr/>
        </p:nvSpPr>
        <p:spPr bwMode="auto">
          <a:xfrm>
            <a:off x="409354" y="133350"/>
            <a:ext cx="10858941" cy="62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defTabSz="967527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solidFill>
                  <a:srgbClr val="000000">
                    <a:lumMod val="95000"/>
                    <a:lumOff val="5000"/>
                  </a:srgbClr>
                </a:solidFill>
                <a:latin typeface="微软雅黑"/>
                <a:cs typeface="Bebas Neue" charset="0"/>
                <a:sym typeface="Bebas Neue" charset="0"/>
              </a:rPr>
              <a:t>影響地方政府及學校課程規劃</a:t>
            </a:r>
            <a:endParaRPr lang="en-US" altLang="zh-CN" sz="2800" dirty="0">
              <a:solidFill>
                <a:srgbClr val="000000">
                  <a:lumMod val="95000"/>
                  <a:lumOff val="5000"/>
                </a:srgbClr>
              </a:solidFill>
              <a:latin typeface="微软雅黑"/>
              <a:cs typeface="Bebas Neue" charset="0"/>
              <a:sym typeface="Bebas Neue" charset="0"/>
            </a:endParaRPr>
          </a:p>
        </p:txBody>
      </p:sp>
      <p:sp>
        <p:nvSpPr>
          <p:cNvPr id="75" name="Shape 3717">
            <a:extLst>
              <a:ext uri="{FF2B5EF4-FFF2-40B4-BE49-F238E27FC236}">
                <a16:creationId xmlns:a16="http://schemas.microsoft.com/office/drawing/2014/main" xmlns="" id="{BF6543E0-59B9-D647-A9A9-1AB083A70D6F}"/>
              </a:ext>
            </a:extLst>
          </p:cNvPr>
          <p:cNvSpPr/>
          <p:nvPr/>
        </p:nvSpPr>
        <p:spPr>
          <a:xfrm>
            <a:off x="1528764" y="3196392"/>
            <a:ext cx="381680" cy="38168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9750" y="33388"/>
                </a:moveTo>
                <a:lnTo>
                  <a:pt x="103500" y="39644"/>
                </a:lnTo>
                <a:lnTo>
                  <a:pt x="80361" y="16500"/>
                </a:lnTo>
                <a:lnTo>
                  <a:pt x="86611" y="10250"/>
                </a:lnTo>
                <a:cubicBezTo>
                  <a:pt x="86611" y="10250"/>
                  <a:pt x="91061" y="5455"/>
                  <a:pt x="98183" y="5455"/>
                </a:cubicBezTo>
                <a:cubicBezTo>
                  <a:pt x="107222" y="5455"/>
                  <a:pt x="114544" y="12777"/>
                  <a:pt x="114544" y="21816"/>
                </a:cubicBezTo>
                <a:cubicBezTo>
                  <a:pt x="114544" y="26338"/>
                  <a:pt x="112711" y="30427"/>
                  <a:pt x="109750" y="33388"/>
                </a:cubicBezTo>
                <a:moveTo>
                  <a:pt x="40911" y="102233"/>
                </a:moveTo>
                <a:lnTo>
                  <a:pt x="40911" y="81816"/>
                </a:lnTo>
                <a:cubicBezTo>
                  <a:pt x="40911" y="80311"/>
                  <a:pt x="39688" y="79088"/>
                  <a:pt x="38183" y="79088"/>
                </a:cubicBezTo>
                <a:lnTo>
                  <a:pt x="17766" y="79088"/>
                </a:lnTo>
                <a:lnTo>
                  <a:pt x="76500" y="20361"/>
                </a:lnTo>
                <a:lnTo>
                  <a:pt x="99638" y="43500"/>
                </a:lnTo>
                <a:cubicBezTo>
                  <a:pt x="99638" y="43500"/>
                  <a:pt x="40911" y="102233"/>
                  <a:pt x="40911" y="102233"/>
                </a:cubicBezTo>
                <a:close/>
                <a:moveTo>
                  <a:pt x="35455" y="105788"/>
                </a:moveTo>
                <a:lnTo>
                  <a:pt x="16361" y="110250"/>
                </a:lnTo>
                <a:lnTo>
                  <a:pt x="16361" y="103638"/>
                </a:lnTo>
                <a:lnTo>
                  <a:pt x="9750" y="103638"/>
                </a:lnTo>
                <a:lnTo>
                  <a:pt x="14211" y="84544"/>
                </a:lnTo>
                <a:lnTo>
                  <a:pt x="35455" y="84544"/>
                </a:lnTo>
                <a:cubicBezTo>
                  <a:pt x="35455" y="84544"/>
                  <a:pt x="35455" y="105788"/>
                  <a:pt x="35455" y="105788"/>
                </a:cubicBezTo>
                <a:close/>
                <a:moveTo>
                  <a:pt x="98183" y="0"/>
                </a:moveTo>
                <a:cubicBezTo>
                  <a:pt x="92155" y="0"/>
                  <a:pt x="86700" y="2438"/>
                  <a:pt x="82755" y="6394"/>
                </a:cubicBezTo>
                <a:lnTo>
                  <a:pt x="9116" y="80027"/>
                </a:lnTo>
                <a:lnTo>
                  <a:pt x="0" y="120000"/>
                </a:lnTo>
                <a:lnTo>
                  <a:pt x="39972" y="110883"/>
                </a:lnTo>
                <a:lnTo>
                  <a:pt x="113605" y="37244"/>
                </a:lnTo>
                <a:cubicBezTo>
                  <a:pt x="117555" y="33300"/>
                  <a:pt x="120000" y="27844"/>
                  <a:pt x="120000" y="21816"/>
                </a:cubicBezTo>
                <a:cubicBezTo>
                  <a:pt x="120000" y="9766"/>
                  <a:pt x="110233" y="0"/>
                  <a:pt x="9818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9038" tIns="19038" rIns="19038" bIns="19038" anchor="ctr" anchorCtr="0">
            <a:noAutofit/>
          </a:bodyPr>
          <a:lstStyle/>
          <a:p>
            <a:endParaRPr sz="1500" dirty="0">
              <a:solidFill>
                <a:schemeClr val="dk1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76" name="Shape 3783">
            <a:extLst>
              <a:ext uri="{FF2B5EF4-FFF2-40B4-BE49-F238E27FC236}">
                <a16:creationId xmlns:a16="http://schemas.microsoft.com/office/drawing/2014/main" xmlns="" id="{1E10E078-9AF8-F248-BDAC-534D49928223}"/>
              </a:ext>
            </a:extLst>
          </p:cNvPr>
          <p:cNvSpPr/>
          <p:nvPr/>
        </p:nvSpPr>
        <p:spPr>
          <a:xfrm>
            <a:off x="9722738" y="3232206"/>
            <a:ext cx="515227" cy="42159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24761" y="113333"/>
                </a:moveTo>
                <a:cubicBezTo>
                  <a:pt x="26033" y="103950"/>
                  <a:pt x="32761" y="100200"/>
                  <a:pt x="39633" y="97183"/>
                </a:cubicBezTo>
                <a:lnTo>
                  <a:pt x="39850" y="97094"/>
                </a:lnTo>
                <a:cubicBezTo>
                  <a:pt x="44750" y="95500"/>
                  <a:pt x="53477" y="89105"/>
                  <a:pt x="53477" y="75383"/>
                </a:cubicBezTo>
                <a:cubicBezTo>
                  <a:pt x="53477" y="63744"/>
                  <a:pt x="49622" y="58066"/>
                  <a:pt x="47544" y="55011"/>
                </a:cubicBezTo>
                <a:cubicBezTo>
                  <a:pt x="47133" y="54394"/>
                  <a:pt x="46633" y="53605"/>
                  <a:pt x="46744" y="53777"/>
                </a:cubicBezTo>
                <a:cubicBezTo>
                  <a:pt x="46577" y="53327"/>
                  <a:pt x="45761" y="50716"/>
                  <a:pt x="46938" y="44638"/>
                </a:cubicBezTo>
                <a:cubicBezTo>
                  <a:pt x="47494" y="41788"/>
                  <a:pt x="46555" y="40227"/>
                  <a:pt x="46555" y="40227"/>
                </a:cubicBezTo>
                <a:cubicBezTo>
                  <a:pt x="45066" y="36138"/>
                  <a:pt x="42300" y="28516"/>
                  <a:pt x="44377" y="22361"/>
                </a:cubicBezTo>
                <a:cubicBezTo>
                  <a:pt x="47166" y="13844"/>
                  <a:pt x="49638" y="12166"/>
                  <a:pt x="54116" y="9705"/>
                </a:cubicBezTo>
                <a:cubicBezTo>
                  <a:pt x="54377" y="9561"/>
                  <a:pt x="54633" y="9394"/>
                  <a:pt x="54872" y="9205"/>
                </a:cubicBezTo>
                <a:cubicBezTo>
                  <a:pt x="55716" y="8527"/>
                  <a:pt x="59300" y="6666"/>
                  <a:pt x="63350" y="6666"/>
                </a:cubicBezTo>
                <a:cubicBezTo>
                  <a:pt x="65377" y="6666"/>
                  <a:pt x="67083" y="7138"/>
                  <a:pt x="68433" y="8077"/>
                </a:cubicBezTo>
                <a:cubicBezTo>
                  <a:pt x="70055" y="9194"/>
                  <a:pt x="71611" y="11327"/>
                  <a:pt x="73961" y="18172"/>
                </a:cubicBezTo>
                <a:cubicBezTo>
                  <a:pt x="78338" y="30383"/>
                  <a:pt x="75566" y="37211"/>
                  <a:pt x="74166" y="39577"/>
                </a:cubicBezTo>
                <a:cubicBezTo>
                  <a:pt x="73238" y="41150"/>
                  <a:pt x="72922" y="43133"/>
                  <a:pt x="73283" y="45011"/>
                </a:cubicBezTo>
                <a:cubicBezTo>
                  <a:pt x="74366" y="50605"/>
                  <a:pt x="73666" y="52966"/>
                  <a:pt x="73483" y="53438"/>
                </a:cubicBezTo>
                <a:cubicBezTo>
                  <a:pt x="73438" y="53505"/>
                  <a:pt x="72783" y="54522"/>
                  <a:pt x="72450" y="55011"/>
                </a:cubicBezTo>
                <a:cubicBezTo>
                  <a:pt x="70377" y="58066"/>
                  <a:pt x="66516" y="63744"/>
                  <a:pt x="66516" y="75383"/>
                </a:cubicBezTo>
                <a:cubicBezTo>
                  <a:pt x="66516" y="89105"/>
                  <a:pt x="75250" y="95500"/>
                  <a:pt x="80150" y="97094"/>
                </a:cubicBezTo>
                <a:lnTo>
                  <a:pt x="80366" y="97183"/>
                </a:lnTo>
                <a:cubicBezTo>
                  <a:pt x="87238" y="100200"/>
                  <a:pt x="93966" y="103950"/>
                  <a:pt x="95238" y="113333"/>
                </a:cubicBezTo>
                <a:cubicBezTo>
                  <a:pt x="95238" y="113333"/>
                  <a:pt x="24761" y="113333"/>
                  <a:pt x="24761" y="113333"/>
                </a:cubicBezTo>
                <a:close/>
                <a:moveTo>
                  <a:pt x="81750" y="90711"/>
                </a:moveTo>
                <a:cubicBezTo>
                  <a:pt x="81750" y="90711"/>
                  <a:pt x="71972" y="87861"/>
                  <a:pt x="71972" y="75383"/>
                </a:cubicBezTo>
                <a:cubicBezTo>
                  <a:pt x="71972" y="64422"/>
                  <a:pt x="75988" y="60561"/>
                  <a:pt x="77538" y="57894"/>
                </a:cubicBezTo>
                <a:cubicBezTo>
                  <a:pt x="77538" y="57894"/>
                  <a:pt x="80727" y="54483"/>
                  <a:pt x="78588" y="43477"/>
                </a:cubicBezTo>
                <a:cubicBezTo>
                  <a:pt x="82150" y="37444"/>
                  <a:pt x="83305" y="27622"/>
                  <a:pt x="78950" y="15494"/>
                </a:cubicBezTo>
                <a:cubicBezTo>
                  <a:pt x="76522" y="8411"/>
                  <a:pt x="74383" y="4527"/>
                  <a:pt x="71116" y="2272"/>
                </a:cubicBezTo>
                <a:cubicBezTo>
                  <a:pt x="68722" y="611"/>
                  <a:pt x="66000" y="0"/>
                  <a:pt x="63350" y="0"/>
                </a:cubicBezTo>
                <a:cubicBezTo>
                  <a:pt x="58422" y="0"/>
                  <a:pt x="53750" y="2133"/>
                  <a:pt x="51883" y="3627"/>
                </a:cubicBezTo>
                <a:cubicBezTo>
                  <a:pt x="46427" y="6622"/>
                  <a:pt x="42761" y="9377"/>
                  <a:pt x="39316" y="19883"/>
                </a:cubicBezTo>
                <a:cubicBezTo>
                  <a:pt x="36333" y="28711"/>
                  <a:pt x="39883" y="38288"/>
                  <a:pt x="41633" y="43100"/>
                </a:cubicBezTo>
                <a:cubicBezTo>
                  <a:pt x="39500" y="54111"/>
                  <a:pt x="42455" y="57894"/>
                  <a:pt x="42455" y="57894"/>
                </a:cubicBezTo>
                <a:cubicBezTo>
                  <a:pt x="44011" y="60561"/>
                  <a:pt x="48022" y="64422"/>
                  <a:pt x="48022" y="75383"/>
                </a:cubicBezTo>
                <a:cubicBezTo>
                  <a:pt x="48022" y="87861"/>
                  <a:pt x="38250" y="90711"/>
                  <a:pt x="38250" y="90711"/>
                </a:cubicBezTo>
                <a:cubicBezTo>
                  <a:pt x="32044" y="93438"/>
                  <a:pt x="19088" y="98666"/>
                  <a:pt x="19088" y="116666"/>
                </a:cubicBezTo>
                <a:cubicBezTo>
                  <a:pt x="19088" y="116666"/>
                  <a:pt x="19088" y="120000"/>
                  <a:pt x="21816" y="120000"/>
                </a:cubicBezTo>
                <a:lnTo>
                  <a:pt x="98183" y="120000"/>
                </a:lnTo>
                <a:cubicBezTo>
                  <a:pt x="100911" y="120000"/>
                  <a:pt x="100911" y="116666"/>
                  <a:pt x="100911" y="116666"/>
                </a:cubicBezTo>
                <a:cubicBezTo>
                  <a:pt x="100911" y="98666"/>
                  <a:pt x="87955" y="93438"/>
                  <a:pt x="81750" y="90711"/>
                </a:cubicBezTo>
                <a:moveTo>
                  <a:pt x="108422" y="83366"/>
                </a:moveTo>
                <a:cubicBezTo>
                  <a:pt x="108422" y="83366"/>
                  <a:pt x="102311" y="81672"/>
                  <a:pt x="102311" y="71966"/>
                </a:cubicBezTo>
                <a:cubicBezTo>
                  <a:pt x="102311" y="63438"/>
                  <a:pt x="104411" y="60438"/>
                  <a:pt x="105650" y="58366"/>
                </a:cubicBezTo>
                <a:cubicBezTo>
                  <a:pt x="105650" y="58366"/>
                  <a:pt x="108016" y="55416"/>
                  <a:pt x="106311" y="46861"/>
                </a:cubicBezTo>
                <a:cubicBezTo>
                  <a:pt x="107711" y="43111"/>
                  <a:pt x="110555" y="35661"/>
                  <a:pt x="108166" y="28800"/>
                </a:cubicBezTo>
                <a:cubicBezTo>
                  <a:pt x="105411" y="20633"/>
                  <a:pt x="103583" y="18483"/>
                  <a:pt x="99222" y="16155"/>
                </a:cubicBezTo>
                <a:cubicBezTo>
                  <a:pt x="97727" y="14994"/>
                  <a:pt x="93988" y="13333"/>
                  <a:pt x="90044" y="13333"/>
                </a:cubicBezTo>
                <a:cubicBezTo>
                  <a:pt x="88183" y="13333"/>
                  <a:pt x="86283" y="13738"/>
                  <a:pt x="84544" y="14705"/>
                </a:cubicBezTo>
                <a:cubicBezTo>
                  <a:pt x="85238" y="16861"/>
                  <a:pt x="85827" y="19000"/>
                  <a:pt x="86250" y="21105"/>
                </a:cubicBezTo>
                <a:cubicBezTo>
                  <a:pt x="86316" y="21055"/>
                  <a:pt x="86388" y="20994"/>
                  <a:pt x="86461" y="20944"/>
                </a:cubicBezTo>
                <a:cubicBezTo>
                  <a:pt x="87388" y="20316"/>
                  <a:pt x="88600" y="20000"/>
                  <a:pt x="90044" y="20000"/>
                </a:cubicBezTo>
                <a:cubicBezTo>
                  <a:pt x="92866" y="20000"/>
                  <a:pt x="95616" y="21250"/>
                  <a:pt x="96288" y="21772"/>
                </a:cubicBezTo>
                <a:cubicBezTo>
                  <a:pt x="96527" y="21961"/>
                  <a:pt x="96783" y="22127"/>
                  <a:pt x="97038" y="22266"/>
                </a:cubicBezTo>
                <a:cubicBezTo>
                  <a:pt x="99722" y="23694"/>
                  <a:pt x="100727" y="24233"/>
                  <a:pt x="103122" y="31338"/>
                </a:cubicBezTo>
                <a:cubicBezTo>
                  <a:pt x="104566" y="35483"/>
                  <a:pt x="102511" y="40988"/>
                  <a:pt x="101405" y="43950"/>
                </a:cubicBezTo>
                <a:cubicBezTo>
                  <a:pt x="100894" y="45311"/>
                  <a:pt x="100722" y="46983"/>
                  <a:pt x="101011" y="48433"/>
                </a:cubicBezTo>
                <a:cubicBezTo>
                  <a:pt x="101755" y="52177"/>
                  <a:pt x="101411" y="53922"/>
                  <a:pt x="101288" y="54355"/>
                </a:cubicBezTo>
                <a:cubicBezTo>
                  <a:pt x="101277" y="54377"/>
                  <a:pt x="101261" y="54405"/>
                  <a:pt x="101244" y="54433"/>
                </a:cubicBezTo>
                <a:lnTo>
                  <a:pt x="101061" y="54738"/>
                </a:lnTo>
                <a:cubicBezTo>
                  <a:pt x="99588" y="57166"/>
                  <a:pt x="96855" y="61700"/>
                  <a:pt x="96855" y="71966"/>
                </a:cubicBezTo>
                <a:cubicBezTo>
                  <a:pt x="96855" y="83438"/>
                  <a:pt x="103166" y="88516"/>
                  <a:pt x="106827" y="89750"/>
                </a:cubicBezTo>
                <a:cubicBezTo>
                  <a:pt x="110311" y="91272"/>
                  <a:pt x="113527" y="93661"/>
                  <a:pt x="114344" y="99994"/>
                </a:cubicBezTo>
                <a:lnTo>
                  <a:pt x="102550" y="100000"/>
                </a:lnTo>
                <a:cubicBezTo>
                  <a:pt x="103594" y="101961"/>
                  <a:pt x="104455" y="104194"/>
                  <a:pt x="105111" y="106666"/>
                </a:cubicBezTo>
                <a:lnTo>
                  <a:pt x="117272" y="106661"/>
                </a:lnTo>
                <a:cubicBezTo>
                  <a:pt x="120000" y="106661"/>
                  <a:pt x="120000" y="103327"/>
                  <a:pt x="120000" y="103327"/>
                </a:cubicBezTo>
                <a:cubicBezTo>
                  <a:pt x="120000" y="89994"/>
                  <a:pt x="113388" y="85488"/>
                  <a:pt x="108422" y="83366"/>
                </a:cubicBezTo>
                <a:moveTo>
                  <a:pt x="13172" y="89750"/>
                </a:moveTo>
                <a:cubicBezTo>
                  <a:pt x="16833" y="88516"/>
                  <a:pt x="23144" y="83438"/>
                  <a:pt x="23144" y="71966"/>
                </a:cubicBezTo>
                <a:cubicBezTo>
                  <a:pt x="23144" y="61700"/>
                  <a:pt x="20405" y="57166"/>
                  <a:pt x="18938" y="54738"/>
                </a:cubicBezTo>
                <a:lnTo>
                  <a:pt x="18755" y="54433"/>
                </a:lnTo>
                <a:cubicBezTo>
                  <a:pt x="18738" y="54405"/>
                  <a:pt x="18722" y="54377"/>
                  <a:pt x="18705" y="54355"/>
                </a:cubicBezTo>
                <a:cubicBezTo>
                  <a:pt x="18588" y="53922"/>
                  <a:pt x="18238" y="52177"/>
                  <a:pt x="18988" y="48433"/>
                </a:cubicBezTo>
                <a:cubicBezTo>
                  <a:pt x="19277" y="46983"/>
                  <a:pt x="19105" y="45311"/>
                  <a:pt x="18594" y="43950"/>
                </a:cubicBezTo>
                <a:cubicBezTo>
                  <a:pt x="17488" y="40988"/>
                  <a:pt x="15433" y="35483"/>
                  <a:pt x="16877" y="31338"/>
                </a:cubicBezTo>
                <a:cubicBezTo>
                  <a:pt x="19272" y="24233"/>
                  <a:pt x="20272" y="23694"/>
                  <a:pt x="22961" y="22266"/>
                </a:cubicBezTo>
                <a:cubicBezTo>
                  <a:pt x="23222" y="22127"/>
                  <a:pt x="23472" y="21961"/>
                  <a:pt x="23711" y="21772"/>
                </a:cubicBezTo>
                <a:cubicBezTo>
                  <a:pt x="24383" y="21250"/>
                  <a:pt x="27133" y="20000"/>
                  <a:pt x="29955" y="20000"/>
                </a:cubicBezTo>
                <a:cubicBezTo>
                  <a:pt x="31311" y="20000"/>
                  <a:pt x="32438" y="20305"/>
                  <a:pt x="33344" y="20861"/>
                </a:cubicBezTo>
                <a:cubicBezTo>
                  <a:pt x="33583" y="19711"/>
                  <a:pt x="33866" y="18561"/>
                  <a:pt x="34250" y="17411"/>
                </a:cubicBezTo>
                <a:cubicBezTo>
                  <a:pt x="34583" y="16388"/>
                  <a:pt x="34938" y="15516"/>
                  <a:pt x="35283" y="14611"/>
                </a:cubicBezTo>
                <a:cubicBezTo>
                  <a:pt x="33588" y="13711"/>
                  <a:pt x="31755" y="13333"/>
                  <a:pt x="29955" y="13333"/>
                </a:cubicBezTo>
                <a:cubicBezTo>
                  <a:pt x="26011" y="13333"/>
                  <a:pt x="22272" y="14994"/>
                  <a:pt x="20777" y="16155"/>
                </a:cubicBezTo>
                <a:cubicBezTo>
                  <a:pt x="16416" y="18483"/>
                  <a:pt x="14583" y="20633"/>
                  <a:pt x="11833" y="28800"/>
                </a:cubicBezTo>
                <a:cubicBezTo>
                  <a:pt x="9444" y="35661"/>
                  <a:pt x="12288" y="43111"/>
                  <a:pt x="13688" y="46861"/>
                </a:cubicBezTo>
                <a:cubicBezTo>
                  <a:pt x="11977" y="55416"/>
                  <a:pt x="14350" y="58366"/>
                  <a:pt x="14350" y="58366"/>
                </a:cubicBezTo>
                <a:cubicBezTo>
                  <a:pt x="15588" y="60438"/>
                  <a:pt x="17694" y="63438"/>
                  <a:pt x="17694" y="71966"/>
                </a:cubicBezTo>
                <a:cubicBezTo>
                  <a:pt x="17694" y="81672"/>
                  <a:pt x="11577" y="83366"/>
                  <a:pt x="11577" y="83366"/>
                </a:cubicBezTo>
                <a:cubicBezTo>
                  <a:pt x="6616" y="85488"/>
                  <a:pt x="0" y="89994"/>
                  <a:pt x="0" y="103327"/>
                </a:cubicBezTo>
                <a:cubicBezTo>
                  <a:pt x="0" y="103327"/>
                  <a:pt x="0" y="106661"/>
                  <a:pt x="2727" y="106661"/>
                </a:cubicBezTo>
                <a:lnTo>
                  <a:pt x="14888" y="106666"/>
                </a:lnTo>
                <a:cubicBezTo>
                  <a:pt x="15544" y="104194"/>
                  <a:pt x="16400" y="101961"/>
                  <a:pt x="17450" y="100000"/>
                </a:cubicBezTo>
                <a:lnTo>
                  <a:pt x="5655" y="99994"/>
                </a:lnTo>
                <a:cubicBezTo>
                  <a:pt x="6472" y="93661"/>
                  <a:pt x="9688" y="91272"/>
                  <a:pt x="13172" y="8975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9038" tIns="19038" rIns="19038" bIns="19038" anchor="ctr" anchorCtr="0">
            <a:noAutofit/>
          </a:bodyPr>
          <a:lstStyle/>
          <a:p>
            <a:endParaRPr sz="1500">
              <a:solidFill>
                <a:schemeClr val="dk1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</p:spTree>
    <p:extLst>
      <p:ext uri="{BB962C8B-B14F-4D97-AF65-F5344CB8AC3E}">
        <p14:creationId xmlns:p14="http://schemas.microsoft.com/office/powerpoint/2010/main" val="54526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弧形 69">
            <a:extLst>
              <a:ext uri="{FF2B5EF4-FFF2-40B4-BE49-F238E27FC236}">
                <a16:creationId xmlns:a16="http://schemas.microsoft.com/office/drawing/2014/main" xmlns="" id="{1BFFF911-62E4-7B45-B46E-D6286DB28053}"/>
              </a:ext>
            </a:extLst>
          </p:cNvPr>
          <p:cNvSpPr/>
          <p:nvPr/>
        </p:nvSpPr>
        <p:spPr>
          <a:xfrm>
            <a:off x="3746892" y="1288150"/>
            <a:ext cx="4698217" cy="4698217"/>
          </a:xfrm>
          <a:prstGeom prst="arc">
            <a:avLst>
              <a:gd name="adj1" fmla="val 18406249"/>
              <a:gd name="adj2" fmla="val 14031875"/>
            </a:avLst>
          </a:prstGeom>
          <a:noFill/>
          <a:ln w="12700" cap="flat" cmpd="sng" algn="ctr">
            <a:solidFill>
              <a:srgbClr val="4472C4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椭圆 72">
            <a:extLst>
              <a:ext uri="{FF2B5EF4-FFF2-40B4-BE49-F238E27FC236}">
                <a16:creationId xmlns:a16="http://schemas.microsoft.com/office/drawing/2014/main" xmlns="" id="{2E24FF75-AE4C-0849-94C0-79F7D29C599A}"/>
              </a:ext>
            </a:extLst>
          </p:cNvPr>
          <p:cNvSpPr/>
          <p:nvPr/>
        </p:nvSpPr>
        <p:spPr>
          <a:xfrm>
            <a:off x="7594934" y="4404439"/>
            <a:ext cx="1101345" cy="110134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rgbClr val="E7E6E6">
                <a:lumMod val="95000"/>
              </a:srgbClr>
            </a:solidFill>
            <a:prstDash val="solid"/>
            <a:miter lim="800000"/>
          </a:ln>
          <a:effectLst>
            <a:outerShdw blurRad="228600" dist="50800" dir="5400000" algn="ctr" rotWithShape="0">
              <a:srgbClr val="000000">
                <a:alpha val="9000"/>
              </a:srgbClr>
            </a:outerShdw>
          </a:effectLst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椭圆 73">
            <a:extLst>
              <a:ext uri="{FF2B5EF4-FFF2-40B4-BE49-F238E27FC236}">
                <a16:creationId xmlns:a16="http://schemas.microsoft.com/office/drawing/2014/main" xmlns="" id="{A0560F5B-9B0C-D249-BDAE-CBE305A53113}"/>
              </a:ext>
            </a:extLst>
          </p:cNvPr>
          <p:cNvSpPr/>
          <p:nvPr/>
        </p:nvSpPr>
        <p:spPr>
          <a:xfrm>
            <a:off x="3475223" y="4404440"/>
            <a:ext cx="1101345" cy="110134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rgbClr val="E7E6E6">
                <a:lumMod val="95000"/>
              </a:srgbClr>
            </a:solidFill>
            <a:prstDash val="solid"/>
            <a:miter lim="800000"/>
          </a:ln>
          <a:effectLst>
            <a:outerShdw blurRad="228600" dist="50800" dir="5400000" algn="ctr" rotWithShape="0">
              <a:srgbClr val="000000">
                <a:alpha val="9000"/>
              </a:srgbClr>
            </a:outerShdw>
          </a:effectLst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70">
            <a:extLst>
              <a:ext uri="{FF2B5EF4-FFF2-40B4-BE49-F238E27FC236}">
                <a16:creationId xmlns:a16="http://schemas.microsoft.com/office/drawing/2014/main" xmlns="" id="{B657431D-57F6-104B-95A5-895588F537D1}"/>
              </a:ext>
            </a:extLst>
          </p:cNvPr>
          <p:cNvSpPr/>
          <p:nvPr/>
        </p:nvSpPr>
        <p:spPr>
          <a:xfrm>
            <a:off x="7978344" y="2400717"/>
            <a:ext cx="1101345" cy="110134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rgbClr val="E7E6E6">
                <a:lumMod val="95000"/>
              </a:srgbClr>
            </a:solidFill>
            <a:prstDash val="solid"/>
            <a:miter lim="800000"/>
          </a:ln>
          <a:effectLst>
            <a:outerShdw blurRad="228600" dist="50800" dir="5400000" algn="ctr" rotWithShape="0">
              <a:srgbClr val="000000">
                <a:alpha val="9000"/>
              </a:srgbClr>
            </a:outerShdw>
          </a:effectLst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71">
            <a:extLst>
              <a:ext uri="{FF2B5EF4-FFF2-40B4-BE49-F238E27FC236}">
                <a16:creationId xmlns:a16="http://schemas.microsoft.com/office/drawing/2014/main" xmlns="" id="{7E890346-94BD-BA40-A6BB-1F65ACAEC470}"/>
              </a:ext>
            </a:extLst>
          </p:cNvPr>
          <p:cNvSpPr/>
          <p:nvPr/>
        </p:nvSpPr>
        <p:spPr>
          <a:xfrm>
            <a:off x="3106153" y="2400717"/>
            <a:ext cx="1101345" cy="110134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rgbClr val="E7E6E6">
                <a:lumMod val="95000"/>
              </a:srgbClr>
            </a:solidFill>
            <a:prstDash val="solid"/>
            <a:miter lim="800000"/>
          </a:ln>
          <a:effectLst>
            <a:outerShdw blurRad="228600" dist="50800" dir="5400000" algn="ctr" rotWithShape="0">
              <a:srgbClr val="000000">
                <a:alpha val="9000"/>
              </a:srgbClr>
            </a:outerShdw>
          </a:effectLst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68">
            <a:extLst>
              <a:ext uri="{FF2B5EF4-FFF2-40B4-BE49-F238E27FC236}">
                <a16:creationId xmlns:a16="http://schemas.microsoft.com/office/drawing/2014/main" xmlns="" id="{358A0FBF-0246-0341-9340-6569E60683DE}"/>
              </a:ext>
            </a:extLst>
          </p:cNvPr>
          <p:cNvSpPr/>
          <p:nvPr/>
        </p:nvSpPr>
        <p:spPr>
          <a:xfrm>
            <a:off x="4953127" y="2614306"/>
            <a:ext cx="2285746" cy="2285746"/>
          </a:xfrm>
          <a:prstGeom prst="ellipse">
            <a:avLst/>
          </a:prstGeom>
          <a:gradFill>
            <a:gsLst>
              <a:gs pos="100000">
                <a:srgbClr val="4472C4">
                  <a:lumMod val="60000"/>
                  <a:lumOff val="40000"/>
                </a:srgbClr>
              </a:gs>
              <a:gs pos="0">
                <a:srgbClr val="4472C4">
                  <a:lumMod val="60000"/>
                  <a:lumOff val="40000"/>
                  <a:alpha val="70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381000" dist="63500" dir="5400000" algn="ctr" rotWithShape="0">
              <a:srgbClr val="4472C4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箭头: 右 13">
            <a:extLst>
              <a:ext uri="{FF2B5EF4-FFF2-40B4-BE49-F238E27FC236}">
                <a16:creationId xmlns:a16="http://schemas.microsoft.com/office/drawing/2014/main" xmlns="" id="{7D028590-8DE8-EA4B-97DD-CB02E70ADFA1}"/>
              </a:ext>
            </a:extLst>
          </p:cNvPr>
          <p:cNvSpPr/>
          <p:nvPr/>
        </p:nvSpPr>
        <p:spPr>
          <a:xfrm rot="16200000">
            <a:off x="5848993" y="774530"/>
            <a:ext cx="494014" cy="658301"/>
          </a:xfrm>
          <a:custGeom>
            <a:avLst/>
            <a:gdLst>
              <a:gd name="connsiteX0" fmla="*/ 0 w 509180"/>
              <a:gd name="connsiteY0" fmla="*/ 83984 h 335934"/>
              <a:gd name="connsiteX1" fmla="*/ 341213 w 509180"/>
              <a:gd name="connsiteY1" fmla="*/ 83984 h 335934"/>
              <a:gd name="connsiteX2" fmla="*/ 341213 w 509180"/>
              <a:gd name="connsiteY2" fmla="*/ 0 h 335934"/>
              <a:gd name="connsiteX3" fmla="*/ 509180 w 509180"/>
              <a:gd name="connsiteY3" fmla="*/ 167967 h 335934"/>
              <a:gd name="connsiteX4" fmla="*/ 341213 w 509180"/>
              <a:gd name="connsiteY4" fmla="*/ 335934 h 335934"/>
              <a:gd name="connsiteX5" fmla="*/ 341213 w 509180"/>
              <a:gd name="connsiteY5" fmla="*/ 251951 h 335934"/>
              <a:gd name="connsiteX6" fmla="*/ 0 w 509180"/>
              <a:gd name="connsiteY6" fmla="*/ 251951 h 335934"/>
              <a:gd name="connsiteX7" fmla="*/ 0 w 509180"/>
              <a:gd name="connsiteY7" fmla="*/ 83984 h 335934"/>
              <a:gd name="connsiteX0" fmla="*/ 7620 w 516800"/>
              <a:gd name="connsiteY0" fmla="*/ 83984 h 505951"/>
              <a:gd name="connsiteX1" fmla="*/ 348833 w 516800"/>
              <a:gd name="connsiteY1" fmla="*/ 83984 h 505951"/>
              <a:gd name="connsiteX2" fmla="*/ 348833 w 516800"/>
              <a:gd name="connsiteY2" fmla="*/ 0 h 505951"/>
              <a:gd name="connsiteX3" fmla="*/ 516800 w 516800"/>
              <a:gd name="connsiteY3" fmla="*/ 167967 h 505951"/>
              <a:gd name="connsiteX4" fmla="*/ 348833 w 516800"/>
              <a:gd name="connsiteY4" fmla="*/ 335934 h 505951"/>
              <a:gd name="connsiteX5" fmla="*/ 348833 w 516800"/>
              <a:gd name="connsiteY5" fmla="*/ 251951 h 505951"/>
              <a:gd name="connsiteX6" fmla="*/ 0 w 516800"/>
              <a:gd name="connsiteY6" fmla="*/ 505951 h 505951"/>
              <a:gd name="connsiteX7" fmla="*/ 7620 w 516800"/>
              <a:gd name="connsiteY7" fmla="*/ 83984 h 505951"/>
              <a:gd name="connsiteX0" fmla="*/ 5080 w 516800"/>
              <a:gd name="connsiteY0" fmla="*/ 0 h 688665"/>
              <a:gd name="connsiteX1" fmla="*/ 348833 w 516800"/>
              <a:gd name="connsiteY1" fmla="*/ 266698 h 688665"/>
              <a:gd name="connsiteX2" fmla="*/ 348833 w 516800"/>
              <a:gd name="connsiteY2" fmla="*/ 182714 h 688665"/>
              <a:gd name="connsiteX3" fmla="*/ 516800 w 516800"/>
              <a:gd name="connsiteY3" fmla="*/ 350681 h 688665"/>
              <a:gd name="connsiteX4" fmla="*/ 348833 w 516800"/>
              <a:gd name="connsiteY4" fmla="*/ 518648 h 688665"/>
              <a:gd name="connsiteX5" fmla="*/ 348833 w 516800"/>
              <a:gd name="connsiteY5" fmla="*/ 434665 h 688665"/>
              <a:gd name="connsiteX6" fmla="*/ 0 w 516800"/>
              <a:gd name="connsiteY6" fmla="*/ 688665 h 688665"/>
              <a:gd name="connsiteX7" fmla="*/ 5080 w 516800"/>
              <a:gd name="connsiteY7" fmla="*/ 0 h 688665"/>
              <a:gd name="connsiteX0" fmla="*/ 5080 w 516800"/>
              <a:gd name="connsiteY0" fmla="*/ 0 h 688665"/>
              <a:gd name="connsiteX1" fmla="*/ 348833 w 516800"/>
              <a:gd name="connsiteY1" fmla="*/ 266698 h 688665"/>
              <a:gd name="connsiteX2" fmla="*/ 348833 w 516800"/>
              <a:gd name="connsiteY2" fmla="*/ 182714 h 688665"/>
              <a:gd name="connsiteX3" fmla="*/ 516800 w 516800"/>
              <a:gd name="connsiteY3" fmla="*/ 350681 h 688665"/>
              <a:gd name="connsiteX4" fmla="*/ 348833 w 516800"/>
              <a:gd name="connsiteY4" fmla="*/ 518648 h 688665"/>
              <a:gd name="connsiteX5" fmla="*/ 348833 w 516800"/>
              <a:gd name="connsiteY5" fmla="*/ 434665 h 688665"/>
              <a:gd name="connsiteX6" fmla="*/ 0 w 516800"/>
              <a:gd name="connsiteY6" fmla="*/ 688665 h 688665"/>
              <a:gd name="connsiteX7" fmla="*/ 5080 w 516800"/>
              <a:gd name="connsiteY7" fmla="*/ 0 h 688665"/>
              <a:gd name="connsiteX0" fmla="*/ 5080 w 516800"/>
              <a:gd name="connsiteY0" fmla="*/ 0 h 688665"/>
              <a:gd name="connsiteX1" fmla="*/ 348833 w 516800"/>
              <a:gd name="connsiteY1" fmla="*/ 266698 h 688665"/>
              <a:gd name="connsiteX2" fmla="*/ 348833 w 516800"/>
              <a:gd name="connsiteY2" fmla="*/ 182714 h 688665"/>
              <a:gd name="connsiteX3" fmla="*/ 516800 w 516800"/>
              <a:gd name="connsiteY3" fmla="*/ 350681 h 688665"/>
              <a:gd name="connsiteX4" fmla="*/ 348833 w 516800"/>
              <a:gd name="connsiteY4" fmla="*/ 518648 h 688665"/>
              <a:gd name="connsiteX5" fmla="*/ 348833 w 516800"/>
              <a:gd name="connsiteY5" fmla="*/ 434665 h 688665"/>
              <a:gd name="connsiteX6" fmla="*/ 0 w 516800"/>
              <a:gd name="connsiteY6" fmla="*/ 688665 h 688665"/>
              <a:gd name="connsiteX7" fmla="*/ 5080 w 516800"/>
              <a:gd name="connsiteY7" fmla="*/ 0 h 688665"/>
              <a:gd name="connsiteX0" fmla="*/ 5080 w 516800"/>
              <a:gd name="connsiteY0" fmla="*/ 0 h 688665"/>
              <a:gd name="connsiteX1" fmla="*/ 348833 w 516800"/>
              <a:gd name="connsiteY1" fmla="*/ 266698 h 688665"/>
              <a:gd name="connsiteX2" fmla="*/ 348833 w 516800"/>
              <a:gd name="connsiteY2" fmla="*/ 182714 h 688665"/>
              <a:gd name="connsiteX3" fmla="*/ 516800 w 516800"/>
              <a:gd name="connsiteY3" fmla="*/ 350681 h 688665"/>
              <a:gd name="connsiteX4" fmla="*/ 348833 w 516800"/>
              <a:gd name="connsiteY4" fmla="*/ 518648 h 688665"/>
              <a:gd name="connsiteX5" fmla="*/ 348833 w 516800"/>
              <a:gd name="connsiteY5" fmla="*/ 434665 h 688665"/>
              <a:gd name="connsiteX6" fmla="*/ 0 w 516800"/>
              <a:gd name="connsiteY6" fmla="*/ 688665 h 688665"/>
              <a:gd name="connsiteX7" fmla="*/ 5080 w 516800"/>
              <a:gd name="connsiteY7" fmla="*/ 0 h 688665"/>
              <a:gd name="connsiteX0" fmla="*/ 5080 w 516800"/>
              <a:gd name="connsiteY0" fmla="*/ 0 h 688665"/>
              <a:gd name="connsiteX1" fmla="*/ 348833 w 516800"/>
              <a:gd name="connsiteY1" fmla="*/ 266698 h 688665"/>
              <a:gd name="connsiteX2" fmla="*/ 348833 w 516800"/>
              <a:gd name="connsiteY2" fmla="*/ 182714 h 688665"/>
              <a:gd name="connsiteX3" fmla="*/ 516800 w 516800"/>
              <a:gd name="connsiteY3" fmla="*/ 350681 h 688665"/>
              <a:gd name="connsiteX4" fmla="*/ 348833 w 516800"/>
              <a:gd name="connsiteY4" fmla="*/ 518648 h 688665"/>
              <a:gd name="connsiteX5" fmla="*/ 348833 w 516800"/>
              <a:gd name="connsiteY5" fmla="*/ 434665 h 688665"/>
              <a:gd name="connsiteX6" fmla="*/ 0 w 516800"/>
              <a:gd name="connsiteY6" fmla="*/ 688665 h 688665"/>
              <a:gd name="connsiteX7" fmla="*/ 5080 w 516800"/>
              <a:gd name="connsiteY7" fmla="*/ 0 h 688665"/>
              <a:gd name="connsiteX0" fmla="*/ 5080 w 516800"/>
              <a:gd name="connsiteY0" fmla="*/ 0 h 688665"/>
              <a:gd name="connsiteX1" fmla="*/ 348833 w 516800"/>
              <a:gd name="connsiteY1" fmla="*/ 266698 h 688665"/>
              <a:gd name="connsiteX2" fmla="*/ 348833 w 516800"/>
              <a:gd name="connsiteY2" fmla="*/ 182714 h 688665"/>
              <a:gd name="connsiteX3" fmla="*/ 516800 w 516800"/>
              <a:gd name="connsiteY3" fmla="*/ 350681 h 688665"/>
              <a:gd name="connsiteX4" fmla="*/ 348833 w 516800"/>
              <a:gd name="connsiteY4" fmla="*/ 518648 h 688665"/>
              <a:gd name="connsiteX5" fmla="*/ 348833 w 516800"/>
              <a:gd name="connsiteY5" fmla="*/ 434665 h 688665"/>
              <a:gd name="connsiteX6" fmla="*/ 0 w 516800"/>
              <a:gd name="connsiteY6" fmla="*/ 688665 h 688665"/>
              <a:gd name="connsiteX7" fmla="*/ 5080 w 516800"/>
              <a:gd name="connsiteY7" fmla="*/ 0 h 688665"/>
              <a:gd name="connsiteX0" fmla="*/ 5080 w 516800"/>
              <a:gd name="connsiteY0" fmla="*/ 0 h 688665"/>
              <a:gd name="connsiteX1" fmla="*/ 348833 w 516800"/>
              <a:gd name="connsiteY1" fmla="*/ 266698 h 688665"/>
              <a:gd name="connsiteX2" fmla="*/ 348833 w 516800"/>
              <a:gd name="connsiteY2" fmla="*/ 182714 h 688665"/>
              <a:gd name="connsiteX3" fmla="*/ 516800 w 516800"/>
              <a:gd name="connsiteY3" fmla="*/ 350681 h 688665"/>
              <a:gd name="connsiteX4" fmla="*/ 348833 w 516800"/>
              <a:gd name="connsiteY4" fmla="*/ 518648 h 688665"/>
              <a:gd name="connsiteX5" fmla="*/ 348833 w 516800"/>
              <a:gd name="connsiteY5" fmla="*/ 434665 h 688665"/>
              <a:gd name="connsiteX6" fmla="*/ 0 w 516800"/>
              <a:gd name="connsiteY6" fmla="*/ 688665 h 688665"/>
              <a:gd name="connsiteX7" fmla="*/ 5080 w 516800"/>
              <a:gd name="connsiteY7" fmla="*/ 0 h 688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800" h="688665">
                <a:moveTo>
                  <a:pt x="5080" y="0"/>
                </a:moveTo>
                <a:cubicBezTo>
                  <a:pt x="117124" y="139708"/>
                  <a:pt x="221549" y="213362"/>
                  <a:pt x="348833" y="266698"/>
                </a:cubicBezTo>
                <a:lnTo>
                  <a:pt x="348833" y="182714"/>
                </a:lnTo>
                <a:lnTo>
                  <a:pt x="516800" y="350681"/>
                </a:lnTo>
                <a:lnTo>
                  <a:pt x="348833" y="518648"/>
                </a:lnTo>
                <a:lnTo>
                  <a:pt x="348833" y="434665"/>
                </a:lnTo>
                <a:cubicBezTo>
                  <a:pt x="255415" y="460915"/>
                  <a:pt x="134058" y="530341"/>
                  <a:pt x="0" y="688665"/>
                </a:cubicBezTo>
                <a:cubicBezTo>
                  <a:pt x="1693" y="459110"/>
                  <a:pt x="3387" y="229555"/>
                  <a:pt x="5080" y="0"/>
                </a:cubicBezTo>
                <a:close/>
              </a:path>
            </a:pathLst>
          </a:custGeom>
          <a:gradFill flip="none" rotWithShape="1">
            <a:gsLst>
              <a:gs pos="0">
                <a:srgbClr val="4472C4">
                  <a:lumMod val="60000"/>
                  <a:lumOff val="40000"/>
                  <a:alpha val="86000"/>
                </a:srgbClr>
              </a:gs>
              <a:gs pos="91000">
                <a:srgbClr val="4472C4">
                  <a:lumMod val="60000"/>
                  <a:lumOff val="40000"/>
                  <a:alpha val="0"/>
                </a:srgbClr>
              </a:gs>
            </a:gsLst>
            <a:lin ang="108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椭圆 66">
            <a:extLst>
              <a:ext uri="{FF2B5EF4-FFF2-40B4-BE49-F238E27FC236}">
                <a16:creationId xmlns:a16="http://schemas.microsoft.com/office/drawing/2014/main" xmlns="" id="{D284A29C-374D-D844-9804-038D9789B66A}"/>
              </a:ext>
            </a:extLst>
          </p:cNvPr>
          <p:cNvSpPr/>
          <p:nvPr/>
        </p:nvSpPr>
        <p:spPr>
          <a:xfrm>
            <a:off x="4557614" y="2218793"/>
            <a:ext cx="3076773" cy="3076773"/>
          </a:xfrm>
          <a:prstGeom prst="ellipse">
            <a:avLst/>
          </a:prstGeom>
          <a:noFill/>
          <a:ln w="15875" cap="flat" cmpd="sng" algn="ctr">
            <a:solidFill>
              <a:srgbClr val="4472C4">
                <a:alpha val="17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椭圆 67">
            <a:extLst>
              <a:ext uri="{FF2B5EF4-FFF2-40B4-BE49-F238E27FC236}">
                <a16:creationId xmlns:a16="http://schemas.microsoft.com/office/drawing/2014/main" xmlns="" id="{85DFBC0F-AD88-924A-A3E4-5D80FFA8B41C}"/>
              </a:ext>
            </a:extLst>
          </p:cNvPr>
          <p:cNvSpPr/>
          <p:nvPr/>
        </p:nvSpPr>
        <p:spPr>
          <a:xfrm>
            <a:off x="4767393" y="2428572"/>
            <a:ext cx="2657215" cy="2657215"/>
          </a:xfrm>
          <a:prstGeom prst="ellipse">
            <a:avLst/>
          </a:prstGeom>
          <a:noFill/>
          <a:ln w="22225" cap="flat" cmpd="sng" algn="ctr">
            <a:solidFill>
              <a:srgbClr val="4472C4">
                <a:alpha val="38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2" name="TextBox 36">
            <a:extLst>
              <a:ext uri="{FF2B5EF4-FFF2-40B4-BE49-F238E27FC236}">
                <a16:creationId xmlns:a16="http://schemas.microsoft.com/office/drawing/2014/main" xmlns="" id="{C0E7C741-7EE8-F341-8E3D-9FC43C541A08}"/>
              </a:ext>
            </a:extLst>
          </p:cNvPr>
          <p:cNvSpPr txBox="1"/>
          <p:nvPr/>
        </p:nvSpPr>
        <p:spPr>
          <a:xfrm>
            <a:off x="1122877" y="2766723"/>
            <a:ext cx="1889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i="0" u="none" strike="noStrike" kern="0" cap="none" spc="0" normalizeH="0" baseline="0" noProof="0" dirty="0">
                <a:ln>
                  <a:noFill/>
                </a:ln>
                <a:solidFill>
                  <a:srgbClr val="274467"/>
                </a:solidFill>
                <a:effectLst/>
                <a:uLnTx/>
                <a:uFillTx/>
                <a:latin typeface="+mn-ea"/>
                <a:ea typeface="+mn-ea"/>
                <a:sym typeface="+mn-lt"/>
              </a:rPr>
              <a:t>關聯性</a:t>
            </a:r>
            <a:endParaRPr kumimoji="0" lang="en-US" sz="2400" i="0" u="none" strike="noStrike" kern="0" cap="none" spc="0" normalizeH="0" baseline="0" noProof="0" dirty="0">
              <a:ln>
                <a:noFill/>
              </a:ln>
              <a:solidFill>
                <a:srgbClr val="274467"/>
              </a:solidFill>
              <a:effectLst/>
              <a:uLnTx/>
              <a:uFillTx/>
              <a:latin typeface="+mn-ea"/>
              <a:ea typeface="+mn-ea"/>
              <a:sym typeface="+mn-lt"/>
            </a:endParaRPr>
          </a:p>
        </p:txBody>
      </p:sp>
      <p:sp>
        <p:nvSpPr>
          <p:cNvPr id="23" name="TextBox 36">
            <a:extLst>
              <a:ext uri="{FF2B5EF4-FFF2-40B4-BE49-F238E27FC236}">
                <a16:creationId xmlns:a16="http://schemas.microsoft.com/office/drawing/2014/main" xmlns="" id="{C68FEAD9-4B8B-AC46-B439-12244D123DB9}"/>
              </a:ext>
            </a:extLst>
          </p:cNvPr>
          <p:cNvSpPr txBox="1"/>
          <p:nvPr/>
        </p:nvSpPr>
        <p:spPr>
          <a:xfrm>
            <a:off x="1513290" y="4831508"/>
            <a:ext cx="1889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kern="0" dirty="0">
                <a:solidFill>
                  <a:srgbClr val="274467"/>
                </a:solidFill>
                <a:latin typeface="+mn-ea"/>
                <a:ea typeface="+mn-ea"/>
                <a:sym typeface="+mn-lt"/>
              </a:rPr>
              <a:t>實用性</a:t>
            </a:r>
            <a:endParaRPr kumimoji="0" lang="en-US" sz="2400" i="0" u="none" strike="noStrike" kern="0" cap="none" spc="0" normalizeH="0" baseline="0" noProof="0" dirty="0">
              <a:ln>
                <a:noFill/>
              </a:ln>
              <a:solidFill>
                <a:srgbClr val="274467"/>
              </a:solidFill>
              <a:effectLst/>
              <a:uLnTx/>
              <a:uFillTx/>
              <a:latin typeface="+mn-ea"/>
              <a:ea typeface="+mn-ea"/>
              <a:sym typeface="+mn-lt"/>
            </a:endParaRPr>
          </a:p>
        </p:txBody>
      </p:sp>
      <p:sp>
        <p:nvSpPr>
          <p:cNvPr id="25" name="TextBox 36">
            <a:extLst>
              <a:ext uri="{FF2B5EF4-FFF2-40B4-BE49-F238E27FC236}">
                <a16:creationId xmlns:a16="http://schemas.microsoft.com/office/drawing/2014/main" xmlns="" id="{366965DA-217F-6140-B2A8-37771F02B95F}"/>
              </a:ext>
            </a:extLst>
          </p:cNvPr>
          <p:cNvSpPr txBox="1"/>
          <p:nvPr/>
        </p:nvSpPr>
        <p:spPr>
          <a:xfrm>
            <a:off x="8777009" y="4770445"/>
            <a:ext cx="1889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kern="0" dirty="0">
                <a:solidFill>
                  <a:srgbClr val="274467"/>
                </a:solidFill>
                <a:latin typeface="+mn-ea"/>
                <a:ea typeface="+mn-ea"/>
                <a:sym typeface="+mn-lt"/>
              </a:rPr>
              <a:t>完整性</a:t>
            </a:r>
            <a:endParaRPr kumimoji="0" lang="en-US" sz="2400" i="0" u="none" strike="noStrike" kern="0" cap="none" spc="0" normalizeH="0" baseline="0" noProof="0" dirty="0">
              <a:ln>
                <a:noFill/>
              </a:ln>
              <a:solidFill>
                <a:srgbClr val="274467"/>
              </a:solidFill>
              <a:effectLst/>
              <a:uLnTx/>
              <a:uFillTx/>
              <a:latin typeface="+mn-ea"/>
              <a:ea typeface="+mn-ea"/>
              <a:sym typeface="+mn-lt"/>
            </a:endParaRPr>
          </a:p>
        </p:txBody>
      </p:sp>
      <p:sp>
        <p:nvSpPr>
          <p:cNvPr id="26" name="TextBox 36">
            <a:extLst>
              <a:ext uri="{FF2B5EF4-FFF2-40B4-BE49-F238E27FC236}">
                <a16:creationId xmlns:a16="http://schemas.microsoft.com/office/drawing/2014/main" xmlns="" id="{012781B9-9323-1845-88BF-360FF8748A05}"/>
              </a:ext>
            </a:extLst>
          </p:cNvPr>
          <p:cNvSpPr txBox="1"/>
          <p:nvPr/>
        </p:nvSpPr>
        <p:spPr>
          <a:xfrm>
            <a:off x="9121885" y="2766723"/>
            <a:ext cx="1889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kern="0" dirty="0">
                <a:solidFill>
                  <a:srgbClr val="274467"/>
                </a:solidFill>
                <a:latin typeface="+mn-ea"/>
                <a:ea typeface="+mn-ea"/>
                <a:sym typeface="+mn-lt"/>
              </a:rPr>
              <a:t>多元、彈性</a:t>
            </a:r>
            <a:endParaRPr kumimoji="0" lang="en-US" sz="2400" i="0" u="none" strike="noStrike" kern="0" cap="none" spc="0" normalizeH="0" baseline="0" noProof="0" dirty="0">
              <a:ln>
                <a:noFill/>
              </a:ln>
              <a:solidFill>
                <a:srgbClr val="274467"/>
              </a:solidFill>
              <a:effectLst/>
              <a:uLnTx/>
              <a:uFillTx/>
              <a:latin typeface="+mn-ea"/>
              <a:ea typeface="+mn-ea"/>
              <a:sym typeface="+mn-lt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680BD0F2-7111-D841-9F15-BBAE21636209}"/>
              </a:ext>
            </a:extLst>
          </p:cNvPr>
          <p:cNvSpPr/>
          <p:nvPr/>
        </p:nvSpPr>
        <p:spPr>
          <a:xfrm>
            <a:off x="0" y="133350"/>
            <a:ext cx="171450" cy="51435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Rectangle 45">
            <a:extLst>
              <a:ext uri="{FF2B5EF4-FFF2-40B4-BE49-F238E27FC236}">
                <a16:creationId xmlns:a16="http://schemas.microsoft.com/office/drawing/2014/main" xmlns="" id="{58940FA3-317E-A040-818F-18A09AA765EF}"/>
              </a:ext>
            </a:extLst>
          </p:cNvPr>
          <p:cNvSpPr>
            <a:spLocks/>
          </p:cNvSpPr>
          <p:nvPr/>
        </p:nvSpPr>
        <p:spPr bwMode="auto">
          <a:xfrm>
            <a:off x="409354" y="133350"/>
            <a:ext cx="10858941" cy="62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defTabSz="967527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solidFill>
                  <a:srgbClr val="000000">
                    <a:lumMod val="95000"/>
                    <a:lumOff val="5000"/>
                  </a:srgbClr>
                </a:solidFill>
                <a:latin typeface="微软雅黑"/>
                <a:cs typeface="Bebas Neue" charset="0"/>
                <a:sym typeface="Bebas Neue" charset="0"/>
              </a:rPr>
              <a:t>我方提案之特性</a:t>
            </a:r>
            <a:endParaRPr lang="en-US" altLang="zh-CN" sz="2800" dirty="0">
              <a:solidFill>
                <a:srgbClr val="000000">
                  <a:lumMod val="95000"/>
                  <a:lumOff val="5000"/>
                </a:srgbClr>
              </a:solidFill>
              <a:latin typeface="微软雅黑"/>
              <a:cs typeface="Bebas Neue" charset="0"/>
              <a:sym typeface="Bebas Neue" charset="0"/>
            </a:endParaRP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xmlns="" id="{DD57FFFC-645F-4F4F-BED5-5BB614FC00D7}"/>
              </a:ext>
            </a:extLst>
          </p:cNvPr>
          <p:cNvSpPr txBox="1"/>
          <p:nvPr/>
        </p:nvSpPr>
        <p:spPr>
          <a:xfrm>
            <a:off x="5196781" y="3340084"/>
            <a:ext cx="17984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2800" dirty="0">
                <a:solidFill>
                  <a:srgbClr val="274467"/>
                </a:solidFill>
              </a:rPr>
              <a:t>媒體識讀</a:t>
            </a:r>
            <a:endParaRPr kumimoji="1" lang="en-US" altLang="zh-TW" sz="2800" dirty="0">
              <a:solidFill>
                <a:srgbClr val="274467"/>
              </a:solidFill>
            </a:endParaRPr>
          </a:p>
          <a:p>
            <a:pPr algn="ctr"/>
            <a:r>
              <a:rPr kumimoji="1" lang="zh-TW" altLang="en-US" sz="2800" dirty="0">
                <a:solidFill>
                  <a:srgbClr val="274467"/>
                </a:solidFill>
              </a:rPr>
              <a:t>課程</a:t>
            </a:r>
          </a:p>
        </p:txBody>
      </p:sp>
      <p:sp>
        <p:nvSpPr>
          <p:cNvPr id="34" name="Shape 3702">
            <a:extLst>
              <a:ext uri="{FF2B5EF4-FFF2-40B4-BE49-F238E27FC236}">
                <a16:creationId xmlns:a16="http://schemas.microsoft.com/office/drawing/2014/main" xmlns="" id="{EC03FCDC-972B-E749-99CC-8D0A03A1DB05}"/>
              </a:ext>
            </a:extLst>
          </p:cNvPr>
          <p:cNvSpPr/>
          <p:nvPr/>
        </p:nvSpPr>
        <p:spPr>
          <a:xfrm>
            <a:off x="3791413" y="4725916"/>
            <a:ext cx="458389" cy="45838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24544" y="65455"/>
                </a:moveTo>
                <a:lnTo>
                  <a:pt x="79088" y="65455"/>
                </a:lnTo>
                <a:cubicBezTo>
                  <a:pt x="80594" y="65455"/>
                  <a:pt x="81816" y="64233"/>
                  <a:pt x="81816" y="62727"/>
                </a:cubicBezTo>
                <a:cubicBezTo>
                  <a:pt x="81816" y="61222"/>
                  <a:pt x="80594" y="60000"/>
                  <a:pt x="79088" y="60000"/>
                </a:cubicBezTo>
                <a:lnTo>
                  <a:pt x="24544" y="60000"/>
                </a:lnTo>
                <a:cubicBezTo>
                  <a:pt x="23038" y="60000"/>
                  <a:pt x="21816" y="61222"/>
                  <a:pt x="21816" y="62727"/>
                </a:cubicBezTo>
                <a:cubicBezTo>
                  <a:pt x="21816" y="64233"/>
                  <a:pt x="23038" y="65455"/>
                  <a:pt x="24544" y="65455"/>
                </a:cubicBezTo>
                <a:moveTo>
                  <a:pt x="114544" y="114544"/>
                </a:moveTo>
                <a:lnTo>
                  <a:pt x="32727" y="114544"/>
                </a:lnTo>
                <a:lnTo>
                  <a:pt x="32727" y="90000"/>
                </a:lnTo>
                <a:cubicBezTo>
                  <a:pt x="32727" y="88494"/>
                  <a:pt x="31505" y="87272"/>
                  <a:pt x="30000" y="87272"/>
                </a:cubicBezTo>
                <a:lnTo>
                  <a:pt x="5455" y="87272"/>
                </a:lnTo>
                <a:lnTo>
                  <a:pt x="5455" y="5455"/>
                </a:lnTo>
                <a:lnTo>
                  <a:pt x="114544" y="5455"/>
                </a:lnTo>
                <a:cubicBezTo>
                  <a:pt x="114544" y="5455"/>
                  <a:pt x="114544" y="114544"/>
                  <a:pt x="114544" y="114544"/>
                </a:cubicBezTo>
                <a:close/>
                <a:moveTo>
                  <a:pt x="27272" y="111816"/>
                </a:moveTo>
                <a:lnTo>
                  <a:pt x="8183" y="92727"/>
                </a:lnTo>
                <a:lnTo>
                  <a:pt x="27272" y="92727"/>
                </a:lnTo>
                <a:cubicBezTo>
                  <a:pt x="27272" y="92727"/>
                  <a:pt x="27272" y="111816"/>
                  <a:pt x="27272" y="111816"/>
                </a:cubicBezTo>
                <a:close/>
                <a:moveTo>
                  <a:pt x="114544" y="0"/>
                </a:moveTo>
                <a:lnTo>
                  <a:pt x="5455" y="0"/>
                </a:lnTo>
                <a:cubicBezTo>
                  <a:pt x="2444" y="0"/>
                  <a:pt x="0" y="2444"/>
                  <a:pt x="0" y="5455"/>
                </a:cubicBezTo>
                <a:lnTo>
                  <a:pt x="0" y="92727"/>
                </a:lnTo>
                <a:lnTo>
                  <a:pt x="27272" y="120000"/>
                </a:lnTo>
                <a:lnTo>
                  <a:pt x="114544" y="120000"/>
                </a:lnTo>
                <a:cubicBezTo>
                  <a:pt x="117555" y="120000"/>
                  <a:pt x="120000" y="117561"/>
                  <a:pt x="120000" y="114544"/>
                </a:cubicBezTo>
                <a:lnTo>
                  <a:pt x="120000" y="5455"/>
                </a:lnTo>
                <a:cubicBezTo>
                  <a:pt x="120000" y="2444"/>
                  <a:pt x="117555" y="0"/>
                  <a:pt x="114544" y="0"/>
                </a:cubicBezTo>
                <a:moveTo>
                  <a:pt x="24544" y="49088"/>
                </a:moveTo>
                <a:lnTo>
                  <a:pt x="95455" y="49088"/>
                </a:lnTo>
                <a:cubicBezTo>
                  <a:pt x="96961" y="49088"/>
                  <a:pt x="98183" y="47872"/>
                  <a:pt x="98183" y="46361"/>
                </a:cubicBezTo>
                <a:cubicBezTo>
                  <a:pt x="98183" y="44861"/>
                  <a:pt x="96961" y="43638"/>
                  <a:pt x="95455" y="43638"/>
                </a:cubicBezTo>
                <a:lnTo>
                  <a:pt x="24544" y="43638"/>
                </a:lnTo>
                <a:cubicBezTo>
                  <a:pt x="23038" y="43638"/>
                  <a:pt x="21816" y="44861"/>
                  <a:pt x="21816" y="46361"/>
                </a:cubicBezTo>
                <a:cubicBezTo>
                  <a:pt x="21816" y="47872"/>
                  <a:pt x="23038" y="49088"/>
                  <a:pt x="24544" y="49088"/>
                </a:cubicBezTo>
                <a:moveTo>
                  <a:pt x="24544" y="32727"/>
                </a:moveTo>
                <a:lnTo>
                  <a:pt x="57272" y="32727"/>
                </a:lnTo>
                <a:cubicBezTo>
                  <a:pt x="58777" y="32727"/>
                  <a:pt x="60000" y="31511"/>
                  <a:pt x="60000" y="30000"/>
                </a:cubicBezTo>
                <a:cubicBezTo>
                  <a:pt x="60000" y="28494"/>
                  <a:pt x="58777" y="27272"/>
                  <a:pt x="57272" y="27272"/>
                </a:cubicBezTo>
                <a:lnTo>
                  <a:pt x="24544" y="27272"/>
                </a:lnTo>
                <a:cubicBezTo>
                  <a:pt x="23038" y="27272"/>
                  <a:pt x="21816" y="28494"/>
                  <a:pt x="21816" y="30000"/>
                </a:cubicBezTo>
                <a:cubicBezTo>
                  <a:pt x="21816" y="31511"/>
                  <a:pt x="23038" y="32727"/>
                  <a:pt x="24544" y="32727"/>
                </a:cubicBezTo>
              </a:path>
            </a:pathLst>
          </a:custGeom>
          <a:solidFill>
            <a:srgbClr val="8DAADD"/>
          </a:solidFill>
          <a:ln>
            <a:noFill/>
          </a:ln>
        </p:spPr>
        <p:txBody>
          <a:bodyPr lIns="19038" tIns="19038" rIns="19038" bIns="19038" anchor="ctr" anchorCtr="0">
            <a:noAutofit/>
          </a:bodyPr>
          <a:lstStyle/>
          <a:p>
            <a:endParaRPr sz="1500">
              <a:solidFill>
                <a:schemeClr val="dk1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35" name="Shape 4118">
            <a:extLst>
              <a:ext uri="{FF2B5EF4-FFF2-40B4-BE49-F238E27FC236}">
                <a16:creationId xmlns:a16="http://schemas.microsoft.com/office/drawing/2014/main" xmlns="" id="{DDFACE7A-DD63-3C40-B419-71DAC701A118}"/>
              </a:ext>
            </a:extLst>
          </p:cNvPr>
          <p:cNvSpPr/>
          <p:nvPr/>
        </p:nvSpPr>
        <p:spPr>
          <a:xfrm>
            <a:off x="3497115" y="2707819"/>
            <a:ext cx="425919" cy="52056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53333" y="65455"/>
                </a:moveTo>
                <a:lnTo>
                  <a:pt x="53333" y="60000"/>
                </a:lnTo>
                <a:lnTo>
                  <a:pt x="63333" y="60000"/>
                </a:lnTo>
                <a:cubicBezTo>
                  <a:pt x="65177" y="60000"/>
                  <a:pt x="66666" y="58777"/>
                  <a:pt x="66666" y="57272"/>
                </a:cubicBezTo>
                <a:lnTo>
                  <a:pt x="66666" y="16361"/>
                </a:lnTo>
                <a:lnTo>
                  <a:pt x="110777" y="16361"/>
                </a:lnTo>
                <a:lnTo>
                  <a:pt x="93811" y="39505"/>
                </a:lnTo>
                <a:lnTo>
                  <a:pt x="93855" y="39527"/>
                </a:lnTo>
                <a:cubicBezTo>
                  <a:pt x="93555" y="39938"/>
                  <a:pt x="93333" y="40400"/>
                  <a:pt x="93333" y="40911"/>
                </a:cubicBezTo>
                <a:cubicBezTo>
                  <a:pt x="93333" y="41427"/>
                  <a:pt x="93555" y="41877"/>
                  <a:pt x="93855" y="42288"/>
                </a:cubicBezTo>
                <a:lnTo>
                  <a:pt x="93811" y="42311"/>
                </a:lnTo>
                <a:lnTo>
                  <a:pt x="110777" y="65455"/>
                </a:lnTo>
                <a:cubicBezTo>
                  <a:pt x="110777" y="65455"/>
                  <a:pt x="53333" y="65455"/>
                  <a:pt x="53333" y="65455"/>
                </a:cubicBezTo>
                <a:close/>
                <a:moveTo>
                  <a:pt x="6666" y="5455"/>
                </a:moveTo>
                <a:lnTo>
                  <a:pt x="60000" y="5455"/>
                </a:lnTo>
                <a:lnTo>
                  <a:pt x="60000" y="54544"/>
                </a:lnTo>
                <a:lnTo>
                  <a:pt x="6666" y="54544"/>
                </a:lnTo>
                <a:cubicBezTo>
                  <a:pt x="6666" y="54544"/>
                  <a:pt x="6666" y="5455"/>
                  <a:pt x="6666" y="5455"/>
                </a:cubicBezTo>
                <a:close/>
                <a:moveTo>
                  <a:pt x="119522" y="66777"/>
                </a:moveTo>
                <a:lnTo>
                  <a:pt x="100555" y="40911"/>
                </a:lnTo>
                <a:lnTo>
                  <a:pt x="119522" y="15038"/>
                </a:lnTo>
                <a:lnTo>
                  <a:pt x="119477" y="15016"/>
                </a:lnTo>
                <a:cubicBezTo>
                  <a:pt x="119777" y="14605"/>
                  <a:pt x="120000" y="14150"/>
                  <a:pt x="120000" y="13638"/>
                </a:cubicBezTo>
                <a:cubicBezTo>
                  <a:pt x="120000" y="12127"/>
                  <a:pt x="118511" y="10911"/>
                  <a:pt x="116666" y="10911"/>
                </a:cubicBezTo>
                <a:lnTo>
                  <a:pt x="66666" y="10911"/>
                </a:lnTo>
                <a:lnTo>
                  <a:pt x="66666" y="2727"/>
                </a:lnTo>
                <a:cubicBezTo>
                  <a:pt x="66666" y="1222"/>
                  <a:pt x="65177" y="0"/>
                  <a:pt x="63333" y="0"/>
                </a:cubicBezTo>
                <a:lnTo>
                  <a:pt x="3333" y="0"/>
                </a:lnTo>
                <a:cubicBezTo>
                  <a:pt x="1488" y="0"/>
                  <a:pt x="0" y="1222"/>
                  <a:pt x="0" y="2727"/>
                </a:cubicBezTo>
                <a:lnTo>
                  <a:pt x="0" y="117272"/>
                </a:lnTo>
                <a:cubicBezTo>
                  <a:pt x="0" y="118777"/>
                  <a:pt x="1488" y="120000"/>
                  <a:pt x="3333" y="120000"/>
                </a:cubicBezTo>
                <a:cubicBezTo>
                  <a:pt x="5177" y="120000"/>
                  <a:pt x="6666" y="118777"/>
                  <a:pt x="6666" y="117272"/>
                </a:cubicBezTo>
                <a:lnTo>
                  <a:pt x="6666" y="60000"/>
                </a:lnTo>
                <a:lnTo>
                  <a:pt x="46666" y="60000"/>
                </a:lnTo>
                <a:lnTo>
                  <a:pt x="46666" y="68183"/>
                </a:lnTo>
                <a:cubicBezTo>
                  <a:pt x="46666" y="69688"/>
                  <a:pt x="48155" y="70911"/>
                  <a:pt x="50000" y="70911"/>
                </a:cubicBezTo>
                <a:lnTo>
                  <a:pt x="116666" y="70911"/>
                </a:lnTo>
                <a:cubicBezTo>
                  <a:pt x="118511" y="70911"/>
                  <a:pt x="120000" y="69688"/>
                  <a:pt x="120000" y="68183"/>
                </a:cubicBezTo>
                <a:cubicBezTo>
                  <a:pt x="120000" y="67672"/>
                  <a:pt x="119777" y="67211"/>
                  <a:pt x="119477" y="66800"/>
                </a:cubicBezTo>
                <a:cubicBezTo>
                  <a:pt x="119477" y="66800"/>
                  <a:pt x="119522" y="66777"/>
                  <a:pt x="119522" y="66777"/>
                </a:cubicBezTo>
                <a:close/>
              </a:path>
            </a:pathLst>
          </a:custGeom>
          <a:solidFill>
            <a:srgbClr val="8DAADD"/>
          </a:solidFill>
          <a:ln>
            <a:noFill/>
          </a:ln>
        </p:spPr>
        <p:txBody>
          <a:bodyPr lIns="19038" tIns="19038" rIns="19038" bIns="19038" anchor="ctr" anchorCtr="0">
            <a:noAutofit/>
          </a:bodyPr>
          <a:lstStyle/>
          <a:p>
            <a:endParaRPr sz="1500">
              <a:solidFill>
                <a:srgbClr val="8DAADD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37" name="Shape 3774">
            <a:extLst>
              <a:ext uri="{FF2B5EF4-FFF2-40B4-BE49-F238E27FC236}">
                <a16:creationId xmlns:a16="http://schemas.microsoft.com/office/drawing/2014/main" xmlns="" id="{07185F32-2AD5-7A47-887C-9BE31F6DEDE8}"/>
              </a:ext>
            </a:extLst>
          </p:cNvPr>
          <p:cNvSpPr/>
          <p:nvPr/>
        </p:nvSpPr>
        <p:spPr>
          <a:xfrm>
            <a:off x="7908015" y="4762180"/>
            <a:ext cx="497899" cy="40737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911" y="20000"/>
                </a:moveTo>
                <a:cubicBezTo>
                  <a:pt x="7900" y="20000"/>
                  <a:pt x="5455" y="17016"/>
                  <a:pt x="5455" y="13333"/>
                </a:cubicBezTo>
                <a:cubicBezTo>
                  <a:pt x="5455" y="9655"/>
                  <a:pt x="7900" y="6666"/>
                  <a:pt x="10911" y="6666"/>
                </a:cubicBezTo>
                <a:cubicBezTo>
                  <a:pt x="13922" y="6666"/>
                  <a:pt x="16361" y="9655"/>
                  <a:pt x="16361" y="13333"/>
                </a:cubicBezTo>
                <a:cubicBezTo>
                  <a:pt x="16361" y="17016"/>
                  <a:pt x="13922" y="20000"/>
                  <a:pt x="10911" y="20000"/>
                </a:cubicBezTo>
                <a:moveTo>
                  <a:pt x="10911" y="0"/>
                </a:moveTo>
                <a:cubicBezTo>
                  <a:pt x="4883" y="0"/>
                  <a:pt x="0" y="5972"/>
                  <a:pt x="0" y="13333"/>
                </a:cubicBezTo>
                <a:cubicBezTo>
                  <a:pt x="0" y="20700"/>
                  <a:pt x="4883" y="26666"/>
                  <a:pt x="10911" y="26666"/>
                </a:cubicBezTo>
                <a:cubicBezTo>
                  <a:pt x="16933" y="26666"/>
                  <a:pt x="21816" y="20700"/>
                  <a:pt x="21816" y="13333"/>
                </a:cubicBezTo>
                <a:cubicBezTo>
                  <a:pt x="21816" y="5972"/>
                  <a:pt x="16933" y="0"/>
                  <a:pt x="10911" y="0"/>
                </a:cubicBezTo>
                <a:moveTo>
                  <a:pt x="10911" y="66666"/>
                </a:moveTo>
                <a:cubicBezTo>
                  <a:pt x="7900" y="66666"/>
                  <a:pt x="5455" y="63683"/>
                  <a:pt x="5455" y="60000"/>
                </a:cubicBezTo>
                <a:cubicBezTo>
                  <a:pt x="5455" y="56322"/>
                  <a:pt x="7900" y="53333"/>
                  <a:pt x="10911" y="53333"/>
                </a:cubicBezTo>
                <a:cubicBezTo>
                  <a:pt x="13922" y="53333"/>
                  <a:pt x="16361" y="56322"/>
                  <a:pt x="16361" y="60000"/>
                </a:cubicBezTo>
                <a:cubicBezTo>
                  <a:pt x="16361" y="63683"/>
                  <a:pt x="13922" y="66666"/>
                  <a:pt x="10911" y="66666"/>
                </a:cubicBezTo>
                <a:moveTo>
                  <a:pt x="10911" y="46672"/>
                </a:moveTo>
                <a:cubicBezTo>
                  <a:pt x="4883" y="46672"/>
                  <a:pt x="0" y="52638"/>
                  <a:pt x="0" y="60000"/>
                </a:cubicBezTo>
                <a:cubicBezTo>
                  <a:pt x="0" y="67366"/>
                  <a:pt x="4883" y="73333"/>
                  <a:pt x="10911" y="73333"/>
                </a:cubicBezTo>
                <a:cubicBezTo>
                  <a:pt x="16933" y="73333"/>
                  <a:pt x="21816" y="67366"/>
                  <a:pt x="21816" y="60000"/>
                </a:cubicBezTo>
                <a:cubicBezTo>
                  <a:pt x="21816" y="52638"/>
                  <a:pt x="16933" y="46672"/>
                  <a:pt x="10911" y="46672"/>
                </a:cubicBezTo>
                <a:moveTo>
                  <a:pt x="109088" y="66666"/>
                </a:moveTo>
                <a:lnTo>
                  <a:pt x="43638" y="66666"/>
                </a:lnTo>
                <a:cubicBezTo>
                  <a:pt x="40627" y="66666"/>
                  <a:pt x="38183" y="63683"/>
                  <a:pt x="38183" y="60005"/>
                </a:cubicBezTo>
                <a:cubicBezTo>
                  <a:pt x="38183" y="56322"/>
                  <a:pt x="40627" y="53333"/>
                  <a:pt x="43638" y="53333"/>
                </a:cubicBezTo>
                <a:lnTo>
                  <a:pt x="109088" y="53333"/>
                </a:lnTo>
                <a:cubicBezTo>
                  <a:pt x="112100" y="53333"/>
                  <a:pt x="114544" y="56322"/>
                  <a:pt x="114544" y="60005"/>
                </a:cubicBezTo>
                <a:cubicBezTo>
                  <a:pt x="114544" y="63683"/>
                  <a:pt x="112100" y="66666"/>
                  <a:pt x="109088" y="66666"/>
                </a:cubicBezTo>
                <a:moveTo>
                  <a:pt x="109088" y="46672"/>
                </a:moveTo>
                <a:lnTo>
                  <a:pt x="43638" y="46672"/>
                </a:lnTo>
                <a:cubicBezTo>
                  <a:pt x="37611" y="46672"/>
                  <a:pt x="32727" y="52638"/>
                  <a:pt x="32727" y="60005"/>
                </a:cubicBezTo>
                <a:cubicBezTo>
                  <a:pt x="32727" y="67366"/>
                  <a:pt x="37611" y="73333"/>
                  <a:pt x="43638" y="73333"/>
                </a:cubicBezTo>
                <a:lnTo>
                  <a:pt x="109088" y="73333"/>
                </a:lnTo>
                <a:cubicBezTo>
                  <a:pt x="115116" y="73333"/>
                  <a:pt x="120000" y="67366"/>
                  <a:pt x="120000" y="60005"/>
                </a:cubicBezTo>
                <a:cubicBezTo>
                  <a:pt x="120000" y="52638"/>
                  <a:pt x="115116" y="46672"/>
                  <a:pt x="109088" y="46672"/>
                </a:cubicBezTo>
                <a:moveTo>
                  <a:pt x="109088" y="113333"/>
                </a:moveTo>
                <a:lnTo>
                  <a:pt x="43638" y="113333"/>
                </a:lnTo>
                <a:cubicBezTo>
                  <a:pt x="40627" y="113333"/>
                  <a:pt x="38183" y="110344"/>
                  <a:pt x="38183" y="106666"/>
                </a:cubicBezTo>
                <a:cubicBezTo>
                  <a:pt x="38183" y="102988"/>
                  <a:pt x="40627" y="100000"/>
                  <a:pt x="43638" y="100000"/>
                </a:cubicBezTo>
                <a:lnTo>
                  <a:pt x="109088" y="100000"/>
                </a:lnTo>
                <a:cubicBezTo>
                  <a:pt x="112100" y="100000"/>
                  <a:pt x="114544" y="102988"/>
                  <a:pt x="114544" y="106666"/>
                </a:cubicBezTo>
                <a:cubicBezTo>
                  <a:pt x="114544" y="110344"/>
                  <a:pt x="112100" y="113333"/>
                  <a:pt x="109088" y="113333"/>
                </a:cubicBezTo>
                <a:moveTo>
                  <a:pt x="109088" y="93333"/>
                </a:moveTo>
                <a:lnTo>
                  <a:pt x="43638" y="93333"/>
                </a:lnTo>
                <a:cubicBezTo>
                  <a:pt x="37611" y="93333"/>
                  <a:pt x="32727" y="99305"/>
                  <a:pt x="32727" y="106666"/>
                </a:cubicBezTo>
                <a:cubicBezTo>
                  <a:pt x="32727" y="114033"/>
                  <a:pt x="37611" y="120000"/>
                  <a:pt x="43638" y="120000"/>
                </a:cubicBezTo>
                <a:lnTo>
                  <a:pt x="109088" y="120000"/>
                </a:lnTo>
                <a:cubicBezTo>
                  <a:pt x="115116" y="120000"/>
                  <a:pt x="120000" y="114033"/>
                  <a:pt x="120000" y="106666"/>
                </a:cubicBezTo>
                <a:cubicBezTo>
                  <a:pt x="120000" y="99305"/>
                  <a:pt x="115116" y="93333"/>
                  <a:pt x="109088" y="93333"/>
                </a:cubicBezTo>
                <a:moveTo>
                  <a:pt x="43638" y="6672"/>
                </a:moveTo>
                <a:lnTo>
                  <a:pt x="109088" y="6672"/>
                </a:lnTo>
                <a:cubicBezTo>
                  <a:pt x="112100" y="6672"/>
                  <a:pt x="114544" y="9655"/>
                  <a:pt x="114544" y="13333"/>
                </a:cubicBezTo>
                <a:cubicBezTo>
                  <a:pt x="114544" y="17016"/>
                  <a:pt x="112100" y="20000"/>
                  <a:pt x="109088" y="20000"/>
                </a:cubicBezTo>
                <a:lnTo>
                  <a:pt x="43638" y="20000"/>
                </a:lnTo>
                <a:cubicBezTo>
                  <a:pt x="40627" y="20000"/>
                  <a:pt x="38183" y="17016"/>
                  <a:pt x="38183" y="13333"/>
                </a:cubicBezTo>
                <a:cubicBezTo>
                  <a:pt x="38183" y="9655"/>
                  <a:pt x="40627" y="6672"/>
                  <a:pt x="43638" y="6672"/>
                </a:cubicBezTo>
                <a:moveTo>
                  <a:pt x="43638" y="26666"/>
                </a:moveTo>
                <a:lnTo>
                  <a:pt x="109088" y="26666"/>
                </a:lnTo>
                <a:cubicBezTo>
                  <a:pt x="115116" y="26666"/>
                  <a:pt x="120000" y="20700"/>
                  <a:pt x="120000" y="13333"/>
                </a:cubicBezTo>
                <a:cubicBezTo>
                  <a:pt x="120000" y="5972"/>
                  <a:pt x="115116" y="5"/>
                  <a:pt x="109088" y="5"/>
                </a:cubicBezTo>
                <a:lnTo>
                  <a:pt x="43638" y="5"/>
                </a:lnTo>
                <a:cubicBezTo>
                  <a:pt x="37611" y="5"/>
                  <a:pt x="32727" y="5972"/>
                  <a:pt x="32727" y="13333"/>
                </a:cubicBezTo>
                <a:cubicBezTo>
                  <a:pt x="32727" y="20700"/>
                  <a:pt x="37611" y="26666"/>
                  <a:pt x="43638" y="26666"/>
                </a:cubicBezTo>
                <a:moveTo>
                  <a:pt x="10911" y="113333"/>
                </a:moveTo>
                <a:cubicBezTo>
                  <a:pt x="7900" y="113333"/>
                  <a:pt x="5455" y="110344"/>
                  <a:pt x="5455" y="106666"/>
                </a:cubicBezTo>
                <a:cubicBezTo>
                  <a:pt x="5455" y="102988"/>
                  <a:pt x="7900" y="100000"/>
                  <a:pt x="10911" y="100000"/>
                </a:cubicBezTo>
                <a:cubicBezTo>
                  <a:pt x="13922" y="100000"/>
                  <a:pt x="16361" y="102988"/>
                  <a:pt x="16361" y="106666"/>
                </a:cubicBezTo>
                <a:cubicBezTo>
                  <a:pt x="16361" y="110344"/>
                  <a:pt x="13922" y="113333"/>
                  <a:pt x="10911" y="113333"/>
                </a:cubicBezTo>
                <a:moveTo>
                  <a:pt x="10911" y="93333"/>
                </a:moveTo>
                <a:cubicBezTo>
                  <a:pt x="4883" y="93333"/>
                  <a:pt x="0" y="99305"/>
                  <a:pt x="0" y="106666"/>
                </a:cubicBezTo>
                <a:cubicBezTo>
                  <a:pt x="0" y="114033"/>
                  <a:pt x="4883" y="120000"/>
                  <a:pt x="10911" y="120000"/>
                </a:cubicBezTo>
                <a:cubicBezTo>
                  <a:pt x="16933" y="120000"/>
                  <a:pt x="21816" y="114033"/>
                  <a:pt x="21816" y="106666"/>
                </a:cubicBezTo>
                <a:cubicBezTo>
                  <a:pt x="21816" y="99305"/>
                  <a:pt x="16933" y="93333"/>
                  <a:pt x="10911" y="93333"/>
                </a:cubicBezTo>
              </a:path>
            </a:pathLst>
          </a:custGeom>
          <a:solidFill>
            <a:srgbClr val="8DAADD"/>
          </a:solidFill>
          <a:ln>
            <a:noFill/>
          </a:ln>
        </p:spPr>
        <p:txBody>
          <a:bodyPr lIns="19038" tIns="19038" rIns="19038" bIns="19038" anchor="ctr" anchorCtr="0">
            <a:noAutofit/>
          </a:bodyPr>
          <a:lstStyle/>
          <a:p>
            <a:endParaRPr sz="1500">
              <a:solidFill>
                <a:schemeClr val="dk1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38" name="Shape 3783">
            <a:extLst>
              <a:ext uri="{FF2B5EF4-FFF2-40B4-BE49-F238E27FC236}">
                <a16:creationId xmlns:a16="http://schemas.microsoft.com/office/drawing/2014/main" xmlns="" id="{662219A7-4BFB-F14F-B193-E37817BE2DB5}"/>
              </a:ext>
            </a:extLst>
          </p:cNvPr>
          <p:cNvSpPr/>
          <p:nvPr/>
        </p:nvSpPr>
        <p:spPr>
          <a:xfrm>
            <a:off x="8259426" y="2720055"/>
            <a:ext cx="538185" cy="44038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24761" y="113333"/>
                </a:moveTo>
                <a:cubicBezTo>
                  <a:pt x="26033" y="103950"/>
                  <a:pt x="32761" y="100200"/>
                  <a:pt x="39633" y="97183"/>
                </a:cubicBezTo>
                <a:lnTo>
                  <a:pt x="39850" y="97094"/>
                </a:lnTo>
                <a:cubicBezTo>
                  <a:pt x="44750" y="95500"/>
                  <a:pt x="53477" y="89105"/>
                  <a:pt x="53477" y="75383"/>
                </a:cubicBezTo>
                <a:cubicBezTo>
                  <a:pt x="53477" y="63744"/>
                  <a:pt x="49622" y="58066"/>
                  <a:pt x="47544" y="55011"/>
                </a:cubicBezTo>
                <a:cubicBezTo>
                  <a:pt x="47133" y="54394"/>
                  <a:pt x="46633" y="53605"/>
                  <a:pt x="46744" y="53777"/>
                </a:cubicBezTo>
                <a:cubicBezTo>
                  <a:pt x="46577" y="53327"/>
                  <a:pt x="45761" y="50716"/>
                  <a:pt x="46938" y="44638"/>
                </a:cubicBezTo>
                <a:cubicBezTo>
                  <a:pt x="47494" y="41788"/>
                  <a:pt x="46555" y="40227"/>
                  <a:pt x="46555" y="40227"/>
                </a:cubicBezTo>
                <a:cubicBezTo>
                  <a:pt x="45066" y="36138"/>
                  <a:pt x="42300" y="28516"/>
                  <a:pt x="44377" y="22361"/>
                </a:cubicBezTo>
                <a:cubicBezTo>
                  <a:pt x="47166" y="13844"/>
                  <a:pt x="49638" y="12166"/>
                  <a:pt x="54116" y="9705"/>
                </a:cubicBezTo>
                <a:cubicBezTo>
                  <a:pt x="54377" y="9561"/>
                  <a:pt x="54633" y="9394"/>
                  <a:pt x="54872" y="9205"/>
                </a:cubicBezTo>
                <a:cubicBezTo>
                  <a:pt x="55716" y="8527"/>
                  <a:pt x="59300" y="6666"/>
                  <a:pt x="63350" y="6666"/>
                </a:cubicBezTo>
                <a:cubicBezTo>
                  <a:pt x="65377" y="6666"/>
                  <a:pt x="67083" y="7138"/>
                  <a:pt x="68433" y="8077"/>
                </a:cubicBezTo>
                <a:cubicBezTo>
                  <a:pt x="70055" y="9194"/>
                  <a:pt x="71611" y="11327"/>
                  <a:pt x="73961" y="18172"/>
                </a:cubicBezTo>
                <a:cubicBezTo>
                  <a:pt x="78338" y="30383"/>
                  <a:pt x="75566" y="37211"/>
                  <a:pt x="74166" y="39577"/>
                </a:cubicBezTo>
                <a:cubicBezTo>
                  <a:pt x="73238" y="41150"/>
                  <a:pt x="72922" y="43133"/>
                  <a:pt x="73283" y="45011"/>
                </a:cubicBezTo>
                <a:cubicBezTo>
                  <a:pt x="74366" y="50605"/>
                  <a:pt x="73666" y="52966"/>
                  <a:pt x="73483" y="53438"/>
                </a:cubicBezTo>
                <a:cubicBezTo>
                  <a:pt x="73438" y="53505"/>
                  <a:pt x="72783" y="54522"/>
                  <a:pt x="72450" y="55011"/>
                </a:cubicBezTo>
                <a:cubicBezTo>
                  <a:pt x="70377" y="58066"/>
                  <a:pt x="66516" y="63744"/>
                  <a:pt x="66516" y="75383"/>
                </a:cubicBezTo>
                <a:cubicBezTo>
                  <a:pt x="66516" y="89105"/>
                  <a:pt x="75250" y="95500"/>
                  <a:pt x="80150" y="97094"/>
                </a:cubicBezTo>
                <a:lnTo>
                  <a:pt x="80366" y="97183"/>
                </a:lnTo>
                <a:cubicBezTo>
                  <a:pt x="87238" y="100200"/>
                  <a:pt x="93966" y="103950"/>
                  <a:pt x="95238" y="113333"/>
                </a:cubicBezTo>
                <a:cubicBezTo>
                  <a:pt x="95238" y="113333"/>
                  <a:pt x="24761" y="113333"/>
                  <a:pt x="24761" y="113333"/>
                </a:cubicBezTo>
                <a:close/>
                <a:moveTo>
                  <a:pt x="81750" y="90711"/>
                </a:moveTo>
                <a:cubicBezTo>
                  <a:pt x="81750" y="90711"/>
                  <a:pt x="71972" y="87861"/>
                  <a:pt x="71972" y="75383"/>
                </a:cubicBezTo>
                <a:cubicBezTo>
                  <a:pt x="71972" y="64422"/>
                  <a:pt x="75988" y="60561"/>
                  <a:pt x="77538" y="57894"/>
                </a:cubicBezTo>
                <a:cubicBezTo>
                  <a:pt x="77538" y="57894"/>
                  <a:pt x="80727" y="54483"/>
                  <a:pt x="78588" y="43477"/>
                </a:cubicBezTo>
                <a:cubicBezTo>
                  <a:pt x="82150" y="37444"/>
                  <a:pt x="83305" y="27622"/>
                  <a:pt x="78950" y="15494"/>
                </a:cubicBezTo>
                <a:cubicBezTo>
                  <a:pt x="76522" y="8411"/>
                  <a:pt x="74383" y="4527"/>
                  <a:pt x="71116" y="2272"/>
                </a:cubicBezTo>
                <a:cubicBezTo>
                  <a:pt x="68722" y="611"/>
                  <a:pt x="66000" y="0"/>
                  <a:pt x="63350" y="0"/>
                </a:cubicBezTo>
                <a:cubicBezTo>
                  <a:pt x="58422" y="0"/>
                  <a:pt x="53750" y="2133"/>
                  <a:pt x="51883" y="3627"/>
                </a:cubicBezTo>
                <a:cubicBezTo>
                  <a:pt x="46427" y="6622"/>
                  <a:pt x="42761" y="9377"/>
                  <a:pt x="39316" y="19883"/>
                </a:cubicBezTo>
                <a:cubicBezTo>
                  <a:pt x="36333" y="28711"/>
                  <a:pt x="39883" y="38288"/>
                  <a:pt x="41633" y="43100"/>
                </a:cubicBezTo>
                <a:cubicBezTo>
                  <a:pt x="39500" y="54111"/>
                  <a:pt x="42455" y="57894"/>
                  <a:pt x="42455" y="57894"/>
                </a:cubicBezTo>
                <a:cubicBezTo>
                  <a:pt x="44011" y="60561"/>
                  <a:pt x="48022" y="64422"/>
                  <a:pt x="48022" y="75383"/>
                </a:cubicBezTo>
                <a:cubicBezTo>
                  <a:pt x="48022" y="87861"/>
                  <a:pt x="38250" y="90711"/>
                  <a:pt x="38250" y="90711"/>
                </a:cubicBezTo>
                <a:cubicBezTo>
                  <a:pt x="32044" y="93438"/>
                  <a:pt x="19088" y="98666"/>
                  <a:pt x="19088" y="116666"/>
                </a:cubicBezTo>
                <a:cubicBezTo>
                  <a:pt x="19088" y="116666"/>
                  <a:pt x="19088" y="120000"/>
                  <a:pt x="21816" y="120000"/>
                </a:cubicBezTo>
                <a:lnTo>
                  <a:pt x="98183" y="120000"/>
                </a:lnTo>
                <a:cubicBezTo>
                  <a:pt x="100911" y="120000"/>
                  <a:pt x="100911" y="116666"/>
                  <a:pt x="100911" y="116666"/>
                </a:cubicBezTo>
                <a:cubicBezTo>
                  <a:pt x="100911" y="98666"/>
                  <a:pt x="87955" y="93438"/>
                  <a:pt x="81750" y="90711"/>
                </a:cubicBezTo>
                <a:moveTo>
                  <a:pt x="108422" y="83366"/>
                </a:moveTo>
                <a:cubicBezTo>
                  <a:pt x="108422" y="83366"/>
                  <a:pt x="102311" y="81672"/>
                  <a:pt x="102311" y="71966"/>
                </a:cubicBezTo>
                <a:cubicBezTo>
                  <a:pt x="102311" y="63438"/>
                  <a:pt x="104411" y="60438"/>
                  <a:pt x="105650" y="58366"/>
                </a:cubicBezTo>
                <a:cubicBezTo>
                  <a:pt x="105650" y="58366"/>
                  <a:pt x="108016" y="55416"/>
                  <a:pt x="106311" y="46861"/>
                </a:cubicBezTo>
                <a:cubicBezTo>
                  <a:pt x="107711" y="43111"/>
                  <a:pt x="110555" y="35661"/>
                  <a:pt x="108166" y="28800"/>
                </a:cubicBezTo>
                <a:cubicBezTo>
                  <a:pt x="105411" y="20633"/>
                  <a:pt x="103583" y="18483"/>
                  <a:pt x="99222" y="16155"/>
                </a:cubicBezTo>
                <a:cubicBezTo>
                  <a:pt x="97727" y="14994"/>
                  <a:pt x="93988" y="13333"/>
                  <a:pt x="90044" y="13333"/>
                </a:cubicBezTo>
                <a:cubicBezTo>
                  <a:pt x="88183" y="13333"/>
                  <a:pt x="86283" y="13738"/>
                  <a:pt x="84544" y="14705"/>
                </a:cubicBezTo>
                <a:cubicBezTo>
                  <a:pt x="85238" y="16861"/>
                  <a:pt x="85827" y="19000"/>
                  <a:pt x="86250" y="21105"/>
                </a:cubicBezTo>
                <a:cubicBezTo>
                  <a:pt x="86316" y="21055"/>
                  <a:pt x="86388" y="20994"/>
                  <a:pt x="86461" y="20944"/>
                </a:cubicBezTo>
                <a:cubicBezTo>
                  <a:pt x="87388" y="20316"/>
                  <a:pt x="88600" y="20000"/>
                  <a:pt x="90044" y="20000"/>
                </a:cubicBezTo>
                <a:cubicBezTo>
                  <a:pt x="92866" y="20000"/>
                  <a:pt x="95616" y="21250"/>
                  <a:pt x="96288" y="21772"/>
                </a:cubicBezTo>
                <a:cubicBezTo>
                  <a:pt x="96527" y="21961"/>
                  <a:pt x="96783" y="22127"/>
                  <a:pt x="97038" y="22266"/>
                </a:cubicBezTo>
                <a:cubicBezTo>
                  <a:pt x="99722" y="23694"/>
                  <a:pt x="100727" y="24233"/>
                  <a:pt x="103122" y="31338"/>
                </a:cubicBezTo>
                <a:cubicBezTo>
                  <a:pt x="104566" y="35483"/>
                  <a:pt x="102511" y="40988"/>
                  <a:pt x="101405" y="43950"/>
                </a:cubicBezTo>
                <a:cubicBezTo>
                  <a:pt x="100894" y="45311"/>
                  <a:pt x="100722" y="46983"/>
                  <a:pt x="101011" y="48433"/>
                </a:cubicBezTo>
                <a:cubicBezTo>
                  <a:pt x="101755" y="52177"/>
                  <a:pt x="101411" y="53922"/>
                  <a:pt x="101288" y="54355"/>
                </a:cubicBezTo>
                <a:cubicBezTo>
                  <a:pt x="101277" y="54377"/>
                  <a:pt x="101261" y="54405"/>
                  <a:pt x="101244" y="54433"/>
                </a:cubicBezTo>
                <a:lnTo>
                  <a:pt x="101061" y="54738"/>
                </a:lnTo>
                <a:cubicBezTo>
                  <a:pt x="99588" y="57166"/>
                  <a:pt x="96855" y="61700"/>
                  <a:pt x="96855" y="71966"/>
                </a:cubicBezTo>
                <a:cubicBezTo>
                  <a:pt x="96855" y="83438"/>
                  <a:pt x="103166" y="88516"/>
                  <a:pt x="106827" y="89750"/>
                </a:cubicBezTo>
                <a:cubicBezTo>
                  <a:pt x="110311" y="91272"/>
                  <a:pt x="113527" y="93661"/>
                  <a:pt x="114344" y="99994"/>
                </a:cubicBezTo>
                <a:lnTo>
                  <a:pt x="102550" y="100000"/>
                </a:lnTo>
                <a:cubicBezTo>
                  <a:pt x="103594" y="101961"/>
                  <a:pt x="104455" y="104194"/>
                  <a:pt x="105111" y="106666"/>
                </a:cubicBezTo>
                <a:lnTo>
                  <a:pt x="117272" y="106661"/>
                </a:lnTo>
                <a:cubicBezTo>
                  <a:pt x="120000" y="106661"/>
                  <a:pt x="120000" y="103327"/>
                  <a:pt x="120000" y="103327"/>
                </a:cubicBezTo>
                <a:cubicBezTo>
                  <a:pt x="120000" y="89994"/>
                  <a:pt x="113388" y="85488"/>
                  <a:pt x="108422" y="83366"/>
                </a:cubicBezTo>
                <a:moveTo>
                  <a:pt x="13172" y="89750"/>
                </a:moveTo>
                <a:cubicBezTo>
                  <a:pt x="16833" y="88516"/>
                  <a:pt x="23144" y="83438"/>
                  <a:pt x="23144" y="71966"/>
                </a:cubicBezTo>
                <a:cubicBezTo>
                  <a:pt x="23144" y="61700"/>
                  <a:pt x="20405" y="57166"/>
                  <a:pt x="18938" y="54738"/>
                </a:cubicBezTo>
                <a:lnTo>
                  <a:pt x="18755" y="54433"/>
                </a:lnTo>
                <a:cubicBezTo>
                  <a:pt x="18738" y="54405"/>
                  <a:pt x="18722" y="54377"/>
                  <a:pt x="18705" y="54355"/>
                </a:cubicBezTo>
                <a:cubicBezTo>
                  <a:pt x="18588" y="53922"/>
                  <a:pt x="18238" y="52177"/>
                  <a:pt x="18988" y="48433"/>
                </a:cubicBezTo>
                <a:cubicBezTo>
                  <a:pt x="19277" y="46983"/>
                  <a:pt x="19105" y="45311"/>
                  <a:pt x="18594" y="43950"/>
                </a:cubicBezTo>
                <a:cubicBezTo>
                  <a:pt x="17488" y="40988"/>
                  <a:pt x="15433" y="35483"/>
                  <a:pt x="16877" y="31338"/>
                </a:cubicBezTo>
                <a:cubicBezTo>
                  <a:pt x="19272" y="24233"/>
                  <a:pt x="20272" y="23694"/>
                  <a:pt x="22961" y="22266"/>
                </a:cubicBezTo>
                <a:cubicBezTo>
                  <a:pt x="23222" y="22127"/>
                  <a:pt x="23472" y="21961"/>
                  <a:pt x="23711" y="21772"/>
                </a:cubicBezTo>
                <a:cubicBezTo>
                  <a:pt x="24383" y="21250"/>
                  <a:pt x="27133" y="20000"/>
                  <a:pt x="29955" y="20000"/>
                </a:cubicBezTo>
                <a:cubicBezTo>
                  <a:pt x="31311" y="20000"/>
                  <a:pt x="32438" y="20305"/>
                  <a:pt x="33344" y="20861"/>
                </a:cubicBezTo>
                <a:cubicBezTo>
                  <a:pt x="33583" y="19711"/>
                  <a:pt x="33866" y="18561"/>
                  <a:pt x="34250" y="17411"/>
                </a:cubicBezTo>
                <a:cubicBezTo>
                  <a:pt x="34583" y="16388"/>
                  <a:pt x="34938" y="15516"/>
                  <a:pt x="35283" y="14611"/>
                </a:cubicBezTo>
                <a:cubicBezTo>
                  <a:pt x="33588" y="13711"/>
                  <a:pt x="31755" y="13333"/>
                  <a:pt x="29955" y="13333"/>
                </a:cubicBezTo>
                <a:cubicBezTo>
                  <a:pt x="26011" y="13333"/>
                  <a:pt x="22272" y="14994"/>
                  <a:pt x="20777" y="16155"/>
                </a:cubicBezTo>
                <a:cubicBezTo>
                  <a:pt x="16416" y="18483"/>
                  <a:pt x="14583" y="20633"/>
                  <a:pt x="11833" y="28800"/>
                </a:cubicBezTo>
                <a:cubicBezTo>
                  <a:pt x="9444" y="35661"/>
                  <a:pt x="12288" y="43111"/>
                  <a:pt x="13688" y="46861"/>
                </a:cubicBezTo>
                <a:cubicBezTo>
                  <a:pt x="11977" y="55416"/>
                  <a:pt x="14350" y="58366"/>
                  <a:pt x="14350" y="58366"/>
                </a:cubicBezTo>
                <a:cubicBezTo>
                  <a:pt x="15588" y="60438"/>
                  <a:pt x="17694" y="63438"/>
                  <a:pt x="17694" y="71966"/>
                </a:cubicBezTo>
                <a:cubicBezTo>
                  <a:pt x="17694" y="81672"/>
                  <a:pt x="11577" y="83366"/>
                  <a:pt x="11577" y="83366"/>
                </a:cubicBezTo>
                <a:cubicBezTo>
                  <a:pt x="6616" y="85488"/>
                  <a:pt x="0" y="89994"/>
                  <a:pt x="0" y="103327"/>
                </a:cubicBezTo>
                <a:cubicBezTo>
                  <a:pt x="0" y="103327"/>
                  <a:pt x="0" y="106661"/>
                  <a:pt x="2727" y="106661"/>
                </a:cubicBezTo>
                <a:lnTo>
                  <a:pt x="14888" y="106666"/>
                </a:lnTo>
                <a:cubicBezTo>
                  <a:pt x="15544" y="104194"/>
                  <a:pt x="16400" y="101961"/>
                  <a:pt x="17450" y="100000"/>
                </a:cubicBezTo>
                <a:lnTo>
                  <a:pt x="5655" y="99994"/>
                </a:lnTo>
                <a:cubicBezTo>
                  <a:pt x="6472" y="93661"/>
                  <a:pt x="9688" y="91272"/>
                  <a:pt x="13172" y="89750"/>
                </a:cubicBezTo>
              </a:path>
            </a:pathLst>
          </a:custGeom>
          <a:solidFill>
            <a:srgbClr val="8DAADD"/>
          </a:solidFill>
          <a:ln>
            <a:noFill/>
          </a:ln>
        </p:spPr>
        <p:txBody>
          <a:bodyPr lIns="19038" tIns="19038" rIns="19038" bIns="19038" anchor="ctr" anchorCtr="0">
            <a:noAutofit/>
          </a:bodyPr>
          <a:lstStyle/>
          <a:p>
            <a:endParaRPr sz="1500">
              <a:solidFill>
                <a:schemeClr val="dk1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</p:spTree>
    <p:extLst>
      <p:ext uri="{BB962C8B-B14F-4D97-AF65-F5344CB8AC3E}">
        <p14:creationId xmlns:p14="http://schemas.microsoft.com/office/powerpoint/2010/main" val="384798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五邊形 7">
            <a:extLst>
              <a:ext uri="{FF2B5EF4-FFF2-40B4-BE49-F238E27FC236}">
                <a16:creationId xmlns:a16="http://schemas.microsoft.com/office/drawing/2014/main" xmlns="" id="{6E8FF406-D8C0-2A45-A503-F9BA0CE49364}"/>
              </a:ext>
            </a:extLst>
          </p:cNvPr>
          <p:cNvSpPr/>
          <p:nvPr/>
        </p:nvSpPr>
        <p:spPr>
          <a:xfrm>
            <a:off x="649970" y="2846231"/>
            <a:ext cx="6508578" cy="2150772"/>
          </a:xfrm>
          <a:prstGeom prst="homePlate">
            <a:avLst/>
          </a:prstGeom>
          <a:noFill/>
          <a:ln>
            <a:solidFill>
              <a:srgbClr val="8DAA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2800" dirty="0">
              <a:solidFill>
                <a:srgbClr val="274467"/>
              </a:solidFill>
              <a:latin typeface="+mn-ea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51FE1FAC-4EF8-B749-AFF2-BF892B43298A}"/>
              </a:ext>
            </a:extLst>
          </p:cNvPr>
          <p:cNvSpPr/>
          <p:nvPr/>
        </p:nvSpPr>
        <p:spPr>
          <a:xfrm>
            <a:off x="0" y="133350"/>
            <a:ext cx="171450" cy="51435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45">
            <a:extLst>
              <a:ext uri="{FF2B5EF4-FFF2-40B4-BE49-F238E27FC236}">
                <a16:creationId xmlns:a16="http://schemas.microsoft.com/office/drawing/2014/main" xmlns="" id="{C250DCB9-2BED-254C-AB00-FE49E057AF1A}"/>
              </a:ext>
            </a:extLst>
          </p:cNvPr>
          <p:cNvSpPr>
            <a:spLocks/>
          </p:cNvSpPr>
          <p:nvPr/>
        </p:nvSpPr>
        <p:spPr bwMode="auto">
          <a:xfrm>
            <a:off x="409354" y="133350"/>
            <a:ext cx="10858941" cy="62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defTabSz="967527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solidFill>
                  <a:srgbClr val="000000">
                    <a:lumMod val="95000"/>
                    <a:lumOff val="5000"/>
                  </a:srgbClr>
                </a:solidFill>
                <a:latin typeface="微软雅黑"/>
                <a:cs typeface="Bebas Neue" charset="0"/>
                <a:sym typeface="Bebas Neue" charset="0"/>
              </a:rPr>
              <a:t>我方提案之影響力</a:t>
            </a:r>
            <a:endParaRPr lang="en-US" altLang="zh-CN" sz="2800" dirty="0">
              <a:solidFill>
                <a:srgbClr val="000000">
                  <a:lumMod val="95000"/>
                  <a:lumOff val="5000"/>
                </a:srgbClr>
              </a:solidFill>
              <a:latin typeface="微软雅黑"/>
              <a:cs typeface="Bebas Neue" charset="0"/>
              <a:sym typeface="Bebas Neue" charset="0"/>
            </a:endParaRPr>
          </a:p>
        </p:txBody>
      </p:sp>
      <p:sp>
        <p:nvSpPr>
          <p:cNvPr id="5" name="五邊形 4">
            <a:extLst>
              <a:ext uri="{FF2B5EF4-FFF2-40B4-BE49-F238E27FC236}">
                <a16:creationId xmlns:a16="http://schemas.microsoft.com/office/drawing/2014/main" xmlns="" id="{A9070A2B-407D-FE46-A426-9592E77EA4E5}"/>
              </a:ext>
            </a:extLst>
          </p:cNvPr>
          <p:cNvSpPr/>
          <p:nvPr/>
        </p:nvSpPr>
        <p:spPr>
          <a:xfrm>
            <a:off x="824248" y="3039414"/>
            <a:ext cx="6024762" cy="1749218"/>
          </a:xfrm>
          <a:prstGeom prst="homePlate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問題：</a:t>
            </a:r>
            <a:endParaRPr lang="en-US" altLang="zh-TW" sz="28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我國</a:t>
            </a:r>
            <a:r>
              <a:rPr lang="zh-TW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公民媒體識讀能力不足</a:t>
            </a:r>
            <a:endParaRPr lang="en-US" altLang="zh-TW" sz="28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36CFA32D-7E0E-1C4A-9691-02FFB5DAC78F}"/>
              </a:ext>
            </a:extLst>
          </p:cNvPr>
          <p:cNvSpPr/>
          <p:nvPr/>
        </p:nvSpPr>
        <p:spPr>
          <a:xfrm>
            <a:off x="7336705" y="2553418"/>
            <a:ext cx="3260785" cy="2536166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2"/>
            <a:r>
              <a:rPr lang="zh-TW" alt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解決：</a:t>
            </a:r>
            <a:endParaRPr lang="en-US" altLang="zh-TW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2"/>
            <a:r>
              <a:rPr lang="zh-TW" alt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根本教育</a:t>
            </a:r>
            <a:endParaRPr lang="en-US" altLang="zh-TW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DAA8393F-8170-124E-A68A-7CABBF02725B}"/>
              </a:ext>
            </a:extLst>
          </p:cNvPr>
          <p:cNvSpPr/>
          <p:nvPr/>
        </p:nvSpPr>
        <p:spPr>
          <a:xfrm>
            <a:off x="7514862" y="2358089"/>
            <a:ext cx="3260785" cy="2536166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2"/>
            <a:endParaRPr lang="en-US" altLang="zh-TW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73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3E1CE56-7D41-954D-A6C1-DFA8C086FA18}"/>
              </a:ext>
            </a:extLst>
          </p:cNvPr>
          <p:cNvSpPr/>
          <p:nvPr/>
        </p:nvSpPr>
        <p:spPr>
          <a:xfrm>
            <a:off x="0" y="133350"/>
            <a:ext cx="171450" cy="51435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45">
            <a:extLst>
              <a:ext uri="{FF2B5EF4-FFF2-40B4-BE49-F238E27FC236}">
                <a16:creationId xmlns:a16="http://schemas.microsoft.com/office/drawing/2014/main" xmlns="" id="{8DEE9779-5FC0-DB4C-B92F-C1A2A99EE545}"/>
              </a:ext>
            </a:extLst>
          </p:cNvPr>
          <p:cNvSpPr>
            <a:spLocks/>
          </p:cNvSpPr>
          <p:nvPr/>
        </p:nvSpPr>
        <p:spPr bwMode="auto">
          <a:xfrm>
            <a:off x="409354" y="133350"/>
            <a:ext cx="10858941" cy="62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defTabSz="967527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TW" altLang="en-US" sz="2800" dirty="0">
                <a:solidFill>
                  <a:srgbClr val="000000">
                    <a:lumMod val="95000"/>
                    <a:lumOff val="5000"/>
                  </a:srgbClr>
                </a:solidFill>
                <a:latin typeface="微软雅黑"/>
                <a:cs typeface="Bebas Neue" charset="0"/>
                <a:sym typeface="Bebas Neue" charset="0"/>
              </a:rPr>
              <a:t>參考出處</a:t>
            </a:r>
            <a:endParaRPr lang="en-US" altLang="zh-CN" sz="2800" dirty="0">
              <a:solidFill>
                <a:srgbClr val="000000">
                  <a:lumMod val="95000"/>
                  <a:lumOff val="5000"/>
                </a:srgbClr>
              </a:solidFill>
              <a:latin typeface="微软雅黑"/>
              <a:cs typeface="Bebas Neue" charset="0"/>
              <a:sym typeface="Bebas Neue" charset="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xmlns="" id="{7D2CE6D9-F4E6-3F4E-894E-64A58AFD4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935" y="1394165"/>
            <a:ext cx="2451100" cy="571500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xmlns="" id="{B87CCB55-2007-FD4E-9CB9-77D04D415A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935" y="2233751"/>
            <a:ext cx="2064999" cy="61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56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平行四边形 6">
            <a:extLst>
              <a:ext uri="{FF2B5EF4-FFF2-40B4-BE49-F238E27FC236}">
                <a16:creationId xmlns:a16="http://schemas.microsoft.com/office/drawing/2014/main" xmlns="" id="{CB35601F-7A43-454B-A830-F01D73FAA869}"/>
              </a:ext>
            </a:extLst>
          </p:cNvPr>
          <p:cNvSpPr/>
          <p:nvPr/>
        </p:nvSpPr>
        <p:spPr>
          <a:xfrm rot="19586943">
            <a:off x="6535437" y="1623922"/>
            <a:ext cx="3911158" cy="1770937"/>
          </a:xfrm>
          <a:custGeom>
            <a:avLst/>
            <a:gdLst>
              <a:gd name="connsiteX0" fmla="*/ 0 w 4606366"/>
              <a:gd name="connsiteY0" fmla="*/ 1274301 h 1274301"/>
              <a:gd name="connsiteX1" fmla="*/ 318575 w 4606366"/>
              <a:gd name="connsiteY1" fmla="*/ 0 h 1274301"/>
              <a:gd name="connsiteX2" fmla="*/ 4606366 w 4606366"/>
              <a:gd name="connsiteY2" fmla="*/ 0 h 1274301"/>
              <a:gd name="connsiteX3" fmla="*/ 4287791 w 4606366"/>
              <a:gd name="connsiteY3" fmla="*/ 1274301 h 1274301"/>
              <a:gd name="connsiteX4" fmla="*/ 0 w 4606366"/>
              <a:gd name="connsiteY4" fmla="*/ 1274301 h 1274301"/>
              <a:gd name="connsiteX0" fmla="*/ 0 w 4606366"/>
              <a:gd name="connsiteY0" fmla="*/ 1274301 h 1274301"/>
              <a:gd name="connsiteX1" fmla="*/ 131438 w 4606366"/>
              <a:gd name="connsiteY1" fmla="*/ 682608 h 1274301"/>
              <a:gd name="connsiteX2" fmla="*/ 318575 w 4606366"/>
              <a:gd name="connsiteY2" fmla="*/ 0 h 1274301"/>
              <a:gd name="connsiteX3" fmla="*/ 4606366 w 4606366"/>
              <a:gd name="connsiteY3" fmla="*/ 0 h 1274301"/>
              <a:gd name="connsiteX4" fmla="*/ 4287791 w 4606366"/>
              <a:gd name="connsiteY4" fmla="*/ 1274301 h 1274301"/>
              <a:gd name="connsiteX5" fmla="*/ 0 w 4606366"/>
              <a:gd name="connsiteY5" fmla="*/ 1274301 h 1274301"/>
              <a:gd name="connsiteX0" fmla="*/ 345969 w 4474928"/>
              <a:gd name="connsiteY0" fmla="*/ 1284331 h 1284331"/>
              <a:gd name="connsiteX1" fmla="*/ 0 w 4474928"/>
              <a:gd name="connsiteY1" fmla="*/ 682608 h 1284331"/>
              <a:gd name="connsiteX2" fmla="*/ 187137 w 4474928"/>
              <a:gd name="connsiteY2" fmla="*/ 0 h 1284331"/>
              <a:gd name="connsiteX3" fmla="*/ 4474928 w 4474928"/>
              <a:gd name="connsiteY3" fmla="*/ 0 h 1284331"/>
              <a:gd name="connsiteX4" fmla="*/ 4156353 w 4474928"/>
              <a:gd name="connsiteY4" fmla="*/ 1274301 h 1284331"/>
              <a:gd name="connsiteX5" fmla="*/ 345969 w 4474928"/>
              <a:gd name="connsiteY5" fmla="*/ 1284331 h 1284331"/>
              <a:gd name="connsiteX0" fmla="*/ 554298 w 4683257"/>
              <a:gd name="connsiteY0" fmla="*/ 1284331 h 1284331"/>
              <a:gd name="connsiteX1" fmla="*/ 0 w 4683257"/>
              <a:gd name="connsiteY1" fmla="*/ 899429 h 1284331"/>
              <a:gd name="connsiteX2" fmla="*/ 395466 w 4683257"/>
              <a:gd name="connsiteY2" fmla="*/ 0 h 1284331"/>
              <a:gd name="connsiteX3" fmla="*/ 4683257 w 4683257"/>
              <a:gd name="connsiteY3" fmla="*/ 0 h 1284331"/>
              <a:gd name="connsiteX4" fmla="*/ 4364682 w 4683257"/>
              <a:gd name="connsiteY4" fmla="*/ 1274301 h 1284331"/>
              <a:gd name="connsiteX5" fmla="*/ 554298 w 4683257"/>
              <a:gd name="connsiteY5" fmla="*/ 1284331 h 1284331"/>
              <a:gd name="connsiteX0" fmla="*/ 408846 w 4683257"/>
              <a:gd name="connsiteY0" fmla="*/ 1284683 h 1284683"/>
              <a:gd name="connsiteX1" fmla="*/ 0 w 4683257"/>
              <a:gd name="connsiteY1" fmla="*/ 899429 h 1284683"/>
              <a:gd name="connsiteX2" fmla="*/ 395466 w 4683257"/>
              <a:gd name="connsiteY2" fmla="*/ 0 h 1284683"/>
              <a:gd name="connsiteX3" fmla="*/ 4683257 w 4683257"/>
              <a:gd name="connsiteY3" fmla="*/ 0 h 1284683"/>
              <a:gd name="connsiteX4" fmla="*/ 4364682 w 4683257"/>
              <a:gd name="connsiteY4" fmla="*/ 1274301 h 1284683"/>
              <a:gd name="connsiteX5" fmla="*/ 408846 w 4683257"/>
              <a:gd name="connsiteY5" fmla="*/ 1284683 h 1284683"/>
              <a:gd name="connsiteX0" fmla="*/ 1459511 w 5733922"/>
              <a:gd name="connsiteY0" fmla="*/ 1287609 h 1287609"/>
              <a:gd name="connsiteX1" fmla="*/ 1050665 w 5733922"/>
              <a:gd name="connsiteY1" fmla="*/ 902355 h 1287609"/>
              <a:gd name="connsiteX2" fmla="*/ 0 w 5733922"/>
              <a:gd name="connsiteY2" fmla="*/ 0 h 1287609"/>
              <a:gd name="connsiteX3" fmla="*/ 5733922 w 5733922"/>
              <a:gd name="connsiteY3" fmla="*/ 2926 h 1287609"/>
              <a:gd name="connsiteX4" fmla="*/ 5415347 w 5733922"/>
              <a:gd name="connsiteY4" fmla="*/ 1277227 h 1287609"/>
              <a:gd name="connsiteX5" fmla="*/ 1459511 w 5733922"/>
              <a:gd name="connsiteY5" fmla="*/ 1287609 h 1287609"/>
              <a:gd name="connsiteX0" fmla="*/ 1459511 w 5733922"/>
              <a:gd name="connsiteY0" fmla="*/ 1287609 h 1287609"/>
              <a:gd name="connsiteX1" fmla="*/ 1531017 w 5733922"/>
              <a:gd name="connsiteY1" fmla="*/ 544015 h 1287609"/>
              <a:gd name="connsiteX2" fmla="*/ 0 w 5733922"/>
              <a:gd name="connsiteY2" fmla="*/ 0 h 1287609"/>
              <a:gd name="connsiteX3" fmla="*/ 5733922 w 5733922"/>
              <a:gd name="connsiteY3" fmla="*/ 2926 h 1287609"/>
              <a:gd name="connsiteX4" fmla="*/ 5415347 w 5733922"/>
              <a:gd name="connsiteY4" fmla="*/ 1277227 h 1287609"/>
              <a:gd name="connsiteX5" fmla="*/ 1459511 w 5733922"/>
              <a:gd name="connsiteY5" fmla="*/ 1287609 h 1287609"/>
              <a:gd name="connsiteX0" fmla="*/ 1459511 w 5733922"/>
              <a:gd name="connsiteY0" fmla="*/ 1287609 h 1287609"/>
              <a:gd name="connsiteX1" fmla="*/ 1531017 w 5733922"/>
              <a:gd name="connsiteY1" fmla="*/ 544015 h 1287609"/>
              <a:gd name="connsiteX2" fmla="*/ 854662 w 5733922"/>
              <a:gd name="connsiteY2" fmla="*/ 311936 h 1287609"/>
              <a:gd name="connsiteX3" fmla="*/ 0 w 5733922"/>
              <a:gd name="connsiteY3" fmla="*/ 0 h 1287609"/>
              <a:gd name="connsiteX4" fmla="*/ 5733922 w 5733922"/>
              <a:gd name="connsiteY4" fmla="*/ 2926 h 1287609"/>
              <a:gd name="connsiteX5" fmla="*/ 5415347 w 5733922"/>
              <a:gd name="connsiteY5" fmla="*/ 1277227 h 1287609"/>
              <a:gd name="connsiteX6" fmla="*/ 1459511 w 5733922"/>
              <a:gd name="connsiteY6" fmla="*/ 1287609 h 1287609"/>
              <a:gd name="connsiteX0" fmla="*/ 1459511 w 5733922"/>
              <a:gd name="connsiteY0" fmla="*/ 1287609 h 1287609"/>
              <a:gd name="connsiteX1" fmla="*/ 1531017 w 5733922"/>
              <a:gd name="connsiteY1" fmla="*/ 544015 h 1287609"/>
              <a:gd name="connsiteX2" fmla="*/ 492945 w 5733922"/>
              <a:gd name="connsiteY2" fmla="*/ 516134 h 1287609"/>
              <a:gd name="connsiteX3" fmla="*/ 0 w 5733922"/>
              <a:gd name="connsiteY3" fmla="*/ 0 h 1287609"/>
              <a:gd name="connsiteX4" fmla="*/ 5733922 w 5733922"/>
              <a:gd name="connsiteY4" fmla="*/ 2926 h 1287609"/>
              <a:gd name="connsiteX5" fmla="*/ 5415347 w 5733922"/>
              <a:gd name="connsiteY5" fmla="*/ 1277227 h 1287609"/>
              <a:gd name="connsiteX6" fmla="*/ 1459511 w 5733922"/>
              <a:gd name="connsiteY6" fmla="*/ 1287609 h 1287609"/>
              <a:gd name="connsiteX0" fmla="*/ 966566 w 5240977"/>
              <a:gd name="connsiteY0" fmla="*/ 1284683 h 1284683"/>
              <a:gd name="connsiteX1" fmla="*/ 1038072 w 5240977"/>
              <a:gd name="connsiteY1" fmla="*/ 541089 h 1284683"/>
              <a:gd name="connsiteX2" fmla="*/ 0 w 5240977"/>
              <a:gd name="connsiteY2" fmla="*/ 513208 h 1284683"/>
              <a:gd name="connsiteX3" fmla="*/ 191133 w 5240977"/>
              <a:gd name="connsiteY3" fmla="*/ 5694 h 1284683"/>
              <a:gd name="connsiteX4" fmla="*/ 5240977 w 5240977"/>
              <a:gd name="connsiteY4" fmla="*/ 0 h 1284683"/>
              <a:gd name="connsiteX5" fmla="*/ 4922402 w 5240977"/>
              <a:gd name="connsiteY5" fmla="*/ 1274301 h 1284683"/>
              <a:gd name="connsiteX6" fmla="*/ 966566 w 5240977"/>
              <a:gd name="connsiteY6" fmla="*/ 1284683 h 1284683"/>
              <a:gd name="connsiteX0" fmla="*/ 1517487 w 5791898"/>
              <a:gd name="connsiteY0" fmla="*/ 1284683 h 1284683"/>
              <a:gd name="connsiteX1" fmla="*/ 1588993 w 5791898"/>
              <a:gd name="connsiteY1" fmla="*/ 541089 h 1284683"/>
              <a:gd name="connsiteX2" fmla="*/ 0 w 5791898"/>
              <a:gd name="connsiteY2" fmla="*/ 509160 h 1284683"/>
              <a:gd name="connsiteX3" fmla="*/ 742054 w 5791898"/>
              <a:gd name="connsiteY3" fmla="*/ 5694 h 1284683"/>
              <a:gd name="connsiteX4" fmla="*/ 5791898 w 5791898"/>
              <a:gd name="connsiteY4" fmla="*/ 0 h 1284683"/>
              <a:gd name="connsiteX5" fmla="*/ 5473323 w 5791898"/>
              <a:gd name="connsiteY5" fmla="*/ 1274301 h 1284683"/>
              <a:gd name="connsiteX6" fmla="*/ 1517487 w 5791898"/>
              <a:gd name="connsiteY6" fmla="*/ 1284683 h 1284683"/>
              <a:gd name="connsiteX0" fmla="*/ 1517487 w 5791898"/>
              <a:gd name="connsiteY0" fmla="*/ 1284683 h 1284683"/>
              <a:gd name="connsiteX1" fmla="*/ 1024276 w 5791898"/>
              <a:gd name="connsiteY1" fmla="*/ 532320 h 1284683"/>
              <a:gd name="connsiteX2" fmla="*/ 0 w 5791898"/>
              <a:gd name="connsiteY2" fmla="*/ 509160 h 1284683"/>
              <a:gd name="connsiteX3" fmla="*/ 742054 w 5791898"/>
              <a:gd name="connsiteY3" fmla="*/ 5694 h 1284683"/>
              <a:gd name="connsiteX4" fmla="*/ 5791898 w 5791898"/>
              <a:gd name="connsiteY4" fmla="*/ 0 h 1284683"/>
              <a:gd name="connsiteX5" fmla="*/ 5473323 w 5791898"/>
              <a:gd name="connsiteY5" fmla="*/ 1274301 h 1284683"/>
              <a:gd name="connsiteX6" fmla="*/ 1517487 w 5791898"/>
              <a:gd name="connsiteY6" fmla="*/ 1284683 h 1284683"/>
              <a:gd name="connsiteX0" fmla="*/ 1517487 w 5797578"/>
              <a:gd name="connsiteY0" fmla="*/ 1278989 h 1278989"/>
              <a:gd name="connsiteX1" fmla="*/ 1024276 w 5797578"/>
              <a:gd name="connsiteY1" fmla="*/ 526626 h 1278989"/>
              <a:gd name="connsiteX2" fmla="*/ 0 w 5797578"/>
              <a:gd name="connsiteY2" fmla="*/ 503466 h 1278989"/>
              <a:gd name="connsiteX3" fmla="*/ 742054 w 5797578"/>
              <a:gd name="connsiteY3" fmla="*/ 0 h 1278989"/>
              <a:gd name="connsiteX4" fmla="*/ 5797578 w 5797578"/>
              <a:gd name="connsiteY4" fmla="*/ 35636 h 1278989"/>
              <a:gd name="connsiteX5" fmla="*/ 5473323 w 5797578"/>
              <a:gd name="connsiteY5" fmla="*/ 1268607 h 1278989"/>
              <a:gd name="connsiteX6" fmla="*/ 1517487 w 5797578"/>
              <a:gd name="connsiteY6" fmla="*/ 1278989 h 1278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97578" h="1278989">
                <a:moveTo>
                  <a:pt x="1517487" y="1278989"/>
                </a:moveTo>
                <a:lnTo>
                  <a:pt x="1024276" y="526626"/>
                </a:lnTo>
                <a:lnTo>
                  <a:pt x="0" y="503466"/>
                </a:lnTo>
                <a:lnTo>
                  <a:pt x="742054" y="0"/>
                </a:lnTo>
                <a:lnTo>
                  <a:pt x="5797578" y="35636"/>
                </a:lnTo>
                <a:lnTo>
                  <a:pt x="5473323" y="1268607"/>
                </a:lnTo>
                <a:lnTo>
                  <a:pt x="1517487" y="127898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17" name="等腰三角形 16">
            <a:extLst>
              <a:ext uri="{FF2B5EF4-FFF2-40B4-BE49-F238E27FC236}">
                <a16:creationId xmlns:a16="http://schemas.microsoft.com/office/drawing/2014/main" xmlns="" id="{AD9B3386-FA4C-4FA9-BF24-27DC63A92103}"/>
              </a:ext>
            </a:extLst>
          </p:cNvPr>
          <p:cNvSpPr/>
          <p:nvPr/>
        </p:nvSpPr>
        <p:spPr>
          <a:xfrm rot="8681015">
            <a:off x="8162044" y="2386969"/>
            <a:ext cx="999067" cy="861264"/>
          </a:xfrm>
          <a:prstGeom prst="triangle">
            <a:avLst/>
          </a:prstGeom>
          <a:solidFill>
            <a:schemeClr val="bg1">
              <a:lumMod val="85000"/>
              <a:alpha val="7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2" name="直角三角形 1">
            <a:extLst>
              <a:ext uri="{FF2B5EF4-FFF2-40B4-BE49-F238E27FC236}">
                <a16:creationId xmlns:a16="http://schemas.microsoft.com/office/drawing/2014/main" xmlns="" id="{F59C85C9-016C-4F2B-834F-B88CBDFB0F72}"/>
              </a:ext>
            </a:extLst>
          </p:cNvPr>
          <p:cNvSpPr/>
          <p:nvPr/>
        </p:nvSpPr>
        <p:spPr>
          <a:xfrm flipH="1">
            <a:off x="5647765" y="2478001"/>
            <a:ext cx="6544234" cy="4379999"/>
          </a:xfrm>
          <a:prstGeom prst="rtTriangle">
            <a:avLst/>
          </a:prstGeom>
          <a:solidFill>
            <a:srgbClr val="1B304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4" name="等腰三角形 3">
            <a:extLst>
              <a:ext uri="{FF2B5EF4-FFF2-40B4-BE49-F238E27FC236}">
                <a16:creationId xmlns:a16="http://schemas.microsoft.com/office/drawing/2014/main" xmlns="" id="{BDE647E7-1B4A-46B5-88FF-87960DE67A00}"/>
              </a:ext>
            </a:extLst>
          </p:cNvPr>
          <p:cNvSpPr/>
          <p:nvPr/>
        </p:nvSpPr>
        <p:spPr>
          <a:xfrm rot="19800000">
            <a:off x="7958176" y="5532633"/>
            <a:ext cx="830245" cy="715728"/>
          </a:xfrm>
          <a:prstGeom prst="triangle">
            <a:avLst/>
          </a:prstGeom>
          <a:solidFill>
            <a:srgbClr val="00B0F0"/>
          </a:solidFill>
          <a:ln>
            <a:noFill/>
          </a:ln>
          <a:effectLst>
            <a:outerShdw blurRad="50800" dir="30000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5" name="等腰三角形 4">
            <a:extLst>
              <a:ext uri="{FF2B5EF4-FFF2-40B4-BE49-F238E27FC236}">
                <a16:creationId xmlns:a16="http://schemas.microsoft.com/office/drawing/2014/main" xmlns="" id="{BA3467A4-13B3-411E-B5A4-6A97CB15AECA}"/>
              </a:ext>
            </a:extLst>
          </p:cNvPr>
          <p:cNvSpPr/>
          <p:nvPr/>
        </p:nvSpPr>
        <p:spPr>
          <a:xfrm rot="8681015">
            <a:off x="10780358" y="4269743"/>
            <a:ext cx="510208" cy="439834"/>
          </a:xfrm>
          <a:prstGeom prst="triangle">
            <a:avLst/>
          </a:prstGeom>
          <a:solidFill>
            <a:srgbClr val="00B0F0"/>
          </a:solidFill>
          <a:ln>
            <a:noFill/>
          </a:ln>
          <a:effectLst>
            <a:outerShdw blurRad="50800" dir="30000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7" name="平行四边形 6">
            <a:extLst>
              <a:ext uri="{FF2B5EF4-FFF2-40B4-BE49-F238E27FC236}">
                <a16:creationId xmlns:a16="http://schemas.microsoft.com/office/drawing/2014/main" xmlns="" id="{C45FDBA8-EC2D-4AF3-BDC7-AFFC0010F9F7}"/>
              </a:ext>
            </a:extLst>
          </p:cNvPr>
          <p:cNvSpPr/>
          <p:nvPr/>
        </p:nvSpPr>
        <p:spPr>
          <a:xfrm rot="19586943">
            <a:off x="6833246" y="3110664"/>
            <a:ext cx="4683257" cy="1284683"/>
          </a:xfrm>
          <a:custGeom>
            <a:avLst/>
            <a:gdLst>
              <a:gd name="connsiteX0" fmla="*/ 0 w 4606366"/>
              <a:gd name="connsiteY0" fmla="*/ 1274301 h 1274301"/>
              <a:gd name="connsiteX1" fmla="*/ 318575 w 4606366"/>
              <a:gd name="connsiteY1" fmla="*/ 0 h 1274301"/>
              <a:gd name="connsiteX2" fmla="*/ 4606366 w 4606366"/>
              <a:gd name="connsiteY2" fmla="*/ 0 h 1274301"/>
              <a:gd name="connsiteX3" fmla="*/ 4287791 w 4606366"/>
              <a:gd name="connsiteY3" fmla="*/ 1274301 h 1274301"/>
              <a:gd name="connsiteX4" fmla="*/ 0 w 4606366"/>
              <a:gd name="connsiteY4" fmla="*/ 1274301 h 1274301"/>
              <a:gd name="connsiteX0" fmla="*/ 0 w 4606366"/>
              <a:gd name="connsiteY0" fmla="*/ 1274301 h 1274301"/>
              <a:gd name="connsiteX1" fmla="*/ 131438 w 4606366"/>
              <a:gd name="connsiteY1" fmla="*/ 682608 h 1274301"/>
              <a:gd name="connsiteX2" fmla="*/ 318575 w 4606366"/>
              <a:gd name="connsiteY2" fmla="*/ 0 h 1274301"/>
              <a:gd name="connsiteX3" fmla="*/ 4606366 w 4606366"/>
              <a:gd name="connsiteY3" fmla="*/ 0 h 1274301"/>
              <a:gd name="connsiteX4" fmla="*/ 4287791 w 4606366"/>
              <a:gd name="connsiteY4" fmla="*/ 1274301 h 1274301"/>
              <a:gd name="connsiteX5" fmla="*/ 0 w 4606366"/>
              <a:gd name="connsiteY5" fmla="*/ 1274301 h 1274301"/>
              <a:gd name="connsiteX0" fmla="*/ 345969 w 4474928"/>
              <a:gd name="connsiteY0" fmla="*/ 1284331 h 1284331"/>
              <a:gd name="connsiteX1" fmla="*/ 0 w 4474928"/>
              <a:gd name="connsiteY1" fmla="*/ 682608 h 1284331"/>
              <a:gd name="connsiteX2" fmla="*/ 187137 w 4474928"/>
              <a:gd name="connsiteY2" fmla="*/ 0 h 1284331"/>
              <a:gd name="connsiteX3" fmla="*/ 4474928 w 4474928"/>
              <a:gd name="connsiteY3" fmla="*/ 0 h 1284331"/>
              <a:gd name="connsiteX4" fmla="*/ 4156353 w 4474928"/>
              <a:gd name="connsiteY4" fmla="*/ 1274301 h 1284331"/>
              <a:gd name="connsiteX5" fmla="*/ 345969 w 4474928"/>
              <a:gd name="connsiteY5" fmla="*/ 1284331 h 1284331"/>
              <a:gd name="connsiteX0" fmla="*/ 554298 w 4683257"/>
              <a:gd name="connsiteY0" fmla="*/ 1284331 h 1284331"/>
              <a:gd name="connsiteX1" fmla="*/ 0 w 4683257"/>
              <a:gd name="connsiteY1" fmla="*/ 899429 h 1284331"/>
              <a:gd name="connsiteX2" fmla="*/ 395466 w 4683257"/>
              <a:gd name="connsiteY2" fmla="*/ 0 h 1284331"/>
              <a:gd name="connsiteX3" fmla="*/ 4683257 w 4683257"/>
              <a:gd name="connsiteY3" fmla="*/ 0 h 1284331"/>
              <a:gd name="connsiteX4" fmla="*/ 4364682 w 4683257"/>
              <a:gd name="connsiteY4" fmla="*/ 1274301 h 1284331"/>
              <a:gd name="connsiteX5" fmla="*/ 554298 w 4683257"/>
              <a:gd name="connsiteY5" fmla="*/ 1284331 h 1284331"/>
              <a:gd name="connsiteX0" fmla="*/ 408846 w 4683257"/>
              <a:gd name="connsiteY0" fmla="*/ 1284683 h 1284683"/>
              <a:gd name="connsiteX1" fmla="*/ 0 w 4683257"/>
              <a:gd name="connsiteY1" fmla="*/ 899429 h 1284683"/>
              <a:gd name="connsiteX2" fmla="*/ 395466 w 4683257"/>
              <a:gd name="connsiteY2" fmla="*/ 0 h 1284683"/>
              <a:gd name="connsiteX3" fmla="*/ 4683257 w 4683257"/>
              <a:gd name="connsiteY3" fmla="*/ 0 h 1284683"/>
              <a:gd name="connsiteX4" fmla="*/ 4364682 w 4683257"/>
              <a:gd name="connsiteY4" fmla="*/ 1274301 h 1284683"/>
              <a:gd name="connsiteX5" fmla="*/ 408846 w 4683257"/>
              <a:gd name="connsiteY5" fmla="*/ 1284683 h 1284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83257" h="1284683">
                <a:moveTo>
                  <a:pt x="408846" y="1284683"/>
                </a:moveTo>
                <a:lnTo>
                  <a:pt x="0" y="899429"/>
                </a:lnTo>
                <a:lnTo>
                  <a:pt x="395466" y="0"/>
                </a:lnTo>
                <a:lnTo>
                  <a:pt x="4683257" y="0"/>
                </a:lnTo>
                <a:lnTo>
                  <a:pt x="4364682" y="1274301"/>
                </a:lnTo>
                <a:lnTo>
                  <a:pt x="408846" y="1284683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8" name="等腰三角形 7">
            <a:extLst>
              <a:ext uri="{FF2B5EF4-FFF2-40B4-BE49-F238E27FC236}">
                <a16:creationId xmlns:a16="http://schemas.microsoft.com/office/drawing/2014/main" xmlns="" id="{3901E076-2E93-459E-9855-4640FBE60D4F}"/>
              </a:ext>
            </a:extLst>
          </p:cNvPr>
          <p:cNvSpPr/>
          <p:nvPr/>
        </p:nvSpPr>
        <p:spPr>
          <a:xfrm rot="19800000">
            <a:off x="7039343" y="3815289"/>
            <a:ext cx="4513842" cy="694900"/>
          </a:xfrm>
          <a:custGeom>
            <a:avLst/>
            <a:gdLst>
              <a:gd name="connsiteX0" fmla="*/ 0 w 830245"/>
              <a:gd name="connsiteY0" fmla="*/ 715728 h 715728"/>
              <a:gd name="connsiteX1" fmla="*/ 415123 w 830245"/>
              <a:gd name="connsiteY1" fmla="*/ 0 h 715728"/>
              <a:gd name="connsiteX2" fmla="*/ 830245 w 830245"/>
              <a:gd name="connsiteY2" fmla="*/ 715728 h 715728"/>
              <a:gd name="connsiteX3" fmla="*/ 0 w 830245"/>
              <a:gd name="connsiteY3" fmla="*/ 715728 h 715728"/>
              <a:gd name="connsiteX0" fmla="*/ 0 w 830245"/>
              <a:gd name="connsiteY0" fmla="*/ 715728 h 715728"/>
              <a:gd name="connsiteX1" fmla="*/ 415123 w 830245"/>
              <a:gd name="connsiteY1" fmla="*/ 0 h 715728"/>
              <a:gd name="connsiteX2" fmla="*/ 657633 w 830245"/>
              <a:gd name="connsiteY2" fmla="*/ 377683 h 715728"/>
              <a:gd name="connsiteX3" fmla="*/ 830245 w 830245"/>
              <a:gd name="connsiteY3" fmla="*/ 715728 h 715728"/>
              <a:gd name="connsiteX4" fmla="*/ 0 w 830245"/>
              <a:gd name="connsiteY4" fmla="*/ 715728 h 715728"/>
              <a:gd name="connsiteX0" fmla="*/ 0 w 2580493"/>
              <a:gd name="connsiteY0" fmla="*/ 715728 h 715728"/>
              <a:gd name="connsiteX1" fmla="*/ 415123 w 2580493"/>
              <a:gd name="connsiteY1" fmla="*/ 0 h 715728"/>
              <a:gd name="connsiteX2" fmla="*/ 2580493 w 2580493"/>
              <a:gd name="connsiteY2" fmla="*/ 59334 h 715728"/>
              <a:gd name="connsiteX3" fmla="*/ 830245 w 2580493"/>
              <a:gd name="connsiteY3" fmla="*/ 715728 h 715728"/>
              <a:gd name="connsiteX4" fmla="*/ 0 w 2580493"/>
              <a:gd name="connsiteY4" fmla="*/ 715728 h 715728"/>
              <a:gd name="connsiteX0" fmla="*/ 0 w 3845273"/>
              <a:gd name="connsiteY0" fmla="*/ 715728 h 715728"/>
              <a:gd name="connsiteX1" fmla="*/ 415123 w 3845273"/>
              <a:gd name="connsiteY1" fmla="*/ 0 h 715728"/>
              <a:gd name="connsiteX2" fmla="*/ 2580493 w 3845273"/>
              <a:gd name="connsiteY2" fmla="*/ 59334 h 715728"/>
              <a:gd name="connsiteX3" fmla="*/ 3845273 w 3845273"/>
              <a:gd name="connsiteY3" fmla="*/ 468958 h 715728"/>
              <a:gd name="connsiteX4" fmla="*/ 0 w 3845273"/>
              <a:gd name="connsiteY4" fmla="*/ 715728 h 715728"/>
              <a:gd name="connsiteX0" fmla="*/ 0 w 3845273"/>
              <a:gd name="connsiteY0" fmla="*/ 759143 h 759143"/>
              <a:gd name="connsiteX1" fmla="*/ 415123 w 3845273"/>
              <a:gd name="connsiteY1" fmla="*/ 43415 h 759143"/>
              <a:gd name="connsiteX2" fmla="*/ 3478291 w 3845273"/>
              <a:gd name="connsiteY2" fmla="*/ 0 h 759143"/>
              <a:gd name="connsiteX3" fmla="*/ 3845273 w 3845273"/>
              <a:gd name="connsiteY3" fmla="*/ 512373 h 759143"/>
              <a:gd name="connsiteX4" fmla="*/ 0 w 3845273"/>
              <a:gd name="connsiteY4" fmla="*/ 759143 h 759143"/>
              <a:gd name="connsiteX0" fmla="*/ 0 w 3478291"/>
              <a:gd name="connsiteY0" fmla="*/ 759143 h 759143"/>
              <a:gd name="connsiteX1" fmla="*/ 415123 w 3478291"/>
              <a:gd name="connsiteY1" fmla="*/ 43415 h 759143"/>
              <a:gd name="connsiteX2" fmla="*/ 3478291 w 3478291"/>
              <a:gd name="connsiteY2" fmla="*/ 0 h 759143"/>
              <a:gd name="connsiteX3" fmla="*/ 3214485 w 3478291"/>
              <a:gd name="connsiteY3" fmla="*/ 582952 h 759143"/>
              <a:gd name="connsiteX4" fmla="*/ 0 w 3478291"/>
              <a:gd name="connsiteY4" fmla="*/ 759143 h 759143"/>
              <a:gd name="connsiteX0" fmla="*/ 564192 w 3063168"/>
              <a:gd name="connsiteY0" fmla="*/ 703460 h 703460"/>
              <a:gd name="connsiteX1" fmla="*/ 0 w 3063168"/>
              <a:gd name="connsiteY1" fmla="*/ 43415 h 703460"/>
              <a:gd name="connsiteX2" fmla="*/ 3063168 w 3063168"/>
              <a:gd name="connsiteY2" fmla="*/ 0 h 703460"/>
              <a:gd name="connsiteX3" fmla="*/ 2799362 w 3063168"/>
              <a:gd name="connsiteY3" fmla="*/ 582952 h 703460"/>
              <a:gd name="connsiteX4" fmla="*/ 564192 w 3063168"/>
              <a:gd name="connsiteY4" fmla="*/ 703460 h 703460"/>
              <a:gd name="connsiteX0" fmla="*/ 889430 w 3388406"/>
              <a:gd name="connsiteY0" fmla="*/ 703460 h 703460"/>
              <a:gd name="connsiteX1" fmla="*/ 0 w 3388406"/>
              <a:gd name="connsiteY1" fmla="*/ 41966 h 703460"/>
              <a:gd name="connsiteX2" fmla="*/ 3388406 w 3388406"/>
              <a:gd name="connsiteY2" fmla="*/ 0 h 703460"/>
              <a:gd name="connsiteX3" fmla="*/ 3124600 w 3388406"/>
              <a:gd name="connsiteY3" fmla="*/ 582952 h 703460"/>
              <a:gd name="connsiteX4" fmla="*/ 889430 w 3388406"/>
              <a:gd name="connsiteY4" fmla="*/ 703460 h 703460"/>
              <a:gd name="connsiteX0" fmla="*/ 938296 w 3437272"/>
              <a:gd name="connsiteY0" fmla="*/ 703460 h 703460"/>
              <a:gd name="connsiteX1" fmla="*/ 0 w 3437272"/>
              <a:gd name="connsiteY1" fmla="*/ 153498 h 703460"/>
              <a:gd name="connsiteX2" fmla="*/ 3437272 w 3437272"/>
              <a:gd name="connsiteY2" fmla="*/ 0 h 703460"/>
              <a:gd name="connsiteX3" fmla="*/ 3173466 w 3437272"/>
              <a:gd name="connsiteY3" fmla="*/ 582952 h 703460"/>
              <a:gd name="connsiteX4" fmla="*/ 938296 w 3437272"/>
              <a:gd name="connsiteY4" fmla="*/ 703460 h 703460"/>
              <a:gd name="connsiteX0" fmla="*/ 903360 w 3402336"/>
              <a:gd name="connsiteY0" fmla="*/ 703460 h 703460"/>
              <a:gd name="connsiteX1" fmla="*/ 0 w 3402336"/>
              <a:gd name="connsiteY1" fmla="*/ 173668 h 703460"/>
              <a:gd name="connsiteX2" fmla="*/ 3402336 w 3402336"/>
              <a:gd name="connsiteY2" fmla="*/ 0 h 703460"/>
              <a:gd name="connsiteX3" fmla="*/ 3138530 w 3402336"/>
              <a:gd name="connsiteY3" fmla="*/ 582952 h 703460"/>
              <a:gd name="connsiteX4" fmla="*/ 903360 w 3402336"/>
              <a:gd name="connsiteY4" fmla="*/ 703460 h 703460"/>
              <a:gd name="connsiteX0" fmla="*/ 738040 w 3402336"/>
              <a:gd name="connsiteY0" fmla="*/ 747757 h 747757"/>
              <a:gd name="connsiteX1" fmla="*/ 0 w 3402336"/>
              <a:gd name="connsiteY1" fmla="*/ 173668 h 747757"/>
              <a:gd name="connsiteX2" fmla="*/ 3402336 w 3402336"/>
              <a:gd name="connsiteY2" fmla="*/ 0 h 747757"/>
              <a:gd name="connsiteX3" fmla="*/ 3138530 w 3402336"/>
              <a:gd name="connsiteY3" fmla="*/ 582952 h 747757"/>
              <a:gd name="connsiteX4" fmla="*/ 738040 w 3402336"/>
              <a:gd name="connsiteY4" fmla="*/ 747757 h 747757"/>
              <a:gd name="connsiteX0" fmla="*/ 738040 w 3402336"/>
              <a:gd name="connsiteY0" fmla="*/ 747757 h 747757"/>
              <a:gd name="connsiteX1" fmla="*/ 0 w 3402336"/>
              <a:gd name="connsiteY1" fmla="*/ 173668 h 747757"/>
              <a:gd name="connsiteX2" fmla="*/ 3402336 w 3402336"/>
              <a:gd name="connsiteY2" fmla="*/ 0 h 747757"/>
              <a:gd name="connsiteX3" fmla="*/ 3048487 w 3402336"/>
              <a:gd name="connsiteY3" fmla="*/ 577548 h 747757"/>
              <a:gd name="connsiteX4" fmla="*/ 738040 w 3402336"/>
              <a:gd name="connsiteY4" fmla="*/ 747757 h 747757"/>
              <a:gd name="connsiteX0" fmla="*/ 738040 w 3534041"/>
              <a:gd name="connsiteY0" fmla="*/ 733828 h 733828"/>
              <a:gd name="connsiteX1" fmla="*/ 0 w 3534041"/>
              <a:gd name="connsiteY1" fmla="*/ 159739 h 733828"/>
              <a:gd name="connsiteX2" fmla="*/ 3534041 w 3534041"/>
              <a:gd name="connsiteY2" fmla="*/ 0 h 733828"/>
              <a:gd name="connsiteX3" fmla="*/ 3048487 w 3534041"/>
              <a:gd name="connsiteY3" fmla="*/ 563619 h 733828"/>
              <a:gd name="connsiteX4" fmla="*/ 738040 w 3534041"/>
              <a:gd name="connsiteY4" fmla="*/ 733828 h 733828"/>
              <a:gd name="connsiteX0" fmla="*/ 738040 w 3604397"/>
              <a:gd name="connsiteY0" fmla="*/ 801899 h 801899"/>
              <a:gd name="connsiteX1" fmla="*/ 0 w 3604397"/>
              <a:gd name="connsiteY1" fmla="*/ 227810 h 801899"/>
              <a:gd name="connsiteX2" fmla="*/ 3604397 w 3604397"/>
              <a:gd name="connsiteY2" fmla="*/ 0 h 801899"/>
              <a:gd name="connsiteX3" fmla="*/ 3048487 w 3604397"/>
              <a:gd name="connsiteY3" fmla="*/ 631690 h 801899"/>
              <a:gd name="connsiteX4" fmla="*/ 738040 w 3604397"/>
              <a:gd name="connsiteY4" fmla="*/ 801899 h 801899"/>
              <a:gd name="connsiteX0" fmla="*/ 738040 w 3604397"/>
              <a:gd name="connsiteY0" fmla="*/ 801899 h 801899"/>
              <a:gd name="connsiteX1" fmla="*/ 0 w 3604397"/>
              <a:gd name="connsiteY1" fmla="*/ 227810 h 801899"/>
              <a:gd name="connsiteX2" fmla="*/ 3604397 w 3604397"/>
              <a:gd name="connsiteY2" fmla="*/ 0 h 801899"/>
              <a:gd name="connsiteX3" fmla="*/ 3108516 w 3604397"/>
              <a:gd name="connsiteY3" fmla="*/ 635293 h 801899"/>
              <a:gd name="connsiteX4" fmla="*/ 738040 w 3604397"/>
              <a:gd name="connsiteY4" fmla="*/ 801899 h 801899"/>
              <a:gd name="connsiteX0" fmla="*/ 738040 w 4142939"/>
              <a:gd name="connsiteY0" fmla="*/ 801899 h 801899"/>
              <a:gd name="connsiteX1" fmla="*/ 0 w 4142939"/>
              <a:gd name="connsiteY1" fmla="*/ 227810 h 801899"/>
              <a:gd name="connsiteX2" fmla="*/ 3604397 w 4142939"/>
              <a:gd name="connsiteY2" fmla="*/ 0 h 801899"/>
              <a:gd name="connsiteX3" fmla="*/ 4142939 w 4142939"/>
              <a:gd name="connsiteY3" fmla="*/ 564843 h 801899"/>
              <a:gd name="connsiteX4" fmla="*/ 738040 w 4142939"/>
              <a:gd name="connsiteY4" fmla="*/ 801899 h 801899"/>
              <a:gd name="connsiteX0" fmla="*/ 738040 w 4361967"/>
              <a:gd name="connsiteY0" fmla="*/ 876918 h 876918"/>
              <a:gd name="connsiteX1" fmla="*/ 0 w 4361967"/>
              <a:gd name="connsiteY1" fmla="*/ 302829 h 876918"/>
              <a:gd name="connsiteX2" fmla="*/ 4361967 w 4361967"/>
              <a:gd name="connsiteY2" fmla="*/ 0 h 876918"/>
              <a:gd name="connsiteX3" fmla="*/ 4142939 w 4361967"/>
              <a:gd name="connsiteY3" fmla="*/ 639862 h 876918"/>
              <a:gd name="connsiteX4" fmla="*/ 738040 w 4361967"/>
              <a:gd name="connsiteY4" fmla="*/ 876918 h 876918"/>
              <a:gd name="connsiteX0" fmla="*/ 738040 w 4295215"/>
              <a:gd name="connsiteY0" fmla="*/ 868876 h 868876"/>
              <a:gd name="connsiteX1" fmla="*/ 0 w 4295215"/>
              <a:gd name="connsiteY1" fmla="*/ 294787 h 868876"/>
              <a:gd name="connsiteX2" fmla="*/ 4295215 w 4295215"/>
              <a:gd name="connsiteY2" fmla="*/ 0 h 868876"/>
              <a:gd name="connsiteX3" fmla="*/ 4142939 w 4295215"/>
              <a:gd name="connsiteY3" fmla="*/ 631820 h 868876"/>
              <a:gd name="connsiteX4" fmla="*/ 738040 w 4295215"/>
              <a:gd name="connsiteY4" fmla="*/ 868876 h 868876"/>
              <a:gd name="connsiteX0" fmla="*/ 738040 w 4295215"/>
              <a:gd name="connsiteY0" fmla="*/ 868876 h 868876"/>
              <a:gd name="connsiteX1" fmla="*/ 0 w 4295215"/>
              <a:gd name="connsiteY1" fmla="*/ 294787 h 868876"/>
              <a:gd name="connsiteX2" fmla="*/ 4295215 w 4295215"/>
              <a:gd name="connsiteY2" fmla="*/ 0 h 868876"/>
              <a:gd name="connsiteX3" fmla="*/ 4188203 w 4295215"/>
              <a:gd name="connsiteY3" fmla="*/ 580316 h 868876"/>
              <a:gd name="connsiteX4" fmla="*/ 738040 w 4295215"/>
              <a:gd name="connsiteY4" fmla="*/ 868876 h 868876"/>
              <a:gd name="connsiteX0" fmla="*/ 738040 w 4295215"/>
              <a:gd name="connsiteY0" fmla="*/ 868876 h 868876"/>
              <a:gd name="connsiteX1" fmla="*/ 0 w 4295215"/>
              <a:gd name="connsiteY1" fmla="*/ 294787 h 868876"/>
              <a:gd name="connsiteX2" fmla="*/ 4295215 w 4295215"/>
              <a:gd name="connsiteY2" fmla="*/ 0 h 868876"/>
              <a:gd name="connsiteX3" fmla="*/ 4177876 w 4295215"/>
              <a:gd name="connsiteY3" fmla="*/ 651991 h 868876"/>
              <a:gd name="connsiteX4" fmla="*/ 738040 w 4295215"/>
              <a:gd name="connsiteY4" fmla="*/ 868876 h 868876"/>
              <a:gd name="connsiteX0" fmla="*/ 235834 w 4295215"/>
              <a:gd name="connsiteY0" fmla="*/ 905001 h 905001"/>
              <a:gd name="connsiteX1" fmla="*/ 0 w 4295215"/>
              <a:gd name="connsiteY1" fmla="*/ 294787 h 905001"/>
              <a:gd name="connsiteX2" fmla="*/ 4295215 w 4295215"/>
              <a:gd name="connsiteY2" fmla="*/ 0 h 905001"/>
              <a:gd name="connsiteX3" fmla="*/ 4177876 w 4295215"/>
              <a:gd name="connsiteY3" fmla="*/ 651991 h 905001"/>
              <a:gd name="connsiteX4" fmla="*/ 235834 w 4295215"/>
              <a:gd name="connsiteY4" fmla="*/ 905001 h 905001"/>
              <a:gd name="connsiteX0" fmla="*/ 467072 w 4526453"/>
              <a:gd name="connsiteY0" fmla="*/ 905001 h 905001"/>
              <a:gd name="connsiteX1" fmla="*/ 0 w 4526453"/>
              <a:gd name="connsiteY1" fmla="*/ 533938 h 905001"/>
              <a:gd name="connsiteX2" fmla="*/ 4526453 w 4526453"/>
              <a:gd name="connsiteY2" fmla="*/ 0 h 905001"/>
              <a:gd name="connsiteX3" fmla="*/ 4409114 w 4526453"/>
              <a:gd name="connsiteY3" fmla="*/ 651991 h 905001"/>
              <a:gd name="connsiteX4" fmla="*/ 467072 w 4526453"/>
              <a:gd name="connsiteY4" fmla="*/ 905001 h 905001"/>
              <a:gd name="connsiteX0" fmla="*/ 467072 w 4513842"/>
              <a:gd name="connsiteY0" fmla="*/ 694900 h 694900"/>
              <a:gd name="connsiteX1" fmla="*/ 0 w 4513842"/>
              <a:gd name="connsiteY1" fmla="*/ 323837 h 694900"/>
              <a:gd name="connsiteX2" fmla="*/ 4513842 w 4513842"/>
              <a:gd name="connsiteY2" fmla="*/ 0 h 694900"/>
              <a:gd name="connsiteX3" fmla="*/ 4409114 w 4513842"/>
              <a:gd name="connsiteY3" fmla="*/ 441890 h 694900"/>
              <a:gd name="connsiteX4" fmla="*/ 467072 w 4513842"/>
              <a:gd name="connsiteY4" fmla="*/ 694900 h 69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3842" h="694900">
                <a:moveTo>
                  <a:pt x="467072" y="694900"/>
                </a:moveTo>
                <a:lnTo>
                  <a:pt x="0" y="323837"/>
                </a:lnTo>
                <a:lnTo>
                  <a:pt x="4513842" y="0"/>
                </a:lnTo>
                <a:lnTo>
                  <a:pt x="4409114" y="441890"/>
                </a:lnTo>
                <a:lnTo>
                  <a:pt x="467072" y="694900"/>
                </a:lnTo>
                <a:close/>
              </a:path>
            </a:pathLst>
          </a:custGeom>
          <a:solidFill>
            <a:srgbClr val="1F497D">
              <a:alpha val="66000"/>
            </a:srgbClr>
          </a:solidFill>
          <a:ln>
            <a:noFill/>
          </a:ln>
          <a:effectLst>
            <a:outerShdw blurRad="50800" dir="30000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9" name="等腰三角形 8">
            <a:extLst>
              <a:ext uri="{FF2B5EF4-FFF2-40B4-BE49-F238E27FC236}">
                <a16:creationId xmlns:a16="http://schemas.microsoft.com/office/drawing/2014/main" xmlns="" id="{95200DFD-E7CB-4FFB-84A5-C9DED7ABADC5}"/>
              </a:ext>
            </a:extLst>
          </p:cNvPr>
          <p:cNvSpPr/>
          <p:nvPr/>
        </p:nvSpPr>
        <p:spPr>
          <a:xfrm rot="8681015">
            <a:off x="8987371" y="3968302"/>
            <a:ext cx="510208" cy="439834"/>
          </a:xfrm>
          <a:prstGeom prst="triangl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11" name="菱形 10">
            <a:extLst>
              <a:ext uri="{FF2B5EF4-FFF2-40B4-BE49-F238E27FC236}">
                <a16:creationId xmlns:a16="http://schemas.microsoft.com/office/drawing/2014/main" xmlns="" id="{4F733D8B-5F13-4E13-9028-475B1653505B}"/>
              </a:ext>
            </a:extLst>
          </p:cNvPr>
          <p:cNvSpPr/>
          <p:nvPr/>
        </p:nvSpPr>
        <p:spPr>
          <a:xfrm>
            <a:off x="8873922" y="1085460"/>
            <a:ext cx="3296384" cy="2010385"/>
          </a:xfrm>
          <a:custGeom>
            <a:avLst/>
            <a:gdLst>
              <a:gd name="connsiteX0" fmla="*/ 0 w 3242596"/>
              <a:gd name="connsiteY0" fmla="*/ 1032087 h 2064173"/>
              <a:gd name="connsiteX1" fmla="*/ 1621298 w 3242596"/>
              <a:gd name="connsiteY1" fmla="*/ 0 h 2064173"/>
              <a:gd name="connsiteX2" fmla="*/ 3242596 w 3242596"/>
              <a:gd name="connsiteY2" fmla="*/ 1032087 h 2064173"/>
              <a:gd name="connsiteX3" fmla="*/ 1621298 w 3242596"/>
              <a:gd name="connsiteY3" fmla="*/ 2064173 h 2064173"/>
              <a:gd name="connsiteX4" fmla="*/ 0 w 3242596"/>
              <a:gd name="connsiteY4" fmla="*/ 1032087 h 2064173"/>
              <a:gd name="connsiteX0" fmla="*/ 0 w 3296384"/>
              <a:gd name="connsiteY0" fmla="*/ 1032087 h 2064173"/>
              <a:gd name="connsiteX1" fmla="*/ 1621298 w 3296384"/>
              <a:gd name="connsiteY1" fmla="*/ 0 h 2064173"/>
              <a:gd name="connsiteX2" fmla="*/ 3296384 w 3296384"/>
              <a:gd name="connsiteY2" fmla="*/ 1045534 h 2064173"/>
              <a:gd name="connsiteX3" fmla="*/ 1621298 w 3296384"/>
              <a:gd name="connsiteY3" fmla="*/ 2064173 h 2064173"/>
              <a:gd name="connsiteX4" fmla="*/ 0 w 3296384"/>
              <a:gd name="connsiteY4" fmla="*/ 1032087 h 2064173"/>
              <a:gd name="connsiteX0" fmla="*/ 0 w 3296384"/>
              <a:gd name="connsiteY0" fmla="*/ 1032087 h 2010385"/>
              <a:gd name="connsiteX1" fmla="*/ 1621298 w 3296384"/>
              <a:gd name="connsiteY1" fmla="*/ 0 h 2010385"/>
              <a:gd name="connsiteX2" fmla="*/ 3296384 w 3296384"/>
              <a:gd name="connsiteY2" fmla="*/ 1045534 h 2010385"/>
              <a:gd name="connsiteX3" fmla="*/ 1621298 w 3296384"/>
              <a:gd name="connsiteY3" fmla="*/ 2010385 h 2010385"/>
              <a:gd name="connsiteX4" fmla="*/ 0 w 3296384"/>
              <a:gd name="connsiteY4" fmla="*/ 1032087 h 2010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96384" h="2010385">
                <a:moveTo>
                  <a:pt x="0" y="1032087"/>
                </a:moveTo>
                <a:lnTo>
                  <a:pt x="1621298" y="0"/>
                </a:lnTo>
                <a:lnTo>
                  <a:pt x="3296384" y="1045534"/>
                </a:lnTo>
                <a:lnTo>
                  <a:pt x="1621298" y="2010385"/>
                </a:lnTo>
                <a:lnTo>
                  <a:pt x="0" y="10320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" dist="38100" dir="8100000" sx="103000" sy="103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12" name="平行四边形 11">
            <a:extLst>
              <a:ext uri="{FF2B5EF4-FFF2-40B4-BE49-F238E27FC236}">
                <a16:creationId xmlns:a16="http://schemas.microsoft.com/office/drawing/2014/main" xmlns="" id="{B0920B32-F82D-4416-A8C8-350F42C8960B}"/>
              </a:ext>
            </a:extLst>
          </p:cNvPr>
          <p:cNvSpPr/>
          <p:nvPr/>
        </p:nvSpPr>
        <p:spPr>
          <a:xfrm>
            <a:off x="8837594" y="1674110"/>
            <a:ext cx="2554711" cy="1416848"/>
          </a:xfrm>
          <a:custGeom>
            <a:avLst/>
            <a:gdLst>
              <a:gd name="connsiteX0" fmla="*/ 0 w 1723446"/>
              <a:gd name="connsiteY0" fmla="*/ 1295824 h 1295824"/>
              <a:gd name="connsiteX1" fmla="*/ 323956 w 1723446"/>
              <a:gd name="connsiteY1" fmla="*/ 0 h 1295824"/>
              <a:gd name="connsiteX2" fmla="*/ 1723446 w 1723446"/>
              <a:gd name="connsiteY2" fmla="*/ 0 h 1295824"/>
              <a:gd name="connsiteX3" fmla="*/ 1399490 w 1723446"/>
              <a:gd name="connsiteY3" fmla="*/ 1295824 h 1295824"/>
              <a:gd name="connsiteX4" fmla="*/ 0 w 1723446"/>
              <a:gd name="connsiteY4" fmla="*/ 1295824 h 1295824"/>
              <a:gd name="connsiteX0" fmla="*/ 79456 w 1802902"/>
              <a:gd name="connsiteY0" fmla="*/ 1295824 h 1295824"/>
              <a:gd name="connsiteX1" fmla="*/ 0 w 1802902"/>
              <a:gd name="connsiteY1" fmla="*/ 201706 h 1295824"/>
              <a:gd name="connsiteX2" fmla="*/ 1802902 w 1802902"/>
              <a:gd name="connsiteY2" fmla="*/ 0 h 1295824"/>
              <a:gd name="connsiteX3" fmla="*/ 1478946 w 1802902"/>
              <a:gd name="connsiteY3" fmla="*/ 1295824 h 1295824"/>
              <a:gd name="connsiteX4" fmla="*/ 79456 w 1802902"/>
              <a:gd name="connsiteY4" fmla="*/ 1295824 h 1295824"/>
              <a:gd name="connsiteX0" fmla="*/ 79456 w 1478946"/>
              <a:gd name="connsiteY0" fmla="*/ 1524424 h 1524424"/>
              <a:gd name="connsiteX1" fmla="*/ 0 w 1478946"/>
              <a:gd name="connsiteY1" fmla="*/ 430306 h 1524424"/>
              <a:gd name="connsiteX2" fmla="*/ 740585 w 1478946"/>
              <a:gd name="connsiteY2" fmla="*/ 0 h 1524424"/>
              <a:gd name="connsiteX3" fmla="*/ 1478946 w 1478946"/>
              <a:gd name="connsiteY3" fmla="*/ 1524424 h 1524424"/>
              <a:gd name="connsiteX4" fmla="*/ 79456 w 1478946"/>
              <a:gd name="connsiteY4" fmla="*/ 1524424 h 1524424"/>
              <a:gd name="connsiteX0" fmla="*/ 79456 w 2554711"/>
              <a:gd name="connsiteY0" fmla="*/ 1524424 h 1524424"/>
              <a:gd name="connsiteX1" fmla="*/ 0 w 2554711"/>
              <a:gd name="connsiteY1" fmla="*/ 430306 h 1524424"/>
              <a:gd name="connsiteX2" fmla="*/ 740585 w 2554711"/>
              <a:gd name="connsiteY2" fmla="*/ 0 h 1524424"/>
              <a:gd name="connsiteX3" fmla="*/ 2554711 w 2554711"/>
              <a:gd name="connsiteY3" fmla="*/ 905859 h 1524424"/>
              <a:gd name="connsiteX4" fmla="*/ 79456 w 2554711"/>
              <a:gd name="connsiteY4" fmla="*/ 1524424 h 1524424"/>
              <a:gd name="connsiteX0" fmla="*/ 1625868 w 2554711"/>
              <a:gd name="connsiteY0" fmla="*/ 1349612 h 1349612"/>
              <a:gd name="connsiteX1" fmla="*/ 0 w 2554711"/>
              <a:gd name="connsiteY1" fmla="*/ 430306 h 1349612"/>
              <a:gd name="connsiteX2" fmla="*/ 740585 w 2554711"/>
              <a:gd name="connsiteY2" fmla="*/ 0 h 1349612"/>
              <a:gd name="connsiteX3" fmla="*/ 2554711 w 2554711"/>
              <a:gd name="connsiteY3" fmla="*/ 905859 h 1349612"/>
              <a:gd name="connsiteX4" fmla="*/ 1625868 w 2554711"/>
              <a:gd name="connsiteY4" fmla="*/ 1349612 h 1349612"/>
              <a:gd name="connsiteX0" fmla="*/ 1666209 w 2554711"/>
              <a:gd name="connsiteY0" fmla="*/ 1376506 h 1376506"/>
              <a:gd name="connsiteX1" fmla="*/ 0 w 2554711"/>
              <a:gd name="connsiteY1" fmla="*/ 430306 h 1376506"/>
              <a:gd name="connsiteX2" fmla="*/ 740585 w 2554711"/>
              <a:gd name="connsiteY2" fmla="*/ 0 h 1376506"/>
              <a:gd name="connsiteX3" fmla="*/ 2554711 w 2554711"/>
              <a:gd name="connsiteY3" fmla="*/ 905859 h 1376506"/>
              <a:gd name="connsiteX4" fmla="*/ 1666209 w 2554711"/>
              <a:gd name="connsiteY4" fmla="*/ 1376506 h 1376506"/>
              <a:gd name="connsiteX0" fmla="*/ 1666209 w 2554711"/>
              <a:gd name="connsiteY0" fmla="*/ 1416848 h 1416848"/>
              <a:gd name="connsiteX1" fmla="*/ 0 w 2554711"/>
              <a:gd name="connsiteY1" fmla="*/ 470648 h 1416848"/>
              <a:gd name="connsiteX2" fmla="*/ 713691 w 2554711"/>
              <a:gd name="connsiteY2" fmla="*/ 0 h 1416848"/>
              <a:gd name="connsiteX3" fmla="*/ 2554711 w 2554711"/>
              <a:gd name="connsiteY3" fmla="*/ 946201 h 1416848"/>
              <a:gd name="connsiteX4" fmla="*/ 1666209 w 2554711"/>
              <a:gd name="connsiteY4" fmla="*/ 1416848 h 1416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4711" h="1416848">
                <a:moveTo>
                  <a:pt x="1666209" y="1416848"/>
                </a:moveTo>
                <a:lnTo>
                  <a:pt x="0" y="470648"/>
                </a:lnTo>
                <a:lnTo>
                  <a:pt x="713691" y="0"/>
                </a:lnTo>
                <a:lnTo>
                  <a:pt x="2554711" y="946201"/>
                </a:lnTo>
                <a:lnTo>
                  <a:pt x="1666209" y="1416848"/>
                </a:lnTo>
                <a:close/>
              </a:path>
            </a:pathLst>
          </a:cu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13" name="等腰三角形 12">
            <a:extLst>
              <a:ext uri="{FF2B5EF4-FFF2-40B4-BE49-F238E27FC236}">
                <a16:creationId xmlns:a16="http://schemas.microsoft.com/office/drawing/2014/main" xmlns="" id="{819DBC94-A447-4A01-95AB-26E94090C252}"/>
              </a:ext>
            </a:extLst>
          </p:cNvPr>
          <p:cNvSpPr/>
          <p:nvPr/>
        </p:nvSpPr>
        <p:spPr>
          <a:xfrm rot="19800000">
            <a:off x="11079596" y="1649001"/>
            <a:ext cx="986856" cy="766613"/>
          </a:xfrm>
          <a:custGeom>
            <a:avLst/>
            <a:gdLst>
              <a:gd name="connsiteX0" fmla="*/ 0 w 986856"/>
              <a:gd name="connsiteY0" fmla="*/ 721831 h 721831"/>
              <a:gd name="connsiteX1" fmla="*/ 493428 w 986856"/>
              <a:gd name="connsiteY1" fmla="*/ 0 h 721831"/>
              <a:gd name="connsiteX2" fmla="*/ 986856 w 986856"/>
              <a:gd name="connsiteY2" fmla="*/ 721831 h 721831"/>
              <a:gd name="connsiteX3" fmla="*/ 0 w 986856"/>
              <a:gd name="connsiteY3" fmla="*/ 721831 h 721831"/>
              <a:gd name="connsiteX0" fmla="*/ 0 w 986856"/>
              <a:gd name="connsiteY0" fmla="*/ 766613 h 766613"/>
              <a:gd name="connsiteX1" fmla="*/ 550336 w 986856"/>
              <a:gd name="connsiteY1" fmla="*/ 0 h 766613"/>
              <a:gd name="connsiteX2" fmla="*/ 986856 w 986856"/>
              <a:gd name="connsiteY2" fmla="*/ 766613 h 766613"/>
              <a:gd name="connsiteX3" fmla="*/ 0 w 986856"/>
              <a:gd name="connsiteY3" fmla="*/ 766613 h 76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856" h="766613">
                <a:moveTo>
                  <a:pt x="0" y="766613"/>
                </a:moveTo>
                <a:lnTo>
                  <a:pt x="550336" y="0"/>
                </a:lnTo>
                <a:lnTo>
                  <a:pt x="986856" y="766613"/>
                </a:lnTo>
                <a:lnTo>
                  <a:pt x="0" y="766613"/>
                </a:lnTo>
                <a:close/>
              </a:path>
            </a:pathLst>
          </a:custGeom>
          <a:solidFill>
            <a:srgbClr val="4F81B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3" name="等腰三角形 2">
            <a:extLst>
              <a:ext uri="{FF2B5EF4-FFF2-40B4-BE49-F238E27FC236}">
                <a16:creationId xmlns:a16="http://schemas.microsoft.com/office/drawing/2014/main" xmlns="" id="{60CCF88A-E20D-423C-A95C-6F08458CD6E9}"/>
              </a:ext>
            </a:extLst>
          </p:cNvPr>
          <p:cNvSpPr/>
          <p:nvPr/>
        </p:nvSpPr>
        <p:spPr>
          <a:xfrm rot="16200000">
            <a:off x="10320263" y="2265799"/>
            <a:ext cx="2010385" cy="1733090"/>
          </a:xfrm>
          <a:prstGeom prst="triangle">
            <a:avLst/>
          </a:prstGeom>
          <a:solidFill>
            <a:srgbClr val="00B0F0"/>
          </a:solidFill>
          <a:ln>
            <a:noFill/>
          </a:ln>
          <a:effectLst>
            <a:outerShdw blurRad="50800" dist="38100" dir="8100000" sx="104000" sy="104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14" name="等腰三角形 13">
            <a:extLst>
              <a:ext uri="{FF2B5EF4-FFF2-40B4-BE49-F238E27FC236}">
                <a16:creationId xmlns:a16="http://schemas.microsoft.com/office/drawing/2014/main" xmlns="" id="{BAF3B842-B4C7-4F9F-AF87-EDEDF156DE78}"/>
              </a:ext>
            </a:extLst>
          </p:cNvPr>
          <p:cNvSpPr/>
          <p:nvPr/>
        </p:nvSpPr>
        <p:spPr>
          <a:xfrm rot="8681015">
            <a:off x="10487287" y="2927081"/>
            <a:ext cx="510208" cy="439834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r="30000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15" name="等腰三角形 14">
            <a:extLst>
              <a:ext uri="{FF2B5EF4-FFF2-40B4-BE49-F238E27FC236}">
                <a16:creationId xmlns:a16="http://schemas.microsoft.com/office/drawing/2014/main" xmlns="" id="{ED862680-1B48-4A93-8A4E-7E880C122340}"/>
              </a:ext>
            </a:extLst>
          </p:cNvPr>
          <p:cNvSpPr/>
          <p:nvPr/>
        </p:nvSpPr>
        <p:spPr>
          <a:xfrm rot="16200000">
            <a:off x="10462329" y="884712"/>
            <a:ext cx="510208" cy="439834"/>
          </a:xfrm>
          <a:prstGeom prst="triangle">
            <a:avLst/>
          </a:prstGeom>
          <a:solidFill>
            <a:srgbClr val="1B304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16" name="等腰三角形 15">
            <a:extLst>
              <a:ext uri="{FF2B5EF4-FFF2-40B4-BE49-F238E27FC236}">
                <a16:creationId xmlns:a16="http://schemas.microsoft.com/office/drawing/2014/main" xmlns="" id="{1F9E7358-2547-485B-A28F-05D499FF370E}"/>
              </a:ext>
            </a:extLst>
          </p:cNvPr>
          <p:cNvSpPr/>
          <p:nvPr/>
        </p:nvSpPr>
        <p:spPr>
          <a:xfrm rot="5400000">
            <a:off x="11046828" y="933562"/>
            <a:ext cx="405691" cy="349733"/>
          </a:xfrm>
          <a:prstGeom prst="triangl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19" name="等腰三角形 18">
            <a:extLst>
              <a:ext uri="{FF2B5EF4-FFF2-40B4-BE49-F238E27FC236}">
                <a16:creationId xmlns:a16="http://schemas.microsoft.com/office/drawing/2014/main" xmlns="" id="{86FE0027-2E19-4AC9-8C3C-9BE1580E7413}"/>
              </a:ext>
            </a:extLst>
          </p:cNvPr>
          <p:cNvSpPr/>
          <p:nvPr/>
        </p:nvSpPr>
        <p:spPr>
          <a:xfrm rot="19800000">
            <a:off x="9264057" y="727614"/>
            <a:ext cx="1104855" cy="756405"/>
          </a:xfrm>
          <a:custGeom>
            <a:avLst/>
            <a:gdLst>
              <a:gd name="connsiteX0" fmla="*/ 0 w 1137991"/>
              <a:gd name="connsiteY0" fmla="*/ 981026 h 981026"/>
              <a:gd name="connsiteX1" fmla="*/ 568996 w 1137991"/>
              <a:gd name="connsiteY1" fmla="*/ 0 h 981026"/>
              <a:gd name="connsiteX2" fmla="*/ 1137991 w 1137991"/>
              <a:gd name="connsiteY2" fmla="*/ 981026 h 981026"/>
              <a:gd name="connsiteX3" fmla="*/ 0 w 1137991"/>
              <a:gd name="connsiteY3" fmla="*/ 981026 h 981026"/>
              <a:gd name="connsiteX0" fmla="*/ 0 w 1104855"/>
              <a:gd name="connsiteY0" fmla="*/ 1031212 h 1031212"/>
              <a:gd name="connsiteX1" fmla="*/ 535860 w 1104855"/>
              <a:gd name="connsiteY1" fmla="*/ 0 h 1031212"/>
              <a:gd name="connsiteX2" fmla="*/ 1104855 w 1104855"/>
              <a:gd name="connsiteY2" fmla="*/ 981026 h 1031212"/>
              <a:gd name="connsiteX3" fmla="*/ 0 w 1104855"/>
              <a:gd name="connsiteY3" fmla="*/ 1031212 h 1031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4855" h="1031212">
                <a:moveTo>
                  <a:pt x="0" y="1031212"/>
                </a:moveTo>
                <a:lnTo>
                  <a:pt x="535860" y="0"/>
                </a:lnTo>
                <a:lnTo>
                  <a:pt x="1104855" y="981026"/>
                </a:lnTo>
                <a:lnTo>
                  <a:pt x="0" y="1031212"/>
                </a:lnTo>
                <a:close/>
              </a:path>
            </a:pathLst>
          </a:custGeom>
          <a:solidFill>
            <a:srgbClr val="1B304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20" name="梯形 19">
            <a:extLst>
              <a:ext uri="{FF2B5EF4-FFF2-40B4-BE49-F238E27FC236}">
                <a16:creationId xmlns:a16="http://schemas.microsoft.com/office/drawing/2014/main" xmlns="" id="{73B72ABD-3608-4208-886F-AFA5176CDAC0}"/>
              </a:ext>
            </a:extLst>
          </p:cNvPr>
          <p:cNvSpPr/>
          <p:nvPr/>
        </p:nvSpPr>
        <p:spPr>
          <a:xfrm rot="8948101">
            <a:off x="7888749" y="1271195"/>
            <a:ext cx="2069478" cy="757077"/>
          </a:xfrm>
          <a:custGeom>
            <a:avLst/>
            <a:gdLst>
              <a:gd name="connsiteX0" fmla="*/ 0 w 1126315"/>
              <a:gd name="connsiteY0" fmla="*/ 552153 h 552153"/>
              <a:gd name="connsiteX1" fmla="*/ 138038 w 1126315"/>
              <a:gd name="connsiteY1" fmla="*/ 0 h 552153"/>
              <a:gd name="connsiteX2" fmla="*/ 988277 w 1126315"/>
              <a:gd name="connsiteY2" fmla="*/ 0 h 552153"/>
              <a:gd name="connsiteX3" fmla="*/ 1126315 w 1126315"/>
              <a:gd name="connsiteY3" fmla="*/ 552153 h 552153"/>
              <a:gd name="connsiteX4" fmla="*/ 0 w 1126315"/>
              <a:gd name="connsiteY4" fmla="*/ 552153 h 552153"/>
              <a:gd name="connsiteX0" fmla="*/ 0 w 1582162"/>
              <a:gd name="connsiteY0" fmla="*/ 1000333 h 1000333"/>
              <a:gd name="connsiteX1" fmla="*/ 593885 w 1582162"/>
              <a:gd name="connsiteY1" fmla="*/ 0 h 1000333"/>
              <a:gd name="connsiteX2" fmla="*/ 1444124 w 1582162"/>
              <a:gd name="connsiteY2" fmla="*/ 0 h 1000333"/>
              <a:gd name="connsiteX3" fmla="*/ 1582162 w 1582162"/>
              <a:gd name="connsiteY3" fmla="*/ 552153 h 1000333"/>
              <a:gd name="connsiteX4" fmla="*/ 0 w 1582162"/>
              <a:gd name="connsiteY4" fmla="*/ 1000333 h 1000333"/>
              <a:gd name="connsiteX0" fmla="*/ 0 w 1582162"/>
              <a:gd name="connsiteY0" fmla="*/ 1009487 h 1009487"/>
              <a:gd name="connsiteX1" fmla="*/ 552357 w 1582162"/>
              <a:gd name="connsiteY1" fmla="*/ 0 h 1009487"/>
              <a:gd name="connsiteX2" fmla="*/ 1444124 w 1582162"/>
              <a:gd name="connsiteY2" fmla="*/ 9154 h 1009487"/>
              <a:gd name="connsiteX3" fmla="*/ 1582162 w 1582162"/>
              <a:gd name="connsiteY3" fmla="*/ 561307 h 1009487"/>
              <a:gd name="connsiteX4" fmla="*/ 0 w 1582162"/>
              <a:gd name="connsiteY4" fmla="*/ 1009487 h 1009487"/>
              <a:gd name="connsiteX0" fmla="*/ 0 w 1582162"/>
              <a:gd name="connsiteY0" fmla="*/ 1000333 h 1000333"/>
              <a:gd name="connsiteX1" fmla="*/ 515475 w 1582162"/>
              <a:gd name="connsiteY1" fmla="*/ 134 h 1000333"/>
              <a:gd name="connsiteX2" fmla="*/ 1444124 w 1582162"/>
              <a:gd name="connsiteY2" fmla="*/ 0 h 1000333"/>
              <a:gd name="connsiteX3" fmla="*/ 1582162 w 1582162"/>
              <a:gd name="connsiteY3" fmla="*/ 552153 h 1000333"/>
              <a:gd name="connsiteX4" fmla="*/ 0 w 1582162"/>
              <a:gd name="connsiteY4" fmla="*/ 1000333 h 1000333"/>
              <a:gd name="connsiteX0" fmla="*/ 0 w 1582162"/>
              <a:gd name="connsiteY0" fmla="*/ 1055658 h 1055658"/>
              <a:gd name="connsiteX1" fmla="*/ 515475 w 1582162"/>
              <a:gd name="connsiteY1" fmla="*/ 55459 h 1055658"/>
              <a:gd name="connsiteX2" fmla="*/ 1430191 w 1582162"/>
              <a:gd name="connsiteY2" fmla="*/ 0 h 1055658"/>
              <a:gd name="connsiteX3" fmla="*/ 1582162 w 1582162"/>
              <a:gd name="connsiteY3" fmla="*/ 607478 h 1055658"/>
              <a:gd name="connsiteX4" fmla="*/ 0 w 1582162"/>
              <a:gd name="connsiteY4" fmla="*/ 1055658 h 1055658"/>
              <a:gd name="connsiteX0" fmla="*/ 0 w 2069478"/>
              <a:gd name="connsiteY0" fmla="*/ 1055658 h 1055658"/>
              <a:gd name="connsiteX1" fmla="*/ 515475 w 2069478"/>
              <a:gd name="connsiteY1" fmla="*/ 55459 h 1055658"/>
              <a:gd name="connsiteX2" fmla="*/ 1430191 w 2069478"/>
              <a:gd name="connsiteY2" fmla="*/ 0 h 1055658"/>
              <a:gd name="connsiteX3" fmla="*/ 2069478 w 2069478"/>
              <a:gd name="connsiteY3" fmla="*/ 1024051 h 1055658"/>
              <a:gd name="connsiteX4" fmla="*/ 0 w 2069478"/>
              <a:gd name="connsiteY4" fmla="*/ 1055658 h 1055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9478" h="1055658">
                <a:moveTo>
                  <a:pt x="0" y="1055658"/>
                </a:moveTo>
                <a:lnTo>
                  <a:pt x="515475" y="55459"/>
                </a:lnTo>
                <a:lnTo>
                  <a:pt x="1430191" y="0"/>
                </a:lnTo>
                <a:lnTo>
                  <a:pt x="2069478" y="1024051"/>
                </a:lnTo>
                <a:lnTo>
                  <a:pt x="0" y="1055658"/>
                </a:lnTo>
                <a:close/>
              </a:path>
            </a:pathLst>
          </a:custGeom>
          <a:solidFill>
            <a:srgbClr val="DFD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F972480C-0761-46CF-B93A-159A6DBE2C01}"/>
              </a:ext>
            </a:extLst>
          </p:cNvPr>
          <p:cNvSpPr/>
          <p:nvPr/>
        </p:nvSpPr>
        <p:spPr>
          <a:xfrm>
            <a:off x="755182" y="1311274"/>
            <a:ext cx="5769299" cy="866166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zh-CN" sz="4000" b="1" dirty="0">
                <a:solidFill>
                  <a:prstClr val="white"/>
                </a:solidFill>
              </a:rPr>
              <a:t>Thank you for listening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3ED07D7A-0DF2-4C50-A6A0-4E18292738C1}"/>
              </a:ext>
            </a:extLst>
          </p:cNvPr>
          <p:cNvSpPr txBox="1"/>
          <p:nvPr/>
        </p:nvSpPr>
        <p:spPr>
          <a:xfrm>
            <a:off x="659480" y="2240294"/>
            <a:ext cx="59042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675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54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/>
                <a:ea typeface="微软雅黑"/>
              </a:rPr>
              <a:t>感謝聆聽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CA763163-4DB2-4F4E-BD56-EC556B794308}"/>
              </a:ext>
            </a:extLst>
          </p:cNvPr>
          <p:cNvSpPr txBox="1"/>
          <p:nvPr/>
        </p:nvSpPr>
        <p:spPr>
          <a:xfrm>
            <a:off x="767457" y="5232459"/>
            <a:ext cx="1921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675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/>
                <a:ea typeface="微软雅黑"/>
                <a:cs typeface="+mn-cs"/>
              </a:rPr>
              <a:t>1904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02660B5E-0016-44A0-ABCE-EC15B25A7981}"/>
              </a:ext>
            </a:extLst>
          </p:cNvPr>
          <p:cNvSpPr/>
          <p:nvPr/>
        </p:nvSpPr>
        <p:spPr>
          <a:xfrm>
            <a:off x="767459" y="5188350"/>
            <a:ext cx="1960397" cy="413441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154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蓝色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Arial Narrow"/>
        <a:ea typeface="微软雅黑"/>
        <a:cs typeface=""/>
      </a:majorFont>
      <a:minorFont>
        <a:latin typeface="Century Gothic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主题​​">
  <a:themeElements>
    <a:clrScheme name="自定义 1">
      <a:dk1>
        <a:srgbClr val="FFFFFF"/>
      </a:dk1>
      <a:lt1>
        <a:srgbClr val="000000"/>
      </a:lt1>
      <a:dk2>
        <a:srgbClr val="FFFFFF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自定义 1">
      <a:majorFont>
        <a:latin typeface="Arial Narrow"/>
        <a:ea typeface="微软雅黑"/>
        <a:cs typeface=""/>
      </a:majorFont>
      <a:minorFont>
        <a:latin typeface="Century Gothic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包图主题2">
  <a:themeElements>
    <a:clrScheme name="自定义 13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85AE"/>
      </a:accent1>
      <a:accent2>
        <a:srgbClr val="0073A6"/>
      </a:accent2>
      <a:accent3>
        <a:srgbClr val="0085AE"/>
      </a:accent3>
      <a:accent4>
        <a:srgbClr val="0073A6"/>
      </a:accent4>
      <a:accent5>
        <a:srgbClr val="0085AE"/>
      </a:accent5>
      <a:accent6>
        <a:srgbClr val="0073A6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823</TotalTime>
  <Words>756</Words>
  <Application>Microsoft Office PowerPoint</Application>
  <PresentationFormat>寬螢幕</PresentationFormat>
  <Paragraphs>192</Paragraphs>
  <Slides>35</Slides>
  <Notes>14</Notes>
  <HiddenSlides>0</HiddenSlides>
  <MMClips>0</MMClips>
  <ScaleCrop>false</ScaleCrop>
  <HeadingPairs>
    <vt:vector size="6" baseType="variant">
      <vt:variant>
        <vt:lpstr>使用字型</vt:lpstr>
      </vt:variant>
      <vt:variant>
        <vt:i4>13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35</vt:i4>
      </vt:variant>
    </vt:vector>
  </HeadingPairs>
  <TitlesOfParts>
    <vt:vector size="51" baseType="lpstr">
      <vt:lpstr>Bebas Neue</vt:lpstr>
      <vt:lpstr>等线</vt:lpstr>
      <vt:lpstr>Gill Sans</vt:lpstr>
      <vt:lpstr>Lato</vt:lpstr>
      <vt:lpstr>Lato Light</vt:lpstr>
      <vt:lpstr>Microsoft YaHei</vt:lpstr>
      <vt:lpstr>Microsoft YaHei</vt:lpstr>
      <vt:lpstr>宋体</vt:lpstr>
      <vt:lpstr>微软雅黑 Light</vt:lpstr>
      <vt:lpstr>Arial</vt:lpstr>
      <vt:lpstr>Arial Narrow</vt:lpstr>
      <vt:lpstr>Calibri</vt:lpstr>
      <vt:lpstr>Century Gothic</vt:lpstr>
      <vt:lpstr>1_Office 主题​​</vt:lpstr>
      <vt:lpstr>2_Office 主题​​</vt:lpstr>
      <vt:lpstr>包图主题2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student</cp:lastModifiedBy>
  <cp:revision>230</cp:revision>
  <dcterms:created xsi:type="dcterms:W3CDTF">2018-08-06T06:49:24Z</dcterms:created>
  <dcterms:modified xsi:type="dcterms:W3CDTF">2019-05-03T06:25:48Z</dcterms:modified>
</cp:coreProperties>
</file>