
<file path=[Content_Types].xml><?xml version="1.0" encoding="utf-8"?>
<Types xmlns="http://schemas.openxmlformats.org/package/2006/content-types">
  <Default Extension="png" ContentType="image/png"/>
  <Default Extension="emf" ContentType="image/x-emf"/>
  <Default Extension="rels" ContentType="application/vnd.openxmlformats-package.relationships+xml"/>
  <Default Extension="xml" ContentType="application/xml"/>
  <Default Extension="xlsx" ContentType="application/ks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charts/chart2.xml" ContentType="application/vnd.openxmlformats-officedocument.drawingml.chart+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diagrams/data13.xml" ContentType="application/vnd.openxmlformats-officedocument.drawingml.diagramData+xml"/>
  <Override PartName="/ppt/diagrams/layout13.xml" ContentType="application/vnd.openxmlformats-officedocument.drawingml.diagramLayout+xml"/>
  <Override PartName="/ppt/diagrams/quickStyle13.xml" ContentType="application/vnd.openxmlformats-officedocument.drawingml.diagramStyle+xml"/>
  <Override PartName="/ppt/diagrams/colors13.xml" ContentType="application/vnd.openxmlformats-officedocument.drawingml.diagramColors+xml"/>
  <Override PartName="/ppt/diagrams/drawing13.xml" ContentType="application/vnd.ms-office.drawingml.diagramDrawing+xml"/>
  <Override PartName="/ppt/diagrams/data14.xml" ContentType="application/vnd.openxmlformats-officedocument.drawingml.diagramData+xml"/>
  <Override PartName="/ppt/diagrams/layout14.xml" ContentType="application/vnd.openxmlformats-officedocument.drawingml.diagramLayout+xml"/>
  <Override PartName="/ppt/diagrams/quickStyle14.xml" ContentType="application/vnd.openxmlformats-officedocument.drawingml.diagramStyle+xml"/>
  <Override PartName="/ppt/diagrams/colors14.xml" ContentType="application/vnd.openxmlformats-officedocument.drawingml.diagramColors+xml"/>
  <Override PartName="/ppt/diagrams/drawing14.xml" ContentType="application/vnd.ms-office.drawingml.diagramDrawing+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5.xml" ContentType="application/vnd.openxmlformats-officedocument.drawingml.diagramData+xml"/>
  <Override PartName="/ppt/diagrams/layout15.xml" ContentType="application/vnd.openxmlformats-officedocument.drawingml.diagramLayout+xml"/>
  <Override PartName="/ppt/diagrams/quickStyle15.xml" ContentType="application/vnd.openxmlformats-officedocument.drawingml.diagramStyle+xml"/>
  <Override PartName="/ppt/diagrams/colors15.xml" ContentType="application/vnd.openxmlformats-officedocument.drawingml.diagramColors+xml"/>
  <Override PartName="/ppt/diagrams/drawing15.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16.xml" ContentType="application/vnd.openxmlformats-officedocument.drawingml.diagramData+xml"/>
  <Override PartName="/ppt/diagrams/layout16.xml" ContentType="application/vnd.openxmlformats-officedocument.drawingml.diagramLayout+xml"/>
  <Override PartName="/ppt/diagrams/quickStyle16.xml" ContentType="application/vnd.openxmlformats-officedocument.drawingml.diagramStyle+xml"/>
  <Override PartName="/ppt/diagrams/colors16.xml" ContentType="application/vnd.openxmlformats-officedocument.drawingml.diagramColors+xml"/>
  <Override PartName="/ppt/diagrams/drawing16.xml" ContentType="application/vnd.ms-office.drawingml.diagramDrawing+xml"/>
  <Override PartName="/ppt/diagrams/data17.xml" ContentType="application/vnd.openxmlformats-officedocument.drawingml.diagramData+xml"/>
  <Override PartName="/ppt/diagrams/layout17.xml" ContentType="application/vnd.openxmlformats-officedocument.drawingml.diagramLayout+xml"/>
  <Override PartName="/ppt/diagrams/quickStyle17.xml" ContentType="application/vnd.openxmlformats-officedocument.drawingml.diagramStyle+xml"/>
  <Override PartName="/ppt/diagrams/colors17.xml" ContentType="application/vnd.openxmlformats-officedocument.drawingml.diagramColors+xml"/>
  <Override PartName="/ppt/diagrams/drawing17.xml" ContentType="application/vnd.ms-office.drawingml.diagramDrawing+xml"/>
  <Override PartName="/ppt/diagrams/data18.xml" ContentType="application/vnd.openxmlformats-officedocument.drawingml.diagramData+xml"/>
  <Override PartName="/ppt/diagrams/layout18.xml" ContentType="application/vnd.openxmlformats-officedocument.drawingml.diagramLayout+xml"/>
  <Override PartName="/ppt/diagrams/quickStyle18.xml" ContentType="application/vnd.openxmlformats-officedocument.drawingml.diagramStyle+xml"/>
  <Override PartName="/ppt/diagrams/colors18.xml" ContentType="application/vnd.openxmlformats-officedocument.drawingml.diagramColors+xml"/>
  <Override PartName="/ppt/diagrams/drawing18.xml" ContentType="application/vnd.ms-office.drawingml.diagramDrawing+xml"/>
  <Override PartName="/ppt/diagrams/data19.xml" ContentType="application/vnd.openxmlformats-officedocument.drawingml.diagramData+xml"/>
  <Override PartName="/ppt/diagrams/layout19.xml" ContentType="application/vnd.openxmlformats-officedocument.drawingml.diagramLayout+xml"/>
  <Override PartName="/ppt/diagrams/quickStyle19.xml" ContentType="application/vnd.openxmlformats-officedocument.drawingml.diagramStyle+xml"/>
  <Override PartName="/ppt/diagrams/colors19.xml" ContentType="application/vnd.openxmlformats-officedocument.drawingml.diagramColors+xml"/>
  <Override PartName="/ppt/diagrams/drawing19.xml" ContentType="application/vnd.ms-office.drawingml.diagramDrawing+xml"/>
  <Override PartName="/ppt/diagrams/data20.xml" ContentType="application/vnd.openxmlformats-officedocument.drawingml.diagramData+xml"/>
  <Override PartName="/ppt/diagrams/layout20.xml" ContentType="application/vnd.openxmlformats-officedocument.drawingml.diagramLayout+xml"/>
  <Override PartName="/ppt/diagrams/quickStyle20.xml" ContentType="application/vnd.openxmlformats-officedocument.drawingml.diagramStyle+xml"/>
  <Override PartName="/ppt/diagrams/colors20.xml" ContentType="application/vnd.openxmlformats-officedocument.drawingml.diagramColors+xml"/>
  <Override PartName="/ppt/diagrams/drawing20.xml" ContentType="application/vnd.ms-office.drawingml.diagramDrawing+xml"/>
  <Override PartName="/ppt/diagrams/data21.xml" ContentType="application/vnd.openxmlformats-officedocument.drawingml.diagramData+xml"/>
  <Override PartName="/ppt/diagrams/layout21.xml" ContentType="application/vnd.openxmlformats-officedocument.drawingml.diagramLayout+xml"/>
  <Override PartName="/ppt/diagrams/quickStyle21.xml" ContentType="application/vnd.openxmlformats-officedocument.drawingml.diagramStyle+xml"/>
  <Override PartName="/ppt/diagrams/colors21.xml" ContentType="application/vnd.openxmlformats-officedocument.drawingml.diagramColors+xml"/>
  <Override PartName="/ppt/diagrams/drawing21.xml" ContentType="application/vnd.ms-office.drawingml.diagramDrawing+xml"/>
  <Override PartName="/ppt/diagrams/data22.xml" ContentType="application/vnd.openxmlformats-officedocument.drawingml.diagramData+xml"/>
  <Override PartName="/ppt/diagrams/layout22.xml" ContentType="application/vnd.openxmlformats-officedocument.drawingml.diagramLayout+xml"/>
  <Override PartName="/ppt/diagrams/quickStyle22.xml" ContentType="application/vnd.openxmlformats-officedocument.drawingml.diagramStyle+xml"/>
  <Override PartName="/ppt/diagrams/colors22.xml" ContentType="application/vnd.openxmlformats-officedocument.drawingml.diagramColors+xml"/>
  <Override PartName="/ppt/diagrams/drawing22.xml" ContentType="application/vnd.ms-office.drawingml.diagramDrawing+xml"/>
  <Override PartName="/ppt/diagrams/data23.xml" ContentType="application/vnd.openxmlformats-officedocument.drawingml.diagramData+xml"/>
  <Override PartName="/ppt/diagrams/layout23.xml" ContentType="application/vnd.openxmlformats-officedocument.drawingml.diagramLayout+xml"/>
  <Override PartName="/ppt/diagrams/quickStyle23.xml" ContentType="application/vnd.openxmlformats-officedocument.drawingml.diagramStyle+xml"/>
  <Override PartName="/ppt/diagrams/colors23.xml" ContentType="application/vnd.openxmlformats-officedocument.drawingml.diagramColors+xml"/>
  <Override PartName="/ppt/diagrams/drawing23.xml" ContentType="application/vnd.ms-office.drawingml.diagramDrawing+xml"/>
  <Override PartName="/ppt/diagrams/data24.xml" ContentType="application/vnd.openxmlformats-officedocument.drawingml.diagramData+xml"/>
  <Override PartName="/ppt/diagrams/layout24.xml" ContentType="application/vnd.openxmlformats-officedocument.drawingml.diagramLayout+xml"/>
  <Override PartName="/ppt/diagrams/quickStyle24.xml" ContentType="application/vnd.openxmlformats-officedocument.drawingml.diagramStyle+xml"/>
  <Override PartName="/ppt/diagrams/colors24.xml" ContentType="application/vnd.openxmlformats-officedocument.drawingml.diagramColors+xml"/>
  <Override PartName="/ppt/diagrams/drawing24.xml" ContentType="application/vnd.ms-office.drawingml.diagramDrawing+xml"/>
  <Override PartName="/ppt/diagrams/data25.xml" ContentType="application/vnd.openxmlformats-officedocument.drawingml.diagramData+xml"/>
  <Override PartName="/ppt/diagrams/layout25.xml" ContentType="application/vnd.openxmlformats-officedocument.drawingml.diagramLayout+xml"/>
  <Override PartName="/ppt/diagrams/quickStyle25.xml" ContentType="application/vnd.openxmlformats-officedocument.drawingml.diagramStyle+xml"/>
  <Override PartName="/ppt/diagrams/colors25.xml" ContentType="application/vnd.openxmlformats-officedocument.drawingml.diagramColors+xml"/>
  <Override PartName="/ppt/diagrams/drawing25.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changesInfos/changesInfo1.xml" ContentType="application/vnd.ms-powerpoint.changesinfo+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774" r:id="rId2"/>
    <p:sldMasterId id="2147483786" r:id="rId3"/>
  </p:sldMasterIdLst>
  <p:notesMasterIdLst>
    <p:notesMasterId r:id="rId48"/>
  </p:notesMasterIdLst>
  <p:sldIdLst>
    <p:sldId id="256" r:id="rId4"/>
    <p:sldId id="269" r:id="rId5"/>
    <p:sldId id="257" r:id="rId6"/>
    <p:sldId id="259" r:id="rId7"/>
    <p:sldId id="264" r:id="rId8"/>
    <p:sldId id="265" r:id="rId9"/>
    <p:sldId id="260" r:id="rId10"/>
    <p:sldId id="261" r:id="rId11"/>
    <p:sldId id="262" r:id="rId12"/>
    <p:sldId id="279" r:id="rId13"/>
    <p:sldId id="281" r:id="rId14"/>
    <p:sldId id="282" r:id="rId15"/>
    <p:sldId id="283" r:id="rId16"/>
    <p:sldId id="280" r:id="rId17"/>
    <p:sldId id="310" r:id="rId18"/>
    <p:sldId id="314" r:id="rId19"/>
    <p:sldId id="284" r:id="rId20"/>
    <p:sldId id="285" r:id="rId21"/>
    <p:sldId id="286" r:id="rId22"/>
    <p:sldId id="298" r:id="rId23"/>
    <p:sldId id="287" r:id="rId24"/>
    <p:sldId id="303" r:id="rId25"/>
    <p:sldId id="315" r:id="rId26"/>
    <p:sldId id="316" r:id="rId27"/>
    <p:sldId id="317" r:id="rId28"/>
    <p:sldId id="318" r:id="rId29"/>
    <p:sldId id="288" r:id="rId30"/>
    <p:sldId id="294" r:id="rId31"/>
    <p:sldId id="295" r:id="rId32"/>
    <p:sldId id="296" r:id="rId33"/>
    <p:sldId id="297" r:id="rId34"/>
    <p:sldId id="290" r:id="rId35"/>
    <p:sldId id="291" r:id="rId36"/>
    <p:sldId id="268" r:id="rId37"/>
    <p:sldId id="311" r:id="rId38"/>
    <p:sldId id="270" r:id="rId39"/>
    <p:sldId id="271" r:id="rId40"/>
    <p:sldId id="273" r:id="rId41"/>
    <p:sldId id="274" r:id="rId42"/>
    <p:sldId id="275" r:id="rId43"/>
    <p:sldId id="277" r:id="rId44"/>
    <p:sldId id="276" r:id="rId45"/>
    <p:sldId id="278" r:id="rId46"/>
    <p:sldId id="312" r:id="rId4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208" autoAdjust="0"/>
    <p:restoredTop sz="94660"/>
  </p:normalViewPr>
  <p:slideViewPr>
    <p:cSldViewPr snapToGrid="0">
      <p:cViewPr varScale="1">
        <p:scale>
          <a:sx n="87" d="100"/>
          <a:sy n="87" d="100"/>
        </p:scale>
        <p:origin x="518" y="77"/>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slide" Target="slides/slide36.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slide" Target="slides/slide39.xml"/><Relationship Id="rId47" Type="http://schemas.openxmlformats.org/officeDocument/2006/relationships/slide" Target="slides/slide44.xml"/><Relationship Id="rId50" Type="http://schemas.openxmlformats.org/officeDocument/2006/relationships/viewProps" Target="viewProps.xml"/><Relationship Id="rId7" Type="http://schemas.openxmlformats.org/officeDocument/2006/relationships/slide" Target="slides/slide4.xml"/><Relationship Id="rId2" Type="http://schemas.openxmlformats.org/officeDocument/2006/relationships/slideMaster" Target="slideMasters/slideMaster2.xml"/><Relationship Id="rId16" Type="http://schemas.openxmlformats.org/officeDocument/2006/relationships/slide" Target="slides/slide13.xml"/><Relationship Id="rId29" Type="http://schemas.openxmlformats.org/officeDocument/2006/relationships/slide" Target="slides/slide26.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slide" Target="slides/slide37.xml"/><Relationship Id="rId45" Type="http://schemas.openxmlformats.org/officeDocument/2006/relationships/slide" Target="slides/slide42.xml"/><Relationship Id="rId5" Type="http://schemas.openxmlformats.org/officeDocument/2006/relationships/slide" Target="slides/slide2.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4" Type="http://schemas.openxmlformats.org/officeDocument/2006/relationships/slide" Target="slides/slide41.xml"/><Relationship Id="rId52" Type="http://schemas.openxmlformats.org/officeDocument/2006/relationships/tableStyles" Target="tableStyles.xml"/><Relationship Id="rId60" Type="http://schemas.microsoft.com/office/2016/11/relationships/changesInfo" Target="changesInfos/changesInfo1.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slide" Target="slides/slide40.xml"/><Relationship Id="rId48" Type="http://schemas.openxmlformats.org/officeDocument/2006/relationships/notesMaster" Target="notesMasters/notesMaster1.xml"/><Relationship Id="rId8" Type="http://schemas.openxmlformats.org/officeDocument/2006/relationships/slide" Target="slides/slide5.xml"/><Relationship Id="rId51" Type="http://schemas.openxmlformats.org/officeDocument/2006/relationships/theme" Target="theme/theme1.xml"/><Relationship Id="rId3" Type="http://schemas.openxmlformats.org/officeDocument/2006/relationships/slideMaster" Target="slideMasters/slideMaster3.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slide" Target="slides/slide43.xml"/><Relationship Id="rId20" Type="http://schemas.openxmlformats.org/officeDocument/2006/relationships/slide" Target="slides/slide17.xml"/><Relationship Id="rId41" Type="http://schemas.openxmlformats.org/officeDocument/2006/relationships/slide" Target="slides/slide38.xml"/><Relationship Id="rId1" Type="http://schemas.openxmlformats.org/officeDocument/2006/relationships/slideMaster" Target="slideMasters/slideMaster1.xml"/><Relationship Id="rId6" Type="http://schemas.openxmlformats.org/officeDocument/2006/relationships/slide" Target="slides/slide3.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其霖 蔡" userId="9d2ba8b7ebbbd91f" providerId="LiveId" clId="{C3AE4F15-287F-46A3-BAED-E3111B51B6F7}"/>
    <pc:docChg chg="undo custSel addSld delSld modSld">
      <pc:chgData name="其霖 蔡" userId="9d2ba8b7ebbbd91f" providerId="LiveId" clId="{C3AE4F15-287F-46A3-BAED-E3111B51B6F7}" dt="2019-04-28T16:03:42.130" v="2929"/>
      <pc:docMkLst>
        <pc:docMk/>
      </pc:docMkLst>
      <pc:sldChg chg="modSp">
        <pc:chgData name="其霖 蔡" userId="9d2ba8b7ebbbd91f" providerId="LiveId" clId="{C3AE4F15-287F-46A3-BAED-E3111B51B6F7}" dt="2019-04-28T13:38:31.715" v="368" actId="27636"/>
        <pc:sldMkLst>
          <pc:docMk/>
          <pc:sldMk cId="1362100018" sldId="257"/>
        </pc:sldMkLst>
        <pc:spChg chg="mod">
          <ac:chgData name="其霖 蔡" userId="9d2ba8b7ebbbd91f" providerId="LiveId" clId="{C3AE4F15-287F-46A3-BAED-E3111B51B6F7}" dt="2019-04-28T13:37:30.967" v="362"/>
          <ac:spMkLst>
            <pc:docMk/>
            <pc:sldMk cId="1362100018" sldId="257"/>
            <ac:spMk id="2" creationId="{64646048-4798-4967-A33C-82D7EE5137CA}"/>
          </ac:spMkLst>
        </pc:spChg>
        <pc:spChg chg="mod">
          <ac:chgData name="其霖 蔡" userId="9d2ba8b7ebbbd91f" providerId="LiveId" clId="{C3AE4F15-287F-46A3-BAED-E3111B51B6F7}" dt="2019-04-28T13:38:31.715" v="368" actId="27636"/>
          <ac:spMkLst>
            <pc:docMk/>
            <pc:sldMk cId="1362100018" sldId="257"/>
            <ac:spMk id="3" creationId="{DD030DCA-C406-4E34-BCC5-E1FD35317200}"/>
          </ac:spMkLst>
        </pc:spChg>
      </pc:sldChg>
      <pc:sldChg chg="modSp">
        <pc:chgData name="其霖 蔡" userId="9d2ba8b7ebbbd91f" providerId="LiveId" clId="{C3AE4F15-287F-46A3-BAED-E3111B51B6F7}" dt="2019-04-28T13:56:37.043" v="690"/>
        <pc:sldMkLst>
          <pc:docMk/>
          <pc:sldMk cId="459306511" sldId="259"/>
        </pc:sldMkLst>
        <pc:spChg chg="mod">
          <ac:chgData name="其霖 蔡" userId="9d2ba8b7ebbbd91f" providerId="LiveId" clId="{C3AE4F15-287F-46A3-BAED-E3111B51B6F7}" dt="2019-04-28T13:27:37.492" v="243"/>
          <ac:spMkLst>
            <pc:docMk/>
            <pc:sldMk cId="459306511" sldId="259"/>
            <ac:spMk id="2" creationId="{238A02FC-4487-4030-B7D2-6E23EC64527D}"/>
          </ac:spMkLst>
        </pc:spChg>
        <pc:spChg chg="mod">
          <ac:chgData name="其霖 蔡" userId="9d2ba8b7ebbbd91f" providerId="LiveId" clId="{C3AE4F15-287F-46A3-BAED-E3111B51B6F7}" dt="2019-04-28T13:56:37.043" v="690"/>
          <ac:spMkLst>
            <pc:docMk/>
            <pc:sldMk cId="459306511" sldId="259"/>
            <ac:spMk id="3" creationId="{B851B096-F037-4C61-8F02-49BC1305CF3A}"/>
          </ac:spMkLst>
        </pc:spChg>
      </pc:sldChg>
      <pc:sldChg chg="modSp">
        <pc:chgData name="其霖 蔡" userId="9d2ba8b7ebbbd91f" providerId="LiveId" clId="{C3AE4F15-287F-46A3-BAED-E3111B51B6F7}" dt="2019-04-28T14:27:39.499" v="2019" actId="20577"/>
        <pc:sldMkLst>
          <pc:docMk/>
          <pc:sldMk cId="614352129" sldId="260"/>
        </pc:sldMkLst>
        <pc:spChg chg="mod">
          <ac:chgData name="其霖 蔡" userId="9d2ba8b7ebbbd91f" providerId="LiveId" clId="{C3AE4F15-287F-46A3-BAED-E3111B51B6F7}" dt="2019-04-28T14:08:30.948" v="1393"/>
          <ac:spMkLst>
            <pc:docMk/>
            <pc:sldMk cId="614352129" sldId="260"/>
            <ac:spMk id="2" creationId="{53D60893-E098-4D9B-8AB0-922C52E368FA}"/>
          </ac:spMkLst>
        </pc:spChg>
        <pc:spChg chg="mod">
          <ac:chgData name="其霖 蔡" userId="9d2ba8b7ebbbd91f" providerId="LiveId" clId="{C3AE4F15-287F-46A3-BAED-E3111B51B6F7}" dt="2019-04-28T14:27:39.499" v="2019" actId="20577"/>
          <ac:spMkLst>
            <pc:docMk/>
            <pc:sldMk cId="614352129" sldId="260"/>
            <ac:spMk id="3" creationId="{76850117-45FA-46AB-8CBC-94797F15FE64}"/>
          </ac:spMkLst>
        </pc:spChg>
      </pc:sldChg>
      <pc:sldChg chg="addSp delSp modSp">
        <pc:chgData name="其霖 蔡" userId="9d2ba8b7ebbbd91f" providerId="LiveId" clId="{C3AE4F15-287F-46A3-BAED-E3111B51B6F7}" dt="2019-04-28T15:44:28.535" v="2282"/>
        <pc:sldMkLst>
          <pc:docMk/>
          <pc:sldMk cId="1449291619" sldId="261"/>
        </pc:sldMkLst>
        <pc:spChg chg="mod">
          <ac:chgData name="其霖 蔡" userId="9d2ba8b7ebbbd91f" providerId="LiveId" clId="{C3AE4F15-287F-46A3-BAED-E3111B51B6F7}" dt="2019-04-28T12:21:08.658" v="140"/>
          <ac:spMkLst>
            <pc:docMk/>
            <pc:sldMk cId="1449291619" sldId="261"/>
            <ac:spMk id="2" creationId="{E5F6CF70-EA14-4F7E-8443-7C127FDCA418}"/>
          </ac:spMkLst>
        </pc:spChg>
        <pc:spChg chg="mod">
          <ac:chgData name="其霖 蔡" userId="9d2ba8b7ebbbd91f" providerId="LiveId" clId="{C3AE4F15-287F-46A3-BAED-E3111B51B6F7}" dt="2019-04-28T15:44:28.535" v="2282"/>
          <ac:spMkLst>
            <pc:docMk/>
            <pc:sldMk cId="1449291619" sldId="261"/>
            <ac:spMk id="3" creationId="{6DB3494E-5EFA-4BD7-9E0D-7383C2E528FA}"/>
          </ac:spMkLst>
        </pc:spChg>
        <pc:picChg chg="add del">
          <ac:chgData name="其霖 蔡" userId="9d2ba8b7ebbbd91f" providerId="LiveId" clId="{C3AE4F15-287F-46A3-BAED-E3111B51B6F7}" dt="2019-04-28T15:35:16.421" v="2175" actId="478"/>
          <ac:picMkLst>
            <pc:docMk/>
            <pc:sldMk cId="1449291619" sldId="261"/>
            <ac:picMk id="4" creationId="{C164521C-4217-4586-9991-97E606AD4E4F}"/>
          </ac:picMkLst>
        </pc:picChg>
        <pc:picChg chg="add mod">
          <ac:chgData name="其霖 蔡" userId="9d2ba8b7ebbbd91f" providerId="LiveId" clId="{C3AE4F15-287F-46A3-BAED-E3111B51B6F7}" dt="2019-04-28T15:38:16.752" v="2186" actId="14100"/>
          <ac:picMkLst>
            <pc:docMk/>
            <pc:sldMk cId="1449291619" sldId="261"/>
            <ac:picMk id="6" creationId="{CF5D97CA-C857-4D15-B408-C767F2D99522}"/>
          </ac:picMkLst>
        </pc:picChg>
      </pc:sldChg>
      <pc:sldChg chg="modSp add">
        <pc:chgData name="其霖 蔡" userId="9d2ba8b7ebbbd91f" providerId="LiveId" clId="{C3AE4F15-287F-46A3-BAED-E3111B51B6F7}" dt="2019-04-28T15:58:07.975" v="2521"/>
        <pc:sldMkLst>
          <pc:docMk/>
          <pc:sldMk cId="806435146" sldId="262"/>
        </pc:sldMkLst>
        <pc:spChg chg="mod">
          <ac:chgData name="其霖 蔡" userId="9d2ba8b7ebbbd91f" providerId="LiveId" clId="{C3AE4F15-287F-46A3-BAED-E3111B51B6F7}" dt="2019-04-28T15:58:07.975" v="2521"/>
          <ac:spMkLst>
            <pc:docMk/>
            <pc:sldMk cId="806435146" sldId="262"/>
            <ac:spMk id="2" creationId="{75CC06A6-3D7D-4349-A311-D69D41A99C1D}"/>
          </ac:spMkLst>
        </pc:spChg>
        <pc:spChg chg="mod">
          <ac:chgData name="其霖 蔡" userId="9d2ba8b7ebbbd91f" providerId="LiveId" clId="{C3AE4F15-287F-46A3-BAED-E3111B51B6F7}" dt="2019-04-28T15:56:56.174" v="2512" actId="14100"/>
          <ac:spMkLst>
            <pc:docMk/>
            <pc:sldMk cId="806435146" sldId="262"/>
            <ac:spMk id="3" creationId="{9E648FB2-E3C6-4C8F-B6C4-C092CE26A21F}"/>
          </ac:spMkLst>
        </pc:spChg>
      </pc:sldChg>
      <pc:sldChg chg="modSp add del">
        <pc:chgData name="其霖 蔡" userId="9d2ba8b7ebbbd91f" providerId="LiveId" clId="{C3AE4F15-287F-46A3-BAED-E3111B51B6F7}" dt="2019-04-28T12:22:05.412" v="192" actId="2696"/>
        <pc:sldMkLst>
          <pc:docMk/>
          <pc:sldMk cId="2542897631" sldId="262"/>
        </pc:sldMkLst>
        <pc:spChg chg="mod">
          <ac:chgData name="其霖 蔡" userId="9d2ba8b7ebbbd91f" providerId="LiveId" clId="{C3AE4F15-287F-46A3-BAED-E3111B51B6F7}" dt="2019-04-28T12:19:46.026" v="82"/>
          <ac:spMkLst>
            <pc:docMk/>
            <pc:sldMk cId="2542897631" sldId="262"/>
            <ac:spMk id="2" creationId="{2D59EFFD-064B-41C8-B4BB-5BDA2817E80D}"/>
          </ac:spMkLst>
        </pc:spChg>
      </pc:sldChg>
      <pc:sldChg chg="addSp delSp modSp add">
        <pc:chgData name="其霖 蔡" userId="9d2ba8b7ebbbd91f" providerId="LiveId" clId="{C3AE4F15-287F-46A3-BAED-E3111B51B6F7}" dt="2019-04-28T16:03:42.130" v="2929"/>
        <pc:sldMkLst>
          <pc:docMk/>
          <pc:sldMk cId="2601075534" sldId="263"/>
        </pc:sldMkLst>
        <pc:spChg chg="del mod">
          <ac:chgData name="其霖 蔡" userId="9d2ba8b7ebbbd91f" providerId="LiveId" clId="{C3AE4F15-287F-46A3-BAED-E3111B51B6F7}" dt="2019-04-28T15:57:46.396" v="2514" actId="478"/>
          <ac:spMkLst>
            <pc:docMk/>
            <pc:sldMk cId="2601075534" sldId="263"/>
            <ac:spMk id="2" creationId="{F42C2F7C-7CE5-4556-8B99-EF93C9881380}"/>
          </ac:spMkLst>
        </pc:spChg>
        <pc:spChg chg="mod">
          <ac:chgData name="其霖 蔡" userId="9d2ba8b7ebbbd91f" providerId="LiveId" clId="{C3AE4F15-287F-46A3-BAED-E3111B51B6F7}" dt="2019-04-28T16:03:42.130" v="2929"/>
          <ac:spMkLst>
            <pc:docMk/>
            <pc:sldMk cId="2601075534" sldId="263"/>
            <ac:spMk id="3" creationId="{0DFB3F1B-C2BC-439F-9B70-3926D870270D}"/>
          </ac:spMkLst>
        </pc:spChg>
        <pc:spChg chg="add mod">
          <ac:chgData name="其霖 蔡" userId="9d2ba8b7ebbbd91f" providerId="LiveId" clId="{C3AE4F15-287F-46A3-BAED-E3111B51B6F7}" dt="2019-04-28T15:57:46.396" v="2514" actId="478"/>
          <ac:spMkLst>
            <pc:docMk/>
            <pc:sldMk cId="2601075534" sldId="263"/>
            <ac:spMk id="5" creationId="{50C0591D-4668-45B0-A511-3D2B4E2CC8F6}"/>
          </ac:spMkLst>
        </pc:spChg>
      </pc:sldChg>
      <pc:sldChg chg="delSp modSp add">
        <pc:chgData name="其霖 蔡" userId="9d2ba8b7ebbbd91f" providerId="LiveId" clId="{C3AE4F15-287F-46A3-BAED-E3111B51B6F7}" dt="2019-04-28T14:06:27.928" v="1268" actId="20577"/>
        <pc:sldMkLst>
          <pc:docMk/>
          <pc:sldMk cId="706882371" sldId="264"/>
        </pc:sldMkLst>
        <pc:spChg chg="del">
          <ac:chgData name="其霖 蔡" userId="9d2ba8b7ebbbd91f" providerId="LiveId" clId="{C3AE4F15-287F-46A3-BAED-E3111B51B6F7}" dt="2019-04-28T13:39:54.306" v="369" actId="478"/>
          <ac:spMkLst>
            <pc:docMk/>
            <pc:sldMk cId="706882371" sldId="264"/>
            <ac:spMk id="2" creationId="{F60A026C-B9AF-4005-A185-1874FAEEBC4C}"/>
          </ac:spMkLst>
        </pc:spChg>
        <pc:spChg chg="mod">
          <ac:chgData name="其霖 蔡" userId="9d2ba8b7ebbbd91f" providerId="LiveId" clId="{C3AE4F15-287F-46A3-BAED-E3111B51B6F7}" dt="2019-04-28T14:06:27.928" v="1268" actId="20577"/>
          <ac:spMkLst>
            <pc:docMk/>
            <pc:sldMk cId="706882371" sldId="264"/>
            <ac:spMk id="3" creationId="{2CA98E8F-5C7F-44BB-9024-D322DD25D7C7}"/>
          </ac:spMkLst>
        </pc:spChg>
      </pc:sldChg>
      <pc:sldChg chg="delSp modSp add">
        <pc:chgData name="其霖 蔡" userId="9d2ba8b7ebbbd91f" providerId="LiveId" clId="{C3AE4F15-287F-46A3-BAED-E3111B51B6F7}" dt="2019-04-28T14:07:25.079" v="1379" actId="20577"/>
        <pc:sldMkLst>
          <pc:docMk/>
          <pc:sldMk cId="1820866595" sldId="265"/>
        </pc:sldMkLst>
        <pc:spChg chg="del">
          <ac:chgData name="其霖 蔡" userId="9d2ba8b7ebbbd91f" providerId="LiveId" clId="{C3AE4F15-287F-46A3-BAED-E3111B51B6F7}" dt="2019-04-28T13:49:30.052" v="556" actId="478"/>
          <ac:spMkLst>
            <pc:docMk/>
            <pc:sldMk cId="1820866595" sldId="265"/>
            <ac:spMk id="2" creationId="{6AF7C76B-ECFB-4A8B-BB57-23C8FA43592F}"/>
          </ac:spMkLst>
        </pc:spChg>
        <pc:spChg chg="mod">
          <ac:chgData name="其霖 蔡" userId="9d2ba8b7ebbbd91f" providerId="LiveId" clId="{C3AE4F15-287F-46A3-BAED-E3111B51B6F7}" dt="2019-04-28T14:07:25.079" v="1379" actId="20577"/>
          <ac:spMkLst>
            <pc:docMk/>
            <pc:sldMk cId="1820866595" sldId="265"/>
            <ac:spMk id="3" creationId="{D2FD5B80-DE2F-4A75-A362-39AB56C193DE}"/>
          </ac:spMkLst>
        </pc:spChg>
      </pc:sldChg>
      <pc:sldChg chg="delSp modSp add">
        <pc:chgData name="其霖 蔡" userId="9d2ba8b7ebbbd91f" providerId="LiveId" clId="{C3AE4F15-287F-46A3-BAED-E3111B51B6F7}" dt="2019-04-28T15:48:55.591" v="2377"/>
        <pc:sldMkLst>
          <pc:docMk/>
          <pc:sldMk cId="4115760833" sldId="266"/>
        </pc:sldMkLst>
        <pc:spChg chg="del">
          <ac:chgData name="其霖 蔡" userId="9d2ba8b7ebbbd91f" providerId="LiveId" clId="{C3AE4F15-287F-46A3-BAED-E3111B51B6F7}" dt="2019-04-28T14:29:46.569" v="2027" actId="478"/>
          <ac:spMkLst>
            <pc:docMk/>
            <pc:sldMk cId="4115760833" sldId="266"/>
            <ac:spMk id="2" creationId="{8F945FA9-DFC0-4D72-8FD1-63238D35C65A}"/>
          </ac:spMkLst>
        </pc:spChg>
        <pc:spChg chg="mod">
          <ac:chgData name="其霖 蔡" userId="9d2ba8b7ebbbd91f" providerId="LiveId" clId="{C3AE4F15-287F-46A3-BAED-E3111B51B6F7}" dt="2019-04-28T15:48:55.591" v="2377"/>
          <ac:spMkLst>
            <pc:docMk/>
            <pc:sldMk cId="4115760833" sldId="266"/>
            <ac:spMk id="3" creationId="{C2FFB50E-4D14-495F-B690-192C25E50218}"/>
          </ac:spMkLst>
        </pc:spChg>
      </pc:sldChg>
      <pc:sldChg chg="delSp modSp add">
        <pc:chgData name="其霖 蔡" userId="9d2ba8b7ebbbd91f" providerId="LiveId" clId="{C3AE4F15-287F-46A3-BAED-E3111B51B6F7}" dt="2019-04-28T15:45:41.184" v="2323" actId="1076"/>
        <pc:sldMkLst>
          <pc:docMk/>
          <pc:sldMk cId="288995538" sldId="267"/>
        </pc:sldMkLst>
        <pc:spChg chg="del">
          <ac:chgData name="其霖 蔡" userId="9d2ba8b7ebbbd91f" providerId="LiveId" clId="{C3AE4F15-287F-46A3-BAED-E3111B51B6F7}" dt="2019-04-28T15:40:35.247" v="2188" actId="478"/>
          <ac:spMkLst>
            <pc:docMk/>
            <pc:sldMk cId="288995538" sldId="267"/>
            <ac:spMk id="2" creationId="{7B06FB99-CDC6-4E27-BFCB-1E3F274FFE3A}"/>
          </ac:spMkLst>
        </pc:spChg>
        <pc:spChg chg="mod">
          <ac:chgData name="其霖 蔡" userId="9d2ba8b7ebbbd91f" providerId="LiveId" clId="{C3AE4F15-287F-46A3-BAED-E3111B51B6F7}" dt="2019-04-28T15:45:41.184" v="2323" actId="1076"/>
          <ac:spMkLst>
            <pc:docMk/>
            <pc:sldMk cId="288995538" sldId="267"/>
            <ac:spMk id="3" creationId="{53D110E4-AFAA-42E3-BF82-F593B9EA11D6}"/>
          </ac:spMkLst>
        </pc:spChg>
      </pc:sldChg>
    </pc:docChg>
  </pc:docChgLst>
</pc:chgInfo>
</file>

<file path=ppt/charts/_rels/chart1.xml.rels><?xml version="1.0" encoding="UTF-8" standalone="yes"?>
<Relationships xmlns="http://schemas.openxmlformats.org/package/2006/relationships"><Relationship Id="rId3" Type="http://schemas.openxmlformats.org/officeDocument/2006/relationships/package" Target="../embeddings/Microsoft_Excel____.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___1.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TW"/>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en-US" altLang="zh-TW" sz="1862" b="0" i="0" u="none" strike="noStrike" baseline="0" dirty="0">
                <a:effectLst/>
              </a:rPr>
              <a:t>2015</a:t>
            </a:r>
            <a:r>
              <a:rPr lang="zh-TW" altLang="zh-TW" sz="1862" b="0" i="0" u="none" strike="noStrike" baseline="0" dirty="0">
                <a:effectLst/>
              </a:rPr>
              <a:t>年國民中學教學正常化調查</a:t>
            </a:r>
            <a:endParaRPr lang="zh-TW" altLang="en-US" dirty="0"/>
          </a:p>
        </c:rich>
      </c:tx>
      <c:layout/>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zh-TW"/>
        </a:p>
      </c:txPr>
    </c:title>
    <c:autoTitleDeleted val="0"/>
    <c:plotArea>
      <c:layout>
        <c:manualLayout>
          <c:layoutTarget val="inner"/>
          <c:xMode val="edge"/>
          <c:yMode val="edge"/>
          <c:x val="3.6745832965725915E-2"/>
          <c:y val="7.4538063206747621E-2"/>
          <c:w val="0.93040854662732453"/>
          <c:h val="0.78809346366873567"/>
        </c:manualLayout>
      </c:layout>
      <c:barChart>
        <c:barDir val="bar"/>
        <c:grouping val="clustered"/>
        <c:varyColors val="0"/>
        <c:ser>
          <c:idx val="0"/>
          <c:order val="0"/>
          <c:spPr>
            <a:solidFill>
              <a:schemeClr val="accent1"/>
            </a:solidFill>
            <a:ln>
              <a:noFill/>
            </a:ln>
            <a:effectLst/>
          </c:spPr>
          <c:invertIfNegative val="0"/>
          <c:val>
            <c:numRef>
              <c:f>工作表1!$A$2:$A$3</c:f>
              <c:numCache>
                <c:formatCode>General</c:formatCode>
                <c:ptCount val="2"/>
                <c:pt idx="0" formatCode="0.00%">
                  <c:v>0.42599999999999999</c:v>
                </c:pt>
              </c:numCache>
            </c:numRef>
          </c:val>
          <c:extLst>
            <c:ext xmlns:c15="http://schemas.microsoft.com/office/drawing/2012/chart" uri="{02D57815-91ED-43cb-92C2-25804820EDAC}">
              <c15:filteredSeriesTitle>
                <c15:tx>
                  <c:strRef>
                    <c:extLst xmlns:c16="http://schemas.microsoft.com/office/drawing/2014/chart">
                      <c:ext uri="{02D57815-91ED-43cb-92C2-25804820EDAC}">
                        <c15:formulaRef>
                          <c15:sqref>工作表1!#REF!</c15:sqref>
                        </c15:formulaRef>
                      </c:ext>
                    </c:extLst>
                    <c:strCache>
                      <c:ptCount val="1"/>
                      <c:pt idx="0">
                        <c:v>#REF!</c:v>
                      </c:pt>
                    </c:strCache>
                  </c:strRef>
                </c15:tx>
              </c15:filteredSeriesTitle>
            </c:ext>
            <c:ext xmlns:c15="http://schemas.microsoft.com/office/drawing/2012/chart" uri="{02D57815-91ED-43cb-92C2-25804820EDAC}">
              <c15:filteredCategoryTitle>
                <c15:cat>
                  <c:multiLvlStrRef>
                    <c:extLst>
                      <c:ext uri="{02D57815-91ED-43cb-92C2-25804820EDAC}">
                        <c15:formulaRef>
                          <c15:sqref>工作表1!#REF!</c15:sqref>
                        </c15:formulaRef>
                      </c:ext>
                    </c:extLst>
                  </c:multiLvlStrRef>
                </c15:cat>
              </c15:filteredCategoryTitle>
            </c:ext>
            <c:ext xmlns:c16="http://schemas.microsoft.com/office/drawing/2014/chart" uri="{C3380CC4-5D6E-409C-BE32-E72D297353CC}">
              <c16:uniqueId val="{00000000-C0BD-4E5D-A0E1-77EB14767C34}"/>
            </c:ext>
          </c:extLst>
        </c:ser>
        <c:ser>
          <c:idx val="1"/>
          <c:order val="1"/>
          <c:spPr>
            <a:solidFill>
              <a:schemeClr val="accent2"/>
            </a:solidFill>
            <a:ln>
              <a:noFill/>
            </a:ln>
            <a:effectLst/>
          </c:spPr>
          <c:invertIfNegative val="0"/>
          <c:val>
            <c:numRef>
              <c:f>工作表1!$B$2:$B$3</c:f>
              <c:numCache>
                <c:formatCode>General</c:formatCode>
                <c:ptCount val="2"/>
                <c:pt idx="0" formatCode="0.00%">
                  <c:v>0.63200000000000001</c:v>
                </c:pt>
              </c:numCache>
            </c:numRef>
          </c:val>
          <c:extLst>
            <c:ext xmlns:c15="http://schemas.microsoft.com/office/drawing/2012/chart" uri="{02D57815-91ED-43cb-92C2-25804820EDAC}">
              <c15:filteredSeriesTitle>
                <c15:tx>
                  <c:strRef>
                    <c:extLst xmlns:c16="http://schemas.microsoft.com/office/drawing/2014/chart">
                      <c:ext uri="{02D57815-91ED-43cb-92C2-25804820EDAC}">
                        <c15:formulaRef>
                          <c15:sqref>工作表1!#REF!</c15:sqref>
                        </c15:formulaRef>
                      </c:ext>
                    </c:extLst>
                    <c:strCache>
                      <c:ptCount val="1"/>
                      <c:pt idx="0">
                        <c:v>#REF!</c:v>
                      </c:pt>
                    </c:strCache>
                  </c:strRef>
                </c15:tx>
              </c15:filteredSeriesTitle>
            </c:ext>
            <c:ext xmlns:c15="http://schemas.microsoft.com/office/drawing/2012/chart" uri="{02D57815-91ED-43cb-92C2-25804820EDAC}">
              <c15:filteredCategoryTitle>
                <c15:cat>
                  <c:multiLvlStrRef>
                    <c:extLst>
                      <c:ext uri="{02D57815-91ED-43cb-92C2-25804820EDAC}">
                        <c15:formulaRef>
                          <c15:sqref>工作表1!#REF!</c15:sqref>
                        </c15:formulaRef>
                      </c:ext>
                    </c:extLst>
                  </c:multiLvlStrRef>
                </c15:cat>
              </c15:filteredCategoryTitle>
            </c:ext>
            <c:ext xmlns:c16="http://schemas.microsoft.com/office/drawing/2014/chart" uri="{C3380CC4-5D6E-409C-BE32-E72D297353CC}">
              <c16:uniqueId val="{00000001-C0BD-4E5D-A0E1-77EB14767C34}"/>
            </c:ext>
          </c:extLst>
        </c:ser>
        <c:ser>
          <c:idx val="2"/>
          <c:order val="2"/>
          <c:spPr>
            <a:solidFill>
              <a:schemeClr val="accent3"/>
            </a:solidFill>
            <a:ln>
              <a:noFill/>
            </a:ln>
            <a:effectLst/>
          </c:spPr>
          <c:invertIfNegative val="0"/>
          <c:val>
            <c:numRef>
              <c:f>工作表1!$C$2:$C$3</c:f>
              <c:numCache>
                <c:formatCode>General</c:formatCode>
                <c:ptCount val="2"/>
                <c:pt idx="0" formatCode="0.00%">
                  <c:v>0.502</c:v>
                </c:pt>
              </c:numCache>
            </c:numRef>
          </c:val>
          <c:extLst>
            <c:ext xmlns:c15="http://schemas.microsoft.com/office/drawing/2012/chart" uri="{02D57815-91ED-43cb-92C2-25804820EDAC}">
              <c15:filteredSeriesTitle>
                <c15:tx>
                  <c:strRef>
                    <c:extLst xmlns:c16="http://schemas.microsoft.com/office/drawing/2014/chart">
                      <c:ext uri="{02D57815-91ED-43cb-92C2-25804820EDAC}">
                        <c15:formulaRef>
                          <c15:sqref>工作表1!#REF!</c15:sqref>
                        </c15:formulaRef>
                      </c:ext>
                    </c:extLst>
                    <c:strCache>
                      <c:ptCount val="1"/>
                      <c:pt idx="0">
                        <c:v>#REF!</c:v>
                      </c:pt>
                    </c:strCache>
                  </c:strRef>
                </c15:tx>
              </c15:filteredSeriesTitle>
            </c:ext>
            <c:ext xmlns:c15="http://schemas.microsoft.com/office/drawing/2012/chart" uri="{02D57815-91ED-43cb-92C2-25804820EDAC}">
              <c15:filteredCategoryTitle>
                <c15:cat>
                  <c:multiLvlStrRef>
                    <c:extLst>
                      <c:ext uri="{02D57815-91ED-43cb-92C2-25804820EDAC}">
                        <c15:formulaRef>
                          <c15:sqref>工作表1!#REF!</c15:sqref>
                        </c15:formulaRef>
                      </c:ext>
                    </c:extLst>
                  </c:multiLvlStrRef>
                </c15:cat>
              </c15:filteredCategoryTitle>
            </c:ext>
            <c:ext xmlns:c16="http://schemas.microsoft.com/office/drawing/2014/chart" uri="{C3380CC4-5D6E-409C-BE32-E72D297353CC}">
              <c16:uniqueId val="{00000002-C0BD-4E5D-A0E1-77EB14767C34}"/>
            </c:ext>
          </c:extLst>
        </c:ser>
        <c:dLbls>
          <c:showLegendKey val="0"/>
          <c:showVal val="0"/>
          <c:showCatName val="0"/>
          <c:showSerName val="0"/>
          <c:showPercent val="0"/>
          <c:showBubbleSize val="0"/>
        </c:dLbls>
        <c:gapWidth val="182"/>
        <c:axId val="258760200"/>
        <c:axId val="258757456"/>
      </c:barChart>
      <c:catAx>
        <c:axId val="25876020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zh-TW"/>
          </a:p>
        </c:txPr>
        <c:crossAx val="258757456"/>
        <c:crosses val="autoZero"/>
        <c:auto val="1"/>
        <c:lblAlgn val="ctr"/>
        <c:lblOffset val="100"/>
        <c:noMultiLvlLbl val="0"/>
      </c:catAx>
      <c:valAx>
        <c:axId val="258757456"/>
        <c:scaling>
          <c:orientation val="minMax"/>
        </c:scaling>
        <c:delete val="0"/>
        <c:axPos val="b"/>
        <c:majorGridlines>
          <c:spPr>
            <a:ln w="9525" cap="flat" cmpd="sng" algn="ctr">
              <a:solidFill>
                <a:schemeClr val="tx1">
                  <a:lumMod val="15000"/>
                  <a:lumOff val="85000"/>
                </a:schemeClr>
              </a:solidFill>
              <a:round/>
            </a:ln>
            <a:effectLst/>
          </c:spPr>
        </c:majorGridlines>
        <c:numFmt formatCode="0.0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zh-TW"/>
          </a:p>
        </c:txPr>
        <c:crossAx val="258760200"/>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zh-TW"/>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TW"/>
  <c:roundedCorners val="0"/>
  <mc:AlternateContent xmlns:mc="http://schemas.openxmlformats.org/markup-compatibility/2006">
    <mc:Choice xmlns:c14="http://schemas.microsoft.com/office/drawing/2007/8/2/chart" Requires="c14">
      <c14:style val="102"/>
    </mc:Choice>
    <mc:Fallback>
      <c:style val="2"/>
    </mc:Fallback>
  </mc:AlternateContent>
  <c:chart>
    <c:title>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zh-TW"/>
        </a:p>
      </c:txPr>
    </c:title>
    <c:autoTitleDeleted val="0"/>
    <c:plotArea>
      <c:layout/>
      <c:pieChart>
        <c:varyColors val="1"/>
        <c:ser>
          <c:idx val="0"/>
          <c:order val="0"/>
          <c:tx>
            <c:strRef>
              <c:f>工作表1!$B$1</c:f>
              <c:strCache>
                <c:ptCount val="1"/>
                <c:pt idx="0">
                  <c:v>預算</c:v>
                </c:pt>
              </c:strCache>
            </c:strRef>
          </c:tx>
          <c:dPt>
            <c:idx val="0"/>
            <c:bubble3D val="0"/>
            <c:spPr>
              <a:solidFill>
                <a:schemeClr val="accent1"/>
              </a:solidFill>
              <a:ln w="19050">
                <a:solidFill>
                  <a:schemeClr val="lt1"/>
                </a:solidFill>
              </a:ln>
              <a:effectLst/>
            </c:spPr>
            <c:extLst>
              <c:ext xmlns:c16="http://schemas.microsoft.com/office/drawing/2014/chart" uri="{C3380CC4-5D6E-409C-BE32-E72D297353CC}">
                <c16:uniqueId val="{00000001-DD69-410B-BA78-11C691763A38}"/>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3-DD69-410B-BA78-11C691763A38}"/>
              </c:ext>
            </c:extLst>
          </c:dPt>
          <c:dPt>
            <c:idx val="2"/>
            <c:bubble3D val="0"/>
            <c:spPr>
              <a:solidFill>
                <a:schemeClr val="accent3"/>
              </a:solidFill>
              <a:ln w="19050">
                <a:solidFill>
                  <a:schemeClr val="lt1"/>
                </a:solidFill>
              </a:ln>
              <a:effectLst/>
            </c:spPr>
            <c:extLst>
              <c:ext xmlns:c16="http://schemas.microsoft.com/office/drawing/2014/chart" uri="{C3380CC4-5D6E-409C-BE32-E72D297353CC}">
                <c16:uniqueId val="{00000005-DD69-410B-BA78-11C691763A38}"/>
              </c:ext>
            </c:extLst>
          </c:dPt>
          <c:dPt>
            <c:idx val="3"/>
            <c:bubble3D val="0"/>
            <c:spPr>
              <a:solidFill>
                <a:schemeClr val="accent4"/>
              </a:solidFill>
              <a:ln w="19050">
                <a:solidFill>
                  <a:schemeClr val="lt1"/>
                </a:solidFill>
              </a:ln>
              <a:effectLst/>
            </c:spPr>
            <c:extLst>
              <c:ext xmlns:c16="http://schemas.microsoft.com/office/drawing/2014/chart" uri="{C3380CC4-5D6E-409C-BE32-E72D297353CC}">
                <c16:uniqueId val="{00000007-DD69-410B-BA78-11C691763A38}"/>
              </c:ext>
            </c:extLst>
          </c:dPt>
          <c:cat>
            <c:strRef>
              <c:f>工作表1!$A$2:$A$5</c:f>
              <c:strCache>
                <c:ptCount val="4"/>
                <c:pt idx="0">
                  <c:v>獎品</c:v>
                </c:pt>
                <c:pt idx="1">
                  <c:v>材料費</c:v>
                </c:pt>
                <c:pt idx="2">
                  <c:v>餐點</c:v>
                </c:pt>
                <c:pt idx="3">
                  <c:v>其他</c:v>
                </c:pt>
              </c:strCache>
            </c:strRef>
          </c:cat>
          <c:val>
            <c:numRef>
              <c:f>工作表1!$B$2:$B$5</c:f>
              <c:numCache>
                <c:formatCode>General</c:formatCode>
                <c:ptCount val="4"/>
                <c:pt idx="0">
                  <c:v>2900</c:v>
                </c:pt>
                <c:pt idx="1">
                  <c:v>2520</c:v>
                </c:pt>
                <c:pt idx="2">
                  <c:v>6600</c:v>
                </c:pt>
                <c:pt idx="3">
                  <c:v>2200</c:v>
                </c:pt>
              </c:numCache>
            </c:numRef>
          </c:val>
          <c:extLst>
            <c:ext xmlns:c16="http://schemas.microsoft.com/office/drawing/2014/chart" uri="{C3380CC4-5D6E-409C-BE32-E72D297353CC}">
              <c16:uniqueId val="{00000008-DD69-410B-BA78-11C691763A38}"/>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zh-TW"/>
        </a:p>
      </c:txPr>
    </c:legend>
    <c:plotVisOnly val="1"/>
    <c:dispBlanksAs val="gap"/>
    <c:showDLblsOverMax val="0"/>
  </c:chart>
  <c:spPr>
    <a:noFill/>
    <a:ln>
      <a:noFill/>
    </a:ln>
    <a:effectLst/>
  </c:spPr>
  <c:txPr>
    <a:bodyPr/>
    <a:lstStyle/>
    <a:p>
      <a:pPr>
        <a:defRPr/>
      </a:pPr>
      <a:endParaRPr lang="zh-TW"/>
    </a:p>
  </c:txPr>
  <c:externalData r:id="rId1">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accent5_2">
  <dgm:title val=""/>
  <dgm:desc val=""/>
  <dgm:catLst>
    <dgm:cat type="accent5" pri="11200"/>
  </dgm:catLst>
  <dgm:styleLbl name="node0">
    <dgm:fillClrLst meth="repeat">
      <a:schemeClr val="accent5"/>
    </dgm:fillClrLst>
    <dgm:linClrLst meth="repeat">
      <a:schemeClr val="lt1"/>
    </dgm:linClrLst>
    <dgm:effectClrLst/>
    <dgm:txLinClrLst/>
    <dgm:txFillClrLst/>
    <dgm:txEffectClrLst/>
  </dgm:styleLbl>
  <dgm:styleLbl name="node1">
    <dgm:fillClrLst meth="repeat">
      <a:schemeClr val="accent5"/>
    </dgm:fillClrLst>
    <dgm:linClrLst meth="repeat">
      <a:schemeClr val="lt1"/>
    </dgm:linClrLst>
    <dgm:effectClrLst/>
    <dgm:txLinClrLst/>
    <dgm:txFillClrLst/>
    <dgm:txEffectClrLst/>
  </dgm:styleLbl>
  <dgm:styleLbl name="alignNode1">
    <dgm:fillClrLst meth="repeat">
      <a:schemeClr val="accent5"/>
    </dgm:fillClrLst>
    <dgm:linClrLst meth="repeat">
      <a:schemeClr val="accent5"/>
    </dgm:linClrLst>
    <dgm:effectClrLst/>
    <dgm:txLinClrLst/>
    <dgm:txFillClrLst/>
    <dgm:txEffectClrLst/>
  </dgm:styleLbl>
  <dgm:styleLbl name="lnNode1">
    <dgm:fillClrLst meth="repeat">
      <a:schemeClr val="accent5"/>
    </dgm:fillClrLst>
    <dgm:linClrLst meth="repeat">
      <a:schemeClr val="lt1"/>
    </dgm:linClrLst>
    <dgm:effectClrLst/>
    <dgm:txLinClrLst/>
    <dgm:txFillClrLst/>
    <dgm:txEffectClrLst/>
  </dgm:styleLbl>
  <dgm:styleLbl name="vennNode1">
    <dgm:fillClrLst meth="repeat">
      <a:schemeClr val="accent5">
        <a:alpha val="50000"/>
      </a:schemeClr>
    </dgm:fillClrLst>
    <dgm:linClrLst meth="repeat">
      <a:schemeClr val="lt1"/>
    </dgm:linClrLst>
    <dgm:effectClrLst/>
    <dgm:txLinClrLst/>
    <dgm:txFillClrLst/>
    <dgm:txEffectClrLst/>
  </dgm:styleLbl>
  <dgm:styleLbl name="node2">
    <dgm:fillClrLst meth="repeat">
      <a:schemeClr val="accent5"/>
    </dgm:fillClrLst>
    <dgm:linClrLst meth="repeat">
      <a:schemeClr val="lt1"/>
    </dgm:linClrLst>
    <dgm:effectClrLst/>
    <dgm:txLinClrLst/>
    <dgm:txFillClrLst/>
    <dgm:txEffectClrLst/>
  </dgm:styleLbl>
  <dgm:styleLbl name="node3">
    <dgm:fillClrLst meth="repeat">
      <a:schemeClr val="accent5"/>
    </dgm:fillClrLst>
    <dgm:linClrLst meth="repeat">
      <a:schemeClr val="lt1"/>
    </dgm:linClrLst>
    <dgm:effectClrLst/>
    <dgm:txLinClrLst/>
    <dgm:txFillClrLst/>
    <dgm:txEffectClrLst/>
  </dgm:styleLbl>
  <dgm:styleLbl name="node4">
    <dgm:fillClrLst meth="repeat">
      <a:schemeClr val="accent5"/>
    </dgm:fillClrLst>
    <dgm:linClrLst meth="repeat">
      <a:schemeClr val="lt1"/>
    </dgm:linClrLst>
    <dgm:effectClrLst/>
    <dgm:txLinClrLst/>
    <dgm:txFillClrLst/>
    <dgm:txEffectClrLst/>
  </dgm:styleLbl>
  <dgm:styleLbl name="f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5">
        <a:tint val="60000"/>
      </a:schemeClr>
    </dgm:fillClrLst>
    <dgm:linClrLst meth="repeat">
      <a:schemeClr val="accent5">
        <a:tint val="60000"/>
      </a:schemeClr>
    </dgm:linClrLst>
    <dgm:effectClrLst/>
    <dgm:txLinClrLst/>
    <dgm:txFillClrLst/>
    <dgm:txEffectClrLst/>
  </dgm:styleLbl>
  <dgm:styleLbl name="fgSibTrans2D1">
    <dgm:fillClrLst meth="repeat">
      <a:schemeClr val="accent5">
        <a:tint val="60000"/>
      </a:schemeClr>
    </dgm:fillClrLst>
    <dgm:linClrLst meth="repeat">
      <a:schemeClr val="accent5">
        <a:tint val="60000"/>
      </a:schemeClr>
    </dgm:linClrLst>
    <dgm:effectClrLst/>
    <dgm:txLinClrLst/>
    <dgm:txFillClrLst/>
    <dgm:txEffectClrLst/>
  </dgm:styleLbl>
  <dgm:styleLbl name="bgSibTrans2D1">
    <dgm:fillClrLst meth="repeat">
      <a:schemeClr val="accent5">
        <a:tint val="60000"/>
      </a:schemeClr>
    </dgm:fillClrLst>
    <dgm:linClrLst meth="repeat">
      <a:schemeClr val="accent5">
        <a:tint val="60000"/>
      </a:schemeClr>
    </dgm:linClrLst>
    <dgm:effectClrLst/>
    <dgm:txLinClrLst/>
    <dgm:txFillClrLst/>
    <dgm:txEffectClrLst/>
  </dgm:styleLbl>
  <dgm:styleLbl name="sibTrans1D1">
    <dgm:fillClrLst meth="repeat">
      <a:schemeClr val="accent5"/>
    </dgm:fillClrLst>
    <dgm:linClrLst meth="repeat">
      <a:schemeClr val="accent5"/>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dgm:linClrLst>
    <dgm:effectClrLst/>
    <dgm:txLinClrLst/>
    <dgm:txFillClrLst/>
    <dgm:txEffectClrLst/>
  </dgm:styleLbl>
  <dgm:styleLbl name="asst1">
    <dgm:fillClrLst meth="repeat">
      <a:schemeClr val="accent5"/>
    </dgm:fillClrLst>
    <dgm:linClrLst meth="repeat">
      <a:schemeClr val="lt1"/>
    </dgm:linClrLst>
    <dgm:effectClrLst/>
    <dgm:txLinClrLst/>
    <dgm:txFillClrLst/>
    <dgm:txEffectClrLst/>
  </dgm:styleLbl>
  <dgm:styleLbl name="asst2">
    <dgm:fillClrLst meth="repeat">
      <a:schemeClr val="accent5"/>
    </dgm:fillClrLst>
    <dgm:linClrLst meth="repeat">
      <a:schemeClr val="lt1"/>
    </dgm:linClrLst>
    <dgm:effectClrLst/>
    <dgm:txLinClrLst/>
    <dgm:txFillClrLst/>
    <dgm:txEffectClrLst/>
  </dgm:styleLbl>
  <dgm:styleLbl name="asst3">
    <dgm:fillClrLst meth="repeat">
      <a:schemeClr val="accent5"/>
    </dgm:fillClrLst>
    <dgm:linClrLst meth="repeat">
      <a:schemeClr val="lt1"/>
    </dgm:linClrLst>
    <dgm:effectClrLst/>
    <dgm:txLinClrLst/>
    <dgm:txFillClrLst/>
    <dgm:txEffectClrLst/>
  </dgm:styleLbl>
  <dgm:styleLbl name="asst4">
    <dgm:fillClrLst meth="repeat">
      <a:schemeClr val="accent5"/>
    </dgm:fillClrLst>
    <dgm:linClrLst meth="repeat">
      <a:schemeClr val="lt1"/>
    </dgm:linClrLst>
    <dgm:effectClrLst/>
    <dgm:txLinClrLst/>
    <dgm:txFillClrLst/>
    <dgm:txEffectClrLst/>
  </dgm:styleLbl>
  <dgm:styleLbl name="parChTrans2D1">
    <dgm:fillClrLst meth="repeat">
      <a:schemeClr val="accent5">
        <a:tint val="60000"/>
      </a:schemeClr>
    </dgm:fillClrLst>
    <dgm:linClrLst meth="repeat">
      <a:schemeClr val="accent5">
        <a:tint val="60000"/>
      </a:schemeClr>
    </dgm:linClrLst>
    <dgm:effectClrLst/>
    <dgm:txLinClrLst/>
    <dgm:txFillClrLst meth="repeat">
      <a:schemeClr val="lt1"/>
    </dgm:txFillClrLst>
    <dgm:txEffectClrLst/>
  </dgm:styleLbl>
  <dgm:styleLbl name="parChTrans2D2">
    <dgm:fillClrLst meth="repeat">
      <a:schemeClr val="accent5"/>
    </dgm:fillClrLst>
    <dgm:linClrLst meth="repeat">
      <a:schemeClr val="accent5"/>
    </dgm:linClrLst>
    <dgm:effectClrLst/>
    <dgm:txLinClrLst/>
    <dgm:txFillClrLst meth="repeat">
      <a:schemeClr val="lt1"/>
    </dgm:txFillClrLst>
    <dgm:txEffectClrLst/>
  </dgm:styleLbl>
  <dgm:styleLbl name="parChTrans2D3">
    <dgm:fillClrLst meth="repeat">
      <a:schemeClr val="accent5"/>
    </dgm:fillClrLst>
    <dgm:linClrLst meth="repeat">
      <a:schemeClr val="accent5"/>
    </dgm:linClrLst>
    <dgm:effectClrLst/>
    <dgm:txLinClrLst/>
    <dgm:txFillClrLst meth="repeat">
      <a:schemeClr val="lt1"/>
    </dgm:txFillClrLst>
    <dgm:txEffectClrLst/>
  </dgm:styleLbl>
  <dgm:styleLbl name="parChTrans2D4">
    <dgm:fillClrLst meth="repeat">
      <a:schemeClr val="accent5"/>
    </dgm:fillClrLst>
    <dgm:linClrLst meth="repeat">
      <a:schemeClr val="accent5"/>
    </dgm:linClrLst>
    <dgm:effectClrLst/>
    <dgm:txLinClrLst/>
    <dgm:txFillClrLst meth="repeat">
      <a:schemeClr val="lt1"/>
    </dgm:txFillClrLst>
    <dgm:txEffectClrLst/>
  </dgm:styleLbl>
  <dgm:styleLbl name="parChTrans1D1">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2">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3">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parChTrans1D4">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solidFgAcc1">
    <dgm:fillClrLst meth="repeat">
      <a:schemeClr val="lt1"/>
    </dgm:fillClrLst>
    <dgm:linClrLst meth="repeat">
      <a:schemeClr val="accent5"/>
    </dgm:linClrLst>
    <dgm:effectClrLst/>
    <dgm:txLinClrLst/>
    <dgm:txFillClrLst meth="repeat">
      <a:schemeClr val="dk1"/>
    </dgm:txFillClrLst>
    <dgm:txEffectClrLst/>
  </dgm:styleLbl>
  <dgm:styleLbl name="solidAlignAcc1">
    <dgm:fillClrLst meth="repeat">
      <a:schemeClr val="lt1"/>
    </dgm:fillClrLst>
    <dgm:linClrLst meth="repeat">
      <a:schemeClr val="accent5"/>
    </dgm:linClrLst>
    <dgm:effectClrLst/>
    <dgm:txLinClrLst/>
    <dgm:txFillClrLst meth="repeat">
      <a:schemeClr val="dk1"/>
    </dgm:txFillClrLst>
    <dgm:txEffectClrLst/>
  </dgm:styleLbl>
  <dgm:styleLbl name="solidBgAcc1">
    <dgm:fillClrLst meth="repeat">
      <a:schemeClr val="lt1"/>
    </dgm:fillClrLst>
    <dgm:linClrLst meth="repeat">
      <a:schemeClr val="accent5"/>
    </dgm:linClrLst>
    <dgm:effectClrLst/>
    <dgm:txLinClrLst/>
    <dgm:txFillClrLst meth="repeat">
      <a:schemeClr val="dk1"/>
    </dgm:txFillClrLst>
    <dgm:txEffectClrLst/>
  </dgm:styleLbl>
  <dgm:styleLbl name="f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align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b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accent5"/>
    </dgm:linClrLst>
    <dgm:effectClrLst/>
    <dgm:txLinClrLst/>
    <dgm:txFillClrLst meth="repeat">
      <a:schemeClr val="dk1"/>
    </dgm:txFillClrLst>
    <dgm:txEffectClrLst/>
  </dgm:styleLbl>
  <dgm:styleLbl name="dkBgShp">
    <dgm:fillClrLst meth="repeat">
      <a:schemeClr val="accent5">
        <a:shade val="80000"/>
      </a:schemeClr>
    </dgm:fillClrLst>
    <dgm:linClrLst meth="repeat">
      <a:schemeClr val="accent5"/>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5.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6.xml><?xml version="1.0" encoding="utf-8"?>
<dgm:colorsDef xmlns:dgm="http://schemas.openxmlformats.org/drawingml/2006/diagram" xmlns:a="http://schemas.openxmlformats.org/drawingml/2006/main" uniqueId="urn:microsoft.com/office/officeart/2005/8/colors/accent1_4">
  <dgm:title val=""/>
  <dgm:desc val=""/>
  <dgm:catLst>
    <dgm:cat type="accent1" pri="11400"/>
  </dgm:catLst>
  <dgm:styleLbl name="node0">
    <dgm:fillClrLst meth="cycle">
      <a:schemeClr val="accent1">
        <a:shade val="60000"/>
      </a:schemeClr>
    </dgm:fillClrLst>
    <dgm:linClrLst meth="repeat">
      <a:schemeClr val="lt1"/>
    </dgm:linClrLst>
    <dgm:effectClrLst/>
    <dgm:txLinClrLst/>
    <dgm:txFillClrLst/>
    <dgm:txEffectClrLst/>
  </dgm:styleLbl>
  <dgm:styleLbl name="node1">
    <dgm:fillClrLst meth="cycle">
      <a:schemeClr val="accent1">
        <a:shade val="50000"/>
      </a:schemeClr>
      <a:schemeClr val="accent1">
        <a:tint val="55000"/>
      </a:schemeClr>
    </dgm:fillClrLst>
    <dgm:linClrLst meth="repeat">
      <a:schemeClr val="lt1"/>
    </dgm:linClrLst>
    <dgm:effectClrLst/>
    <dgm:txLinClrLst/>
    <dgm:txFillClrLst/>
    <dgm:txEffectClrLst/>
  </dgm:styleLbl>
  <dgm:styleLbl name="alignNode1">
    <dgm:fillClrLst meth="cycle">
      <a:schemeClr val="accent1">
        <a:shade val="50000"/>
      </a:schemeClr>
      <a:schemeClr val="accent1">
        <a:tint val="55000"/>
      </a:schemeClr>
    </dgm:fillClrLst>
    <dgm:linClrLst meth="cycle">
      <a:schemeClr val="accent1">
        <a:shade val="50000"/>
      </a:schemeClr>
      <a:schemeClr val="accent1">
        <a:tint val="55000"/>
      </a:schemeClr>
    </dgm:linClrLst>
    <dgm:effectClrLst/>
    <dgm:txLinClrLst/>
    <dgm:txFillClrLst/>
    <dgm:txEffectClrLst/>
  </dgm:styleLbl>
  <dgm:styleLbl name="lnNode1">
    <dgm:fillClrLst meth="cycle">
      <a:schemeClr val="accent1">
        <a:shade val="50000"/>
      </a:schemeClr>
      <a:schemeClr val="accent1">
        <a:tint val="55000"/>
      </a:schemeClr>
    </dgm:fillClrLst>
    <dgm:linClrLst meth="repeat">
      <a:schemeClr val="lt1"/>
    </dgm:linClrLst>
    <dgm:effectClrLst/>
    <dgm:txLinClrLst/>
    <dgm:txFillClrLst/>
    <dgm:txEffectClrLst/>
  </dgm:styleLbl>
  <dgm:styleLbl name="vennNode1">
    <dgm:fillClrLst meth="cycle">
      <a:schemeClr val="accent1">
        <a:shade val="80000"/>
        <a:alpha val="50000"/>
      </a:schemeClr>
      <a:schemeClr val="accent1">
        <a:tint val="50000"/>
        <a:alpha val="50000"/>
      </a:schemeClr>
    </dgm:fillClrLst>
    <dgm:linClrLst meth="repeat">
      <a:schemeClr val="lt1"/>
    </dgm:linClrLst>
    <dgm:effectClrLst/>
    <dgm:txLinClrLst/>
    <dgm:txFillClrLst/>
    <dgm:txEffectClrLst/>
  </dgm:styleLbl>
  <dgm:styleLbl name="node2">
    <dgm:fillClrLst>
      <a:schemeClr val="accent1">
        <a:shade val="80000"/>
      </a:schemeClr>
    </dgm:fillClrLst>
    <dgm:linClrLst meth="repeat">
      <a:schemeClr val="lt1"/>
    </dgm:linClrLst>
    <dgm:effectClrLst/>
    <dgm:txLinClrLst/>
    <dgm:txFillClrLst/>
    <dgm:txEffectClrLst/>
  </dgm:styleLbl>
  <dgm:styleLbl name="node3">
    <dgm:fillClrLst>
      <a:schemeClr val="accent1">
        <a:tint val="99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fg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bg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sibTrans1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0000"/>
      </a:schemeClr>
    </dgm:fillClrLst>
    <dgm:linClrLst meth="repeat">
      <a:schemeClr val="lt1"/>
    </dgm:linClrLst>
    <dgm:effectClrLst/>
    <dgm:txLinClrLst/>
    <dgm:txFillClrLst/>
    <dgm:txEffectClrLst/>
  </dgm:styleLbl>
  <dgm:styleLbl name="asst3">
    <dgm:fillClrLst>
      <a:schemeClr val="accent1">
        <a:tint val="70000"/>
      </a:schemeClr>
    </dgm:fillClrLst>
    <dgm:linClrLst meth="repeat">
      <a:schemeClr val="lt1"/>
    </dgm:linClrLst>
    <dgm:effectClrLst/>
    <dgm:txLinClrLst/>
    <dgm:txFillClrLst/>
    <dgm:txEffectClrLst/>
  </dgm:styleLbl>
  <dgm:styleLbl name="asst4">
    <dgm:fillClrLst>
      <a:schemeClr val="accent1">
        <a:tint val="5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shade val="80000"/>
      </a:schemeClr>
    </dgm:linClrLst>
    <dgm:effectClrLst/>
    <dgm:txLinClrLst/>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dk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0000"/>
      </a:schemeClr>
    </dgm:fillClrLst>
    <dgm:linClrLst meth="repeat">
      <a:schemeClr val="accent1">
        <a:tint val="90000"/>
      </a:schemeClr>
    </dgm:linClrLst>
    <dgm:effectClrLst/>
    <dgm:txLinClrLst/>
    <dgm:txFillClrLst meth="repeat">
      <a:schemeClr val="tx1"/>
    </dgm:txFillClrLst>
    <dgm:txEffectClrLst/>
  </dgm:styleLbl>
  <dgm:styleLbl name="parChTrans1D3">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parChTrans1D4">
    <dgm:fillClrLst meth="repeat">
      <a:schemeClr val="accent1">
        <a:tint val="50000"/>
      </a:schemeClr>
    </dgm:fillClrLst>
    <dgm:linClrLst meth="repeat">
      <a:schemeClr val="accent1">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55000"/>
      </a:schemeClr>
    </dgm:fillClrLst>
    <dgm:linClrLst meth="repeat">
      <a:schemeClr val="accent1">
        <a:alpha val="90000"/>
        <a:tint val="55000"/>
      </a:schemeClr>
    </dgm:linClrLst>
    <dgm:effectClrLst/>
    <dgm:txLinClrLst/>
    <dgm:txFillClrLst meth="repeat">
      <a:schemeClr val="dk1"/>
    </dgm:txFillClrLst>
    <dgm:txEffectClrLst/>
  </dgm:styleLbl>
  <dgm:styleLbl name="alignAccFollowNode1">
    <dgm:fillClrLst meth="repeat">
      <a:schemeClr val="accent1">
        <a:alpha val="90000"/>
        <a:tint val="55000"/>
      </a:schemeClr>
    </dgm:fillClrLst>
    <dgm:linClrLst meth="repeat">
      <a:schemeClr val="accent1">
        <a:alpha val="90000"/>
        <a:tint val="55000"/>
      </a:schemeClr>
    </dgm:linClrLst>
    <dgm:effectClrLst/>
    <dgm:txLinClrLst/>
    <dgm:txFillClrLst meth="repeat">
      <a:schemeClr val="dk1"/>
    </dgm:txFillClrLst>
    <dgm:txEffectClrLst/>
  </dgm:styleLbl>
  <dgm:styleLbl name="bgAccFollowNode1">
    <dgm:fillClrLst meth="repeat">
      <a:schemeClr val="accent1">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50000"/>
      </a:schemeClr>
    </dgm:linClrLst>
    <dgm:effectClrLst/>
    <dgm:txLinClrLst/>
    <dgm:txFillClrLst meth="repeat">
      <a:schemeClr val="dk1"/>
    </dgm:txFillClrLst>
    <dgm:txEffectClrLst/>
  </dgm:styleLbl>
  <dgm:styleLbl name="bgShp">
    <dgm:fillClrLst meth="repeat">
      <a:schemeClr val="accent1">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55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7.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8.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9.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0.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1.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2.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3.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4.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5.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9999426-8125-4D9C-BCFC-430CF59F7F2B}" type="doc">
      <dgm:prSet loTypeId="urn:microsoft.com/office/officeart/2005/8/layout/radial6" loCatId="cycle" qsTypeId="urn:microsoft.com/office/officeart/2005/8/quickstyle/3d2" qsCatId="3D" csTypeId="urn:microsoft.com/office/officeart/2005/8/colors/accent5_2" csCatId="accent5" phldr="1"/>
      <dgm:spPr/>
      <dgm:t>
        <a:bodyPr/>
        <a:lstStyle/>
        <a:p>
          <a:endParaRPr lang="zh-TW" altLang="en-US"/>
        </a:p>
      </dgm:t>
    </dgm:pt>
    <dgm:pt modelId="{25935FD7-40AA-4A90-8982-9E16B222A4F9}">
      <dgm:prSet phldrT="[文字]"/>
      <dgm:spPr/>
      <dgm:t>
        <a:bodyPr/>
        <a:lstStyle/>
        <a:p>
          <a:r>
            <a:rPr lang="zh-TW" altLang="en-US" dirty="0">
              <a:latin typeface="Yu Gothic UI Semibold" panose="020B0700000000000000" pitchFamily="34" charset="-128"/>
              <a:ea typeface="Yu Gothic UI Semibold" panose="020B0700000000000000" pitchFamily="34" charset="-128"/>
            </a:rPr>
            <a:t>自主學習低落</a:t>
          </a:r>
          <a:endParaRPr lang="zh-TW" altLang="en-US" dirty="0"/>
        </a:p>
      </dgm:t>
    </dgm:pt>
    <dgm:pt modelId="{5FC8A461-6370-437E-88CF-53CAC69BA755}" type="parTrans" cxnId="{F6F8940D-A4AA-4940-85A7-EC6F47BB8F1A}">
      <dgm:prSet/>
      <dgm:spPr/>
      <dgm:t>
        <a:bodyPr/>
        <a:lstStyle/>
        <a:p>
          <a:endParaRPr lang="zh-TW" altLang="en-US"/>
        </a:p>
      </dgm:t>
    </dgm:pt>
    <dgm:pt modelId="{A066E5AE-8E0C-44B4-8B1E-4C79480FAA95}" type="sibTrans" cxnId="{F6F8940D-A4AA-4940-85A7-EC6F47BB8F1A}">
      <dgm:prSet/>
      <dgm:spPr/>
      <dgm:t>
        <a:bodyPr/>
        <a:lstStyle/>
        <a:p>
          <a:endParaRPr lang="zh-TW" altLang="en-US"/>
        </a:p>
      </dgm:t>
    </dgm:pt>
    <dgm:pt modelId="{CD606183-A359-42A6-B8CD-49B250A5B171}">
      <dgm:prSet phldrT="[文字]"/>
      <dgm:spPr/>
      <dgm:t>
        <a:bodyPr/>
        <a:lstStyle/>
        <a:p>
          <a:r>
            <a:rPr lang="zh-TW" altLang="en-US" dirty="0">
              <a:latin typeface="Yu Gothic UI Semibold" panose="020B0700000000000000" pitchFamily="34" charset="-128"/>
              <a:ea typeface="Yu Gothic UI Semibold" panose="020B0700000000000000" pitchFamily="34" charset="-128"/>
            </a:rPr>
            <a:t>學習意願的降低</a:t>
          </a:r>
          <a:endParaRPr lang="zh-TW" altLang="en-US" dirty="0"/>
        </a:p>
      </dgm:t>
    </dgm:pt>
    <dgm:pt modelId="{9275D0C0-6F33-4535-B164-191F8A26ADBE}" type="parTrans" cxnId="{2E93E7C0-DFE8-41B6-A813-985B6BE23EE9}">
      <dgm:prSet/>
      <dgm:spPr/>
      <dgm:t>
        <a:bodyPr/>
        <a:lstStyle/>
        <a:p>
          <a:endParaRPr lang="zh-TW" altLang="en-US"/>
        </a:p>
      </dgm:t>
    </dgm:pt>
    <dgm:pt modelId="{28A2BABE-FD91-4469-A372-DEAACFA67864}" type="sibTrans" cxnId="{2E93E7C0-DFE8-41B6-A813-985B6BE23EE9}">
      <dgm:prSet/>
      <dgm:spPr/>
      <dgm:t>
        <a:bodyPr/>
        <a:lstStyle/>
        <a:p>
          <a:endParaRPr lang="zh-TW" altLang="en-US"/>
        </a:p>
      </dgm:t>
    </dgm:pt>
    <dgm:pt modelId="{E077DCA1-4F43-473E-ACF4-5213163F1B4F}">
      <dgm:prSet phldrT="[文字]"/>
      <dgm:spPr/>
      <dgm:t>
        <a:bodyPr/>
        <a:lstStyle/>
        <a:p>
          <a:r>
            <a:rPr lang="zh-TW" altLang="en-US" dirty="0">
              <a:latin typeface="Yu Gothic UI Semibold" panose="020B0700000000000000" pitchFamily="34" charset="-128"/>
              <a:ea typeface="Yu Gothic UI Semibold" panose="020B0700000000000000" pitchFamily="34" charset="-128"/>
            </a:rPr>
            <a:t>無法因材施教</a:t>
          </a:r>
          <a:endParaRPr lang="zh-TW" altLang="en-US" dirty="0"/>
        </a:p>
      </dgm:t>
    </dgm:pt>
    <dgm:pt modelId="{1AA5FFF7-C542-46FB-8688-F4F476BFB9A7}" type="parTrans" cxnId="{3FA36653-4DE5-4DD3-9D04-6FA94996A5DC}">
      <dgm:prSet/>
      <dgm:spPr/>
      <dgm:t>
        <a:bodyPr/>
        <a:lstStyle/>
        <a:p>
          <a:endParaRPr lang="zh-TW" altLang="en-US"/>
        </a:p>
      </dgm:t>
    </dgm:pt>
    <dgm:pt modelId="{36554F09-5D2B-4864-8634-76E4B5C80310}" type="sibTrans" cxnId="{3FA36653-4DE5-4DD3-9D04-6FA94996A5DC}">
      <dgm:prSet/>
      <dgm:spPr/>
      <dgm:t>
        <a:bodyPr/>
        <a:lstStyle/>
        <a:p>
          <a:endParaRPr lang="zh-TW" altLang="en-US"/>
        </a:p>
      </dgm:t>
    </dgm:pt>
    <dgm:pt modelId="{EB1A2AB7-8AC2-4A8F-97BF-6FDBD6EFCBA0}">
      <dgm:prSet phldrT="[文字]"/>
      <dgm:spPr/>
      <dgm:t>
        <a:bodyPr/>
        <a:lstStyle/>
        <a:p>
          <a:r>
            <a:rPr lang="zh-TW" altLang="en-US" dirty="0">
              <a:latin typeface="Yu Gothic UI Semibold" panose="020B0700000000000000" pitchFamily="34" charset="-128"/>
              <a:ea typeface="Yu Gothic UI Semibold" panose="020B0700000000000000" pitchFamily="34" charset="-128"/>
            </a:rPr>
            <a:t>限縮思維多樣發展</a:t>
          </a:r>
          <a:endParaRPr lang="zh-TW" altLang="en-US" dirty="0"/>
        </a:p>
      </dgm:t>
    </dgm:pt>
    <dgm:pt modelId="{A0692089-A1F3-4529-B945-EEDDAA43E5C5}" type="parTrans" cxnId="{9121FF10-53FA-4717-98AF-59A7C664A2BD}">
      <dgm:prSet/>
      <dgm:spPr/>
      <dgm:t>
        <a:bodyPr/>
        <a:lstStyle/>
        <a:p>
          <a:endParaRPr lang="zh-TW" altLang="en-US"/>
        </a:p>
      </dgm:t>
    </dgm:pt>
    <dgm:pt modelId="{B397250E-0846-4B0C-ABD3-91A0A6D21F24}" type="sibTrans" cxnId="{9121FF10-53FA-4717-98AF-59A7C664A2BD}">
      <dgm:prSet/>
      <dgm:spPr/>
      <dgm:t>
        <a:bodyPr/>
        <a:lstStyle/>
        <a:p>
          <a:endParaRPr lang="zh-TW" altLang="en-US"/>
        </a:p>
      </dgm:t>
    </dgm:pt>
    <dgm:pt modelId="{67E2886E-3E60-4642-8020-87A9883050DF}" type="pres">
      <dgm:prSet presAssocID="{59999426-8125-4D9C-BCFC-430CF59F7F2B}" presName="Name0" presStyleCnt="0">
        <dgm:presLayoutVars>
          <dgm:chMax val="1"/>
          <dgm:dir/>
          <dgm:animLvl val="ctr"/>
          <dgm:resizeHandles val="exact"/>
        </dgm:presLayoutVars>
      </dgm:prSet>
      <dgm:spPr/>
      <dgm:t>
        <a:bodyPr/>
        <a:lstStyle/>
        <a:p>
          <a:endParaRPr lang="zh-TW" altLang="en-US"/>
        </a:p>
      </dgm:t>
    </dgm:pt>
    <dgm:pt modelId="{F5911E6E-2179-4271-9F2A-C9C675E67B5B}" type="pres">
      <dgm:prSet presAssocID="{25935FD7-40AA-4A90-8982-9E16B222A4F9}" presName="centerShape" presStyleLbl="node0" presStyleIdx="0" presStyleCnt="1"/>
      <dgm:spPr/>
      <dgm:t>
        <a:bodyPr/>
        <a:lstStyle/>
        <a:p>
          <a:endParaRPr lang="zh-TW" altLang="en-US"/>
        </a:p>
      </dgm:t>
    </dgm:pt>
    <dgm:pt modelId="{DEF5454F-B562-4CB2-8FDD-2582A7E56771}" type="pres">
      <dgm:prSet presAssocID="{CD606183-A359-42A6-B8CD-49B250A5B171}" presName="node" presStyleLbl="node1" presStyleIdx="0" presStyleCnt="3" custRadScaleRad="100624" custRadScaleInc="1740">
        <dgm:presLayoutVars>
          <dgm:bulletEnabled val="1"/>
        </dgm:presLayoutVars>
      </dgm:prSet>
      <dgm:spPr/>
      <dgm:t>
        <a:bodyPr/>
        <a:lstStyle/>
        <a:p>
          <a:endParaRPr lang="zh-TW" altLang="en-US"/>
        </a:p>
      </dgm:t>
    </dgm:pt>
    <dgm:pt modelId="{584272E4-952A-434F-BFDB-0BC220691D24}" type="pres">
      <dgm:prSet presAssocID="{CD606183-A359-42A6-B8CD-49B250A5B171}" presName="dummy" presStyleCnt="0"/>
      <dgm:spPr/>
      <dgm:t>
        <a:bodyPr/>
        <a:lstStyle/>
        <a:p>
          <a:endParaRPr lang="zh-TW" altLang="en-US"/>
        </a:p>
      </dgm:t>
    </dgm:pt>
    <dgm:pt modelId="{899BE607-27A3-4B50-A823-F933A39E1713}" type="pres">
      <dgm:prSet presAssocID="{28A2BABE-FD91-4469-A372-DEAACFA67864}" presName="sibTrans" presStyleLbl="sibTrans2D1" presStyleIdx="0" presStyleCnt="3"/>
      <dgm:spPr/>
      <dgm:t>
        <a:bodyPr/>
        <a:lstStyle/>
        <a:p>
          <a:endParaRPr lang="zh-TW" altLang="en-US"/>
        </a:p>
      </dgm:t>
    </dgm:pt>
    <dgm:pt modelId="{E2B19C8A-5E64-479C-8947-25E1BA542D51}" type="pres">
      <dgm:prSet presAssocID="{E077DCA1-4F43-473E-ACF4-5213163F1B4F}" presName="node" presStyleLbl="node1" presStyleIdx="1" presStyleCnt="3">
        <dgm:presLayoutVars>
          <dgm:bulletEnabled val="1"/>
        </dgm:presLayoutVars>
      </dgm:prSet>
      <dgm:spPr/>
      <dgm:t>
        <a:bodyPr/>
        <a:lstStyle/>
        <a:p>
          <a:endParaRPr lang="zh-TW" altLang="en-US"/>
        </a:p>
      </dgm:t>
    </dgm:pt>
    <dgm:pt modelId="{C011C5C9-8F6A-4214-83B5-4E566D8D80B4}" type="pres">
      <dgm:prSet presAssocID="{E077DCA1-4F43-473E-ACF4-5213163F1B4F}" presName="dummy" presStyleCnt="0"/>
      <dgm:spPr/>
      <dgm:t>
        <a:bodyPr/>
        <a:lstStyle/>
        <a:p>
          <a:endParaRPr lang="zh-TW" altLang="en-US"/>
        </a:p>
      </dgm:t>
    </dgm:pt>
    <dgm:pt modelId="{74578EC6-0C45-493E-9135-B2143BA9F2FB}" type="pres">
      <dgm:prSet presAssocID="{36554F09-5D2B-4864-8634-76E4B5C80310}" presName="sibTrans" presStyleLbl="sibTrans2D1" presStyleIdx="1" presStyleCnt="3"/>
      <dgm:spPr/>
      <dgm:t>
        <a:bodyPr/>
        <a:lstStyle/>
        <a:p>
          <a:endParaRPr lang="zh-TW" altLang="en-US"/>
        </a:p>
      </dgm:t>
    </dgm:pt>
    <dgm:pt modelId="{B66BE8F3-781D-4D4A-BF66-22349D864A98}" type="pres">
      <dgm:prSet presAssocID="{EB1A2AB7-8AC2-4A8F-97BF-6FDBD6EFCBA0}" presName="node" presStyleLbl="node1" presStyleIdx="2" presStyleCnt="3">
        <dgm:presLayoutVars>
          <dgm:bulletEnabled val="1"/>
        </dgm:presLayoutVars>
      </dgm:prSet>
      <dgm:spPr/>
      <dgm:t>
        <a:bodyPr/>
        <a:lstStyle/>
        <a:p>
          <a:endParaRPr lang="zh-TW" altLang="en-US"/>
        </a:p>
      </dgm:t>
    </dgm:pt>
    <dgm:pt modelId="{9CF7D8DE-57AD-472A-A89F-F5669F14E755}" type="pres">
      <dgm:prSet presAssocID="{EB1A2AB7-8AC2-4A8F-97BF-6FDBD6EFCBA0}" presName="dummy" presStyleCnt="0"/>
      <dgm:spPr/>
      <dgm:t>
        <a:bodyPr/>
        <a:lstStyle/>
        <a:p>
          <a:endParaRPr lang="zh-TW" altLang="en-US"/>
        </a:p>
      </dgm:t>
    </dgm:pt>
    <dgm:pt modelId="{DEFB8B36-DE32-4665-B716-DF055EADF381}" type="pres">
      <dgm:prSet presAssocID="{B397250E-0846-4B0C-ABD3-91A0A6D21F24}" presName="sibTrans" presStyleLbl="sibTrans2D1" presStyleIdx="2" presStyleCnt="3"/>
      <dgm:spPr/>
      <dgm:t>
        <a:bodyPr/>
        <a:lstStyle/>
        <a:p>
          <a:endParaRPr lang="zh-TW" altLang="en-US"/>
        </a:p>
      </dgm:t>
    </dgm:pt>
  </dgm:ptLst>
  <dgm:cxnLst>
    <dgm:cxn modelId="{1871934D-F63D-4BED-8DB6-95244B876CDC}" type="presOf" srcId="{59999426-8125-4D9C-BCFC-430CF59F7F2B}" destId="{67E2886E-3E60-4642-8020-87A9883050DF}" srcOrd="0" destOrd="0" presId="urn:microsoft.com/office/officeart/2005/8/layout/radial6"/>
    <dgm:cxn modelId="{FE05C27F-0B71-4ADD-8717-A634ED8E2556}" type="presOf" srcId="{36554F09-5D2B-4864-8634-76E4B5C80310}" destId="{74578EC6-0C45-493E-9135-B2143BA9F2FB}" srcOrd="0" destOrd="0" presId="urn:microsoft.com/office/officeart/2005/8/layout/radial6"/>
    <dgm:cxn modelId="{AD44AB86-22D0-4EE7-9E33-86523C2DC5F0}" type="presOf" srcId="{EB1A2AB7-8AC2-4A8F-97BF-6FDBD6EFCBA0}" destId="{B66BE8F3-781D-4D4A-BF66-22349D864A98}" srcOrd="0" destOrd="0" presId="urn:microsoft.com/office/officeart/2005/8/layout/radial6"/>
    <dgm:cxn modelId="{0492DD21-CEB3-4703-909B-E8DA55AAB6B8}" type="presOf" srcId="{CD606183-A359-42A6-B8CD-49B250A5B171}" destId="{DEF5454F-B562-4CB2-8FDD-2582A7E56771}" srcOrd="0" destOrd="0" presId="urn:microsoft.com/office/officeart/2005/8/layout/radial6"/>
    <dgm:cxn modelId="{31C644E7-BC31-4B8F-A91F-60F4EF5B3331}" type="presOf" srcId="{B397250E-0846-4B0C-ABD3-91A0A6D21F24}" destId="{DEFB8B36-DE32-4665-B716-DF055EADF381}" srcOrd="0" destOrd="0" presId="urn:microsoft.com/office/officeart/2005/8/layout/radial6"/>
    <dgm:cxn modelId="{16376409-7DEB-4D74-96F3-A5A77424C358}" type="presOf" srcId="{25935FD7-40AA-4A90-8982-9E16B222A4F9}" destId="{F5911E6E-2179-4271-9F2A-C9C675E67B5B}" srcOrd="0" destOrd="0" presId="urn:microsoft.com/office/officeart/2005/8/layout/radial6"/>
    <dgm:cxn modelId="{9121FF10-53FA-4717-98AF-59A7C664A2BD}" srcId="{25935FD7-40AA-4A90-8982-9E16B222A4F9}" destId="{EB1A2AB7-8AC2-4A8F-97BF-6FDBD6EFCBA0}" srcOrd="2" destOrd="0" parTransId="{A0692089-A1F3-4529-B945-EEDDAA43E5C5}" sibTransId="{B397250E-0846-4B0C-ABD3-91A0A6D21F24}"/>
    <dgm:cxn modelId="{3FA36653-4DE5-4DD3-9D04-6FA94996A5DC}" srcId="{25935FD7-40AA-4A90-8982-9E16B222A4F9}" destId="{E077DCA1-4F43-473E-ACF4-5213163F1B4F}" srcOrd="1" destOrd="0" parTransId="{1AA5FFF7-C542-46FB-8688-F4F476BFB9A7}" sibTransId="{36554F09-5D2B-4864-8634-76E4B5C80310}"/>
    <dgm:cxn modelId="{F6F8940D-A4AA-4940-85A7-EC6F47BB8F1A}" srcId="{59999426-8125-4D9C-BCFC-430CF59F7F2B}" destId="{25935FD7-40AA-4A90-8982-9E16B222A4F9}" srcOrd="0" destOrd="0" parTransId="{5FC8A461-6370-437E-88CF-53CAC69BA755}" sibTransId="{A066E5AE-8E0C-44B4-8B1E-4C79480FAA95}"/>
    <dgm:cxn modelId="{8EBDF125-F746-46F8-A2FD-5CBAA3BF35A3}" type="presOf" srcId="{E077DCA1-4F43-473E-ACF4-5213163F1B4F}" destId="{E2B19C8A-5E64-479C-8947-25E1BA542D51}" srcOrd="0" destOrd="0" presId="urn:microsoft.com/office/officeart/2005/8/layout/radial6"/>
    <dgm:cxn modelId="{2E93E7C0-DFE8-41B6-A813-985B6BE23EE9}" srcId="{25935FD7-40AA-4A90-8982-9E16B222A4F9}" destId="{CD606183-A359-42A6-B8CD-49B250A5B171}" srcOrd="0" destOrd="0" parTransId="{9275D0C0-6F33-4535-B164-191F8A26ADBE}" sibTransId="{28A2BABE-FD91-4469-A372-DEAACFA67864}"/>
    <dgm:cxn modelId="{AF6FAD33-9C8A-482A-A2D4-40D7BDF6E2D7}" type="presOf" srcId="{28A2BABE-FD91-4469-A372-DEAACFA67864}" destId="{899BE607-27A3-4B50-A823-F933A39E1713}" srcOrd="0" destOrd="0" presId="urn:microsoft.com/office/officeart/2005/8/layout/radial6"/>
    <dgm:cxn modelId="{00063924-9177-4C78-AB13-50FDC2A51AB0}" type="presParOf" srcId="{67E2886E-3E60-4642-8020-87A9883050DF}" destId="{F5911E6E-2179-4271-9F2A-C9C675E67B5B}" srcOrd="0" destOrd="0" presId="urn:microsoft.com/office/officeart/2005/8/layout/radial6"/>
    <dgm:cxn modelId="{29A4DFE4-6520-4699-B41D-1CA22400104C}" type="presParOf" srcId="{67E2886E-3E60-4642-8020-87A9883050DF}" destId="{DEF5454F-B562-4CB2-8FDD-2582A7E56771}" srcOrd="1" destOrd="0" presId="urn:microsoft.com/office/officeart/2005/8/layout/radial6"/>
    <dgm:cxn modelId="{F761590F-A5A8-4F63-B8BB-33FD883732CD}" type="presParOf" srcId="{67E2886E-3E60-4642-8020-87A9883050DF}" destId="{584272E4-952A-434F-BFDB-0BC220691D24}" srcOrd="2" destOrd="0" presId="urn:microsoft.com/office/officeart/2005/8/layout/radial6"/>
    <dgm:cxn modelId="{D10644ED-52A6-436A-B2FD-A4EC4B7540FA}" type="presParOf" srcId="{67E2886E-3E60-4642-8020-87A9883050DF}" destId="{899BE607-27A3-4B50-A823-F933A39E1713}" srcOrd="3" destOrd="0" presId="urn:microsoft.com/office/officeart/2005/8/layout/radial6"/>
    <dgm:cxn modelId="{72C6B720-5ADB-4121-8069-82C5B341FF28}" type="presParOf" srcId="{67E2886E-3E60-4642-8020-87A9883050DF}" destId="{E2B19C8A-5E64-479C-8947-25E1BA542D51}" srcOrd="4" destOrd="0" presId="urn:microsoft.com/office/officeart/2005/8/layout/radial6"/>
    <dgm:cxn modelId="{5A3F8806-95C5-47BD-9EAC-04D8D7EF3173}" type="presParOf" srcId="{67E2886E-3E60-4642-8020-87A9883050DF}" destId="{C011C5C9-8F6A-4214-83B5-4E566D8D80B4}" srcOrd="5" destOrd="0" presId="urn:microsoft.com/office/officeart/2005/8/layout/radial6"/>
    <dgm:cxn modelId="{ADA13355-0B08-49D4-BCF7-B2D529F7A14F}" type="presParOf" srcId="{67E2886E-3E60-4642-8020-87A9883050DF}" destId="{74578EC6-0C45-493E-9135-B2143BA9F2FB}" srcOrd="6" destOrd="0" presId="urn:microsoft.com/office/officeart/2005/8/layout/radial6"/>
    <dgm:cxn modelId="{B95A9AD5-8A99-4903-AFE5-4DE3EA93C3F8}" type="presParOf" srcId="{67E2886E-3E60-4642-8020-87A9883050DF}" destId="{B66BE8F3-781D-4D4A-BF66-22349D864A98}" srcOrd="7" destOrd="0" presId="urn:microsoft.com/office/officeart/2005/8/layout/radial6"/>
    <dgm:cxn modelId="{252621C9-1AED-44FA-B303-21AD5B2E09A5}" type="presParOf" srcId="{67E2886E-3E60-4642-8020-87A9883050DF}" destId="{9CF7D8DE-57AD-472A-A89F-F5669F14E755}" srcOrd="8" destOrd="0" presId="urn:microsoft.com/office/officeart/2005/8/layout/radial6"/>
    <dgm:cxn modelId="{B042F28E-1183-48CB-B936-EFFD34C75C1C}" type="presParOf" srcId="{67E2886E-3E60-4642-8020-87A9883050DF}" destId="{DEFB8B36-DE32-4665-B716-DF055EADF381}" srcOrd="9" destOrd="0" presId="urn:microsoft.com/office/officeart/2005/8/layout/radial6"/>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62EE9048-A0A1-452F-9F0C-0311723C9AB3}" type="doc">
      <dgm:prSet loTypeId="urn:microsoft.com/office/officeart/2005/8/layout/hierarchy1" loCatId="hierarchy" qsTypeId="urn:microsoft.com/office/officeart/2005/8/quickstyle/3d2" qsCatId="3D" csTypeId="urn:microsoft.com/office/officeart/2005/8/colors/colorful4" csCatId="colorful" phldr="1"/>
      <dgm:spPr/>
      <dgm:t>
        <a:bodyPr/>
        <a:lstStyle/>
        <a:p>
          <a:endParaRPr lang="zh-TW" altLang="en-US"/>
        </a:p>
      </dgm:t>
    </dgm:pt>
    <dgm:pt modelId="{1A7402F5-47C5-4DCD-A7DA-7F2D9D4EF219}">
      <dgm:prSet phldrT="[文字]" custT="1"/>
      <dgm:spPr/>
      <dgm:t>
        <a:bodyPr/>
        <a:lstStyle/>
        <a:p>
          <a:r>
            <a:rPr lang="en-US" altLang="zh-TW" sz="2800" dirty="0" smtClean="0"/>
            <a:t>2017</a:t>
          </a:r>
          <a:r>
            <a:rPr lang="zh-TW" altLang="en-US" sz="2800" dirty="0" smtClean="0"/>
            <a:t>年台灣學童學習狀況調查報告</a:t>
          </a:r>
          <a:endParaRPr lang="zh-TW" altLang="en-US" sz="2800" dirty="0"/>
        </a:p>
      </dgm:t>
    </dgm:pt>
    <dgm:pt modelId="{B69886FE-7F2D-4BC8-8D77-1C957BAC6A46}" type="parTrans" cxnId="{F3529470-6547-4CF1-9AEB-D411AA992B47}">
      <dgm:prSet/>
      <dgm:spPr/>
      <dgm:t>
        <a:bodyPr/>
        <a:lstStyle/>
        <a:p>
          <a:endParaRPr lang="zh-TW" altLang="en-US"/>
        </a:p>
      </dgm:t>
    </dgm:pt>
    <dgm:pt modelId="{907D12B7-597E-4033-A0F3-EFF82694B5A2}" type="sibTrans" cxnId="{F3529470-6547-4CF1-9AEB-D411AA992B47}">
      <dgm:prSet/>
      <dgm:spPr/>
      <dgm:t>
        <a:bodyPr/>
        <a:lstStyle/>
        <a:p>
          <a:endParaRPr lang="zh-TW" altLang="en-US"/>
        </a:p>
      </dgm:t>
    </dgm:pt>
    <dgm:pt modelId="{54BA07E0-4250-4A6B-85C6-D5F8486AEBD5}">
      <dgm:prSet phldrT="[文字]" custT="1"/>
      <dgm:spPr/>
      <dgm:t>
        <a:bodyPr/>
        <a:lstStyle/>
        <a:p>
          <a:r>
            <a:rPr lang="zh-TW" altLang="en-US" sz="2400" dirty="0" smtClean="0"/>
            <a:t>學習疲勞</a:t>
          </a:r>
          <a:endParaRPr lang="en-US" altLang="zh-TW" sz="2400" dirty="0" smtClean="0"/>
        </a:p>
        <a:p>
          <a:r>
            <a:rPr lang="en-US" altLang="zh-TW" sz="2400" dirty="0" smtClean="0"/>
            <a:t>50.4%</a:t>
          </a:r>
          <a:r>
            <a:rPr lang="zh-TW" altLang="en-US" sz="2400" dirty="0" smtClean="0"/>
            <a:t>高年級、國中學童有學習疲勞</a:t>
          </a:r>
          <a:endParaRPr lang="en-US" altLang="zh-TW" sz="2400" dirty="0" smtClean="0"/>
        </a:p>
        <a:p>
          <a:r>
            <a:rPr lang="en-US" altLang="zh-TW" sz="2400" dirty="0" smtClean="0"/>
            <a:t>12.7%</a:t>
          </a:r>
          <a:r>
            <a:rPr lang="zh-TW" altLang="en-US" sz="2400" dirty="0" smtClean="0"/>
            <a:t>已達學習過勞</a:t>
          </a:r>
          <a:endParaRPr lang="zh-TW" altLang="en-US" sz="2400" dirty="0"/>
        </a:p>
      </dgm:t>
    </dgm:pt>
    <dgm:pt modelId="{F2B40B5C-5F79-46EC-9BD7-C1A51A3D7010}" type="parTrans" cxnId="{89898405-3161-41F1-B081-D349391A51AB}">
      <dgm:prSet/>
      <dgm:spPr/>
      <dgm:t>
        <a:bodyPr/>
        <a:lstStyle/>
        <a:p>
          <a:endParaRPr lang="zh-TW" altLang="en-US"/>
        </a:p>
      </dgm:t>
    </dgm:pt>
    <dgm:pt modelId="{31796197-1A23-44B3-8C0F-1A245E4ED110}" type="sibTrans" cxnId="{89898405-3161-41F1-B081-D349391A51AB}">
      <dgm:prSet/>
      <dgm:spPr/>
      <dgm:t>
        <a:bodyPr/>
        <a:lstStyle/>
        <a:p>
          <a:endParaRPr lang="zh-TW" altLang="en-US"/>
        </a:p>
      </dgm:t>
    </dgm:pt>
    <dgm:pt modelId="{595CF303-3F9A-4CB2-842C-47B1906B4192}">
      <dgm:prSet phldrT="[文字]" custT="1"/>
      <dgm:spPr/>
      <dgm:t>
        <a:bodyPr/>
        <a:lstStyle/>
        <a:p>
          <a:r>
            <a:rPr lang="zh-TW" altLang="en-US" sz="1800" dirty="0" smtClean="0"/>
            <a:t>學習動機</a:t>
          </a:r>
          <a:endParaRPr lang="en-US" altLang="zh-TW" sz="1800" dirty="0" smtClean="0"/>
        </a:p>
        <a:p>
          <a:r>
            <a:rPr lang="en-US" altLang="zh-TW" sz="1800" dirty="0" smtClean="0"/>
            <a:t>25.5%</a:t>
          </a:r>
          <a:r>
            <a:rPr lang="zh-TW" altLang="en-US" sz="1800" dirty="0" smtClean="0"/>
            <a:t>學童認為努力無法獲得回報</a:t>
          </a:r>
          <a:endParaRPr lang="en-US" altLang="zh-TW" sz="1800" dirty="0" smtClean="0"/>
        </a:p>
        <a:p>
          <a:r>
            <a:rPr lang="en-US" altLang="zh-TW" sz="1800" dirty="0" smtClean="0"/>
            <a:t>21.4%</a:t>
          </a:r>
          <a:r>
            <a:rPr lang="zh-TW" altLang="en-US" sz="1800" dirty="0" smtClean="0"/>
            <a:t>學童認為念書對將來無用</a:t>
          </a:r>
          <a:endParaRPr lang="en-US" altLang="zh-TW" sz="1800" dirty="0" smtClean="0"/>
        </a:p>
        <a:p>
          <a:r>
            <a:rPr lang="en-US" altLang="zh-TW" sz="1800" dirty="0" smtClean="0"/>
            <a:t>33.2%</a:t>
          </a:r>
          <a:r>
            <a:rPr lang="zh-TW" altLang="en-US" sz="1800" dirty="0" smtClean="0"/>
            <a:t>學童不想花心思念書</a:t>
          </a:r>
          <a:endParaRPr lang="zh-TW" altLang="en-US" sz="1800" dirty="0"/>
        </a:p>
      </dgm:t>
    </dgm:pt>
    <dgm:pt modelId="{F703AD91-B117-4405-BD91-9A9373530177}" type="parTrans" cxnId="{D68B48A5-DF91-4089-9D4F-112DCC28CE82}">
      <dgm:prSet/>
      <dgm:spPr/>
      <dgm:t>
        <a:bodyPr/>
        <a:lstStyle/>
        <a:p>
          <a:endParaRPr lang="zh-TW" altLang="en-US"/>
        </a:p>
      </dgm:t>
    </dgm:pt>
    <dgm:pt modelId="{CD9EE944-37CA-429E-97DE-461A89A7CE72}" type="sibTrans" cxnId="{D68B48A5-DF91-4089-9D4F-112DCC28CE82}">
      <dgm:prSet/>
      <dgm:spPr/>
      <dgm:t>
        <a:bodyPr/>
        <a:lstStyle/>
        <a:p>
          <a:endParaRPr lang="zh-TW" altLang="en-US"/>
        </a:p>
      </dgm:t>
    </dgm:pt>
    <dgm:pt modelId="{812DAD4B-6B56-4F16-A4F5-3D888B5E7676}" type="pres">
      <dgm:prSet presAssocID="{62EE9048-A0A1-452F-9F0C-0311723C9AB3}" presName="hierChild1" presStyleCnt="0">
        <dgm:presLayoutVars>
          <dgm:chPref val="1"/>
          <dgm:dir/>
          <dgm:animOne val="branch"/>
          <dgm:animLvl val="lvl"/>
          <dgm:resizeHandles/>
        </dgm:presLayoutVars>
      </dgm:prSet>
      <dgm:spPr/>
      <dgm:t>
        <a:bodyPr/>
        <a:lstStyle/>
        <a:p>
          <a:endParaRPr lang="zh-TW" altLang="en-US"/>
        </a:p>
      </dgm:t>
    </dgm:pt>
    <dgm:pt modelId="{D34E4554-245B-4E47-BDA4-26902C9B7835}" type="pres">
      <dgm:prSet presAssocID="{1A7402F5-47C5-4DCD-A7DA-7F2D9D4EF219}" presName="hierRoot1" presStyleCnt="0"/>
      <dgm:spPr/>
    </dgm:pt>
    <dgm:pt modelId="{9B57BAED-8DBF-4465-A930-80C14CACF59D}" type="pres">
      <dgm:prSet presAssocID="{1A7402F5-47C5-4DCD-A7DA-7F2D9D4EF219}" presName="composite" presStyleCnt="0"/>
      <dgm:spPr/>
    </dgm:pt>
    <dgm:pt modelId="{CABEFF10-3C5B-4454-AD5A-4BD53D1DA0BC}" type="pres">
      <dgm:prSet presAssocID="{1A7402F5-47C5-4DCD-A7DA-7F2D9D4EF219}" presName="background" presStyleLbl="node0" presStyleIdx="0" presStyleCnt="1"/>
      <dgm:spPr/>
    </dgm:pt>
    <dgm:pt modelId="{96267445-4EF3-4AD9-8C80-5B872E52913D}" type="pres">
      <dgm:prSet presAssocID="{1A7402F5-47C5-4DCD-A7DA-7F2D9D4EF219}" presName="text" presStyleLbl="fgAcc0" presStyleIdx="0" presStyleCnt="1" custScaleX="190285">
        <dgm:presLayoutVars>
          <dgm:chPref val="3"/>
        </dgm:presLayoutVars>
      </dgm:prSet>
      <dgm:spPr/>
      <dgm:t>
        <a:bodyPr/>
        <a:lstStyle/>
        <a:p>
          <a:endParaRPr lang="zh-TW" altLang="en-US"/>
        </a:p>
      </dgm:t>
    </dgm:pt>
    <dgm:pt modelId="{D8C274A5-3689-459E-B7E2-5FE0B23DE3AB}" type="pres">
      <dgm:prSet presAssocID="{1A7402F5-47C5-4DCD-A7DA-7F2D9D4EF219}" presName="hierChild2" presStyleCnt="0"/>
      <dgm:spPr/>
    </dgm:pt>
    <dgm:pt modelId="{C56711EF-6B2F-4A01-B3F9-1976C0E25764}" type="pres">
      <dgm:prSet presAssocID="{F2B40B5C-5F79-46EC-9BD7-C1A51A3D7010}" presName="Name10" presStyleLbl="parChTrans1D2" presStyleIdx="0" presStyleCnt="2"/>
      <dgm:spPr/>
      <dgm:t>
        <a:bodyPr/>
        <a:lstStyle/>
        <a:p>
          <a:endParaRPr lang="zh-TW" altLang="en-US"/>
        </a:p>
      </dgm:t>
    </dgm:pt>
    <dgm:pt modelId="{9805EC00-0600-4B2D-93FC-E2871C5D046A}" type="pres">
      <dgm:prSet presAssocID="{54BA07E0-4250-4A6B-85C6-D5F8486AEBD5}" presName="hierRoot2" presStyleCnt="0"/>
      <dgm:spPr/>
    </dgm:pt>
    <dgm:pt modelId="{FB8DD98E-0917-4A64-A6D6-D768A8B681C5}" type="pres">
      <dgm:prSet presAssocID="{54BA07E0-4250-4A6B-85C6-D5F8486AEBD5}" presName="composite2" presStyleCnt="0"/>
      <dgm:spPr/>
    </dgm:pt>
    <dgm:pt modelId="{097130D8-320C-4478-AC95-058A3D50F2DD}" type="pres">
      <dgm:prSet presAssocID="{54BA07E0-4250-4A6B-85C6-D5F8486AEBD5}" presName="background2" presStyleLbl="node2" presStyleIdx="0" presStyleCnt="2"/>
      <dgm:spPr/>
    </dgm:pt>
    <dgm:pt modelId="{12CD54B8-0595-4E05-A378-A73D9A058DBD}" type="pres">
      <dgm:prSet presAssocID="{54BA07E0-4250-4A6B-85C6-D5F8486AEBD5}" presName="text2" presStyleLbl="fgAcc2" presStyleIdx="0" presStyleCnt="2" custScaleX="103482" custScaleY="109849">
        <dgm:presLayoutVars>
          <dgm:chPref val="3"/>
        </dgm:presLayoutVars>
      </dgm:prSet>
      <dgm:spPr/>
      <dgm:t>
        <a:bodyPr/>
        <a:lstStyle/>
        <a:p>
          <a:endParaRPr lang="zh-TW" altLang="en-US"/>
        </a:p>
      </dgm:t>
    </dgm:pt>
    <dgm:pt modelId="{DD17FF26-D4D5-4F54-AD9D-F4BB64A299C5}" type="pres">
      <dgm:prSet presAssocID="{54BA07E0-4250-4A6B-85C6-D5F8486AEBD5}" presName="hierChild3" presStyleCnt="0"/>
      <dgm:spPr/>
    </dgm:pt>
    <dgm:pt modelId="{1B338A2E-7680-48C2-80A0-E4A34B221B71}" type="pres">
      <dgm:prSet presAssocID="{F703AD91-B117-4405-BD91-9A9373530177}" presName="Name10" presStyleLbl="parChTrans1D2" presStyleIdx="1" presStyleCnt="2"/>
      <dgm:spPr/>
      <dgm:t>
        <a:bodyPr/>
        <a:lstStyle/>
        <a:p>
          <a:endParaRPr lang="zh-TW" altLang="en-US"/>
        </a:p>
      </dgm:t>
    </dgm:pt>
    <dgm:pt modelId="{96EF8A1F-25C5-4E8C-8740-E3FA729B9CB1}" type="pres">
      <dgm:prSet presAssocID="{595CF303-3F9A-4CB2-842C-47B1906B4192}" presName="hierRoot2" presStyleCnt="0"/>
      <dgm:spPr/>
    </dgm:pt>
    <dgm:pt modelId="{DE6059F8-3C50-4A99-8265-89ADBEC697B8}" type="pres">
      <dgm:prSet presAssocID="{595CF303-3F9A-4CB2-842C-47B1906B4192}" presName="composite2" presStyleCnt="0"/>
      <dgm:spPr/>
    </dgm:pt>
    <dgm:pt modelId="{C6D39366-0A61-46C2-B9E8-152D766488FF}" type="pres">
      <dgm:prSet presAssocID="{595CF303-3F9A-4CB2-842C-47B1906B4192}" presName="background2" presStyleLbl="node2" presStyleIdx="1" presStyleCnt="2"/>
      <dgm:spPr/>
    </dgm:pt>
    <dgm:pt modelId="{B73CAD2B-3BA5-4210-84F4-D9020DA652FC}" type="pres">
      <dgm:prSet presAssocID="{595CF303-3F9A-4CB2-842C-47B1906B4192}" presName="text2" presStyleLbl="fgAcc2" presStyleIdx="1" presStyleCnt="2" custScaleX="121651" custScaleY="130363">
        <dgm:presLayoutVars>
          <dgm:chPref val="3"/>
        </dgm:presLayoutVars>
      </dgm:prSet>
      <dgm:spPr/>
      <dgm:t>
        <a:bodyPr/>
        <a:lstStyle/>
        <a:p>
          <a:endParaRPr lang="zh-TW" altLang="en-US"/>
        </a:p>
      </dgm:t>
    </dgm:pt>
    <dgm:pt modelId="{896BFFCA-51B3-4A21-BFB3-B702F5FC7CF0}" type="pres">
      <dgm:prSet presAssocID="{595CF303-3F9A-4CB2-842C-47B1906B4192}" presName="hierChild3" presStyleCnt="0"/>
      <dgm:spPr/>
    </dgm:pt>
  </dgm:ptLst>
  <dgm:cxnLst>
    <dgm:cxn modelId="{311E8AF7-90F1-41CE-898D-F992BB84A66D}" type="presOf" srcId="{54BA07E0-4250-4A6B-85C6-D5F8486AEBD5}" destId="{12CD54B8-0595-4E05-A378-A73D9A058DBD}" srcOrd="0" destOrd="0" presId="urn:microsoft.com/office/officeart/2005/8/layout/hierarchy1"/>
    <dgm:cxn modelId="{DDA585DA-6076-4310-83A1-72D3F8071918}" type="presOf" srcId="{F2B40B5C-5F79-46EC-9BD7-C1A51A3D7010}" destId="{C56711EF-6B2F-4A01-B3F9-1976C0E25764}" srcOrd="0" destOrd="0" presId="urn:microsoft.com/office/officeart/2005/8/layout/hierarchy1"/>
    <dgm:cxn modelId="{F3529470-6547-4CF1-9AEB-D411AA992B47}" srcId="{62EE9048-A0A1-452F-9F0C-0311723C9AB3}" destId="{1A7402F5-47C5-4DCD-A7DA-7F2D9D4EF219}" srcOrd="0" destOrd="0" parTransId="{B69886FE-7F2D-4BC8-8D77-1C957BAC6A46}" sibTransId="{907D12B7-597E-4033-A0F3-EFF82694B5A2}"/>
    <dgm:cxn modelId="{89898405-3161-41F1-B081-D349391A51AB}" srcId="{1A7402F5-47C5-4DCD-A7DA-7F2D9D4EF219}" destId="{54BA07E0-4250-4A6B-85C6-D5F8486AEBD5}" srcOrd="0" destOrd="0" parTransId="{F2B40B5C-5F79-46EC-9BD7-C1A51A3D7010}" sibTransId="{31796197-1A23-44B3-8C0F-1A245E4ED110}"/>
    <dgm:cxn modelId="{FA4E2FA2-FD76-4D04-877E-1BAA882C2A3D}" type="presOf" srcId="{62EE9048-A0A1-452F-9F0C-0311723C9AB3}" destId="{812DAD4B-6B56-4F16-A4F5-3D888B5E7676}" srcOrd="0" destOrd="0" presId="urn:microsoft.com/office/officeart/2005/8/layout/hierarchy1"/>
    <dgm:cxn modelId="{E7E61B64-22AA-4ACF-9EA0-BDFE1F0AADE4}" type="presOf" srcId="{F703AD91-B117-4405-BD91-9A9373530177}" destId="{1B338A2E-7680-48C2-80A0-E4A34B221B71}" srcOrd="0" destOrd="0" presId="urn:microsoft.com/office/officeart/2005/8/layout/hierarchy1"/>
    <dgm:cxn modelId="{D68B48A5-DF91-4089-9D4F-112DCC28CE82}" srcId="{1A7402F5-47C5-4DCD-A7DA-7F2D9D4EF219}" destId="{595CF303-3F9A-4CB2-842C-47B1906B4192}" srcOrd="1" destOrd="0" parTransId="{F703AD91-B117-4405-BD91-9A9373530177}" sibTransId="{CD9EE944-37CA-429E-97DE-461A89A7CE72}"/>
    <dgm:cxn modelId="{B104D6B6-99C8-4DBD-84E6-2327949FBEC3}" type="presOf" srcId="{595CF303-3F9A-4CB2-842C-47B1906B4192}" destId="{B73CAD2B-3BA5-4210-84F4-D9020DA652FC}" srcOrd="0" destOrd="0" presId="urn:microsoft.com/office/officeart/2005/8/layout/hierarchy1"/>
    <dgm:cxn modelId="{D9B05A59-2328-4BF7-A898-8A8D4775FFEB}" type="presOf" srcId="{1A7402F5-47C5-4DCD-A7DA-7F2D9D4EF219}" destId="{96267445-4EF3-4AD9-8C80-5B872E52913D}" srcOrd="0" destOrd="0" presId="urn:microsoft.com/office/officeart/2005/8/layout/hierarchy1"/>
    <dgm:cxn modelId="{78EC7AD7-76EB-4BFA-BD39-D97BA62E97C9}" type="presParOf" srcId="{812DAD4B-6B56-4F16-A4F5-3D888B5E7676}" destId="{D34E4554-245B-4E47-BDA4-26902C9B7835}" srcOrd="0" destOrd="0" presId="urn:microsoft.com/office/officeart/2005/8/layout/hierarchy1"/>
    <dgm:cxn modelId="{58497AB5-4D49-4967-8B48-D7AF3F8CAE79}" type="presParOf" srcId="{D34E4554-245B-4E47-BDA4-26902C9B7835}" destId="{9B57BAED-8DBF-4465-A930-80C14CACF59D}" srcOrd="0" destOrd="0" presId="urn:microsoft.com/office/officeart/2005/8/layout/hierarchy1"/>
    <dgm:cxn modelId="{3A75855A-B9E7-44E9-8426-9BD105086D36}" type="presParOf" srcId="{9B57BAED-8DBF-4465-A930-80C14CACF59D}" destId="{CABEFF10-3C5B-4454-AD5A-4BD53D1DA0BC}" srcOrd="0" destOrd="0" presId="urn:microsoft.com/office/officeart/2005/8/layout/hierarchy1"/>
    <dgm:cxn modelId="{A86498B5-1D4A-4C3E-A677-866472A201C3}" type="presParOf" srcId="{9B57BAED-8DBF-4465-A930-80C14CACF59D}" destId="{96267445-4EF3-4AD9-8C80-5B872E52913D}" srcOrd="1" destOrd="0" presId="urn:microsoft.com/office/officeart/2005/8/layout/hierarchy1"/>
    <dgm:cxn modelId="{9D170F75-D46E-4116-96FE-2B1CE327036A}" type="presParOf" srcId="{D34E4554-245B-4E47-BDA4-26902C9B7835}" destId="{D8C274A5-3689-459E-B7E2-5FE0B23DE3AB}" srcOrd="1" destOrd="0" presId="urn:microsoft.com/office/officeart/2005/8/layout/hierarchy1"/>
    <dgm:cxn modelId="{4A7E73C2-E986-4D62-9418-4E85AAF65D11}" type="presParOf" srcId="{D8C274A5-3689-459E-B7E2-5FE0B23DE3AB}" destId="{C56711EF-6B2F-4A01-B3F9-1976C0E25764}" srcOrd="0" destOrd="0" presId="urn:microsoft.com/office/officeart/2005/8/layout/hierarchy1"/>
    <dgm:cxn modelId="{0C187471-1A57-40D6-B15C-0F6F9036441E}" type="presParOf" srcId="{D8C274A5-3689-459E-B7E2-5FE0B23DE3AB}" destId="{9805EC00-0600-4B2D-93FC-E2871C5D046A}" srcOrd="1" destOrd="0" presId="urn:microsoft.com/office/officeart/2005/8/layout/hierarchy1"/>
    <dgm:cxn modelId="{2AEA285F-F29B-4204-8608-00BECD922229}" type="presParOf" srcId="{9805EC00-0600-4B2D-93FC-E2871C5D046A}" destId="{FB8DD98E-0917-4A64-A6D6-D768A8B681C5}" srcOrd="0" destOrd="0" presId="urn:microsoft.com/office/officeart/2005/8/layout/hierarchy1"/>
    <dgm:cxn modelId="{524F5E40-83A7-4F40-90A5-117AB414AA48}" type="presParOf" srcId="{FB8DD98E-0917-4A64-A6D6-D768A8B681C5}" destId="{097130D8-320C-4478-AC95-058A3D50F2DD}" srcOrd="0" destOrd="0" presId="urn:microsoft.com/office/officeart/2005/8/layout/hierarchy1"/>
    <dgm:cxn modelId="{05FAB721-1B87-4052-99CE-9D348D866AEC}" type="presParOf" srcId="{FB8DD98E-0917-4A64-A6D6-D768A8B681C5}" destId="{12CD54B8-0595-4E05-A378-A73D9A058DBD}" srcOrd="1" destOrd="0" presId="urn:microsoft.com/office/officeart/2005/8/layout/hierarchy1"/>
    <dgm:cxn modelId="{E7C718BB-A27D-45F0-BEB5-3B9F7C9A86D0}" type="presParOf" srcId="{9805EC00-0600-4B2D-93FC-E2871C5D046A}" destId="{DD17FF26-D4D5-4F54-AD9D-F4BB64A299C5}" srcOrd="1" destOrd="0" presId="urn:microsoft.com/office/officeart/2005/8/layout/hierarchy1"/>
    <dgm:cxn modelId="{3FDA44B5-0E55-4B34-9A6D-BDC7627DCCC7}" type="presParOf" srcId="{D8C274A5-3689-459E-B7E2-5FE0B23DE3AB}" destId="{1B338A2E-7680-48C2-80A0-E4A34B221B71}" srcOrd="2" destOrd="0" presId="urn:microsoft.com/office/officeart/2005/8/layout/hierarchy1"/>
    <dgm:cxn modelId="{A47F2A15-319B-42F5-84E7-691912B93A17}" type="presParOf" srcId="{D8C274A5-3689-459E-B7E2-5FE0B23DE3AB}" destId="{96EF8A1F-25C5-4E8C-8740-E3FA729B9CB1}" srcOrd="3" destOrd="0" presId="urn:microsoft.com/office/officeart/2005/8/layout/hierarchy1"/>
    <dgm:cxn modelId="{FD080E86-E6B8-4B36-BB64-9B41B1946347}" type="presParOf" srcId="{96EF8A1F-25C5-4E8C-8740-E3FA729B9CB1}" destId="{DE6059F8-3C50-4A99-8265-89ADBEC697B8}" srcOrd="0" destOrd="0" presId="urn:microsoft.com/office/officeart/2005/8/layout/hierarchy1"/>
    <dgm:cxn modelId="{DF759734-DBD4-43D1-AE38-558E43060920}" type="presParOf" srcId="{DE6059F8-3C50-4A99-8265-89ADBEC697B8}" destId="{C6D39366-0A61-46C2-B9E8-152D766488FF}" srcOrd="0" destOrd="0" presId="urn:microsoft.com/office/officeart/2005/8/layout/hierarchy1"/>
    <dgm:cxn modelId="{5E84EA34-9FB8-47E5-8D84-FC4A14BB31EC}" type="presParOf" srcId="{DE6059F8-3C50-4A99-8265-89ADBEC697B8}" destId="{B73CAD2B-3BA5-4210-84F4-D9020DA652FC}" srcOrd="1" destOrd="0" presId="urn:microsoft.com/office/officeart/2005/8/layout/hierarchy1"/>
    <dgm:cxn modelId="{E453A4F9-618A-4973-B6C8-3979CB2AA4D0}" type="presParOf" srcId="{96EF8A1F-25C5-4E8C-8740-E3FA729B9CB1}" destId="{896BFFCA-51B3-4A21-BFB3-B702F5FC7CF0}" srcOrd="1" destOrd="0" presId="urn:microsoft.com/office/officeart/2005/8/layout/hierarchy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D622BBE6-FEE5-4182-85C9-2ED983A66B2B}" type="doc">
      <dgm:prSet loTypeId="urn:microsoft.com/office/officeart/2005/8/layout/vList6" loCatId="list" qsTypeId="urn:microsoft.com/office/officeart/2005/8/quickstyle/3d2" qsCatId="3D" csTypeId="urn:microsoft.com/office/officeart/2005/8/colors/accent3_2" csCatId="accent3" phldr="1"/>
      <dgm:spPr/>
      <dgm:t>
        <a:bodyPr/>
        <a:lstStyle/>
        <a:p>
          <a:endParaRPr lang="zh-TW" altLang="en-US"/>
        </a:p>
      </dgm:t>
    </dgm:pt>
    <dgm:pt modelId="{88AE079C-A41F-46B8-84E3-2681D33A2B61}">
      <dgm:prSet phldrT="[文字]"/>
      <dgm:spPr/>
      <dgm:t>
        <a:bodyPr/>
        <a:lstStyle/>
        <a:p>
          <a:r>
            <a:rPr lang="zh-TW" altLang="en-US" dirty="0"/>
            <a:t>優點</a:t>
          </a:r>
        </a:p>
      </dgm:t>
    </dgm:pt>
    <dgm:pt modelId="{5C1540EA-99B3-4F83-894C-4415EE595939}" type="parTrans" cxnId="{2400DC6C-963D-46D8-BDCC-20799C0B2823}">
      <dgm:prSet/>
      <dgm:spPr/>
      <dgm:t>
        <a:bodyPr/>
        <a:lstStyle/>
        <a:p>
          <a:endParaRPr lang="zh-TW" altLang="en-US"/>
        </a:p>
      </dgm:t>
    </dgm:pt>
    <dgm:pt modelId="{F2FFB521-2453-40D8-BF4B-72F5567C5EB4}" type="sibTrans" cxnId="{2400DC6C-963D-46D8-BDCC-20799C0B2823}">
      <dgm:prSet/>
      <dgm:spPr/>
      <dgm:t>
        <a:bodyPr/>
        <a:lstStyle/>
        <a:p>
          <a:endParaRPr lang="zh-TW" altLang="en-US"/>
        </a:p>
      </dgm:t>
    </dgm:pt>
    <dgm:pt modelId="{69289C48-14CE-417A-9130-83F3F15066F7}">
      <dgm:prSet phldrT="[文字]"/>
      <dgm:spPr/>
      <dgm:t>
        <a:bodyPr/>
        <a:lstStyle/>
        <a:p>
          <a:r>
            <a:rPr lang="zh-TW" altLang="en-US" dirty="0"/>
            <a:t>生活中學習</a:t>
          </a:r>
        </a:p>
      </dgm:t>
    </dgm:pt>
    <dgm:pt modelId="{5621BB0C-0493-4F8B-9F47-B4F6E5F31CB4}" type="parTrans" cxnId="{3B7FEB12-0229-4144-B0CA-23E7AFDC356A}">
      <dgm:prSet/>
      <dgm:spPr/>
      <dgm:t>
        <a:bodyPr/>
        <a:lstStyle/>
        <a:p>
          <a:endParaRPr lang="zh-TW" altLang="en-US"/>
        </a:p>
      </dgm:t>
    </dgm:pt>
    <dgm:pt modelId="{A0C153EC-0F50-48F1-ABCF-11FEEEEDFCF7}" type="sibTrans" cxnId="{3B7FEB12-0229-4144-B0CA-23E7AFDC356A}">
      <dgm:prSet/>
      <dgm:spPr/>
      <dgm:t>
        <a:bodyPr/>
        <a:lstStyle/>
        <a:p>
          <a:endParaRPr lang="zh-TW" altLang="en-US"/>
        </a:p>
      </dgm:t>
    </dgm:pt>
    <dgm:pt modelId="{6866D405-1FDF-4127-975B-046C9A852E2F}">
      <dgm:prSet phldrT="[文字]"/>
      <dgm:spPr/>
      <dgm:t>
        <a:bodyPr/>
        <a:lstStyle/>
        <a:p>
          <a:r>
            <a:rPr lang="zh-TW" altLang="en-US" dirty="0"/>
            <a:t>缺點</a:t>
          </a:r>
        </a:p>
      </dgm:t>
    </dgm:pt>
    <dgm:pt modelId="{5FEAB238-069E-4792-B84A-D99FB6325933}" type="parTrans" cxnId="{140A9DEE-30E2-4B87-8F1B-7501DAC6C656}">
      <dgm:prSet/>
      <dgm:spPr/>
      <dgm:t>
        <a:bodyPr/>
        <a:lstStyle/>
        <a:p>
          <a:endParaRPr lang="zh-TW" altLang="en-US"/>
        </a:p>
      </dgm:t>
    </dgm:pt>
    <dgm:pt modelId="{B51F082A-6617-4D6F-B60B-EF0817B35C34}" type="sibTrans" cxnId="{140A9DEE-30E2-4B87-8F1B-7501DAC6C656}">
      <dgm:prSet/>
      <dgm:spPr/>
      <dgm:t>
        <a:bodyPr/>
        <a:lstStyle/>
        <a:p>
          <a:endParaRPr lang="zh-TW" altLang="en-US"/>
        </a:p>
      </dgm:t>
    </dgm:pt>
    <dgm:pt modelId="{39B05D14-DEE2-4718-B8AA-C35D6E650369}">
      <dgm:prSet phldrT="[文字]"/>
      <dgm:spPr/>
      <dgm:t>
        <a:bodyPr/>
        <a:lstStyle/>
        <a:p>
          <a:r>
            <a:rPr lang="zh-TW" altLang="en-US" dirty="0"/>
            <a:t>需家長共識</a:t>
          </a:r>
        </a:p>
      </dgm:t>
    </dgm:pt>
    <dgm:pt modelId="{3238461F-B4BE-4482-A751-D49C512D0332}" type="parTrans" cxnId="{A7333705-4B78-4D8D-AEEE-087F24056CAC}">
      <dgm:prSet/>
      <dgm:spPr/>
      <dgm:t>
        <a:bodyPr/>
        <a:lstStyle/>
        <a:p>
          <a:endParaRPr lang="zh-TW" altLang="en-US"/>
        </a:p>
      </dgm:t>
    </dgm:pt>
    <dgm:pt modelId="{4A498801-2DBD-456D-8449-871859E6C8D7}" type="sibTrans" cxnId="{A7333705-4B78-4D8D-AEEE-087F24056CAC}">
      <dgm:prSet/>
      <dgm:spPr/>
      <dgm:t>
        <a:bodyPr/>
        <a:lstStyle/>
        <a:p>
          <a:endParaRPr lang="zh-TW" altLang="en-US"/>
        </a:p>
      </dgm:t>
    </dgm:pt>
    <dgm:pt modelId="{AAD1D566-23DE-417B-8C66-3A3C2641CCA7}">
      <dgm:prSet phldrT="[文字]"/>
      <dgm:spPr/>
      <dgm:t>
        <a:bodyPr/>
        <a:lstStyle/>
        <a:p>
          <a:r>
            <a:rPr lang="zh-TW" altLang="en-US" dirty="0"/>
            <a:t>教師</a:t>
          </a:r>
          <a:r>
            <a:rPr lang="zh-TW" altLang="en-US" dirty="0" smtClean="0"/>
            <a:t>能力</a:t>
          </a:r>
          <a:endParaRPr lang="zh-TW" altLang="en-US" dirty="0"/>
        </a:p>
      </dgm:t>
    </dgm:pt>
    <dgm:pt modelId="{C385433A-C3A5-42FD-9DF8-F3DC411622A7}" type="parTrans" cxnId="{0E53519A-FCC9-49DF-B41A-D69F0094B0E8}">
      <dgm:prSet/>
      <dgm:spPr/>
      <dgm:t>
        <a:bodyPr/>
        <a:lstStyle/>
        <a:p>
          <a:endParaRPr lang="zh-TW" altLang="en-US"/>
        </a:p>
      </dgm:t>
    </dgm:pt>
    <dgm:pt modelId="{9113DFB7-731E-451E-8EDB-4DABAC2A174F}" type="sibTrans" cxnId="{0E53519A-FCC9-49DF-B41A-D69F0094B0E8}">
      <dgm:prSet/>
      <dgm:spPr/>
      <dgm:t>
        <a:bodyPr/>
        <a:lstStyle/>
        <a:p>
          <a:endParaRPr lang="zh-TW" altLang="en-US"/>
        </a:p>
      </dgm:t>
    </dgm:pt>
    <dgm:pt modelId="{80BAEA80-EF06-41DD-8FE5-C81A0DAFCD15}">
      <dgm:prSet phldrT="[文字]"/>
      <dgm:spPr/>
      <dgm:t>
        <a:bodyPr/>
        <a:lstStyle/>
        <a:p>
          <a:endParaRPr lang="zh-TW" altLang="en-US" dirty="0"/>
        </a:p>
      </dgm:t>
    </dgm:pt>
    <dgm:pt modelId="{80821507-C3EF-4DF9-935C-AD6C0B47D0B4}" type="parTrans" cxnId="{682521CD-B533-44F4-B507-470631F74738}">
      <dgm:prSet/>
      <dgm:spPr/>
      <dgm:t>
        <a:bodyPr/>
        <a:lstStyle/>
        <a:p>
          <a:endParaRPr lang="zh-TW" altLang="en-US"/>
        </a:p>
      </dgm:t>
    </dgm:pt>
    <dgm:pt modelId="{AA378652-E9EF-455F-8EEB-33A54564DD59}" type="sibTrans" cxnId="{682521CD-B533-44F4-B507-470631F74738}">
      <dgm:prSet/>
      <dgm:spPr/>
      <dgm:t>
        <a:bodyPr/>
        <a:lstStyle/>
        <a:p>
          <a:endParaRPr lang="zh-TW" altLang="en-US"/>
        </a:p>
      </dgm:t>
    </dgm:pt>
    <dgm:pt modelId="{9651D0C2-31FD-4FE7-B465-0F65A2457C2B}">
      <dgm:prSet phldrT="[文字]"/>
      <dgm:spPr/>
      <dgm:t>
        <a:bodyPr/>
        <a:lstStyle/>
        <a:p>
          <a:r>
            <a:rPr lang="zh-TW" altLang="en-US" dirty="0"/>
            <a:t>減緩壓力</a:t>
          </a:r>
        </a:p>
      </dgm:t>
    </dgm:pt>
    <dgm:pt modelId="{75F7315A-394D-49D2-8793-AAE0AF08B4FF}" type="parTrans" cxnId="{C73D6D88-BEB8-4367-AF45-2177B821D4C7}">
      <dgm:prSet/>
      <dgm:spPr/>
      <dgm:t>
        <a:bodyPr/>
        <a:lstStyle/>
        <a:p>
          <a:endParaRPr lang="zh-TW" altLang="en-US"/>
        </a:p>
      </dgm:t>
    </dgm:pt>
    <dgm:pt modelId="{E054638E-D440-49A2-8ED5-4617C0817C12}" type="sibTrans" cxnId="{C73D6D88-BEB8-4367-AF45-2177B821D4C7}">
      <dgm:prSet/>
      <dgm:spPr/>
      <dgm:t>
        <a:bodyPr/>
        <a:lstStyle/>
        <a:p>
          <a:endParaRPr lang="zh-TW" altLang="en-US"/>
        </a:p>
      </dgm:t>
    </dgm:pt>
    <dgm:pt modelId="{673B184E-C668-48BC-9B8B-736FE940F1CC}">
      <dgm:prSet phldrT="[文字]"/>
      <dgm:spPr/>
      <dgm:t>
        <a:bodyPr/>
        <a:lstStyle/>
        <a:p>
          <a:r>
            <a:rPr lang="zh-TW" altLang="en-US" dirty="0" smtClean="0"/>
            <a:t>要求</a:t>
          </a:r>
          <a:r>
            <a:rPr lang="zh-TW" altLang="en-US" dirty="0"/>
            <a:t>高</a:t>
          </a:r>
        </a:p>
      </dgm:t>
    </dgm:pt>
    <dgm:pt modelId="{7FB63765-AAAC-46DD-9BBE-AFB2594D0C99}" type="parTrans" cxnId="{D1FF0F07-5DE2-429F-A1B9-812810FCB00E}">
      <dgm:prSet/>
      <dgm:spPr/>
    </dgm:pt>
    <dgm:pt modelId="{70198FC8-F5A2-4F34-B18F-00DB5F67CC55}" type="sibTrans" cxnId="{D1FF0F07-5DE2-429F-A1B9-812810FCB00E}">
      <dgm:prSet/>
      <dgm:spPr/>
    </dgm:pt>
    <dgm:pt modelId="{04D4F863-9DDF-48AD-AA32-9EF681871979}" type="pres">
      <dgm:prSet presAssocID="{D622BBE6-FEE5-4182-85C9-2ED983A66B2B}" presName="Name0" presStyleCnt="0">
        <dgm:presLayoutVars>
          <dgm:dir/>
          <dgm:animLvl val="lvl"/>
          <dgm:resizeHandles/>
        </dgm:presLayoutVars>
      </dgm:prSet>
      <dgm:spPr/>
      <dgm:t>
        <a:bodyPr/>
        <a:lstStyle/>
        <a:p>
          <a:endParaRPr lang="zh-TW" altLang="en-US"/>
        </a:p>
      </dgm:t>
    </dgm:pt>
    <dgm:pt modelId="{2E28BBBB-2E09-404A-96EF-B92B974BD4B3}" type="pres">
      <dgm:prSet presAssocID="{88AE079C-A41F-46B8-84E3-2681D33A2B61}" presName="linNode" presStyleCnt="0"/>
      <dgm:spPr/>
      <dgm:t>
        <a:bodyPr/>
        <a:lstStyle/>
        <a:p>
          <a:endParaRPr lang="zh-TW" altLang="en-US"/>
        </a:p>
      </dgm:t>
    </dgm:pt>
    <dgm:pt modelId="{653E63FE-4225-4B77-B5AB-E2DE8FABC9B2}" type="pres">
      <dgm:prSet presAssocID="{88AE079C-A41F-46B8-84E3-2681D33A2B61}" presName="parentShp" presStyleLbl="node1" presStyleIdx="0" presStyleCnt="2" custLinFactNeighborX="-10081" custLinFactNeighborY="-18162">
        <dgm:presLayoutVars>
          <dgm:bulletEnabled val="1"/>
        </dgm:presLayoutVars>
      </dgm:prSet>
      <dgm:spPr/>
      <dgm:t>
        <a:bodyPr/>
        <a:lstStyle/>
        <a:p>
          <a:endParaRPr lang="zh-TW" altLang="en-US"/>
        </a:p>
      </dgm:t>
    </dgm:pt>
    <dgm:pt modelId="{F327B520-8F0B-41B2-A125-9ED040032680}" type="pres">
      <dgm:prSet presAssocID="{88AE079C-A41F-46B8-84E3-2681D33A2B61}" presName="childShp" presStyleLbl="bgAccFollowNode1" presStyleIdx="0" presStyleCnt="2">
        <dgm:presLayoutVars>
          <dgm:bulletEnabled val="1"/>
        </dgm:presLayoutVars>
      </dgm:prSet>
      <dgm:spPr/>
      <dgm:t>
        <a:bodyPr/>
        <a:lstStyle/>
        <a:p>
          <a:endParaRPr lang="zh-TW" altLang="en-US"/>
        </a:p>
      </dgm:t>
    </dgm:pt>
    <dgm:pt modelId="{D73E14BA-EDF4-4D30-B667-D96C8E115F64}" type="pres">
      <dgm:prSet presAssocID="{F2FFB521-2453-40D8-BF4B-72F5567C5EB4}" presName="spacing" presStyleCnt="0"/>
      <dgm:spPr/>
      <dgm:t>
        <a:bodyPr/>
        <a:lstStyle/>
        <a:p>
          <a:endParaRPr lang="zh-TW" altLang="en-US"/>
        </a:p>
      </dgm:t>
    </dgm:pt>
    <dgm:pt modelId="{E20FF3AB-0318-4600-A8A7-7F6A983B65B5}" type="pres">
      <dgm:prSet presAssocID="{6866D405-1FDF-4127-975B-046C9A852E2F}" presName="linNode" presStyleCnt="0"/>
      <dgm:spPr/>
      <dgm:t>
        <a:bodyPr/>
        <a:lstStyle/>
        <a:p>
          <a:endParaRPr lang="zh-TW" altLang="en-US"/>
        </a:p>
      </dgm:t>
    </dgm:pt>
    <dgm:pt modelId="{9B2EA060-CCB1-4A0A-A266-278E0C8E95D2}" type="pres">
      <dgm:prSet presAssocID="{6866D405-1FDF-4127-975B-046C9A852E2F}" presName="parentShp" presStyleLbl="node1" presStyleIdx="1" presStyleCnt="2">
        <dgm:presLayoutVars>
          <dgm:bulletEnabled val="1"/>
        </dgm:presLayoutVars>
      </dgm:prSet>
      <dgm:spPr/>
      <dgm:t>
        <a:bodyPr/>
        <a:lstStyle/>
        <a:p>
          <a:endParaRPr lang="zh-TW" altLang="en-US"/>
        </a:p>
      </dgm:t>
    </dgm:pt>
    <dgm:pt modelId="{3656AE1E-7458-4F9E-8BCC-03848CCFA6AA}" type="pres">
      <dgm:prSet presAssocID="{6866D405-1FDF-4127-975B-046C9A852E2F}" presName="childShp" presStyleLbl="bgAccFollowNode1" presStyleIdx="1" presStyleCnt="2">
        <dgm:presLayoutVars>
          <dgm:bulletEnabled val="1"/>
        </dgm:presLayoutVars>
      </dgm:prSet>
      <dgm:spPr/>
      <dgm:t>
        <a:bodyPr/>
        <a:lstStyle/>
        <a:p>
          <a:endParaRPr lang="zh-TW" altLang="en-US"/>
        </a:p>
      </dgm:t>
    </dgm:pt>
  </dgm:ptLst>
  <dgm:cxnLst>
    <dgm:cxn modelId="{05B9DC80-BB27-4312-A16F-CB8AF50D721F}" type="presOf" srcId="{9651D0C2-31FD-4FE7-B465-0F65A2457C2B}" destId="{F327B520-8F0B-41B2-A125-9ED040032680}" srcOrd="0" destOrd="1" presId="urn:microsoft.com/office/officeart/2005/8/layout/vList6"/>
    <dgm:cxn modelId="{B6B20BD4-81A3-4E0D-9A47-D87FF3594789}" type="presOf" srcId="{6866D405-1FDF-4127-975B-046C9A852E2F}" destId="{9B2EA060-CCB1-4A0A-A266-278E0C8E95D2}" srcOrd="0" destOrd="0" presId="urn:microsoft.com/office/officeart/2005/8/layout/vList6"/>
    <dgm:cxn modelId="{031C38F5-C1BC-4B99-BD68-D523B389B479}" type="presOf" srcId="{673B184E-C668-48BC-9B8B-736FE940F1CC}" destId="{3656AE1E-7458-4F9E-8BCC-03848CCFA6AA}" srcOrd="0" destOrd="2" presId="urn:microsoft.com/office/officeart/2005/8/layout/vList6"/>
    <dgm:cxn modelId="{B1B05850-FBA4-426E-AE80-A60189032B56}" type="presOf" srcId="{88AE079C-A41F-46B8-84E3-2681D33A2B61}" destId="{653E63FE-4225-4B77-B5AB-E2DE8FABC9B2}" srcOrd="0" destOrd="0" presId="urn:microsoft.com/office/officeart/2005/8/layout/vList6"/>
    <dgm:cxn modelId="{A7333705-4B78-4D8D-AEEE-087F24056CAC}" srcId="{6866D405-1FDF-4127-975B-046C9A852E2F}" destId="{39B05D14-DEE2-4718-B8AA-C35D6E650369}" srcOrd="0" destOrd="0" parTransId="{3238461F-B4BE-4482-A751-D49C512D0332}" sibTransId="{4A498801-2DBD-456D-8449-871859E6C8D7}"/>
    <dgm:cxn modelId="{D1FF0F07-5DE2-429F-A1B9-812810FCB00E}" srcId="{6866D405-1FDF-4127-975B-046C9A852E2F}" destId="{673B184E-C668-48BC-9B8B-736FE940F1CC}" srcOrd="2" destOrd="0" parTransId="{7FB63765-AAAC-46DD-9BBE-AFB2594D0C99}" sibTransId="{70198FC8-F5A2-4F34-B18F-00DB5F67CC55}"/>
    <dgm:cxn modelId="{682521CD-B533-44F4-B507-470631F74738}" srcId="{88AE079C-A41F-46B8-84E3-2681D33A2B61}" destId="{80BAEA80-EF06-41DD-8FE5-C81A0DAFCD15}" srcOrd="2" destOrd="0" parTransId="{80821507-C3EF-4DF9-935C-AD6C0B47D0B4}" sibTransId="{AA378652-E9EF-455F-8EEB-33A54564DD59}"/>
    <dgm:cxn modelId="{3B7FEB12-0229-4144-B0CA-23E7AFDC356A}" srcId="{88AE079C-A41F-46B8-84E3-2681D33A2B61}" destId="{69289C48-14CE-417A-9130-83F3F15066F7}" srcOrd="0" destOrd="0" parTransId="{5621BB0C-0493-4F8B-9F47-B4F6E5F31CB4}" sibTransId="{A0C153EC-0F50-48F1-ABCF-11FEEEEDFCF7}"/>
    <dgm:cxn modelId="{6C22C28E-C924-4A58-B5DB-016C88FE5DB9}" type="presOf" srcId="{80BAEA80-EF06-41DD-8FE5-C81A0DAFCD15}" destId="{F327B520-8F0B-41B2-A125-9ED040032680}" srcOrd="0" destOrd="2" presId="urn:microsoft.com/office/officeart/2005/8/layout/vList6"/>
    <dgm:cxn modelId="{2E35CEF1-0623-4ABD-934E-D1A428CA6AF5}" type="presOf" srcId="{D622BBE6-FEE5-4182-85C9-2ED983A66B2B}" destId="{04D4F863-9DDF-48AD-AA32-9EF681871979}" srcOrd="0" destOrd="0" presId="urn:microsoft.com/office/officeart/2005/8/layout/vList6"/>
    <dgm:cxn modelId="{140A9DEE-30E2-4B87-8F1B-7501DAC6C656}" srcId="{D622BBE6-FEE5-4182-85C9-2ED983A66B2B}" destId="{6866D405-1FDF-4127-975B-046C9A852E2F}" srcOrd="1" destOrd="0" parTransId="{5FEAB238-069E-4792-B84A-D99FB6325933}" sibTransId="{B51F082A-6617-4D6F-B60B-EF0817B35C34}"/>
    <dgm:cxn modelId="{535EB620-8BDC-4BF5-8E52-79349651D66B}" type="presOf" srcId="{AAD1D566-23DE-417B-8C66-3A3C2641CCA7}" destId="{3656AE1E-7458-4F9E-8BCC-03848CCFA6AA}" srcOrd="0" destOrd="1" presId="urn:microsoft.com/office/officeart/2005/8/layout/vList6"/>
    <dgm:cxn modelId="{2400DC6C-963D-46D8-BDCC-20799C0B2823}" srcId="{D622BBE6-FEE5-4182-85C9-2ED983A66B2B}" destId="{88AE079C-A41F-46B8-84E3-2681D33A2B61}" srcOrd="0" destOrd="0" parTransId="{5C1540EA-99B3-4F83-894C-4415EE595939}" sibTransId="{F2FFB521-2453-40D8-BF4B-72F5567C5EB4}"/>
    <dgm:cxn modelId="{C73D6D88-BEB8-4367-AF45-2177B821D4C7}" srcId="{88AE079C-A41F-46B8-84E3-2681D33A2B61}" destId="{9651D0C2-31FD-4FE7-B465-0F65A2457C2B}" srcOrd="1" destOrd="0" parTransId="{75F7315A-394D-49D2-8793-AAE0AF08B4FF}" sibTransId="{E054638E-D440-49A2-8ED5-4617C0817C12}"/>
    <dgm:cxn modelId="{AD76FD4C-974F-49F0-94DC-860508F84D76}" type="presOf" srcId="{39B05D14-DEE2-4718-B8AA-C35D6E650369}" destId="{3656AE1E-7458-4F9E-8BCC-03848CCFA6AA}" srcOrd="0" destOrd="0" presId="urn:microsoft.com/office/officeart/2005/8/layout/vList6"/>
    <dgm:cxn modelId="{4AE1551C-7458-48F5-ABDD-9E229F1B2F59}" type="presOf" srcId="{69289C48-14CE-417A-9130-83F3F15066F7}" destId="{F327B520-8F0B-41B2-A125-9ED040032680}" srcOrd="0" destOrd="0" presId="urn:microsoft.com/office/officeart/2005/8/layout/vList6"/>
    <dgm:cxn modelId="{0E53519A-FCC9-49DF-B41A-D69F0094B0E8}" srcId="{6866D405-1FDF-4127-975B-046C9A852E2F}" destId="{AAD1D566-23DE-417B-8C66-3A3C2641CCA7}" srcOrd="1" destOrd="0" parTransId="{C385433A-C3A5-42FD-9DF8-F3DC411622A7}" sibTransId="{9113DFB7-731E-451E-8EDB-4DABAC2A174F}"/>
    <dgm:cxn modelId="{5816FBAD-C35F-47C3-A1B2-7FFC623EDC1D}" type="presParOf" srcId="{04D4F863-9DDF-48AD-AA32-9EF681871979}" destId="{2E28BBBB-2E09-404A-96EF-B92B974BD4B3}" srcOrd="0" destOrd="0" presId="urn:microsoft.com/office/officeart/2005/8/layout/vList6"/>
    <dgm:cxn modelId="{82B66AC3-29C5-41D8-9F6C-E4842E682E8B}" type="presParOf" srcId="{2E28BBBB-2E09-404A-96EF-B92B974BD4B3}" destId="{653E63FE-4225-4B77-B5AB-E2DE8FABC9B2}" srcOrd="0" destOrd="0" presId="urn:microsoft.com/office/officeart/2005/8/layout/vList6"/>
    <dgm:cxn modelId="{108DAD44-A3A9-418E-B210-A9B264EC4427}" type="presParOf" srcId="{2E28BBBB-2E09-404A-96EF-B92B974BD4B3}" destId="{F327B520-8F0B-41B2-A125-9ED040032680}" srcOrd="1" destOrd="0" presId="urn:microsoft.com/office/officeart/2005/8/layout/vList6"/>
    <dgm:cxn modelId="{91DBBC72-AE77-4072-BCA5-22AD0DC3C9EC}" type="presParOf" srcId="{04D4F863-9DDF-48AD-AA32-9EF681871979}" destId="{D73E14BA-EDF4-4D30-B667-D96C8E115F64}" srcOrd="1" destOrd="0" presId="urn:microsoft.com/office/officeart/2005/8/layout/vList6"/>
    <dgm:cxn modelId="{03300F0F-3B96-4645-926F-147D2772D1BA}" type="presParOf" srcId="{04D4F863-9DDF-48AD-AA32-9EF681871979}" destId="{E20FF3AB-0318-4600-A8A7-7F6A983B65B5}" srcOrd="2" destOrd="0" presId="urn:microsoft.com/office/officeart/2005/8/layout/vList6"/>
    <dgm:cxn modelId="{581208AF-9131-4524-9197-859273719805}" type="presParOf" srcId="{E20FF3AB-0318-4600-A8A7-7F6A983B65B5}" destId="{9B2EA060-CCB1-4A0A-A266-278E0C8E95D2}" srcOrd="0" destOrd="0" presId="urn:microsoft.com/office/officeart/2005/8/layout/vList6"/>
    <dgm:cxn modelId="{847D7875-B6AF-4F35-B42E-FBBF4396C60B}" type="presParOf" srcId="{E20FF3AB-0318-4600-A8A7-7F6A983B65B5}" destId="{3656AE1E-7458-4F9E-8BCC-03848CCFA6AA}" srcOrd="1" destOrd="0" presId="urn:microsoft.com/office/officeart/2005/8/layout/vList6"/>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507B257E-8DA3-45FC-8981-447908331764}" type="doc">
      <dgm:prSet loTypeId="urn:microsoft.com/office/officeart/2005/8/layout/bProcess3" loCatId="process" qsTypeId="urn:microsoft.com/office/officeart/2005/8/quickstyle/3d3" qsCatId="3D" csTypeId="urn:microsoft.com/office/officeart/2005/8/colors/accent1_2" csCatId="accent1" phldr="1"/>
      <dgm:spPr/>
      <dgm:t>
        <a:bodyPr/>
        <a:lstStyle/>
        <a:p>
          <a:endParaRPr lang="zh-TW" altLang="en-US"/>
        </a:p>
      </dgm:t>
    </dgm:pt>
    <dgm:pt modelId="{1C848D76-8F7F-4CAA-835F-BB0DDEC8AB0D}">
      <dgm:prSet phldrT="[文字]" custT="1"/>
      <dgm:spPr/>
      <dgm:t>
        <a:bodyPr/>
        <a:lstStyle/>
        <a:p>
          <a:r>
            <a:rPr lang="zh-TW" sz="2800" dirty="0" smtClean="0"/>
            <a:t>全國閱讀計畫</a:t>
          </a:r>
          <a:r>
            <a:rPr lang="en-US" sz="2800" dirty="0" smtClean="0"/>
            <a:t>(90-92</a:t>
          </a:r>
          <a:r>
            <a:rPr lang="zh-TW" sz="2800" dirty="0" smtClean="0"/>
            <a:t>年</a:t>
          </a:r>
          <a:r>
            <a:rPr lang="en-US" sz="2800" dirty="0" smtClean="0"/>
            <a:t>)</a:t>
          </a:r>
          <a:endParaRPr lang="zh-TW" altLang="en-US" sz="2800" dirty="0"/>
        </a:p>
      </dgm:t>
    </dgm:pt>
    <dgm:pt modelId="{C26A9F58-66D4-4392-BF52-93CE15A86FAE}" type="parTrans" cxnId="{35D1340C-3009-4ED0-88AE-5BD5ECEC3158}">
      <dgm:prSet/>
      <dgm:spPr/>
      <dgm:t>
        <a:bodyPr/>
        <a:lstStyle/>
        <a:p>
          <a:endParaRPr lang="zh-TW" altLang="en-US"/>
        </a:p>
      </dgm:t>
    </dgm:pt>
    <dgm:pt modelId="{E0EA6080-0680-428D-811F-FF7F108FDAF1}" type="sibTrans" cxnId="{35D1340C-3009-4ED0-88AE-5BD5ECEC3158}">
      <dgm:prSet/>
      <dgm:spPr/>
      <dgm:t>
        <a:bodyPr/>
        <a:lstStyle/>
        <a:p>
          <a:endParaRPr lang="zh-TW" altLang="en-US"/>
        </a:p>
      </dgm:t>
    </dgm:pt>
    <dgm:pt modelId="{C628F843-1200-473F-80FA-E9AB9DA71431}">
      <dgm:prSet phldrT="[文字]"/>
      <dgm:spPr/>
      <dgm:t>
        <a:bodyPr/>
        <a:lstStyle/>
        <a:p>
          <a:r>
            <a:rPr lang="zh-TW" dirty="0" smtClean="0"/>
            <a:t>焦點三百－國民小學兒童閱讀推動計畫</a:t>
          </a:r>
          <a:r>
            <a:rPr lang="en-US" dirty="0" smtClean="0"/>
            <a:t>(93-97</a:t>
          </a:r>
          <a:r>
            <a:rPr lang="zh-TW" dirty="0" smtClean="0"/>
            <a:t>年</a:t>
          </a:r>
          <a:r>
            <a:rPr lang="en-US" dirty="0" smtClean="0"/>
            <a:t>) </a:t>
          </a:r>
          <a:endParaRPr lang="zh-TW" altLang="en-US" dirty="0"/>
        </a:p>
      </dgm:t>
    </dgm:pt>
    <dgm:pt modelId="{C73F3AC6-0B5C-411F-B3F9-4317C31211B1}" type="parTrans" cxnId="{8C3BFDAB-BB50-4B83-B40A-D69F33418207}">
      <dgm:prSet/>
      <dgm:spPr/>
      <dgm:t>
        <a:bodyPr/>
        <a:lstStyle/>
        <a:p>
          <a:endParaRPr lang="zh-TW" altLang="en-US"/>
        </a:p>
      </dgm:t>
    </dgm:pt>
    <dgm:pt modelId="{E4898752-9DC7-4A8B-A739-EFF6E302EBD6}" type="sibTrans" cxnId="{8C3BFDAB-BB50-4B83-B40A-D69F33418207}">
      <dgm:prSet/>
      <dgm:spPr/>
      <dgm:t>
        <a:bodyPr/>
        <a:lstStyle/>
        <a:p>
          <a:endParaRPr lang="zh-TW" altLang="en-US"/>
        </a:p>
      </dgm:t>
    </dgm:pt>
    <dgm:pt modelId="{96E16689-30EB-4E17-8E5E-F9259D02F0B7}">
      <dgm:prSet phldrT="[文字]"/>
      <dgm:spPr/>
      <dgm:t>
        <a:bodyPr/>
        <a:lstStyle/>
        <a:p>
          <a:r>
            <a:rPr lang="zh-TW" dirty="0" smtClean="0"/>
            <a:t>偏遠地區國民中小學閱讀推廣計畫</a:t>
          </a:r>
          <a:r>
            <a:rPr lang="en-US" dirty="0" smtClean="0"/>
            <a:t>(95-97</a:t>
          </a:r>
          <a:r>
            <a:rPr lang="zh-TW" dirty="0" smtClean="0"/>
            <a:t>年</a:t>
          </a:r>
          <a:r>
            <a:rPr lang="en-US" dirty="0" smtClean="0"/>
            <a:t>)</a:t>
          </a:r>
          <a:endParaRPr lang="zh-TW" altLang="en-US" dirty="0"/>
        </a:p>
      </dgm:t>
    </dgm:pt>
    <dgm:pt modelId="{331F3EF2-AC44-49AA-B6A0-721050BF6A6E}" type="parTrans" cxnId="{0DBF09D9-DE4F-4A91-AE62-32590B00F085}">
      <dgm:prSet/>
      <dgm:spPr/>
      <dgm:t>
        <a:bodyPr/>
        <a:lstStyle/>
        <a:p>
          <a:endParaRPr lang="zh-TW" altLang="en-US"/>
        </a:p>
      </dgm:t>
    </dgm:pt>
    <dgm:pt modelId="{2160BD37-724C-491A-B014-5E119CA8C71B}" type="sibTrans" cxnId="{0DBF09D9-DE4F-4A91-AE62-32590B00F085}">
      <dgm:prSet/>
      <dgm:spPr/>
      <dgm:t>
        <a:bodyPr/>
        <a:lstStyle/>
        <a:p>
          <a:endParaRPr lang="zh-TW" altLang="en-US"/>
        </a:p>
      </dgm:t>
    </dgm:pt>
    <dgm:pt modelId="{61488C93-796C-48E9-8F96-17FB1F7D0A93}">
      <dgm:prSet phldrT="[文字]"/>
      <dgm:spPr/>
      <dgm:t>
        <a:bodyPr/>
        <a:lstStyle/>
        <a:p>
          <a:r>
            <a:rPr lang="zh-TW" dirty="0" smtClean="0"/>
            <a:t>悅讀</a:t>
          </a:r>
          <a:r>
            <a:rPr lang="en-US" dirty="0" smtClean="0"/>
            <a:t> 101—</a:t>
          </a:r>
          <a:r>
            <a:rPr lang="zh-TW" dirty="0" smtClean="0"/>
            <a:t>教育部國民中小學提昇閱讀計畫</a:t>
          </a:r>
          <a:r>
            <a:rPr lang="en-US" dirty="0" smtClean="0"/>
            <a:t>(97</a:t>
          </a:r>
          <a:r>
            <a:rPr lang="zh-TW" dirty="0" smtClean="0"/>
            <a:t>年起</a:t>
          </a:r>
          <a:r>
            <a:rPr lang="en-US" dirty="0" smtClean="0"/>
            <a:t>)</a:t>
          </a:r>
          <a:endParaRPr lang="zh-TW" altLang="en-US" dirty="0"/>
        </a:p>
      </dgm:t>
    </dgm:pt>
    <dgm:pt modelId="{2D5FE3B3-3CF5-4FA5-A2F4-170CF317F83C}" type="parTrans" cxnId="{34F28497-C249-4669-83A3-9F13B0922E01}">
      <dgm:prSet/>
      <dgm:spPr/>
      <dgm:t>
        <a:bodyPr/>
        <a:lstStyle/>
        <a:p>
          <a:endParaRPr lang="zh-TW" altLang="en-US"/>
        </a:p>
      </dgm:t>
    </dgm:pt>
    <dgm:pt modelId="{442F3A6C-DDA0-46E3-AC28-691B24A62621}" type="sibTrans" cxnId="{34F28497-C249-4669-83A3-9F13B0922E01}">
      <dgm:prSet/>
      <dgm:spPr/>
      <dgm:t>
        <a:bodyPr/>
        <a:lstStyle/>
        <a:p>
          <a:endParaRPr lang="zh-TW" altLang="en-US"/>
        </a:p>
      </dgm:t>
    </dgm:pt>
    <dgm:pt modelId="{9D894B0D-CD25-4569-9316-D336EB922D43}">
      <dgm:prSet phldrT="[文字]"/>
      <dgm:spPr/>
      <dgm:t>
        <a:bodyPr/>
        <a:lstStyle/>
        <a:p>
          <a:r>
            <a:rPr lang="zh-TW" dirty="0" smtClean="0"/>
            <a:t>推動閱讀植根與空間改造計畫</a:t>
          </a:r>
          <a:r>
            <a:rPr lang="en-US" dirty="0" smtClean="0"/>
            <a:t>(98</a:t>
          </a:r>
          <a:r>
            <a:rPr lang="zh-TW" dirty="0" smtClean="0"/>
            <a:t>年</a:t>
          </a:r>
          <a:r>
            <a:rPr lang="en-US" dirty="0" smtClean="0"/>
            <a:t>2</a:t>
          </a:r>
          <a:r>
            <a:rPr lang="zh-TW" dirty="0" smtClean="0"/>
            <a:t>月訂定</a:t>
          </a:r>
          <a:r>
            <a:rPr lang="en-US" dirty="0" smtClean="0"/>
            <a:t>)</a:t>
          </a:r>
          <a:endParaRPr lang="zh-TW" altLang="en-US" dirty="0"/>
        </a:p>
      </dgm:t>
    </dgm:pt>
    <dgm:pt modelId="{3670021F-63F6-4FB1-90ED-D020ABF2B6DE}" type="parTrans" cxnId="{21A1BAE5-55B8-438E-9114-EA66A0B9418B}">
      <dgm:prSet/>
      <dgm:spPr/>
      <dgm:t>
        <a:bodyPr/>
        <a:lstStyle/>
        <a:p>
          <a:endParaRPr lang="zh-TW" altLang="en-US"/>
        </a:p>
      </dgm:t>
    </dgm:pt>
    <dgm:pt modelId="{27C9FE0F-72CE-4120-9263-32573048612A}" type="sibTrans" cxnId="{21A1BAE5-55B8-438E-9114-EA66A0B9418B}">
      <dgm:prSet/>
      <dgm:spPr/>
      <dgm:t>
        <a:bodyPr/>
        <a:lstStyle/>
        <a:p>
          <a:endParaRPr lang="zh-TW" altLang="en-US"/>
        </a:p>
      </dgm:t>
    </dgm:pt>
    <dgm:pt modelId="{D42BCC76-D977-4BC2-B8D5-B9CA561FC7CA}" type="pres">
      <dgm:prSet presAssocID="{507B257E-8DA3-45FC-8981-447908331764}" presName="Name0" presStyleCnt="0">
        <dgm:presLayoutVars>
          <dgm:dir/>
          <dgm:resizeHandles val="exact"/>
        </dgm:presLayoutVars>
      </dgm:prSet>
      <dgm:spPr/>
      <dgm:t>
        <a:bodyPr/>
        <a:lstStyle/>
        <a:p>
          <a:endParaRPr lang="zh-TW" altLang="en-US"/>
        </a:p>
      </dgm:t>
    </dgm:pt>
    <dgm:pt modelId="{EF3A9567-25B3-4381-BD67-3057FA3DF620}" type="pres">
      <dgm:prSet presAssocID="{1C848D76-8F7F-4CAA-835F-BB0DDEC8AB0D}" presName="node" presStyleLbl="node1" presStyleIdx="0" presStyleCnt="5" custScaleX="99431" custScaleY="97448">
        <dgm:presLayoutVars>
          <dgm:bulletEnabled val="1"/>
        </dgm:presLayoutVars>
      </dgm:prSet>
      <dgm:spPr/>
      <dgm:t>
        <a:bodyPr/>
        <a:lstStyle/>
        <a:p>
          <a:endParaRPr lang="zh-TW" altLang="en-US"/>
        </a:p>
      </dgm:t>
    </dgm:pt>
    <dgm:pt modelId="{8652B61D-8818-4C32-9301-D103748E2CF2}" type="pres">
      <dgm:prSet presAssocID="{E0EA6080-0680-428D-811F-FF7F108FDAF1}" presName="sibTrans" presStyleLbl="sibTrans1D1" presStyleIdx="0" presStyleCnt="4"/>
      <dgm:spPr/>
      <dgm:t>
        <a:bodyPr/>
        <a:lstStyle/>
        <a:p>
          <a:endParaRPr lang="zh-TW" altLang="en-US"/>
        </a:p>
      </dgm:t>
    </dgm:pt>
    <dgm:pt modelId="{256032F4-4191-4386-8A16-56FD93F073B3}" type="pres">
      <dgm:prSet presAssocID="{E0EA6080-0680-428D-811F-FF7F108FDAF1}" presName="connectorText" presStyleLbl="sibTrans1D1" presStyleIdx="0" presStyleCnt="4"/>
      <dgm:spPr/>
      <dgm:t>
        <a:bodyPr/>
        <a:lstStyle/>
        <a:p>
          <a:endParaRPr lang="zh-TW" altLang="en-US"/>
        </a:p>
      </dgm:t>
    </dgm:pt>
    <dgm:pt modelId="{0919A023-75D5-48CF-BE12-38BA27E87364}" type="pres">
      <dgm:prSet presAssocID="{C628F843-1200-473F-80FA-E9AB9DA71431}" presName="node" presStyleLbl="node1" presStyleIdx="1" presStyleCnt="5">
        <dgm:presLayoutVars>
          <dgm:bulletEnabled val="1"/>
        </dgm:presLayoutVars>
      </dgm:prSet>
      <dgm:spPr/>
      <dgm:t>
        <a:bodyPr/>
        <a:lstStyle/>
        <a:p>
          <a:endParaRPr lang="zh-TW" altLang="en-US"/>
        </a:p>
      </dgm:t>
    </dgm:pt>
    <dgm:pt modelId="{B102E00F-9D9D-4947-A26F-07F23F71A3E0}" type="pres">
      <dgm:prSet presAssocID="{E4898752-9DC7-4A8B-A739-EFF6E302EBD6}" presName="sibTrans" presStyleLbl="sibTrans1D1" presStyleIdx="1" presStyleCnt="4"/>
      <dgm:spPr/>
      <dgm:t>
        <a:bodyPr/>
        <a:lstStyle/>
        <a:p>
          <a:endParaRPr lang="zh-TW" altLang="en-US"/>
        </a:p>
      </dgm:t>
    </dgm:pt>
    <dgm:pt modelId="{703CBDB7-EF11-4828-BF3F-0921256645E7}" type="pres">
      <dgm:prSet presAssocID="{E4898752-9DC7-4A8B-A739-EFF6E302EBD6}" presName="connectorText" presStyleLbl="sibTrans1D1" presStyleIdx="1" presStyleCnt="4"/>
      <dgm:spPr/>
      <dgm:t>
        <a:bodyPr/>
        <a:lstStyle/>
        <a:p>
          <a:endParaRPr lang="zh-TW" altLang="en-US"/>
        </a:p>
      </dgm:t>
    </dgm:pt>
    <dgm:pt modelId="{935F1DF8-052C-4B3F-806A-2A6364D9C3B8}" type="pres">
      <dgm:prSet presAssocID="{96E16689-30EB-4E17-8E5E-F9259D02F0B7}" presName="node" presStyleLbl="node1" presStyleIdx="2" presStyleCnt="5">
        <dgm:presLayoutVars>
          <dgm:bulletEnabled val="1"/>
        </dgm:presLayoutVars>
      </dgm:prSet>
      <dgm:spPr/>
      <dgm:t>
        <a:bodyPr/>
        <a:lstStyle/>
        <a:p>
          <a:endParaRPr lang="zh-TW" altLang="en-US"/>
        </a:p>
      </dgm:t>
    </dgm:pt>
    <dgm:pt modelId="{2E352A2D-8C79-4AA7-A9C4-BCD227EAE0FE}" type="pres">
      <dgm:prSet presAssocID="{2160BD37-724C-491A-B014-5E119CA8C71B}" presName="sibTrans" presStyleLbl="sibTrans1D1" presStyleIdx="2" presStyleCnt="4"/>
      <dgm:spPr/>
      <dgm:t>
        <a:bodyPr/>
        <a:lstStyle/>
        <a:p>
          <a:endParaRPr lang="zh-TW" altLang="en-US"/>
        </a:p>
      </dgm:t>
    </dgm:pt>
    <dgm:pt modelId="{D1D865B1-B80C-4D6E-9DCD-5E2F422C4358}" type="pres">
      <dgm:prSet presAssocID="{2160BD37-724C-491A-B014-5E119CA8C71B}" presName="connectorText" presStyleLbl="sibTrans1D1" presStyleIdx="2" presStyleCnt="4"/>
      <dgm:spPr/>
      <dgm:t>
        <a:bodyPr/>
        <a:lstStyle/>
        <a:p>
          <a:endParaRPr lang="zh-TW" altLang="en-US"/>
        </a:p>
      </dgm:t>
    </dgm:pt>
    <dgm:pt modelId="{E928C015-5ECD-46B0-9E32-818F666C88ED}" type="pres">
      <dgm:prSet presAssocID="{61488C93-796C-48E9-8F96-17FB1F7D0A93}" presName="node" presStyleLbl="node1" presStyleIdx="3" presStyleCnt="5">
        <dgm:presLayoutVars>
          <dgm:bulletEnabled val="1"/>
        </dgm:presLayoutVars>
      </dgm:prSet>
      <dgm:spPr/>
      <dgm:t>
        <a:bodyPr/>
        <a:lstStyle/>
        <a:p>
          <a:endParaRPr lang="zh-TW" altLang="en-US"/>
        </a:p>
      </dgm:t>
    </dgm:pt>
    <dgm:pt modelId="{CDE8B637-D23F-49FB-8BFD-62872F32CCA8}" type="pres">
      <dgm:prSet presAssocID="{442F3A6C-DDA0-46E3-AC28-691B24A62621}" presName="sibTrans" presStyleLbl="sibTrans1D1" presStyleIdx="3" presStyleCnt="4"/>
      <dgm:spPr/>
      <dgm:t>
        <a:bodyPr/>
        <a:lstStyle/>
        <a:p>
          <a:endParaRPr lang="zh-TW" altLang="en-US"/>
        </a:p>
      </dgm:t>
    </dgm:pt>
    <dgm:pt modelId="{90455081-0A70-4AB0-B130-9CE4438D219E}" type="pres">
      <dgm:prSet presAssocID="{442F3A6C-DDA0-46E3-AC28-691B24A62621}" presName="connectorText" presStyleLbl="sibTrans1D1" presStyleIdx="3" presStyleCnt="4"/>
      <dgm:spPr/>
      <dgm:t>
        <a:bodyPr/>
        <a:lstStyle/>
        <a:p>
          <a:endParaRPr lang="zh-TW" altLang="en-US"/>
        </a:p>
      </dgm:t>
    </dgm:pt>
    <dgm:pt modelId="{118EA5C6-162F-41DD-A9D5-4F139ECD5212}" type="pres">
      <dgm:prSet presAssocID="{9D894B0D-CD25-4569-9316-D336EB922D43}" presName="node" presStyleLbl="node1" presStyleIdx="4" presStyleCnt="5">
        <dgm:presLayoutVars>
          <dgm:bulletEnabled val="1"/>
        </dgm:presLayoutVars>
      </dgm:prSet>
      <dgm:spPr/>
      <dgm:t>
        <a:bodyPr/>
        <a:lstStyle/>
        <a:p>
          <a:endParaRPr lang="zh-TW" altLang="en-US"/>
        </a:p>
      </dgm:t>
    </dgm:pt>
  </dgm:ptLst>
  <dgm:cxnLst>
    <dgm:cxn modelId="{34F28497-C249-4669-83A3-9F13B0922E01}" srcId="{507B257E-8DA3-45FC-8981-447908331764}" destId="{61488C93-796C-48E9-8F96-17FB1F7D0A93}" srcOrd="3" destOrd="0" parTransId="{2D5FE3B3-3CF5-4FA5-A2F4-170CF317F83C}" sibTransId="{442F3A6C-DDA0-46E3-AC28-691B24A62621}"/>
    <dgm:cxn modelId="{5AD166CE-A988-4D2B-AD9E-CE73FF697E27}" type="presOf" srcId="{C628F843-1200-473F-80FA-E9AB9DA71431}" destId="{0919A023-75D5-48CF-BE12-38BA27E87364}" srcOrd="0" destOrd="0" presId="urn:microsoft.com/office/officeart/2005/8/layout/bProcess3"/>
    <dgm:cxn modelId="{1061A60B-FFC2-427F-9830-31856792A2B7}" type="presOf" srcId="{442F3A6C-DDA0-46E3-AC28-691B24A62621}" destId="{CDE8B637-D23F-49FB-8BFD-62872F32CCA8}" srcOrd="0" destOrd="0" presId="urn:microsoft.com/office/officeart/2005/8/layout/bProcess3"/>
    <dgm:cxn modelId="{E95C23E9-1053-4A50-8FF9-2201034A21DF}" type="presOf" srcId="{1C848D76-8F7F-4CAA-835F-BB0DDEC8AB0D}" destId="{EF3A9567-25B3-4381-BD67-3057FA3DF620}" srcOrd="0" destOrd="0" presId="urn:microsoft.com/office/officeart/2005/8/layout/bProcess3"/>
    <dgm:cxn modelId="{71D10BD1-1830-45DD-91D4-E2E0B7853433}" type="presOf" srcId="{E0EA6080-0680-428D-811F-FF7F108FDAF1}" destId="{256032F4-4191-4386-8A16-56FD93F073B3}" srcOrd="1" destOrd="0" presId="urn:microsoft.com/office/officeart/2005/8/layout/bProcess3"/>
    <dgm:cxn modelId="{D38398D8-EAF7-4AE7-A659-D3D192C7F9A3}" type="presOf" srcId="{96E16689-30EB-4E17-8E5E-F9259D02F0B7}" destId="{935F1DF8-052C-4B3F-806A-2A6364D9C3B8}" srcOrd="0" destOrd="0" presId="urn:microsoft.com/office/officeart/2005/8/layout/bProcess3"/>
    <dgm:cxn modelId="{9117252D-1D38-40AF-A2CA-FBC1D922B1FD}" type="presOf" srcId="{9D894B0D-CD25-4569-9316-D336EB922D43}" destId="{118EA5C6-162F-41DD-A9D5-4F139ECD5212}" srcOrd="0" destOrd="0" presId="urn:microsoft.com/office/officeart/2005/8/layout/bProcess3"/>
    <dgm:cxn modelId="{BCF25C68-AC5E-4880-A158-D0D1B510694C}" type="presOf" srcId="{61488C93-796C-48E9-8F96-17FB1F7D0A93}" destId="{E928C015-5ECD-46B0-9E32-818F666C88ED}" srcOrd="0" destOrd="0" presId="urn:microsoft.com/office/officeart/2005/8/layout/bProcess3"/>
    <dgm:cxn modelId="{3DFAD8D7-7CAC-434F-9594-E8324C0D7857}" type="presOf" srcId="{507B257E-8DA3-45FC-8981-447908331764}" destId="{D42BCC76-D977-4BC2-B8D5-B9CA561FC7CA}" srcOrd="0" destOrd="0" presId="urn:microsoft.com/office/officeart/2005/8/layout/bProcess3"/>
    <dgm:cxn modelId="{3379455B-B02E-40E4-AAFD-72DEEFA32913}" type="presOf" srcId="{E0EA6080-0680-428D-811F-FF7F108FDAF1}" destId="{8652B61D-8818-4C32-9301-D103748E2CF2}" srcOrd="0" destOrd="0" presId="urn:microsoft.com/office/officeart/2005/8/layout/bProcess3"/>
    <dgm:cxn modelId="{FBFFF7A8-E7FE-4650-A090-8A7B8A03305D}" type="presOf" srcId="{E4898752-9DC7-4A8B-A739-EFF6E302EBD6}" destId="{703CBDB7-EF11-4828-BF3F-0921256645E7}" srcOrd="1" destOrd="0" presId="urn:microsoft.com/office/officeart/2005/8/layout/bProcess3"/>
    <dgm:cxn modelId="{0DBF09D9-DE4F-4A91-AE62-32590B00F085}" srcId="{507B257E-8DA3-45FC-8981-447908331764}" destId="{96E16689-30EB-4E17-8E5E-F9259D02F0B7}" srcOrd="2" destOrd="0" parTransId="{331F3EF2-AC44-49AA-B6A0-721050BF6A6E}" sibTransId="{2160BD37-724C-491A-B014-5E119CA8C71B}"/>
    <dgm:cxn modelId="{695C6AB1-12D4-4CBE-9E09-3BA9E418A370}" type="presOf" srcId="{442F3A6C-DDA0-46E3-AC28-691B24A62621}" destId="{90455081-0A70-4AB0-B130-9CE4438D219E}" srcOrd="1" destOrd="0" presId="urn:microsoft.com/office/officeart/2005/8/layout/bProcess3"/>
    <dgm:cxn modelId="{8C3BFDAB-BB50-4B83-B40A-D69F33418207}" srcId="{507B257E-8DA3-45FC-8981-447908331764}" destId="{C628F843-1200-473F-80FA-E9AB9DA71431}" srcOrd="1" destOrd="0" parTransId="{C73F3AC6-0B5C-411F-B3F9-4317C31211B1}" sibTransId="{E4898752-9DC7-4A8B-A739-EFF6E302EBD6}"/>
    <dgm:cxn modelId="{E514C909-D22D-470A-B014-97CAF5AB6DC1}" type="presOf" srcId="{2160BD37-724C-491A-B014-5E119CA8C71B}" destId="{D1D865B1-B80C-4D6E-9DCD-5E2F422C4358}" srcOrd="1" destOrd="0" presId="urn:microsoft.com/office/officeart/2005/8/layout/bProcess3"/>
    <dgm:cxn modelId="{35D1340C-3009-4ED0-88AE-5BD5ECEC3158}" srcId="{507B257E-8DA3-45FC-8981-447908331764}" destId="{1C848D76-8F7F-4CAA-835F-BB0DDEC8AB0D}" srcOrd="0" destOrd="0" parTransId="{C26A9F58-66D4-4392-BF52-93CE15A86FAE}" sibTransId="{E0EA6080-0680-428D-811F-FF7F108FDAF1}"/>
    <dgm:cxn modelId="{21A1BAE5-55B8-438E-9114-EA66A0B9418B}" srcId="{507B257E-8DA3-45FC-8981-447908331764}" destId="{9D894B0D-CD25-4569-9316-D336EB922D43}" srcOrd="4" destOrd="0" parTransId="{3670021F-63F6-4FB1-90ED-D020ABF2B6DE}" sibTransId="{27C9FE0F-72CE-4120-9263-32573048612A}"/>
    <dgm:cxn modelId="{45E03768-EB7D-4B0E-A145-00F60A9AEE3E}" type="presOf" srcId="{E4898752-9DC7-4A8B-A739-EFF6E302EBD6}" destId="{B102E00F-9D9D-4947-A26F-07F23F71A3E0}" srcOrd="0" destOrd="0" presId="urn:microsoft.com/office/officeart/2005/8/layout/bProcess3"/>
    <dgm:cxn modelId="{716D8C4B-39D8-4E94-BE8A-2EECB2FDDE8A}" type="presOf" srcId="{2160BD37-724C-491A-B014-5E119CA8C71B}" destId="{2E352A2D-8C79-4AA7-A9C4-BCD227EAE0FE}" srcOrd="0" destOrd="0" presId="urn:microsoft.com/office/officeart/2005/8/layout/bProcess3"/>
    <dgm:cxn modelId="{0F429CF9-4384-4847-9081-D0168A4F6114}" type="presParOf" srcId="{D42BCC76-D977-4BC2-B8D5-B9CA561FC7CA}" destId="{EF3A9567-25B3-4381-BD67-3057FA3DF620}" srcOrd="0" destOrd="0" presId="urn:microsoft.com/office/officeart/2005/8/layout/bProcess3"/>
    <dgm:cxn modelId="{BCC1BCC9-C85B-4C45-BEFB-F29494248AE9}" type="presParOf" srcId="{D42BCC76-D977-4BC2-B8D5-B9CA561FC7CA}" destId="{8652B61D-8818-4C32-9301-D103748E2CF2}" srcOrd="1" destOrd="0" presId="urn:microsoft.com/office/officeart/2005/8/layout/bProcess3"/>
    <dgm:cxn modelId="{50875482-1C56-4F57-82A6-4BCB866710D2}" type="presParOf" srcId="{8652B61D-8818-4C32-9301-D103748E2CF2}" destId="{256032F4-4191-4386-8A16-56FD93F073B3}" srcOrd="0" destOrd="0" presId="urn:microsoft.com/office/officeart/2005/8/layout/bProcess3"/>
    <dgm:cxn modelId="{A3FE4DD5-EF71-41ED-8CE4-3DE82B9A9C47}" type="presParOf" srcId="{D42BCC76-D977-4BC2-B8D5-B9CA561FC7CA}" destId="{0919A023-75D5-48CF-BE12-38BA27E87364}" srcOrd="2" destOrd="0" presId="urn:microsoft.com/office/officeart/2005/8/layout/bProcess3"/>
    <dgm:cxn modelId="{8633F215-F0B5-4A30-BC8C-AC4C50D7C321}" type="presParOf" srcId="{D42BCC76-D977-4BC2-B8D5-B9CA561FC7CA}" destId="{B102E00F-9D9D-4947-A26F-07F23F71A3E0}" srcOrd="3" destOrd="0" presId="urn:microsoft.com/office/officeart/2005/8/layout/bProcess3"/>
    <dgm:cxn modelId="{0ED80134-3E14-4C89-AF4F-F6137CFA2F4D}" type="presParOf" srcId="{B102E00F-9D9D-4947-A26F-07F23F71A3E0}" destId="{703CBDB7-EF11-4828-BF3F-0921256645E7}" srcOrd="0" destOrd="0" presId="urn:microsoft.com/office/officeart/2005/8/layout/bProcess3"/>
    <dgm:cxn modelId="{FA53FABA-363D-46E2-B16A-2C01EDD5D572}" type="presParOf" srcId="{D42BCC76-D977-4BC2-B8D5-B9CA561FC7CA}" destId="{935F1DF8-052C-4B3F-806A-2A6364D9C3B8}" srcOrd="4" destOrd="0" presId="urn:microsoft.com/office/officeart/2005/8/layout/bProcess3"/>
    <dgm:cxn modelId="{45158242-4889-4846-8E80-EF01B7F33739}" type="presParOf" srcId="{D42BCC76-D977-4BC2-B8D5-B9CA561FC7CA}" destId="{2E352A2D-8C79-4AA7-A9C4-BCD227EAE0FE}" srcOrd="5" destOrd="0" presId="urn:microsoft.com/office/officeart/2005/8/layout/bProcess3"/>
    <dgm:cxn modelId="{08526BB2-BF55-450F-A066-149E758B2D82}" type="presParOf" srcId="{2E352A2D-8C79-4AA7-A9C4-BCD227EAE0FE}" destId="{D1D865B1-B80C-4D6E-9DCD-5E2F422C4358}" srcOrd="0" destOrd="0" presId="urn:microsoft.com/office/officeart/2005/8/layout/bProcess3"/>
    <dgm:cxn modelId="{4F8DDF35-FC4D-4EE6-9B8F-BF013E82F321}" type="presParOf" srcId="{D42BCC76-D977-4BC2-B8D5-B9CA561FC7CA}" destId="{E928C015-5ECD-46B0-9E32-818F666C88ED}" srcOrd="6" destOrd="0" presId="urn:microsoft.com/office/officeart/2005/8/layout/bProcess3"/>
    <dgm:cxn modelId="{730CEA2E-C67D-49DC-BA2A-32E3AF4B77CE}" type="presParOf" srcId="{D42BCC76-D977-4BC2-B8D5-B9CA561FC7CA}" destId="{CDE8B637-D23F-49FB-8BFD-62872F32CCA8}" srcOrd="7" destOrd="0" presId="urn:microsoft.com/office/officeart/2005/8/layout/bProcess3"/>
    <dgm:cxn modelId="{858672E2-3001-46D5-B409-C858EC17D21A}" type="presParOf" srcId="{CDE8B637-D23F-49FB-8BFD-62872F32CCA8}" destId="{90455081-0A70-4AB0-B130-9CE4438D219E}" srcOrd="0" destOrd="0" presId="urn:microsoft.com/office/officeart/2005/8/layout/bProcess3"/>
    <dgm:cxn modelId="{5EBE23AC-536B-4F6E-9C6A-2CCEF0D2440B}" type="presParOf" srcId="{D42BCC76-D977-4BC2-B8D5-B9CA561FC7CA}" destId="{118EA5C6-162F-41DD-A9D5-4F139ECD5212}" srcOrd="8" destOrd="0" presId="urn:microsoft.com/office/officeart/2005/8/layout/bProcess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9264FE37-45B5-4A20-8B8A-A72A416942B5}" type="doc">
      <dgm:prSet loTypeId="urn:microsoft.com/office/officeart/2005/8/layout/radial1" loCatId="cycle" qsTypeId="urn:microsoft.com/office/officeart/2005/8/quickstyle/3d1" qsCatId="3D" csTypeId="urn:microsoft.com/office/officeart/2005/8/colors/colorful5" csCatId="colorful" phldr="1"/>
      <dgm:spPr/>
      <dgm:t>
        <a:bodyPr/>
        <a:lstStyle/>
        <a:p>
          <a:endParaRPr lang="zh-TW" altLang="en-US"/>
        </a:p>
      </dgm:t>
    </dgm:pt>
    <dgm:pt modelId="{3B959110-85ED-4443-973A-79066C65D44B}">
      <dgm:prSet phldrT="[文字]"/>
      <dgm:spPr/>
      <dgm:t>
        <a:bodyPr/>
        <a:lstStyle/>
        <a:p>
          <a:r>
            <a:rPr lang="zh-TW" altLang="en-US" dirty="0" smtClean="0"/>
            <a:t>成效</a:t>
          </a:r>
          <a:endParaRPr lang="zh-TW" altLang="en-US" dirty="0"/>
        </a:p>
      </dgm:t>
    </dgm:pt>
    <dgm:pt modelId="{ADF2ED5C-33B3-46E5-BBA3-D359CAD4CBC9}" type="parTrans" cxnId="{2AFE7B79-D5AE-44E7-8EE3-7AC26C6BE4A9}">
      <dgm:prSet/>
      <dgm:spPr/>
      <dgm:t>
        <a:bodyPr/>
        <a:lstStyle/>
        <a:p>
          <a:endParaRPr lang="zh-TW" altLang="en-US"/>
        </a:p>
      </dgm:t>
    </dgm:pt>
    <dgm:pt modelId="{673168E7-3899-41D2-808A-851B6EC76CF0}" type="sibTrans" cxnId="{2AFE7B79-D5AE-44E7-8EE3-7AC26C6BE4A9}">
      <dgm:prSet/>
      <dgm:spPr/>
      <dgm:t>
        <a:bodyPr/>
        <a:lstStyle/>
        <a:p>
          <a:endParaRPr lang="zh-TW" altLang="en-US"/>
        </a:p>
      </dgm:t>
    </dgm:pt>
    <dgm:pt modelId="{25BA0110-D6A5-478F-8E9A-19BD391281E6}">
      <dgm:prSet phldrT="[文字]"/>
      <dgm:spPr/>
      <dgm:t>
        <a:bodyPr/>
        <a:lstStyle/>
        <a:p>
          <a:r>
            <a:rPr lang="zh-TW" altLang="en-US" dirty="0" smtClean="0"/>
            <a:t>民間團體參與</a:t>
          </a:r>
          <a:endParaRPr lang="zh-TW" altLang="en-US" dirty="0"/>
        </a:p>
      </dgm:t>
    </dgm:pt>
    <dgm:pt modelId="{C7CDA529-7D85-47BC-B6CC-B12C392A7D77}" type="parTrans" cxnId="{AC6C1F7D-ED65-492E-98C7-E2055669BD55}">
      <dgm:prSet/>
      <dgm:spPr/>
      <dgm:t>
        <a:bodyPr/>
        <a:lstStyle/>
        <a:p>
          <a:endParaRPr lang="zh-TW" altLang="en-US"/>
        </a:p>
      </dgm:t>
    </dgm:pt>
    <dgm:pt modelId="{C6B8C286-8354-4E5F-9E50-CE84A15DE330}" type="sibTrans" cxnId="{AC6C1F7D-ED65-492E-98C7-E2055669BD55}">
      <dgm:prSet/>
      <dgm:spPr/>
      <dgm:t>
        <a:bodyPr/>
        <a:lstStyle/>
        <a:p>
          <a:endParaRPr lang="zh-TW" altLang="en-US"/>
        </a:p>
      </dgm:t>
    </dgm:pt>
    <dgm:pt modelId="{F503AB6F-AB8D-43B7-9CFB-AF39AEF4FAFB}">
      <dgm:prSet phldrT="[文字]"/>
      <dgm:spPr/>
      <dgm:t>
        <a:bodyPr/>
        <a:lstStyle/>
        <a:p>
          <a:r>
            <a:rPr lang="zh-TW" altLang="en-US" dirty="0" smtClean="0"/>
            <a:t>充實校園圖書</a:t>
          </a:r>
          <a:endParaRPr lang="zh-TW" altLang="en-US" dirty="0"/>
        </a:p>
      </dgm:t>
    </dgm:pt>
    <dgm:pt modelId="{7FFCBB42-D014-48FC-AA6E-DCC36D01DF99}" type="parTrans" cxnId="{12DE22DA-88E0-4681-A504-AA852AF42040}">
      <dgm:prSet/>
      <dgm:spPr/>
      <dgm:t>
        <a:bodyPr/>
        <a:lstStyle/>
        <a:p>
          <a:endParaRPr lang="zh-TW" altLang="en-US"/>
        </a:p>
      </dgm:t>
    </dgm:pt>
    <dgm:pt modelId="{223944D5-63E8-4E8C-8A45-539C97891993}" type="sibTrans" cxnId="{12DE22DA-88E0-4681-A504-AA852AF42040}">
      <dgm:prSet/>
      <dgm:spPr/>
      <dgm:t>
        <a:bodyPr/>
        <a:lstStyle/>
        <a:p>
          <a:endParaRPr lang="zh-TW" altLang="en-US"/>
        </a:p>
      </dgm:t>
    </dgm:pt>
    <dgm:pt modelId="{409FE6C0-2AB9-48DB-A524-019BD75678B4}">
      <dgm:prSet phldrT="[文字]"/>
      <dgm:spPr/>
      <dgm:t>
        <a:bodyPr/>
        <a:lstStyle/>
        <a:p>
          <a:r>
            <a:rPr lang="zh-TW" altLang="en-US" dirty="0" smtClean="0"/>
            <a:t>營造閱讀環境</a:t>
          </a:r>
          <a:endParaRPr lang="zh-TW" altLang="en-US" dirty="0"/>
        </a:p>
      </dgm:t>
    </dgm:pt>
    <dgm:pt modelId="{4D696084-B77B-4D31-87C6-1FBA3C7B0DF8}" type="parTrans" cxnId="{2A65B0AE-6757-4401-96FB-BA70474E9B44}">
      <dgm:prSet/>
      <dgm:spPr/>
      <dgm:t>
        <a:bodyPr/>
        <a:lstStyle/>
        <a:p>
          <a:endParaRPr lang="zh-TW" altLang="en-US"/>
        </a:p>
      </dgm:t>
    </dgm:pt>
    <dgm:pt modelId="{5E830ECD-BEDB-44CE-92C4-C776A27872CF}" type="sibTrans" cxnId="{2A65B0AE-6757-4401-96FB-BA70474E9B44}">
      <dgm:prSet/>
      <dgm:spPr/>
      <dgm:t>
        <a:bodyPr/>
        <a:lstStyle/>
        <a:p>
          <a:endParaRPr lang="zh-TW" altLang="en-US"/>
        </a:p>
      </dgm:t>
    </dgm:pt>
    <dgm:pt modelId="{030CFB4C-D2CB-4173-AF37-4F8ADC535A36}">
      <dgm:prSet phldrT="[文字]"/>
      <dgm:spPr/>
      <dgm:t>
        <a:bodyPr/>
        <a:lstStyle/>
        <a:p>
          <a:r>
            <a:rPr lang="zh-TW" altLang="en-US" dirty="0" smtClean="0"/>
            <a:t>地方政府推動</a:t>
          </a:r>
          <a:endParaRPr lang="zh-TW" altLang="en-US" dirty="0"/>
        </a:p>
      </dgm:t>
    </dgm:pt>
    <dgm:pt modelId="{AA9311A3-EF21-4475-B597-86BE53406C6A}" type="parTrans" cxnId="{D5CB1AA3-2A96-4BA7-A0D9-D8909C7C8963}">
      <dgm:prSet/>
      <dgm:spPr/>
      <dgm:t>
        <a:bodyPr/>
        <a:lstStyle/>
        <a:p>
          <a:endParaRPr lang="zh-TW" altLang="en-US"/>
        </a:p>
      </dgm:t>
    </dgm:pt>
    <dgm:pt modelId="{A10B2615-A848-4EF5-B2BF-519A8AA5A7E3}" type="sibTrans" cxnId="{D5CB1AA3-2A96-4BA7-A0D9-D8909C7C8963}">
      <dgm:prSet/>
      <dgm:spPr/>
      <dgm:t>
        <a:bodyPr/>
        <a:lstStyle/>
        <a:p>
          <a:endParaRPr lang="zh-TW" altLang="en-US"/>
        </a:p>
      </dgm:t>
    </dgm:pt>
    <dgm:pt modelId="{5B579A04-7D70-450C-8D0E-282F37F291C9}">
      <dgm:prSet phldrT="[文字]"/>
      <dgm:spPr/>
      <dgm:t>
        <a:bodyPr/>
        <a:lstStyle/>
        <a:p>
          <a:r>
            <a:rPr lang="zh-TW" altLang="en-US" dirty="0" smtClean="0"/>
            <a:t>培訓種子教師</a:t>
          </a:r>
          <a:endParaRPr lang="zh-TW" altLang="en-US" dirty="0"/>
        </a:p>
      </dgm:t>
    </dgm:pt>
    <dgm:pt modelId="{F512E4C1-8504-493D-82CB-1C572BD1F16B}" type="parTrans" cxnId="{9E753EFF-488B-4B55-9908-C7AE546FADF4}">
      <dgm:prSet/>
      <dgm:spPr/>
      <dgm:t>
        <a:bodyPr/>
        <a:lstStyle/>
        <a:p>
          <a:endParaRPr lang="zh-TW" altLang="en-US"/>
        </a:p>
      </dgm:t>
    </dgm:pt>
    <dgm:pt modelId="{9CE3B6B9-A797-49A5-92DE-7BECDC1FBF6C}" type="sibTrans" cxnId="{9E753EFF-488B-4B55-9908-C7AE546FADF4}">
      <dgm:prSet/>
      <dgm:spPr/>
      <dgm:t>
        <a:bodyPr/>
        <a:lstStyle/>
        <a:p>
          <a:endParaRPr lang="zh-TW" altLang="en-US"/>
        </a:p>
      </dgm:t>
    </dgm:pt>
    <dgm:pt modelId="{A81EBBBC-7E65-4E0E-BCFB-A7796B1AAD34}" type="pres">
      <dgm:prSet presAssocID="{9264FE37-45B5-4A20-8B8A-A72A416942B5}" presName="cycle" presStyleCnt="0">
        <dgm:presLayoutVars>
          <dgm:chMax val="1"/>
          <dgm:dir/>
          <dgm:animLvl val="ctr"/>
          <dgm:resizeHandles val="exact"/>
        </dgm:presLayoutVars>
      </dgm:prSet>
      <dgm:spPr/>
      <dgm:t>
        <a:bodyPr/>
        <a:lstStyle/>
        <a:p>
          <a:endParaRPr lang="zh-TW" altLang="en-US"/>
        </a:p>
      </dgm:t>
    </dgm:pt>
    <dgm:pt modelId="{D2964D01-2BFD-4501-86EE-CD9E349D5309}" type="pres">
      <dgm:prSet presAssocID="{3B959110-85ED-4443-973A-79066C65D44B}" presName="centerShape" presStyleLbl="node0" presStyleIdx="0" presStyleCnt="1"/>
      <dgm:spPr/>
      <dgm:t>
        <a:bodyPr/>
        <a:lstStyle/>
        <a:p>
          <a:endParaRPr lang="zh-TW" altLang="en-US"/>
        </a:p>
      </dgm:t>
    </dgm:pt>
    <dgm:pt modelId="{94DB9790-E90E-420A-B489-5CA24FDE08C3}" type="pres">
      <dgm:prSet presAssocID="{C7CDA529-7D85-47BC-B6CC-B12C392A7D77}" presName="Name9" presStyleLbl="parChTrans1D2" presStyleIdx="0" presStyleCnt="5"/>
      <dgm:spPr/>
      <dgm:t>
        <a:bodyPr/>
        <a:lstStyle/>
        <a:p>
          <a:endParaRPr lang="zh-TW" altLang="en-US"/>
        </a:p>
      </dgm:t>
    </dgm:pt>
    <dgm:pt modelId="{59955E4B-2F28-4A3E-B1C8-D9AC85C98F1C}" type="pres">
      <dgm:prSet presAssocID="{C7CDA529-7D85-47BC-B6CC-B12C392A7D77}" presName="connTx" presStyleLbl="parChTrans1D2" presStyleIdx="0" presStyleCnt="5"/>
      <dgm:spPr/>
      <dgm:t>
        <a:bodyPr/>
        <a:lstStyle/>
        <a:p>
          <a:endParaRPr lang="zh-TW" altLang="en-US"/>
        </a:p>
      </dgm:t>
    </dgm:pt>
    <dgm:pt modelId="{EED195DD-DE93-47DF-9790-848157CFED96}" type="pres">
      <dgm:prSet presAssocID="{25BA0110-D6A5-478F-8E9A-19BD391281E6}" presName="node" presStyleLbl="node1" presStyleIdx="0" presStyleCnt="5">
        <dgm:presLayoutVars>
          <dgm:bulletEnabled val="1"/>
        </dgm:presLayoutVars>
      </dgm:prSet>
      <dgm:spPr/>
      <dgm:t>
        <a:bodyPr/>
        <a:lstStyle/>
        <a:p>
          <a:endParaRPr lang="zh-TW" altLang="en-US"/>
        </a:p>
      </dgm:t>
    </dgm:pt>
    <dgm:pt modelId="{A010347D-204B-4A9D-95B2-BF7DF7B1ACC3}" type="pres">
      <dgm:prSet presAssocID="{F512E4C1-8504-493D-82CB-1C572BD1F16B}" presName="Name9" presStyleLbl="parChTrans1D2" presStyleIdx="1" presStyleCnt="5"/>
      <dgm:spPr/>
      <dgm:t>
        <a:bodyPr/>
        <a:lstStyle/>
        <a:p>
          <a:endParaRPr lang="zh-TW" altLang="en-US"/>
        </a:p>
      </dgm:t>
    </dgm:pt>
    <dgm:pt modelId="{372D3130-D88D-47D7-88E9-C56DC83F9020}" type="pres">
      <dgm:prSet presAssocID="{F512E4C1-8504-493D-82CB-1C572BD1F16B}" presName="connTx" presStyleLbl="parChTrans1D2" presStyleIdx="1" presStyleCnt="5"/>
      <dgm:spPr/>
      <dgm:t>
        <a:bodyPr/>
        <a:lstStyle/>
        <a:p>
          <a:endParaRPr lang="zh-TW" altLang="en-US"/>
        </a:p>
      </dgm:t>
    </dgm:pt>
    <dgm:pt modelId="{D9BC54EF-76C9-4B93-9CF4-7777CFDAB8A9}" type="pres">
      <dgm:prSet presAssocID="{5B579A04-7D70-450C-8D0E-282F37F291C9}" presName="node" presStyleLbl="node1" presStyleIdx="1" presStyleCnt="5">
        <dgm:presLayoutVars>
          <dgm:bulletEnabled val="1"/>
        </dgm:presLayoutVars>
      </dgm:prSet>
      <dgm:spPr/>
      <dgm:t>
        <a:bodyPr/>
        <a:lstStyle/>
        <a:p>
          <a:endParaRPr lang="zh-TW" altLang="en-US"/>
        </a:p>
      </dgm:t>
    </dgm:pt>
    <dgm:pt modelId="{CF2A2C9C-C6AF-46C7-8274-126B6BCB7405}" type="pres">
      <dgm:prSet presAssocID="{7FFCBB42-D014-48FC-AA6E-DCC36D01DF99}" presName="Name9" presStyleLbl="parChTrans1D2" presStyleIdx="2" presStyleCnt="5"/>
      <dgm:spPr/>
      <dgm:t>
        <a:bodyPr/>
        <a:lstStyle/>
        <a:p>
          <a:endParaRPr lang="zh-TW" altLang="en-US"/>
        </a:p>
      </dgm:t>
    </dgm:pt>
    <dgm:pt modelId="{04DB1CE5-2DD1-4667-8C52-9CB098A03C82}" type="pres">
      <dgm:prSet presAssocID="{7FFCBB42-D014-48FC-AA6E-DCC36D01DF99}" presName="connTx" presStyleLbl="parChTrans1D2" presStyleIdx="2" presStyleCnt="5"/>
      <dgm:spPr/>
      <dgm:t>
        <a:bodyPr/>
        <a:lstStyle/>
        <a:p>
          <a:endParaRPr lang="zh-TW" altLang="en-US"/>
        </a:p>
      </dgm:t>
    </dgm:pt>
    <dgm:pt modelId="{A93170C8-449D-493F-9525-2696523B2023}" type="pres">
      <dgm:prSet presAssocID="{F503AB6F-AB8D-43B7-9CFB-AF39AEF4FAFB}" presName="node" presStyleLbl="node1" presStyleIdx="2" presStyleCnt="5">
        <dgm:presLayoutVars>
          <dgm:bulletEnabled val="1"/>
        </dgm:presLayoutVars>
      </dgm:prSet>
      <dgm:spPr/>
      <dgm:t>
        <a:bodyPr/>
        <a:lstStyle/>
        <a:p>
          <a:endParaRPr lang="zh-TW" altLang="en-US"/>
        </a:p>
      </dgm:t>
    </dgm:pt>
    <dgm:pt modelId="{5EE101C7-72FE-463F-82FC-AE4A62BF0784}" type="pres">
      <dgm:prSet presAssocID="{4D696084-B77B-4D31-87C6-1FBA3C7B0DF8}" presName="Name9" presStyleLbl="parChTrans1D2" presStyleIdx="3" presStyleCnt="5"/>
      <dgm:spPr/>
      <dgm:t>
        <a:bodyPr/>
        <a:lstStyle/>
        <a:p>
          <a:endParaRPr lang="zh-TW" altLang="en-US"/>
        </a:p>
      </dgm:t>
    </dgm:pt>
    <dgm:pt modelId="{73E0BF15-1DAF-4B1E-9442-5EEAF812D9D7}" type="pres">
      <dgm:prSet presAssocID="{4D696084-B77B-4D31-87C6-1FBA3C7B0DF8}" presName="connTx" presStyleLbl="parChTrans1D2" presStyleIdx="3" presStyleCnt="5"/>
      <dgm:spPr/>
      <dgm:t>
        <a:bodyPr/>
        <a:lstStyle/>
        <a:p>
          <a:endParaRPr lang="zh-TW" altLang="en-US"/>
        </a:p>
      </dgm:t>
    </dgm:pt>
    <dgm:pt modelId="{1D592419-CD5E-408F-BE1D-54984A5142CE}" type="pres">
      <dgm:prSet presAssocID="{409FE6C0-2AB9-48DB-A524-019BD75678B4}" presName="node" presStyleLbl="node1" presStyleIdx="3" presStyleCnt="5">
        <dgm:presLayoutVars>
          <dgm:bulletEnabled val="1"/>
        </dgm:presLayoutVars>
      </dgm:prSet>
      <dgm:spPr/>
      <dgm:t>
        <a:bodyPr/>
        <a:lstStyle/>
        <a:p>
          <a:endParaRPr lang="zh-TW" altLang="en-US"/>
        </a:p>
      </dgm:t>
    </dgm:pt>
    <dgm:pt modelId="{5BA1DD96-A4BA-4527-8D86-85CD3094E833}" type="pres">
      <dgm:prSet presAssocID="{AA9311A3-EF21-4475-B597-86BE53406C6A}" presName="Name9" presStyleLbl="parChTrans1D2" presStyleIdx="4" presStyleCnt="5"/>
      <dgm:spPr/>
      <dgm:t>
        <a:bodyPr/>
        <a:lstStyle/>
        <a:p>
          <a:endParaRPr lang="zh-TW" altLang="en-US"/>
        </a:p>
      </dgm:t>
    </dgm:pt>
    <dgm:pt modelId="{F7FA1F33-A3C0-4856-860C-619D93797FD9}" type="pres">
      <dgm:prSet presAssocID="{AA9311A3-EF21-4475-B597-86BE53406C6A}" presName="connTx" presStyleLbl="parChTrans1D2" presStyleIdx="4" presStyleCnt="5"/>
      <dgm:spPr/>
      <dgm:t>
        <a:bodyPr/>
        <a:lstStyle/>
        <a:p>
          <a:endParaRPr lang="zh-TW" altLang="en-US"/>
        </a:p>
      </dgm:t>
    </dgm:pt>
    <dgm:pt modelId="{1698C740-0822-41C3-9F20-C08295EB7E46}" type="pres">
      <dgm:prSet presAssocID="{030CFB4C-D2CB-4173-AF37-4F8ADC535A36}" presName="node" presStyleLbl="node1" presStyleIdx="4" presStyleCnt="5">
        <dgm:presLayoutVars>
          <dgm:bulletEnabled val="1"/>
        </dgm:presLayoutVars>
      </dgm:prSet>
      <dgm:spPr/>
      <dgm:t>
        <a:bodyPr/>
        <a:lstStyle/>
        <a:p>
          <a:endParaRPr lang="zh-TW" altLang="en-US"/>
        </a:p>
      </dgm:t>
    </dgm:pt>
  </dgm:ptLst>
  <dgm:cxnLst>
    <dgm:cxn modelId="{A5C624AB-9B58-4EE0-942F-69FA1752A69A}" type="presOf" srcId="{4D696084-B77B-4D31-87C6-1FBA3C7B0DF8}" destId="{5EE101C7-72FE-463F-82FC-AE4A62BF0784}" srcOrd="0" destOrd="0" presId="urn:microsoft.com/office/officeart/2005/8/layout/radial1"/>
    <dgm:cxn modelId="{3239079C-3F5C-403B-A635-179CF7166016}" type="presOf" srcId="{030CFB4C-D2CB-4173-AF37-4F8ADC535A36}" destId="{1698C740-0822-41C3-9F20-C08295EB7E46}" srcOrd="0" destOrd="0" presId="urn:microsoft.com/office/officeart/2005/8/layout/radial1"/>
    <dgm:cxn modelId="{A2ECB2F9-5B6E-428A-83BC-3F0BCF48C316}" type="presOf" srcId="{F512E4C1-8504-493D-82CB-1C572BD1F16B}" destId="{372D3130-D88D-47D7-88E9-C56DC83F9020}" srcOrd="1" destOrd="0" presId="urn:microsoft.com/office/officeart/2005/8/layout/radial1"/>
    <dgm:cxn modelId="{0508CE5C-7EAE-42BF-909B-E0085FB6AFAA}" type="presOf" srcId="{409FE6C0-2AB9-48DB-A524-019BD75678B4}" destId="{1D592419-CD5E-408F-BE1D-54984A5142CE}" srcOrd="0" destOrd="0" presId="urn:microsoft.com/office/officeart/2005/8/layout/radial1"/>
    <dgm:cxn modelId="{67E2A635-B5C5-42FA-A0C1-CD03F6A36482}" type="presOf" srcId="{25BA0110-D6A5-478F-8E9A-19BD391281E6}" destId="{EED195DD-DE93-47DF-9790-848157CFED96}" srcOrd="0" destOrd="0" presId="urn:microsoft.com/office/officeart/2005/8/layout/radial1"/>
    <dgm:cxn modelId="{3485BCC0-C31A-4874-A213-2037507465CA}" type="presOf" srcId="{4D696084-B77B-4D31-87C6-1FBA3C7B0DF8}" destId="{73E0BF15-1DAF-4B1E-9442-5EEAF812D9D7}" srcOrd="1" destOrd="0" presId="urn:microsoft.com/office/officeart/2005/8/layout/radial1"/>
    <dgm:cxn modelId="{2A65B0AE-6757-4401-96FB-BA70474E9B44}" srcId="{3B959110-85ED-4443-973A-79066C65D44B}" destId="{409FE6C0-2AB9-48DB-A524-019BD75678B4}" srcOrd="3" destOrd="0" parTransId="{4D696084-B77B-4D31-87C6-1FBA3C7B0DF8}" sibTransId="{5E830ECD-BEDB-44CE-92C4-C776A27872CF}"/>
    <dgm:cxn modelId="{409604C6-BF70-433E-A0D2-F72EE02E8957}" type="presOf" srcId="{AA9311A3-EF21-4475-B597-86BE53406C6A}" destId="{5BA1DD96-A4BA-4527-8D86-85CD3094E833}" srcOrd="0" destOrd="0" presId="urn:microsoft.com/office/officeart/2005/8/layout/radial1"/>
    <dgm:cxn modelId="{0C21A3B6-82A7-4EC5-82DD-7BAA6A4EC6FA}" type="presOf" srcId="{F512E4C1-8504-493D-82CB-1C572BD1F16B}" destId="{A010347D-204B-4A9D-95B2-BF7DF7B1ACC3}" srcOrd="0" destOrd="0" presId="urn:microsoft.com/office/officeart/2005/8/layout/radial1"/>
    <dgm:cxn modelId="{AC6C1F7D-ED65-492E-98C7-E2055669BD55}" srcId="{3B959110-85ED-4443-973A-79066C65D44B}" destId="{25BA0110-D6A5-478F-8E9A-19BD391281E6}" srcOrd="0" destOrd="0" parTransId="{C7CDA529-7D85-47BC-B6CC-B12C392A7D77}" sibTransId="{C6B8C286-8354-4E5F-9E50-CE84A15DE330}"/>
    <dgm:cxn modelId="{9E753EFF-488B-4B55-9908-C7AE546FADF4}" srcId="{3B959110-85ED-4443-973A-79066C65D44B}" destId="{5B579A04-7D70-450C-8D0E-282F37F291C9}" srcOrd="1" destOrd="0" parTransId="{F512E4C1-8504-493D-82CB-1C572BD1F16B}" sibTransId="{9CE3B6B9-A797-49A5-92DE-7BECDC1FBF6C}"/>
    <dgm:cxn modelId="{018F9E4F-9C7B-48D9-A7E5-307E40D1502F}" type="presOf" srcId="{AA9311A3-EF21-4475-B597-86BE53406C6A}" destId="{F7FA1F33-A3C0-4856-860C-619D93797FD9}" srcOrd="1" destOrd="0" presId="urn:microsoft.com/office/officeart/2005/8/layout/radial1"/>
    <dgm:cxn modelId="{E01F7222-FC7C-41C2-BA76-647C3E0553A3}" type="presOf" srcId="{9264FE37-45B5-4A20-8B8A-A72A416942B5}" destId="{A81EBBBC-7E65-4E0E-BCFB-A7796B1AAD34}" srcOrd="0" destOrd="0" presId="urn:microsoft.com/office/officeart/2005/8/layout/radial1"/>
    <dgm:cxn modelId="{58E66818-9332-43AF-A0FD-575D0C0A959C}" type="presOf" srcId="{7FFCBB42-D014-48FC-AA6E-DCC36D01DF99}" destId="{CF2A2C9C-C6AF-46C7-8274-126B6BCB7405}" srcOrd="0" destOrd="0" presId="urn:microsoft.com/office/officeart/2005/8/layout/radial1"/>
    <dgm:cxn modelId="{5CBF0C1D-940F-4F7E-BD9D-5B850BAAA4CA}" type="presOf" srcId="{F503AB6F-AB8D-43B7-9CFB-AF39AEF4FAFB}" destId="{A93170C8-449D-493F-9525-2696523B2023}" srcOrd="0" destOrd="0" presId="urn:microsoft.com/office/officeart/2005/8/layout/radial1"/>
    <dgm:cxn modelId="{12DE22DA-88E0-4681-A504-AA852AF42040}" srcId="{3B959110-85ED-4443-973A-79066C65D44B}" destId="{F503AB6F-AB8D-43B7-9CFB-AF39AEF4FAFB}" srcOrd="2" destOrd="0" parTransId="{7FFCBB42-D014-48FC-AA6E-DCC36D01DF99}" sibTransId="{223944D5-63E8-4E8C-8A45-539C97891993}"/>
    <dgm:cxn modelId="{A7F42D36-03D5-454A-9783-A0E2CB859A3F}" type="presOf" srcId="{7FFCBB42-D014-48FC-AA6E-DCC36D01DF99}" destId="{04DB1CE5-2DD1-4667-8C52-9CB098A03C82}" srcOrd="1" destOrd="0" presId="urn:microsoft.com/office/officeart/2005/8/layout/radial1"/>
    <dgm:cxn modelId="{319234A2-F13D-41C4-A5F2-5CEF6D743398}" type="presOf" srcId="{3B959110-85ED-4443-973A-79066C65D44B}" destId="{D2964D01-2BFD-4501-86EE-CD9E349D5309}" srcOrd="0" destOrd="0" presId="urn:microsoft.com/office/officeart/2005/8/layout/radial1"/>
    <dgm:cxn modelId="{D5CB1AA3-2A96-4BA7-A0D9-D8909C7C8963}" srcId="{3B959110-85ED-4443-973A-79066C65D44B}" destId="{030CFB4C-D2CB-4173-AF37-4F8ADC535A36}" srcOrd="4" destOrd="0" parTransId="{AA9311A3-EF21-4475-B597-86BE53406C6A}" sibTransId="{A10B2615-A848-4EF5-B2BF-519A8AA5A7E3}"/>
    <dgm:cxn modelId="{AC2C9BD6-4799-4521-A2BD-9C9E3AE8C32A}" type="presOf" srcId="{C7CDA529-7D85-47BC-B6CC-B12C392A7D77}" destId="{94DB9790-E90E-420A-B489-5CA24FDE08C3}" srcOrd="0" destOrd="0" presId="urn:microsoft.com/office/officeart/2005/8/layout/radial1"/>
    <dgm:cxn modelId="{2DECEC36-DCCF-4447-A828-90AC47D624D6}" type="presOf" srcId="{C7CDA529-7D85-47BC-B6CC-B12C392A7D77}" destId="{59955E4B-2F28-4A3E-B1C8-D9AC85C98F1C}" srcOrd="1" destOrd="0" presId="urn:microsoft.com/office/officeart/2005/8/layout/radial1"/>
    <dgm:cxn modelId="{2AFE7B79-D5AE-44E7-8EE3-7AC26C6BE4A9}" srcId="{9264FE37-45B5-4A20-8B8A-A72A416942B5}" destId="{3B959110-85ED-4443-973A-79066C65D44B}" srcOrd="0" destOrd="0" parTransId="{ADF2ED5C-33B3-46E5-BBA3-D359CAD4CBC9}" sibTransId="{673168E7-3899-41D2-808A-851B6EC76CF0}"/>
    <dgm:cxn modelId="{C6276E8C-4459-4965-8BA6-11B73251690E}" type="presOf" srcId="{5B579A04-7D70-450C-8D0E-282F37F291C9}" destId="{D9BC54EF-76C9-4B93-9CF4-7777CFDAB8A9}" srcOrd="0" destOrd="0" presId="urn:microsoft.com/office/officeart/2005/8/layout/radial1"/>
    <dgm:cxn modelId="{F005B8FA-2D1D-4BED-98B7-CB91F1922DF3}" type="presParOf" srcId="{A81EBBBC-7E65-4E0E-BCFB-A7796B1AAD34}" destId="{D2964D01-2BFD-4501-86EE-CD9E349D5309}" srcOrd="0" destOrd="0" presId="urn:microsoft.com/office/officeart/2005/8/layout/radial1"/>
    <dgm:cxn modelId="{3F1A8802-C7EC-4EC8-AD3B-22920840200E}" type="presParOf" srcId="{A81EBBBC-7E65-4E0E-BCFB-A7796B1AAD34}" destId="{94DB9790-E90E-420A-B489-5CA24FDE08C3}" srcOrd="1" destOrd="0" presId="urn:microsoft.com/office/officeart/2005/8/layout/radial1"/>
    <dgm:cxn modelId="{AF05B9F3-A98A-4704-ABD5-1919A00C95F7}" type="presParOf" srcId="{94DB9790-E90E-420A-B489-5CA24FDE08C3}" destId="{59955E4B-2F28-4A3E-B1C8-D9AC85C98F1C}" srcOrd="0" destOrd="0" presId="urn:microsoft.com/office/officeart/2005/8/layout/radial1"/>
    <dgm:cxn modelId="{0AD79233-E465-4425-9398-ABE6AB743BA9}" type="presParOf" srcId="{A81EBBBC-7E65-4E0E-BCFB-A7796B1AAD34}" destId="{EED195DD-DE93-47DF-9790-848157CFED96}" srcOrd="2" destOrd="0" presId="urn:microsoft.com/office/officeart/2005/8/layout/radial1"/>
    <dgm:cxn modelId="{37F5FD82-BE7E-466A-91FF-B20040C81C28}" type="presParOf" srcId="{A81EBBBC-7E65-4E0E-BCFB-A7796B1AAD34}" destId="{A010347D-204B-4A9D-95B2-BF7DF7B1ACC3}" srcOrd="3" destOrd="0" presId="urn:microsoft.com/office/officeart/2005/8/layout/radial1"/>
    <dgm:cxn modelId="{7B58C78F-7403-4274-A5F8-C454ACB6A422}" type="presParOf" srcId="{A010347D-204B-4A9D-95B2-BF7DF7B1ACC3}" destId="{372D3130-D88D-47D7-88E9-C56DC83F9020}" srcOrd="0" destOrd="0" presId="urn:microsoft.com/office/officeart/2005/8/layout/radial1"/>
    <dgm:cxn modelId="{CB90999B-779A-44B6-8119-FE788FC3BA38}" type="presParOf" srcId="{A81EBBBC-7E65-4E0E-BCFB-A7796B1AAD34}" destId="{D9BC54EF-76C9-4B93-9CF4-7777CFDAB8A9}" srcOrd="4" destOrd="0" presId="urn:microsoft.com/office/officeart/2005/8/layout/radial1"/>
    <dgm:cxn modelId="{817F5E68-06E9-4D6B-BC94-31D6CEC1E4DD}" type="presParOf" srcId="{A81EBBBC-7E65-4E0E-BCFB-A7796B1AAD34}" destId="{CF2A2C9C-C6AF-46C7-8274-126B6BCB7405}" srcOrd="5" destOrd="0" presId="urn:microsoft.com/office/officeart/2005/8/layout/radial1"/>
    <dgm:cxn modelId="{D6165042-7C0D-4904-B3AD-FB2BF4807352}" type="presParOf" srcId="{CF2A2C9C-C6AF-46C7-8274-126B6BCB7405}" destId="{04DB1CE5-2DD1-4667-8C52-9CB098A03C82}" srcOrd="0" destOrd="0" presId="urn:microsoft.com/office/officeart/2005/8/layout/radial1"/>
    <dgm:cxn modelId="{A5E4FE6A-0D34-4CAA-A96E-D51BC6C106EB}" type="presParOf" srcId="{A81EBBBC-7E65-4E0E-BCFB-A7796B1AAD34}" destId="{A93170C8-449D-493F-9525-2696523B2023}" srcOrd="6" destOrd="0" presId="urn:microsoft.com/office/officeart/2005/8/layout/radial1"/>
    <dgm:cxn modelId="{8ED6D45A-6AC1-4F5B-A156-5B4D3120BC0E}" type="presParOf" srcId="{A81EBBBC-7E65-4E0E-BCFB-A7796B1AAD34}" destId="{5EE101C7-72FE-463F-82FC-AE4A62BF0784}" srcOrd="7" destOrd="0" presId="urn:microsoft.com/office/officeart/2005/8/layout/radial1"/>
    <dgm:cxn modelId="{878D3043-CD7B-41EF-957B-6127E14BA71B}" type="presParOf" srcId="{5EE101C7-72FE-463F-82FC-AE4A62BF0784}" destId="{73E0BF15-1DAF-4B1E-9442-5EEAF812D9D7}" srcOrd="0" destOrd="0" presId="urn:microsoft.com/office/officeart/2005/8/layout/radial1"/>
    <dgm:cxn modelId="{E410033D-9EFF-48B0-92F0-CD5B3FBF925E}" type="presParOf" srcId="{A81EBBBC-7E65-4E0E-BCFB-A7796B1AAD34}" destId="{1D592419-CD5E-408F-BE1D-54984A5142CE}" srcOrd="8" destOrd="0" presId="urn:microsoft.com/office/officeart/2005/8/layout/radial1"/>
    <dgm:cxn modelId="{37603DC1-F466-4EAC-90B8-DDE144D95331}" type="presParOf" srcId="{A81EBBBC-7E65-4E0E-BCFB-A7796B1AAD34}" destId="{5BA1DD96-A4BA-4527-8D86-85CD3094E833}" srcOrd="9" destOrd="0" presId="urn:microsoft.com/office/officeart/2005/8/layout/radial1"/>
    <dgm:cxn modelId="{8AEFF053-F453-419D-9882-208FA47CE645}" type="presParOf" srcId="{5BA1DD96-A4BA-4527-8D86-85CD3094E833}" destId="{F7FA1F33-A3C0-4856-860C-619D93797FD9}" srcOrd="0" destOrd="0" presId="urn:microsoft.com/office/officeart/2005/8/layout/radial1"/>
    <dgm:cxn modelId="{EC1FDE6B-E1D2-49F0-BA09-617CD4E7103B}" type="presParOf" srcId="{A81EBBBC-7E65-4E0E-BCFB-A7796B1AAD34}" destId="{1698C740-0822-41C3-9F20-C08295EB7E46}" srcOrd="10" destOrd="0" presId="urn:microsoft.com/office/officeart/2005/8/layout/radial1"/>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3FB88369-34AB-4CA9-A230-108C2DA7A7E4}" type="doc">
      <dgm:prSet loTypeId="urn:microsoft.com/office/officeart/2005/8/layout/arrow3" loCatId="relationship" qsTypeId="urn:microsoft.com/office/officeart/2005/8/quickstyle/3d1" qsCatId="3D" csTypeId="urn:microsoft.com/office/officeart/2005/8/colors/colorful3" csCatId="colorful" phldr="1"/>
      <dgm:spPr/>
      <dgm:t>
        <a:bodyPr/>
        <a:lstStyle/>
        <a:p>
          <a:endParaRPr lang="zh-TW" altLang="en-US"/>
        </a:p>
      </dgm:t>
    </dgm:pt>
    <dgm:pt modelId="{DC45E0C2-BA5F-43EB-A8C3-D80AF4B0CEE6}">
      <dgm:prSet phldrT="[文字]" custT="1"/>
      <dgm:spPr/>
      <dgm:t>
        <a:bodyPr/>
        <a:lstStyle/>
        <a:p>
          <a:pPr algn="l"/>
          <a:r>
            <a:rPr lang="en-US" altLang="zh-TW" sz="2200" b="1" dirty="0" smtClean="0"/>
            <a:t>1.</a:t>
          </a:r>
          <a:r>
            <a:rPr lang="zh-TW" altLang="en-US" sz="2200" b="1" dirty="0" smtClean="0"/>
            <a:t>官方帶領，確保政策普及</a:t>
          </a:r>
          <a:endParaRPr lang="en-US" altLang="zh-TW" sz="2200" b="1" dirty="0" smtClean="0"/>
        </a:p>
        <a:p>
          <a:pPr algn="l"/>
          <a:r>
            <a:rPr lang="en-US" altLang="zh-TW" sz="2200" b="1" dirty="0" smtClean="0"/>
            <a:t>2.</a:t>
          </a:r>
          <a:r>
            <a:rPr lang="zh-TW" altLang="en-US" sz="2200" b="1" dirty="0" smtClean="0"/>
            <a:t>提升閱讀風氣，增加各館館藏</a:t>
          </a:r>
          <a:endParaRPr lang="en-US" altLang="zh-TW" sz="2200" b="1" dirty="0" smtClean="0"/>
        </a:p>
        <a:p>
          <a:pPr algn="l"/>
          <a:r>
            <a:rPr lang="en-US" altLang="zh-TW" sz="2200" b="1" dirty="0" smtClean="0"/>
            <a:t>3.</a:t>
          </a:r>
          <a:r>
            <a:rPr lang="zh-TW" altLang="en-US" sz="2200" b="1" dirty="0" smtClean="0"/>
            <a:t>引發學生閱讀興趣，提高自主學習能力</a:t>
          </a:r>
          <a:endParaRPr lang="en-US" altLang="zh-TW" sz="2200" b="1" dirty="0" smtClean="0"/>
        </a:p>
        <a:p>
          <a:pPr algn="l"/>
          <a:r>
            <a:rPr lang="en-US" altLang="zh-TW" sz="2200" b="1" dirty="0" smtClean="0"/>
            <a:t>4.</a:t>
          </a:r>
          <a:r>
            <a:rPr lang="zh-TW" altLang="en-US" sz="2200" b="1" dirty="0" smtClean="0"/>
            <a:t>培訓專業教師，減輕非專業教師教學壓力</a:t>
          </a:r>
          <a:endParaRPr lang="en-US" altLang="zh-TW" sz="2200" b="1" dirty="0" smtClean="0"/>
        </a:p>
        <a:p>
          <a:pPr algn="l"/>
          <a:r>
            <a:rPr lang="en-US" altLang="zh-TW" sz="2200" b="1" dirty="0" smtClean="0"/>
            <a:t>5.</a:t>
          </a:r>
          <a:r>
            <a:rPr lang="zh-TW" altLang="en-US" sz="2200" b="1" dirty="0" smtClean="0"/>
            <a:t>以家庭為單位，使學生更早接觸良好閱讀環境</a:t>
          </a:r>
          <a:endParaRPr lang="en-US" altLang="zh-TW" sz="2200" b="1" dirty="0" smtClean="0"/>
        </a:p>
        <a:p>
          <a:pPr algn="l"/>
          <a:endParaRPr lang="zh-TW" altLang="en-US" sz="2800" dirty="0"/>
        </a:p>
      </dgm:t>
    </dgm:pt>
    <dgm:pt modelId="{5407724D-DCEF-4C63-8090-A44D9E2E02C2}" type="parTrans" cxnId="{3A19D7A6-4A7C-47BA-8359-DB96C16B0216}">
      <dgm:prSet/>
      <dgm:spPr/>
      <dgm:t>
        <a:bodyPr/>
        <a:lstStyle/>
        <a:p>
          <a:endParaRPr lang="zh-TW" altLang="en-US"/>
        </a:p>
      </dgm:t>
    </dgm:pt>
    <dgm:pt modelId="{8786E9EE-0A05-4816-9AE3-45DC638EF8C6}" type="sibTrans" cxnId="{3A19D7A6-4A7C-47BA-8359-DB96C16B0216}">
      <dgm:prSet/>
      <dgm:spPr/>
      <dgm:t>
        <a:bodyPr/>
        <a:lstStyle/>
        <a:p>
          <a:endParaRPr lang="zh-TW" altLang="en-US"/>
        </a:p>
      </dgm:t>
    </dgm:pt>
    <dgm:pt modelId="{4EC89A6E-85E8-469A-9775-11B0B0C25663}">
      <dgm:prSet phldrT="[文字]" custT="1"/>
      <dgm:spPr/>
      <dgm:t>
        <a:bodyPr/>
        <a:lstStyle/>
        <a:p>
          <a:pPr algn="l"/>
          <a:r>
            <a:rPr lang="en-US" altLang="zh-TW" sz="2200" b="1" dirty="0" smtClean="0"/>
            <a:t>1.</a:t>
          </a:r>
          <a:r>
            <a:rPr lang="zh-TW" altLang="en-US" sz="2200" b="1" dirty="0" smtClean="0"/>
            <a:t>政策僅含括國中小，受惠範圍小</a:t>
          </a:r>
          <a:endParaRPr lang="en-US" altLang="zh-TW" sz="2200" b="1" dirty="0" smtClean="0"/>
        </a:p>
        <a:p>
          <a:pPr algn="l"/>
          <a:r>
            <a:rPr lang="en-US" altLang="zh-TW" sz="2200" b="1" dirty="0" smtClean="0"/>
            <a:t>2.</a:t>
          </a:r>
          <a:r>
            <a:rPr lang="zh-TW" altLang="en-US" sz="2200" b="1" dirty="0" smtClean="0"/>
            <a:t>種子教師師資培訓力度低，僅</a:t>
          </a:r>
          <a:r>
            <a:rPr lang="en-US" altLang="zh-TW" sz="2200" b="1" dirty="0" smtClean="0"/>
            <a:t>200</a:t>
          </a:r>
          <a:r>
            <a:rPr lang="zh-TW" altLang="en-US" sz="2200" b="1" dirty="0" smtClean="0"/>
            <a:t>人</a:t>
          </a:r>
          <a:endParaRPr lang="en-US" altLang="zh-TW" sz="2200" b="1" dirty="0" smtClean="0"/>
        </a:p>
        <a:p>
          <a:pPr algn="l"/>
          <a:r>
            <a:rPr lang="en-US" altLang="zh-TW" sz="2200" b="1" dirty="0" smtClean="0"/>
            <a:t>3.</a:t>
          </a:r>
          <a:r>
            <a:rPr lang="zh-TW" altLang="en-US" sz="2200" b="1" dirty="0" smtClean="0"/>
            <a:t>雙薪家庭無法完成親子共讀計畫</a:t>
          </a:r>
          <a:endParaRPr lang="zh-TW" altLang="en-US" sz="2200" b="1" dirty="0"/>
        </a:p>
      </dgm:t>
    </dgm:pt>
    <dgm:pt modelId="{F1DA265E-9A16-407B-A73F-3476C04D8B43}" type="parTrans" cxnId="{EE8A6258-5482-4D3A-B7FD-D11351311B4D}">
      <dgm:prSet/>
      <dgm:spPr/>
      <dgm:t>
        <a:bodyPr/>
        <a:lstStyle/>
        <a:p>
          <a:endParaRPr lang="zh-TW" altLang="en-US"/>
        </a:p>
      </dgm:t>
    </dgm:pt>
    <dgm:pt modelId="{FA1EE386-62C2-467D-96F5-F486D1F9103A}" type="sibTrans" cxnId="{EE8A6258-5482-4D3A-B7FD-D11351311B4D}">
      <dgm:prSet/>
      <dgm:spPr/>
      <dgm:t>
        <a:bodyPr/>
        <a:lstStyle/>
        <a:p>
          <a:endParaRPr lang="zh-TW" altLang="en-US"/>
        </a:p>
      </dgm:t>
    </dgm:pt>
    <dgm:pt modelId="{A85519F2-5796-48B7-B6B3-1F5F0BF8EE0D}" type="pres">
      <dgm:prSet presAssocID="{3FB88369-34AB-4CA9-A230-108C2DA7A7E4}" presName="compositeShape" presStyleCnt="0">
        <dgm:presLayoutVars>
          <dgm:chMax val="2"/>
          <dgm:dir/>
          <dgm:resizeHandles val="exact"/>
        </dgm:presLayoutVars>
      </dgm:prSet>
      <dgm:spPr/>
      <dgm:t>
        <a:bodyPr/>
        <a:lstStyle/>
        <a:p>
          <a:endParaRPr lang="zh-TW" altLang="en-US"/>
        </a:p>
      </dgm:t>
    </dgm:pt>
    <dgm:pt modelId="{C8C3F164-C537-4F69-B1D3-9A61219BA1F3}" type="pres">
      <dgm:prSet presAssocID="{3FB88369-34AB-4CA9-A230-108C2DA7A7E4}" presName="divider" presStyleLbl="fgShp" presStyleIdx="0" presStyleCnt="1" custAng="642344" custLinFactNeighborY="2827"/>
      <dgm:spPr>
        <a:solidFill>
          <a:schemeClr val="accent3">
            <a:lumMod val="75000"/>
          </a:schemeClr>
        </a:solidFill>
      </dgm:spPr>
    </dgm:pt>
    <dgm:pt modelId="{8A4122D0-618E-4AF6-B40B-318DF1694540}" type="pres">
      <dgm:prSet presAssocID="{DC45E0C2-BA5F-43EB-A8C3-D80AF4B0CEE6}" presName="downArrow" presStyleLbl="node1" presStyleIdx="0" presStyleCnt="2" custAng="16200000" custScaleX="52535" custScaleY="141108" custLinFactNeighborX="-10017" custLinFactNeighborY="-11773"/>
      <dgm:spPr/>
    </dgm:pt>
    <dgm:pt modelId="{F92EEC09-E0DE-4C6F-9238-3B5698F229F3}" type="pres">
      <dgm:prSet presAssocID="{DC45E0C2-BA5F-43EB-A8C3-D80AF4B0CEE6}" presName="downArrowText" presStyleLbl="revTx" presStyleIdx="0" presStyleCnt="2" custScaleX="187767" custScaleY="149876" custLinFactNeighborX="8376">
        <dgm:presLayoutVars>
          <dgm:bulletEnabled val="1"/>
        </dgm:presLayoutVars>
      </dgm:prSet>
      <dgm:spPr/>
      <dgm:t>
        <a:bodyPr/>
        <a:lstStyle/>
        <a:p>
          <a:endParaRPr lang="zh-TW" altLang="en-US"/>
        </a:p>
      </dgm:t>
    </dgm:pt>
    <dgm:pt modelId="{EADB05C9-D3F6-4280-B77F-C990DC1A5AF4}" type="pres">
      <dgm:prSet presAssocID="{4EC89A6E-85E8-469A-9775-11B0B0C25663}" presName="upArrow" presStyleLbl="node1" presStyleIdx="1" presStyleCnt="2" custAng="16200000" custScaleX="55121" custScaleY="179657" custLinFactNeighborX="-7001" custLinFactNeighborY="5763"/>
      <dgm:spPr/>
    </dgm:pt>
    <dgm:pt modelId="{AA5D69E0-D5F6-44EB-A25C-AF589AB73F69}" type="pres">
      <dgm:prSet presAssocID="{4EC89A6E-85E8-469A-9775-11B0B0C25663}" presName="upArrowText" presStyleLbl="revTx" presStyleIdx="1" presStyleCnt="2" custScaleX="179391" custScaleY="143435" custLinFactNeighborX="7624" custLinFactNeighborY="-11810">
        <dgm:presLayoutVars>
          <dgm:bulletEnabled val="1"/>
        </dgm:presLayoutVars>
      </dgm:prSet>
      <dgm:spPr/>
      <dgm:t>
        <a:bodyPr/>
        <a:lstStyle/>
        <a:p>
          <a:endParaRPr lang="zh-TW" altLang="en-US"/>
        </a:p>
      </dgm:t>
    </dgm:pt>
  </dgm:ptLst>
  <dgm:cxnLst>
    <dgm:cxn modelId="{3A19D7A6-4A7C-47BA-8359-DB96C16B0216}" srcId="{3FB88369-34AB-4CA9-A230-108C2DA7A7E4}" destId="{DC45E0C2-BA5F-43EB-A8C3-D80AF4B0CEE6}" srcOrd="0" destOrd="0" parTransId="{5407724D-DCEF-4C63-8090-A44D9E2E02C2}" sibTransId="{8786E9EE-0A05-4816-9AE3-45DC638EF8C6}"/>
    <dgm:cxn modelId="{EE8A6258-5482-4D3A-B7FD-D11351311B4D}" srcId="{3FB88369-34AB-4CA9-A230-108C2DA7A7E4}" destId="{4EC89A6E-85E8-469A-9775-11B0B0C25663}" srcOrd="1" destOrd="0" parTransId="{F1DA265E-9A16-407B-A73F-3476C04D8B43}" sibTransId="{FA1EE386-62C2-467D-96F5-F486D1F9103A}"/>
    <dgm:cxn modelId="{8B35B46A-6328-4769-A0CE-729DE104C8AA}" type="presOf" srcId="{DC45E0C2-BA5F-43EB-A8C3-D80AF4B0CEE6}" destId="{F92EEC09-E0DE-4C6F-9238-3B5698F229F3}" srcOrd="0" destOrd="0" presId="urn:microsoft.com/office/officeart/2005/8/layout/arrow3"/>
    <dgm:cxn modelId="{10AD6D3A-7D54-4BC2-92BC-B4CF8C2C4CAD}" type="presOf" srcId="{4EC89A6E-85E8-469A-9775-11B0B0C25663}" destId="{AA5D69E0-D5F6-44EB-A25C-AF589AB73F69}" srcOrd="0" destOrd="0" presId="urn:microsoft.com/office/officeart/2005/8/layout/arrow3"/>
    <dgm:cxn modelId="{E31FD090-ADE6-495E-8FDB-7B76A180BA4E}" type="presOf" srcId="{3FB88369-34AB-4CA9-A230-108C2DA7A7E4}" destId="{A85519F2-5796-48B7-B6B3-1F5F0BF8EE0D}" srcOrd="0" destOrd="0" presId="urn:microsoft.com/office/officeart/2005/8/layout/arrow3"/>
    <dgm:cxn modelId="{0636EFFB-52A6-4744-B37C-B8111BB89957}" type="presParOf" srcId="{A85519F2-5796-48B7-B6B3-1F5F0BF8EE0D}" destId="{C8C3F164-C537-4F69-B1D3-9A61219BA1F3}" srcOrd="0" destOrd="0" presId="urn:microsoft.com/office/officeart/2005/8/layout/arrow3"/>
    <dgm:cxn modelId="{221EC59B-43D2-4170-9359-6E89BD334E24}" type="presParOf" srcId="{A85519F2-5796-48B7-B6B3-1F5F0BF8EE0D}" destId="{8A4122D0-618E-4AF6-B40B-318DF1694540}" srcOrd="1" destOrd="0" presId="urn:microsoft.com/office/officeart/2005/8/layout/arrow3"/>
    <dgm:cxn modelId="{8A57F49E-15A6-4A47-8002-EBEFEB4D6844}" type="presParOf" srcId="{A85519F2-5796-48B7-B6B3-1F5F0BF8EE0D}" destId="{F92EEC09-E0DE-4C6F-9238-3B5698F229F3}" srcOrd="2" destOrd="0" presId="urn:microsoft.com/office/officeart/2005/8/layout/arrow3"/>
    <dgm:cxn modelId="{0AF07EDD-38F7-4794-BD75-87039269AA18}" type="presParOf" srcId="{A85519F2-5796-48B7-B6B3-1F5F0BF8EE0D}" destId="{EADB05C9-D3F6-4280-B77F-C990DC1A5AF4}" srcOrd="3" destOrd="0" presId="urn:microsoft.com/office/officeart/2005/8/layout/arrow3"/>
    <dgm:cxn modelId="{A4F166D0-9426-4ACD-812D-FE648EA21841}" type="presParOf" srcId="{A85519F2-5796-48B7-B6B3-1F5F0BF8EE0D}" destId="{AA5D69E0-D5F6-44EB-A25C-AF589AB73F69}" srcOrd="4" destOrd="0" presId="urn:microsoft.com/office/officeart/2005/8/layout/arrow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D889F714-07A7-43D9-81DE-1AAD3E504396}" type="doc">
      <dgm:prSet loTypeId="urn:microsoft.com/office/officeart/2005/8/layout/vList5" loCatId="list" qsTypeId="urn:microsoft.com/office/officeart/2005/8/quickstyle/3d2" qsCatId="3D" csTypeId="urn:microsoft.com/office/officeart/2005/8/colors/colorful5" csCatId="colorful" phldr="1"/>
      <dgm:spPr/>
      <dgm:t>
        <a:bodyPr/>
        <a:lstStyle/>
        <a:p>
          <a:endParaRPr lang="zh-TW" altLang="en-US"/>
        </a:p>
      </dgm:t>
    </dgm:pt>
    <dgm:pt modelId="{844460AC-B22A-4DC9-8D5F-A542C08806B1}">
      <dgm:prSet phldrT="[文字]"/>
      <dgm:spPr/>
      <dgm:t>
        <a:bodyPr/>
        <a:lstStyle/>
        <a:p>
          <a:r>
            <a:rPr lang="zh-TW" altLang="en-US" dirty="0" smtClean="0"/>
            <a:t>希望閱讀巡迴專車</a:t>
          </a:r>
          <a:endParaRPr lang="zh-TW" altLang="en-US" dirty="0"/>
        </a:p>
      </dgm:t>
    </dgm:pt>
    <dgm:pt modelId="{1D2236CC-8C5E-4679-91FD-531E549EB169}" type="parTrans" cxnId="{8CB57BF3-4B00-4F2A-9D4D-BC4F06C87803}">
      <dgm:prSet/>
      <dgm:spPr/>
      <dgm:t>
        <a:bodyPr/>
        <a:lstStyle/>
        <a:p>
          <a:endParaRPr lang="zh-TW" altLang="en-US"/>
        </a:p>
      </dgm:t>
    </dgm:pt>
    <dgm:pt modelId="{47588B02-60FC-41D5-98ED-C4711753C5B9}" type="sibTrans" cxnId="{8CB57BF3-4B00-4F2A-9D4D-BC4F06C87803}">
      <dgm:prSet/>
      <dgm:spPr/>
      <dgm:t>
        <a:bodyPr/>
        <a:lstStyle/>
        <a:p>
          <a:endParaRPr lang="zh-TW" altLang="en-US"/>
        </a:p>
      </dgm:t>
    </dgm:pt>
    <dgm:pt modelId="{AA7C6D26-4360-4D40-8C95-3A19396B49EB}">
      <dgm:prSet phldrT="[文字]"/>
      <dgm:spPr/>
      <dgm:t>
        <a:bodyPr/>
        <a:lstStyle/>
        <a:p>
          <a:r>
            <a:rPr lang="zh-TW" altLang="en-US" dirty="0" smtClean="0"/>
            <a:t>優點</a:t>
          </a:r>
          <a:r>
            <a:rPr lang="en-US" altLang="zh-TW" dirty="0" smtClean="0"/>
            <a:t>:</a:t>
          </a:r>
          <a:r>
            <a:rPr lang="zh-TW" altLang="en-US" dirty="0" smtClean="0"/>
            <a:t>新穎設計、獎勵制度、帶動偏鄉發展、吸引地方重視</a:t>
          </a:r>
          <a:endParaRPr lang="zh-TW" altLang="en-US" dirty="0"/>
        </a:p>
      </dgm:t>
    </dgm:pt>
    <dgm:pt modelId="{3515F4A1-BCA6-4329-AFD5-5EF6D600C633}" type="parTrans" cxnId="{EBFE0C2F-D2F5-40DD-8AEB-65DBC586B7DF}">
      <dgm:prSet/>
      <dgm:spPr/>
      <dgm:t>
        <a:bodyPr/>
        <a:lstStyle/>
        <a:p>
          <a:endParaRPr lang="zh-TW" altLang="en-US"/>
        </a:p>
      </dgm:t>
    </dgm:pt>
    <dgm:pt modelId="{836980C0-AAEF-4217-A6C2-EF6BFA198ED5}" type="sibTrans" cxnId="{EBFE0C2F-D2F5-40DD-8AEB-65DBC586B7DF}">
      <dgm:prSet/>
      <dgm:spPr/>
      <dgm:t>
        <a:bodyPr/>
        <a:lstStyle/>
        <a:p>
          <a:endParaRPr lang="zh-TW" altLang="en-US"/>
        </a:p>
      </dgm:t>
    </dgm:pt>
    <dgm:pt modelId="{38E24778-3A86-407F-8013-B787326E1ACC}">
      <dgm:prSet phldrT="[文字]"/>
      <dgm:spPr/>
      <dgm:t>
        <a:bodyPr/>
        <a:lstStyle/>
        <a:p>
          <a:r>
            <a:rPr lang="zh-TW" altLang="en-US" dirty="0" smtClean="0"/>
            <a:t>缺點</a:t>
          </a:r>
          <a:r>
            <a:rPr lang="en-US" altLang="zh-TW" dirty="0" smtClean="0"/>
            <a:t>:</a:t>
          </a:r>
          <a:r>
            <a:rPr lang="zh-TW" altLang="en-US" dirty="0" smtClean="0"/>
            <a:t>宣傳效果不定、專車書籍選擇需更精細</a:t>
          </a:r>
          <a:endParaRPr lang="zh-TW" altLang="en-US" dirty="0"/>
        </a:p>
      </dgm:t>
    </dgm:pt>
    <dgm:pt modelId="{58C37C9F-CE62-4A0D-817E-643B92B27B2A}" type="parTrans" cxnId="{48823D90-B4F2-4820-8155-AAC968E656BA}">
      <dgm:prSet/>
      <dgm:spPr/>
      <dgm:t>
        <a:bodyPr/>
        <a:lstStyle/>
        <a:p>
          <a:endParaRPr lang="zh-TW" altLang="en-US"/>
        </a:p>
      </dgm:t>
    </dgm:pt>
    <dgm:pt modelId="{90A36CC2-D13C-48BC-B011-0075A19090EC}" type="sibTrans" cxnId="{48823D90-B4F2-4820-8155-AAC968E656BA}">
      <dgm:prSet/>
      <dgm:spPr/>
      <dgm:t>
        <a:bodyPr/>
        <a:lstStyle/>
        <a:p>
          <a:endParaRPr lang="zh-TW" altLang="en-US"/>
        </a:p>
      </dgm:t>
    </dgm:pt>
    <dgm:pt modelId="{0033D956-0EAC-463B-874C-B23266190FF3}">
      <dgm:prSet phldrT="[文字]"/>
      <dgm:spPr/>
      <dgm:t>
        <a:bodyPr/>
        <a:lstStyle/>
        <a:p>
          <a:r>
            <a:rPr lang="zh-TW" altLang="en-US" dirty="0" smtClean="0"/>
            <a:t>芬蘭閱讀活動</a:t>
          </a:r>
          <a:endParaRPr lang="zh-TW" altLang="en-US" dirty="0"/>
        </a:p>
      </dgm:t>
    </dgm:pt>
    <dgm:pt modelId="{AB13E419-BC4D-4C13-A2B9-374DA13D2DB2}" type="parTrans" cxnId="{F01BD403-1C25-4AF4-B641-F226B1A60384}">
      <dgm:prSet/>
      <dgm:spPr/>
      <dgm:t>
        <a:bodyPr/>
        <a:lstStyle/>
        <a:p>
          <a:endParaRPr lang="zh-TW" altLang="en-US"/>
        </a:p>
      </dgm:t>
    </dgm:pt>
    <dgm:pt modelId="{AF427F13-F269-4D06-838D-B45822997B4D}" type="sibTrans" cxnId="{F01BD403-1C25-4AF4-B641-F226B1A60384}">
      <dgm:prSet/>
      <dgm:spPr/>
      <dgm:t>
        <a:bodyPr/>
        <a:lstStyle/>
        <a:p>
          <a:endParaRPr lang="zh-TW" altLang="en-US"/>
        </a:p>
      </dgm:t>
    </dgm:pt>
    <dgm:pt modelId="{0040DD5A-70B3-4858-A5ED-5EE5D02EF595}">
      <dgm:prSet phldrT="[文字]"/>
      <dgm:spPr/>
      <dgm:t>
        <a:bodyPr/>
        <a:lstStyle/>
        <a:p>
          <a:r>
            <a:rPr lang="zh-TW" altLang="en-US" dirty="0" smtClean="0"/>
            <a:t>優點</a:t>
          </a:r>
          <a:r>
            <a:rPr lang="en-US" altLang="zh-TW" dirty="0" smtClean="0"/>
            <a:t>:</a:t>
          </a:r>
          <a:r>
            <a:rPr lang="zh-TW" altLang="en-US" dirty="0" smtClean="0"/>
            <a:t>培養學童宏觀視野、正規課程規劃、校外資源利用度更高</a:t>
          </a:r>
          <a:endParaRPr lang="zh-TW" altLang="en-US" dirty="0"/>
        </a:p>
      </dgm:t>
    </dgm:pt>
    <dgm:pt modelId="{4D520BEB-D1C3-488D-AE31-2FAD3D17F051}" type="parTrans" cxnId="{44FA26F2-4309-42DD-8076-70A090964150}">
      <dgm:prSet/>
      <dgm:spPr/>
      <dgm:t>
        <a:bodyPr/>
        <a:lstStyle/>
        <a:p>
          <a:endParaRPr lang="zh-TW" altLang="en-US"/>
        </a:p>
      </dgm:t>
    </dgm:pt>
    <dgm:pt modelId="{7E722711-6D1D-43DC-AA44-4D83B5E8ACC3}" type="sibTrans" cxnId="{44FA26F2-4309-42DD-8076-70A090964150}">
      <dgm:prSet/>
      <dgm:spPr/>
      <dgm:t>
        <a:bodyPr/>
        <a:lstStyle/>
        <a:p>
          <a:endParaRPr lang="zh-TW" altLang="en-US"/>
        </a:p>
      </dgm:t>
    </dgm:pt>
    <dgm:pt modelId="{53FD81FB-BBEB-4BC4-B6B6-E5C10A2C67A6}">
      <dgm:prSet phldrT="[文字]"/>
      <dgm:spPr/>
      <dgm:t>
        <a:bodyPr/>
        <a:lstStyle/>
        <a:p>
          <a:r>
            <a:rPr lang="zh-TW" altLang="en-US" dirty="0" smtClean="0"/>
            <a:t>缺點</a:t>
          </a:r>
          <a:r>
            <a:rPr lang="en-US" altLang="zh-TW" dirty="0" smtClean="0"/>
            <a:t>:</a:t>
          </a:r>
          <a:r>
            <a:rPr lang="zh-TW" altLang="en-US" dirty="0" smtClean="0"/>
            <a:t>遊戲設計專業要求更高、受學生參與度制約效果</a:t>
          </a:r>
          <a:endParaRPr lang="zh-TW" altLang="en-US" dirty="0"/>
        </a:p>
      </dgm:t>
    </dgm:pt>
    <dgm:pt modelId="{1523D6E4-93D5-4BA7-8EAF-62C89FD7AA58}" type="parTrans" cxnId="{F4E3148D-AFB3-44EC-BD6B-7E5C1D0EDEA9}">
      <dgm:prSet/>
      <dgm:spPr/>
      <dgm:t>
        <a:bodyPr/>
        <a:lstStyle/>
        <a:p>
          <a:endParaRPr lang="zh-TW" altLang="en-US"/>
        </a:p>
      </dgm:t>
    </dgm:pt>
    <dgm:pt modelId="{ADE3156E-B33E-4603-9166-1378B009A436}" type="sibTrans" cxnId="{F4E3148D-AFB3-44EC-BD6B-7E5C1D0EDEA9}">
      <dgm:prSet/>
      <dgm:spPr/>
      <dgm:t>
        <a:bodyPr/>
        <a:lstStyle/>
        <a:p>
          <a:endParaRPr lang="zh-TW" altLang="en-US"/>
        </a:p>
      </dgm:t>
    </dgm:pt>
    <dgm:pt modelId="{455DD406-D6B5-4549-88B5-5DA87338715D}" type="pres">
      <dgm:prSet presAssocID="{D889F714-07A7-43D9-81DE-1AAD3E504396}" presName="Name0" presStyleCnt="0">
        <dgm:presLayoutVars>
          <dgm:dir/>
          <dgm:animLvl val="lvl"/>
          <dgm:resizeHandles val="exact"/>
        </dgm:presLayoutVars>
      </dgm:prSet>
      <dgm:spPr/>
      <dgm:t>
        <a:bodyPr/>
        <a:lstStyle/>
        <a:p>
          <a:endParaRPr lang="zh-TW" altLang="en-US"/>
        </a:p>
      </dgm:t>
    </dgm:pt>
    <dgm:pt modelId="{56CCDADF-38B5-47E0-86E3-F3158DEAB2E3}" type="pres">
      <dgm:prSet presAssocID="{844460AC-B22A-4DC9-8D5F-A542C08806B1}" presName="linNode" presStyleCnt="0"/>
      <dgm:spPr/>
    </dgm:pt>
    <dgm:pt modelId="{48494782-ED75-4467-AE35-E9B00A0AB97A}" type="pres">
      <dgm:prSet presAssocID="{844460AC-B22A-4DC9-8D5F-A542C08806B1}" presName="parentText" presStyleLbl="node1" presStyleIdx="0" presStyleCnt="2" custScaleX="64433">
        <dgm:presLayoutVars>
          <dgm:chMax val="1"/>
          <dgm:bulletEnabled val="1"/>
        </dgm:presLayoutVars>
      </dgm:prSet>
      <dgm:spPr/>
      <dgm:t>
        <a:bodyPr/>
        <a:lstStyle/>
        <a:p>
          <a:endParaRPr lang="zh-TW" altLang="en-US"/>
        </a:p>
      </dgm:t>
    </dgm:pt>
    <dgm:pt modelId="{EA8F7691-EAE6-4787-992B-293D03E7ABC2}" type="pres">
      <dgm:prSet presAssocID="{844460AC-B22A-4DC9-8D5F-A542C08806B1}" presName="descendantText" presStyleLbl="alignAccFollowNode1" presStyleIdx="0" presStyleCnt="2" custScaleX="119265">
        <dgm:presLayoutVars>
          <dgm:bulletEnabled val="1"/>
        </dgm:presLayoutVars>
      </dgm:prSet>
      <dgm:spPr/>
      <dgm:t>
        <a:bodyPr/>
        <a:lstStyle/>
        <a:p>
          <a:endParaRPr lang="zh-TW" altLang="en-US"/>
        </a:p>
      </dgm:t>
    </dgm:pt>
    <dgm:pt modelId="{8A07E987-861B-4700-A090-820397FD4A01}" type="pres">
      <dgm:prSet presAssocID="{47588B02-60FC-41D5-98ED-C4711753C5B9}" presName="sp" presStyleCnt="0"/>
      <dgm:spPr/>
    </dgm:pt>
    <dgm:pt modelId="{259DAC74-697D-4497-9C48-1AF1058BA5B9}" type="pres">
      <dgm:prSet presAssocID="{0033D956-0EAC-463B-874C-B23266190FF3}" presName="linNode" presStyleCnt="0"/>
      <dgm:spPr/>
    </dgm:pt>
    <dgm:pt modelId="{9E5E5CB6-02F7-471F-83A0-A35D1631E23E}" type="pres">
      <dgm:prSet presAssocID="{0033D956-0EAC-463B-874C-B23266190FF3}" presName="parentText" presStyleLbl="node1" presStyleIdx="1" presStyleCnt="2" custScaleX="65066">
        <dgm:presLayoutVars>
          <dgm:chMax val="1"/>
          <dgm:bulletEnabled val="1"/>
        </dgm:presLayoutVars>
      </dgm:prSet>
      <dgm:spPr/>
      <dgm:t>
        <a:bodyPr/>
        <a:lstStyle/>
        <a:p>
          <a:endParaRPr lang="zh-TW" altLang="en-US"/>
        </a:p>
      </dgm:t>
    </dgm:pt>
    <dgm:pt modelId="{844FF3F1-3F6B-47D0-879F-15ADCCFB4D04}" type="pres">
      <dgm:prSet presAssocID="{0033D956-0EAC-463B-874C-B23266190FF3}" presName="descendantText" presStyleLbl="alignAccFollowNode1" presStyleIdx="1" presStyleCnt="2" custScaleX="122912" custLinFactNeighborY="-2984">
        <dgm:presLayoutVars>
          <dgm:bulletEnabled val="1"/>
        </dgm:presLayoutVars>
      </dgm:prSet>
      <dgm:spPr/>
      <dgm:t>
        <a:bodyPr/>
        <a:lstStyle/>
        <a:p>
          <a:endParaRPr lang="zh-TW" altLang="en-US"/>
        </a:p>
      </dgm:t>
    </dgm:pt>
  </dgm:ptLst>
  <dgm:cxnLst>
    <dgm:cxn modelId="{72749C74-2F74-4F1B-B64D-7CEAE6E702FA}" type="presOf" srcId="{38E24778-3A86-407F-8013-B787326E1ACC}" destId="{EA8F7691-EAE6-4787-992B-293D03E7ABC2}" srcOrd="0" destOrd="1" presId="urn:microsoft.com/office/officeart/2005/8/layout/vList5"/>
    <dgm:cxn modelId="{FC32262D-2F3B-42FD-B044-69EB98B3FC7E}" type="presOf" srcId="{AA7C6D26-4360-4D40-8C95-3A19396B49EB}" destId="{EA8F7691-EAE6-4787-992B-293D03E7ABC2}" srcOrd="0" destOrd="0" presId="urn:microsoft.com/office/officeart/2005/8/layout/vList5"/>
    <dgm:cxn modelId="{F01BD403-1C25-4AF4-B641-F226B1A60384}" srcId="{D889F714-07A7-43D9-81DE-1AAD3E504396}" destId="{0033D956-0EAC-463B-874C-B23266190FF3}" srcOrd="1" destOrd="0" parTransId="{AB13E419-BC4D-4C13-A2B9-374DA13D2DB2}" sibTransId="{AF427F13-F269-4D06-838D-B45822997B4D}"/>
    <dgm:cxn modelId="{F4E3148D-AFB3-44EC-BD6B-7E5C1D0EDEA9}" srcId="{0033D956-0EAC-463B-874C-B23266190FF3}" destId="{53FD81FB-BBEB-4BC4-B6B6-E5C10A2C67A6}" srcOrd="1" destOrd="0" parTransId="{1523D6E4-93D5-4BA7-8EAF-62C89FD7AA58}" sibTransId="{ADE3156E-B33E-4603-9166-1378B009A436}"/>
    <dgm:cxn modelId="{48823D90-B4F2-4820-8155-AAC968E656BA}" srcId="{844460AC-B22A-4DC9-8D5F-A542C08806B1}" destId="{38E24778-3A86-407F-8013-B787326E1ACC}" srcOrd="1" destOrd="0" parTransId="{58C37C9F-CE62-4A0D-817E-643B92B27B2A}" sibTransId="{90A36CC2-D13C-48BC-B011-0075A19090EC}"/>
    <dgm:cxn modelId="{F0E6A9E7-8F26-432C-A934-CE1BF03FC8BA}" type="presOf" srcId="{0040DD5A-70B3-4858-A5ED-5EE5D02EF595}" destId="{844FF3F1-3F6B-47D0-879F-15ADCCFB4D04}" srcOrd="0" destOrd="0" presId="urn:microsoft.com/office/officeart/2005/8/layout/vList5"/>
    <dgm:cxn modelId="{EBFE0C2F-D2F5-40DD-8AEB-65DBC586B7DF}" srcId="{844460AC-B22A-4DC9-8D5F-A542C08806B1}" destId="{AA7C6D26-4360-4D40-8C95-3A19396B49EB}" srcOrd="0" destOrd="0" parTransId="{3515F4A1-BCA6-4329-AFD5-5EF6D600C633}" sibTransId="{836980C0-AAEF-4217-A6C2-EF6BFA198ED5}"/>
    <dgm:cxn modelId="{44FA26F2-4309-42DD-8076-70A090964150}" srcId="{0033D956-0EAC-463B-874C-B23266190FF3}" destId="{0040DD5A-70B3-4858-A5ED-5EE5D02EF595}" srcOrd="0" destOrd="0" parTransId="{4D520BEB-D1C3-488D-AE31-2FAD3D17F051}" sibTransId="{7E722711-6D1D-43DC-AA44-4D83B5E8ACC3}"/>
    <dgm:cxn modelId="{76EB0F92-DCED-459D-9BB9-6C1F9FBA165F}" type="presOf" srcId="{844460AC-B22A-4DC9-8D5F-A542C08806B1}" destId="{48494782-ED75-4467-AE35-E9B00A0AB97A}" srcOrd="0" destOrd="0" presId="urn:microsoft.com/office/officeart/2005/8/layout/vList5"/>
    <dgm:cxn modelId="{E29E0FCD-4566-4D46-B6E5-04B5698252BC}" type="presOf" srcId="{D889F714-07A7-43D9-81DE-1AAD3E504396}" destId="{455DD406-D6B5-4549-88B5-5DA87338715D}" srcOrd="0" destOrd="0" presId="urn:microsoft.com/office/officeart/2005/8/layout/vList5"/>
    <dgm:cxn modelId="{8CB57BF3-4B00-4F2A-9D4D-BC4F06C87803}" srcId="{D889F714-07A7-43D9-81DE-1AAD3E504396}" destId="{844460AC-B22A-4DC9-8D5F-A542C08806B1}" srcOrd="0" destOrd="0" parTransId="{1D2236CC-8C5E-4679-91FD-531E549EB169}" sibTransId="{47588B02-60FC-41D5-98ED-C4711753C5B9}"/>
    <dgm:cxn modelId="{ED43E4E0-C2AF-4C6D-9A7F-A8435E47E9CA}" type="presOf" srcId="{53FD81FB-BBEB-4BC4-B6B6-E5C10A2C67A6}" destId="{844FF3F1-3F6B-47D0-879F-15ADCCFB4D04}" srcOrd="0" destOrd="1" presId="urn:microsoft.com/office/officeart/2005/8/layout/vList5"/>
    <dgm:cxn modelId="{DCE91D3B-4BAE-4AAF-BF7D-CEDAE7A8FDA8}" type="presOf" srcId="{0033D956-0EAC-463B-874C-B23266190FF3}" destId="{9E5E5CB6-02F7-471F-83A0-A35D1631E23E}" srcOrd="0" destOrd="0" presId="urn:microsoft.com/office/officeart/2005/8/layout/vList5"/>
    <dgm:cxn modelId="{75D79265-6216-49CA-B78A-91664CB1EBC3}" type="presParOf" srcId="{455DD406-D6B5-4549-88B5-5DA87338715D}" destId="{56CCDADF-38B5-47E0-86E3-F3158DEAB2E3}" srcOrd="0" destOrd="0" presId="urn:microsoft.com/office/officeart/2005/8/layout/vList5"/>
    <dgm:cxn modelId="{C95EF819-5DC4-4C4D-AF53-F5E2B37342F3}" type="presParOf" srcId="{56CCDADF-38B5-47E0-86E3-F3158DEAB2E3}" destId="{48494782-ED75-4467-AE35-E9B00A0AB97A}" srcOrd="0" destOrd="0" presId="urn:microsoft.com/office/officeart/2005/8/layout/vList5"/>
    <dgm:cxn modelId="{4305B7A6-124E-400E-A1A0-7A44F5C00819}" type="presParOf" srcId="{56CCDADF-38B5-47E0-86E3-F3158DEAB2E3}" destId="{EA8F7691-EAE6-4787-992B-293D03E7ABC2}" srcOrd="1" destOrd="0" presId="urn:microsoft.com/office/officeart/2005/8/layout/vList5"/>
    <dgm:cxn modelId="{385AB591-ECF7-4278-84EC-E76C748D0936}" type="presParOf" srcId="{455DD406-D6B5-4549-88B5-5DA87338715D}" destId="{8A07E987-861B-4700-A090-820397FD4A01}" srcOrd="1" destOrd="0" presId="urn:microsoft.com/office/officeart/2005/8/layout/vList5"/>
    <dgm:cxn modelId="{587C4792-BD61-4056-9E2B-784F1EE192EA}" type="presParOf" srcId="{455DD406-D6B5-4549-88B5-5DA87338715D}" destId="{259DAC74-697D-4497-9C48-1AF1058BA5B9}" srcOrd="2" destOrd="0" presId="urn:microsoft.com/office/officeart/2005/8/layout/vList5"/>
    <dgm:cxn modelId="{41B7F8D0-4E58-47A6-8D6C-262BC408870E}" type="presParOf" srcId="{259DAC74-697D-4497-9C48-1AF1058BA5B9}" destId="{9E5E5CB6-02F7-471F-83A0-A35D1631E23E}" srcOrd="0" destOrd="0" presId="urn:microsoft.com/office/officeart/2005/8/layout/vList5"/>
    <dgm:cxn modelId="{A414EF0F-469F-4DC2-A80A-FEFCF6A7285E}" type="presParOf" srcId="{259DAC74-697D-4497-9C48-1AF1058BA5B9}" destId="{844FF3F1-3F6B-47D0-879F-15ADCCFB4D04}" srcOrd="1" destOrd="0" presId="urn:microsoft.com/office/officeart/2005/8/layout/vList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73569CF9-8B01-4A87-AD51-FF9E689D4578}" type="doc">
      <dgm:prSet loTypeId="urn:microsoft.com/office/officeart/2005/8/layout/equation2" loCatId="process" qsTypeId="urn:microsoft.com/office/officeart/2005/8/quickstyle/3d3" qsCatId="3D" csTypeId="urn:microsoft.com/office/officeart/2005/8/colors/colorful5" csCatId="colorful" phldr="1"/>
      <dgm:spPr/>
    </dgm:pt>
    <dgm:pt modelId="{F4EE0BF7-3936-4C33-AA9A-5C201FB0FE8E}">
      <dgm:prSet phldrT="[文字]"/>
      <dgm:spPr/>
      <dgm:t>
        <a:bodyPr/>
        <a:lstStyle/>
        <a:p>
          <a:r>
            <a:rPr lang="zh-TW" altLang="en-US" dirty="0" smtClean="0"/>
            <a:t>圖書館培力</a:t>
          </a:r>
          <a:endParaRPr lang="zh-TW" altLang="en-US" dirty="0"/>
        </a:p>
      </dgm:t>
    </dgm:pt>
    <dgm:pt modelId="{48AE76A8-74A6-4DD5-BE3C-5642D7B288A9}" type="parTrans" cxnId="{D8BAD749-7715-4534-9047-21AA43190480}">
      <dgm:prSet/>
      <dgm:spPr/>
      <dgm:t>
        <a:bodyPr/>
        <a:lstStyle/>
        <a:p>
          <a:endParaRPr lang="zh-TW" altLang="en-US"/>
        </a:p>
      </dgm:t>
    </dgm:pt>
    <dgm:pt modelId="{E293FF3F-A47D-4800-82A7-5C6E30F230A3}" type="sibTrans" cxnId="{D8BAD749-7715-4534-9047-21AA43190480}">
      <dgm:prSet/>
      <dgm:spPr>
        <a:solidFill>
          <a:srgbClr val="7030A0"/>
        </a:solidFill>
      </dgm:spPr>
      <dgm:t>
        <a:bodyPr/>
        <a:lstStyle/>
        <a:p>
          <a:endParaRPr lang="zh-TW" altLang="en-US"/>
        </a:p>
      </dgm:t>
    </dgm:pt>
    <dgm:pt modelId="{C028DDD8-CEF2-40B4-A5D8-1F8ED7C7B5B2}">
      <dgm:prSet phldrT="[文字]"/>
      <dgm:spPr/>
      <dgm:t>
        <a:bodyPr/>
        <a:lstStyle/>
        <a:p>
          <a:r>
            <a:rPr lang="zh-TW" altLang="en-US" dirty="0" smtClean="0"/>
            <a:t>自主學習能力</a:t>
          </a:r>
          <a:endParaRPr lang="zh-TW" altLang="en-US" dirty="0"/>
        </a:p>
      </dgm:t>
    </dgm:pt>
    <dgm:pt modelId="{01059B31-E52B-4B4F-B8A7-36F6AC6BE5A6}" type="parTrans" cxnId="{5D8121A4-FFF8-471D-9258-93B6F97E2F8A}">
      <dgm:prSet/>
      <dgm:spPr/>
      <dgm:t>
        <a:bodyPr/>
        <a:lstStyle/>
        <a:p>
          <a:endParaRPr lang="zh-TW" altLang="en-US"/>
        </a:p>
      </dgm:t>
    </dgm:pt>
    <dgm:pt modelId="{13902E2B-F4DD-43E5-9593-DFDD59110B4E}" type="sibTrans" cxnId="{5D8121A4-FFF8-471D-9258-93B6F97E2F8A}">
      <dgm:prSet/>
      <dgm:spPr/>
      <dgm:t>
        <a:bodyPr/>
        <a:lstStyle/>
        <a:p>
          <a:endParaRPr lang="zh-TW" altLang="en-US"/>
        </a:p>
      </dgm:t>
    </dgm:pt>
    <dgm:pt modelId="{4DDAE33B-00D5-4CBF-A65E-0F0D2766EC16}">
      <dgm:prSet phldrT="[文字]"/>
      <dgm:spPr/>
      <dgm:t>
        <a:bodyPr/>
        <a:lstStyle/>
        <a:p>
          <a:r>
            <a:rPr lang="zh-TW" altLang="en-US" dirty="0" smtClean="0"/>
            <a:t>解決舊教育制度的影響</a:t>
          </a:r>
          <a:endParaRPr lang="zh-TW" altLang="en-US" dirty="0"/>
        </a:p>
      </dgm:t>
    </dgm:pt>
    <dgm:pt modelId="{0BD82146-731C-4C40-8E8C-01B01133B17E}" type="parTrans" cxnId="{791944F6-0D34-4316-ADC2-B0D88D68D5B9}">
      <dgm:prSet/>
      <dgm:spPr/>
      <dgm:t>
        <a:bodyPr/>
        <a:lstStyle/>
        <a:p>
          <a:endParaRPr lang="zh-TW" altLang="en-US"/>
        </a:p>
      </dgm:t>
    </dgm:pt>
    <dgm:pt modelId="{EE18DECA-8980-4D28-A971-69EEA7809789}" type="sibTrans" cxnId="{791944F6-0D34-4316-ADC2-B0D88D68D5B9}">
      <dgm:prSet/>
      <dgm:spPr/>
      <dgm:t>
        <a:bodyPr/>
        <a:lstStyle/>
        <a:p>
          <a:endParaRPr lang="zh-TW" altLang="en-US"/>
        </a:p>
      </dgm:t>
    </dgm:pt>
    <dgm:pt modelId="{2C47BD93-5313-4BF3-89DF-71F7AC3E181A}" type="pres">
      <dgm:prSet presAssocID="{73569CF9-8B01-4A87-AD51-FF9E689D4578}" presName="Name0" presStyleCnt="0">
        <dgm:presLayoutVars>
          <dgm:dir/>
          <dgm:resizeHandles val="exact"/>
        </dgm:presLayoutVars>
      </dgm:prSet>
      <dgm:spPr/>
    </dgm:pt>
    <dgm:pt modelId="{F5E6A89A-F218-4DDA-B4B0-0958C7C4B67C}" type="pres">
      <dgm:prSet presAssocID="{73569CF9-8B01-4A87-AD51-FF9E689D4578}" presName="vNodes" presStyleCnt="0"/>
      <dgm:spPr/>
    </dgm:pt>
    <dgm:pt modelId="{CA38EA7A-E420-4CCA-9AFA-87FA5A91A8D6}" type="pres">
      <dgm:prSet presAssocID="{F4EE0BF7-3936-4C33-AA9A-5C201FB0FE8E}" presName="node" presStyleLbl="node1" presStyleIdx="0" presStyleCnt="3">
        <dgm:presLayoutVars>
          <dgm:bulletEnabled val="1"/>
        </dgm:presLayoutVars>
      </dgm:prSet>
      <dgm:spPr/>
      <dgm:t>
        <a:bodyPr/>
        <a:lstStyle/>
        <a:p>
          <a:endParaRPr lang="zh-TW" altLang="en-US"/>
        </a:p>
      </dgm:t>
    </dgm:pt>
    <dgm:pt modelId="{EF92CCF0-41CC-4114-844B-9AE5430E1553}" type="pres">
      <dgm:prSet presAssocID="{E293FF3F-A47D-4800-82A7-5C6E30F230A3}" presName="spacerT" presStyleCnt="0"/>
      <dgm:spPr/>
    </dgm:pt>
    <dgm:pt modelId="{2DE2EF4B-EA3B-4332-AAA7-AE81759BC43F}" type="pres">
      <dgm:prSet presAssocID="{E293FF3F-A47D-4800-82A7-5C6E30F230A3}" presName="sibTrans" presStyleLbl="sibTrans2D1" presStyleIdx="0" presStyleCnt="2" custAng="0"/>
      <dgm:spPr/>
      <dgm:t>
        <a:bodyPr/>
        <a:lstStyle/>
        <a:p>
          <a:endParaRPr lang="zh-TW" altLang="en-US"/>
        </a:p>
      </dgm:t>
    </dgm:pt>
    <dgm:pt modelId="{6CE2D570-5188-48F4-9039-41C035129C9D}" type="pres">
      <dgm:prSet presAssocID="{E293FF3F-A47D-4800-82A7-5C6E30F230A3}" presName="spacerB" presStyleCnt="0"/>
      <dgm:spPr/>
    </dgm:pt>
    <dgm:pt modelId="{D4A09E17-330C-49EF-8075-61706F159749}" type="pres">
      <dgm:prSet presAssocID="{C028DDD8-CEF2-40B4-A5D8-1F8ED7C7B5B2}" presName="node" presStyleLbl="node1" presStyleIdx="1" presStyleCnt="3">
        <dgm:presLayoutVars>
          <dgm:bulletEnabled val="1"/>
        </dgm:presLayoutVars>
      </dgm:prSet>
      <dgm:spPr/>
      <dgm:t>
        <a:bodyPr/>
        <a:lstStyle/>
        <a:p>
          <a:endParaRPr lang="zh-TW" altLang="en-US"/>
        </a:p>
      </dgm:t>
    </dgm:pt>
    <dgm:pt modelId="{E457CFBD-FB4C-4CAD-861B-95CDBCB3D7FE}" type="pres">
      <dgm:prSet presAssocID="{73569CF9-8B01-4A87-AD51-FF9E689D4578}" presName="sibTransLast" presStyleLbl="sibTrans2D1" presStyleIdx="1" presStyleCnt="2"/>
      <dgm:spPr/>
      <dgm:t>
        <a:bodyPr/>
        <a:lstStyle/>
        <a:p>
          <a:endParaRPr lang="zh-TW" altLang="en-US"/>
        </a:p>
      </dgm:t>
    </dgm:pt>
    <dgm:pt modelId="{21753A81-3CA0-4278-B3F7-6CB6EF1B206C}" type="pres">
      <dgm:prSet presAssocID="{73569CF9-8B01-4A87-AD51-FF9E689D4578}" presName="connectorText" presStyleLbl="sibTrans2D1" presStyleIdx="1" presStyleCnt="2"/>
      <dgm:spPr/>
      <dgm:t>
        <a:bodyPr/>
        <a:lstStyle/>
        <a:p>
          <a:endParaRPr lang="zh-TW" altLang="en-US"/>
        </a:p>
      </dgm:t>
    </dgm:pt>
    <dgm:pt modelId="{5E4E4ACA-C03C-450B-BE83-9180EED5615D}" type="pres">
      <dgm:prSet presAssocID="{73569CF9-8B01-4A87-AD51-FF9E689D4578}" presName="lastNode" presStyleLbl="node1" presStyleIdx="2" presStyleCnt="3">
        <dgm:presLayoutVars>
          <dgm:bulletEnabled val="1"/>
        </dgm:presLayoutVars>
      </dgm:prSet>
      <dgm:spPr/>
      <dgm:t>
        <a:bodyPr/>
        <a:lstStyle/>
        <a:p>
          <a:endParaRPr lang="zh-TW" altLang="en-US"/>
        </a:p>
      </dgm:t>
    </dgm:pt>
  </dgm:ptLst>
  <dgm:cxnLst>
    <dgm:cxn modelId="{AFFE8339-5029-49A8-B924-C68B2CF4CB1E}" type="presOf" srcId="{13902E2B-F4DD-43E5-9593-DFDD59110B4E}" destId="{21753A81-3CA0-4278-B3F7-6CB6EF1B206C}" srcOrd="1" destOrd="0" presId="urn:microsoft.com/office/officeart/2005/8/layout/equation2"/>
    <dgm:cxn modelId="{8B577511-DB7D-4EBB-A2C1-8F9C176636EA}" type="presOf" srcId="{13902E2B-F4DD-43E5-9593-DFDD59110B4E}" destId="{E457CFBD-FB4C-4CAD-861B-95CDBCB3D7FE}" srcOrd="0" destOrd="0" presId="urn:microsoft.com/office/officeart/2005/8/layout/equation2"/>
    <dgm:cxn modelId="{86992EC8-D3C2-4D11-97A1-75DACC20DC04}" type="presOf" srcId="{E293FF3F-A47D-4800-82A7-5C6E30F230A3}" destId="{2DE2EF4B-EA3B-4332-AAA7-AE81759BC43F}" srcOrd="0" destOrd="0" presId="urn:microsoft.com/office/officeart/2005/8/layout/equation2"/>
    <dgm:cxn modelId="{5D8121A4-FFF8-471D-9258-93B6F97E2F8A}" srcId="{73569CF9-8B01-4A87-AD51-FF9E689D4578}" destId="{C028DDD8-CEF2-40B4-A5D8-1F8ED7C7B5B2}" srcOrd="1" destOrd="0" parTransId="{01059B31-E52B-4B4F-B8A7-36F6AC6BE5A6}" sibTransId="{13902E2B-F4DD-43E5-9593-DFDD59110B4E}"/>
    <dgm:cxn modelId="{6452C5E3-5988-493E-B80B-EBB1E623A388}" type="presOf" srcId="{73569CF9-8B01-4A87-AD51-FF9E689D4578}" destId="{2C47BD93-5313-4BF3-89DF-71F7AC3E181A}" srcOrd="0" destOrd="0" presId="urn:microsoft.com/office/officeart/2005/8/layout/equation2"/>
    <dgm:cxn modelId="{7589C82A-3C22-45AA-A15C-12814A7632FB}" type="presOf" srcId="{F4EE0BF7-3936-4C33-AA9A-5C201FB0FE8E}" destId="{CA38EA7A-E420-4CCA-9AFA-87FA5A91A8D6}" srcOrd="0" destOrd="0" presId="urn:microsoft.com/office/officeart/2005/8/layout/equation2"/>
    <dgm:cxn modelId="{791944F6-0D34-4316-ADC2-B0D88D68D5B9}" srcId="{73569CF9-8B01-4A87-AD51-FF9E689D4578}" destId="{4DDAE33B-00D5-4CBF-A65E-0F0D2766EC16}" srcOrd="2" destOrd="0" parTransId="{0BD82146-731C-4C40-8E8C-01B01133B17E}" sibTransId="{EE18DECA-8980-4D28-A971-69EEA7809789}"/>
    <dgm:cxn modelId="{D8BAD749-7715-4534-9047-21AA43190480}" srcId="{73569CF9-8B01-4A87-AD51-FF9E689D4578}" destId="{F4EE0BF7-3936-4C33-AA9A-5C201FB0FE8E}" srcOrd="0" destOrd="0" parTransId="{48AE76A8-74A6-4DD5-BE3C-5642D7B288A9}" sibTransId="{E293FF3F-A47D-4800-82A7-5C6E30F230A3}"/>
    <dgm:cxn modelId="{30584DD2-5110-4D97-AAAB-6CA2EBBE8AED}" type="presOf" srcId="{C028DDD8-CEF2-40B4-A5D8-1F8ED7C7B5B2}" destId="{D4A09E17-330C-49EF-8075-61706F159749}" srcOrd="0" destOrd="0" presId="urn:microsoft.com/office/officeart/2005/8/layout/equation2"/>
    <dgm:cxn modelId="{CA77094C-2B56-4AFD-8B38-64594EDE5A19}" type="presOf" srcId="{4DDAE33B-00D5-4CBF-A65E-0F0D2766EC16}" destId="{5E4E4ACA-C03C-450B-BE83-9180EED5615D}" srcOrd="0" destOrd="0" presId="urn:microsoft.com/office/officeart/2005/8/layout/equation2"/>
    <dgm:cxn modelId="{28DE4D2B-32B2-4F58-89A2-095A4396EA1A}" type="presParOf" srcId="{2C47BD93-5313-4BF3-89DF-71F7AC3E181A}" destId="{F5E6A89A-F218-4DDA-B4B0-0958C7C4B67C}" srcOrd="0" destOrd="0" presId="urn:microsoft.com/office/officeart/2005/8/layout/equation2"/>
    <dgm:cxn modelId="{8321D1BC-051C-49CF-A79C-D1F4DA5C1665}" type="presParOf" srcId="{F5E6A89A-F218-4DDA-B4B0-0958C7C4B67C}" destId="{CA38EA7A-E420-4CCA-9AFA-87FA5A91A8D6}" srcOrd="0" destOrd="0" presId="urn:microsoft.com/office/officeart/2005/8/layout/equation2"/>
    <dgm:cxn modelId="{058D6D9F-ABE8-4A55-BA28-63A61D196152}" type="presParOf" srcId="{F5E6A89A-F218-4DDA-B4B0-0958C7C4B67C}" destId="{EF92CCF0-41CC-4114-844B-9AE5430E1553}" srcOrd="1" destOrd="0" presId="urn:microsoft.com/office/officeart/2005/8/layout/equation2"/>
    <dgm:cxn modelId="{47F85098-4087-496F-9FC3-D8E33CDE9F84}" type="presParOf" srcId="{F5E6A89A-F218-4DDA-B4B0-0958C7C4B67C}" destId="{2DE2EF4B-EA3B-4332-AAA7-AE81759BC43F}" srcOrd="2" destOrd="0" presId="urn:microsoft.com/office/officeart/2005/8/layout/equation2"/>
    <dgm:cxn modelId="{F189712A-1A37-4314-9992-DCA8D7A7A737}" type="presParOf" srcId="{F5E6A89A-F218-4DDA-B4B0-0958C7C4B67C}" destId="{6CE2D570-5188-48F4-9039-41C035129C9D}" srcOrd="3" destOrd="0" presId="urn:microsoft.com/office/officeart/2005/8/layout/equation2"/>
    <dgm:cxn modelId="{D263AB46-752D-4034-9AA9-AD35CF2B3EBE}" type="presParOf" srcId="{F5E6A89A-F218-4DDA-B4B0-0958C7C4B67C}" destId="{D4A09E17-330C-49EF-8075-61706F159749}" srcOrd="4" destOrd="0" presId="urn:microsoft.com/office/officeart/2005/8/layout/equation2"/>
    <dgm:cxn modelId="{78F30E5B-4C5F-49ED-984A-0E02B4725180}" type="presParOf" srcId="{2C47BD93-5313-4BF3-89DF-71F7AC3E181A}" destId="{E457CFBD-FB4C-4CAD-861B-95CDBCB3D7FE}" srcOrd="1" destOrd="0" presId="urn:microsoft.com/office/officeart/2005/8/layout/equation2"/>
    <dgm:cxn modelId="{10402C14-FDAA-4558-AAD8-07225A43A662}" type="presParOf" srcId="{E457CFBD-FB4C-4CAD-861B-95CDBCB3D7FE}" destId="{21753A81-3CA0-4278-B3F7-6CB6EF1B206C}" srcOrd="0" destOrd="0" presId="urn:microsoft.com/office/officeart/2005/8/layout/equation2"/>
    <dgm:cxn modelId="{A673663A-5F0C-4C8D-930D-C34F066C9C34}" type="presParOf" srcId="{2C47BD93-5313-4BF3-89DF-71F7AC3E181A}" destId="{5E4E4ACA-C03C-450B-BE83-9180EED5615D}" srcOrd="2" destOrd="0" presId="urn:microsoft.com/office/officeart/2005/8/layout/equation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D28B7BAC-1F28-4AE4-8712-164CCF1316EF}" type="doc">
      <dgm:prSet loTypeId="urn:microsoft.com/office/officeart/2005/8/layout/funnel1" loCatId="process" qsTypeId="urn:microsoft.com/office/officeart/2005/8/quickstyle/3d2" qsCatId="3D" csTypeId="urn:microsoft.com/office/officeart/2005/8/colors/colorful5" csCatId="colorful" phldr="1"/>
      <dgm:spPr/>
      <dgm:t>
        <a:bodyPr/>
        <a:lstStyle/>
        <a:p>
          <a:endParaRPr lang="zh-TW" altLang="en-US"/>
        </a:p>
      </dgm:t>
    </dgm:pt>
    <dgm:pt modelId="{F892BA53-C0CE-40AA-A6C2-F6CD87449643}">
      <dgm:prSet phldrT="[文字]"/>
      <dgm:spPr/>
      <dgm:t>
        <a:bodyPr/>
        <a:lstStyle/>
        <a:p>
          <a:r>
            <a:rPr lang="zh-TW" altLang="en-US" dirty="0" smtClean="0"/>
            <a:t>免費親民</a:t>
          </a:r>
          <a:endParaRPr lang="zh-TW" altLang="en-US" dirty="0"/>
        </a:p>
      </dgm:t>
    </dgm:pt>
    <dgm:pt modelId="{040D81FD-82DA-473B-BBE9-A7AAB050414C}" type="parTrans" cxnId="{1C5C0C94-4DA2-44F8-B883-F8A48C10426E}">
      <dgm:prSet/>
      <dgm:spPr/>
      <dgm:t>
        <a:bodyPr/>
        <a:lstStyle/>
        <a:p>
          <a:endParaRPr lang="zh-TW" altLang="en-US"/>
        </a:p>
      </dgm:t>
    </dgm:pt>
    <dgm:pt modelId="{F03CD377-7C57-4173-8E9B-1111F61BBF96}" type="sibTrans" cxnId="{1C5C0C94-4DA2-44F8-B883-F8A48C10426E}">
      <dgm:prSet/>
      <dgm:spPr/>
      <dgm:t>
        <a:bodyPr/>
        <a:lstStyle/>
        <a:p>
          <a:endParaRPr lang="zh-TW" altLang="en-US"/>
        </a:p>
      </dgm:t>
    </dgm:pt>
    <dgm:pt modelId="{C46FECC3-4C73-4028-BC27-ED726A4C4ACF}">
      <dgm:prSet phldrT="[文字]"/>
      <dgm:spPr>
        <a:solidFill>
          <a:srgbClr val="002060"/>
        </a:solidFill>
      </dgm:spPr>
      <dgm:t>
        <a:bodyPr/>
        <a:lstStyle/>
        <a:p>
          <a:r>
            <a:rPr lang="zh-TW" altLang="en-US" dirty="0" smtClean="0"/>
            <a:t>提供資源自主學習</a:t>
          </a:r>
          <a:endParaRPr lang="zh-TW" altLang="en-US" dirty="0"/>
        </a:p>
      </dgm:t>
    </dgm:pt>
    <dgm:pt modelId="{63D55BC4-4609-43A1-B551-BD0A3A996084}" type="parTrans" cxnId="{0821EB17-F303-455F-928F-EABC30030357}">
      <dgm:prSet/>
      <dgm:spPr/>
      <dgm:t>
        <a:bodyPr/>
        <a:lstStyle/>
        <a:p>
          <a:endParaRPr lang="zh-TW" altLang="en-US"/>
        </a:p>
      </dgm:t>
    </dgm:pt>
    <dgm:pt modelId="{141D2627-2E60-47B9-8B77-F5B308C8A9F1}" type="sibTrans" cxnId="{0821EB17-F303-455F-928F-EABC30030357}">
      <dgm:prSet/>
      <dgm:spPr/>
      <dgm:t>
        <a:bodyPr/>
        <a:lstStyle/>
        <a:p>
          <a:endParaRPr lang="zh-TW" altLang="en-US"/>
        </a:p>
      </dgm:t>
    </dgm:pt>
    <dgm:pt modelId="{C028DF0A-E670-4F49-BD8F-EB259095FF78}">
      <dgm:prSet phldrT="[文字]" custT="1"/>
      <dgm:spPr/>
      <dgm:t>
        <a:bodyPr/>
        <a:lstStyle/>
        <a:p>
          <a:r>
            <a:rPr lang="zh-TW" altLang="en-US" sz="3200" b="1" dirty="0" smtClean="0"/>
            <a:t>圖書館培力的自我整合學習之方案</a:t>
          </a:r>
          <a:endParaRPr lang="zh-TW" altLang="en-US" sz="3200" b="1" dirty="0"/>
        </a:p>
      </dgm:t>
    </dgm:pt>
    <dgm:pt modelId="{9B27545F-990E-40EA-A9D2-693096CEB1B5}" type="parTrans" cxnId="{6B9BA32C-29E1-441D-956B-51DD8F043693}">
      <dgm:prSet/>
      <dgm:spPr/>
      <dgm:t>
        <a:bodyPr/>
        <a:lstStyle/>
        <a:p>
          <a:endParaRPr lang="zh-TW" altLang="en-US"/>
        </a:p>
      </dgm:t>
    </dgm:pt>
    <dgm:pt modelId="{3E0BFC26-E95A-434A-9B11-A232EC5C0037}" type="sibTrans" cxnId="{6B9BA32C-29E1-441D-956B-51DD8F043693}">
      <dgm:prSet/>
      <dgm:spPr/>
      <dgm:t>
        <a:bodyPr/>
        <a:lstStyle/>
        <a:p>
          <a:endParaRPr lang="zh-TW" altLang="en-US"/>
        </a:p>
      </dgm:t>
    </dgm:pt>
    <dgm:pt modelId="{0A3B50A9-AFE2-4373-A6DA-8524B0CD8AC6}">
      <dgm:prSet phldrT="[文字]" phldr="1"/>
      <dgm:spPr/>
      <dgm:t>
        <a:bodyPr/>
        <a:lstStyle/>
        <a:p>
          <a:endParaRPr lang="zh-TW" altLang="en-US"/>
        </a:p>
      </dgm:t>
    </dgm:pt>
    <dgm:pt modelId="{044B0ECE-08C1-4C6C-8C83-76B600E8C682}" type="parTrans" cxnId="{6E3ABFB6-F9F2-4993-BBA4-1F3CB9960A98}">
      <dgm:prSet/>
      <dgm:spPr/>
      <dgm:t>
        <a:bodyPr/>
        <a:lstStyle/>
        <a:p>
          <a:endParaRPr lang="zh-TW" altLang="en-US"/>
        </a:p>
      </dgm:t>
    </dgm:pt>
    <dgm:pt modelId="{5B7917EB-5CE0-4DD1-8C09-424CD75D1555}" type="sibTrans" cxnId="{6E3ABFB6-F9F2-4993-BBA4-1F3CB9960A98}">
      <dgm:prSet/>
      <dgm:spPr/>
      <dgm:t>
        <a:bodyPr/>
        <a:lstStyle/>
        <a:p>
          <a:endParaRPr lang="zh-TW" altLang="en-US"/>
        </a:p>
      </dgm:t>
    </dgm:pt>
    <dgm:pt modelId="{B508A8D7-889F-4B28-A7F4-1E06B15726D5}">
      <dgm:prSet phldrT="[文字]"/>
      <dgm:spPr/>
      <dgm:t>
        <a:bodyPr/>
        <a:lstStyle/>
        <a:p>
          <a:r>
            <a:rPr lang="zh-TW" altLang="en-US" dirty="0" smtClean="0"/>
            <a:t>主動傳播資訊</a:t>
          </a:r>
          <a:endParaRPr lang="zh-TW" altLang="en-US" dirty="0"/>
        </a:p>
      </dgm:t>
    </dgm:pt>
    <dgm:pt modelId="{E66B25B1-E3B4-4356-BBDF-4F63A1B441E7}" type="parTrans" cxnId="{354DEB66-EF28-4355-B8E0-1C32756C6C79}">
      <dgm:prSet/>
      <dgm:spPr/>
      <dgm:t>
        <a:bodyPr/>
        <a:lstStyle/>
        <a:p>
          <a:endParaRPr lang="zh-TW" altLang="en-US"/>
        </a:p>
      </dgm:t>
    </dgm:pt>
    <dgm:pt modelId="{733CF771-D189-44D0-B4C6-9B96318308ED}" type="sibTrans" cxnId="{354DEB66-EF28-4355-B8E0-1C32756C6C79}">
      <dgm:prSet/>
      <dgm:spPr/>
      <dgm:t>
        <a:bodyPr/>
        <a:lstStyle/>
        <a:p>
          <a:endParaRPr lang="zh-TW" altLang="en-US"/>
        </a:p>
      </dgm:t>
    </dgm:pt>
    <dgm:pt modelId="{2D8490F5-634C-4969-8795-04D8BE1C37DB}" type="pres">
      <dgm:prSet presAssocID="{D28B7BAC-1F28-4AE4-8712-164CCF1316EF}" presName="Name0" presStyleCnt="0">
        <dgm:presLayoutVars>
          <dgm:chMax val="4"/>
          <dgm:resizeHandles val="exact"/>
        </dgm:presLayoutVars>
      </dgm:prSet>
      <dgm:spPr/>
      <dgm:t>
        <a:bodyPr/>
        <a:lstStyle/>
        <a:p>
          <a:endParaRPr lang="zh-TW" altLang="en-US"/>
        </a:p>
      </dgm:t>
    </dgm:pt>
    <dgm:pt modelId="{D5AA052F-0931-4A01-894C-731BC2D2FCD6}" type="pres">
      <dgm:prSet presAssocID="{D28B7BAC-1F28-4AE4-8712-164CCF1316EF}" presName="ellipse" presStyleLbl="trBgShp" presStyleIdx="0" presStyleCnt="1"/>
      <dgm:spPr/>
    </dgm:pt>
    <dgm:pt modelId="{B4EDE1D6-FA7F-46F4-AB63-5788A7881F0B}" type="pres">
      <dgm:prSet presAssocID="{D28B7BAC-1F28-4AE4-8712-164CCF1316EF}" presName="arrow1" presStyleLbl="fgShp" presStyleIdx="0" presStyleCnt="1" custLinFactNeighborX="1565" custLinFactNeighborY="-14674"/>
      <dgm:spPr>
        <a:solidFill>
          <a:schemeClr val="accent3"/>
        </a:solidFill>
      </dgm:spPr>
    </dgm:pt>
    <dgm:pt modelId="{6AB0B7BF-E2BA-49C3-9DBC-9FD699F73777}" type="pres">
      <dgm:prSet presAssocID="{D28B7BAC-1F28-4AE4-8712-164CCF1316EF}" presName="rectangle" presStyleLbl="revTx" presStyleIdx="0" presStyleCnt="1">
        <dgm:presLayoutVars>
          <dgm:bulletEnabled val="1"/>
        </dgm:presLayoutVars>
      </dgm:prSet>
      <dgm:spPr/>
      <dgm:t>
        <a:bodyPr/>
        <a:lstStyle/>
        <a:p>
          <a:endParaRPr lang="zh-TW" altLang="en-US"/>
        </a:p>
      </dgm:t>
    </dgm:pt>
    <dgm:pt modelId="{6143B0EB-58B1-4693-905C-F8A9F295FDB9}" type="pres">
      <dgm:prSet presAssocID="{B508A8D7-889F-4B28-A7F4-1E06B15726D5}" presName="item1" presStyleLbl="node1" presStyleIdx="0" presStyleCnt="3">
        <dgm:presLayoutVars>
          <dgm:bulletEnabled val="1"/>
        </dgm:presLayoutVars>
      </dgm:prSet>
      <dgm:spPr/>
      <dgm:t>
        <a:bodyPr/>
        <a:lstStyle/>
        <a:p>
          <a:endParaRPr lang="zh-TW" altLang="en-US"/>
        </a:p>
      </dgm:t>
    </dgm:pt>
    <dgm:pt modelId="{3F78DD2A-9A9F-461D-A1F5-C72F29D30174}" type="pres">
      <dgm:prSet presAssocID="{C46FECC3-4C73-4028-BC27-ED726A4C4ACF}" presName="item2" presStyleLbl="node1" presStyleIdx="1" presStyleCnt="3">
        <dgm:presLayoutVars>
          <dgm:bulletEnabled val="1"/>
        </dgm:presLayoutVars>
      </dgm:prSet>
      <dgm:spPr/>
      <dgm:t>
        <a:bodyPr/>
        <a:lstStyle/>
        <a:p>
          <a:endParaRPr lang="zh-TW" altLang="en-US"/>
        </a:p>
      </dgm:t>
    </dgm:pt>
    <dgm:pt modelId="{8121FCEE-58CE-4818-865C-07C51611CB5E}" type="pres">
      <dgm:prSet presAssocID="{C028DF0A-E670-4F49-BD8F-EB259095FF78}" presName="item3" presStyleLbl="node1" presStyleIdx="2" presStyleCnt="3">
        <dgm:presLayoutVars>
          <dgm:bulletEnabled val="1"/>
        </dgm:presLayoutVars>
      </dgm:prSet>
      <dgm:spPr/>
      <dgm:t>
        <a:bodyPr/>
        <a:lstStyle/>
        <a:p>
          <a:endParaRPr lang="zh-TW" altLang="en-US"/>
        </a:p>
      </dgm:t>
    </dgm:pt>
    <dgm:pt modelId="{ABB37D2D-DB2F-4104-9ADD-05473E469CAE}" type="pres">
      <dgm:prSet presAssocID="{D28B7BAC-1F28-4AE4-8712-164CCF1316EF}" presName="funnel" presStyleLbl="trAlignAcc1" presStyleIdx="0" presStyleCnt="1" custLinFactNeighborX="559" custLinFactNeighborY="-4193"/>
      <dgm:spPr>
        <a:solidFill>
          <a:schemeClr val="accent3">
            <a:lumMod val="60000"/>
            <a:lumOff val="40000"/>
            <a:alpha val="40000"/>
          </a:schemeClr>
        </a:solidFill>
      </dgm:spPr>
    </dgm:pt>
  </dgm:ptLst>
  <dgm:cxnLst>
    <dgm:cxn modelId="{6E3ABFB6-F9F2-4993-BBA4-1F3CB9960A98}" srcId="{D28B7BAC-1F28-4AE4-8712-164CCF1316EF}" destId="{0A3B50A9-AFE2-4373-A6DA-8524B0CD8AC6}" srcOrd="4" destOrd="0" parTransId="{044B0ECE-08C1-4C6C-8C83-76B600E8C682}" sibTransId="{5B7917EB-5CE0-4DD1-8C09-424CD75D1555}"/>
    <dgm:cxn modelId="{0821EB17-F303-455F-928F-EABC30030357}" srcId="{D28B7BAC-1F28-4AE4-8712-164CCF1316EF}" destId="{C46FECC3-4C73-4028-BC27-ED726A4C4ACF}" srcOrd="2" destOrd="0" parTransId="{63D55BC4-4609-43A1-B551-BD0A3A996084}" sibTransId="{141D2627-2E60-47B9-8B77-F5B308C8A9F1}"/>
    <dgm:cxn modelId="{86ECEB54-6B99-4E5E-AF84-0BE8A8D15009}" type="presOf" srcId="{B508A8D7-889F-4B28-A7F4-1E06B15726D5}" destId="{3F78DD2A-9A9F-461D-A1F5-C72F29D30174}" srcOrd="0" destOrd="0" presId="urn:microsoft.com/office/officeart/2005/8/layout/funnel1"/>
    <dgm:cxn modelId="{70847891-C6EE-458A-9195-B6D4C27B4363}" type="presOf" srcId="{D28B7BAC-1F28-4AE4-8712-164CCF1316EF}" destId="{2D8490F5-634C-4969-8795-04D8BE1C37DB}" srcOrd="0" destOrd="0" presId="urn:microsoft.com/office/officeart/2005/8/layout/funnel1"/>
    <dgm:cxn modelId="{04C7FDA8-15A7-49FC-A167-04F6F55B570D}" type="presOf" srcId="{F892BA53-C0CE-40AA-A6C2-F6CD87449643}" destId="{8121FCEE-58CE-4818-865C-07C51611CB5E}" srcOrd="0" destOrd="0" presId="urn:microsoft.com/office/officeart/2005/8/layout/funnel1"/>
    <dgm:cxn modelId="{155AF702-64B4-44E4-B4C4-CF9BEDDA1DC5}" type="presOf" srcId="{C028DF0A-E670-4F49-BD8F-EB259095FF78}" destId="{6AB0B7BF-E2BA-49C3-9DBC-9FD699F73777}" srcOrd="0" destOrd="0" presId="urn:microsoft.com/office/officeart/2005/8/layout/funnel1"/>
    <dgm:cxn modelId="{1C5C0C94-4DA2-44F8-B883-F8A48C10426E}" srcId="{D28B7BAC-1F28-4AE4-8712-164CCF1316EF}" destId="{F892BA53-C0CE-40AA-A6C2-F6CD87449643}" srcOrd="0" destOrd="0" parTransId="{040D81FD-82DA-473B-BBE9-A7AAB050414C}" sibTransId="{F03CD377-7C57-4173-8E9B-1111F61BBF96}"/>
    <dgm:cxn modelId="{6B9BA32C-29E1-441D-956B-51DD8F043693}" srcId="{D28B7BAC-1F28-4AE4-8712-164CCF1316EF}" destId="{C028DF0A-E670-4F49-BD8F-EB259095FF78}" srcOrd="3" destOrd="0" parTransId="{9B27545F-990E-40EA-A9D2-693096CEB1B5}" sibTransId="{3E0BFC26-E95A-434A-9B11-A232EC5C0037}"/>
    <dgm:cxn modelId="{EB7C89D9-4256-4C9F-94CE-D5020F043A66}" type="presOf" srcId="{C46FECC3-4C73-4028-BC27-ED726A4C4ACF}" destId="{6143B0EB-58B1-4693-905C-F8A9F295FDB9}" srcOrd="0" destOrd="0" presId="urn:microsoft.com/office/officeart/2005/8/layout/funnel1"/>
    <dgm:cxn modelId="{354DEB66-EF28-4355-B8E0-1C32756C6C79}" srcId="{D28B7BAC-1F28-4AE4-8712-164CCF1316EF}" destId="{B508A8D7-889F-4B28-A7F4-1E06B15726D5}" srcOrd="1" destOrd="0" parTransId="{E66B25B1-E3B4-4356-BBDF-4F63A1B441E7}" sibTransId="{733CF771-D189-44D0-B4C6-9B96318308ED}"/>
    <dgm:cxn modelId="{DAF2BFB2-82A5-475F-BD14-1FF5C8063E68}" type="presParOf" srcId="{2D8490F5-634C-4969-8795-04D8BE1C37DB}" destId="{D5AA052F-0931-4A01-894C-731BC2D2FCD6}" srcOrd="0" destOrd="0" presId="urn:microsoft.com/office/officeart/2005/8/layout/funnel1"/>
    <dgm:cxn modelId="{110B121E-6847-45AD-B7D2-1E82563B480C}" type="presParOf" srcId="{2D8490F5-634C-4969-8795-04D8BE1C37DB}" destId="{B4EDE1D6-FA7F-46F4-AB63-5788A7881F0B}" srcOrd="1" destOrd="0" presId="urn:microsoft.com/office/officeart/2005/8/layout/funnel1"/>
    <dgm:cxn modelId="{AA6639D8-B59E-4949-8629-DFD8B86F0FDD}" type="presParOf" srcId="{2D8490F5-634C-4969-8795-04D8BE1C37DB}" destId="{6AB0B7BF-E2BA-49C3-9DBC-9FD699F73777}" srcOrd="2" destOrd="0" presId="urn:microsoft.com/office/officeart/2005/8/layout/funnel1"/>
    <dgm:cxn modelId="{20DE3D22-38FF-46AB-A1E4-AD48A3A707C0}" type="presParOf" srcId="{2D8490F5-634C-4969-8795-04D8BE1C37DB}" destId="{6143B0EB-58B1-4693-905C-F8A9F295FDB9}" srcOrd="3" destOrd="0" presId="urn:microsoft.com/office/officeart/2005/8/layout/funnel1"/>
    <dgm:cxn modelId="{D69BCA85-2B62-474A-BECB-22335A419716}" type="presParOf" srcId="{2D8490F5-634C-4969-8795-04D8BE1C37DB}" destId="{3F78DD2A-9A9F-461D-A1F5-C72F29D30174}" srcOrd="4" destOrd="0" presId="urn:microsoft.com/office/officeart/2005/8/layout/funnel1"/>
    <dgm:cxn modelId="{41A6ED2E-2428-4894-9B5D-25AB3C1E9C3C}" type="presParOf" srcId="{2D8490F5-634C-4969-8795-04D8BE1C37DB}" destId="{8121FCEE-58CE-4818-865C-07C51611CB5E}" srcOrd="5" destOrd="0" presId="urn:microsoft.com/office/officeart/2005/8/layout/funnel1"/>
    <dgm:cxn modelId="{15785362-2556-41A5-A6B9-68EE0577921C}" type="presParOf" srcId="{2D8490F5-634C-4969-8795-04D8BE1C37DB}" destId="{ABB37D2D-DB2F-4104-9ADD-05473E469CAE}" srcOrd="6" destOrd="0" presId="urn:microsoft.com/office/officeart/2005/8/layout/funnel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0628DEC3-A4CE-4592-A719-D97ED9211024}" type="doc">
      <dgm:prSet loTypeId="urn:microsoft.com/office/officeart/2005/8/layout/radial6" loCatId="relationship" qsTypeId="urn:microsoft.com/office/officeart/2005/8/quickstyle/3d1" qsCatId="3D" csTypeId="urn:microsoft.com/office/officeart/2005/8/colors/colorful5" csCatId="colorful" phldr="1"/>
      <dgm:spPr/>
      <dgm:t>
        <a:bodyPr/>
        <a:lstStyle/>
        <a:p>
          <a:endParaRPr lang="zh-TW" altLang="en-US"/>
        </a:p>
      </dgm:t>
    </dgm:pt>
    <dgm:pt modelId="{1CE324AC-1BA4-41C4-9A92-F5A75102E69D}">
      <dgm:prSet phldrT="[文字]"/>
      <dgm:spPr/>
      <dgm:t>
        <a:bodyPr/>
        <a:lstStyle/>
        <a:p>
          <a:r>
            <a:rPr lang="zh-TW" altLang="en-US" dirty="0" smtClean="0"/>
            <a:t>圖書館培力</a:t>
          </a:r>
          <a:r>
            <a:rPr lang="en-US" altLang="zh-TW" dirty="0" smtClean="0"/>
            <a:t>UP</a:t>
          </a:r>
          <a:endParaRPr lang="zh-TW" altLang="en-US" dirty="0"/>
        </a:p>
      </dgm:t>
    </dgm:pt>
    <dgm:pt modelId="{B5F02461-C576-4F03-BD40-9F1B28D0DAB6}" type="parTrans" cxnId="{7CD7DCE0-F956-42CD-BC23-3E11801F3DCD}">
      <dgm:prSet/>
      <dgm:spPr/>
      <dgm:t>
        <a:bodyPr/>
        <a:lstStyle/>
        <a:p>
          <a:endParaRPr lang="zh-TW" altLang="en-US"/>
        </a:p>
      </dgm:t>
    </dgm:pt>
    <dgm:pt modelId="{C878B1EF-55A5-4279-8BF8-4DAD6D1627DC}" type="sibTrans" cxnId="{7CD7DCE0-F956-42CD-BC23-3E11801F3DCD}">
      <dgm:prSet/>
      <dgm:spPr/>
      <dgm:t>
        <a:bodyPr/>
        <a:lstStyle/>
        <a:p>
          <a:endParaRPr lang="zh-TW" altLang="en-US"/>
        </a:p>
      </dgm:t>
    </dgm:pt>
    <dgm:pt modelId="{D5BB462D-ACCF-42C4-A106-4626EBFB0825}">
      <dgm:prSet phldrT="[文字]"/>
      <dgm:spPr/>
      <dgm:t>
        <a:bodyPr/>
        <a:lstStyle/>
        <a:p>
          <a:r>
            <a:rPr lang="zh-TW" altLang="en-US" dirty="0" smtClean="0"/>
            <a:t>圖書館利用手冊</a:t>
          </a:r>
          <a:endParaRPr lang="zh-TW" altLang="en-US" dirty="0"/>
        </a:p>
      </dgm:t>
    </dgm:pt>
    <dgm:pt modelId="{F5F4A842-4A04-4864-BCB7-0DB6FE825430}" type="parTrans" cxnId="{8E77A24B-F10E-4037-89AA-ABB69F9DD7A0}">
      <dgm:prSet/>
      <dgm:spPr/>
      <dgm:t>
        <a:bodyPr/>
        <a:lstStyle/>
        <a:p>
          <a:endParaRPr lang="zh-TW" altLang="en-US"/>
        </a:p>
      </dgm:t>
    </dgm:pt>
    <dgm:pt modelId="{CF278FC6-4522-4DC7-A48C-FAEB845AF587}" type="sibTrans" cxnId="{8E77A24B-F10E-4037-89AA-ABB69F9DD7A0}">
      <dgm:prSet/>
      <dgm:spPr/>
      <dgm:t>
        <a:bodyPr/>
        <a:lstStyle/>
        <a:p>
          <a:endParaRPr lang="zh-TW" altLang="en-US"/>
        </a:p>
      </dgm:t>
    </dgm:pt>
    <dgm:pt modelId="{D8CF3736-2ADC-42A1-9A17-A3A69DDD2D26}">
      <dgm:prSet phldrT="[文字]"/>
      <dgm:spPr/>
      <dgm:t>
        <a:bodyPr/>
        <a:lstStyle/>
        <a:p>
          <a:r>
            <a:rPr lang="zh-TW" altLang="en-US" dirty="0" smtClean="0"/>
            <a:t>學習昇華五重奏</a:t>
          </a:r>
          <a:endParaRPr lang="zh-TW" altLang="en-US" dirty="0"/>
        </a:p>
      </dgm:t>
    </dgm:pt>
    <dgm:pt modelId="{FFEA4E08-8916-4DDD-A817-6166776B63F0}" type="parTrans" cxnId="{E7CA4699-40AB-43BB-A58D-F8A87E6C7A32}">
      <dgm:prSet/>
      <dgm:spPr/>
      <dgm:t>
        <a:bodyPr/>
        <a:lstStyle/>
        <a:p>
          <a:endParaRPr lang="zh-TW" altLang="en-US"/>
        </a:p>
      </dgm:t>
    </dgm:pt>
    <dgm:pt modelId="{F17A0A14-EF11-4D79-8438-63724E064CCE}" type="sibTrans" cxnId="{E7CA4699-40AB-43BB-A58D-F8A87E6C7A32}">
      <dgm:prSet/>
      <dgm:spPr/>
      <dgm:t>
        <a:bodyPr/>
        <a:lstStyle/>
        <a:p>
          <a:endParaRPr lang="zh-TW" altLang="en-US"/>
        </a:p>
      </dgm:t>
    </dgm:pt>
    <dgm:pt modelId="{024641D9-AC58-477C-8939-0004E350DDEE}">
      <dgm:prSet phldrT="[文字]"/>
      <dgm:spPr/>
      <dgm:t>
        <a:bodyPr/>
        <a:lstStyle/>
        <a:p>
          <a:r>
            <a:rPr lang="zh-TW" altLang="en-US" dirty="0" smtClean="0"/>
            <a:t>閱讀泡泡</a:t>
          </a:r>
          <a:endParaRPr lang="zh-TW" altLang="en-US" dirty="0"/>
        </a:p>
      </dgm:t>
    </dgm:pt>
    <dgm:pt modelId="{F813B944-53E5-4CC5-81C9-931196B0D0D3}" type="parTrans" cxnId="{C5CEB6E4-BC34-4AD6-8226-B3C4E419A110}">
      <dgm:prSet/>
      <dgm:spPr/>
      <dgm:t>
        <a:bodyPr/>
        <a:lstStyle/>
        <a:p>
          <a:endParaRPr lang="zh-TW" altLang="en-US"/>
        </a:p>
      </dgm:t>
    </dgm:pt>
    <dgm:pt modelId="{F3918B5F-6038-4652-8C2C-C50706C7628F}" type="sibTrans" cxnId="{C5CEB6E4-BC34-4AD6-8226-B3C4E419A110}">
      <dgm:prSet/>
      <dgm:spPr/>
      <dgm:t>
        <a:bodyPr/>
        <a:lstStyle/>
        <a:p>
          <a:endParaRPr lang="zh-TW" altLang="en-US"/>
        </a:p>
      </dgm:t>
    </dgm:pt>
    <dgm:pt modelId="{72C6E74F-2871-4970-9619-CA251BF415C6}" type="pres">
      <dgm:prSet presAssocID="{0628DEC3-A4CE-4592-A719-D97ED9211024}" presName="Name0" presStyleCnt="0">
        <dgm:presLayoutVars>
          <dgm:chMax val="1"/>
          <dgm:dir/>
          <dgm:animLvl val="ctr"/>
          <dgm:resizeHandles val="exact"/>
        </dgm:presLayoutVars>
      </dgm:prSet>
      <dgm:spPr/>
      <dgm:t>
        <a:bodyPr/>
        <a:lstStyle/>
        <a:p>
          <a:endParaRPr lang="zh-TW" altLang="en-US"/>
        </a:p>
      </dgm:t>
    </dgm:pt>
    <dgm:pt modelId="{7D0121CB-5A57-4F61-909B-82DAA3517E03}" type="pres">
      <dgm:prSet presAssocID="{1CE324AC-1BA4-41C4-9A92-F5A75102E69D}" presName="centerShape" presStyleLbl="node0" presStyleIdx="0" presStyleCnt="1" custLinFactNeighborX="304" custLinFactNeighborY="1521"/>
      <dgm:spPr/>
      <dgm:t>
        <a:bodyPr/>
        <a:lstStyle/>
        <a:p>
          <a:endParaRPr lang="zh-TW" altLang="en-US"/>
        </a:p>
      </dgm:t>
    </dgm:pt>
    <dgm:pt modelId="{E506A46B-4B21-4245-AF1C-3A5DF4706676}" type="pres">
      <dgm:prSet presAssocID="{D5BB462D-ACCF-42C4-A106-4626EBFB0825}" presName="node" presStyleLbl="node1" presStyleIdx="0" presStyleCnt="3">
        <dgm:presLayoutVars>
          <dgm:bulletEnabled val="1"/>
        </dgm:presLayoutVars>
      </dgm:prSet>
      <dgm:spPr/>
      <dgm:t>
        <a:bodyPr/>
        <a:lstStyle/>
        <a:p>
          <a:endParaRPr lang="zh-TW" altLang="en-US"/>
        </a:p>
      </dgm:t>
    </dgm:pt>
    <dgm:pt modelId="{F93E88BA-A6D0-4F41-90B6-03F947FB00DD}" type="pres">
      <dgm:prSet presAssocID="{D5BB462D-ACCF-42C4-A106-4626EBFB0825}" presName="dummy" presStyleCnt="0"/>
      <dgm:spPr/>
    </dgm:pt>
    <dgm:pt modelId="{3BEE7785-4187-4435-9262-8A2EFA3CD89B}" type="pres">
      <dgm:prSet presAssocID="{CF278FC6-4522-4DC7-A48C-FAEB845AF587}" presName="sibTrans" presStyleLbl="sibTrans2D1" presStyleIdx="0" presStyleCnt="3"/>
      <dgm:spPr/>
      <dgm:t>
        <a:bodyPr/>
        <a:lstStyle/>
        <a:p>
          <a:endParaRPr lang="zh-TW" altLang="en-US"/>
        </a:p>
      </dgm:t>
    </dgm:pt>
    <dgm:pt modelId="{4EABE3CF-38DC-4442-B0E1-684D5621306D}" type="pres">
      <dgm:prSet presAssocID="{D8CF3736-2ADC-42A1-9A17-A3A69DDD2D26}" presName="node" presStyleLbl="node1" presStyleIdx="1" presStyleCnt="3">
        <dgm:presLayoutVars>
          <dgm:bulletEnabled val="1"/>
        </dgm:presLayoutVars>
      </dgm:prSet>
      <dgm:spPr/>
      <dgm:t>
        <a:bodyPr/>
        <a:lstStyle/>
        <a:p>
          <a:endParaRPr lang="zh-TW" altLang="en-US"/>
        </a:p>
      </dgm:t>
    </dgm:pt>
    <dgm:pt modelId="{970B7B16-44EE-4E5D-B609-7F309AA2C868}" type="pres">
      <dgm:prSet presAssocID="{D8CF3736-2ADC-42A1-9A17-A3A69DDD2D26}" presName="dummy" presStyleCnt="0"/>
      <dgm:spPr/>
    </dgm:pt>
    <dgm:pt modelId="{5117013A-DEC0-43D7-AF31-DB1B2A05E83C}" type="pres">
      <dgm:prSet presAssocID="{F17A0A14-EF11-4D79-8438-63724E064CCE}" presName="sibTrans" presStyleLbl="sibTrans2D1" presStyleIdx="1" presStyleCnt="3"/>
      <dgm:spPr/>
      <dgm:t>
        <a:bodyPr/>
        <a:lstStyle/>
        <a:p>
          <a:endParaRPr lang="zh-TW" altLang="en-US"/>
        </a:p>
      </dgm:t>
    </dgm:pt>
    <dgm:pt modelId="{CEE5FC71-4DE2-4D07-A168-8503AB1BB057}" type="pres">
      <dgm:prSet presAssocID="{024641D9-AC58-477C-8939-0004E350DDEE}" presName="node" presStyleLbl="node1" presStyleIdx="2" presStyleCnt="3">
        <dgm:presLayoutVars>
          <dgm:bulletEnabled val="1"/>
        </dgm:presLayoutVars>
      </dgm:prSet>
      <dgm:spPr/>
      <dgm:t>
        <a:bodyPr/>
        <a:lstStyle/>
        <a:p>
          <a:endParaRPr lang="zh-TW" altLang="en-US"/>
        </a:p>
      </dgm:t>
    </dgm:pt>
    <dgm:pt modelId="{04DB7308-801C-47C1-9D93-7BD8D6208318}" type="pres">
      <dgm:prSet presAssocID="{024641D9-AC58-477C-8939-0004E350DDEE}" presName="dummy" presStyleCnt="0"/>
      <dgm:spPr/>
    </dgm:pt>
    <dgm:pt modelId="{9DC54D2F-BCDA-4F18-8187-CCEDD3959834}" type="pres">
      <dgm:prSet presAssocID="{F3918B5F-6038-4652-8C2C-C50706C7628F}" presName="sibTrans" presStyleLbl="sibTrans2D1" presStyleIdx="2" presStyleCnt="3"/>
      <dgm:spPr/>
      <dgm:t>
        <a:bodyPr/>
        <a:lstStyle/>
        <a:p>
          <a:endParaRPr lang="zh-TW" altLang="en-US"/>
        </a:p>
      </dgm:t>
    </dgm:pt>
  </dgm:ptLst>
  <dgm:cxnLst>
    <dgm:cxn modelId="{61D7D9E1-EEEE-49DB-A2BC-C39999463872}" type="presOf" srcId="{0628DEC3-A4CE-4592-A719-D97ED9211024}" destId="{72C6E74F-2871-4970-9619-CA251BF415C6}" srcOrd="0" destOrd="0" presId="urn:microsoft.com/office/officeart/2005/8/layout/radial6"/>
    <dgm:cxn modelId="{E7CA4699-40AB-43BB-A58D-F8A87E6C7A32}" srcId="{1CE324AC-1BA4-41C4-9A92-F5A75102E69D}" destId="{D8CF3736-2ADC-42A1-9A17-A3A69DDD2D26}" srcOrd="1" destOrd="0" parTransId="{FFEA4E08-8916-4DDD-A817-6166776B63F0}" sibTransId="{F17A0A14-EF11-4D79-8438-63724E064CCE}"/>
    <dgm:cxn modelId="{00DA1ADC-2D0E-46EA-ACC9-78433010B06A}" type="presOf" srcId="{D5BB462D-ACCF-42C4-A106-4626EBFB0825}" destId="{E506A46B-4B21-4245-AF1C-3A5DF4706676}" srcOrd="0" destOrd="0" presId="urn:microsoft.com/office/officeart/2005/8/layout/radial6"/>
    <dgm:cxn modelId="{656D26F3-31DE-4B38-8C33-5C35DABCFA3E}" type="presOf" srcId="{D8CF3736-2ADC-42A1-9A17-A3A69DDD2D26}" destId="{4EABE3CF-38DC-4442-B0E1-684D5621306D}" srcOrd="0" destOrd="0" presId="urn:microsoft.com/office/officeart/2005/8/layout/radial6"/>
    <dgm:cxn modelId="{C5CEB6E4-BC34-4AD6-8226-B3C4E419A110}" srcId="{1CE324AC-1BA4-41C4-9A92-F5A75102E69D}" destId="{024641D9-AC58-477C-8939-0004E350DDEE}" srcOrd="2" destOrd="0" parTransId="{F813B944-53E5-4CC5-81C9-931196B0D0D3}" sibTransId="{F3918B5F-6038-4652-8C2C-C50706C7628F}"/>
    <dgm:cxn modelId="{425B1157-ADA6-49EA-B0C6-A904158D0B0C}" type="presOf" srcId="{024641D9-AC58-477C-8939-0004E350DDEE}" destId="{CEE5FC71-4DE2-4D07-A168-8503AB1BB057}" srcOrd="0" destOrd="0" presId="urn:microsoft.com/office/officeart/2005/8/layout/radial6"/>
    <dgm:cxn modelId="{B0C09995-17C7-417C-AB2F-A12E6B827795}" type="presOf" srcId="{CF278FC6-4522-4DC7-A48C-FAEB845AF587}" destId="{3BEE7785-4187-4435-9262-8A2EFA3CD89B}" srcOrd="0" destOrd="0" presId="urn:microsoft.com/office/officeart/2005/8/layout/radial6"/>
    <dgm:cxn modelId="{6FCF6E06-9C00-4A01-A677-51521C4E561F}" type="presOf" srcId="{1CE324AC-1BA4-41C4-9A92-F5A75102E69D}" destId="{7D0121CB-5A57-4F61-909B-82DAA3517E03}" srcOrd="0" destOrd="0" presId="urn:microsoft.com/office/officeart/2005/8/layout/radial6"/>
    <dgm:cxn modelId="{4D840D6A-76BA-4378-8538-85482174C9E9}" type="presOf" srcId="{F3918B5F-6038-4652-8C2C-C50706C7628F}" destId="{9DC54D2F-BCDA-4F18-8187-CCEDD3959834}" srcOrd="0" destOrd="0" presId="urn:microsoft.com/office/officeart/2005/8/layout/radial6"/>
    <dgm:cxn modelId="{8E77A24B-F10E-4037-89AA-ABB69F9DD7A0}" srcId="{1CE324AC-1BA4-41C4-9A92-F5A75102E69D}" destId="{D5BB462D-ACCF-42C4-A106-4626EBFB0825}" srcOrd="0" destOrd="0" parTransId="{F5F4A842-4A04-4864-BCB7-0DB6FE825430}" sibTransId="{CF278FC6-4522-4DC7-A48C-FAEB845AF587}"/>
    <dgm:cxn modelId="{2BF681AB-E9A5-42B4-9EA5-CA5B291CBFED}" type="presOf" srcId="{F17A0A14-EF11-4D79-8438-63724E064CCE}" destId="{5117013A-DEC0-43D7-AF31-DB1B2A05E83C}" srcOrd="0" destOrd="0" presId="urn:microsoft.com/office/officeart/2005/8/layout/radial6"/>
    <dgm:cxn modelId="{7CD7DCE0-F956-42CD-BC23-3E11801F3DCD}" srcId="{0628DEC3-A4CE-4592-A719-D97ED9211024}" destId="{1CE324AC-1BA4-41C4-9A92-F5A75102E69D}" srcOrd="0" destOrd="0" parTransId="{B5F02461-C576-4F03-BD40-9F1B28D0DAB6}" sibTransId="{C878B1EF-55A5-4279-8BF8-4DAD6D1627DC}"/>
    <dgm:cxn modelId="{B5C73DAF-7ECC-4B42-946B-017D78B26F55}" type="presParOf" srcId="{72C6E74F-2871-4970-9619-CA251BF415C6}" destId="{7D0121CB-5A57-4F61-909B-82DAA3517E03}" srcOrd="0" destOrd="0" presId="urn:microsoft.com/office/officeart/2005/8/layout/radial6"/>
    <dgm:cxn modelId="{72EDF5A9-7EE4-49C3-B71D-3B28BE4632D3}" type="presParOf" srcId="{72C6E74F-2871-4970-9619-CA251BF415C6}" destId="{E506A46B-4B21-4245-AF1C-3A5DF4706676}" srcOrd="1" destOrd="0" presId="urn:microsoft.com/office/officeart/2005/8/layout/radial6"/>
    <dgm:cxn modelId="{B76F99D8-2E9C-405D-AC80-D4BFA1779E41}" type="presParOf" srcId="{72C6E74F-2871-4970-9619-CA251BF415C6}" destId="{F93E88BA-A6D0-4F41-90B6-03F947FB00DD}" srcOrd="2" destOrd="0" presId="urn:microsoft.com/office/officeart/2005/8/layout/radial6"/>
    <dgm:cxn modelId="{D77776A7-5406-413A-AD5E-E606D0241E74}" type="presParOf" srcId="{72C6E74F-2871-4970-9619-CA251BF415C6}" destId="{3BEE7785-4187-4435-9262-8A2EFA3CD89B}" srcOrd="3" destOrd="0" presId="urn:microsoft.com/office/officeart/2005/8/layout/radial6"/>
    <dgm:cxn modelId="{CA72CC5F-A39F-4DF6-A9A0-D691020CFE49}" type="presParOf" srcId="{72C6E74F-2871-4970-9619-CA251BF415C6}" destId="{4EABE3CF-38DC-4442-B0E1-684D5621306D}" srcOrd="4" destOrd="0" presId="urn:microsoft.com/office/officeart/2005/8/layout/radial6"/>
    <dgm:cxn modelId="{908FC09E-55E5-49B8-BD0F-CC92896C76AA}" type="presParOf" srcId="{72C6E74F-2871-4970-9619-CA251BF415C6}" destId="{970B7B16-44EE-4E5D-B609-7F309AA2C868}" srcOrd="5" destOrd="0" presId="urn:microsoft.com/office/officeart/2005/8/layout/radial6"/>
    <dgm:cxn modelId="{09EBE1CD-EFF3-4A00-A254-3D491E382A30}" type="presParOf" srcId="{72C6E74F-2871-4970-9619-CA251BF415C6}" destId="{5117013A-DEC0-43D7-AF31-DB1B2A05E83C}" srcOrd="6" destOrd="0" presId="urn:microsoft.com/office/officeart/2005/8/layout/radial6"/>
    <dgm:cxn modelId="{C2B4D91E-42F8-48C3-B669-4E02D7BD6BB5}" type="presParOf" srcId="{72C6E74F-2871-4970-9619-CA251BF415C6}" destId="{CEE5FC71-4DE2-4D07-A168-8503AB1BB057}" srcOrd="7" destOrd="0" presId="urn:microsoft.com/office/officeart/2005/8/layout/radial6"/>
    <dgm:cxn modelId="{7BF2DDD5-41FA-4BA8-9CAB-D7E1E556C803}" type="presParOf" srcId="{72C6E74F-2871-4970-9619-CA251BF415C6}" destId="{04DB7308-801C-47C1-9D93-7BD8D6208318}" srcOrd="8" destOrd="0" presId="urn:microsoft.com/office/officeart/2005/8/layout/radial6"/>
    <dgm:cxn modelId="{FF8EAE14-36B8-414C-9CCE-6EAE4CA20A13}" type="presParOf" srcId="{72C6E74F-2871-4970-9619-CA251BF415C6}" destId="{9DC54D2F-BCDA-4F18-8187-CCEDD3959834}" srcOrd="9" destOrd="0" presId="urn:microsoft.com/office/officeart/2005/8/layout/radial6"/>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7C2AD44A-4AEE-4FE3-97B3-92E3200A16C9}" type="doc">
      <dgm:prSet loTypeId="urn:microsoft.com/office/officeart/2008/layout/SquareAccentList" loCatId="list" qsTypeId="urn:microsoft.com/office/officeart/2005/8/quickstyle/simple1" qsCatId="simple" csTypeId="urn:microsoft.com/office/officeart/2005/8/colors/accent1_2" csCatId="accent1" phldr="1"/>
      <dgm:spPr/>
      <dgm:t>
        <a:bodyPr/>
        <a:lstStyle/>
        <a:p>
          <a:endParaRPr lang="zh-TW" altLang="en-US"/>
        </a:p>
      </dgm:t>
    </dgm:pt>
    <dgm:pt modelId="{D01DBA12-AC76-43B4-8770-476C93114F5C}">
      <dgm:prSet phldrT="[文字]"/>
      <dgm:spPr/>
      <dgm:t>
        <a:bodyPr/>
        <a:lstStyle/>
        <a:p>
          <a:r>
            <a:rPr lang="en-US" altLang="zh-TW" dirty="0"/>
            <a:t>2</a:t>
          </a:r>
          <a:r>
            <a:rPr lang="zh-TW" altLang="en-US" dirty="0"/>
            <a:t>月親子月</a:t>
          </a:r>
        </a:p>
      </dgm:t>
    </dgm:pt>
    <dgm:pt modelId="{21821A16-2510-4CAA-A87F-06EF8AB3A1BF}" type="parTrans" cxnId="{305A309F-8A4D-4B3F-B8E7-DECC1013E72F}">
      <dgm:prSet/>
      <dgm:spPr/>
      <dgm:t>
        <a:bodyPr/>
        <a:lstStyle/>
        <a:p>
          <a:endParaRPr lang="zh-TW" altLang="en-US"/>
        </a:p>
      </dgm:t>
    </dgm:pt>
    <dgm:pt modelId="{C1A9FDC6-3AAF-43AA-A5CA-0191325C7351}" type="sibTrans" cxnId="{305A309F-8A4D-4B3F-B8E7-DECC1013E72F}">
      <dgm:prSet/>
      <dgm:spPr/>
      <dgm:t>
        <a:bodyPr/>
        <a:lstStyle/>
        <a:p>
          <a:endParaRPr lang="zh-TW" altLang="en-US"/>
        </a:p>
      </dgm:t>
    </dgm:pt>
    <dgm:pt modelId="{84F8F4F5-FD60-422D-BACF-79F859A70E9D}">
      <dgm:prSet phldrT="[文字]"/>
      <dgm:spPr/>
      <dgm:t>
        <a:bodyPr/>
        <a:lstStyle/>
        <a:p>
          <a:r>
            <a:rPr lang="zh-TW" altLang="en-US" dirty="0"/>
            <a:t>共同製作壽司</a:t>
          </a:r>
        </a:p>
      </dgm:t>
    </dgm:pt>
    <dgm:pt modelId="{64090393-2C54-452F-BFFF-C6DB862BEE23}" type="parTrans" cxnId="{81B3131A-DC21-4073-93E9-D68A6FD126D8}">
      <dgm:prSet/>
      <dgm:spPr/>
      <dgm:t>
        <a:bodyPr/>
        <a:lstStyle/>
        <a:p>
          <a:endParaRPr lang="zh-TW" altLang="en-US"/>
        </a:p>
      </dgm:t>
    </dgm:pt>
    <dgm:pt modelId="{8BB972EF-6AB2-4111-BA66-3B416421B04E}" type="sibTrans" cxnId="{81B3131A-DC21-4073-93E9-D68A6FD126D8}">
      <dgm:prSet/>
      <dgm:spPr/>
      <dgm:t>
        <a:bodyPr/>
        <a:lstStyle/>
        <a:p>
          <a:endParaRPr lang="zh-TW" altLang="en-US"/>
        </a:p>
      </dgm:t>
    </dgm:pt>
    <dgm:pt modelId="{336888C5-EBA0-4AC1-BD7C-AC6087027F9F}">
      <dgm:prSet phldrT="[文字]"/>
      <dgm:spPr/>
      <dgm:t>
        <a:bodyPr/>
        <a:lstStyle/>
        <a:p>
          <a:r>
            <a:rPr lang="zh-TW" altLang="en-US" dirty="0"/>
            <a:t>任務制非競賽制</a:t>
          </a:r>
        </a:p>
      </dgm:t>
    </dgm:pt>
    <dgm:pt modelId="{F47B88E6-7193-41B4-A659-CA9704FB4F51}" type="parTrans" cxnId="{A9E0E6B2-36C9-4ED0-85AD-8454F8D9CB34}">
      <dgm:prSet/>
      <dgm:spPr/>
      <dgm:t>
        <a:bodyPr/>
        <a:lstStyle/>
        <a:p>
          <a:endParaRPr lang="zh-TW" altLang="en-US"/>
        </a:p>
      </dgm:t>
    </dgm:pt>
    <dgm:pt modelId="{F64F0465-75BA-48C2-B00B-E2FAB010A673}" type="sibTrans" cxnId="{A9E0E6B2-36C9-4ED0-85AD-8454F8D9CB34}">
      <dgm:prSet/>
      <dgm:spPr/>
      <dgm:t>
        <a:bodyPr/>
        <a:lstStyle/>
        <a:p>
          <a:endParaRPr lang="zh-TW" altLang="en-US"/>
        </a:p>
      </dgm:t>
    </dgm:pt>
    <dgm:pt modelId="{AE132F22-71DD-4610-9876-552370B48344}">
      <dgm:prSet phldrT="[文字]"/>
      <dgm:spPr/>
      <dgm:t>
        <a:bodyPr/>
        <a:lstStyle/>
        <a:p>
          <a:r>
            <a:rPr lang="en-US" altLang="zh-TW" dirty="0"/>
            <a:t>3</a:t>
          </a:r>
          <a:r>
            <a:rPr lang="zh-TW" altLang="en-US" dirty="0"/>
            <a:t>月異國文化月</a:t>
          </a:r>
        </a:p>
      </dgm:t>
    </dgm:pt>
    <dgm:pt modelId="{D6E75709-6110-44D4-8729-A6A790CEB8D7}" type="parTrans" cxnId="{36020924-8EAE-4AC6-9211-80BED7D6534A}">
      <dgm:prSet/>
      <dgm:spPr/>
      <dgm:t>
        <a:bodyPr/>
        <a:lstStyle/>
        <a:p>
          <a:endParaRPr lang="zh-TW" altLang="en-US"/>
        </a:p>
      </dgm:t>
    </dgm:pt>
    <dgm:pt modelId="{48FE5449-4EFE-475B-BD9D-19867C619BDB}" type="sibTrans" cxnId="{36020924-8EAE-4AC6-9211-80BED7D6534A}">
      <dgm:prSet/>
      <dgm:spPr/>
      <dgm:t>
        <a:bodyPr/>
        <a:lstStyle/>
        <a:p>
          <a:endParaRPr lang="zh-TW" altLang="en-US"/>
        </a:p>
      </dgm:t>
    </dgm:pt>
    <dgm:pt modelId="{660512B5-E3FA-4E54-BB00-5E51DF39547E}">
      <dgm:prSet phldrT="[文字]"/>
      <dgm:spPr/>
      <dgm:t>
        <a:bodyPr/>
        <a:lstStyle/>
        <a:p>
          <a:r>
            <a:rPr lang="en-US" altLang="zh-TW" dirty="0"/>
            <a:t>4</a:t>
          </a:r>
          <a:r>
            <a:rPr lang="zh-TW" altLang="en-US" dirty="0"/>
            <a:t>月環保月</a:t>
          </a:r>
        </a:p>
      </dgm:t>
    </dgm:pt>
    <dgm:pt modelId="{EF1E9128-575B-4E2F-99B5-F44F4A4C9D15}" type="parTrans" cxnId="{5763F3E2-69CD-4927-96AC-B4F9717D9D80}">
      <dgm:prSet/>
      <dgm:spPr/>
      <dgm:t>
        <a:bodyPr/>
        <a:lstStyle/>
        <a:p>
          <a:endParaRPr lang="zh-TW" altLang="en-US"/>
        </a:p>
      </dgm:t>
    </dgm:pt>
    <dgm:pt modelId="{747A25D7-748E-4717-B94B-2461DC0B7706}" type="sibTrans" cxnId="{5763F3E2-69CD-4927-96AC-B4F9717D9D80}">
      <dgm:prSet/>
      <dgm:spPr/>
      <dgm:t>
        <a:bodyPr/>
        <a:lstStyle/>
        <a:p>
          <a:endParaRPr lang="zh-TW" altLang="en-US"/>
        </a:p>
      </dgm:t>
    </dgm:pt>
    <dgm:pt modelId="{F9C53499-18CD-440D-90C6-4A382F28B17D}" type="pres">
      <dgm:prSet presAssocID="{7C2AD44A-4AEE-4FE3-97B3-92E3200A16C9}" presName="layout" presStyleCnt="0">
        <dgm:presLayoutVars>
          <dgm:chMax/>
          <dgm:chPref/>
          <dgm:dir/>
          <dgm:resizeHandles/>
        </dgm:presLayoutVars>
      </dgm:prSet>
      <dgm:spPr/>
      <dgm:t>
        <a:bodyPr/>
        <a:lstStyle/>
        <a:p>
          <a:endParaRPr lang="zh-TW" altLang="en-US"/>
        </a:p>
      </dgm:t>
    </dgm:pt>
    <dgm:pt modelId="{C9BAB886-9D0E-4210-A56B-602A432C65FE}" type="pres">
      <dgm:prSet presAssocID="{D01DBA12-AC76-43B4-8770-476C93114F5C}" presName="root" presStyleCnt="0">
        <dgm:presLayoutVars>
          <dgm:chMax/>
          <dgm:chPref/>
        </dgm:presLayoutVars>
      </dgm:prSet>
      <dgm:spPr/>
    </dgm:pt>
    <dgm:pt modelId="{07A4CAB3-3B6B-4D01-BC94-031F23B3AD4D}" type="pres">
      <dgm:prSet presAssocID="{D01DBA12-AC76-43B4-8770-476C93114F5C}" presName="rootComposite" presStyleCnt="0">
        <dgm:presLayoutVars/>
      </dgm:prSet>
      <dgm:spPr/>
    </dgm:pt>
    <dgm:pt modelId="{41F65BFD-7BB8-4894-AA66-3F62468638E3}" type="pres">
      <dgm:prSet presAssocID="{D01DBA12-AC76-43B4-8770-476C93114F5C}" presName="ParentAccent" presStyleLbl="alignNode1" presStyleIdx="0" presStyleCnt="3"/>
      <dgm:spPr/>
    </dgm:pt>
    <dgm:pt modelId="{A9E1F393-4E0A-4C15-A2A0-CDC54DA703BD}" type="pres">
      <dgm:prSet presAssocID="{D01DBA12-AC76-43B4-8770-476C93114F5C}" presName="ParentSmallAccent" presStyleLbl="fgAcc1" presStyleIdx="0" presStyleCnt="3"/>
      <dgm:spPr/>
    </dgm:pt>
    <dgm:pt modelId="{08CF7C77-80BE-4D02-95E5-D36B0E2A634F}" type="pres">
      <dgm:prSet presAssocID="{D01DBA12-AC76-43B4-8770-476C93114F5C}" presName="Parent" presStyleLbl="revTx" presStyleIdx="0" presStyleCnt="5">
        <dgm:presLayoutVars>
          <dgm:chMax/>
          <dgm:chPref val="4"/>
          <dgm:bulletEnabled val="1"/>
        </dgm:presLayoutVars>
      </dgm:prSet>
      <dgm:spPr/>
      <dgm:t>
        <a:bodyPr/>
        <a:lstStyle/>
        <a:p>
          <a:endParaRPr lang="zh-TW" altLang="en-US"/>
        </a:p>
      </dgm:t>
    </dgm:pt>
    <dgm:pt modelId="{75BAB18C-D246-444A-9FCC-03D8726A1E6C}" type="pres">
      <dgm:prSet presAssocID="{D01DBA12-AC76-43B4-8770-476C93114F5C}" presName="childShape" presStyleCnt="0">
        <dgm:presLayoutVars>
          <dgm:chMax val="0"/>
          <dgm:chPref val="0"/>
        </dgm:presLayoutVars>
      </dgm:prSet>
      <dgm:spPr/>
    </dgm:pt>
    <dgm:pt modelId="{A7A451C6-A6A2-4B70-827C-B484E08D3718}" type="pres">
      <dgm:prSet presAssocID="{84F8F4F5-FD60-422D-BACF-79F859A70E9D}" presName="childComposite" presStyleCnt="0">
        <dgm:presLayoutVars>
          <dgm:chMax val="0"/>
          <dgm:chPref val="0"/>
        </dgm:presLayoutVars>
      </dgm:prSet>
      <dgm:spPr/>
    </dgm:pt>
    <dgm:pt modelId="{EB2A144F-0DBE-4672-A354-D3F7BEF66C38}" type="pres">
      <dgm:prSet presAssocID="{84F8F4F5-FD60-422D-BACF-79F859A70E9D}" presName="ChildAccent" presStyleLbl="solidFgAcc1" presStyleIdx="0" presStyleCnt="2"/>
      <dgm:spPr/>
    </dgm:pt>
    <dgm:pt modelId="{3267381D-7134-4C75-9921-0FA0EC678077}" type="pres">
      <dgm:prSet presAssocID="{84F8F4F5-FD60-422D-BACF-79F859A70E9D}" presName="Child" presStyleLbl="revTx" presStyleIdx="1" presStyleCnt="5">
        <dgm:presLayoutVars>
          <dgm:chMax val="0"/>
          <dgm:chPref val="0"/>
          <dgm:bulletEnabled val="1"/>
        </dgm:presLayoutVars>
      </dgm:prSet>
      <dgm:spPr/>
      <dgm:t>
        <a:bodyPr/>
        <a:lstStyle/>
        <a:p>
          <a:endParaRPr lang="zh-TW" altLang="en-US"/>
        </a:p>
      </dgm:t>
    </dgm:pt>
    <dgm:pt modelId="{B934E238-690D-47C9-A662-8FE67BEA5BD0}" type="pres">
      <dgm:prSet presAssocID="{336888C5-EBA0-4AC1-BD7C-AC6087027F9F}" presName="childComposite" presStyleCnt="0">
        <dgm:presLayoutVars>
          <dgm:chMax val="0"/>
          <dgm:chPref val="0"/>
        </dgm:presLayoutVars>
      </dgm:prSet>
      <dgm:spPr/>
    </dgm:pt>
    <dgm:pt modelId="{342515B9-1F8C-4258-8F93-47AEAC64DA1E}" type="pres">
      <dgm:prSet presAssocID="{336888C5-EBA0-4AC1-BD7C-AC6087027F9F}" presName="ChildAccent" presStyleLbl="solidFgAcc1" presStyleIdx="1" presStyleCnt="2"/>
      <dgm:spPr/>
    </dgm:pt>
    <dgm:pt modelId="{F4BC5A4A-0BA6-4D14-9CCC-3B73E067B97B}" type="pres">
      <dgm:prSet presAssocID="{336888C5-EBA0-4AC1-BD7C-AC6087027F9F}" presName="Child" presStyleLbl="revTx" presStyleIdx="2" presStyleCnt="5">
        <dgm:presLayoutVars>
          <dgm:chMax val="0"/>
          <dgm:chPref val="0"/>
          <dgm:bulletEnabled val="1"/>
        </dgm:presLayoutVars>
      </dgm:prSet>
      <dgm:spPr/>
      <dgm:t>
        <a:bodyPr/>
        <a:lstStyle/>
        <a:p>
          <a:endParaRPr lang="zh-TW" altLang="en-US"/>
        </a:p>
      </dgm:t>
    </dgm:pt>
    <dgm:pt modelId="{D3ED1CB2-D994-489D-AB5A-6BD51B2E75D2}" type="pres">
      <dgm:prSet presAssocID="{AE132F22-71DD-4610-9876-552370B48344}" presName="root" presStyleCnt="0">
        <dgm:presLayoutVars>
          <dgm:chMax/>
          <dgm:chPref/>
        </dgm:presLayoutVars>
      </dgm:prSet>
      <dgm:spPr/>
    </dgm:pt>
    <dgm:pt modelId="{ACDBF154-8C1B-41E5-B937-1A1A041B4F72}" type="pres">
      <dgm:prSet presAssocID="{AE132F22-71DD-4610-9876-552370B48344}" presName="rootComposite" presStyleCnt="0">
        <dgm:presLayoutVars/>
      </dgm:prSet>
      <dgm:spPr/>
    </dgm:pt>
    <dgm:pt modelId="{FC56100A-4F6C-4829-BB5F-4171821208B9}" type="pres">
      <dgm:prSet presAssocID="{AE132F22-71DD-4610-9876-552370B48344}" presName="ParentAccent" presStyleLbl="alignNode1" presStyleIdx="1" presStyleCnt="3"/>
      <dgm:spPr/>
    </dgm:pt>
    <dgm:pt modelId="{362D1E36-A8BD-45A4-8108-D4B6962875E7}" type="pres">
      <dgm:prSet presAssocID="{AE132F22-71DD-4610-9876-552370B48344}" presName="ParentSmallAccent" presStyleLbl="fgAcc1" presStyleIdx="1" presStyleCnt="3"/>
      <dgm:spPr/>
    </dgm:pt>
    <dgm:pt modelId="{89F701F3-717F-4B02-8F9B-B742722ADE17}" type="pres">
      <dgm:prSet presAssocID="{AE132F22-71DD-4610-9876-552370B48344}" presName="Parent" presStyleLbl="revTx" presStyleIdx="3" presStyleCnt="5">
        <dgm:presLayoutVars>
          <dgm:chMax/>
          <dgm:chPref val="4"/>
          <dgm:bulletEnabled val="1"/>
        </dgm:presLayoutVars>
      </dgm:prSet>
      <dgm:spPr/>
      <dgm:t>
        <a:bodyPr/>
        <a:lstStyle/>
        <a:p>
          <a:endParaRPr lang="zh-TW" altLang="en-US"/>
        </a:p>
      </dgm:t>
    </dgm:pt>
    <dgm:pt modelId="{BAD4D6EF-41B2-4D7E-BD0C-29853295D0A8}" type="pres">
      <dgm:prSet presAssocID="{AE132F22-71DD-4610-9876-552370B48344}" presName="childShape" presStyleCnt="0">
        <dgm:presLayoutVars>
          <dgm:chMax val="0"/>
          <dgm:chPref val="0"/>
        </dgm:presLayoutVars>
      </dgm:prSet>
      <dgm:spPr/>
    </dgm:pt>
    <dgm:pt modelId="{297027AB-9735-4972-BD24-65CA64EF498E}" type="pres">
      <dgm:prSet presAssocID="{660512B5-E3FA-4E54-BB00-5E51DF39547E}" presName="root" presStyleCnt="0">
        <dgm:presLayoutVars>
          <dgm:chMax/>
          <dgm:chPref/>
        </dgm:presLayoutVars>
      </dgm:prSet>
      <dgm:spPr/>
    </dgm:pt>
    <dgm:pt modelId="{2AB3072E-4CCB-4DC8-AFAB-A9777358B5D2}" type="pres">
      <dgm:prSet presAssocID="{660512B5-E3FA-4E54-BB00-5E51DF39547E}" presName="rootComposite" presStyleCnt="0">
        <dgm:presLayoutVars/>
      </dgm:prSet>
      <dgm:spPr/>
    </dgm:pt>
    <dgm:pt modelId="{B59544FC-F90C-4529-996F-63AA03A54C87}" type="pres">
      <dgm:prSet presAssocID="{660512B5-E3FA-4E54-BB00-5E51DF39547E}" presName="ParentAccent" presStyleLbl="alignNode1" presStyleIdx="2" presStyleCnt="3"/>
      <dgm:spPr/>
    </dgm:pt>
    <dgm:pt modelId="{497E8D7C-06A3-46D0-BCA0-2E852FBB90CD}" type="pres">
      <dgm:prSet presAssocID="{660512B5-E3FA-4E54-BB00-5E51DF39547E}" presName="ParentSmallAccent" presStyleLbl="fgAcc1" presStyleIdx="2" presStyleCnt="3"/>
      <dgm:spPr/>
    </dgm:pt>
    <dgm:pt modelId="{75220332-4E8D-47A2-A5FF-968DF38F53C7}" type="pres">
      <dgm:prSet presAssocID="{660512B5-E3FA-4E54-BB00-5E51DF39547E}" presName="Parent" presStyleLbl="revTx" presStyleIdx="4" presStyleCnt="5">
        <dgm:presLayoutVars>
          <dgm:chMax/>
          <dgm:chPref val="4"/>
          <dgm:bulletEnabled val="1"/>
        </dgm:presLayoutVars>
      </dgm:prSet>
      <dgm:spPr/>
      <dgm:t>
        <a:bodyPr/>
        <a:lstStyle/>
        <a:p>
          <a:endParaRPr lang="zh-TW" altLang="en-US"/>
        </a:p>
      </dgm:t>
    </dgm:pt>
    <dgm:pt modelId="{B60044FE-6DB8-4BED-AF02-0D8C63A8E412}" type="pres">
      <dgm:prSet presAssocID="{660512B5-E3FA-4E54-BB00-5E51DF39547E}" presName="childShape" presStyleCnt="0">
        <dgm:presLayoutVars>
          <dgm:chMax val="0"/>
          <dgm:chPref val="0"/>
        </dgm:presLayoutVars>
      </dgm:prSet>
      <dgm:spPr/>
    </dgm:pt>
  </dgm:ptLst>
  <dgm:cxnLst>
    <dgm:cxn modelId="{A9E0E6B2-36C9-4ED0-85AD-8454F8D9CB34}" srcId="{D01DBA12-AC76-43B4-8770-476C93114F5C}" destId="{336888C5-EBA0-4AC1-BD7C-AC6087027F9F}" srcOrd="1" destOrd="0" parTransId="{F47B88E6-7193-41B4-A659-CA9704FB4F51}" sibTransId="{F64F0465-75BA-48C2-B00B-E2FAB010A673}"/>
    <dgm:cxn modelId="{1D5D58CC-EDB8-4D60-A24C-78630B03AE3B}" type="presOf" srcId="{84F8F4F5-FD60-422D-BACF-79F859A70E9D}" destId="{3267381D-7134-4C75-9921-0FA0EC678077}" srcOrd="0" destOrd="0" presId="urn:microsoft.com/office/officeart/2008/layout/SquareAccentList"/>
    <dgm:cxn modelId="{305A309F-8A4D-4B3F-B8E7-DECC1013E72F}" srcId="{7C2AD44A-4AEE-4FE3-97B3-92E3200A16C9}" destId="{D01DBA12-AC76-43B4-8770-476C93114F5C}" srcOrd="0" destOrd="0" parTransId="{21821A16-2510-4CAA-A87F-06EF8AB3A1BF}" sibTransId="{C1A9FDC6-3AAF-43AA-A5CA-0191325C7351}"/>
    <dgm:cxn modelId="{443A7771-2E13-4016-9B8D-90BA31D7F8EA}" type="presOf" srcId="{660512B5-E3FA-4E54-BB00-5E51DF39547E}" destId="{75220332-4E8D-47A2-A5FF-968DF38F53C7}" srcOrd="0" destOrd="0" presId="urn:microsoft.com/office/officeart/2008/layout/SquareAccentList"/>
    <dgm:cxn modelId="{CD933512-EBD9-46E5-8D08-D43A475506E7}" type="presOf" srcId="{7C2AD44A-4AEE-4FE3-97B3-92E3200A16C9}" destId="{F9C53499-18CD-440D-90C6-4A382F28B17D}" srcOrd="0" destOrd="0" presId="urn:microsoft.com/office/officeart/2008/layout/SquareAccentList"/>
    <dgm:cxn modelId="{36020924-8EAE-4AC6-9211-80BED7D6534A}" srcId="{7C2AD44A-4AEE-4FE3-97B3-92E3200A16C9}" destId="{AE132F22-71DD-4610-9876-552370B48344}" srcOrd="1" destOrd="0" parTransId="{D6E75709-6110-44D4-8729-A6A790CEB8D7}" sibTransId="{48FE5449-4EFE-475B-BD9D-19867C619BDB}"/>
    <dgm:cxn modelId="{81B3131A-DC21-4073-93E9-D68A6FD126D8}" srcId="{D01DBA12-AC76-43B4-8770-476C93114F5C}" destId="{84F8F4F5-FD60-422D-BACF-79F859A70E9D}" srcOrd="0" destOrd="0" parTransId="{64090393-2C54-452F-BFFF-C6DB862BEE23}" sibTransId="{8BB972EF-6AB2-4111-BA66-3B416421B04E}"/>
    <dgm:cxn modelId="{017EAEE6-6A24-4D43-8AA0-D128B1723E27}" type="presOf" srcId="{D01DBA12-AC76-43B4-8770-476C93114F5C}" destId="{08CF7C77-80BE-4D02-95E5-D36B0E2A634F}" srcOrd="0" destOrd="0" presId="urn:microsoft.com/office/officeart/2008/layout/SquareAccentList"/>
    <dgm:cxn modelId="{5763F3E2-69CD-4927-96AC-B4F9717D9D80}" srcId="{7C2AD44A-4AEE-4FE3-97B3-92E3200A16C9}" destId="{660512B5-E3FA-4E54-BB00-5E51DF39547E}" srcOrd="2" destOrd="0" parTransId="{EF1E9128-575B-4E2F-99B5-F44F4A4C9D15}" sibTransId="{747A25D7-748E-4717-B94B-2461DC0B7706}"/>
    <dgm:cxn modelId="{2405322B-F587-48F7-ABB9-1867365FCB53}" type="presOf" srcId="{AE132F22-71DD-4610-9876-552370B48344}" destId="{89F701F3-717F-4B02-8F9B-B742722ADE17}" srcOrd="0" destOrd="0" presId="urn:microsoft.com/office/officeart/2008/layout/SquareAccentList"/>
    <dgm:cxn modelId="{A9682380-0F27-4A60-9FF2-876F057A8465}" type="presOf" srcId="{336888C5-EBA0-4AC1-BD7C-AC6087027F9F}" destId="{F4BC5A4A-0BA6-4D14-9CCC-3B73E067B97B}" srcOrd="0" destOrd="0" presId="urn:microsoft.com/office/officeart/2008/layout/SquareAccentList"/>
    <dgm:cxn modelId="{7F674B77-1475-4729-BB29-7296F6EB1E7A}" type="presParOf" srcId="{F9C53499-18CD-440D-90C6-4A382F28B17D}" destId="{C9BAB886-9D0E-4210-A56B-602A432C65FE}" srcOrd="0" destOrd="0" presId="urn:microsoft.com/office/officeart/2008/layout/SquareAccentList"/>
    <dgm:cxn modelId="{8AB01536-C6C8-49CA-9039-59E2EE164E0A}" type="presParOf" srcId="{C9BAB886-9D0E-4210-A56B-602A432C65FE}" destId="{07A4CAB3-3B6B-4D01-BC94-031F23B3AD4D}" srcOrd="0" destOrd="0" presId="urn:microsoft.com/office/officeart/2008/layout/SquareAccentList"/>
    <dgm:cxn modelId="{A8409C9D-5B9F-4E2F-9822-861AE9F198B4}" type="presParOf" srcId="{07A4CAB3-3B6B-4D01-BC94-031F23B3AD4D}" destId="{41F65BFD-7BB8-4894-AA66-3F62468638E3}" srcOrd="0" destOrd="0" presId="urn:microsoft.com/office/officeart/2008/layout/SquareAccentList"/>
    <dgm:cxn modelId="{F0A7AD80-4105-4EB1-ABA0-3A3EC1CDF181}" type="presParOf" srcId="{07A4CAB3-3B6B-4D01-BC94-031F23B3AD4D}" destId="{A9E1F393-4E0A-4C15-A2A0-CDC54DA703BD}" srcOrd="1" destOrd="0" presId="urn:microsoft.com/office/officeart/2008/layout/SquareAccentList"/>
    <dgm:cxn modelId="{A94023C7-E48E-49D0-84D5-76CE35EB5BC9}" type="presParOf" srcId="{07A4CAB3-3B6B-4D01-BC94-031F23B3AD4D}" destId="{08CF7C77-80BE-4D02-95E5-D36B0E2A634F}" srcOrd="2" destOrd="0" presId="urn:microsoft.com/office/officeart/2008/layout/SquareAccentList"/>
    <dgm:cxn modelId="{66705B76-F44C-423E-8820-6A6EA607FDD3}" type="presParOf" srcId="{C9BAB886-9D0E-4210-A56B-602A432C65FE}" destId="{75BAB18C-D246-444A-9FCC-03D8726A1E6C}" srcOrd="1" destOrd="0" presId="urn:microsoft.com/office/officeart/2008/layout/SquareAccentList"/>
    <dgm:cxn modelId="{7BCA8ADB-103A-40E7-B5C7-91F0FEDB0A27}" type="presParOf" srcId="{75BAB18C-D246-444A-9FCC-03D8726A1E6C}" destId="{A7A451C6-A6A2-4B70-827C-B484E08D3718}" srcOrd="0" destOrd="0" presId="urn:microsoft.com/office/officeart/2008/layout/SquareAccentList"/>
    <dgm:cxn modelId="{A2D7568A-234B-41E5-850C-FEEE49E2207C}" type="presParOf" srcId="{A7A451C6-A6A2-4B70-827C-B484E08D3718}" destId="{EB2A144F-0DBE-4672-A354-D3F7BEF66C38}" srcOrd="0" destOrd="0" presId="urn:microsoft.com/office/officeart/2008/layout/SquareAccentList"/>
    <dgm:cxn modelId="{16C5EC9E-A669-4ADB-953E-133F800528A7}" type="presParOf" srcId="{A7A451C6-A6A2-4B70-827C-B484E08D3718}" destId="{3267381D-7134-4C75-9921-0FA0EC678077}" srcOrd="1" destOrd="0" presId="urn:microsoft.com/office/officeart/2008/layout/SquareAccentList"/>
    <dgm:cxn modelId="{6F7B212F-140F-4620-B1F0-5744B6AE4754}" type="presParOf" srcId="{75BAB18C-D246-444A-9FCC-03D8726A1E6C}" destId="{B934E238-690D-47C9-A662-8FE67BEA5BD0}" srcOrd="1" destOrd="0" presId="urn:microsoft.com/office/officeart/2008/layout/SquareAccentList"/>
    <dgm:cxn modelId="{F0D05F6F-4DA6-48D8-9574-775C2AA8DEB5}" type="presParOf" srcId="{B934E238-690D-47C9-A662-8FE67BEA5BD0}" destId="{342515B9-1F8C-4258-8F93-47AEAC64DA1E}" srcOrd="0" destOrd="0" presId="urn:microsoft.com/office/officeart/2008/layout/SquareAccentList"/>
    <dgm:cxn modelId="{6BB2AA97-BEF2-4176-962A-FABC92BB9BFD}" type="presParOf" srcId="{B934E238-690D-47C9-A662-8FE67BEA5BD0}" destId="{F4BC5A4A-0BA6-4D14-9CCC-3B73E067B97B}" srcOrd="1" destOrd="0" presId="urn:microsoft.com/office/officeart/2008/layout/SquareAccentList"/>
    <dgm:cxn modelId="{DFEC0698-07EB-4A08-8E14-E6C7FAF2CB6E}" type="presParOf" srcId="{F9C53499-18CD-440D-90C6-4A382F28B17D}" destId="{D3ED1CB2-D994-489D-AB5A-6BD51B2E75D2}" srcOrd="1" destOrd="0" presId="urn:microsoft.com/office/officeart/2008/layout/SquareAccentList"/>
    <dgm:cxn modelId="{FDB3C264-826B-4CDD-AFEE-00B0F086694E}" type="presParOf" srcId="{D3ED1CB2-D994-489D-AB5A-6BD51B2E75D2}" destId="{ACDBF154-8C1B-41E5-B937-1A1A041B4F72}" srcOrd="0" destOrd="0" presId="urn:microsoft.com/office/officeart/2008/layout/SquareAccentList"/>
    <dgm:cxn modelId="{CE9C3109-0DA9-4F8A-A21D-478B1D131F5E}" type="presParOf" srcId="{ACDBF154-8C1B-41E5-B937-1A1A041B4F72}" destId="{FC56100A-4F6C-4829-BB5F-4171821208B9}" srcOrd="0" destOrd="0" presId="urn:microsoft.com/office/officeart/2008/layout/SquareAccentList"/>
    <dgm:cxn modelId="{8157917A-FEDA-48F3-8D3C-6FB45A09FE27}" type="presParOf" srcId="{ACDBF154-8C1B-41E5-B937-1A1A041B4F72}" destId="{362D1E36-A8BD-45A4-8108-D4B6962875E7}" srcOrd="1" destOrd="0" presId="urn:microsoft.com/office/officeart/2008/layout/SquareAccentList"/>
    <dgm:cxn modelId="{9981948C-48F3-404B-83F5-38E955D267EC}" type="presParOf" srcId="{ACDBF154-8C1B-41E5-B937-1A1A041B4F72}" destId="{89F701F3-717F-4B02-8F9B-B742722ADE17}" srcOrd="2" destOrd="0" presId="urn:microsoft.com/office/officeart/2008/layout/SquareAccentList"/>
    <dgm:cxn modelId="{EBAF1849-DDF1-4706-9151-9AABAA51F4BC}" type="presParOf" srcId="{D3ED1CB2-D994-489D-AB5A-6BD51B2E75D2}" destId="{BAD4D6EF-41B2-4D7E-BD0C-29853295D0A8}" srcOrd="1" destOrd="0" presId="urn:microsoft.com/office/officeart/2008/layout/SquareAccentList"/>
    <dgm:cxn modelId="{E643729E-F189-4646-95DE-33134E58BD43}" type="presParOf" srcId="{F9C53499-18CD-440D-90C6-4A382F28B17D}" destId="{297027AB-9735-4972-BD24-65CA64EF498E}" srcOrd="2" destOrd="0" presId="urn:microsoft.com/office/officeart/2008/layout/SquareAccentList"/>
    <dgm:cxn modelId="{261B2289-6121-4A0A-876C-41780CEF305C}" type="presParOf" srcId="{297027AB-9735-4972-BD24-65CA64EF498E}" destId="{2AB3072E-4CCB-4DC8-AFAB-A9777358B5D2}" srcOrd="0" destOrd="0" presId="urn:microsoft.com/office/officeart/2008/layout/SquareAccentList"/>
    <dgm:cxn modelId="{0C1BE6EB-1DB3-4800-8D3E-BE6EA0C6926C}" type="presParOf" srcId="{2AB3072E-4CCB-4DC8-AFAB-A9777358B5D2}" destId="{B59544FC-F90C-4529-996F-63AA03A54C87}" srcOrd="0" destOrd="0" presId="urn:microsoft.com/office/officeart/2008/layout/SquareAccentList"/>
    <dgm:cxn modelId="{5E069287-3A57-409C-AAC9-C0818461271D}" type="presParOf" srcId="{2AB3072E-4CCB-4DC8-AFAB-A9777358B5D2}" destId="{497E8D7C-06A3-46D0-BCA0-2E852FBB90CD}" srcOrd="1" destOrd="0" presId="urn:microsoft.com/office/officeart/2008/layout/SquareAccentList"/>
    <dgm:cxn modelId="{E3FC2119-A17A-4449-BCC5-E5D1EC0CB1F0}" type="presParOf" srcId="{2AB3072E-4CCB-4DC8-AFAB-A9777358B5D2}" destId="{75220332-4E8D-47A2-A5FF-968DF38F53C7}" srcOrd="2" destOrd="0" presId="urn:microsoft.com/office/officeart/2008/layout/SquareAccentList"/>
    <dgm:cxn modelId="{B52FA536-3EEA-469C-88C8-675DB3C834DD}" type="presParOf" srcId="{297027AB-9735-4972-BD24-65CA64EF498E}" destId="{B60044FE-6DB8-4BED-AF02-0D8C63A8E412}" srcOrd="1" destOrd="0" presId="urn:microsoft.com/office/officeart/2008/layout/SquareAccent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BB11CF1D-3D54-48F6-8D25-FA2D0178C98C}" type="doc">
      <dgm:prSet loTypeId="urn:microsoft.com/office/officeart/2008/layout/SquareAccentList" loCatId="list" qsTypeId="urn:microsoft.com/office/officeart/2005/8/quickstyle/simple1" qsCatId="simple" csTypeId="urn:microsoft.com/office/officeart/2005/8/colors/accent1_2" csCatId="accent1" phldr="1"/>
      <dgm:spPr/>
      <dgm:t>
        <a:bodyPr/>
        <a:lstStyle/>
        <a:p>
          <a:endParaRPr lang="zh-TW" altLang="en-US"/>
        </a:p>
      </dgm:t>
    </dgm:pt>
    <dgm:pt modelId="{D004A445-A9DD-4320-B915-49C3AC1E93B0}">
      <dgm:prSet phldrT="[文字]"/>
      <dgm:spPr/>
      <dgm:t>
        <a:bodyPr/>
        <a:lstStyle/>
        <a:p>
          <a:r>
            <a:rPr lang="en-US" altLang="zh-TW" dirty="0"/>
            <a:t>5</a:t>
          </a:r>
          <a:r>
            <a:rPr lang="zh-TW" altLang="en-US" dirty="0"/>
            <a:t>月音樂月</a:t>
          </a:r>
        </a:p>
      </dgm:t>
    </dgm:pt>
    <dgm:pt modelId="{82615F36-E609-42E8-BCAB-D433DB345248}" type="parTrans" cxnId="{8B45D76B-9E4C-46E9-926A-3784A97C9B95}">
      <dgm:prSet/>
      <dgm:spPr/>
      <dgm:t>
        <a:bodyPr/>
        <a:lstStyle/>
        <a:p>
          <a:endParaRPr lang="zh-TW" altLang="en-US"/>
        </a:p>
      </dgm:t>
    </dgm:pt>
    <dgm:pt modelId="{7768066D-4307-4738-B797-9AB2B7F42A07}" type="sibTrans" cxnId="{8B45D76B-9E4C-46E9-926A-3784A97C9B95}">
      <dgm:prSet/>
      <dgm:spPr/>
      <dgm:t>
        <a:bodyPr/>
        <a:lstStyle/>
        <a:p>
          <a:endParaRPr lang="zh-TW" altLang="en-US"/>
        </a:p>
      </dgm:t>
    </dgm:pt>
    <dgm:pt modelId="{474E532F-216F-4105-8CDD-BEC14A3F57D3}">
      <dgm:prSet phldrT="[文字]"/>
      <dgm:spPr/>
      <dgm:t>
        <a:bodyPr/>
        <a:lstStyle/>
        <a:p>
          <a:r>
            <a:rPr lang="zh-TW" altLang="en-US" dirty="0"/>
            <a:t>尋找隱藏在生活中的音樂</a:t>
          </a:r>
        </a:p>
      </dgm:t>
    </dgm:pt>
    <dgm:pt modelId="{58D479EA-8795-4AF8-ACDB-F860541DEEFF}" type="parTrans" cxnId="{6DD83F57-867A-41D9-A657-1E6CD31C1AF2}">
      <dgm:prSet/>
      <dgm:spPr/>
      <dgm:t>
        <a:bodyPr/>
        <a:lstStyle/>
        <a:p>
          <a:endParaRPr lang="zh-TW" altLang="en-US"/>
        </a:p>
      </dgm:t>
    </dgm:pt>
    <dgm:pt modelId="{38DC313C-0A80-435A-8476-E0D9A6A46434}" type="sibTrans" cxnId="{6DD83F57-867A-41D9-A657-1E6CD31C1AF2}">
      <dgm:prSet/>
      <dgm:spPr/>
      <dgm:t>
        <a:bodyPr/>
        <a:lstStyle/>
        <a:p>
          <a:endParaRPr lang="zh-TW" altLang="en-US"/>
        </a:p>
      </dgm:t>
    </dgm:pt>
    <dgm:pt modelId="{EC37140F-28D5-411D-AB5F-9C93244B543F}">
      <dgm:prSet phldrT="[文字]"/>
      <dgm:spPr/>
      <dgm:t>
        <a:bodyPr/>
        <a:lstStyle/>
        <a:p>
          <a:r>
            <a:rPr lang="zh-TW" altLang="en-US" dirty="0"/>
            <a:t>從小虎隊到草東</a:t>
          </a:r>
        </a:p>
      </dgm:t>
    </dgm:pt>
    <dgm:pt modelId="{4DC04257-7D39-4C5C-97C4-B255BB13FEE7}" type="parTrans" cxnId="{DD34EDC5-2F68-4B58-8BF6-872FCACF1C2B}">
      <dgm:prSet/>
      <dgm:spPr/>
      <dgm:t>
        <a:bodyPr/>
        <a:lstStyle/>
        <a:p>
          <a:endParaRPr lang="zh-TW" altLang="en-US"/>
        </a:p>
      </dgm:t>
    </dgm:pt>
    <dgm:pt modelId="{7B155794-9C54-471F-826B-189C0C03E13B}" type="sibTrans" cxnId="{DD34EDC5-2F68-4B58-8BF6-872FCACF1C2B}">
      <dgm:prSet/>
      <dgm:spPr/>
      <dgm:t>
        <a:bodyPr/>
        <a:lstStyle/>
        <a:p>
          <a:endParaRPr lang="zh-TW" altLang="en-US"/>
        </a:p>
      </dgm:t>
    </dgm:pt>
    <dgm:pt modelId="{F968572D-2DF7-4E3E-BF0A-7EDC3E0B6370}">
      <dgm:prSet phldrT="[文字]"/>
      <dgm:spPr/>
      <dgm:t>
        <a:bodyPr/>
        <a:lstStyle/>
        <a:p>
          <a:r>
            <a:rPr lang="zh-TW" altLang="en-US" dirty="0"/>
            <a:t>西方音樂與流行樂</a:t>
          </a:r>
        </a:p>
      </dgm:t>
    </dgm:pt>
    <dgm:pt modelId="{6FC46CAC-E0A6-43BC-9192-12AAC3D2670C}" type="parTrans" cxnId="{771EBE4E-B980-4F2C-AE1F-AA06712E9A2D}">
      <dgm:prSet/>
      <dgm:spPr/>
      <dgm:t>
        <a:bodyPr/>
        <a:lstStyle/>
        <a:p>
          <a:endParaRPr lang="zh-TW" altLang="en-US"/>
        </a:p>
      </dgm:t>
    </dgm:pt>
    <dgm:pt modelId="{4EBDD15E-4740-432A-8092-FCAB54A26BAE}" type="sibTrans" cxnId="{771EBE4E-B980-4F2C-AE1F-AA06712E9A2D}">
      <dgm:prSet/>
      <dgm:spPr/>
      <dgm:t>
        <a:bodyPr/>
        <a:lstStyle/>
        <a:p>
          <a:endParaRPr lang="zh-TW" altLang="en-US"/>
        </a:p>
      </dgm:t>
    </dgm:pt>
    <dgm:pt modelId="{FA66ECFB-DE9D-481D-A95A-FD78863CFB5F}">
      <dgm:prSet phldrT="[文字]"/>
      <dgm:spPr/>
      <dgm:t>
        <a:bodyPr/>
        <a:lstStyle/>
        <a:p>
          <a:r>
            <a:rPr lang="en-US" altLang="zh-TW" dirty="0"/>
            <a:t>6</a:t>
          </a:r>
          <a:r>
            <a:rPr lang="zh-TW" altLang="en-US" dirty="0"/>
            <a:t>月遊戲月</a:t>
          </a:r>
        </a:p>
      </dgm:t>
    </dgm:pt>
    <dgm:pt modelId="{D5488031-1820-4F12-BD66-3C8CE915D7E6}" type="parTrans" cxnId="{E8E71E21-7686-4457-9DEF-FFB235095F44}">
      <dgm:prSet/>
      <dgm:spPr/>
      <dgm:t>
        <a:bodyPr/>
        <a:lstStyle/>
        <a:p>
          <a:endParaRPr lang="zh-TW" altLang="en-US"/>
        </a:p>
      </dgm:t>
    </dgm:pt>
    <dgm:pt modelId="{B249316D-D7BB-48A6-83A4-CF9E1C8841FD}" type="sibTrans" cxnId="{E8E71E21-7686-4457-9DEF-FFB235095F44}">
      <dgm:prSet/>
      <dgm:spPr/>
      <dgm:t>
        <a:bodyPr/>
        <a:lstStyle/>
        <a:p>
          <a:endParaRPr lang="zh-TW" altLang="en-US"/>
        </a:p>
      </dgm:t>
    </dgm:pt>
    <dgm:pt modelId="{EAF31D94-83EC-41C1-9391-9FEE93E42829}">
      <dgm:prSet phldrT="[文字]"/>
      <dgm:spPr/>
      <dgm:t>
        <a:bodyPr/>
        <a:lstStyle/>
        <a:p>
          <a:r>
            <a:rPr lang="zh-TW" altLang="en-US" dirty="0"/>
            <a:t>任何事物都能是遊戲</a:t>
          </a:r>
        </a:p>
      </dgm:t>
    </dgm:pt>
    <dgm:pt modelId="{FB17FB20-A530-4623-890A-7BFEADDC0605}" type="parTrans" cxnId="{39D8E277-12DE-4952-9A79-C877742FDD51}">
      <dgm:prSet/>
      <dgm:spPr/>
      <dgm:t>
        <a:bodyPr/>
        <a:lstStyle/>
        <a:p>
          <a:endParaRPr lang="zh-TW" altLang="en-US"/>
        </a:p>
      </dgm:t>
    </dgm:pt>
    <dgm:pt modelId="{27A2AC9F-BE36-4FF4-997B-7264E70FF1A4}" type="sibTrans" cxnId="{39D8E277-12DE-4952-9A79-C877742FDD51}">
      <dgm:prSet/>
      <dgm:spPr/>
      <dgm:t>
        <a:bodyPr/>
        <a:lstStyle/>
        <a:p>
          <a:endParaRPr lang="zh-TW" altLang="en-US"/>
        </a:p>
      </dgm:t>
    </dgm:pt>
    <dgm:pt modelId="{D4D53689-EAF9-4BFE-A2CB-A95BF3C5203C}">
      <dgm:prSet phldrT="[文字]"/>
      <dgm:spPr/>
      <dgm:t>
        <a:bodyPr/>
        <a:lstStyle/>
        <a:p>
          <a:r>
            <a:rPr lang="zh-TW" altLang="en-US" dirty="0"/>
            <a:t>超國界遊戲與生活智慧</a:t>
          </a:r>
        </a:p>
      </dgm:t>
    </dgm:pt>
    <dgm:pt modelId="{C3F12084-EBDB-47A4-A195-4EB5F3A00118}" type="parTrans" cxnId="{28E4209A-D07D-44CD-91C1-74C520B3320F}">
      <dgm:prSet/>
      <dgm:spPr/>
      <dgm:t>
        <a:bodyPr/>
        <a:lstStyle/>
        <a:p>
          <a:endParaRPr lang="zh-TW" altLang="en-US"/>
        </a:p>
      </dgm:t>
    </dgm:pt>
    <dgm:pt modelId="{B7492F74-A002-45FF-BF4E-E70EC2C112FB}" type="sibTrans" cxnId="{28E4209A-D07D-44CD-91C1-74C520B3320F}">
      <dgm:prSet/>
      <dgm:spPr/>
      <dgm:t>
        <a:bodyPr/>
        <a:lstStyle/>
        <a:p>
          <a:endParaRPr lang="zh-TW" altLang="en-US"/>
        </a:p>
      </dgm:t>
    </dgm:pt>
    <dgm:pt modelId="{117D1189-E821-4A25-A596-000960328FBB}">
      <dgm:prSet phldrT="[文字]"/>
      <dgm:spPr/>
      <dgm:t>
        <a:bodyPr/>
        <a:lstStyle/>
        <a:p>
          <a:r>
            <a:rPr lang="zh-TW" altLang="en-US" dirty="0"/>
            <a:t>桌上遊戲時間</a:t>
          </a:r>
        </a:p>
      </dgm:t>
    </dgm:pt>
    <dgm:pt modelId="{EF92F2A6-8B8F-4091-9553-D3B59FC0F9AD}" type="parTrans" cxnId="{5475205B-AB72-4969-9B5A-32BC1F8BA72C}">
      <dgm:prSet/>
      <dgm:spPr/>
      <dgm:t>
        <a:bodyPr/>
        <a:lstStyle/>
        <a:p>
          <a:endParaRPr lang="zh-TW" altLang="en-US"/>
        </a:p>
      </dgm:t>
    </dgm:pt>
    <dgm:pt modelId="{87EDC484-7013-4BB5-9E7B-C366B2A89894}" type="sibTrans" cxnId="{5475205B-AB72-4969-9B5A-32BC1F8BA72C}">
      <dgm:prSet/>
      <dgm:spPr/>
      <dgm:t>
        <a:bodyPr/>
        <a:lstStyle/>
        <a:p>
          <a:endParaRPr lang="zh-TW" altLang="en-US"/>
        </a:p>
      </dgm:t>
    </dgm:pt>
    <dgm:pt modelId="{81E6CC79-6867-4EE9-BBD8-BE02E1139A81}" type="pres">
      <dgm:prSet presAssocID="{BB11CF1D-3D54-48F6-8D25-FA2D0178C98C}" presName="layout" presStyleCnt="0">
        <dgm:presLayoutVars>
          <dgm:chMax/>
          <dgm:chPref/>
          <dgm:dir/>
          <dgm:resizeHandles/>
        </dgm:presLayoutVars>
      </dgm:prSet>
      <dgm:spPr/>
      <dgm:t>
        <a:bodyPr/>
        <a:lstStyle/>
        <a:p>
          <a:endParaRPr lang="zh-TW" altLang="en-US"/>
        </a:p>
      </dgm:t>
    </dgm:pt>
    <dgm:pt modelId="{19A5C612-B549-4B34-9F9A-FA4F37FE1E10}" type="pres">
      <dgm:prSet presAssocID="{D004A445-A9DD-4320-B915-49C3AC1E93B0}" presName="root" presStyleCnt="0">
        <dgm:presLayoutVars>
          <dgm:chMax/>
          <dgm:chPref/>
        </dgm:presLayoutVars>
      </dgm:prSet>
      <dgm:spPr/>
    </dgm:pt>
    <dgm:pt modelId="{108CD48C-1D9A-4221-BC92-7FE7A9B15116}" type="pres">
      <dgm:prSet presAssocID="{D004A445-A9DD-4320-B915-49C3AC1E93B0}" presName="rootComposite" presStyleCnt="0">
        <dgm:presLayoutVars/>
      </dgm:prSet>
      <dgm:spPr/>
    </dgm:pt>
    <dgm:pt modelId="{DD32D64D-9202-4971-821C-DE219D31778F}" type="pres">
      <dgm:prSet presAssocID="{D004A445-A9DD-4320-B915-49C3AC1E93B0}" presName="ParentAccent" presStyleLbl="alignNode1" presStyleIdx="0" presStyleCnt="2"/>
      <dgm:spPr/>
    </dgm:pt>
    <dgm:pt modelId="{EB063103-0A6B-40EA-AA7A-1B41EA3A7A42}" type="pres">
      <dgm:prSet presAssocID="{D004A445-A9DD-4320-B915-49C3AC1E93B0}" presName="ParentSmallAccent" presStyleLbl="fgAcc1" presStyleIdx="0" presStyleCnt="2"/>
      <dgm:spPr/>
    </dgm:pt>
    <dgm:pt modelId="{81A0B7D7-988F-42D5-8D00-1BA75E9FB8EE}" type="pres">
      <dgm:prSet presAssocID="{D004A445-A9DD-4320-B915-49C3AC1E93B0}" presName="Parent" presStyleLbl="revTx" presStyleIdx="0" presStyleCnt="8">
        <dgm:presLayoutVars>
          <dgm:chMax/>
          <dgm:chPref val="4"/>
          <dgm:bulletEnabled val="1"/>
        </dgm:presLayoutVars>
      </dgm:prSet>
      <dgm:spPr/>
      <dgm:t>
        <a:bodyPr/>
        <a:lstStyle/>
        <a:p>
          <a:endParaRPr lang="zh-TW" altLang="en-US"/>
        </a:p>
      </dgm:t>
    </dgm:pt>
    <dgm:pt modelId="{621D9898-2EBF-45FE-9AD9-3C9FE15226C9}" type="pres">
      <dgm:prSet presAssocID="{D004A445-A9DD-4320-B915-49C3AC1E93B0}" presName="childShape" presStyleCnt="0">
        <dgm:presLayoutVars>
          <dgm:chMax val="0"/>
          <dgm:chPref val="0"/>
        </dgm:presLayoutVars>
      </dgm:prSet>
      <dgm:spPr/>
    </dgm:pt>
    <dgm:pt modelId="{8926CA49-0544-4AB9-83FA-D15E6623BD49}" type="pres">
      <dgm:prSet presAssocID="{474E532F-216F-4105-8CDD-BEC14A3F57D3}" presName="childComposite" presStyleCnt="0">
        <dgm:presLayoutVars>
          <dgm:chMax val="0"/>
          <dgm:chPref val="0"/>
        </dgm:presLayoutVars>
      </dgm:prSet>
      <dgm:spPr/>
    </dgm:pt>
    <dgm:pt modelId="{F894525F-F47B-41F9-AD78-927DA4D80330}" type="pres">
      <dgm:prSet presAssocID="{474E532F-216F-4105-8CDD-BEC14A3F57D3}" presName="ChildAccent" presStyleLbl="solidFgAcc1" presStyleIdx="0" presStyleCnt="6"/>
      <dgm:spPr/>
    </dgm:pt>
    <dgm:pt modelId="{1D9F0DED-F321-4876-A94E-0C9DE1FFAF87}" type="pres">
      <dgm:prSet presAssocID="{474E532F-216F-4105-8CDD-BEC14A3F57D3}" presName="Child" presStyleLbl="revTx" presStyleIdx="1" presStyleCnt="8">
        <dgm:presLayoutVars>
          <dgm:chMax val="0"/>
          <dgm:chPref val="0"/>
          <dgm:bulletEnabled val="1"/>
        </dgm:presLayoutVars>
      </dgm:prSet>
      <dgm:spPr/>
      <dgm:t>
        <a:bodyPr/>
        <a:lstStyle/>
        <a:p>
          <a:endParaRPr lang="zh-TW" altLang="en-US"/>
        </a:p>
      </dgm:t>
    </dgm:pt>
    <dgm:pt modelId="{B08574D5-FEAB-4271-8A8A-F9F15DB871F8}" type="pres">
      <dgm:prSet presAssocID="{EC37140F-28D5-411D-AB5F-9C93244B543F}" presName="childComposite" presStyleCnt="0">
        <dgm:presLayoutVars>
          <dgm:chMax val="0"/>
          <dgm:chPref val="0"/>
        </dgm:presLayoutVars>
      </dgm:prSet>
      <dgm:spPr/>
    </dgm:pt>
    <dgm:pt modelId="{1627719A-2745-401A-8840-B033AE99CE51}" type="pres">
      <dgm:prSet presAssocID="{EC37140F-28D5-411D-AB5F-9C93244B543F}" presName="ChildAccent" presStyleLbl="solidFgAcc1" presStyleIdx="1" presStyleCnt="6"/>
      <dgm:spPr/>
    </dgm:pt>
    <dgm:pt modelId="{E0BE48E9-3DF5-4E13-A757-FCC67BE6592F}" type="pres">
      <dgm:prSet presAssocID="{EC37140F-28D5-411D-AB5F-9C93244B543F}" presName="Child" presStyleLbl="revTx" presStyleIdx="2" presStyleCnt="8">
        <dgm:presLayoutVars>
          <dgm:chMax val="0"/>
          <dgm:chPref val="0"/>
          <dgm:bulletEnabled val="1"/>
        </dgm:presLayoutVars>
      </dgm:prSet>
      <dgm:spPr/>
      <dgm:t>
        <a:bodyPr/>
        <a:lstStyle/>
        <a:p>
          <a:endParaRPr lang="zh-TW" altLang="en-US"/>
        </a:p>
      </dgm:t>
    </dgm:pt>
    <dgm:pt modelId="{76E1E492-2565-410E-B119-7E2D33FD27D4}" type="pres">
      <dgm:prSet presAssocID="{F968572D-2DF7-4E3E-BF0A-7EDC3E0B6370}" presName="childComposite" presStyleCnt="0">
        <dgm:presLayoutVars>
          <dgm:chMax val="0"/>
          <dgm:chPref val="0"/>
        </dgm:presLayoutVars>
      </dgm:prSet>
      <dgm:spPr/>
    </dgm:pt>
    <dgm:pt modelId="{740AFA64-3480-4F8C-934A-C5C3746915BF}" type="pres">
      <dgm:prSet presAssocID="{F968572D-2DF7-4E3E-BF0A-7EDC3E0B6370}" presName="ChildAccent" presStyleLbl="solidFgAcc1" presStyleIdx="2" presStyleCnt="6"/>
      <dgm:spPr/>
    </dgm:pt>
    <dgm:pt modelId="{EFAF2F8F-D19E-4AF8-B29E-88206F4A3DD2}" type="pres">
      <dgm:prSet presAssocID="{F968572D-2DF7-4E3E-BF0A-7EDC3E0B6370}" presName="Child" presStyleLbl="revTx" presStyleIdx="3" presStyleCnt="8">
        <dgm:presLayoutVars>
          <dgm:chMax val="0"/>
          <dgm:chPref val="0"/>
          <dgm:bulletEnabled val="1"/>
        </dgm:presLayoutVars>
      </dgm:prSet>
      <dgm:spPr/>
      <dgm:t>
        <a:bodyPr/>
        <a:lstStyle/>
        <a:p>
          <a:endParaRPr lang="zh-TW" altLang="en-US"/>
        </a:p>
      </dgm:t>
    </dgm:pt>
    <dgm:pt modelId="{405B4363-358F-49E4-9F62-C4CACAC4BBD2}" type="pres">
      <dgm:prSet presAssocID="{FA66ECFB-DE9D-481D-A95A-FD78863CFB5F}" presName="root" presStyleCnt="0">
        <dgm:presLayoutVars>
          <dgm:chMax/>
          <dgm:chPref/>
        </dgm:presLayoutVars>
      </dgm:prSet>
      <dgm:spPr/>
    </dgm:pt>
    <dgm:pt modelId="{F1810424-53BF-47E3-9371-D2BAA963F3C8}" type="pres">
      <dgm:prSet presAssocID="{FA66ECFB-DE9D-481D-A95A-FD78863CFB5F}" presName="rootComposite" presStyleCnt="0">
        <dgm:presLayoutVars/>
      </dgm:prSet>
      <dgm:spPr/>
    </dgm:pt>
    <dgm:pt modelId="{D78F13DB-B5D7-4148-BBF7-98C8FC01D846}" type="pres">
      <dgm:prSet presAssocID="{FA66ECFB-DE9D-481D-A95A-FD78863CFB5F}" presName="ParentAccent" presStyleLbl="alignNode1" presStyleIdx="1" presStyleCnt="2"/>
      <dgm:spPr/>
    </dgm:pt>
    <dgm:pt modelId="{40DAF81C-FF84-49F9-8282-CADB452648E8}" type="pres">
      <dgm:prSet presAssocID="{FA66ECFB-DE9D-481D-A95A-FD78863CFB5F}" presName="ParentSmallAccent" presStyleLbl="fgAcc1" presStyleIdx="1" presStyleCnt="2"/>
      <dgm:spPr/>
    </dgm:pt>
    <dgm:pt modelId="{3F735E7A-7FF1-4D88-9D2A-BACE7D70CAB8}" type="pres">
      <dgm:prSet presAssocID="{FA66ECFB-DE9D-481D-A95A-FD78863CFB5F}" presName="Parent" presStyleLbl="revTx" presStyleIdx="4" presStyleCnt="8">
        <dgm:presLayoutVars>
          <dgm:chMax/>
          <dgm:chPref val="4"/>
          <dgm:bulletEnabled val="1"/>
        </dgm:presLayoutVars>
      </dgm:prSet>
      <dgm:spPr/>
      <dgm:t>
        <a:bodyPr/>
        <a:lstStyle/>
        <a:p>
          <a:endParaRPr lang="zh-TW" altLang="en-US"/>
        </a:p>
      </dgm:t>
    </dgm:pt>
    <dgm:pt modelId="{FF43CA08-839C-45FC-9DCA-2C2069F166DE}" type="pres">
      <dgm:prSet presAssocID="{FA66ECFB-DE9D-481D-A95A-FD78863CFB5F}" presName="childShape" presStyleCnt="0">
        <dgm:presLayoutVars>
          <dgm:chMax val="0"/>
          <dgm:chPref val="0"/>
        </dgm:presLayoutVars>
      </dgm:prSet>
      <dgm:spPr/>
    </dgm:pt>
    <dgm:pt modelId="{92FB6F68-6491-4792-87CB-7C046D9B4AC2}" type="pres">
      <dgm:prSet presAssocID="{EAF31D94-83EC-41C1-9391-9FEE93E42829}" presName="childComposite" presStyleCnt="0">
        <dgm:presLayoutVars>
          <dgm:chMax val="0"/>
          <dgm:chPref val="0"/>
        </dgm:presLayoutVars>
      </dgm:prSet>
      <dgm:spPr/>
    </dgm:pt>
    <dgm:pt modelId="{96612CA8-3E02-4587-AC2D-B4B6F67C423A}" type="pres">
      <dgm:prSet presAssocID="{EAF31D94-83EC-41C1-9391-9FEE93E42829}" presName="ChildAccent" presStyleLbl="solidFgAcc1" presStyleIdx="3" presStyleCnt="6"/>
      <dgm:spPr/>
    </dgm:pt>
    <dgm:pt modelId="{6F3C5182-7353-4AA6-B576-DF98236D93FD}" type="pres">
      <dgm:prSet presAssocID="{EAF31D94-83EC-41C1-9391-9FEE93E42829}" presName="Child" presStyleLbl="revTx" presStyleIdx="5" presStyleCnt="8">
        <dgm:presLayoutVars>
          <dgm:chMax val="0"/>
          <dgm:chPref val="0"/>
          <dgm:bulletEnabled val="1"/>
        </dgm:presLayoutVars>
      </dgm:prSet>
      <dgm:spPr/>
      <dgm:t>
        <a:bodyPr/>
        <a:lstStyle/>
        <a:p>
          <a:endParaRPr lang="zh-TW" altLang="en-US"/>
        </a:p>
      </dgm:t>
    </dgm:pt>
    <dgm:pt modelId="{9A06BFAE-C058-42EE-BDE0-71A0840F2E20}" type="pres">
      <dgm:prSet presAssocID="{D4D53689-EAF9-4BFE-A2CB-A95BF3C5203C}" presName="childComposite" presStyleCnt="0">
        <dgm:presLayoutVars>
          <dgm:chMax val="0"/>
          <dgm:chPref val="0"/>
        </dgm:presLayoutVars>
      </dgm:prSet>
      <dgm:spPr/>
    </dgm:pt>
    <dgm:pt modelId="{CAC23B92-5B98-4164-A281-062484A1CCB2}" type="pres">
      <dgm:prSet presAssocID="{D4D53689-EAF9-4BFE-A2CB-A95BF3C5203C}" presName="ChildAccent" presStyleLbl="solidFgAcc1" presStyleIdx="4" presStyleCnt="6"/>
      <dgm:spPr/>
    </dgm:pt>
    <dgm:pt modelId="{7587DAF3-2839-494D-B22E-BAFD6E5A6B46}" type="pres">
      <dgm:prSet presAssocID="{D4D53689-EAF9-4BFE-A2CB-A95BF3C5203C}" presName="Child" presStyleLbl="revTx" presStyleIdx="6" presStyleCnt="8">
        <dgm:presLayoutVars>
          <dgm:chMax val="0"/>
          <dgm:chPref val="0"/>
          <dgm:bulletEnabled val="1"/>
        </dgm:presLayoutVars>
      </dgm:prSet>
      <dgm:spPr/>
      <dgm:t>
        <a:bodyPr/>
        <a:lstStyle/>
        <a:p>
          <a:endParaRPr lang="zh-TW" altLang="en-US"/>
        </a:p>
      </dgm:t>
    </dgm:pt>
    <dgm:pt modelId="{4E7E6D73-DF5C-454F-84BD-1E79693AC2A1}" type="pres">
      <dgm:prSet presAssocID="{117D1189-E821-4A25-A596-000960328FBB}" presName="childComposite" presStyleCnt="0">
        <dgm:presLayoutVars>
          <dgm:chMax val="0"/>
          <dgm:chPref val="0"/>
        </dgm:presLayoutVars>
      </dgm:prSet>
      <dgm:spPr/>
    </dgm:pt>
    <dgm:pt modelId="{EBDB798B-AB42-4BDE-85D6-1E1E9D085DAA}" type="pres">
      <dgm:prSet presAssocID="{117D1189-E821-4A25-A596-000960328FBB}" presName="ChildAccent" presStyleLbl="solidFgAcc1" presStyleIdx="5" presStyleCnt="6"/>
      <dgm:spPr/>
    </dgm:pt>
    <dgm:pt modelId="{3A154184-B964-422B-BE68-3B1DF99BFB07}" type="pres">
      <dgm:prSet presAssocID="{117D1189-E821-4A25-A596-000960328FBB}" presName="Child" presStyleLbl="revTx" presStyleIdx="7" presStyleCnt="8">
        <dgm:presLayoutVars>
          <dgm:chMax val="0"/>
          <dgm:chPref val="0"/>
          <dgm:bulletEnabled val="1"/>
        </dgm:presLayoutVars>
      </dgm:prSet>
      <dgm:spPr/>
      <dgm:t>
        <a:bodyPr/>
        <a:lstStyle/>
        <a:p>
          <a:endParaRPr lang="zh-TW" altLang="en-US"/>
        </a:p>
      </dgm:t>
    </dgm:pt>
  </dgm:ptLst>
  <dgm:cxnLst>
    <dgm:cxn modelId="{DD34EDC5-2F68-4B58-8BF6-872FCACF1C2B}" srcId="{D004A445-A9DD-4320-B915-49C3AC1E93B0}" destId="{EC37140F-28D5-411D-AB5F-9C93244B543F}" srcOrd="1" destOrd="0" parTransId="{4DC04257-7D39-4C5C-97C4-B255BB13FEE7}" sibTransId="{7B155794-9C54-471F-826B-189C0C03E13B}"/>
    <dgm:cxn modelId="{E37E9810-8867-438C-8259-E9A7B2B6BD38}" type="presOf" srcId="{BB11CF1D-3D54-48F6-8D25-FA2D0178C98C}" destId="{81E6CC79-6867-4EE9-BBD8-BE02E1139A81}" srcOrd="0" destOrd="0" presId="urn:microsoft.com/office/officeart/2008/layout/SquareAccentList"/>
    <dgm:cxn modelId="{8B45D76B-9E4C-46E9-926A-3784A97C9B95}" srcId="{BB11CF1D-3D54-48F6-8D25-FA2D0178C98C}" destId="{D004A445-A9DD-4320-B915-49C3AC1E93B0}" srcOrd="0" destOrd="0" parTransId="{82615F36-E609-42E8-BCAB-D433DB345248}" sibTransId="{7768066D-4307-4738-B797-9AB2B7F42A07}"/>
    <dgm:cxn modelId="{68B2BF4C-C9D7-450E-9062-16F91E4C4E62}" type="presOf" srcId="{F968572D-2DF7-4E3E-BF0A-7EDC3E0B6370}" destId="{EFAF2F8F-D19E-4AF8-B29E-88206F4A3DD2}" srcOrd="0" destOrd="0" presId="urn:microsoft.com/office/officeart/2008/layout/SquareAccentList"/>
    <dgm:cxn modelId="{5475205B-AB72-4969-9B5A-32BC1F8BA72C}" srcId="{FA66ECFB-DE9D-481D-A95A-FD78863CFB5F}" destId="{117D1189-E821-4A25-A596-000960328FBB}" srcOrd="2" destOrd="0" parTransId="{EF92F2A6-8B8F-4091-9553-D3B59FC0F9AD}" sibTransId="{87EDC484-7013-4BB5-9E7B-C366B2A89894}"/>
    <dgm:cxn modelId="{39D8E277-12DE-4952-9A79-C877742FDD51}" srcId="{FA66ECFB-DE9D-481D-A95A-FD78863CFB5F}" destId="{EAF31D94-83EC-41C1-9391-9FEE93E42829}" srcOrd="0" destOrd="0" parTransId="{FB17FB20-A530-4623-890A-7BFEADDC0605}" sibTransId="{27A2AC9F-BE36-4FF4-997B-7264E70FF1A4}"/>
    <dgm:cxn modelId="{54C177F8-C94D-4AE6-8747-6CF424DF9982}" type="presOf" srcId="{117D1189-E821-4A25-A596-000960328FBB}" destId="{3A154184-B964-422B-BE68-3B1DF99BFB07}" srcOrd="0" destOrd="0" presId="urn:microsoft.com/office/officeart/2008/layout/SquareAccentList"/>
    <dgm:cxn modelId="{64E5969B-C42B-4283-8902-0A7281650BF4}" type="presOf" srcId="{D4D53689-EAF9-4BFE-A2CB-A95BF3C5203C}" destId="{7587DAF3-2839-494D-B22E-BAFD6E5A6B46}" srcOrd="0" destOrd="0" presId="urn:microsoft.com/office/officeart/2008/layout/SquareAccentList"/>
    <dgm:cxn modelId="{2CDFBFEF-786E-4143-B026-EEC0ECCF04D8}" type="presOf" srcId="{EAF31D94-83EC-41C1-9391-9FEE93E42829}" destId="{6F3C5182-7353-4AA6-B576-DF98236D93FD}" srcOrd="0" destOrd="0" presId="urn:microsoft.com/office/officeart/2008/layout/SquareAccentList"/>
    <dgm:cxn modelId="{6DD83F57-867A-41D9-A657-1E6CD31C1AF2}" srcId="{D004A445-A9DD-4320-B915-49C3AC1E93B0}" destId="{474E532F-216F-4105-8CDD-BEC14A3F57D3}" srcOrd="0" destOrd="0" parTransId="{58D479EA-8795-4AF8-ACDB-F860541DEEFF}" sibTransId="{38DC313C-0A80-435A-8476-E0D9A6A46434}"/>
    <dgm:cxn modelId="{F2962481-8773-455E-8DC6-8EDA568E3947}" type="presOf" srcId="{474E532F-216F-4105-8CDD-BEC14A3F57D3}" destId="{1D9F0DED-F321-4876-A94E-0C9DE1FFAF87}" srcOrd="0" destOrd="0" presId="urn:microsoft.com/office/officeart/2008/layout/SquareAccentList"/>
    <dgm:cxn modelId="{771EBE4E-B980-4F2C-AE1F-AA06712E9A2D}" srcId="{D004A445-A9DD-4320-B915-49C3AC1E93B0}" destId="{F968572D-2DF7-4E3E-BF0A-7EDC3E0B6370}" srcOrd="2" destOrd="0" parTransId="{6FC46CAC-E0A6-43BC-9192-12AAC3D2670C}" sibTransId="{4EBDD15E-4740-432A-8092-FCAB54A26BAE}"/>
    <dgm:cxn modelId="{07B1B7BC-4671-46CF-820D-C4E5AA268C6F}" type="presOf" srcId="{FA66ECFB-DE9D-481D-A95A-FD78863CFB5F}" destId="{3F735E7A-7FF1-4D88-9D2A-BACE7D70CAB8}" srcOrd="0" destOrd="0" presId="urn:microsoft.com/office/officeart/2008/layout/SquareAccentList"/>
    <dgm:cxn modelId="{F9BD9811-91F7-431D-89FA-D78655E0C41A}" type="presOf" srcId="{EC37140F-28D5-411D-AB5F-9C93244B543F}" destId="{E0BE48E9-3DF5-4E13-A757-FCC67BE6592F}" srcOrd="0" destOrd="0" presId="urn:microsoft.com/office/officeart/2008/layout/SquareAccentList"/>
    <dgm:cxn modelId="{28E4209A-D07D-44CD-91C1-74C520B3320F}" srcId="{FA66ECFB-DE9D-481D-A95A-FD78863CFB5F}" destId="{D4D53689-EAF9-4BFE-A2CB-A95BF3C5203C}" srcOrd="1" destOrd="0" parTransId="{C3F12084-EBDB-47A4-A195-4EB5F3A00118}" sibTransId="{B7492F74-A002-45FF-BF4E-E70EC2C112FB}"/>
    <dgm:cxn modelId="{E8E71E21-7686-4457-9DEF-FFB235095F44}" srcId="{BB11CF1D-3D54-48F6-8D25-FA2D0178C98C}" destId="{FA66ECFB-DE9D-481D-A95A-FD78863CFB5F}" srcOrd="1" destOrd="0" parTransId="{D5488031-1820-4F12-BD66-3C8CE915D7E6}" sibTransId="{B249316D-D7BB-48A6-83A4-CF9E1C8841FD}"/>
    <dgm:cxn modelId="{C0DFD724-4F97-41DB-B7C5-C2454FFE4536}" type="presOf" srcId="{D004A445-A9DD-4320-B915-49C3AC1E93B0}" destId="{81A0B7D7-988F-42D5-8D00-1BA75E9FB8EE}" srcOrd="0" destOrd="0" presId="urn:microsoft.com/office/officeart/2008/layout/SquareAccentList"/>
    <dgm:cxn modelId="{E026BC42-DA1E-4E69-935C-C30A00977C90}" type="presParOf" srcId="{81E6CC79-6867-4EE9-BBD8-BE02E1139A81}" destId="{19A5C612-B549-4B34-9F9A-FA4F37FE1E10}" srcOrd="0" destOrd="0" presId="urn:microsoft.com/office/officeart/2008/layout/SquareAccentList"/>
    <dgm:cxn modelId="{DAF76BC1-F5F8-4DD3-B86B-484140D60BD1}" type="presParOf" srcId="{19A5C612-B549-4B34-9F9A-FA4F37FE1E10}" destId="{108CD48C-1D9A-4221-BC92-7FE7A9B15116}" srcOrd="0" destOrd="0" presId="urn:microsoft.com/office/officeart/2008/layout/SquareAccentList"/>
    <dgm:cxn modelId="{5261D30A-D769-49A3-8214-CA22F1196C5F}" type="presParOf" srcId="{108CD48C-1D9A-4221-BC92-7FE7A9B15116}" destId="{DD32D64D-9202-4971-821C-DE219D31778F}" srcOrd="0" destOrd="0" presId="urn:microsoft.com/office/officeart/2008/layout/SquareAccentList"/>
    <dgm:cxn modelId="{306333C2-1987-4D96-BFAE-C17AFEC72FFD}" type="presParOf" srcId="{108CD48C-1D9A-4221-BC92-7FE7A9B15116}" destId="{EB063103-0A6B-40EA-AA7A-1B41EA3A7A42}" srcOrd="1" destOrd="0" presId="urn:microsoft.com/office/officeart/2008/layout/SquareAccentList"/>
    <dgm:cxn modelId="{797AF892-7C76-4B9C-BAD5-92FA66E2C692}" type="presParOf" srcId="{108CD48C-1D9A-4221-BC92-7FE7A9B15116}" destId="{81A0B7D7-988F-42D5-8D00-1BA75E9FB8EE}" srcOrd="2" destOrd="0" presId="urn:microsoft.com/office/officeart/2008/layout/SquareAccentList"/>
    <dgm:cxn modelId="{35BFEE00-90A5-4085-A31C-B7262C4EF251}" type="presParOf" srcId="{19A5C612-B549-4B34-9F9A-FA4F37FE1E10}" destId="{621D9898-2EBF-45FE-9AD9-3C9FE15226C9}" srcOrd="1" destOrd="0" presId="urn:microsoft.com/office/officeart/2008/layout/SquareAccentList"/>
    <dgm:cxn modelId="{CC02E171-E1B1-4A49-B91B-422C53E260B7}" type="presParOf" srcId="{621D9898-2EBF-45FE-9AD9-3C9FE15226C9}" destId="{8926CA49-0544-4AB9-83FA-D15E6623BD49}" srcOrd="0" destOrd="0" presId="urn:microsoft.com/office/officeart/2008/layout/SquareAccentList"/>
    <dgm:cxn modelId="{DD67C1C1-F4B4-4591-97CB-8364E6AAA76B}" type="presParOf" srcId="{8926CA49-0544-4AB9-83FA-D15E6623BD49}" destId="{F894525F-F47B-41F9-AD78-927DA4D80330}" srcOrd="0" destOrd="0" presId="urn:microsoft.com/office/officeart/2008/layout/SquareAccentList"/>
    <dgm:cxn modelId="{9C8AC13F-30C4-4BF7-AFC4-F1CE6442A3E0}" type="presParOf" srcId="{8926CA49-0544-4AB9-83FA-D15E6623BD49}" destId="{1D9F0DED-F321-4876-A94E-0C9DE1FFAF87}" srcOrd="1" destOrd="0" presId="urn:microsoft.com/office/officeart/2008/layout/SquareAccentList"/>
    <dgm:cxn modelId="{567C5436-FAA6-47B7-97A4-95524B200DB0}" type="presParOf" srcId="{621D9898-2EBF-45FE-9AD9-3C9FE15226C9}" destId="{B08574D5-FEAB-4271-8A8A-F9F15DB871F8}" srcOrd="1" destOrd="0" presId="urn:microsoft.com/office/officeart/2008/layout/SquareAccentList"/>
    <dgm:cxn modelId="{C86A4F42-BA29-4E3B-BE3E-B1A2E2E4E991}" type="presParOf" srcId="{B08574D5-FEAB-4271-8A8A-F9F15DB871F8}" destId="{1627719A-2745-401A-8840-B033AE99CE51}" srcOrd="0" destOrd="0" presId="urn:microsoft.com/office/officeart/2008/layout/SquareAccentList"/>
    <dgm:cxn modelId="{7047F0E4-B028-4978-95FA-B821B197A327}" type="presParOf" srcId="{B08574D5-FEAB-4271-8A8A-F9F15DB871F8}" destId="{E0BE48E9-3DF5-4E13-A757-FCC67BE6592F}" srcOrd="1" destOrd="0" presId="urn:microsoft.com/office/officeart/2008/layout/SquareAccentList"/>
    <dgm:cxn modelId="{25B7C6B5-FAE5-410E-965D-D67B8C3FB2A5}" type="presParOf" srcId="{621D9898-2EBF-45FE-9AD9-3C9FE15226C9}" destId="{76E1E492-2565-410E-B119-7E2D33FD27D4}" srcOrd="2" destOrd="0" presId="urn:microsoft.com/office/officeart/2008/layout/SquareAccentList"/>
    <dgm:cxn modelId="{DE1A6D33-C9B5-4F54-883A-4B86BAEFECBA}" type="presParOf" srcId="{76E1E492-2565-410E-B119-7E2D33FD27D4}" destId="{740AFA64-3480-4F8C-934A-C5C3746915BF}" srcOrd="0" destOrd="0" presId="urn:microsoft.com/office/officeart/2008/layout/SquareAccentList"/>
    <dgm:cxn modelId="{09B6C472-1022-444A-A7F5-F5413927C6EF}" type="presParOf" srcId="{76E1E492-2565-410E-B119-7E2D33FD27D4}" destId="{EFAF2F8F-D19E-4AF8-B29E-88206F4A3DD2}" srcOrd="1" destOrd="0" presId="urn:microsoft.com/office/officeart/2008/layout/SquareAccentList"/>
    <dgm:cxn modelId="{019B63F0-E8C3-4D4B-B7BD-11C99741E849}" type="presParOf" srcId="{81E6CC79-6867-4EE9-BBD8-BE02E1139A81}" destId="{405B4363-358F-49E4-9F62-C4CACAC4BBD2}" srcOrd="1" destOrd="0" presId="urn:microsoft.com/office/officeart/2008/layout/SquareAccentList"/>
    <dgm:cxn modelId="{0F4DF8BA-32DA-4311-856D-D17FE523C4D1}" type="presParOf" srcId="{405B4363-358F-49E4-9F62-C4CACAC4BBD2}" destId="{F1810424-53BF-47E3-9371-D2BAA963F3C8}" srcOrd="0" destOrd="0" presId="urn:microsoft.com/office/officeart/2008/layout/SquareAccentList"/>
    <dgm:cxn modelId="{C98C13C4-7E62-4E46-BC20-B8A9D1BDA1D6}" type="presParOf" srcId="{F1810424-53BF-47E3-9371-D2BAA963F3C8}" destId="{D78F13DB-B5D7-4148-BBF7-98C8FC01D846}" srcOrd="0" destOrd="0" presId="urn:microsoft.com/office/officeart/2008/layout/SquareAccentList"/>
    <dgm:cxn modelId="{C4136E65-7E96-4C71-BA2D-7108E67B0898}" type="presParOf" srcId="{F1810424-53BF-47E3-9371-D2BAA963F3C8}" destId="{40DAF81C-FF84-49F9-8282-CADB452648E8}" srcOrd="1" destOrd="0" presId="urn:microsoft.com/office/officeart/2008/layout/SquareAccentList"/>
    <dgm:cxn modelId="{A8F75593-34A3-4D6D-A154-AB7B3018470A}" type="presParOf" srcId="{F1810424-53BF-47E3-9371-D2BAA963F3C8}" destId="{3F735E7A-7FF1-4D88-9D2A-BACE7D70CAB8}" srcOrd="2" destOrd="0" presId="urn:microsoft.com/office/officeart/2008/layout/SquareAccentList"/>
    <dgm:cxn modelId="{B846E63F-091F-4502-A142-98086F87E8B5}" type="presParOf" srcId="{405B4363-358F-49E4-9F62-C4CACAC4BBD2}" destId="{FF43CA08-839C-45FC-9DCA-2C2069F166DE}" srcOrd="1" destOrd="0" presId="urn:microsoft.com/office/officeart/2008/layout/SquareAccentList"/>
    <dgm:cxn modelId="{47C01E90-46FE-4E25-A06A-93770FB86739}" type="presParOf" srcId="{FF43CA08-839C-45FC-9DCA-2C2069F166DE}" destId="{92FB6F68-6491-4792-87CB-7C046D9B4AC2}" srcOrd="0" destOrd="0" presId="urn:microsoft.com/office/officeart/2008/layout/SquareAccentList"/>
    <dgm:cxn modelId="{D48F3347-996E-4D1B-9EFF-8EDC555A7F02}" type="presParOf" srcId="{92FB6F68-6491-4792-87CB-7C046D9B4AC2}" destId="{96612CA8-3E02-4587-AC2D-B4B6F67C423A}" srcOrd="0" destOrd="0" presId="urn:microsoft.com/office/officeart/2008/layout/SquareAccentList"/>
    <dgm:cxn modelId="{59CD66FB-6D53-4A57-83DC-4F8B0782D22A}" type="presParOf" srcId="{92FB6F68-6491-4792-87CB-7C046D9B4AC2}" destId="{6F3C5182-7353-4AA6-B576-DF98236D93FD}" srcOrd="1" destOrd="0" presId="urn:microsoft.com/office/officeart/2008/layout/SquareAccentList"/>
    <dgm:cxn modelId="{3CCC8C76-A51A-4A73-9795-8198AD2CF4B8}" type="presParOf" srcId="{FF43CA08-839C-45FC-9DCA-2C2069F166DE}" destId="{9A06BFAE-C058-42EE-BDE0-71A0840F2E20}" srcOrd="1" destOrd="0" presId="urn:microsoft.com/office/officeart/2008/layout/SquareAccentList"/>
    <dgm:cxn modelId="{144C1F1D-0205-4053-8D87-F63900710358}" type="presParOf" srcId="{9A06BFAE-C058-42EE-BDE0-71A0840F2E20}" destId="{CAC23B92-5B98-4164-A281-062484A1CCB2}" srcOrd="0" destOrd="0" presId="urn:microsoft.com/office/officeart/2008/layout/SquareAccentList"/>
    <dgm:cxn modelId="{E1A2B4DA-B556-451E-B599-5DCB2EB9E597}" type="presParOf" srcId="{9A06BFAE-C058-42EE-BDE0-71A0840F2E20}" destId="{7587DAF3-2839-494D-B22E-BAFD6E5A6B46}" srcOrd="1" destOrd="0" presId="urn:microsoft.com/office/officeart/2008/layout/SquareAccentList"/>
    <dgm:cxn modelId="{382C70B7-232D-4D28-AB80-862FAF737C74}" type="presParOf" srcId="{FF43CA08-839C-45FC-9DCA-2C2069F166DE}" destId="{4E7E6D73-DF5C-454F-84BD-1E79693AC2A1}" srcOrd="2" destOrd="0" presId="urn:microsoft.com/office/officeart/2008/layout/SquareAccentList"/>
    <dgm:cxn modelId="{DFBCCE2B-2F74-446E-8136-E69FBD07304D}" type="presParOf" srcId="{4E7E6D73-DF5C-454F-84BD-1E79693AC2A1}" destId="{EBDB798B-AB42-4BDE-85D6-1E1E9D085DAA}" srcOrd="0" destOrd="0" presId="urn:microsoft.com/office/officeart/2008/layout/SquareAccentList"/>
    <dgm:cxn modelId="{4EEBDE0C-5AE5-4EE7-BDE9-024D8D709F83}" type="presParOf" srcId="{4E7E6D73-DF5C-454F-84BD-1E79693AC2A1}" destId="{3A154184-B964-422B-BE68-3B1DF99BFB07}" srcOrd="1" destOrd="0" presId="urn:microsoft.com/office/officeart/2008/layout/SquareAccent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7E8CFDE1-30E9-40CE-8F40-7E762D175AEC}" type="doc">
      <dgm:prSet loTypeId="urn:microsoft.com/office/officeart/2005/8/layout/matrix1" loCatId="matrix" qsTypeId="urn:microsoft.com/office/officeart/2005/8/quickstyle/simple1" qsCatId="simple" csTypeId="urn:microsoft.com/office/officeart/2005/8/colors/accent1_2" csCatId="accent1" phldr="1"/>
      <dgm:spPr/>
      <dgm:t>
        <a:bodyPr/>
        <a:lstStyle/>
        <a:p>
          <a:endParaRPr lang="zh-TW" altLang="en-US"/>
        </a:p>
      </dgm:t>
    </dgm:pt>
    <dgm:pt modelId="{248EFAF2-E150-474C-8494-0B151C9531C8}">
      <dgm:prSet phldrT="[文字]"/>
      <dgm:spPr>
        <a:solidFill>
          <a:schemeClr val="accent3">
            <a:lumMod val="60000"/>
            <a:lumOff val="40000"/>
          </a:schemeClr>
        </a:solidFill>
      </dgm:spPr>
      <dgm:t>
        <a:bodyPr/>
        <a:lstStyle/>
        <a:p>
          <a:r>
            <a:rPr lang="zh-TW" altLang="en-US" dirty="0"/>
            <a:t>目的</a:t>
          </a:r>
        </a:p>
      </dgm:t>
    </dgm:pt>
    <dgm:pt modelId="{F6BFAA88-BF01-44C9-AE0F-6B45E730C8B7}" type="parTrans" cxnId="{CE3525C4-29A7-4466-B31D-2A249D62A142}">
      <dgm:prSet/>
      <dgm:spPr/>
      <dgm:t>
        <a:bodyPr/>
        <a:lstStyle/>
        <a:p>
          <a:endParaRPr lang="zh-TW" altLang="en-US"/>
        </a:p>
      </dgm:t>
    </dgm:pt>
    <dgm:pt modelId="{174412A4-5B79-4B66-8C21-F7BFB431C7F5}" type="sibTrans" cxnId="{CE3525C4-29A7-4466-B31D-2A249D62A142}">
      <dgm:prSet/>
      <dgm:spPr/>
      <dgm:t>
        <a:bodyPr/>
        <a:lstStyle/>
        <a:p>
          <a:endParaRPr lang="zh-TW" altLang="en-US"/>
        </a:p>
      </dgm:t>
    </dgm:pt>
    <dgm:pt modelId="{CEDDEB65-2FC7-4123-8BB8-186E99838B21}">
      <dgm:prSet phldrT="[文字]">
        <dgm:style>
          <a:lnRef idx="2">
            <a:schemeClr val="accent6">
              <a:shade val="50000"/>
            </a:schemeClr>
          </a:lnRef>
          <a:fillRef idx="1">
            <a:schemeClr val="accent6"/>
          </a:fillRef>
          <a:effectRef idx="0">
            <a:schemeClr val="accent6"/>
          </a:effectRef>
          <a:fontRef idx="minor">
            <a:schemeClr val="lt1"/>
          </a:fontRef>
        </dgm:style>
      </dgm:prSet>
      <dgm:spPr/>
      <dgm:t>
        <a:bodyPr/>
        <a:lstStyle/>
        <a:p>
          <a:r>
            <a:rPr lang="zh-TW" altLang="en-US" dirty="0"/>
            <a:t>使學生正確認識遊戲的意義</a:t>
          </a:r>
        </a:p>
      </dgm:t>
    </dgm:pt>
    <dgm:pt modelId="{58FA6CBC-5005-4E6D-A260-D1588D6BD10F}" type="parTrans" cxnId="{3611EC30-F534-4C46-931C-D5C63D15C0A3}">
      <dgm:prSet/>
      <dgm:spPr/>
      <dgm:t>
        <a:bodyPr/>
        <a:lstStyle/>
        <a:p>
          <a:endParaRPr lang="zh-TW" altLang="en-US"/>
        </a:p>
      </dgm:t>
    </dgm:pt>
    <dgm:pt modelId="{282AEA88-F749-42FD-A8CE-8064E036C559}" type="sibTrans" cxnId="{3611EC30-F534-4C46-931C-D5C63D15C0A3}">
      <dgm:prSet/>
      <dgm:spPr/>
      <dgm:t>
        <a:bodyPr/>
        <a:lstStyle/>
        <a:p>
          <a:endParaRPr lang="zh-TW" altLang="en-US"/>
        </a:p>
      </dgm:t>
    </dgm:pt>
    <dgm:pt modelId="{905A26E3-5087-42B4-966A-0C1DAE73ACDF}">
      <dgm:prSet phldrT="[文字]">
        <dgm:style>
          <a:lnRef idx="2">
            <a:schemeClr val="accent4">
              <a:shade val="50000"/>
            </a:schemeClr>
          </a:lnRef>
          <a:fillRef idx="1">
            <a:schemeClr val="accent4"/>
          </a:fillRef>
          <a:effectRef idx="0">
            <a:schemeClr val="accent4"/>
          </a:effectRef>
          <a:fontRef idx="minor">
            <a:schemeClr val="lt1"/>
          </a:fontRef>
        </dgm:style>
      </dgm:prSet>
      <dgm:spPr/>
      <dgm:t>
        <a:bodyPr/>
        <a:lstStyle/>
        <a:p>
          <a:r>
            <a:rPr lang="zh-TW" altLang="en-US" dirty="0"/>
            <a:t>使學生學習如何編制遊戲</a:t>
          </a:r>
        </a:p>
      </dgm:t>
    </dgm:pt>
    <dgm:pt modelId="{6E703488-19C3-4177-B333-1769DA009D08}" type="parTrans" cxnId="{CBF14364-BB65-4565-820C-7C580BA94CBD}">
      <dgm:prSet/>
      <dgm:spPr/>
      <dgm:t>
        <a:bodyPr/>
        <a:lstStyle/>
        <a:p>
          <a:endParaRPr lang="zh-TW" altLang="en-US"/>
        </a:p>
      </dgm:t>
    </dgm:pt>
    <dgm:pt modelId="{04522048-32A8-4FBF-B542-0D42509E6B00}" type="sibTrans" cxnId="{CBF14364-BB65-4565-820C-7C580BA94CBD}">
      <dgm:prSet/>
      <dgm:spPr/>
      <dgm:t>
        <a:bodyPr/>
        <a:lstStyle/>
        <a:p>
          <a:endParaRPr lang="zh-TW" altLang="en-US"/>
        </a:p>
      </dgm:t>
    </dgm:pt>
    <dgm:pt modelId="{22D1E7A8-8EB8-40CE-947C-798A4C8AF697}">
      <dgm:prSet phldrT="[文字]"/>
      <dgm:spPr/>
      <dgm:t>
        <a:bodyPr/>
        <a:lstStyle/>
        <a:p>
          <a:r>
            <a:rPr lang="zh-TW" altLang="en-US" dirty="0"/>
            <a:t>使學生利用遊戲來增加閱讀興趣</a:t>
          </a:r>
        </a:p>
      </dgm:t>
    </dgm:pt>
    <dgm:pt modelId="{FDBAF626-8DDD-4E5D-925F-071311ED966E}" type="parTrans" cxnId="{728EBEF4-1071-4531-96C6-57C7AEF5D3D5}">
      <dgm:prSet/>
      <dgm:spPr/>
      <dgm:t>
        <a:bodyPr/>
        <a:lstStyle/>
        <a:p>
          <a:endParaRPr lang="zh-TW" altLang="en-US"/>
        </a:p>
      </dgm:t>
    </dgm:pt>
    <dgm:pt modelId="{3AA07BCF-18FD-438C-8BB7-7901FF965527}" type="sibTrans" cxnId="{728EBEF4-1071-4531-96C6-57C7AEF5D3D5}">
      <dgm:prSet/>
      <dgm:spPr/>
      <dgm:t>
        <a:bodyPr/>
        <a:lstStyle/>
        <a:p>
          <a:endParaRPr lang="zh-TW" altLang="en-US"/>
        </a:p>
      </dgm:t>
    </dgm:pt>
    <dgm:pt modelId="{6C533621-DFF0-4A75-8A42-CB769A9B140C}">
      <dgm:prSet phldrT="[文字]">
        <dgm:style>
          <a:lnRef idx="2">
            <a:schemeClr val="accent5">
              <a:shade val="50000"/>
            </a:schemeClr>
          </a:lnRef>
          <a:fillRef idx="1">
            <a:schemeClr val="accent5"/>
          </a:fillRef>
          <a:effectRef idx="0">
            <a:schemeClr val="accent5"/>
          </a:effectRef>
          <a:fontRef idx="minor">
            <a:schemeClr val="lt1"/>
          </a:fontRef>
        </dgm:style>
      </dgm:prSet>
      <dgm:spPr/>
      <dgm:t>
        <a:bodyPr/>
        <a:lstStyle/>
        <a:p>
          <a:r>
            <a:rPr lang="zh-TW" altLang="en-US" dirty="0"/>
            <a:t>增進同學間互相交流</a:t>
          </a:r>
        </a:p>
      </dgm:t>
    </dgm:pt>
    <dgm:pt modelId="{66E98D37-719E-4AAA-883F-7C0AA98915A3}" type="parTrans" cxnId="{DC15390C-2126-4889-8DFD-75ABA0912A75}">
      <dgm:prSet/>
      <dgm:spPr/>
      <dgm:t>
        <a:bodyPr/>
        <a:lstStyle/>
        <a:p>
          <a:endParaRPr lang="zh-TW" altLang="en-US"/>
        </a:p>
      </dgm:t>
    </dgm:pt>
    <dgm:pt modelId="{EE0A99F0-3682-40E2-9089-D7CE2FDABCB0}" type="sibTrans" cxnId="{DC15390C-2126-4889-8DFD-75ABA0912A75}">
      <dgm:prSet/>
      <dgm:spPr/>
      <dgm:t>
        <a:bodyPr/>
        <a:lstStyle/>
        <a:p>
          <a:endParaRPr lang="zh-TW" altLang="en-US"/>
        </a:p>
      </dgm:t>
    </dgm:pt>
    <dgm:pt modelId="{E552F60D-76A9-41C8-A337-D82E00758FF7}" type="pres">
      <dgm:prSet presAssocID="{7E8CFDE1-30E9-40CE-8F40-7E762D175AEC}" presName="diagram" presStyleCnt="0">
        <dgm:presLayoutVars>
          <dgm:chMax val="1"/>
          <dgm:dir/>
          <dgm:animLvl val="ctr"/>
          <dgm:resizeHandles val="exact"/>
        </dgm:presLayoutVars>
      </dgm:prSet>
      <dgm:spPr/>
      <dgm:t>
        <a:bodyPr/>
        <a:lstStyle/>
        <a:p>
          <a:endParaRPr lang="zh-TW" altLang="en-US"/>
        </a:p>
      </dgm:t>
    </dgm:pt>
    <dgm:pt modelId="{4DF951DA-6601-49EC-A125-24804D3F6D45}" type="pres">
      <dgm:prSet presAssocID="{7E8CFDE1-30E9-40CE-8F40-7E762D175AEC}" presName="matrix" presStyleCnt="0"/>
      <dgm:spPr/>
    </dgm:pt>
    <dgm:pt modelId="{A44EB0E4-4609-4201-9F3B-999E34F1D374}" type="pres">
      <dgm:prSet presAssocID="{7E8CFDE1-30E9-40CE-8F40-7E762D175AEC}" presName="tile1" presStyleLbl="node1" presStyleIdx="0" presStyleCnt="4" custLinFactNeighborX="469" custLinFactNeighborY="703"/>
      <dgm:spPr/>
      <dgm:t>
        <a:bodyPr/>
        <a:lstStyle/>
        <a:p>
          <a:endParaRPr lang="zh-TW" altLang="en-US"/>
        </a:p>
      </dgm:t>
    </dgm:pt>
    <dgm:pt modelId="{B5803339-418E-4058-9DF1-21073EBA0D44}" type="pres">
      <dgm:prSet presAssocID="{7E8CFDE1-30E9-40CE-8F40-7E762D175AEC}" presName="tile1text" presStyleLbl="node1" presStyleIdx="0" presStyleCnt="4">
        <dgm:presLayoutVars>
          <dgm:chMax val="0"/>
          <dgm:chPref val="0"/>
          <dgm:bulletEnabled val="1"/>
        </dgm:presLayoutVars>
      </dgm:prSet>
      <dgm:spPr/>
      <dgm:t>
        <a:bodyPr/>
        <a:lstStyle/>
        <a:p>
          <a:endParaRPr lang="zh-TW" altLang="en-US"/>
        </a:p>
      </dgm:t>
    </dgm:pt>
    <dgm:pt modelId="{BD311DE4-556C-4319-BE32-5BEF3A8B5233}" type="pres">
      <dgm:prSet presAssocID="{7E8CFDE1-30E9-40CE-8F40-7E762D175AEC}" presName="tile2" presStyleLbl="node1" presStyleIdx="1" presStyleCnt="4" custLinFactNeighborY="-703"/>
      <dgm:spPr/>
      <dgm:t>
        <a:bodyPr/>
        <a:lstStyle/>
        <a:p>
          <a:endParaRPr lang="zh-TW" altLang="en-US"/>
        </a:p>
      </dgm:t>
    </dgm:pt>
    <dgm:pt modelId="{1BA0B9D6-FD82-4347-97F2-C4F31C989FF7}" type="pres">
      <dgm:prSet presAssocID="{7E8CFDE1-30E9-40CE-8F40-7E762D175AEC}" presName="tile2text" presStyleLbl="node1" presStyleIdx="1" presStyleCnt="4">
        <dgm:presLayoutVars>
          <dgm:chMax val="0"/>
          <dgm:chPref val="0"/>
          <dgm:bulletEnabled val="1"/>
        </dgm:presLayoutVars>
      </dgm:prSet>
      <dgm:spPr/>
      <dgm:t>
        <a:bodyPr/>
        <a:lstStyle/>
        <a:p>
          <a:endParaRPr lang="zh-TW" altLang="en-US"/>
        </a:p>
      </dgm:t>
    </dgm:pt>
    <dgm:pt modelId="{96F61ACA-71A2-4211-BEA6-12203755C8BD}" type="pres">
      <dgm:prSet presAssocID="{7E8CFDE1-30E9-40CE-8F40-7E762D175AEC}" presName="tile3" presStyleLbl="node1" presStyleIdx="2" presStyleCnt="4"/>
      <dgm:spPr/>
      <dgm:t>
        <a:bodyPr/>
        <a:lstStyle/>
        <a:p>
          <a:endParaRPr lang="zh-TW" altLang="en-US"/>
        </a:p>
      </dgm:t>
    </dgm:pt>
    <dgm:pt modelId="{0D1720F5-6B3C-4CF6-9B66-4D819C9813A0}" type="pres">
      <dgm:prSet presAssocID="{7E8CFDE1-30E9-40CE-8F40-7E762D175AEC}" presName="tile3text" presStyleLbl="node1" presStyleIdx="2" presStyleCnt="4">
        <dgm:presLayoutVars>
          <dgm:chMax val="0"/>
          <dgm:chPref val="0"/>
          <dgm:bulletEnabled val="1"/>
        </dgm:presLayoutVars>
      </dgm:prSet>
      <dgm:spPr/>
      <dgm:t>
        <a:bodyPr/>
        <a:lstStyle/>
        <a:p>
          <a:endParaRPr lang="zh-TW" altLang="en-US"/>
        </a:p>
      </dgm:t>
    </dgm:pt>
    <dgm:pt modelId="{A16CD7F4-F086-42F1-A60D-ECF003E39F89}" type="pres">
      <dgm:prSet presAssocID="{7E8CFDE1-30E9-40CE-8F40-7E762D175AEC}" presName="tile4" presStyleLbl="node1" presStyleIdx="3" presStyleCnt="4"/>
      <dgm:spPr/>
      <dgm:t>
        <a:bodyPr/>
        <a:lstStyle/>
        <a:p>
          <a:endParaRPr lang="zh-TW" altLang="en-US"/>
        </a:p>
      </dgm:t>
    </dgm:pt>
    <dgm:pt modelId="{E28401B0-621A-4BA7-998D-126F9BD64E07}" type="pres">
      <dgm:prSet presAssocID="{7E8CFDE1-30E9-40CE-8F40-7E762D175AEC}" presName="tile4text" presStyleLbl="node1" presStyleIdx="3" presStyleCnt="4">
        <dgm:presLayoutVars>
          <dgm:chMax val="0"/>
          <dgm:chPref val="0"/>
          <dgm:bulletEnabled val="1"/>
        </dgm:presLayoutVars>
      </dgm:prSet>
      <dgm:spPr/>
      <dgm:t>
        <a:bodyPr/>
        <a:lstStyle/>
        <a:p>
          <a:endParaRPr lang="zh-TW" altLang="en-US"/>
        </a:p>
      </dgm:t>
    </dgm:pt>
    <dgm:pt modelId="{A055070D-171E-4928-BA0C-D5643D31759D}" type="pres">
      <dgm:prSet presAssocID="{7E8CFDE1-30E9-40CE-8F40-7E762D175AEC}" presName="centerTile" presStyleLbl="fgShp" presStyleIdx="0" presStyleCnt="1">
        <dgm:presLayoutVars>
          <dgm:chMax val="0"/>
          <dgm:chPref val="0"/>
        </dgm:presLayoutVars>
      </dgm:prSet>
      <dgm:spPr/>
      <dgm:t>
        <a:bodyPr/>
        <a:lstStyle/>
        <a:p>
          <a:endParaRPr lang="zh-TW" altLang="en-US"/>
        </a:p>
      </dgm:t>
    </dgm:pt>
  </dgm:ptLst>
  <dgm:cxnLst>
    <dgm:cxn modelId="{3D0E8B98-2F4E-464B-8AC4-CFA8EFE1C8B2}" type="presOf" srcId="{905A26E3-5087-42B4-966A-0C1DAE73ACDF}" destId="{1BA0B9D6-FD82-4347-97F2-C4F31C989FF7}" srcOrd="1" destOrd="0" presId="urn:microsoft.com/office/officeart/2005/8/layout/matrix1"/>
    <dgm:cxn modelId="{5CE208C3-D25E-45A8-84CC-99CD26203949}" type="presOf" srcId="{22D1E7A8-8EB8-40CE-947C-798A4C8AF697}" destId="{0D1720F5-6B3C-4CF6-9B66-4D819C9813A0}" srcOrd="1" destOrd="0" presId="urn:microsoft.com/office/officeart/2005/8/layout/matrix1"/>
    <dgm:cxn modelId="{B4F50228-7687-45F3-99A2-D23EAF75FF41}" type="presOf" srcId="{905A26E3-5087-42B4-966A-0C1DAE73ACDF}" destId="{BD311DE4-556C-4319-BE32-5BEF3A8B5233}" srcOrd="0" destOrd="0" presId="urn:microsoft.com/office/officeart/2005/8/layout/matrix1"/>
    <dgm:cxn modelId="{3F94CE4E-F532-4360-BFD2-20CE83F10C6C}" type="presOf" srcId="{7E8CFDE1-30E9-40CE-8F40-7E762D175AEC}" destId="{E552F60D-76A9-41C8-A337-D82E00758FF7}" srcOrd="0" destOrd="0" presId="urn:microsoft.com/office/officeart/2005/8/layout/matrix1"/>
    <dgm:cxn modelId="{CE3525C4-29A7-4466-B31D-2A249D62A142}" srcId="{7E8CFDE1-30E9-40CE-8F40-7E762D175AEC}" destId="{248EFAF2-E150-474C-8494-0B151C9531C8}" srcOrd="0" destOrd="0" parTransId="{F6BFAA88-BF01-44C9-AE0F-6B45E730C8B7}" sibTransId="{174412A4-5B79-4B66-8C21-F7BFB431C7F5}"/>
    <dgm:cxn modelId="{8455B6F3-2B7C-4847-85A2-9833E95E64F0}" type="presOf" srcId="{6C533621-DFF0-4A75-8A42-CB769A9B140C}" destId="{A16CD7F4-F086-42F1-A60D-ECF003E39F89}" srcOrd="0" destOrd="0" presId="urn:microsoft.com/office/officeart/2005/8/layout/matrix1"/>
    <dgm:cxn modelId="{142B7DDF-ACA5-4484-AB4F-8A811D38323E}" type="presOf" srcId="{6C533621-DFF0-4A75-8A42-CB769A9B140C}" destId="{E28401B0-621A-4BA7-998D-126F9BD64E07}" srcOrd="1" destOrd="0" presId="urn:microsoft.com/office/officeart/2005/8/layout/matrix1"/>
    <dgm:cxn modelId="{DC15390C-2126-4889-8DFD-75ABA0912A75}" srcId="{248EFAF2-E150-474C-8494-0B151C9531C8}" destId="{6C533621-DFF0-4A75-8A42-CB769A9B140C}" srcOrd="3" destOrd="0" parTransId="{66E98D37-719E-4AAA-883F-7C0AA98915A3}" sibTransId="{EE0A99F0-3682-40E2-9089-D7CE2FDABCB0}"/>
    <dgm:cxn modelId="{3611EC30-F534-4C46-931C-D5C63D15C0A3}" srcId="{248EFAF2-E150-474C-8494-0B151C9531C8}" destId="{CEDDEB65-2FC7-4123-8BB8-186E99838B21}" srcOrd="0" destOrd="0" parTransId="{58FA6CBC-5005-4E6D-A260-D1588D6BD10F}" sibTransId="{282AEA88-F749-42FD-A8CE-8064E036C559}"/>
    <dgm:cxn modelId="{AC0DE636-1BF6-4C3E-BA77-DA2FFA11035D}" type="presOf" srcId="{CEDDEB65-2FC7-4123-8BB8-186E99838B21}" destId="{B5803339-418E-4058-9DF1-21073EBA0D44}" srcOrd="1" destOrd="0" presId="urn:microsoft.com/office/officeart/2005/8/layout/matrix1"/>
    <dgm:cxn modelId="{728EBEF4-1071-4531-96C6-57C7AEF5D3D5}" srcId="{248EFAF2-E150-474C-8494-0B151C9531C8}" destId="{22D1E7A8-8EB8-40CE-947C-798A4C8AF697}" srcOrd="2" destOrd="0" parTransId="{FDBAF626-8DDD-4E5D-925F-071311ED966E}" sibTransId="{3AA07BCF-18FD-438C-8BB7-7901FF965527}"/>
    <dgm:cxn modelId="{CBF14364-BB65-4565-820C-7C580BA94CBD}" srcId="{248EFAF2-E150-474C-8494-0B151C9531C8}" destId="{905A26E3-5087-42B4-966A-0C1DAE73ACDF}" srcOrd="1" destOrd="0" parTransId="{6E703488-19C3-4177-B333-1769DA009D08}" sibTransId="{04522048-32A8-4FBF-B542-0D42509E6B00}"/>
    <dgm:cxn modelId="{DA9B5888-FF94-443F-B93C-581C9F1CA7FB}" type="presOf" srcId="{248EFAF2-E150-474C-8494-0B151C9531C8}" destId="{A055070D-171E-4928-BA0C-D5643D31759D}" srcOrd="0" destOrd="0" presId="urn:microsoft.com/office/officeart/2005/8/layout/matrix1"/>
    <dgm:cxn modelId="{14EACE40-2891-4A3B-A3D9-CAF17F4818B3}" type="presOf" srcId="{CEDDEB65-2FC7-4123-8BB8-186E99838B21}" destId="{A44EB0E4-4609-4201-9F3B-999E34F1D374}" srcOrd="0" destOrd="0" presId="urn:microsoft.com/office/officeart/2005/8/layout/matrix1"/>
    <dgm:cxn modelId="{92B8F919-A8B3-45D8-B3E7-0E27662C952D}" type="presOf" srcId="{22D1E7A8-8EB8-40CE-947C-798A4C8AF697}" destId="{96F61ACA-71A2-4211-BEA6-12203755C8BD}" srcOrd="0" destOrd="0" presId="urn:microsoft.com/office/officeart/2005/8/layout/matrix1"/>
    <dgm:cxn modelId="{788483BF-219D-4F58-93CC-C3C6E5F2CED5}" type="presParOf" srcId="{E552F60D-76A9-41C8-A337-D82E00758FF7}" destId="{4DF951DA-6601-49EC-A125-24804D3F6D45}" srcOrd="0" destOrd="0" presId="urn:microsoft.com/office/officeart/2005/8/layout/matrix1"/>
    <dgm:cxn modelId="{85EFF00B-FB69-4819-947E-EB7373DAF861}" type="presParOf" srcId="{4DF951DA-6601-49EC-A125-24804D3F6D45}" destId="{A44EB0E4-4609-4201-9F3B-999E34F1D374}" srcOrd="0" destOrd="0" presId="urn:microsoft.com/office/officeart/2005/8/layout/matrix1"/>
    <dgm:cxn modelId="{12D8236D-70F2-4224-8EE1-B8018832CFED}" type="presParOf" srcId="{4DF951DA-6601-49EC-A125-24804D3F6D45}" destId="{B5803339-418E-4058-9DF1-21073EBA0D44}" srcOrd="1" destOrd="0" presId="urn:microsoft.com/office/officeart/2005/8/layout/matrix1"/>
    <dgm:cxn modelId="{B7941756-49A0-49D9-A67F-A67D74EB501D}" type="presParOf" srcId="{4DF951DA-6601-49EC-A125-24804D3F6D45}" destId="{BD311DE4-556C-4319-BE32-5BEF3A8B5233}" srcOrd="2" destOrd="0" presId="urn:microsoft.com/office/officeart/2005/8/layout/matrix1"/>
    <dgm:cxn modelId="{90418410-CBFB-4D2E-B9EB-6B474D8B427B}" type="presParOf" srcId="{4DF951DA-6601-49EC-A125-24804D3F6D45}" destId="{1BA0B9D6-FD82-4347-97F2-C4F31C989FF7}" srcOrd="3" destOrd="0" presId="urn:microsoft.com/office/officeart/2005/8/layout/matrix1"/>
    <dgm:cxn modelId="{82D143DF-1BAB-4C64-BED6-BC47B25716F9}" type="presParOf" srcId="{4DF951DA-6601-49EC-A125-24804D3F6D45}" destId="{96F61ACA-71A2-4211-BEA6-12203755C8BD}" srcOrd="4" destOrd="0" presId="urn:microsoft.com/office/officeart/2005/8/layout/matrix1"/>
    <dgm:cxn modelId="{83E9CDCD-646C-40A2-A54C-9D260C20E266}" type="presParOf" srcId="{4DF951DA-6601-49EC-A125-24804D3F6D45}" destId="{0D1720F5-6B3C-4CF6-9B66-4D819C9813A0}" srcOrd="5" destOrd="0" presId="urn:microsoft.com/office/officeart/2005/8/layout/matrix1"/>
    <dgm:cxn modelId="{6BBE6AB9-5A09-404D-9CC9-3B64FB484AFB}" type="presParOf" srcId="{4DF951DA-6601-49EC-A125-24804D3F6D45}" destId="{A16CD7F4-F086-42F1-A60D-ECF003E39F89}" srcOrd="6" destOrd="0" presId="urn:microsoft.com/office/officeart/2005/8/layout/matrix1"/>
    <dgm:cxn modelId="{D4BA28AE-3431-4FC6-97B7-93009982DC47}" type="presParOf" srcId="{4DF951DA-6601-49EC-A125-24804D3F6D45}" destId="{E28401B0-621A-4BA7-998D-126F9BD64E07}" srcOrd="7" destOrd="0" presId="urn:microsoft.com/office/officeart/2005/8/layout/matrix1"/>
    <dgm:cxn modelId="{95437D15-7DC9-4AD7-BC6C-14C67E76D488}" type="presParOf" srcId="{E552F60D-76A9-41C8-A337-D82E00758FF7}" destId="{A055070D-171E-4928-BA0C-D5643D31759D}" srcOrd="1" destOrd="0" presId="urn:microsoft.com/office/officeart/2005/8/layout/matrix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4.xml><?xml version="1.0" encoding="utf-8"?>
<dgm:dataModel xmlns:dgm="http://schemas.openxmlformats.org/drawingml/2006/diagram" xmlns:a="http://schemas.openxmlformats.org/drawingml/2006/main">
  <dgm:ptLst>
    <dgm:pt modelId="{BEE38154-70CE-4569-9A57-EB7510BE577A}" type="doc">
      <dgm:prSet loTypeId="urn:microsoft.com/office/officeart/2005/8/layout/bProcess4" loCatId="process" qsTypeId="urn:microsoft.com/office/officeart/2005/8/quickstyle/simple1" qsCatId="simple" csTypeId="urn:microsoft.com/office/officeart/2005/8/colors/accent1_2" csCatId="accent1" phldr="1"/>
      <dgm:spPr/>
      <dgm:t>
        <a:bodyPr/>
        <a:lstStyle/>
        <a:p>
          <a:endParaRPr lang="zh-TW" altLang="en-US"/>
        </a:p>
      </dgm:t>
    </dgm:pt>
    <dgm:pt modelId="{9AFEFE0E-5244-4274-9291-D2D38C10CB2A}">
      <dgm:prSet phldrT="[文字]"/>
      <dgm:spPr>
        <a:solidFill>
          <a:srgbClr val="7030A0"/>
        </a:solidFill>
      </dgm:spPr>
      <dgm:t>
        <a:bodyPr/>
        <a:lstStyle/>
        <a:p>
          <a:r>
            <a:rPr lang="zh-TW" altLang="en-US" dirty="0"/>
            <a:t>宣傳</a:t>
          </a:r>
        </a:p>
      </dgm:t>
    </dgm:pt>
    <dgm:pt modelId="{F237C455-F822-478D-B46E-E6248CD0EDB0}" type="parTrans" cxnId="{5E684D7C-660C-4F0B-BCDD-60266D1BDF26}">
      <dgm:prSet/>
      <dgm:spPr/>
      <dgm:t>
        <a:bodyPr/>
        <a:lstStyle/>
        <a:p>
          <a:endParaRPr lang="zh-TW" altLang="en-US"/>
        </a:p>
      </dgm:t>
    </dgm:pt>
    <dgm:pt modelId="{9AA03BA6-F219-4972-ACBE-48C9C95567D0}" type="sibTrans" cxnId="{5E684D7C-660C-4F0B-BCDD-60266D1BDF26}">
      <dgm:prSet/>
      <dgm:spPr>
        <a:solidFill>
          <a:schemeClr val="accent5">
            <a:lumMod val="75000"/>
          </a:schemeClr>
        </a:solidFill>
      </dgm:spPr>
      <dgm:t>
        <a:bodyPr/>
        <a:lstStyle/>
        <a:p>
          <a:endParaRPr lang="zh-TW" altLang="en-US"/>
        </a:p>
      </dgm:t>
    </dgm:pt>
    <dgm:pt modelId="{EE843EF3-21FD-49E1-B711-A0EF2BB6C28A}">
      <dgm:prSet phldrT="[文字]"/>
      <dgm:spPr>
        <a:solidFill>
          <a:srgbClr val="7030A0"/>
        </a:solidFill>
      </dgm:spPr>
      <dgm:t>
        <a:bodyPr/>
        <a:lstStyle/>
        <a:p>
          <a:r>
            <a:rPr lang="zh-TW" altLang="en-US" dirty="0"/>
            <a:t>開幕前準備</a:t>
          </a:r>
        </a:p>
      </dgm:t>
    </dgm:pt>
    <dgm:pt modelId="{97BBD609-F84B-4D43-997D-FA5F648B3AD0}" type="parTrans" cxnId="{AD46C55C-557A-4D29-8870-38F63AEB5F2E}">
      <dgm:prSet/>
      <dgm:spPr/>
      <dgm:t>
        <a:bodyPr/>
        <a:lstStyle/>
        <a:p>
          <a:endParaRPr lang="zh-TW" altLang="en-US"/>
        </a:p>
      </dgm:t>
    </dgm:pt>
    <dgm:pt modelId="{B846F717-CF2B-4AF5-9128-AA479D169A6F}" type="sibTrans" cxnId="{AD46C55C-557A-4D29-8870-38F63AEB5F2E}">
      <dgm:prSet/>
      <dgm:spPr>
        <a:solidFill>
          <a:schemeClr val="accent5">
            <a:lumMod val="75000"/>
          </a:schemeClr>
        </a:solidFill>
      </dgm:spPr>
      <dgm:t>
        <a:bodyPr/>
        <a:lstStyle/>
        <a:p>
          <a:endParaRPr lang="zh-TW" altLang="en-US"/>
        </a:p>
      </dgm:t>
    </dgm:pt>
    <dgm:pt modelId="{BEC7E254-7A6A-4E9B-BEB1-9F65585DB3DE}">
      <dgm:prSet phldrT="[文字]"/>
      <dgm:spPr>
        <a:solidFill>
          <a:srgbClr val="7030A0"/>
        </a:solidFill>
      </dgm:spPr>
      <dgm:t>
        <a:bodyPr/>
        <a:lstStyle/>
        <a:p>
          <a:r>
            <a:rPr lang="zh-TW" altLang="en-US" dirty="0"/>
            <a:t>報到</a:t>
          </a:r>
        </a:p>
      </dgm:t>
    </dgm:pt>
    <dgm:pt modelId="{6702C37D-81B7-47FF-9066-F649DFB3FA19}" type="parTrans" cxnId="{D514C15B-B776-4477-A49B-5FA8C74FED8F}">
      <dgm:prSet/>
      <dgm:spPr/>
      <dgm:t>
        <a:bodyPr/>
        <a:lstStyle/>
        <a:p>
          <a:endParaRPr lang="zh-TW" altLang="en-US"/>
        </a:p>
      </dgm:t>
    </dgm:pt>
    <dgm:pt modelId="{EBC03FAC-8D59-4D59-BECE-80068AD40B0C}" type="sibTrans" cxnId="{D514C15B-B776-4477-A49B-5FA8C74FED8F}">
      <dgm:prSet/>
      <dgm:spPr>
        <a:solidFill>
          <a:schemeClr val="accent5">
            <a:lumMod val="75000"/>
          </a:schemeClr>
        </a:solidFill>
      </dgm:spPr>
      <dgm:t>
        <a:bodyPr/>
        <a:lstStyle/>
        <a:p>
          <a:endParaRPr lang="zh-TW" altLang="en-US"/>
        </a:p>
      </dgm:t>
    </dgm:pt>
    <dgm:pt modelId="{1D0C0FEF-D290-4F5C-9EF9-6D0773FB5574}">
      <dgm:prSet phldrT="[文字]"/>
      <dgm:spPr>
        <a:solidFill>
          <a:srgbClr val="7030A0"/>
        </a:solidFill>
      </dgm:spPr>
      <dgm:t>
        <a:bodyPr/>
        <a:lstStyle/>
        <a:p>
          <a:r>
            <a:rPr lang="zh-TW" altLang="en-US" dirty="0"/>
            <a:t>開幕</a:t>
          </a:r>
        </a:p>
      </dgm:t>
    </dgm:pt>
    <dgm:pt modelId="{20F72B4F-C86E-46A2-B651-D892E30060F2}" type="parTrans" cxnId="{FBF8E3BD-A129-48EC-9E9F-3905A056B523}">
      <dgm:prSet/>
      <dgm:spPr/>
      <dgm:t>
        <a:bodyPr/>
        <a:lstStyle/>
        <a:p>
          <a:endParaRPr lang="zh-TW" altLang="en-US"/>
        </a:p>
      </dgm:t>
    </dgm:pt>
    <dgm:pt modelId="{360B9409-AE22-44DF-B93C-760551BDA37D}" type="sibTrans" cxnId="{FBF8E3BD-A129-48EC-9E9F-3905A056B523}">
      <dgm:prSet/>
      <dgm:spPr>
        <a:solidFill>
          <a:schemeClr val="accent5">
            <a:lumMod val="75000"/>
          </a:schemeClr>
        </a:solidFill>
      </dgm:spPr>
      <dgm:t>
        <a:bodyPr/>
        <a:lstStyle/>
        <a:p>
          <a:endParaRPr lang="zh-TW" altLang="en-US"/>
        </a:p>
      </dgm:t>
    </dgm:pt>
    <dgm:pt modelId="{856AD69D-9B2D-4657-BB91-5A242FC4EE85}">
      <dgm:prSet phldrT="[文字]"/>
      <dgm:spPr>
        <a:solidFill>
          <a:srgbClr val="7030A0"/>
        </a:solidFill>
      </dgm:spPr>
      <dgm:t>
        <a:bodyPr/>
        <a:lstStyle/>
        <a:p>
          <a:r>
            <a:rPr lang="zh-TW" b="1" dirty="0"/>
            <a:t>休息時間</a:t>
          </a:r>
          <a:endParaRPr lang="zh-TW" altLang="en-US" dirty="0"/>
        </a:p>
      </dgm:t>
    </dgm:pt>
    <dgm:pt modelId="{59BA7663-DB06-4706-A0A2-42EF0625A7E7}" type="parTrans" cxnId="{E7BC7348-52D2-433B-8E24-A1D126BC17F7}">
      <dgm:prSet/>
      <dgm:spPr/>
      <dgm:t>
        <a:bodyPr/>
        <a:lstStyle/>
        <a:p>
          <a:endParaRPr lang="zh-TW" altLang="en-US"/>
        </a:p>
      </dgm:t>
    </dgm:pt>
    <dgm:pt modelId="{0C195C0F-7A72-4D20-A101-392627310499}" type="sibTrans" cxnId="{E7BC7348-52D2-433B-8E24-A1D126BC17F7}">
      <dgm:prSet/>
      <dgm:spPr>
        <a:solidFill>
          <a:schemeClr val="accent5">
            <a:lumMod val="75000"/>
          </a:schemeClr>
        </a:solidFill>
      </dgm:spPr>
      <dgm:t>
        <a:bodyPr/>
        <a:lstStyle/>
        <a:p>
          <a:endParaRPr lang="zh-TW" altLang="en-US"/>
        </a:p>
      </dgm:t>
    </dgm:pt>
    <dgm:pt modelId="{AB50BA9E-E1F7-41D4-9C87-62FE4E0EF2FA}">
      <dgm:prSet phldrT="[文字]"/>
      <dgm:spPr>
        <a:solidFill>
          <a:srgbClr val="7030A0"/>
        </a:solidFill>
      </dgm:spPr>
      <dgm:t>
        <a:bodyPr/>
        <a:lstStyle/>
        <a:p>
          <a:r>
            <a:rPr lang="zh-TW" b="1" dirty="0"/>
            <a:t>午餐時間</a:t>
          </a:r>
          <a:endParaRPr lang="zh-TW" altLang="en-US" dirty="0"/>
        </a:p>
      </dgm:t>
    </dgm:pt>
    <dgm:pt modelId="{4E3BEA27-A7B6-4871-B26C-81AD90467660}" type="parTrans" cxnId="{ACD16359-9F65-4AE9-8512-74F28566F272}">
      <dgm:prSet/>
      <dgm:spPr/>
      <dgm:t>
        <a:bodyPr/>
        <a:lstStyle/>
        <a:p>
          <a:endParaRPr lang="zh-TW" altLang="en-US"/>
        </a:p>
      </dgm:t>
    </dgm:pt>
    <dgm:pt modelId="{7C0CE088-5347-4694-958F-95340D9D3EE0}" type="sibTrans" cxnId="{ACD16359-9F65-4AE9-8512-74F28566F272}">
      <dgm:prSet/>
      <dgm:spPr>
        <a:solidFill>
          <a:schemeClr val="accent5">
            <a:lumMod val="75000"/>
          </a:schemeClr>
        </a:solidFill>
      </dgm:spPr>
      <dgm:t>
        <a:bodyPr/>
        <a:lstStyle/>
        <a:p>
          <a:endParaRPr lang="zh-TW" altLang="en-US"/>
        </a:p>
      </dgm:t>
    </dgm:pt>
    <dgm:pt modelId="{CE420E7E-16BF-4EB6-9AA1-5772828713CA}">
      <dgm:prSet phldrT="[文字]">
        <dgm:style>
          <a:lnRef idx="0">
            <a:scrgbClr r="0" g="0" b="0"/>
          </a:lnRef>
          <a:fillRef idx="0">
            <a:scrgbClr r="0" g="0" b="0"/>
          </a:fillRef>
          <a:effectRef idx="0">
            <a:scrgbClr r="0" g="0" b="0"/>
          </a:effectRef>
          <a:fontRef idx="minor">
            <a:schemeClr val="lt1"/>
          </a:fontRef>
        </dgm:style>
      </dgm:prSet>
      <dgm:spPr>
        <a:gradFill flip="none" rotWithShape="1">
          <a:gsLst>
            <a:gs pos="0">
              <a:schemeClr val="accent5">
                <a:lumMod val="67000"/>
              </a:schemeClr>
            </a:gs>
            <a:gs pos="48000">
              <a:schemeClr val="accent5">
                <a:lumMod val="97000"/>
                <a:lumOff val="3000"/>
              </a:schemeClr>
            </a:gs>
            <a:gs pos="100000">
              <a:schemeClr val="accent5">
                <a:lumMod val="60000"/>
                <a:lumOff val="40000"/>
              </a:schemeClr>
            </a:gs>
          </a:gsLst>
          <a:lin ang="16200000" scaled="1"/>
          <a:tileRect/>
        </a:gradFill>
        <a:ln>
          <a:noFill/>
        </a:ln>
      </dgm:spPr>
      <dgm:t>
        <a:bodyPr/>
        <a:lstStyle/>
        <a:p>
          <a:r>
            <a:rPr lang="zh-TW" b="1" dirty="0"/>
            <a:t>桌上遊戲時間</a:t>
          </a:r>
          <a:endParaRPr lang="zh-TW" altLang="en-US" dirty="0"/>
        </a:p>
      </dgm:t>
    </dgm:pt>
    <dgm:pt modelId="{0DE1318C-E596-4121-A8BF-96C7634B2C34}" type="parTrans" cxnId="{A4DD8DF4-F829-4996-8316-4AA0F2DA555D}">
      <dgm:prSet/>
      <dgm:spPr/>
      <dgm:t>
        <a:bodyPr/>
        <a:lstStyle/>
        <a:p>
          <a:endParaRPr lang="zh-TW" altLang="en-US"/>
        </a:p>
      </dgm:t>
    </dgm:pt>
    <dgm:pt modelId="{78C7E4BE-B4C8-421C-9A19-600BFFFC33EC}" type="sibTrans" cxnId="{A4DD8DF4-F829-4996-8316-4AA0F2DA555D}">
      <dgm:prSet/>
      <dgm:spPr>
        <a:solidFill>
          <a:schemeClr val="accent5">
            <a:lumMod val="75000"/>
          </a:schemeClr>
        </a:solidFill>
      </dgm:spPr>
      <dgm:t>
        <a:bodyPr/>
        <a:lstStyle/>
        <a:p>
          <a:endParaRPr lang="zh-TW" altLang="en-US"/>
        </a:p>
      </dgm:t>
    </dgm:pt>
    <dgm:pt modelId="{C3B06C8D-1002-410B-98D7-6E029BF665EA}">
      <dgm:prSet phldrT="[文字]">
        <dgm:style>
          <a:lnRef idx="0">
            <a:scrgbClr r="0" g="0" b="0"/>
          </a:lnRef>
          <a:fillRef idx="0">
            <a:scrgbClr r="0" g="0" b="0"/>
          </a:fillRef>
          <a:effectRef idx="0">
            <a:scrgbClr r="0" g="0" b="0"/>
          </a:effectRef>
          <a:fontRef idx="minor">
            <a:schemeClr val="lt1"/>
          </a:fontRef>
        </dgm:style>
      </dgm:prSet>
      <dgm:spPr>
        <a:gradFill flip="none" rotWithShape="1">
          <a:gsLst>
            <a:gs pos="0">
              <a:schemeClr val="accent6">
                <a:lumMod val="67000"/>
              </a:schemeClr>
            </a:gs>
            <a:gs pos="48000">
              <a:schemeClr val="accent6">
                <a:lumMod val="97000"/>
                <a:lumOff val="3000"/>
              </a:schemeClr>
            </a:gs>
            <a:gs pos="100000">
              <a:schemeClr val="accent6">
                <a:lumMod val="60000"/>
                <a:lumOff val="40000"/>
              </a:schemeClr>
            </a:gs>
          </a:gsLst>
          <a:lin ang="16200000" scaled="1"/>
          <a:tileRect/>
        </a:gradFill>
        <a:ln>
          <a:noFill/>
        </a:ln>
      </dgm:spPr>
      <dgm:t>
        <a:bodyPr/>
        <a:lstStyle/>
        <a:p>
          <a:r>
            <a:rPr lang="zh-TW" b="1" dirty="0"/>
            <a:t>問題猜猜猜</a:t>
          </a:r>
          <a:endParaRPr lang="zh-TW" altLang="en-US" dirty="0"/>
        </a:p>
      </dgm:t>
    </dgm:pt>
    <dgm:pt modelId="{211E89E0-1582-4DD7-BF6A-48F6385EF147}" type="parTrans" cxnId="{BD84137E-04C6-4A7C-AA98-B5B042AD6D1D}">
      <dgm:prSet/>
      <dgm:spPr/>
      <dgm:t>
        <a:bodyPr/>
        <a:lstStyle/>
        <a:p>
          <a:endParaRPr lang="zh-TW" altLang="en-US"/>
        </a:p>
      </dgm:t>
    </dgm:pt>
    <dgm:pt modelId="{41DC8BB8-58E7-4027-B609-5C5187805C7F}" type="sibTrans" cxnId="{BD84137E-04C6-4A7C-AA98-B5B042AD6D1D}">
      <dgm:prSet/>
      <dgm:spPr>
        <a:solidFill>
          <a:schemeClr val="accent5">
            <a:lumMod val="75000"/>
          </a:schemeClr>
        </a:solidFill>
      </dgm:spPr>
      <dgm:t>
        <a:bodyPr/>
        <a:lstStyle/>
        <a:p>
          <a:endParaRPr lang="zh-TW" altLang="en-US"/>
        </a:p>
      </dgm:t>
    </dgm:pt>
    <dgm:pt modelId="{D931B9AD-EDF3-4BDE-B59D-7636ED495889}">
      <dgm:prSet phldrT="[文字]"/>
      <dgm:spPr>
        <a:solidFill>
          <a:srgbClr val="7030A0"/>
        </a:solidFill>
      </dgm:spPr>
      <dgm:t>
        <a:bodyPr/>
        <a:lstStyle/>
        <a:p>
          <a:r>
            <a:rPr lang="zh-TW" b="1" dirty="0"/>
            <a:t>頒獎暨閉幕典禮</a:t>
          </a:r>
          <a:endParaRPr lang="zh-TW" altLang="en-US" dirty="0"/>
        </a:p>
      </dgm:t>
    </dgm:pt>
    <dgm:pt modelId="{37B3283A-0D28-43AA-A4E3-65C51301051D}" type="parTrans" cxnId="{67D3F8CE-E883-4020-83AC-3D2C2172DE57}">
      <dgm:prSet/>
      <dgm:spPr/>
      <dgm:t>
        <a:bodyPr/>
        <a:lstStyle/>
        <a:p>
          <a:endParaRPr lang="zh-TW" altLang="en-US"/>
        </a:p>
      </dgm:t>
    </dgm:pt>
    <dgm:pt modelId="{3F689244-7995-4345-A980-7FCBC1C94639}" type="sibTrans" cxnId="{67D3F8CE-E883-4020-83AC-3D2C2172DE57}">
      <dgm:prSet/>
      <dgm:spPr>
        <a:solidFill>
          <a:schemeClr val="accent5">
            <a:lumMod val="75000"/>
          </a:schemeClr>
        </a:solidFill>
      </dgm:spPr>
      <dgm:t>
        <a:bodyPr/>
        <a:lstStyle/>
        <a:p>
          <a:endParaRPr lang="zh-TW" altLang="en-US"/>
        </a:p>
      </dgm:t>
    </dgm:pt>
    <dgm:pt modelId="{A5275FD7-EBCC-4592-9494-6ECDA43B8701}">
      <dgm:prSet>
        <dgm:style>
          <a:lnRef idx="0">
            <a:scrgbClr r="0" g="0" b="0"/>
          </a:lnRef>
          <a:fillRef idx="0">
            <a:scrgbClr r="0" g="0" b="0"/>
          </a:fillRef>
          <a:effectRef idx="0">
            <a:scrgbClr r="0" g="0" b="0"/>
          </a:effectRef>
          <a:fontRef idx="minor">
            <a:schemeClr val="lt1"/>
          </a:fontRef>
        </dgm:style>
      </dgm:prSet>
      <dgm:spPr>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a:noFill/>
        </a:ln>
      </dgm:spPr>
      <dgm:t>
        <a:bodyPr/>
        <a:lstStyle/>
        <a:p>
          <a:r>
            <a:rPr lang="zh-TW" b="1" dirty="0"/>
            <a:t>活動二 超國界遊戲與生活智慧</a:t>
          </a:r>
          <a:endParaRPr lang="zh-TW" altLang="en-US" dirty="0"/>
        </a:p>
      </dgm:t>
    </dgm:pt>
    <dgm:pt modelId="{891CF883-936E-4C84-B619-28D9404702FA}" type="parTrans" cxnId="{6CCA6C0F-06DA-40E1-9792-A7ED543332B5}">
      <dgm:prSet/>
      <dgm:spPr/>
      <dgm:t>
        <a:bodyPr/>
        <a:lstStyle/>
        <a:p>
          <a:endParaRPr lang="zh-TW" altLang="en-US"/>
        </a:p>
      </dgm:t>
    </dgm:pt>
    <dgm:pt modelId="{E39DE72A-534D-4675-9804-57C63228D0C6}" type="sibTrans" cxnId="{6CCA6C0F-06DA-40E1-9792-A7ED543332B5}">
      <dgm:prSet/>
      <dgm:spPr>
        <a:solidFill>
          <a:schemeClr val="accent5">
            <a:lumMod val="75000"/>
          </a:schemeClr>
        </a:solidFill>
      </dgm:spPr>
      <dgm:t>
        <a:bodyPr/>
        <a:lstStyle/>
        <a:p>
          <a:endParaRPr lang="zh-TW" altLang="en-US"/>
        </a:p>
      </dgm:t>
    </dgm:pt>
    <dgm:pt modelId="{F87711BB-BEE4-4E4A-91B1-850A06383CFF}">
      <dgm:prSet>
        <dgm:style>
          <a:lnRef idx="0">
            <a:scrgbClr r="0" g="0" b="0"/>
          </a:lnRef>
          <a:fillRef idx="0">
            <a:scrgbClr r="0" g="0" b="0"/>
          </a:fillRef>
          <a:effectRef idx="0">
            <a:scrgbClr r="0" g="0" b="0"/>
          </a:effectRef>
          <a:fontRef idx="minor">
            <a:schemeClr val="lt1"/>
          </a:fontRef>
        </dgm:style>
      </dgm:prSet>
      <dgm:spPr>
        <a:gradFill flip="none" rotWithShape="1">
          <a:gsLst>
            <a:gs pos="0">
              <a:schemeClr val="accent4">
                <a:lumMod val="67000"/>
              </a:schemeClr>
            </a:gs>
            <a:gs pos="48000">
              <a:schemeClr val="accent4">
                <a:lumMod val="97000"/>
                <a:lumOff val="3000"/>
              </a:schemeClr>
            </a:gs>
            <a:gs pos="100000">
              <a:schemeClr val="accent4">
                <a:lumMod val="60000"/>
                <a:lumOff val="40000"/>
              </a:schemeClr>
            </a:gs>
          </a:gsLst>
          <a:lin ang="16200000" scaled="1"/>
          <a:tileRect/>
        </a:gradFill>
        <a:ln>
          <a:noFill/>
        </a:ln>
      </dgm:spPr>
      <dgm:t>
        <a:bodyPr/>
        <a:lstStyle/>
        <a:p>
          <a:r>
            <a:rPr lang="zh-TW" b="1" dirty="0">
              <a:effectLst/>
              <a:ea typeface="標楷體" panose="03000509000000000000" pitchFamily="65" charset="-120"/>
              <a:cs typeface="Times New Roman" panose="02020603050405020304" pitchFamily="18" charset="0"/>
            </a:rPr>
            <a:t>活動一 任何事物都能是遊戲</a:t>
          </a:r>
          <a:endParaRPr lang="zh-TW" altLang="en-US" dirty="0"/>
        </a:p>
      </dgm:t>
    </dgm:pt>
    <dgm:pt modelId="{B233B54D-9A0F-4D48-B270-6D9C0D326E91}" type="sibTrans" cxnId="{AB8AA439-E1A9-42AB-B86C-7AB20F311775}">
      <dgm:prSet/>
      <dgm:spPr>
        <a:solidFill>
          <a:schemeClr val="accent5">
            <a:lumMod val="75000"/>
          </a:schemeClr>
        </a:solidFill>
      </dgm:spPr>
      <dgm:t>
        <a:bodyPr/>
        <a:lstStyle/>
        <a:p>
          <a:endParaRPr lang="zh-TW" altLang="en-US"/>
        </a:p>
      </dgm:t>
    </dgm:pt>
    <dgm:pt modelId="{046CB343-5715-4703-8135-323F3FBB1F68}" type="parTrans" cxnId="{AB8AA439-E1A9-42AB-B86C-7AB20F311775}">
      <dgm:prSet/>
      <dgm:spPr/>
      <dgm:t>
        <a:bodyPr/>
        <a:lstStyle/>
        <a:p>
          <a:endParaRPr lang="zh-TW" altLang="en-US"/>
        </a:p>
      </dgm:t>
    </dgm:pt>
    <dgm:pt modelId="{094B6F28-1171-4228-9945-91597B06FE59}">
      <dgm:prSet phldrT="[文字]"/>
      <dgm:spPr>
        <a:solidFill>
          <a:srgbClr val="7030A0"/>
        </a:solidFill>
      </dgm:spPr>
      <dgm:t>
        <a:bodyPr/>
        <a:lstStyle/>
        <a:p>
          <a:r>
            <a:rPr lang="zh-TW" b="1" dirty="0"/>
            <a:t>事後工作</a:t>
          </a:r>
          <a:endParaRPr lang="zh-TW" altLang="en-US" dirty="0"/>
        </a:p>
      </dgm:t>
    </dgm:pt>
    <dgm:pt modelId="{5E6AA308-D3E1-4E8B-A59A-FC0D3DDFDAC8}" type="parTrans" cxnId="{22DED33F-D6C7-4E61-811C-FF4E55C53A01}">
      <dgm:prSet/>
      <dgm:spPr/>
      <dgm:t>
        <a:bodyPr/>
        <a:lstStyle/>
        <a:p>
          <a:endParaRPr lang="zh-TW" altLang="en-US"/>
        </a:p>
      </dgm:t>
    </dgm:pt>
    <dgm:pt modelId="{DDE58A3F-F506-4A71-BB61-7CCFE48D5689}" type="sibTrans" cxnId="{22DED33F-D6C7-4E61-811C-FF4E55C53A01}">
      <dgm:prSet/>
      <dgm:spPr/>
      <dgm:t>
        <a:bodyPr/>
        <a:lstStyle/>
        <a:p>
          <a:endParaRPr lang="zh-TW" altLang="en-US"/>
        </a:p>
      </dgm:t>
    </dgm:pt>
    <dgm:pt modelId="{BA6C6852-401E-4960-A563-BD17363C6315}" type="pres">
      <dgm:prSet presAssocID="{BEE38154-70CE-4569-9A57-EB7510BE577A}" presName="Name0" presStyleCnt="0">
        <dgm:presLayoutVars>
          <dgm:dir/>
          <dgm:resizeHandles/>
        </dgm:presLayoutVars>
      </dgm:prSet>
      <dgm:spPr/>
      <dgm:t>
        <a:bodyPr/>
        <a:lstStyle/>
        <a:p>
          <a:endParaRPr lang="zh-TW" altLang="en-US"/>
        </a:p>
      </dgm:t>
    </dgm:pt>
    <dgm:pt modelId="{6A5556AF-66B9-436A-85C0-734C2FEBD0AE}" type="pres">
      <dgm:prSet presAssocID="{9AFEFE0E-5244-4274-9291-D2D38C10CB2A}" presName="compNode" presStyleCnt="0"/>
      <dgm:spPr/>
      <dgm:t>
        <a:bodyPr/>
        <a:lstStyle/>
        <a:p>
          <a:endParaRPr lang="zh-TW" altLang="en-US"/>
        </a:p>
      </dgm:t>
    </dgm:pt>
    <dgm:pt modelId="{26FE3435-F128-4815-8898-0FFB8FE6F737}" type="pres">
      <dgm:prSet presAssocID="{9AFEFE0E-5244-4274-9291-D2D38C10CB2A}" presName="dummyConnPt" presStyleCnt="0"/>
      <dgm:spPr/>
      <dgm:t>
        <a:bodyPr/>
        <a:lstStyle/>
        <a:p>
          <a:endParaRPr lang="zh-TW" altLang="en-US"/>
        </a:p>
      </dgm:t>
    </dgm:pt>
    <dgm:pt modelId="{0B20BC74-C676-4F93-A827-4872D438DB1F}" type="pres">
      <dgm:prSet presAssocID="{9AFEFE0E-5244-4274-9291-D2D38C10CB2A}" presName="node" presStyleLbl="node1" presStyleIdx="0" presStyleCnt="12" custScaleX="74783" custScaleY="47584" custLinFactNeighborX="-39120" custLinFactNeighborY="-97731">
        <dgm:presLayoutVars>
          <dgm:bulletEnabled val="1"/>
        </dgm:presLayoutVars>
      </dgm:prSet>
      <dgm:spPr/>
      <dgm:t>
        <a:bodyPr/>
        <a:lstStyle/>
        <a:p>
          <a:endParaRPr lang="zh-TW" altLang="en-US"/>
        </a:p>
      </dgm:t>
    </dgm:pt>
    <dgm:pt modelId="{89577A19-1526-486F-9155-F810DFD59E79}" type="pres">
      <dgm:prSet presAssocID="{9AA03BA6-F219-4972-ACBE-48C9C95567D0}" presName="sibTrans" presStyleLbl="bgSibTrans2D1" presStyleIdx="0" presStyleCnt="11" custLinFactNeighborX="-1332" custLinFactNeighborY="41642"/>
      <dgm:spPr/>
      <dgm:t>
        <a:bodyPr/>
        <a:lstStyle/>
        <a:p>
          <a:endParaRPr lang="zh-TW" altLang="en-US"/>
        </a:p>
      </dgm:t>
    </dgm:pt>
    <dgm:pt modelId="{06A1D2C3-7FED-4B57-A1CB-E06B84A090A8}" type="pres">
      <dgm:prSet presAssocID="{EE843EF3-21FD-49E1-B711-A0EF2BB6C28A}" presName="compNode" presStyleCnt="0"/>
      <dgm:spPr/>
      <dgm:t>
        <a:bodyPr/>
        <a:lstStyle/>
        <a:p>
          <a:endParaRPr lang="zh-TW" altLang="en-US"/>
        </a:p>
      </dgm:t>
    </dgm:pt>
    <dgm:pt modelId="{E81E2EE2-3D9D-4B60-819D-B7A4BF961A1A}" type="pres">
      <dgm:prSet presAssocID="{EE843EF3-21FD-49E1-B711-A0EF2BB6C28A}" presName="dummyConnPt" presStyleCnt="0"/>
      <dgm:spPr/>
      <dgm:t>
        <a:bodyPr/>
        <a:lstStyle/>
        <a:p>
          <a:endParaRPr lang="zh-TW" altLang="en-US"/>
        </a:p>
      </dgm:t>
    </dgm:pt>
    <dgm:pt modelId="{7E8E9DBA-0F88-4469-9E98-DA318A79201C}" type="pres">
      <dgm:prSet presAssocID="{EE843EF3-21FD-49E1-B711-A0EF2BB6C28A}" presName="node" presStyleLbl="node1" presStyleIdx="1" presStyleCnt="12" custScaleX="84623" custScaleY="62012" custLinFactNeighborX="-35724" custLinFactNeighborY="-99548">
        <dgm:presLayoutVars>
          <dgm:bulletEnabled val="1"/>
        </dgm:presLayoutVars>
      </dgm:prSet>
      <dgm:spPr/>
      <dgm:t>
        <a:bodyPr/>
        <a:lstStyle/>
        <a:p>
          <a:endParaRPr lang="zh-TW" altLang="en-US"/>
        </a:p>
      </dgm:t>
    </dgm:pt>
    <dgm:pt modelId="{D5847292-7AA0-4913-AFD4-E97650FA3C79}" type="pres">
      <dgm:prSet presAssocID="{B846F717-CF2B-4AF5-9128-AA479D169A6F}" presName="sibTrans" presStyleLbl="bgSibTrans2D1" presStyleIdx="1" presStyleCnt="11"/>
      <dgm:spPr/>
      <dgm:t>
        <a:bodyPr/>
        <a:lstStyle/>
        <a:p>
          <a:endParaRPr lang="zh-TW" altLang="en-US"/>
        </a:p>
      </dgm:t>
    </dgm:pt>
    <dgm:pt modelId="{B83B1009-5DB1-4EF0-AE9A-A8B9D0B9719F}" type="pres">
      <dgm:prSet presAssocID="{BEC7E254-7A6A-4E9B-BEB1-9F65585DB3DE}" presName="compNode" presStyleCnt="0"/>
      <dgm:spPr/>
      <dgm:t>
        <a:bodyPr/>
        <a:lstStyle/>
        <a:p>
          <a:endParaRPr lang="zh-TW" altLang="en-US"/>
        </a:p>
      </dgm:t>
    </dgm:pt>
    <dgm:pt modelId="{A37698B0-7C42-420B-9904-D597E84577FC}" type="pres">
      <dgm:prSet presAssocID="{BEC7E254-7A6A-4E9B-BEB1-9F65585DB3DE}" presName="dummyConnPt" presStyleCnt="0"/>
      <dgm:spPr/>
      <dgm:t>
        <a:bodyPr/>
        <a:lstStyle/>
        <a:p>
          <a:endParaRPr lang="zh-TW" altLang="en-US"/>
        </a:p>
      </dgm:t>
    </dgm:pt>
    <dgm:pt modelId="{7577F533-A7E8-437C-8DC1-0CA996874E68}" type="pres">
      <dgm:prSet presAssocID="{BEC7E254-7A6A-4E9B-BEB1-9F65585DB3DE}" presName="node" presStyleLbl="node1" presStyleIdx="2" presStyleCnt="12" custScaleX="78075" custScaleY="49618" custLinFactNeighborX="-38236" custLinFactNeighborY="-93850">
        <dgm:presLayoutVars>
          <dgm:bulletEnabled val="1"/>
        </dgm:presLayoutVars>
      </dgm:prSet>
      <dgm:spPr/>
      <dgm:t>
        <a:bodyPr/>
        <a:lstStyle/>
        <a:p>
          <a:endParaRPr lang="zh-TW" altLang="en-US"/>
        </a:p>
      </dgm:t>
    </dgm:pt>
    <dgm:pt modelId="{0B2BD6C1-248B-4E13-8F5C-74E39B6724BB}" type="pres">
      <dgm:prSet presAssocID="{EBC03FAC-8D59-4D59-BECE-80068AD40B0C}" presName="sibTrans" presStyleLbl="bgSibTrans2D1" presStyleIdx="2" presStyleCnt="11"/>
      <dgm:spPr/>
      <dgm:t>
        <a:bodyPr/>
        <a:lstStyle/>
        <a:p>
          <a:endParaRPr lang="zh-TW" altLang="en-US"/>
        </a:p>
      </dgm:t>
    </dgm:pt>
    <dgm:pt modelId="{24B3A8C5-E03F-4EB8-A2CB-863AD39F83AB}" type="pres">
      <dgm:prSet presAssocID="{1D0C0FEF-D290-4F5C-9EF9-6D0773FB5574}" presName="compNode" presStyleCnt="0"/>
      <dgm:spPr/>
      <dgm:t>
        <a:bodyPr/>
        <a:lstStyle/>
        <a:p>
          <a:endParaRPr lang="zh-TW" altLang="en-US"/>
        </a:p>
      </dgm:t>
    </dgm:pt>
    <dgm:pt modelId="{A2A1A357-B8F6-4053-B16F-4BF46D320D82}" type="pres">
      <dgm:prSet presAssocID="{1D0C0FEF-D290-4F5C-9EF9-6D0773FB5574}" presName="dummyConnPt" presStyleCnt="0"/>
      <dgm:spPr/>
      <dgm:t>
        <a:bodyPr/>
        <a:lstStyle/>
        <a:p>
          <a:endParaRPr lang="zh-TW" altLang="en-US"/>
        </a:p>
      </dgm:t>
    </dgm:pt>
    <dgm:pt modelId="{9794F3C8-39B6-429B-9FC9-634D482884B0}" type="pres">
      <dgm:prSet presAssocID="{1D0C0FEF-D290-4F5C-9EF9-6D0773FB5574}" presName="node" presStyleLbl="node1" presStyleIdx="3" presStyleCnt="12" custScaleX="71670" custScaleY="43391" custLinFactNeighborX="-40676" custLinFactNeighborY="-71641">
        <dgm:presLayoutVars>
          <dgm:bulletEnabled val="1"/>
        </dgm:presLayoutVars>
      </dgm:prSet>
      <dgm:spPr/>
      <dgm:t>
        <a:bodyPr/>
        <a:lstStyle/>
        <a:p>
          <a:endParaRPr lang="zh-TW" altLang="en-US"/>
        </a:p>
      </dgm:t>
    </dgm:pt>
    <dgm:pt modelId="{461715E6-76E5-48D9-AC03-891FBD4347A3}" type="pres">
      <dgm:prSet presAssocID="{360B9409-AE22-44DF-B93C-760551BDA37D}" presName="sibTrans" presStyleLbl="bgSibTrans2D1" presStyleIdx="3" presStyleCnt="11" custLinFactNeighborX="-3228" custLinFactNeighborY="48581"/>
      <dgm:spPr/>
      <dgm:t>
        <a:bodyPr/>
        <a:lstStyle/>
        <a:p>
          <a:endParaRPr lang="zh-TW" altLang="en-US"/>
        </a:p>
      </dgm:t>
    </dgm:pt>
    <dgm:pt modelId="{4A2110AA-3F12-4997-AA73-8AC2747629EB}" type="pres">
      <dgm:prSet presAssocID="{F87711BB-BEE4-4E4A-91B1-850A06383CFF}" presName="compNode" presStyleCnt="0"/>
      <dgm:spPr/>
      <dgm:t>
        <a:bodyPr/>
        <a:lstStyle/>
        <a:p>
          <a:endParaRPr lang="zh-TW" altLang="en-US"/>
        </a:p>
      </dgm:t>
    </dgm:pt>
    <dgm:pt modelId="{D8FDAE84-FA72-4B25-A10A-F00F2F3C202D}" type="pres">
      <dgm:prSet presAssocID="{F87711BB-BEE4-4E4A-91B1-850A06383CFF}" presName="dummyConnPt" presStyleCnt="0"/>
      <dgm:spPr/>
      <dgm:t>
        <a:bodyPr/>
        <a:lstStyle/>
        <a:p>
          <a:endParaRPr lang="zh-TW" altLang="en-US"/>
        </a:p>
      </dgm:t>
    </dgm:pt>
    <dgm:pt modelId="{E2FB1E09-FFA8-4565-B4E4-80B7F9ACC2CA}" type="pres">
      <dgm:prSet presAssocID="{F87711BB-BEE4-4E4A-91B1-850A06383CFF}" presName="node" presStyleLbl="node1" presStyleIdx="4" presStyleCnt="12" custScaleY="136000" custLinFactNeighborX="-57901" custLinFactNeighborY="-90930">
        <dgm:presLayoutVars>
          <dgm:bulletEnabled val="1"/>
        </dgm:presLayoutVars>
      </dgm:prSet>
      <dgm:spPr/>
      <dgm:t>
        <a:bodyPr/>
        <a:lstStyle/>
        <a:p>
          <a:endParaRPr lang="zh-TW" altLang="en-US"/>
        </a:p>
      </dgm:t>
    </dgm:pt>
    <dgm:pt modelId="{E7443E8B-49A5-40F2-95C7-2BF3A23877B9}" type="pres">
      <dgm:prSet presAssocID="{B233B54D-9A0F-4D48-B270-6D9C0D326E91}" presName="sibTrans" presStyleLbl="bgSibTrans2D1" presStyleIdx="4" presStyleCnt="11"/>
      <dgm:spPr/>
      <dgm:t>
        <a:bodyPr/>
        <a:lstStyle/>
        <a:p>
          <a:endParaRPr lang="zh-TW" altLang="en-US"/>
        </a:p>
      </dgm:t>
    </dgm:pt>
    <dgm:pt modelId="{0A92ED15-D1B4-449F-8CC8-B38E61DC48D3}" type="pres">
      <dgm:prSet presAssocID="{856AD69D-9B2D-4657-BB91-5A242FC4EE85}" presName="compNode" presStyleCnt="0"/>
      <dgm:spPr/>
      <dgm:t>
        <a:bodyPr/>
        <a:lstStyle/>
        <a:p>
          <a:endParaRPr lang="zh-TW" altLang="en-US"/>
        </a:p>
      </dgm:t>
    </dgm:pt>
    <dgm:pt modelId="{D0C6643B-BD90-428B-BC7F-6056187C05E1}" type="pres">
      <dgm:prSet presAssocID="{856AD69D-9B2D-4657-BB91-5A242FC4EE85}" presName="dummyConnPt" presStyleCnt="0"/>
      <dgm:spPr/>
      <dgm:t>
        <a:bodyPr/>
        <a:lstStyle/>
        <a:p>
          <a:endParaRPr lang="zh-TW" altLang="en-US"/>
        </a:p>
      </dgm:t>
    </dgm:pt>
    <dgm:pt modelId="{5D3A1839-DE8C-49ED-B074-C7C5838D29BA}" type="pres">
      <dgm:prSet presAssocID="{856AD69D-9B2D-4657-BB91-5A242FC4EE85}" presName="node" presStyleLbl="node1" presStyleIdx="5" presStyleCnt="12" custScaleX="81623" custScaleY="51143" custLinFactNeighborX="-65331" custLinFactNeighborY="-75876">
        <dgm:presLayoutVars>
          <dgm:bulletEnabled val="1"/>
        </dgm:presLayoutVars>
      </dgm:prSet>
      <dgm:spPr/>
      <dgm:t>
        <a:bodyPr/>
        <a:lstStyle/>
        <a:p>
          <a:endParaRPr lang="zh-TW" altLang="en-US"/>
        </a:p>
      </dgm:t>
    </dgm:pt>
    <dgm:pt modelId="{2CD6E0A6-D42E-410C-AA51-78F930CCCA5D}" type="pres">
      <dgm:prSet presAssocID="{0C195C0F-7A72-4D20-A101-392627310499}" presName="sibTrans" presStyleLbl="bgSibTrans2D1" presStyleIdx="5" presStyleCnt="11"/>
      <dgm:spPr/>
      <dgm:t>
        <a:bodyPr/>
        <a:lstStyle/>
        <a:p>
          <a:endParaRPr lang="zh-TW" altLang="en-US"/>
        </a:p>
      </dgm:t>
    </dgm:pt>
    <dgm:pt modelId="{0564673C-EF54-40E2-8AC9-B767F6AE3E46}" type="pres">
      <dgm:prSet presAssocID="{A5275FD7-EBCC-4592-9494-6ECDA43B8701}" presName="compNode" presStyleCnt="0"/>
      <dgm:spPr/>
      <dgm:t>
        <a:bodyPr/>
        <a:lstStyle/>
        <a:p>
          <a:endParaRPr lang="zh-TW" altLang="en-US"/>
        </a:p>
      </dgm:t>
    </dgm:pt>
    <dgm:pt modelId="{8EBF72A8-97A2-46F2-AA12-012377046FC5}" type="pres">
      <dgm:prSet presAssocID="{A5275FD7-EBCC-4592-9494-6ECDA43B8701}" presName="dummyConnPt" presStyleCnt="0"/>
      <dgm:spPr/>
      <dgm:t>
        <a:bodyPr/>
        <a:lstStyle/>
        <a:p>
          <a:endParaRPr lang="zh-TW" altLang="en-US"/>
        </a:p>
      </dgm:t>
    </dgm:pt>
    <dgm:pt modelId="{61B32938-D89F-4058-99A8-32D8BDF0AB0D}" type="pres">
      <dgm:prSet presAssocID="{A5275FD7-EBCC-4592-9494-6ECDA43B8701}" presName="node" presStyleLbl="node1" presStyleIdx="6" presStyleCnt="12" custScaleX="102641" custScaleY="120820" custLinFactNeighborX="-56378" custLinFactNeighborY="-67932">
        <dgm:presLayoutVars>
          <dgm:bulletEnabled val="1"/>
        </dgm:presLayoutVars>
      </dgm:prSet>
      <dgm:spPr/>
      <dgm:t>
        <a:bodyPr/>
        <a:lstStyle/>
        <a:p>
          <a:endParaRPr lang="zh-TW" altLang="en-US"/>
        </a:p>
      </dgm:t>
    </dgm:pt>
    <dgm:pt modelId="{038DA81E-768F-49D2-B6CF-BEC74A875F58}" type="pres">
      <dgm:prSet presAssocID="{E39DE72A-534D-4675-9804-57C63228D0C6}" presName="sibTrans" presStyleLbl="bgSibTrans2D1" presStyleIdx="6" presStyleCnt="11" custLinFactY="4102" custLinFactNeighborX="-518" custLinFactNeighborY="100000"/>
      <dgm:spPr/>
      <dgm:t>
        <a:bodyPr/>
        <a:lstStyle/>
        <a:p>
          <a:endParaRPr lang="zh-TW" altLang="en-US"/>
        </a:p>
      </dgm:t>
    </dgm:pt>
    <dgm:pt modelId="{CDC15113-F27F-495B-BBA8-01AE1704F1D1}" type="pres">
      <dgm:prSet presAssocID="{AB50BA9E-E1F7-41D4-9C87-62FE4E0EF2FA}" presName="compNode" presStyleCnt="0"/>
      <dgm:spPr/>
      <dgm:t>
        <a:bodyPr/>
        <a:lstStyle/>
        <a:p>
          <a:endParaRPr lang="zh-TW" altLang="en-US"/>
        </a:p>
      </dgm:t>
    </dgm:pt>
    <dgm:pt modelId="{38AF6D60-4C58-4567-8677-0E120794FD0B}" type="pres">
      <dgm:prSet presAssocID="{AB50BA9E-E1F7-41D4-9C87-62FE4E0EF2FA}" presName="dummyConnPt" presStyleCnt="0"/>
      <dgm:spPr/>
      <dgm:t>
        <a:bodyPr/>
        <a:lstStyle/>
        <a:p>
          <a:endParaRPr lang="zh-TW" altLang="en-US"/>
        </a:p>
      </dgm:t>
    </dgm:pt>
    <dgm:pt modelId="{069E8D04-BA47-433E-988E-0D00FC3A6220}" type="pres">
      <dgm:prSet presAssocID="{AB50BA9E-E1F7-41D4-9C87-62FE4E0EF2FA}" presName="node" presStyleLbl="node1" presStyleIdx="7" presStyleCnt="12" custScaleX="84326" custScaleY="51195" custLinFactNeighborX="64116" custLinFactNeighborY="57978">
        <dgm:presLayoutVars>
          <dgm:bulletEnabled val="1"/>
        </dgm:presLayoutVars>
      </dgm:prSet>
      <dgm:spPr/>
      <dgm:t>
        <a:bodyPr/>
        <a:lstStyle/>
        <a:p>
          <a:endParaRPr lang="zh-TW" altLang="en-US"/>
        </a:p>
      </dgm:t>
    </dgm:pt>
    <dgm:pt modelId="{5EEA0933-7418-42BD-8BF8-8C62172F11C6}" type="pres">
      <dgm:prSet presAssocID="{7C0CE088-5347-4694-958F-95340D9D3EE0}" presName="sibTrans" presStyleLbl="bgSibTrans2D1" presStyleIdx="7" presStyleCnt="11"/>
      <dgm:spPr/>
      <dgm:t>
        <a:bodyPr/>
        <a:lstStyle/>
        <a:p>
          <a:endParaRPr lang="zh-TW" altLang="en-US"/>
        </a:p>
      </dgm:t>
    </dgm:pt>
    <dgm:pt modelId="{3FCD67B4-07C8-44B3-B8DF-EADD6D07C6E8}" type="pres">
      <dgm:prSet presAssocID="{CE420E7E-16BF-4EB6-9AA1-5772828713CA}" presName="compNode" presStyleCnt="0"/>
      <dgm:spPr/>
      <dgm:t>
        <a:bodyPr/>
        <a:lstStyle/>
        <a:p>
          <a:endParaRPr lang="zh-TW" altLang="en-US"/>
        </a:p>
      </dgm:t>
    </dgm:pt>
    <dgm:pt modelId="{D895E50B-05AF-43B0-930F-44A41E87A610}" type="pres">
      <dgm:prSet presAssocID="{CE420E7E-16BF-4EB6-9AA1-5772828713CA}" presName="dummyConnPt" presStyleCnt="0"/>
      <dgm:spPr/>
      <dgm:t>
        <a:bodyPr/>
        <a:lstStyle/>
        <a:p>
          <a:endParaRPr lang="zh-TW" altLang="en-US"/>
        </a:p>
      </dgm:t>
    </dgm:pt>
    <dgm:pt modelId="{BC026968-56A3-41A4-AAA2-BB8FA63C944A}" type="pres">
      <dgm:prSet presAssocID="{CE420E7E-16BF-4EB6-9AA1-5772828713CA}" presName="node" presStyleLbl="node1" presStyleIdx="8" presStyleCnt="12" custScaleX="122113" custScaleY="106921" custLinFactY="42848" custLinFactNeighborX="-77710" custLinFactNeighborY="100000">
        <dgm:presLayoutVars>
          <dgm:bulletEnabled val="1"/>
        </dgm:presLayoutVars>
      </dgm:prSet>
      <dgm:spPr/>
      <dgm:t>
        <a:bodyPr/>
        <a:lstStyle/>
        <a:p>
          <a:endParaRPr lang="zh-TW" altLang="en-US"/>
        </a:p>
      </dgm:t>
    </dgm:pt>
    <dgm:pt modelId="{01722DC5-19EB-4C10-8962-9DC5846433B2}" type="pres">
      <dgm:prSet presAssocID="{78C7E4BE-B4C8-421C-9A19-600BFFFC33EC}" presName="sibTrans" presStyleLbl="bgSibTrans2D1" presStyleIdx="8" presStyleCnt="11"/>
      <dgm:spPr/>
      <dgm:t>
        <a:bodyPr/>
        <a:lstStyle/>
        <a:p>
          <a:endParaRPr lang="zh-TW" altLang="en-US"/>
        </a:p>
      </dgm:t>
    </dgm:pt>
    <dgm:pt modelId="{0E48A0F5-0CA2-40E5-805A-3F2C7EEA6CB9}" type="pres">
      <dgm:prSet presAssocID="{C3B06C8D-1002-410B-98D7-6E029BF665EA}" presName="compNode" presStyleCnt="0"/>
      <dgm:spPr/>
      <dgm:t>
        <a:bodyPr/>
        <a:lstStyle/>
        <a:p>
          <a:endParaRPr lang="zh-TW" altLang="en-US"/>
        </a:p>
      </dgm:t>
    </dgm:pt>
    <dgm:pt modelId="{A8A1173C-9737-4DA6-AF45-D7CC43D8262D}" type="pres">
      <dgm:prSet presAssocID="{C3B06C8D-1002-410B-98D7-6E029BF665EA}" presName="dummyConnPt" presStyleCnt="0"/>
      <dgm:spPr/>
      <dgm:t>
        <a:bodyPr/>
        <a:lstStyle/>
        <a:p>
          <a:endParaRPr lang="zh-TW" altLang="en-US"/>
        </a:p>
      </dgm:t>
    </dgm:pt>
    <dgm:pt modelId="{D133D707-38D0-42EE-80D5-BB0AF44C425D}" type="pres">
      <dgm:prSet presAssocID="{C3B06C8D-1002-410B-98D7-6E029BF665EA}" presName="node" presStyleLbl="node1" presStyleIdx="9" presStyleCnt="12" custScaleX="120328" custScaleY="130153" custLinFactY="45283" custLinFactNeighborX="-79439" custLinFactNeighborY="100000">
        <dgm:presLayoutVars>
          <dgm:bulletEnabled val="1"/>
        </dgm:presLayoutVars>
      </dgm:prSet>
      <dgm:spPr/>
      <dgm:t>
        <a:bodyPr/>
        <a:lstStyle/>
        <a:p>
          <a:endParaRPr lang="zh-TW" altLang="en-US"/>
        </a:p>
      </dgm:t>
    </dgm:pt>
    <dgm:pt modelId="{8352487A-DF33-4572-83D3-1806E4CAEF16}" type="pres">
      <dgm:prSet presAssocID="{41DC8BB8-58E7-4027-B609-5C5187805C7F}" presName="sibTrans" presStyleLbl="bgSibTrans2D1" presStyleIdx="9" presStyleCnt="11"/>
      <dgm:spPr/>
      <dgm:t>
        <a:bodyPr/>
        <a:lstStyle/>
        <a:p>
          <a:endParaRPr lang="zh-TW" altLang="en-US"/>
        </a:p>
      </dgm:t>
    </dgm:pt>
    <dgm:pt modelId="{6FFFF3BB-D12E-45C3-9017-0A7C616FF615}" type="pres">
      <dgm:prSet presAssocID="{D931B9AD-EDF3-4BDE-B59D-7636ED495889}" presName="compNode" presStyleCnt="0"/>
      <dgm:spPr/>
      <dgm:t>
        <a:bodyPr/>
        <a:lstStyle/>
        <a:p>
          <a:endParaRPr lang="zh-TW" altLang="en-US"/>
        </a:p>
      </dgm:t>
    </dgm:pt>
    <dgm:pt modelId="{73750682-5E92-42DB-9075-0DC7DBD6AB74}" type="pres">
      <dgm:prSet presAssocID="{D931B9AD-EDF3-4BDE-B59D-7636ED495889}" presName="dummyConnPt" presStyleCnt="0"/>
      <dgm:spPr/>
      <dgm:t>
        <a:bodyPr/>
        <a:lstStyle/>
        <a:p>
          <a:endParaRPr lang="zh-TW" altLang="en-US"/>
        </a:p>
      </dgm:t>
    </dgm:pt>
    <dgm:pt modelId="{055B4FA3-8FE0-4119-A6DD-F7C858D3140D}" type="pres">
      <dgm:prSet presAssocID="{D931B9AD-EDF3-4BDE-B59D-7636ED495889}" presName="node" presStyleLbl="node1" presStyleIdx="10" presStyleCnt="12" custScaleX="90481" custScaleY="70970" custLinFactNeighborX="41816" custLinFactNeighborY="24842">
        <dgm:presLayoutVars>
          <dgm:bulletEnabled val="1"/>
        </dgm:presLayoutVars>
      </dgm:prSet>
      <dgm:spPr/>
      <dgm:t>
        <a:bodyPr/>
        <a:lstStyle/>
        <a:p>
          <a:endParaRPr lang="zh-TW" altLang="en-US"/>
        </a:p>
      </dgm:t>
    </dgm:pt>
    <dgm:pt modelId="{7BA97A52-EA63-42CB-9553-65C61C3E38A1}" type="pres">
      <dgm:prSet presAssocID="{3F689244-7995-4345-A980-7FCBC1C94639}" presName="sibTrans" presStyleLbl="bgSibTrans2D1" presStyleIdx="10" presStyleCnt="11" custLinFactY="38803" custLinFactNeighborX="10085" custLinFactNeighborY="100000"/>
      <dgm:spPr/>
      <dgm:t>
        <a:bodyPr/>
        <a:lstStyle/>
        <a:p>
          <a:endParaRPr lang="zh-TW" altLang="en-US"/>
        </a:p>
      </dgm:t>
    </dgm:pt>
    <dgm:pt modelId="{46F3C12F-5B48-4285-B14C-04ABD926A4CD}" type="pres">
      <dgm:prSet presAssocID="{094B6F28-1171-4228-9945-91597B06FE59}" presName="compNode" presStyleCnt="0"/>
      <dgm:spPr/>
      <dgm:t>
        <a:bodyPr/>
        <a:lstStyle/>
        <a:p>
          <a:endParaRPr lang="zh-TW" altLang="en-US"/>
        </a:p>
      </dgm:t>
    </dgm:pt>
    <dgm:pt modelId="{BE0E118F-A19F-41D5-8060-B168A14CF7F0}" type="pres">
      <dgm:prSet presAssocID="{094B6F28-1171-4228-9945-91597B06FE59}" presName="dummyConnPt" presStyleCnt="0"/>
      <dgm:spPr/>
      <dgm:t>
        <a:bodyPr/>
        <a:lstStyle/>
        <a:p>
          <a:endParaRPr lang="zh-TW" altLang="en-US"/>
        </a:p>
      </dgm:t>
    </dgm:pt>
    <dgm:pt modelId="{23B1EFCB-2C00-45DC-9E5F-6DBE96BFFC56}" type="pres">
      <dgm:prSet presAssocID="{094B6F28-1171-4228-9945-91597B06FE59}" presName="node" presStyleLbl="node1" presStyleIdx="11" presStyleCnt="12" custScaleX="65913" custScaleY="47533" custLinFactY="-44118" custLinFactNeighborX="39236" custLinFactNeighborY="-100000">
        <dgm:presLayoutVars>
          <dgm:bulletEnabled val="1"/>
        </dgm:presLayoutVars>
      </dgm:prSet>
      <dgm:spPr/>
      <dgm:t>
        <a:bodyPr/>
        <a:lstStyle/>
        <a:p>
          <a:endParaRPr lang="zh-TW" altLang="en-US"/>
        </a:p>
      </dgm:t>
    </dgm:pt>
  </dgm:ptLst>
  <dgm:cxnLst>
    <dgm:cxn modelId="{1687C56F-C1B4-4BF6-9D3B-BA83432A99B0}" type="presOf" srcId="{AB50BA9E-E1F7-41D4-9C87-62FE4E0EF2FA}" destId="{069E8D04-BA47-433E-988E-0D00FC3A6220}" srcOrd="0" destOrd="0" presId="urn:microsoft.com/office/officeart/2005/8/layout/bProcess4"/>
    <dgm:cxn modelId="{E8176129-7BA5-407E-B741-4DA9D83F429B}" type="presOf" srcId="{BEE38154-70CE-4569-9A57-EB7510BE577A}" destId="{BA6C6852-401E-4960-A563-BD17363C6315}" srcOrd="0" destOrd="0" presId="urn:microsoft.com/office/officeart/2005/8/layout/bProcess4"/>
    <dgm:cxn modelId="{E686E8F7-07A0-4CDB-922F-561C0337DB41}" type="presOf" srcId="{094B6F28-1171-4228-9945-91597B06FE59}" destId="{23B1EFCB-2C00-45DC-9E5F-6DBE96BFFC56}" srcOrd="0" destOrd="0" presId="urn:microsoft.com/office/officeart/2005/8/layout/bProcess4"/>
    <dgm:cxn modelId="{9C79CE8A-0AC0-4844-BEFC-A4846D03A18A}" type="presOf" srcId="{78C7E4BE-B4C8-421C-9A19-600BFFFC33EC}" destId="{01722DC5-19EB-4C10-8962-9DC5846433B2}" srcOrd="0" destOrd="0" presId="urn:microsoft.com/office/officeart/2005/8/layout/bProcess4"/>
    <dgm:cxn modelId="{6CCA6C0F-06DA-40E1-9792-A7ED543332B5}" srcId="{BEE38154-70CE-4569-9A57-EB7510BE577A}" destId="{A5275FD7-EBCC-4592-9494-6ECDA43B8701}" srcOrd="6" destOrd="0" parTransId="{891CF883-936E-4C84-B619-28D9404702FA}" sibTransId="{E39DE72A-534D-4675-9804-57C63228D0C6}"/>
    <dgm:cxn modelId="{44ED6C3E-9871-47BE-90D2-209E7C222CAD}" type="presOf" srcId="{E39DE72A-534D-4675-9804-57C63228D0C6}" destId="{038DA81E-768F-49D2-B6CF-BEC74A875F58}" srcOrd="0" destOrd="0" presId="urn:microsoft.com/office/officeart/2005/8/layout/bProcess4"/>
    <dgm:cxn modelId="{67D3F8CE-E883-4020-83AC-3D2C2172DE57}" srcId="{BEE38154-70CE-4569-9A57-EB7510BE577A}" destId="{D931B9AD-EDF3-4BDE-B59D-7636ED495889}" srcOrd="10" destOrd="0" parTransId="{37B3283A-0D28-43AA-A4E3-65C51301051D}" sibTransId="{3F689244-7995-4345-A980-7FCBC1C94639}"/>
    <dgm:cxn modelId="{E7BC7348-52D2-433B-8E24-A1D126BC17F7}" srcId="{BEE38154-70CE-4569-9A57-EB7510BE577A}" destId="{856AD69D-9B2D-4657-BB91-5A242FC4EE85}" srcOrd="5" destOrd="0" parTransId="{59BA7663-DB06-4706-A0A2-42EF0625A7E7}" sibTransId="{0C195C0F-7A72-4D20-A101-392627310499}"/>
    <dgm:cxn modelId="{1274F36F-5924-4187-8826-F24424759BB4}" type="presOf" srcId="{CE420E7E-16BF-4EB6-9AA1-5772828713CA}" destId="{BC026968-56A3-41A4-AAA2-BB8FA63C944A}" srcOrd="0" destOrd="0" presId="urn:microsoft.com/office/officeart/2005/8/layout/bProcess4"/>
    <dgm:cxn modelId="{156E04A9-D715-427D-84B2-5B0CC2F781B7}" type="presOf" srcId="{B233B54D-9A0F-4D48-B270-6D9C0D326E91}" destId="{E7443E8B-49A5-40F2-95C7-2BF3A23877B9}" srcOrd="0" destOrd="0" presId="urn:microsoft.com/office/officeart/2005/8/layout/bProcess4"/>
    <dgm:cxn modelId="{22DED33F-D6C7-4E61-811C-FF4E55C53A01}" srcId="{BEE38154-70CE-4569-9A57-EB7510BE577A}" destId="{094B6F28-1171-4228-9945-91597B06FE59}" srcOrd="11" destOrd="0" parTransId="{5E6AA308-D3E1-4E8B-A59A-FC0D3DDFDAC8}" sibTransId="{DDE58A3F-F506-4A71-BB61-7CCFE48D5689}"/>
    <dgm:cxn modelId="{AB8AA439-E1A9-42AB-B86C-7AB20F311775}" srcId="{BEE38154-70CE-4569-9A57-EB7510BE577A}" destId="{F87711BB-BEE4-4E4A-91B1-850A06383CFF}" srcOrd="4" destOrd="0" parTransId="{046CB343-5715-4703-8135-323F3FBB1F68}" sibTransId="{B233B54D-9A0F-4D48-B270-6D9C0D326E91}"/>
    <dgm:cxn modelId="{025C762F-3B9D-44D5-8B0A-9718A6B5286F}" type="presOf" srcId="{856AD69D-9B2D-4657-BB91-5A242FC4EE85}" destId="{5D3A1839-DE8C-49ED-B074-C7C5838D29BA}" srcOrd="0" destOrd="0" presId="urn:microsoft.com/office/officeart/2005/8/layout/bProcess4"/>
    <dgm:cxn modelId="{0FA2458F-FFB2-403F-A131-86E83B4455E3}" type="presOf" srcId="{3F689244-7995-4345-A980-7FCBC1C94639}" destId="{7BA97A52-EA63-42CB-9553-65C61C3E38A1}" srcOrd="0" destOrd="0" presId="urn:microsoft.com/office/officeart/2005/8/layout/bProcess4"/>
    <dgm:cxn modelId="{AD46C55C-557A-4D29-8870-38F63AEB5F2E}" srcId="{BEE38154-70CE-4569-9A57-EB7510BE577A}" destId="{EE843EF3-21FD-49E1-B711-A0EF2BB6C28A}" srcOrd="1" destOrd="0" parTransId="{97BBD609-F84B-4D43-997D-FA5F648B3AD0}" sibTransId="{B846F717-CF2B-4AF5-9128-AA479D169A6F}"/>
    <dgm:cxn modelId="{279246CA-8706-4086-881C-64E549CBDD44}" type="presOf" srcId="{D931B9AD-EDF3-4BDE-B59D-7636ED495889}" destId="{055B4FA3-8FE0-4119-A6DD-F7C858D3140D}" srcOrd="0" destOrd="0" presId="urn:microsoft.com/office/officeart/2005/8/layout/bProcess4"/>
    <dgm:cxn modelId="{B4793126-0310-423A-B8E5-8BD94B733095}" type="presOf" srcId="{EE843EF3-21FD-49E1-B711-A0EF2BB6C28A}" destId="{7E8E9DBA-0F88-4469-9E98-DA318A79201C}" srcOrd="0" destOrd="0" presId="urn:microsoft.com/office/officeart/2005/8/layout/bProcess4"/>
    <dgm:cxn modelId="{7363623E-7593-44CA-86E4-50622E4B33D3}" type="presOf" srcId="{BEC7E254-7A6A-4E9B-BEB1-9F65585DB3DE}" destId="{7577F533-A7E8-437C-8DC1-0CA996874E68}" srcOrd="0" destOrd="0" presId="urn:microsoft.com/office/officeart/2005/8/layout/bProcess4"/>
    <dgm:cxn modelId="{1F2C7454-9C7F-4FB0-9C91-9E64D6CF0EFA}" type="presOf" srcId="{41DC8BB8-58E7-4027-B609-5C5187805C7F}" destId="{8352487A-DF33-4572-83D3-1806E4CAEF16}" srcOrd="0" destOrd="0" presId="urn:microsoft.com/office/officeart/2005/8/layout/bProcess4"/>
    <dgm:cxn modelId="{A4DD8DF4-F829-4996-8316-4AA0F2DA555D}" srcId="{BEE38154-70CE-4569-9A57-EB7510BE577A}" destId="{CE420E7E-16BF-4EB6-9AA1-5772828713CA}" srcOrd="8" destOrd="0" parTransId="{0DE1318C-E596-4121-A8BF-96C7634B2C34}" sibTransId="{78C7E4BE-B4C8-421C-9A19-600BFFFC33EC}"/>
    <dgm:cxn modelId="{BD84137E-04C6-4A7C-AA98-B5B042AD6D1D}" srcId="{BEE38154-70CE-4569-9A57-EB7510BE577A}" destId="{C3B06C8D-1002-410B-98D7-6E029BF665EA}" srcOrd="9" destOrd="0" parTransId="{211E89E0-1582-4DD7-BF6A-48F6385EF147}" sibTransId="{41DC8BB8-58E7-4027-B609-5C5187805C7F}"/>
    <dgm:cxn modelId="{A3459387-25C7-4C0B-A3AF-21A139F98FD4}" type="presOf" srcId="{9AA03BA6-F219-4972-ACBE-48C9C95567D0}" destId="{89577A19-1526-486F-9155-F810DFD59E79}" srcOrd="0" destOrd="0" presId="urn:microsoft.com/office/officeart/2005/8/layout/bProcess4"/>
    <dgm:cxn modelId="{16A50D83-D2A4-4D89-B6F2-FF3EC73E29AE}" type="presOf" srcId="{7C0CE088-5347-4694-958F-95340D9D3EE0}" destId="{5EEA0933-7418-42BD-8BF8-8C62172F11C6}" srcOrd="0" destOrd="0" presId="urn:microsoft.com/office/officeart/2005/8/layout/bProcess4"/>
    <dgm:cxn modelId="{0FCE3534-411D-4352-80CC-5FCDA986CFC5}" type="presOf" srcId="{EBC03FAC-8D59-4D59-BECE-80068AD40B0C}" destId="{0B2BD6C1-248B-4E13-8F5C-74E39B6724BB}" srcOrd="0" destOrd="0" presId="urn:microsoft.com/office/officeart/2005/8/layout/bProcess4"/>
    <dgm:cxn modelId="{5E684D7C-660C-4F0B-BCDD-60266D1BDF26}" srcId="{BEE38154-70CE-4569-9A57-EB7510BE577A}" destId="{9AFEFE0E-5244-4274-9291-D2D38C10CB2A}" srcOrd="0" destOrd="0" parTransId="{F237C455-F822-478D-B46E-E6248CD0EDB0}" sibTransId="{9AA03BA6-F219-4972-ACBE-48C9C95567D0}"/>
    <dgm:cxn modelId="{71686423-C482-4EDF-BB68-328FB1F6E32F}" type="presOf" srcId="{B846F717-CF2B-4AF5-9128-AA479D169A6F}" destId="{D5847292-7AA0-4913-AFD4-E97650FA3C79}" srcOrd="0" destOrd="0" presId="urn:microsoft.com/office/officeart/2005/8/layout/bProcess4"/>
    <dgm:cxn modelId="{FBF8E3BD-A129-48EC-9E9F-3905A056B523}" srcId="{BEE38154-70CE-4569-9A57-EB7510BE577A}" destId="{1D0C0FEF-D290-4F5C-9EF9-6D0773FB5574}" srcOrd="3" destOrd="0" parTransId="{20F72B4F-C86E-46A2-B651-D892E30060F2}" sibTransId="{360B9409-AE22-44DF-B93C-760551BDA37D}"/>
    <dgm:cxn modelId="{EFFE08BD-0C08-4F6E-B9C9-228F42A7827B}" type="presOf" srcId="{1D0C0FEF-D290-4F5C-9EF9-6D0773FB5574}" destId="{9794F3C8-39B6-429B-9FC9-634D482884B0}" srcOrd="0" destOrd="0" presId="urn:microsoft.com/office/officeart/2005/8/layout/bProcess4"/>
    <dgm:cxn modelId="{9CC3DF1D-D80D-4319-A0B5-38CBD4C6B93C}" type="presOf" srcId="{F87711BB-BEE4-4E4A-91B1-850A06383CFF}" destId="{E2FB1E09-FFA8-4565-B4E4-80B7F9ACC2CA}" srcOrd="0" destOrd="0" presId="urn:microsoft.com/office/officeart/2005/8/layout/bProcess4"/>
    <dgm:cxn modelId="{9495332E-8AFD-445F-8C2D-E6E0E9957FDD}" type="presOf" srcId="{A5275FD7-EBCC-4592-9494-6ECDA43B8701}" destId="{61B32938-D89F-4058-99A8-32D8BDF0AB0D}" srcOrd="0" destOrd="0" presId="urn:microsoft.com/office/officeart/2005/8/layout/bProcess4"/>
    <dgm:cxn modelId="{7D5B31CC-9330-46D9-B6C8-D832E60DDA62}" type="presOf" srcId="{9AFEFE0E-5244-4274-9291-D2D38C10CB2A}" destId="{0B20BC74-C676-4F93-A827-4872D438DB1F}" srcOrd="0" destOrd="0" presId="urn:microsoft.com/office/officeart/2005/8/layout/bProcess4"/>
    <dgm:cxn modelId="{D514C15B-B776-4477-A49B-5FA8C74FED8F}" srcId="{BEE38154-70CE-4569-9A57-EB7510BE577A}" destId="{BEC7E254-7A6A-4E9B-BEB1-9F65585DB3DE}" srcOrd="2" destOrd="0" parTransId="{6702C37D-81B7-47FF-9066-F649DFB3FA19}" sibTransId="{EBC03FAC-8D59-4D59-BECE-80068AD40B0C}"/>
    <dgm:cxn modelId="{495986DE-5C3F-43A0-9A3A-2B007B903A48}" type="presOf" srcId="{0C195C0F-7A72-4D20-A101-392627310499}" destId="{2CD6E0A6-D42E-410C-AA51-78F930CCCA5D}" srcOrd="0" destOrd="0" presId="urn:microsoft.com/office/officeart/2005/8/layout/bProcess4"/>
    <dgm:cxn modelId="{FB85F350-9792-49D5-BED2-283211DEA8A0}" type="presOf" srcId="{C3B06C8D-1002-410B-98D7-6E029BF665EA}" destId="{D133D707-38D0-42EE-80D5-BB0AF44C425D}" srcOrd="0" destOrd="0" presId="urn:microsoft.com/office/officeart/2005/8/layout/bProcess4"/>
    <dgm:cxn modelId="{A9F4A3CF-1A27-4075-AD4F-FD74E78E1C54}" type="presOf" srcId="{360B9409-AE22-44DF-B93C-760551BDA37D}" destId="{461715E6-76E5-48D9-AC03-891FBD4347A3}" srcOrd="0" destOrd="0" presId="urn:microsoft.com/office/officeart/2005/8/layout/bProcess4"/>
    <dgm:cxn modelId="{ACD16359-9F65-4AE9-8512-74F28566F272}" srcId="{BEE38154-70CE-4569-9A57-EB7510BE577A}" destId="{AB50BA9E-E1F7-41D4-9C87-62FE4E0EF2FA}" srcOrd="7" destOrd="0" parTransId="{4E3BEA27-A7B6-4871-B26C-81AD90467660}" sibTransId="{7C0CE088-5347-4694-958F-95340D9D3EE0}"/>
    <dgm:cxn modelId="{F89EF814-38B2-45A9-B514-B92639A2CBFB}" type="presParOf" srcId="{BA6C6852-401E-4960-A563-BD17363C6315}" destId="{6A5556AF-66B9-436A-85C0-734C2FEBD0AE}" srcOrd="0" destOrd="0" presId="urn:microsoft.com/office/officeart/2005/8/layout/bProcess4"/>
    <dgm:cxn modelId="{6AE99ACA-23FA-435F-981A-F48ABD5CFBAA}" type="presParOf" srcId="{6A5556AF-66B9-436A-85C0-734C2FEBD0AE}" destId="{26FE3435-F128-4815-8898-0FFB8FE6F737}" srcOrd="0" destOrd="0" presId="urn:microsoft.com/office/officeart/2005/8/layout/bProcess4"/>
    <dgm:cxn modelId="{1853B322-66A5-4178-84A1-38AF7E3941FA}" type="presParOf" srcId="{6A5556AF-66B9-436A-85C0-734C2FEBD0AE}" destId="{0B20BC74-C676-4F93-A827-4872D438DB1F}" srcOrd="1" destOrd="0" presId="urn:microsoft.com/office/officeart/2005/8/layout/bProcess4"/>
    <dgm:cxn modelId="{7B2D0469-3D3F-4DE8-A09E-CA6E186762C8}" type="presParOf" srcId="{BA6C6852-401E-4960-A563-BD17363C6315}" destId="{89577A19-1526-486F-9155-F810DFD59E79}" srcOrd="1" destOrd="0" presId="urn:microsoft.com/office/officeart/2005/8/layout/bProcess4"/>
    <dgm:cxn modelId="{00F1F6E6-835D-4764-AD4C-E15CB2ED25B0}" type="presParOf" srcId="{BA6C6852-401E-4960-A563-BD17363C6315}" destId="{06A1D2C3-7FED-4B57-A1CB-E06B84A090A8}" srcOrd="2" destOrd="0" presId="urn:microsoft.com/office/officeart/2005/8/layout/bProcess4"/>
    <dgm:cxn modelId="{524C0CF9-A415-409E-A354-B6CBD77C6510}" type="presParOf" srcId="{06A1D2C3-7FED-4B57-A1CB-E06B84A090A8}" destId="{E81E2EE2-3D9D-4B60-819D-B7A4BF961A1A}" srcOrd="0" destOrd="0" presId="urn:microsoft.com/office/officeart/2005/8/layout/bProcess4"/>
    <dgm:cxn modelId="{1709A044-29D7-41B0-A913-58C23AA2B4E9}" type="presParOf" srcId="{06A1D2C3-7FED-4B57-A1CB-E06B84A090A8}" destId="{7E8E9DBA-0F88-4469-9E98-DA318A79201C}" srcOrd="1" destOrd="0" presId="urn:microsoft.com/office/officeart/2005/8/layout/bProcess4"/>
    <dgm:cxn modelId="{6918A5BA-9510-4370-983A-A59522E25819}" type="presParOf" srcId="{BA6C6852-401E-4960-A563-BD17363C6315}" destId="{D5847292-7AA0-4913-AFD4-E97650FA3C79}" srcOrd="3" destOrd="0" presId="urn:microsoft.com/office/officeart/2005/8/layout/bProcess4"/>
    <dgm:cxn modelId="{BE5E323D-7D4E-4AE7-BE71-CA5200B906BE}" type="presParOf" srcId="{BA6C6852-401E-4960-A563-BD17363C6315}" destId="{B83B1009-5DB1-4EF0-AE9A-A8B9D0B9719F}" srcOrd="4" destOrd="0" presId="urn:microsoft.com/office/officeart/2005/8/layout/bProcess4"/>
    <dgm:cxn modelId="{C7D79B5E-6491-4BFA-A4D1-8EBA72374B64}" type="presParOf" srcId="{B83B1009-5DB1-4EF0-AE9A-A8B9D0B9719F}" destId="{A37698B0-7C42-420B-9904-D597E84577FC}" srcOrd="0" destOrd="0" presId="urn:microsoft.com/office/officeart/2005/8/layout/bProcess4"/>
    <dgm:cxn modelId="{24BDECF5-0684-4DDD-A042-80046402A9A7}" type="presParOf" srcId="{B83B1009-5DB1-4EF0-AE9A-A8B9D0B9719F}" destId="{7577F533-A7E8-437C-8DC1-0CA996874E68}" srcOrd="1" destOrd="0" presId="urn:microsoft.com/office/officeart/2005/8/layout/bProcess4"/>
    <dgm:cxn modelId="{81EAC4BF-DE51-495E-ADAD-64A40A17BCD1}" type="presParOf" srcId="{BA6C6852-401E-4960-A563-BD17363C6315}" destId="{0B2BD6C1-248B-4E13-8F5C-74E39B6724BB}" srcOrd="5" destOrd="0" presId="urn:microsoft.com/office/officeart/2005/8/layout/bProcess4"/>
    <dgm:cxn modelId="{ED64F6C1-65BA-4439-9BD2-A96373811BC9}" type="presParOf" srcId="{BA6C6852-401E-4960-A563-BD17363C6315}" destId="{24B3A8C5-E03F-4EB8-A2CB-863AD39F83AB}" srcOrd="6" destOrd="0" presId="urn:microsoft.com/office/officeart/2005/8/layout/bProcess4"/>
    <dgm:cxn modelId="{689535A7-D888-4AA6-9C5A-BEA77608D885}" type="presParOf" srcId="{24B3A8C5-E03F-4EB8-A2CB-863AD39F83AB}" destId="{A2A1A357-B8F6-4053-B16F-4BF46D320D82}" srcOrd="0" destOrd="0" presId="urn:microsoft.com/office/officeart/2005/8/layout/bProcess4"/>
    <dgm:cxn modelId="{3A8EB267-3A16-430D-9215-FE854A11B1FD}" type="presParOf" srcId="{24B3A8C5-E03F-4EB8-A2CB-863AD39F83AB}" destId="{9794F3C8-39B6-429B-9FC9-634D482884B0}" srcOrd="1" destOrd="0" presId="urn:microsoft.com/office/officeart/2005/8/layout/bProcess4"/>
    <dgm:cxn modelId="{40D72675-B2B5-40CB-BFFF-30A5FFCE05EE}" type="presParOf" srcId="{BA6C6852-401E-4960-A563-BD17363C6315}" destId="{461715E6-76E5-48D9-AC03-891FBD4347A3}" srcOrd="7" destOrd="0" presId="urn:microsoft.com/office/officeart/2005/8/layout/bProcess4"/>
    <dgm:cxn modelId="{F127C3FB-C018-4B69-93F8-46FE15AF4783}" type="presParOf" srcId="{BA6C6852-401E-4960-A563-BD17363C6315}" destId="{4A2110AA-3F12-4997-AA73-8AC2747629EB}" srcOrd="8" destOrd="0" presId="urn:microsoft.com/office/officeart/2005/8/layout/bProcess4"/>
    <dgm:cxn modelId="{01220EEA-E6B9-44A8-AE0C-7BAB2ED55A32}" type="presParOf" srcId="{4A2110AA-3F12-4997-AA73-8AC2747629EB}" destId="{D8FDAE84-FA72-4B25-A10A-F00F2F3C202D}" srcOrd="0" destOrd="0" presId="urn:microsoft.com/office/officeart/2005/8/layout/bProcess4"/>
    <dgm:cxn modelId="{E67BB173-4E34-471C-A36E-0100A3C83397}" type="presParOf" srcId="{4A2110AA-3F12-4997-AA73-8AC2747629EB}" destId="{E2FB1E09-FFA8-4565-B4E4-80B7F9ACC2CA}" srcOrd="1" destOrd="0" presId="urn:microsoft.com/office/officeart/2005/8/layout/bProcess4"/>
    <dgm:cxn modelId="{C114094C-9459-4681-935A-186BB3942DC3}" type="presParOf" srcId="{BA6C6852-401E-4960-A563-BD17363C6315}" destId="{E7443E8B-49A5-40F2-95C7-2BF3A23877B9}" srcOrd="9" destOrd="0" presId="urn:microsoft.com/office/officeart/2005/8/layout/bProcess4"/>
    <dgm:cxn modelId="{BB2B576D-CD49-4117-906B-C9F981331204}" type="presParOf" srcId="{BA6C6852-401E-4960-A563-BD17363C6315}" destId="{0A92ED15-D1B4-449F-8CC8-B38E61DC48D3}" srcOrd="10" destOrd="0" presId="urn:microsoft.com/office/officeart/2005/8/layout/bProcess4"/>
    <dgm:cxn modelId="{224764ED-2A96-4C1D-832C-F0560BA15BBF}" type="presParOf" srcId="{0A92ED15-D1B4-449F-8CC8-B38E61DC48D3}" destId="{D0C6643B-BD90-428B-BC7F-6056187C05E1}" srcOrd="0" destOrd="0" presId="urn:microsoft.com/office/officeart/2005/8/layout/bProcess4"/>
    <dgm:cxn modelId="{138DB086-ED28-44BF-8012-9B9F17A89E34}" type="presParOf" srcId="{0A92ED15-D1B4-449F-8CC8-B38E61DC48D3}" destId="{5D3A1839-DE8C-49ED-B074-C7C5838D29BA}" srcOrd="1" destOrd="0" presId="urn:microsoft.com/office/officeart/2005/8/layout/bProcess4"/>
    <dgm:cxn modelId="{B79AC354-E11F-4D9C-A787-62D3CF9DCC19}" type="presParOf" srcId="{BA6C6852-401E-4960-A563-BD17363C6315}" destId="{2CD6E0A6-D42E-410C-AA51-78F930CCCA5D}" srcOrd="11" destOrd="0" presId="urn:microsoft.com/office/officeart/2005/8/layout/bProcess4"/>
    <dgm:cxn modelId="{5C309727-F7D4-4863-9D26-96C6AE0592D0}" type="presParOf" srcId="{BA6C6852-401E-4960-A563-BD17363C6315}" destId="{0564673C-EF54-40E2-8AC9-B767F6AE3E46}" srcOrd="12" destOrd="0" presId="urn:microsoft.com/office/officeart/2005/8/layout/bProcess4"/>
    <dgm:cxn modelId="{A2997597-D4D4-4D3B-91E7-A86B325ECF3D}" type="presParOf" srcId="{0564673C-EF54-40E2-8AC9-B767F6AE3E46}" destId="{8EBF72A8-97A2-46F2-AA12-012377046FC5}" srcOrd="0" destOrd="0" presId="urn:microsoft.com/office/officeart/2005/8/layout/bProcess4"/>
    <dgm:cxn modelId="{F23D2898-E9FC-4200-B5C3-D7A3FE8DDD24}" type="presParOf" srcId="{0564673C-EF54-40E2-8AC9-B767F6AE3E46}" destId="{61B32938-D89F-4058-99A8-32D8BDF0AB0D}" srcOrd="1" destOrd="0" presId="urn:microsoft.com/office/officeart/2005/8/layout/bProcess4"/>
    <dgm:cxn modelId="{7205138F-6D7C-4F45-A12E-051C4FA53F76}" type="presParOf" srcId="{BA6C6852-401E-4960-A563-BD17363C6315}" destId="{038DA81E-768F-49D2-B6CF-BEC74A875F58}" srcOrd="13" destOrd="0" presId="urn:microsoft.com/office/officeart/2005/8/layout/bProcess4"/>
    <dgm:cxn modelId="{E220FCE5-4843-4466-953D-E2E70320C0E0}" type="presParOf" srcId="{BA6C6852-401E-4960-A563-BD17363C6315}" destId="{CDC15113-F27F-495B-BBA8-01AE1704F1D1}" srcOrd="14" destOrd="0" presId="urn:microsoft.com/office/officeart/2005/8/layout/bProcess4"/>
    <dgm:cxn modelId="{1C0328A4-CF71-48B8-A2C3-E3E67A921F0E}" type="presParOf" srcId="{CDC15113-F27F-495B-BBA8-01AE1704F1D1}" destId="{38AF6D60-4C58-4567-8677-0E120794FD0B}" srcOrd="0" destOrd="0" presId="urn:microsoft.com/office/officeart/2005/8/layout/bProcess4"/>
    <dgm:cxn modelId="{67EE8CA7-4D28-4A82-9508-5EC31C15C893}" type="presParOf" srcId="{CDC15113-F27F-495B-BBA8-01AE1704F1D1}" destId="{069E8D04-BA47-433E-988E-0D00FC3A6220}" srcOrd="1" destOrd="0" presId="urn:microsoft.com/office/officeart/2005/8/layout/bProcess4"/>
    <dgm:cxn modelId="{5A655BA2-62D6-43C2-8116-0B5EB5396770}" type="presParOf" srcId="{BA6C6852-401E-4960-A563-BD17363C6315}" destId="{5EEA0933-7418-42BD-8BF8-8C62172F11C6}" srcOrd="15" destOrd="0" presId="urn:microsoft.com/office/officeart/2005/8/layout/bProcess4"/>
    <dgm:cxn modelId="{46089F7C-2777-4661-9011-57CFE8C92EDA}" type="presParOf" srcId="{BA6C6852-401E-4960-A563-BD17363C6315}" destId="{3FCD67B4-07C8-44B3-B8DF-EADD6D07C6E8}" srcOrd="16" destOrd="0" presId="urn:microsoft.com/office/officeart/2005/8/layout/bProcess4"/>
    <dgm:cxn modelId="{E9259EBF-27C8-4CF1-A062-370F3CAC7214}" type="presParOf" srcId="{3FCD67B4-07C8-44B3-B8DF-EADD6D07C6E8}" destId="{D895E50B-05AF-43B0-930F-44A41E87A610}" srcOrd="0" destOrd="0" presId="urn:microsoft.com/office/officeart/2005/8/layout/bProcess4"/>
    <dgm:cxn modelId="{7214FC44-CAC2-4D99-808E-DD68E0BA0689}" type="presParOf" srcId="{3FCD67B4-07C8-44B3-B8DF-EADD6D07C6E8}" destId="{BC026968-56A3-41A4-AAA2-BB8FA63C944A}" srcOrd="1" destOrd="0" presId="urn:microsoft.com/office/officeart/2005/8/layout/bProcess4"/>
    <dgm:cxn modelId="{C89FD83A-6717-4528-A802-0518DBB72C67}" type="presParOf" srcId="{BA6C6852-401E-4960-A563-BD17363C6315}" destId="{01722DC5-19EB-4C10-8962-9DC5846433B2}" srcOrd="17" destOrd="0" presId="urn:microsoft.com/office/officeart/2005/8/layout/bProcess4"/>
    <dgm:cxn modelId="{A2C1A6AC-857E-4B51-95D6-BC5AFB28E7A2}" type="presParOf" srcId="{BA6C6852-401E-4960-A563-BD17363C6315}" destId="{0E48A0F5-0CA2-40E5-805A-3F2C7EEA6CB9}" srcOrd="18" destOrd="0" presId="urn:microsoft.com/office/officeart/2005/8/layout/bProcess4"/>
    <dgm:cxn modelId="{9398AAC4-4C87-460B-B1EF-D709EFBCA136}" type="presParOf" srcId="{0E48A0F5-0CA2-40E5-805A-3F2C7EEA6CB9}" destId="{A8A1173C-9737-4DA6-AF45-D7CC43D8262D}" srcOrd="0" destOrd="0" presId="urn:microsoft.com/office/officeart/2005/8/layout/bProcess4"/>
    <dgm:cxn modelId="{90EF8C44-BAF5-4F7F-B32B-BE4A737A23FC}" type="presParOf" srcId="{0E48A0F5-0CA2-40E5-805A-3F2C7EEA6CB9}" destId="{D133D707-38D0-42EE-80D5-BB0AF44C425D}" srcOrd="1" destOrd="0" presId="urn:microsoft.com/office/officeart/2005/8/layout/bProcess4"/>
    <dgm:cxn modelId="{9846568E-DC12-41E2-9EB1-B8C03A8B87A8}" type="presParOf" srcId="{BA6C6852-401E-4960-A563-BD17363C6315}" destId="{8352487A-DF33-4572-83D3-1806E4CAEF16}" srcOrd="19" destOrd="0" presId="urn:microsoft.com/office/officeart/2005/8/layout/bProcess4"/>
    <dgm:cxn modelId="{587DD77F-6924-48A1-95E2-5A9EEDDC730F}" type="presParOf" srcId="{BA6C6852-401E-4960-A563-BD17363C6315}" destId="{6FFFF3BB-D12E-45C3-9017-0A7C616FF615}" srcOrd="20" destOrd="0" presId="urn:microsoft.com/office/officeart/2005/8/layout/bProcess4"/>
    <dgm:cxn modelId="{169AEFB1-D6F6-4F9A-A33F-AF13DFA7A474}" type="presParOf" srcId="{6FFFF3BB-D12E-45C3-9017-0A7C616FF615}" destId="{73750682-5E92-42DB-9075-0DC7DBD6AB74}" srcOrd="0" destOrd="0" presId="urn:microsoft.com/office/officeart/2005/8/layout/bProcess4"/>
    <dgm:cxn modelId="{628E3B9A-C904-4110-9D5F-9F6EF2A8AC14}" type="presParOf" srcId="{6FFFF3BB-D12E-45C3-9017-0A7C616FF615}" destId="{055B4FA3-8FE0-4119-A6DD-F7C858D3140D}" srcOrd="1" destOrd="0" presId="urn:microsoft.com/office/officeart/2005/8/layout/bProcess4"/>
    <dgm:cxn modelId="{2A7EC93F-ED5E-4F25-814C-21283D78DB79}" type="presParOf" srcId="{BA6C6852-401E-4960-A563-BD17363C6315}" destId="{7BA97A52-EA63-42CB-9553-65C61C3E38A1}" srcOrd="21" destOrd="0" presId="urn:microsoft.com/office/officeart/2005/8/layout/bProcess4"/>
    <dgm:cxn modelId="{C185A34F-5E50-49BF-BFC9-BF0A1C1B5C13}" type="presParOf" srcId="{BA6C6852-401E-4960-A563-BD17363C6315}" destId="{46F3C12F-5B48-4285-B14C-04ABD926A4CD}" srcOrd="22" destOrd="0" presId="urn:microsoft.com/office/officeart/2005/8/layout/bProcess4"/>
    <dgm:cxn modelId="{7EC841AD-C1EF-45E3-8174-DB6125CEA9D3}" type="presParOf" srcId="{46F3C12F-5B48-4285-B14C-04ABD926A4CD}" destId="{BE0E118F-A19F-41D5-8060-B168A14CF7F0}" srcOrd="0" destOrd="0" presId="urn:microsoft.com/office/officeart/2005/8/layout/bProcess4"/>
    <dgm:cxn modelId="{9D851FB3-C0F7-4240-99E9-E8C15222484C}" type="presParOf" srcId="{46F3C12F-5B48-4285-B14C-04ABD926A4CD}" destId="{23B1EFCB-2C00-45DC-9E5F-6DBE96BFFC56}" srcOrd="1" destOrd="0" presId="urn:microsoft.com/office/officeart/2005/8/layout/bProcess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5.xml><?xml version="1.0" encoding="utf-8"?>
<dgm:dataModel xmlns:dgm="http://schemas.openxmlformats.org/drawingml/2006/diagram" xmlns:a="http://schemas.openxmlformats.org/drawingml/2006/main">
  <dgm:ptLst>
    <dgm:pt modelId="{94868EB6-0917-4824-A3FF-91EA625948AA}" type="doc">
      <dgm:prSet loTypeId="urn:microsoft.com/office/officeart/2005/8/layout/process3" loCatId="process" qsTypeId="urn:microsoft.com/office/officeart/2005/8/quickstyle/simple1" qsCatId="simple" csTypeId="urn:microsoft.com/office/officeart/2005/8/colors/colorful2" csCatId="colorful" phldr="1"/>
      <dgm:spPr/>
      <dgm:t>
        <a:bodyPr/>
        <a:lstStyle/>
        <a:p>
          <a:endParaRPr lang="zh-TW" altLang="en-US"/>
        </a:p>
      </dgm:t>
    </dgm:pt>
    <dgm:pt modelId="{B6D0BFAE-35FE-483B-B257-B86BF11A6810}">
      <dgm:prSet phldrT="[文字]"/>
      <dgm:spPr/>
      <dgm:t>
        <a:bodyPr/>
        <a:lstStyle/>
        <a:p>
          <a:r>
            <a:rPr lang="zh-TW" altLang="en-US" dirty="0">
              <a:latin typeface="標楷體" panose="03000509000000000000" pitchFamily="65" charset="-120"/>
              <a:ea typeface="標楷體" panose="03000509000000000000" pitchFamily="65" charset="-120"/>
            </a:rPr>
            <a:t>資料庫整合</a:t>
          </a:r>
        </a:p>
      </dgm:t>
    </dgm:pt>
    <dgm:pt modelId="{B7C1EA67-1978-40C3-8B98-FDD333235999}" type="parTrans" cxnId="{0F8AABDD-70A9-4CA5-B3BF-52466066D83C}">
      <dgm:prSet/>
      <dgm:spPr/>
      <dgm:t>
        <a:bodyPr/>
        <a:lstStyle/>
        <a:p>
          <a:endParaRPr lang="zh-TW" altLang="en-US"/>
        </a:p>
      </dgm:t>
    </dgm:pt>
    <dgm:pt modelId="{BD03532B-1D2E-499A-BE1F-4C2110685CCC}" type="sibTrans" cxnId="{0F8AABDD-70A9-4CA5-B3BF-52466066D83C}">
      <dgm:prSet/>
      <dgm:spPr/>
      <dgm:t>
        <a:bodyPr/>
        <a:lstStyle/>
        <a:p>
          <a:endParaRPr lang="zh-TW" altLang="en-US"/>
        </a:p>
      </dgm:t>
    </dgm:pt>
    <dgm:pt modelId="{5F83B02B-BF08-4CE2-878C-031ED3E3E75D}">
      <dgm:prSet phldrT="[文字]" custT="1"/>
      <dgm:spPr/>
      <dgm:t>
        <a:bodyPr/>
        <a:lstStyle/>
        <a:p>
          <a:r>
            <a:rPr lang="zh-TW" altLang="en-US" sz="2800" dirty="0">
              <a:latin typeface="標楷體" panose="03000509000000000000" pitchFamily="65" charset="-120"/>
              <a:ea typeface="標楷體" panose="03000509000000000000" pitchFamily="65" charset="-120"/>
            </a:rPr>
            <a:t>圖書館</a:t>
          </a:r>
        </a:p>
      </dgm:t>
    </dgm:pt>
    <dgm:pt modelId="{50384397-28A7-445B-916E-3270F0BAA173}" type="parTrans" cxnId="{487314E1-E7AA-493A-A162-EAEC7A8DA4EF}">
      <dgm:prSet/>
      <dgm:spPr/>
      <dgm:t>
        <a:bodyPr/>
        <a:lstStyle/>
        <a:p>
          <a:endParaRPr lang="zh-TW" altLang="en-US"/>
        </a:p>
      </dgm:t>
    </dgm:pt>
    <dgm:pt modelId="{0B52667B-94D4-4B25-BD3A-A280DF2CD653}" type="sibTrans" cxnId="{487314E1-E7AA-493A-A162-EAEC7A8DA4EF}">
      <dgm:prSet/>
      <dgm:spPr/>
      <dgm:t>
        <a:bodyPr/>
        <a:lstStyle/>
        <a:p>
          <a:endParaRPr lang="zh-TW" altLang="en-US"/>
        </a:p>
      </dgm:t>
    </dgm:pt>
    <dgm:pt modelId="{A365E921-8069-4CDC-A3AD-847EC3B72A62}">
      <dgm:prSet phldrT="[文字]"/>
      <dgm:spPr/>
      <dgm:t>
        <a:bodyPr/>
        <a:lstStyle/>
        <a:p>
          <a:r>
            <a:rPr lang="zh-TW" altLang="en-US" dirty="0">
              <a:latin typeface="標楷體" panose="03000509000000000000" pitchFamily="65" charset="-120"/>
              <a:ea typeface="標楷體" panose="03000509000000000000" pitchFamily="65" charset="-120"/>
            </a:rPr>
            <a:t>資訊散佈</a:t>
          </a:r>
        </a:p>
      </dgm:t>
    </dgm:pt>
    <dgm:pt modelId="{7AA978CB-0BFB-44A7-81F4-A413944158A8}" type="parTrans" cxnId="{59804DB8-B6B7-4E17-A046-57C01532E3E9}">
      <dgm:prSet/>
      <dgm:spPr/>
      <dgm:t>
        <a:bodyPr/>
        <a:lstStyle/>
        <a:p>
          <a:endParaRPr lang="zh-TW" altLang="en-US"/>
        </a:p>
      </dgm:t>
    </dgm:pt>
    <dgm:pt modelId="{FAE048DF-97F6-4D5C-BF00-5FF60EE5D399}" type="sibTrans" cxnId="{59804DB8-B6B7-4E17-A046-57C01532E3E9}">
      <dgm:prSet/>
      <dgm:spPr/>
      <dgm:t>
        <a:bodyPr/>
        <a:lstStyle/>
        <a:p>
          <a:endParaRPr lang="zh-TW" altLang="en-US"/>
        </a:p>
      </dgm:t>
    </dgm:pt>
    <dgm:pt modelId="{534AA067-B2E5-472B-9C57-4B6B11B1328D}">
      <dgm:prSet phldrT="[文字]" custT="1"/>
      <dgm:spPr/>
      <dgm:t>
        <a:bodyPr/>
        <a:lstStyle/>
        <a:p>
          <a:r>
            <a:rPr lang="zh-TW" altLang="en-US" sz="2800" dirty="0">
              <a:latin typeface="標楷體" panose="03000509000000000000" pitchFamily="65" charset="-120"/>
              <a:ea typeface="標楷體" panose="03000509000000000000" pitchFamily="65" charset="-120"/>
            </a:rPr>
            <a:t>版面製作</a:t>
          </a:r>
        </a:p>
      </dgm:t>
    </dgm:pt>
    <dgm:pt modelId="{08DA4927-2F1E-463F-8122-3E8E48BC9AA9}" type="parTrans" cxnId="{16A4F0F1-37D4-4D46-AAC3-E49C7327AEE0}">
      <dgm:prSet/>
      <dgm:spPr/>
      <dgm:t>
        <a:bodyPr/>
        <a:lstStyle/>
        <a:p>
          <a:endParaRPr lang="zh-TW" altLang="en-US"/>
        </a:p>
      </dgm:t>
    </dgm:pt>
    <dgm:pt modelId="{18552E4A-6118-4F6E-AF80-34CF8DD4CDBF}" type="sibTrans" cxnId="{16A4F0F1-37D4-4D46-AAC3-E49C7327AEE0}">
      <dgm:prSet/>
      <dgm:spPr/>
      <dgm:t>
        <a:bodyPr/>
        <a:lstStyle/>
        <a:p>
          <a:endParaRPr lang="zh-TW" altLang="en-US"/>
        </a:p>
      </dgm:t>
    </dgm:pt>
    <dgm:pt modelId="{A9CDEAE5-8596-4D5B-9A73-11BC32D5725A}">
      <dgm:prSet phldrT="[文字]"/>
      <dgm:spPr/>
      <dgm:t>
        <a:bodyPr/>
        <a:lstStyle/>
        <a:p>
          <a:r>
            <a:rPr lang="zh-TW" altLang="en-US" dirty="0">
              <a:latin typeface="標楷體" panose="03000509000000000000" pitchFamily="65" charset="-120"/>
              <a:ea typeface="標楷體" panose="03000509000000000000" pitchFamily="65" charset="-120"/>
            </a:rPr>
            <a:t>回饋與更新</a:t>
          </a:r>
        </a:p>
      </dgm:t>
    </dgm:pt>
    <dgm:pt modelId="{74E8829C-9119-437D-9BE7-CEA54B6C89F1}" type="parTrans" cxnId="{CD8F6C52-3D1B-4591-8267-3A508BA0E995}">
      <dgm:prSet/>
      <dgm:spPr/>
      <dgm:t>
        <a:bodyPr/>
        <a:lstStyle/>
        <a:p>
          <a:endParaRPr lang="zh-TW" altLang="en-US"/>
        </a:p>
      </dgm:t>
    </dgm:pt>
    <dgm:pt modelId="{4336303C-9C79-4D1A-9B64-1F1382542099}" type="sibTrans" cxnId="{CD8F6C52-3D1B-4591-8267-3A508BA0E995}">
      <dgm:prSet/>
      <dgm:spPr/>
      <dgm:t>
        <a:bodyPr/>
        <a:lstStyle/>
        <a:p>
          <a:endParaRPr lang="zh-TW" altLang="en-US"/>
        </a:p>
      </dgm:t>
    </dgm:pt>
    <dgm:pt modelId="{0B2EABF9-D9CB-40C1-89B8-7D1E5EC06FEC}">
      <dgm:prSet phldrT="[文字]" custT="1"/>
      <dgm:spPr/>
      <dgm:t>
        <a:bodyPr/>
        <a:lstStyle/>
        <a:p>
          <a:r>
            <a:rPr lang="zh-TW" altLang="en-US" sz="2800" dirty="0">
              <a:latin typeface="標楷體" panose="03000509000000000000" pitchFamily="65" charset="-120"/>
              <a:ea typeface="標楷體" panose="03000509000000000000" pitchFamily="65" charset="-120"/>
            </a:rPr>
            <a:t>效果評估</a:t>
          </a:r>
        </a:p>
      </dgm:t>
    </dgm:pt>
    <dgm:pt modelId="{6DE22F57-9D3F-485A-9C44-10D10D7F6B09}" type="parTrans" cxnId="{05F39DB3-99D7-48A7-8251-86436A81F637}">
      <dgm:prSet/>
      <dgm:spPr/>
      <dgm:t>
        <a:bodyPr/>
        <a:lstStyle/>
        <a:p>
          <a:endParaRPr lang="zh-TW" altLang="en-US"/>
        </a:p>
      </dgm:t>
    </dgm:pt>
    <dgm:pt modelId="{66041E0E-3FAE-47DB-83B5-41CA3A3E96FB}" type="sibTrans" cxnId="{05F39DB3-99D7-48A7-8251-86436A81F637}">
      <dgm:prSet/>
      <dgm:spPr/>
      <dgm:t>
        <a:bodyPr/>
        <a:lstStyle/>
        <a:p>
          <a:endParaRPr lang="zh-TW" altLang="en-US"/>
        </a:p>
      </dgm:t>
    </dgm:pt>
    <dgm:pt modelId="{A1A0CFC9-D961-4AA6-8284-5C26CE59C281}">
      <dgm:prSet phldrT="[文字]" custT="1"/>
      <dgm:spPr/>
      <dgm:t>
        <a:bodyPr/>
        <a:lstStyle/>
        <a:p>
          <a:r>
            <a:rPr lang="zh-TW" altLang="en-US" sz="2800" dirty="0">
              <a:latin typeface="標楷體" panose="03000509000000000000" pitchFamily="65" charset="-120"/>
              <a:ea typeface="標楷體" panose="03000509000000000000" pitchFamily="65" charset="-120"/>
            </a:rPr>
            <a:t>校園</a:t>
          </a:r>
        </a:p>
      </dgm:t>
    </dgm:pt>
    <dgm:pt modelId="{7954417E-5F75-4620-A7D2-F7760CECD26F}" type="parTrans" cxnId="{48132B32-A7AD-48CD-877A-F1C82A3ACA6E}">
      <dgm:prSet/>
      <dgm:spPr/>
      <dgm:t>
        <a:bodyPr/>
        <a:lstStyle/>
        <a:p>
          <a:endParaRPr lang="zh-TW" altLang="en-US"/>
        </a:p>
      </dgm:t>
    </dgm:pt>
    <dgm:pt modelId="{55B0EF42-5E21-45E3-9260-02BE6211D40B}" type="sibTrans" cxnId="{48132B32-A7AD-48CD-877A-F1C82A3ACA6E}">
      <dgm:prSet/>
      <dgm:spPr/>
      <dgm:t>
        <a:bodyPr/>
        <a:lstStyle/>
        <a:p>
          <a:endParaRPr lang="zh-TW" altLang="en-US"/>
        </a:p>
      </dgm:t>
    </dgm:pt>
    <dgm:pt modelId="{3870F914-48F8-4406-894E-6DC3C1F71AAF}">
      <dgm:prSet phldrT="[文字]" custT="1"/>
      <dgm:spPr/>
      <dgm:t>
        <a:bodyPr/>
        <a:lstStyle/>
        <a:p>
          <a:r>
            <a:rPr lang="zh-TW" altLang="en-US" sz="2800" dirty="0">
              <a:latin typeface="標楷體" panose="03000509000000000000" pitchFamily="65" charset="-120"/>
              <a:ea typeface="標楷體" panose="03000509000000000000" pitchFamily="65" charset="-120"/>
            </a:rPr>
            <a:t>張貼</a:t>
          </a:r>
        </a:p>
      </dgm:t>
    </dgm:pt>
    <dgm:pt modelId="{7DD69AC9-9B1D-40BC-9114-17E7EC538756}" type="parTrans" cxnId="{C9FDE8DB-4D70-4DF8-A750-D4C7957B8D92}">
      <dgm:prSet/>
      <dgm:spPr/>
      <dgm:t>
        <a:bodyPr/>
        <a:lstStyle/>
        <a:p>
          <a:endParaRPr lang="zh-TW" altLang="en-US"/>
        </a:p>
      </dgm:t>
    </dgm:pt>
    <dgm:pt modelId="{487A8253-A8B8-4B14-B928-D8583C0FFB10}" type="sibTrans" cxnId="{C9FDE8DB-4D70-4DF8-A750-D4C7957B8D92}">
      <dgm:prSet/>
      <dgm:spPr/>
      <dgm:t>
        <a:bodyPr/>
        <a:lstStyle/>
        <a:p>
          <a:endParaRPr lang="zh-TW" altLang="en-US"/>
        </a:p>
      </dgm:t>
    </dgm:pt>
    <dgm:pt modelId="{7691605F-B9D4-4D13-A77D-3BA4CD1FD828}">
      <dgm:prSet phldrT="[文字]" custT="1"/>
      <dgm:spPr/>
      <dgm:t>
        <a:bodyPr/>
        <a:lstStyle/>
        <a:p>
          <a:r>
            <a:rPr lang="zh-TW" altLang="en-US" sz="2800" dirty="0">
              <a:latin typeface="標楷體" panose="03000509000000000000" pitchFamily="65" charset="-120"/>
              <a:ea typeface="標楷體" panose="03000509000000000000" pitchFamily="65" charset="-120"/>
            </a:rPr>
            <a:t>資訊更新</a:t>
          </a:r>
        </a:p>
      </dgm:t>
    </dgm:pt>
    <dgm:pt modelId="{C3ADD2CE-2AC4-4E07-BDEE-1D0E0843CB0F}" type="parTrans" cxnId="{825E3778-92DA-4B73-857E-0EF816AF899C}">
      <dgm:prSet/>
      <dgm:spPr/>
      <dgm:t>
        <a:bodyPr/>
        <a:lstStyle/>
        <a:p>
          <a:endParaRPr lang="zh-TW" altLang="en-US"/>
        </a:p>
      </dgm:t>
    </dgm:pt>
    <dgm:pt modelId="{EF968615-9545-4748-B3C3-EA55A0EA73A8}" type="sibTrans" cxnId="{825E3778-92DA-4B73-857E-0EF816AF899C}">
      <dgm:prSet/>
      <dgm:spPr/>
      <dgm:t>
        <a:bodyPr/>
        <a:lstStyle/>
        <a:p>
          <a:endParaRPr lang="zh-TW" altLang="en-US"/>
        </a:p>
      </dgm:t>
    </dgm:pt>
    <dgm:pt modelId="{39C01C28-5C49-44AD-A72C-9C2720A27486}" type="pres">
      <dgm:prSet presAssocID="{94868EB6-0917-4824-A3FF-91EA625948AA}" presName="linearFlow" presStyleCnt="0">
        <dgm:presLayoutVars>
          <dgm:dir/>
          <dgm:animLvl val="lvl"/>
          <dgm:resizeHandles val="exact"/>
        </dgm:presLayoutVars>
      </dgm:prSet>
      <dgm:spPr/>
      <dgm:t>
        <a:bodyPr/>
        <a:lstStyle/>
        <a:p>
          <a:endParaRPr lang="zh-TW" altLang="en-US"/>
        </a:p>
      </dgm:t>
    </dgm:pt>
    <dgm:pt modelId="{2E7D6E58-E7C1-4FFA-B879-805CFBD09668}" type="pres">
      <dgm:prSet presAssocID="{B6D0BFAE-35FE-483B-B257-B86BF11A6810}" presName="composite" presStyleCnt="0"/>
      <dgm:spPr/>
    </dgm:pt>
    <dgm:pt modelId="{07960CC5-FD11-47C3-8EE9-F90C70BA1C43}" type="pres">
      <dgm:prSet presAssocID="{B6D0BFAE-35FE-483B-B257-B86BF11A6810}" presName="parTx" presStyleLbl="node1" presStyleIdx="0" presStyleCnt="3">
        <dgm:presLayoutVars>
          <dgm:chMax val="0"/>
          <dgm:chPref val="0"/>
          <dgm:bulletEnabled val="1"/>
        </dgm:presLayoutVars>
      </dgm:prSet>
      <dgm:spPr/>
      <dgm:t>
        <a:bodyPr/>
        <a:lstStyle/>
        <a:p>
          <a:endParaRPr lang="zh-TW" altLang="en-US"/>
        </a:p>
      </dgm:t>
    </dgm:pt>
    <dgm:pt modelId="{C8FC20BB-7938-4E8E-BD42-B358C9540F89}" type="pres">
      <dgm:prSet presAssocID="{B6D0BFAE-35FE-483B-B257-B86BF11A6810}" presName="parSh" presStyleLbl="node1" presStyleIdx="0" presStyleCnt="3"/>
      <dgm:spPr/>
      <dgm:t>
        <a:bodyPr/>
        <a:lstStyle/>
        <a:p>
          <a:endParaRPr lang="zh-TW" altLang="en-US"/>
        </a:p>
      </dgm:t>
    </dgm:pt>
    <dgm:pt modelId="{0E2FC9AA-9ACE-4B76-9C7B-2D7DACC30E37}" type="pres">
      <dgm:prSet presAssocID="{B6D0BFAE-35FE-483B-B257-B86BF11A6810}" presName="desTx" presStyleLbl="fgAcc1" presStyleIdx="0" presStyleCnt="3">
        <dgm:presLayoutVars>
          <dgm:bulletEnabled val="1"/>
        </dgm:presLayoutVars>
      </dgm:prSet>
      <dgm:spPr/>
      <dgm:t>
        <a:bodyPr/>
        <a:lstStyle/>
        <a:p>
          <a:endParaRPr lang="zh-TW" altLang="en-US"/>
        </a:p>
      </dgm:t>
    </dgm:pt>
    <dgm:pt modelId="{9F92CA88-B280-4C46-9D95-A4713AFB9FD6}" type="pres">
      <dgm:prSet presAssocID="{BD03532B-1D2E-499A-BE1F-4C2110685CCC}" presName="sibTrans" presStyleLbl="sibTrans2D1" presStyleIdx="0" presStyleCnt="2"/>
      <dgm:spPr/>
      <dgm:t>
        <a:bodyPr/>
        <a:lstStyle/>
        <a:p>
          <a:endParaRPr lang="zh-TW" altLang="en-US"/>
        </a:p>
      </dgm:t>
    </dgm:pt>
    <dgm:pt modelId="{D8D55D88-C46B-4500-B4E5-9AD225B84022}" type="pres">
      <dgm:prSet presAssocID="{BD03532B-1D2E-499A-BE1F-4C2110685CCC}" presName="connTx" presStyleLbl="sibTrans2D1" presStyleIdx="0" presStyleCnt="2"/>
      <dgm:spPr/>
      <dgm:t>
        <a:bodyPr/>
        <a:lstStyle/>
        <a:p>
          <a:endParaRPr lang="zh-TW" altLang="en-US"/>
        </a:p>
      </dgm:t>
    </dgm:pt>
    <dgm:pt modelId="{8772EB57-52FF-4A77-A64C-3784F68CC779}" type="pres">
      <dgm:prSet presAssocID="{A365E921-8069-4CDC-A3AD-847EC3B72A62}" presName="composite" presStyleCnt="0"/>
      <dgm:spPr/>
    </dgm:pt>
    <dgm:pt modelId="{5A213A7C-9C56-4BDB-9699-11A28ADE3EE2}" type="pres">
      <dgm:prSet presAssocID="{A365E921-8069-4CDC-A3AD-847EC3B72A62}" presName="parTx" presStyleLbl="node1" presStyleIdx="0" presStyleCnt="3">
        <dgm:presLayoutVars>
          <dgm:chMax val="0"/>
          <dgm:chPref val="0"/>
          <dgm:bulletEnabled val="1"/>
        </dgm:presLayoutVars>
      </dgm:prSet>
      <dgm:spPr/>
      <dgm:t>
        <a:bodyPr/>
        <a:lstStyle/>
        <a:p>
          <a:endParaRPr lang="zh-TW" altLang="en-US"/>
        </a:p>
      </dgm:t>
    </dgm:pt>
    <dgm:pt modelId="{B86A74C7-1FF0-4FFD-BF8C-EE3AAD4AF32C}" type="pres">
      <dgm:prSet presAssocID="{A365E921-8069-4CDC-A3AD-847EC3B72A62}" presName="parSh" presStyleLbl="node1" presStyleIdx="1" presStyleCnt="3"/>
      <dgm:spPr/>
      <dgm:t>
        <a:bodyPr/>
        <a:lstStyle/>
        <a:p>
          <a:endParaRPr lang="zh-TW" altLang="en-US"/>
        </a:p>
      </dgm:t>
    </dgm:pt>
    <dgm:pt modelId="{D97C47B5-B7BA-434E-BA6C-CDBEAEDF7403}" type="pres">
      <dgm:prSet presAssocID="{A365E921-8069-4CDC-A3AD-847EC3B72A62}" presName="desTx" presStyleLbl="fgAcc1" presStyleIdx="1" presStyleCnt="3">
        <dgm:presLayoutVars>
          <dgm:bulletEnabled val="1"/>
        </dgm:presLayoutVars>
      </dgm:prSet>
      <dgm:spPr/>
      <dgm:t>
        <a:bodyPr/>
        <a:lstStyle/>
        <a:p>
          <a:endParaRPr lang="zh-TW" altLang="en-US"/>
        </a:p>
      </dgm:t>
    </dgm:pt>
    <dgm:pt modelId="{4EDF28CA-2A88-4FFB-82A1-FBF6B4130781}" type="pres">
      <dgm:prSet presAssocID="{FAE048DF-97F6-4D5C-BF00-5FF60EE5D399}" presName="sibTrans" presStyleLbl="sibTrans2D1" presStyleIdx="1" presStyleCnt="2"/>
      <dgm:spPr/>
      <dgm:t>
        <a:bodyPr/>
        <a:lstStyle/>
        <a:p>
          <a:endParaRPr lang="zh-TW" altLang="en-US"/>
        </a:p>
      </dgm:t>
    </dgm:pt>
    <dgm:pt modelId="{2CAB4B6A-4B0F-48DC-B930-9436DD86EC20}" type="pres">
      <dgm:prSet presAssocID="{FAE048DF-97F6-4D5C-BF00-5FF60EE5D399}" presName="connTx" presStyleLbl="sibTrans2D1" presStyleIdx="1" presStyleCnt="2"/>
      <dgm:spPr/>
      <dgm:t>
        <a:bodyPr/>
        <a:lstStyle/>
        <a:p>
          <a:endParaRPr lang="zh-TW" altLang="en-US"/>
        </a:p>
      </dgm:t>
    </dgm:pt>
    <dgm:pt modelId="{4EB795A6-6B78-46AA-B443-EFADB75E36A8}" type="pres">
      <dgm:prSet presAssocID="{A9CDEAE5-8596-4D5B-9A73-11BC32D5725A}" presName="composite" presStyleCnt="0"/>
      <dgm:spPr/>
    </dgm:pt>
    <dgm:pt modelId="{4CD8DFA9-1CB3-406A-821B-C65547BBFD57}" type="pres">
      <dgm:prSet presAssocID="{A9CDEAE5-8596-4D5B-9A73-11BC32D5725A}" presName="parTx" presStyleLbl="node1" presStyleIdx="1" presStyleCnt="3">
        <dgm:presLayoutVars>
          <dgm:chMax val="0"/>
          <dgm:chPref val="0"/>
          <dgm:bulletEnabled val="1"/>
        </dgm:presLayoutVars>
      </dgm:prSet>
      <dgm:spPr/>
      <dgm:t>
        <a:bodyPr/>
        <a:lstStyle/>
        <a:p>
          <a:endParaRPr lang="zh-TW" altLang="en-US"/>
        </a:p>
      </dgm:t>
    </dgm:pt>
    <dgm:pt modelId="{150B0CF0-8D6A-4413-8D79-C772B6BE9C42}" type="pres">
      <dgm:prSet presAssocID="{A9CDEAE5-8596-4D5B-9A73-11BC32D5725A}" presName="parSh" presStyleLbl="node1" presStyleIdx="2" presStyleCnt="3"/>
      <dgm:spPr/>
      <dgm:t>
        <a:bodyPr/>
        <a:lstStyle/>
        <a:p>
          <a:endParaRPr lang="zh-TW" altLang="en-US"/>
        </a:p>
      </dgm:t>
    </dgm:pt>
    <dgm:pt modelId="{6533A421-BF4F-47C9-AF7B-227E32C87A15}" type="pres">
      <dgm:prSet presAssocID="{A9CDEAE5-8596-4D5B-9A73-11BC32D5725A}" presName="desTx" presStyleLbl="fgAcc1" presStyleIdx="2" presStyleCnt="3">
        <dgm:presLayoutVars>
          <dgm:bulletEnabled val="1"/>
        </dgm:presLayoutVars>
      </dgm:prSet>
      <dgm:spPr/>
      <dgm:t>
        <a:bodyPr/>
        <a:lstStyle/>
        <a:p>
          <a:endParaRPr lang="zh-TW" altLang="en-US"/>
        </a:p>
      </dgm:t>
    </dgm:pt>
  </dgm:ptLst>
  <dgm:cxnLst>
    <dgm:cxn modelId="{CD9C30A6-32D0-449C-848B-2AC7C3300AB8}" type="presOf" srcId="{7691605F-B9D4-4D13-A77D-3BA4CD1FD828}" destId="{6533A421-BF4F-47C9-AF7B-227E32C87A15}" srcOrd="0" destOrd="1" presId="urn:microsoft.com/office/officeart/2005/8/layout/process3"/>
    <dgm:cxn modelId="{59804DB8-B6B7-4E17-A046-57C01532E3E9}" srcId="{94868EB6-0917-4824-A3FF-91EA625948AA}" destId="{A365E921-8069-4CDC-A3AD-847EC3B72A62}" srcOrd="1" destOrd="0" parTransId="{7AA978CB-0BFB-44A7-81F4-A413944158A8}" sibTransId="{FAE048DF-97F6-4D5C-BF00-5FF60EE5D399}"/>
    <dgm:cxn modelId="{CD8F6C52-3D1B-4591-8267-3A508BA0E995}" srcId="{94868EB6-0917-4824-A3FF-91EA625948AA}" destId="{A9CDEAE5-8596-4D5B-9A73-11BC32D5725A}" srcOrd="2" destOrd="0" parTransId="{74E8829C-9119-437D-9BE7-CEA54B6C89F1}" sibTransId="{4336303C-9C79-4D1A-9B64-1F1382542099}"/>
    <dgm:cxn modelId="{695A912A-7953-4519-9AEB-04C2F17DA25E}" type="presOf" srcId="{FAE048DF-97F6-4D5C-BF00-5FF60EE5D399}" destId="{4EDF28CA-2A88-4FFB-82A1-FBF6B4130781}" srcOrd="0" destOrd="0" presId="urn:microsoft.com/office/officeart/2005/8/layout/process3"/>
    <dgm:cxn modelId="{C10A9BE6-C7D1-496F-8440-49225674D260}" type="presOf" srcId="{A9CDEAE5-8596-4D5B-9A73-11BC32D5725A}" destId="{4CD8DFA9-1CB3-406A-821B-C65547BBFD57}" srcOrd="0" destOrd="0" presId="urn:microsoft.com/office/officeart/2005/8/layout/process3"/>
    <dgm:cxn modelId="{DE14136D-0AF3-455D-90CB-174FB954075F}" type="presOf" srcId="{BD03532B-1D2E-499A-BE1F-4C2110685CCC}" destId="{D8D55D88-C46B-4500-B4E5-9AD225B84022}" srcOrd="1" destOrd="0" presId="urn:microsoft.com/office/officeart/2005/8/layout/process3"/>
    <dgm:cxn modelId="{0F8AABDD-70A9-4CA5-B3BF-52466066D83C}" srcId="{94868EB6-0917-4824-A3FF-91EA625948AA}" destId="{B6D0BFAE-35FE-483B-B257-B86BF11A6810}" srcOrd="0" destOrd="0" parTransId="{B7C1EA67-1978-40C3-8B98-FDD333235999}" sibTransId="{BD03532B-1D2E-499A-BE1F-4C2110685CCC}"/>
    <dgm:cxn modelId="{1994EFB7-935B-4C0F-9C04-BB7F488AEC3C}" type="presOf" srcId="{B6D0BFAE-35FE-483B-B257-B86BF11A6810}" destId="{07960CC5-FD11-47C3-8EE9-F90C70BA1C43}" srcOrd="0" destOrd="0" presId="urn:microsoft.com/office/officeart/2005/8/layout/process3"/>
    <dgm:cxn modelId="{3BAB45C5-55E7-4FFF-85B6-7FA9F6CCB04E}" type="presOf" srcId="{A365E921-8069-4CDC-A3AD-847EC3B72A62}" destId="{5A213A7C-9C56-4BDB-9699-11A28ADE3EE2}" srcOrd="0" destOrd="0" presId="urn:microsoft.com/office/officeart/2005/8/layout/process3"/>
    <dgm:cxn modelId="{1BAF43B4-D463-4893-B6BE-5517BA0DC2F3}" type="presOf" srcId="{A1A0CFC9-D961-4AA6-8284-5C26CE59C281}" destId="{0E2FC9AA-9ACE-4B76-9C7B-2D7DACC30E37}" srcOrd="0" destOrd="1" presId="urn:microsoft.com/office/officeart/2005/8/layout/process3"/>
    <dgm:cxn modelId="{C9FDE8DB-4D70-4DF8-A750-D4C7957B8D92}" srcId="{A365E921-8069-4CDC-A3AD-847EC3B72A62}" destId="{3870F914-48F8-4406-894E-6DC3C1F71AAF}" srcOrd="1" destOrd="0" parTransId="{7DD69AC9-9B1D-40BC-9114-17E7EC538756}" sibTransId="{487A8253-A8B8-4B14-B928-D8583C0FFB10}"/>
    <dgm:cxn modelId="{F3A3727A-44FA-4835-A34A-300EA42C927C}" type="presOf" srcId="{5F83B02B-BF08-4CE2-878C-031ED3E3E75D}" destId="{0E2FC9AA-9ACE-4B76-9C7B-2D7DACC30E37}" srcOrd="0" destOrd="0" presId="urn:microsoft.com/office/officeart/2005/8/layout/process3"/>
    <dgm:cxn modelId="{019423EF-6FE5-498D-B264-037AE962D2E3}" type="presOf" srcId="{0B2EABF9-D9CB-40C1-89B8-7D1E5EC06FEC}" destId="{6533A421-BF4F-47C9-AF7B-227E32C87A15}" srcOrd="0" destOrd="0" presId="urn:microsoft.com/office/officeart/2005/8/layout/process3"/>
    <dgm:cxn modelId="{05F39DB3-99D7-48A7-8251-86436A81F637}" srcId="{A9CDEAE5-8596-4D5B-9A73-11BC32D5725A}" destId="{0B2EABF9-D9CB-40C1-89B8-7D1E5EC06FEC}" srcOrd="0" destOrd="0" parTransId="{6DE22F57-9D3F-485A-9C44-10D10D7F6B09}" sibTransId="{66041E0E-3FAE-47DB-83B5-41CA3A3E96FB}"/>
    <dgm:cxn modelId="{725681CC-5EB9-4527-ADA1-F0F4233A9900}" type="presOf" srcId="{534AA067-B2E5-472B-9C57-4B6B11B1328D}" destId="{D97C47B5-B7BA-434E-BA6C-CDBEAEDF7403}" srcOrd="0" destOrd="0" presId="urn:microsoft.com/office/officeart/2005/8/layout/process3"/>
    <dgm:cxn modelId="{FB4674B1-6991-4E44-BC2E-9933679B6B29}" type="presOf" srcId="{FAE048DF-97F6-4D5C-BF00-5FF60EE5D399}" destId="{2CAB4B6A-4B0F-48DC-B930-9436DD86EC20}" srcOrd="1" destOrd="0" presId="urn:microsoft.com/office/officeart/2005/8/layout/process3"/>
    <dgm:cxn modelId="{48132B32-A7AD-48CD-877A-F1C82A3ACA6E}" srcId="{B6D0BFAE-35FE-483B-B257-B86BF11A6810}" destId="{A1A0CFC9-D961-4AA6-8284-5C26CE59C281}" srcOrd="1" destOrd="0" parTransId="{7954417E-5F75-4620-A7D2-F7760CECD26F}" sibTransId="{55B0EF42-5E21-45E3-9260-02BE6211D40B}"/>
    <dgm:cxn modelId="{487314E1-E7AA-493A-A162-EAEC7A8DA4EF}" srcId="{B6D0BFAE-35FE-483B-B257-B86BF11A6810}" destId="{5F83B02B-BF08-4CE2-878C-031ED3E3E75D}" srcOrd="0" destOrd="0" parTransId="{50384397-28A7-445B-916E-3270F0BAA173}" sibTransId="{0B52667B-94D4-4B25-BD3A-A280DF2CD653}"/>
    <dgm:cxn modelId="{16A4F0F1-37D4-4D46-AAC3-E49C7327AEE0}" srcId="{A365E921-8069-4CDC-A3AD-847EC3B72A62}" destId="{534AA067-B2E5-472B-9C57-4B6B11B1328D}" srcOrd="0" destOrd="0" parTransId="{08DA4927-2F1E-463F-8122-3E8E48BC9AA9}" sibTransId="{18552E4A-6118-4F6E-AF80-34CF8DD4CDBF}"/>
    <dgm:cxn modelId="{75D71841-38B6-4C6A-BF02-F01FB8285E0A}" type="presOf" srcId="{BD03532B-1D2E-499A-BE1F-4C2110685CCC}" destId="{9F92CA88-B280-4C46-9D95-A4713AFB9FD6}" srcOrd="0" destOrd="0" presId="urn:microsoft.com/office/officeart/2005/8/layout/process3"/>
    <dgm:cxn modelId="{D5F33BEA-B4C4-466B-A1BC-C78C91E0443B}" type="presOf" srcId="{A9CDEAE5-8596-4D5B-9A73-11BC32D5725A}" destId="{150B0CF0-8D6A-4413-8D79-C772B6BE9C42}" srcOrd="1" destOrd="0" presId="urn:microsoft.com/office/officeart/2005/8/layout/process3"/>
    <dgm:cxn modelId="{D8102EED-ED0E-49D1-9C73-3DF1CB444CAD}" type="presOf" srcId="{94868EB6-0917-4824-A3FF-91EA625948AA}" destId="{39C01C28-5C49-44AD-A72C-9C2720A27486}" srcOrd="0" destOrd="0" presId="urn:microsoft.com/office/officeart/2005/8/layout/process3"/>
    <dgm:cxn modelId="{59786476-F396-4EEF-861B-666A845CD7DA}" type="presOf" srcId="{B6D0BFAE-35FE-483B-B257-B86BF11A6810}" destId="{C8FC20BB-7938-4E8E-BD42-B358C9540F89}" srcOrd="1" destOrd="0" presId="urn:microsoft.com/office/officeart/2005/8/layout/process3"/>
    <dgm:cxn modelId="{9E59B286-AF93-491D-9B44-FC2000C43908}" type="presOf" srcId="{3870F914-48F8-4406-894E-6DC3C1F71AAF}" destId="{D97C47B5-B7BA-434E-BA6C-CDBEAEDF7403}" srcOrd="0" destOrd="1" presId="urn:microsoft.com/office/officeart/2005/8/layout/process3"/>
    <dgm:cxn modelId="{825E3778-92DA-4B73-857E-0EF816AF899C}" srcId="{A9CDEAE5-8596-4D5B-9A73-11BC32D5725A}" destId="{7691605F-B9D4-4D13-A77D-3BA4CD1FD828}" srcOrd="1" destOrd="0" parTransId="{C3ADD2CE-2AC4-4E07-BDEE-1D0E0843CB0F}" sibTransId="{EF968615-9545-4748-B3C3-EA55A0EA73A8}"/>
    <dgm:cxn modelId="{2AD00545-1CF7-4A7D-93D4-99E8FF2F5D70}" type="presOf" srcId="{A365E921-8069-4CDC-A3AD-847EC3B72A62}" destId="{B86A74C7-1FF0-4FFD-BF8C-EE3AAD4AF32C}" srcOrd="1" destOrd="0" presId="urn:microsoft.com/office/officeart/2005/8/layout/process3"/>
    <dgm:cxn modelId="{3D1A1C03-DC52-48AA-BC57-2F977F724981}" type="presParOf" srcId="{39C01C28-5C49-44AD-A72C-9C2720A27486}" destId="{2E7D6E58-E7C1-4FFA-B879-805CFBD09668}" srcOrd="0" destOrd="0" presId="urn:microsoft.com/office/officeart/2005/8/layout/process3"/>
    <dgm:cxn modelId="{AB21778D-20B0-4DE9-926B-ED2C81BA0309}" type="presParOf" srcId="{2E7D6E58-E7C1-4FFA-B879-805CFBD09668}" destId="{07960CC5-FD11-47C3-8EE9-F90C70BA1C43}" srcOrd="0" destOrd="0" presId="urn:microsoft.com/office/officeart/2005/8/layout/process3"/>
    <dgm:cxn modelId="{C1E10471-1EA0-45B3-8F9E-310D040511A8}" type="presParOf" srcId="{2E7D6E58-E7C1-4FFA-B879-805CFBD09668}" destId="{C8FC20BB-7938-4E8E-BD42-B358C9540F89}" srcOrd="1" destOrd="0" presId="urn:microsoft.com/office/officeart/2005/8/layout/process3"/>
    <dgm:cxn modelId="{0E17AC9B-E655-4DD0-9BF8-944540A1D4D5}" type="presParOf" srcId="{2E7D6E58-E7C1-4FFA-B879-805CFBD09668}" destId="{0E2FC9AA-9ACE-4B76-9C7B-2D7DACC30E37}" srcOrd="2" destOrd="0" presId="urn:microsoft.com/office/officeart/2005/8/layout/process3"/>
    <dgm:cxn modelId="{80B162F9-D138-412B-B0AF-9CE3FDADBB28}" type="presParOf" srcId="{39C01C28-5C49-44AD-A72C-9C2720A27486}" destId="{9F92CA88-B280-4C46-9D95-A4713AFB9FD6}" srcOrd="1" destOrd="0" presId="urn:microsoft.com/office/officeart/2005/8/layout/process3"/>
    <dgm:cxn modelId="{E19681D8-B336-49E6-A8AD-5713D1CD3B78}" type="presParOf" srcId="{9F92CA88-B280-4C46-9D95-A4713AFB9FD6}" destId="{D8D55D88-C46B-4500-B4E5-9AD225B84022}" srcOrd="0" destOrd="0" presId="urn:microsoft.com/office/officeart/2005/8/layout/process3"/>
    <dgm:cxn modelId="{15B3E85E-EE45-4032-99F8-5D4186A4D55F}" type="presParOf" srcId="{39C01C28-5C49-44AD-A72C-9C2720A27486}" destId="{8772EB57-52FF-4A77-A64C-3784F68CC779}" srcOrd="2" destOrd="0" presId="urn:microsoft.com/office/officeart/2005/8/layout/process3"/>
    <dgm:cxn modelId="{0D5315FA-AED0-4AA9-A4DE-F8669CB77FD2}" type="presParOf" srcId="{8772EB57-52FF-4A77-A64C-3784F68CC779}" destId="{5A213A7C-9C56-4BDB-9699-11A28ADE3EE2}" srcOrd="0" destOrd="0" presId="urn:microsoft.com/office/officeart/2005/8/layout/process3"/>
    <dgm:cxn modelId="{B0557495-6BB3-479A-8263-5B72FFFBB01E}" type="presParOf" srcId="{8772EB57-52FF-4A77-A64C-3784F68CC779}" destId="{B86A74C7-1FF0-4FFD-BF8C-EE3AAD4AF32C}" srcOrd="1" destOrd="0" presId="urn:microsoft.com/office/officeart/2005/8/layout/process3"/>
    <dgm:cxn modelId="{700FCC22-0ED5-41CE-99E0-1EBCC0D7BC78}" type="presParOf" srcId="{8772EB57-52FF-4A77-A64C-3784F68CC779}" destId="{D97C47B5-B7BA-434E-BA6C-CDBEAEDF7403}" srcOrd="2" destOrd="0" presId="urn:microsoft.com/office/officeart/2005/8/layout/process3"/>
    <dgm:cxn modelId="{7F6AD552-1E9B-4A40-9BEF-24837384D886}" type="presParOf" srcId="{39C01C28-5C49-44AD-A72C-9C2720A27486}" destId="{4EDF28CA-2A88-4FFB-82A1-FBF6B4130781}" srcOrd="3" destOrd="0" presId="urn:microsoft.com/office/officeart/2005/8/layout/process3"/>
    <dgm:cxn modelId="{E0B85687-CBE9-42A0-B6A3-F5FAEACE2583}" type="presParOf" srcId="{4EDF28CA-2A88-4FFB-82A1-FBF6B4130781}" destId="{2CAB4B6A-4B0F-48DC-B930-9436DD86EC20}" srcOrd="0" destOrd="0" presId="urn:microsoft.com/office/officeart/2005/8/layout/process3"/>
    <dgm:cxn modelId="{C727672C-7B4E-4F80-BF03-03516F812630}" type="presParOf" srcId="{39C01C28-5C49-44AD-A72C-9C2720A27486}" destId="{4EB795A6-6B78-46AA-B443-EFADB75E36A8}" srcOrd="4" destOrd="0" presId="urn:microsoft.com/office/officeart/2005/8/layout/process3"/>
    <dgm:cxn modelId="{9929DA6F-D03A-41F1-8BA0-317557D3E464}" type="presParOf" srcId="{4EB795A6-6B78-46AA-B443-EFADB75E36A8}" destId="{4CD8DFA9-1CB3-406A-821B-C65547BBFD57}" srcOrd="0" destOrd="0" presId="urn:microsoft.com/office/officeart/2005/8/layout/process3"/>
    <dgm:cxn modelId="{8A454C19-6112-4591-8310-EFC6EF09B758}" type="presParOf" srcId="{4EB795A6-6B78-46AA-B443-EFADB75E36A8}" destId="{150B0CF0-8D6A-4413-8D79-C772B6BE9C42}" srcOrd="1" destOrd="0" presId="urn:microsoft.com/office/officeart/2005/8/layout/process3"/>
    <dgm:cxn modelId="{A5CB1356-32A6-49CD-83E2-880E84489E6B}" type="presParOf" srcId="{4EB795A6-6B78-46AA-B443-EFADB75E36A8}" destId="{6533A421-BF4F-47C9-AF7B-227E32C87A15}" srcOrd="2" destOrd="0" presId="urn:microsoft.com/office/officeart/2005/8/layout/process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6.xml><?xml version="1.0" encoding="utf-8"?>
<dgm:dataModel xmlns:dgm="http://schemas.openxmlformats.org/drawingml/2006/diagram" xmlns:a="http://schemas.openxmlformats.org/drawingml/2006/main">
  <dgm:ptLst>
    <dgm:pt modelId="{48763FA5-0FD4-4647-A696-BBBFFF125F95}" type="doc">
      <dgm:prSet loTypeId="urn:microsoft.com/office/officeart/2005/8/layout/arrow2" loCatId="process" qsTypeId="urn:microsoft.com/office/officeart/2005/8/quickstyle/3d5" qsCatId="3D" csTypeId="urn:microsoft.com/office/officeart/2005/8/colors/accent1_4" csCatId="accent1" phldr="1"/>
      <dgm:spPr/>
    </dgm:pt>
    <dgm:pt modelId="{16A47F5F-7720-416C-9B79-EA5F59536DB3}">
      <dgm:prSet phldrT="[文字]" custT="1"/>
      <dgm:spPr/>
      <dgm:t>
        <a:bodyPr/>
        <a:lstStyle/>
        <a:p>
          <a:r>
            <a:rPr lang="zh-TW" altLang="en-US" sz="2800" dirty="0"/>
            <a:t>圖書</a:t>
          </a:r>
          <a:r>
            <a:rPr lang="zh-TW" altLang="en-US" sz="2800" dirty="0">
              <a:latin typeface="微軟正黑體" panose="020B0604030504040204" pitchFamily="34" charset="-120"/>
              <a:ea typeface="微軟正黑體" panose="020B0604030504040204" pitchFamily="34" charset="-120"/>
            </a:rPr>
            <a:t>資源統合</a:t>
          </a:r>
        </a:p>
      </dgm:t>
    </dgm:pt>
    <dgm:pt modelId="{4778CD7A-BB34-4695-9E7A-1323235C5E82}" type="parTrans" cxnId="{2D4BC77A-8B46-462E-A0E1-5B164AA67286}">
      <dgm:prSet/>
      <dgm:spPr/>
      <dgm:t>
        <a:bodyPr/>
        <a:lstStyle/>
        <a:p>
          <a:endParaRPr lang="zh-TW" altLang="en-US"/>
        </a:p>
      </dgm:t>
    </dgm:pt>
    <dgm:pt modelId="{9234DCE0-8DFD-4C38-88D3-BE729B426980}" type="sibTrans" cxnId="{2D4BC77A-8B46-462E-A0E1-5B164AA67286}">
      <dgm:prSet/>
      <dgm:spPr/>
      <dgm:t>
        <a:bodyPr/>
        <a:lstStyle/>
        <a:p>
          <a:endParaRPr lang="zh-TW" altLang="en-US"/>
        </a:p>
      </dgm:t>
    </dgm:pt>
    <dgm:pt modelId="{C4B5E670-68B3-420C-9923-422CB26D7A10}">
      <dgm:prSet phldrT="[文字]" custT="1"/>
      <dgm:spPr/>
      <dgm:t>
        <a:bodyPr/>
        <a:lstStyle/>
        <a:p>
          <a:r>
            <a:rPr lang="zh-TW" altLang="en-US" sz="2800" dirty="0">
              <a:latin typeface="微軟正黑體" panose="020B0604030504040204" pitchFamily="34" charset="-120"/>
              <a:ea typeface="微軟正黑體" panose="020B0604030504040204" pitchFamily="34" charset="-120"/>
            </a:rPr>
            <a:t>提升圖書資源認識</a:t>
          </a:r>
        </a:p>
      </dgm:t>
    </dgm:pt>
    <dgm:pt modelId="{794176D4-DE35-4231-B03E-7A4CAB3C13B1}" type="parTrans" cxnId="{DB6CB86C-E0D1-48E4-AFFB-9B942F3C916B}">
      <dgm:prSet/>
      <dgm:spPr/>
      <dgm:t>
        <a:bodyPr/>
        <a:lstStyle/>
        <a:p>
          <a:endParaRPr lang="zh-TW" altLang="en-US"/>
        </a:p>
      </dgm:t>
    </dgm:pt>
    <dgm:pt modelId="{D9E1E5CD-955C-41D7-A0F2-4DCBA5A163EF}" type="sibTrans" cxnId="{DB6CB86C-E0D1-48E4-AFFB-9B942F3C916B}">
      <dgm:prSet/>
      <dgm:spPr/>
      <dgm:t>
        <a:bodyPr/>
        <a:lstStyle/>
        <a:p>
          <a:endParaRPr lang="zh-TW" altLang="en-US"/>
        </a:p>
      </dgm:t>
    </dgm:pt>
    <dgm:pt modelId="{84EF504A-46A6-42C4-A07F-6569B81D5189}">
      <dgm:prSet phldrT="[文字]" custT="1"/>
      <dgm:spPr/>
      <dgm:t>
        <a:bodyPr/>
        <a:lstStyle/>
        <a:p>
          <a:r>
            <a:rPr lang="zh-TW" altLang="en-US" sz="2800" dirty="0">
              <a:latin typeface="微軟正黑體" panose="020B0604030504040204" pitchFamily="34" charset="-120"/>
              <a:ea typeface="微軟正黑體" panose="020B0604030504040204" pitchFamily="34" charset="-120"/>
            </a:rPr>
            <a:t>圖書館使用率上升</a:t>
          </a:r>
        </a:p>
      </dgm:t>
    </dgm:pt>
    <dgm:pt modelId="{988541E2-43D2-43BD-9E82-8D4B45B1DF66}" type="parTrans" cxnId="{64EF5F56-AB79-49F9-A9A1-B7C76DAC8893}">
      <dgm:prSet/>
      <dgm:spPr/>
      <dgm:t>
        <a:bodyPr/>
        <a:lstStyle/>
        <a:p>
          <a:endParaRPr lang="zh-TW" altLang="en-US"/>
        </a:p>
      </dgm:t>
    </dgm:pt>
    <dgm:pt modelId="{14E36964-E1CA-4FEB-A8AC-8F37130E8FE2}" type="sibTrans" cxnId="{64EF5F56-AB79-49F9-A9A1-B7C76DAC8893}">
      <dgm:prSet/>
      <dgm:spPr/>
      <dgm:t>
        <a:bodyPr/>
        <a:lstStyle/>
        <a:p>
          <a:endParaRPr lang="zh-TW" altLang="en-US"/>
        </a:p>
      </dgm:t>
    </dgm:pt>
    <dgm:pt modelId="{B95B1368-9E04-4F51-AF9A-FFDBAED42AF8}" type="pres">
      <dgm:prSet presAssocID="{48763FA5-0FD4-4647-A696-BBBFFF125F95}" presName="arrowDiagram" presStyleCnt="0">
        <dgm:presLayoutVars>
          <dgm:chMax val="5"/>
          <dgm:dir/>
          <dgm:resizeHandles val="exact"/>
        </dgm:presLayoutVars>
      </dgm:prSet>
      <dgm:spPr/>
    </dgm:pt>
    <dgm:pt modelId="{25316CFA-8B8D-4BB9-842A-C3D392FA91C4}" type="pres">
      <dgm:prSet presAssocID="{48763FA5-0FD4-4647-A696-BBBFFF125F95}" presName="arrow" presStyleLbl="bgShp" presStyleIdx="0" presStyleCnt="1"/>
      <dgm:spPr/>
    </dgm:pt>
    <dgm:pt modelId="{120CC7FA-2AB0-4853-BA98-665261E3409C}" type="pres">
      <dgm:prSet presAssocID="{48763FA5-0FD4-4647-A696-BBBFFF125F95}" presName="arrowDiagram3" presStyleCnt="0"/>
      <dgm:spPr/>
    </dgm:pt>
    <dgm:pt modelId="{D2D1F426-942F-4842-96B6-EBB4D9588A19}" type="pres">
      <dgm:prSet presAssocID="{16A47F5F-7720-416C-9B79-EA5F59536DB3}" presName="bullet3a" presStyleLbl="node1" presStyleIdx="0" presStyleCnt="3"/>
      <dgm:spPr/>
    </dgm:pt>
    <dgm:pt modelId="{B03C5644-9B60-4054-92B4-92E2304BC13B}" type="pres">
      <dgm:prSet presAssocID="{16A47F5F-7720-416C-9B79-EA5F59536DB3}" presName="textBox3a" presStyleLbl="revTx" presStyleIdx="0" presStyleCnt="3">
        <dgm:presLayoutVars>
          <dgm:bulletEnabled val="1"/>
        </dgm:presLayoutVars>
      </dgm:prSet>
      <dgm:spPr/>
      <dgm:t>
        <a:bodyPr/>
        <a:lstStyle/>
        <a:p>
          <a:endParaRPr lang="zh-TW" altLang="en-US"/>
        </a:p>
      </dgm:t>
    </dgm:pt>
    <dgm:pt modelId="{9909DBDB-4996-4E13-840A-A46C472E005C}" type="pres">
      <dgm:prSet presAssocID="{C4B5E670-68B3-420C-9923-422CB26D7A10}" presName="bullet3b" presStyleLbl="node1" presStyleIdx="1" presStyleCnt="3"/>
      <dgm:spPr/>
    </dgm:pt>
    <dgm:pt modelId="{1CE734E2-A07A-4B11-AC55-BAB0B616CAD9}" type="pres">
      <dgm:prSet presAssocID="{C4B5E670-68B3-420C-9923-422CB26D7A10}" presName="textBox3b" presStyleLbl="revTx" presStyleIdx="1" presStyleCnt="3">
        <dgm:presLayoutVars>
          <dgm:bulletEnabled val="1"/>
        </dgm:presLayoutVars>
      </dgm:prSet>
      <dgm:spPr/>
      <dgm:t>
        <a:bodyPr/>
        <a:lstStyle/>
        <a:p>
          <a:endParaRPr lang="zh-TW" altLang="en-US"/>
        </a:p>
      </dgm:t>
    </dgm:pt>
    <dgm:pt modelId="{E18537FA-0674-4C77-B219-39F546DE9774}" type="pres">
      <dgm:prSet presAssocID="{84EF504A-46A6-42C4-A07F-6569B81D5189}" presName="bullet3c" presStyleLbl="node1" presStyleIdx="2" presStyleCnt="3"/>
      <dgm:spPr/>
    </dgm:pt>
    <dgm:pt modelId="{26BE0465-4933-4144-971C-39C56AF2D38B}" type="pres">
      <dgm:prSet presAssocID="{84EF504A-46A6-42C4-A07F-6569B81D5189}" presName="textBox3c" presStyleLbl="revTx" presStyleIdx="2" presStyleCnt="3">
        <dgm:presLayoutVars>
          <dgm:bulletEnabled val="1"/>
        </dgm:presLayoutVars>
      </dgm:prSet>
      <dgm:spPr/>
      <dgm:t>
        <a:bodyPr/>
        <a:lstStyle/>
        <a:p>
          <a:endParaRPr lang="zh-TW" altLang="en-US"/>
        </a:p>
      </dgm:t>
    </dgm:pt>
  </dgm:ptLst>
  <dgm:cxnLst>
    <dgm:cxn modelId="{DB6CB86C-E0D1-48E4-AFFB-9B942F3C916B}" srcId="{48763FA5-0FD4-4647-A696-BBBFFF125F95}" destId="{C4B5E670-68B3-420C-9923-422CB26D7A10}" srcOrd="1" destOrd="0" parTransId="{794176D4-DE35-4231-B03E-7A4CAB3C13B1}" sibTransId="{D9E1E5CD-955C-41D7-A0F2-4DCBA5A163EF}"/>
    <dgm:cxn modelId="{3D3BE588-462C-4ABF-81F7-E8AE17E4DE58}" type="presOf" srcId="{48763FA5-0FD4-4647-A696-BBBFFF125F95}" destId="{B95B1368-9E04-4F51-AF9A-FFDBAED42AF8}" srcOrd="0" destOrd="0" presId="urn:microsoft.com/office/officeart/2005/8/layout/arrow2"/>
    <dgm:cxn modelId="{C761D82F-7AC9-4341-8999-B1190BCD5E12}" type="presOf" srcId="{16A47F5F-7720-416C-9B79-EA5F59536DB3}" destId="{B03C5644-9B60-4054-92B4-92E2304BC13B}" srcOrd="0" destOrd="0" presId="urn:microsoft.com/office/officeart/2005/8/layout/arrow2"/>
    <dgm:cxn modelId="{2D4BC77A-8B46-462E-A0E1-5B164AA67286}" srcId="{48763FA5-0FD4-4647-A696-BBBFFF125F95}" destId="{16A47F5F-7720-416C-9B79-EA5F59536DB3}" srcOrd="0" destOrd="0" parTransId="{4778CD7A-BB34-4695-9E7A-1323235C5E82}" sibTransId="{9234DCE0-8DFD-4C38-88D3-BE729B426980}"/>
    <dgm:cxn modelId="{64EF5F56-AB79-49F9-A9A1-B7C76DAC8893}" srcId="{48763FA5-0FD4-4647-A696-BBBFFF125F95}" destId="{84EF504A-46A6-42C4-A07F-6569B81D5189}" srcOrd="2" destOrd="0" parTransId="{988541E2-43D2-43BD-9E82-8D4B45B1DF66}" sibTransId="{14E36964-E1CA-4FEB-A8AC-8F37130E8FE2}"/>
    <dgm:cxn modelId="{D6041712-043E-466B-9060-31613BB76731}" type="presOf" srcId="{C4B5E670-68B3-420C-9923-422CB26D7A10}" destId="{1CE734E2-A07A-4B11-AC55-BAB0B616CAD9}" srcOrd="0" destOrd="0" presId="urn:microsoft.com/office/officeart/2005/8/layout/arrow2"/>
    <dgm:cxn modelId="{600239FB-B4EF-45F9-83FC-351F91CE2F45}" type="presOf" srcId="{84EF504A-46A6-42C4-A07F-6569B81D5189}" destId="{26BE0465-4933-4144-971C-39C56AF2D38B}" srcOrd="0" destOrd="0" presId="urn:microsoft.com/office/officeart/2005/8/layout/arrow2"/>
    <dgm:cxn modelId="{8C874368-6598-4F1D-90A3-9A1EB48099BC}" type="presParOf" srcId="{B95B1368-9E04-4F51-AF9A-FFDBAED42AF8}" destId="{25316CFA-8B8D-4BB9-842A-C3D392FA91C4}" srcOrd="0" destOrd="0" presId="urn:microsoft.com/office/officeart/2005/8/layout/arrow2"/>
    <dgm:cxn modelId="{71BBCCB8-1224-4554-93A9-7C3125E8D843}" type="presParOf" srcId="{B95B1368-9E04-4F51-AF9A-FFDBAED42AF8}" destId="{120CC7FA-2AB0-4853-BA98-665261E3409C}" srcOrd="1" destOrd="0" presId="urn:microsoft.com/office/officeart/2005/8/layout/arrow2"/>
    <dgm:cxn modelId="{150F151E-C91A-4924-9AA6-26F5FC02CE1A}" type="presParOf" srcId="{120CC7FA-2AB0-4853-BA98-665261E3409C}" destId="{D2D1F426-942F-4842-96B6-EBB4D9588A19}" srcOrd="0" destOrd="0" presId="urn:microsoft.com/office/officeart/2005/8/layout/arrow2"/>
    <dgm:cxn modelId="{BDA0B4B4-79FA-431B-A7B5-81CFADC57A59}" type="presParOf" srcId="{120CC7FA-2AB0-4853-BA98-665261E3409C}" destId="{B03C5644-9B60-4054-92B4-92E2304BC13B}" srcOrd="1" destOrd="0" presId="urn:microsoft.com/office/officeart/2005/8/layout/arrow2"/>
    <dgm:cxn modelId="{23A60C0D-566A-458E-80CA-BD1E9044EA9E}" type="presParOf" srcId="{120CC7FA-2AB0-4853-BA98-665261E3409C}" destId="{9909DBDB-4996-4E13-840A-A46C472E005C}" srcOrd="2" destOrd="0" presId="urn:microsoft.com/office/officeart/2005/8/layout/arrow2"/>
    <dgm:cxn modelId="{EA197C54-8C7A-4B59-9002-37DCA0CE02A5}" type="presParOf" srcId="{120CC7FA-2AB0-4853-BA98-665261E3409C}" destId="{1CE734E2-A07A-4B11-AC55-BAB0B616CAD9}" srcOrd="3" destOrd="0" presId="urn:microsoft.com/office/officeart/2005/8/layout/arrow2"/>
    <dgm:cxn modelId="{281028A1-E91A-4D19-9D51-B4140E47858C}" type="presParOf" srcId="{120CC7FA-2AB0-4853-BA98-665261E3409C}" destId="{E18537FA-0674-4C77-B219-39F546DE9774}" srcOrd="4" destOrd="0" presId="urn:microsoft.com/office/officeart/2005/8/layout/arrow2"/>
    <dgm:cxn modelId="{7092C624-0D2E-404B-B64D-F2885D288331}" type="presParOf" srcId="{120CC7FA-2AB0-4853-BA98-665261E3409C}" destId="{26BE0465-4933-4144-971C-39C56AF2D38B}" srcOrd="5" destOrd="0" presId="urn:microsoft.com/office/officeart/2005/8/layout/arrow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7.xml><?xml version="1.0" encoding="utf-8"?>
<dgm:dataModel xmlns:dgm="http://schemas.openxmlformats.org/drawingml/2006/diagram" xmlns:a="http://schemas.openxmlformats.org/drawingml/2006/main">
  <dgm:ptLst>
    <dgm:pt modelId="{F4D4594D-D921-4CD0-9321-1E294276DB5A}" type="doc">
      <dgm:prSet loTypeId="urn:microsoft.com/office/officeart/2005/8/layout/hierarchy4" loCatId="list" qsTypeId="urn:microsoft.com/office/officeart/2005/8/quickstyle/simple5" qsCatId="simple" csTypeId="urn:microsoft.com/office/officeart/2005/8/colors/colorful4" csCatId="colorful" phldr="1"/>
      <dgm:spPr/>
      <dgm:t>
        <a:bodyPr/>
        <a:lstStyle/>
        <a:p>
          <a:endParaRPr lang="zh-TW" altLang="en-US"/>
        </a:p>
      </dgm:t>
    </dgm:pt>
    <dgm:pt modelId="{818CCA9B-2B83-4711-9E66-27E32F553994}">
      <dgm:prSet phldrT="[文字]"/>
      <dgm:spPr/>
      <dgm:t>
        <a:bodyPr/>
        <a:lstStyle/>
        <a:p>
          <a:r>
            <a:rPr lang="zh-TW" altLang="en-US" dirty="0" smtClean="0"/>
            <a:t>優點</a:t>
          </a:r>
          <a:endParaRPr lang="zh-TW" altLang="en-US" dirty="0"/>
        </a:p>
      </dgm:t>
    </dgm:pt>
    <dgm:pt modelId="{68472CA5-2A7D-4F80-8F77-8C91CB166546}" type="parTrans" cxnId="{D0C7D394-E1EB-431D-B8EB-77B43CE5B713}">
      <dgm:prSet/>
      <dgm:spPr/>
      <dgm:t>
        <a:bodyPr/>
        <a:lstStyle/>
        <a:p>
          <a:endParaRPr lang="zh-TW" altLang="en-US"/>
        </a:p>
      </dgm:t>
    </dgm:pt>
    <dgm:pt modelId="{6725708A-ECB2-4467-B536-8CB7CB3DC242}" type="sibTrans" cxnId="{D0C7D394-E1EB-431D-B8EB-77B43CE5B713}">
      <dgm:prSet/>
      <dgm:spPr/>
      <dgm:t>
        <a:bodyPr/>
        <a:lstStyle/>
        <a:p>
          <a:endParaRPr lang="zh-TW" altLang="en-US"/>
        </a:p>
      </dgm:t>
    </dgm:pt>
    <dgm:pt modelId="{B8661C0E-DA34-4D0E-9748-09A8A3CA9317}">
      <dgm:prSet phldrT="[文字]"/>
      <dgm:spPr/>
      <dgm:t>
        <a:bodyPr/>
        <a:lstStyle/>
        <a:p>
          <a:r>
            <a:rPr lang="zh-TW" altLang="en-US" dirty="0" smtClean="0"/>
            <a:t>個別優點</a:t>
          </a:r>
          <a:endParaRPr lang="zh-TW" altLang="en-US" dirty="0"/>
        </a:p>
      </dgm:t>
    </dgm:pt>
    <dgm:pt modelId="{457C245E-0917-458E-AF03-FAC927F84076}" type="parTrans" cxnId="{A1180B4A-CF3E-439A-BA1B-206483144F3E}">
      <dgm:prSet/>
      <dgm:spPr/>
      <dgm:t>
        <a:bodyPr/>
        <a:lstStyle/>
        <a:p>
          <a:endParaRPr lang="zh-TW" altLang="en-US"/>
        </a:p>
      </dgm:t>
    </dgm:pt>
    <dgm:pt modelId="{8A12F874-3F5A-4A87-89EE-AB5825C810BA}" type="sibTrans" cxnId="{A1180B4A-CF3E-439A-BA1B-206483144F3E}">
      <dgm:prSet/>
      <dgm:spPr/>
      <dgm:t>
        <a:bodyPr/>
        <a:lstStyle/>
        <a:p>
          <a:endParaRPr lang="zh-TW" altLang="en-US"/>
        </a:p>
      </dgm:t>
    </dgm:pt>
    <dgm:pt modelId="{1DA01875-BA00-4DDB-95AC-B13AF2FE13D6}">
      <dgm:prSet phldrT="[文字]"/>
      <dgm:spPr/>
      <dgm:t>
        <a:bodyPr/>
        <a:lstStyle/>
        <a:p>
          <a:r>
            <a:rPr lang="zh-TW" altLang="en-US" b="1" dirty="0" smtClean="0"/>
            <a:t>學習昇華五重奏</a:t>
          </a:r>
          <a:endParaRPr lang="en-US" altLang="zh-TW" b="1" dirty="0" smtClean="0"/>
        </a:p>
        <a:p>
          <a:r>
            <a:rPr lang="zh-TW" altLang="en-US" dirty="0" smtClean="0"/>
            <a:t>藉由每個月主題性的活動，搭配與活動相關的書籍，延伸學生的學習目標，為學校課程與圖書館館藏間建立橋樑</a:t>
          </a:r>
          <a:endParaRPr lang="zh-TW" altLang="en-US" dirty="0"/>
        </a:p>
      </dgm:t>
    </dgm:pt>
    <dgm:pt modelId="{5E6A35B9-5D54-49D6-A0D2-4FE145DF6751}" type="parTrans" cxnId="{427AAF87-410A-4F04-BEC5-A0812D26C63A}">
      <dgm:prSet/>
      <dgm:spPr/>
      <dgm:t>
        <a:bodyPr/>
        <a:lstStyle/>
        <a:p>
          <a:endParaRPr lang="zh-TW" altLang="en-US"/>
        </a:p>
      </dgm:t>
    </dgm:pt>
    <dgm:pt modelId="{79998869-AD32-4A64-ADCD-A6EA01D9F062}" type="sibTrans" cxnId="{427AAF87-410A-4F04-BEC5-A0812D26C63A}">
      <dgm:prSet/>
      <dgm:spPr/>
      <dgm:t>
        <a:bodyPr/>
        <a:lstStyle/>
        <a:p>
          <a:endParaRPr lang="zh-TW" altLang="en-US"/>
        </a:p>
      </dgm:t>
    </dgm:pt>
    <dgm:pt modelId="{3F971D2B-C3A4-4663-8F8D-6C09A463BD18}">
      <dgm:prSet phldrT="[文字]"/>
      <dgm:spPr/>
      <dgm:t>
        <a:bodyPr/>
        <a:lstStyle/>
        <a:p>
          <a:r>
            <a:rPr lang="zh-TW" altLang="en-US" dirty="0" smtClean="0"/>
            <a:t>共通優點</a:t>
          </a:r>
          <a:endParaRPr lang="zh-TW" altLang="en-US" dirty="0"/>
        </a:p>
      </dgm:t>
    </dgm:pt>
    <dgm:pt modelId="{E9677245-7C4D-463E-BC2B-42838DED159F}" type="parTrans" cxnId="{EAC875F8-DD82-4A6D-97F8-44B744E286D9}">
      <dgm:prSet/>
      <dgm:spPr/>
      <dgm:t>
        <a:bodyPr/>
        <a:lstStyle/>
        <a:p>
          <a:endParaRPr lang="zh-TW" altLang="en-US"/>
        </a:p>
      </dgm:t>
    </dgm:pt>
    <dgm:pt modelId="{64881C77-9FBE-456F-B51E-7F39FED7AD2A}" type="sibTrans" cxnId="{EAC875F8-DD82-4A6D-97F8-44B744E286D9}">
      <dgm:prSet/>
      <dgm:spPr/>
      <dgm:t>
        <a:bodyPr/>
        <a:lstStyle/>
        <a:p>
          <a:endParaRPr lang="zh-TW" altLang="en-US"/>
        </a:p>
      </dgm:t>
    </dgm:pt>
    <dgm:pt modelId="{A3AA3B31-39B6-41FC-841E-494F6EB0293D}">
      <dgm:prSet phldrT="[文字]"/>
      <dgm:spPr/>
      <dgm:t>
        <a:bodyPr/>
        <a:lstStyle/>
        <a:p>
          <a:r>
            <a:rPr lang="en-US" altLang="zh-TW" dirty="0" smtClean="0"/>
            <a:t>1.</a:t>
          </a:r>
          <a:r>
            <a:rPr lang="zh-TW" altLang="en-US" dirty="0" smtClean="0"/>
            <a:t>  提升學童閱讀的興趣，進而主動學習</a:t>
          </a:r>
          <a:endParaRPr lang="en-US" altLang="zh-TW" dirty="0" smtClean="0"/>
        </a:p>
        <a:p>
          <a:r>
            <a:rPr lang="en-US" altLang="zh-TW" dirty="0" smtClean="0"/>
            <a:t>2.</a:t>
          </a:r>
          <a:r>
            <a:rPr lang="zh-TW" altLang="en-US" dirty="0" smtClean="0"/>
            <a:t>  使圖書館得到充分有效的利用，落實知識近用權</a:t>
          </a:r>
          <a:endParaRPr lang="zh-TW" altLang="en-US" dirty="0"/>
        </a:p>
      </dgm:t>
    </dgm:pt>
    <dgm:pt modelId="{772C647D-BA06-407D-BC2F-8980F25EFFEC}" type="parTrans" cxnId="{9C21C99A-809F-4117-B936-3AD91B310628}">
      <dgm:prSet/>
      <dgm:spPr/>
      <dgm:t>
        <a:bodyPr/>
        <a:lstStyle/>
        <a:p>
          <a:endParaRPr lang="zh-TW" altLang="en-US"/>
        </a:p>
      </dgm:t>
    </dgm:pt>
    <dgm:pt modelId="{0F8230C3-4EDF-47F9-8680-C724FEFF2801}" type="sibTrans" cxnId="{9C21C99A-809F-4117-B936-3AD91B310628}">
      <dgm:prSet/>
      <dgm:spPr/>
      <dgm:t>
        <a:bodyPr/>
        <a:lstStyle/>
        <a:p>
          <a:endParaRPr lang="zh-TW" altLang="en-US"/>
        </a:p>
      </dgm:t>
    </dgm:pt>
    <dgm:pt modelId="{D46FF7AC-8D2A-426C-BD79-23090FF46EF8}">
      <dgm:prSet phldrT="[文字]"/>
      <dgm:spPr/>
      <dgm:t>
        <a:bodyPr/>
        <a:lstStyle/>
        <a:p>
          <a:r>
            <a:rPr lang="zh-TW" altLang="en-US" b="1" dirty="0" smtClean="0"/>
            <a:t>閱讀泡泡</a:t>
          </a:r>
          <a:endParaRPr lang="en-US" altLang="zh-TW" b="1" dirty="0" smtClean="0"/>
        </a:p>
        <a:p>
          <a:r>
            <a:rPr lang="zh-TW" altLang="en-US" dirty="0" smtClean="0"/>
            <a:t>藉由「讓閱讀融入生活」的方式，讓不常使用圖書館的學生也能更了解圖書館中可獲得的資源內容。</a:t>
          </a:r>
          <a:endParaRPr lang="zh-TW" altLang="en-US" dirty="0"/>
        </a:p>
      </dgm:t>
    </dgm:pt>
    <dgm:pt modelId="{159603B0-E283-4EE7-ACD9-D65977F95B79}" type="parTrans" cxnId="{6FB81902-BAE5-4C65-9239-CA3486B02316}">
      <dgm:prSet/>
      <dgm:spPr/>
      <dgm:t>
        <a:bodyPr/>
        <a:lstStyle/>
        <a:p>
          <a:endParaRPr lang="zh-TW" altLang="en-US"/>
        </a:p>
      </dgm:t>
    </dgm:pt>
    <dgm:pt modelId="{0ACC837B-810C-4DC5-9D10-DF5A1F7AD94A}" type="sibTrans" cxnId="{6FB81902-BAE5-4C65-9239-CA3486B02316}">
      <dgm:prSet/>
      <dgm:spPr/>
      <dgm:t>
        <a:bodyPr/>
        <a:lstStyle/>
        <a:p>
          <a:endParaRPr lang="zh-TW" altLang="en-US"/>
        </a:p>
      </dgm:t>
    </dgm:pt>
    <dgm:pt modelId="{2514C4DB-6177-4D95-839D-0CD3C08E2B53}">
      <dgm:prSet/>
      <dgm:spPr/>
      <dgm:t>
        <a:bodyPr/>
        <a:lstStyle/>
        <a:p>
          <a:r>
            <a:rPr lang="zh-TW" altLang="en-US" b="1" dirty="0" smtClean="0"/>
            <a:t>圖書館利用手冊 </a:t>
          </a:r>
          <a:endParaRPr lang="en-US" altLang="zh-TW" b="1" dirty="0" smtClean="0"/>
        </a:p>
        <a:p>
          <a:r>
            <a:rPr lang="zh-TW" altLang="en-US" dirty="0" smtClean="0"/>
            <a:t>  有系統地培養學童利用圖書館篩選資訊、解決問題的能力</a:t>
          </a:r>
          <a:endParaRPr lang="zh-TW" altLang="en-US" dirty="0"/>
        </a:p>
      </dgm:t>
    </dgm:pt>
    <dgm:pt modelId="{1171DF54-B8EE-4B1C-8AA7-4DECCEC0F3C6}" type="parTrans" cxnId="{5278BDBB-7F83-4B1A-99E8-335FCC97140F}">
      <dgm:prSet/>
      <dgm:spPr/>
      <dgm:t>
        <a:bodyPr/>
        <a:lstStyle/>
        <a:p>
          <a:endParaRPr lang="zh-TW" altLang="en-US"/>
        </a:p>
      </dgm:t>
    </dgm:pt>
    <dgm:pt modelId="{844178C7-AB66-4309-93CA-28603B3E25EB}" type="sibTrans" cxnId="{5278BDBB-7F83-4B1A-99E8-335FCC97140F}">
      <dgm:prSet/>
      <dgm:spPr/>
      <dgm:t>
        <a:bodyPr/>
        <a:lstStyle/>
        <a:p>
          <a:endParaRPr lang="zh-TW" altLang="en-US"/>
        </a:p>
      </dgm:t>
    </dgm:pt>
    <dgm:pt modelId="{AED2C6A7-2F20-4B57-B229-622200D7A5D0}" type="pres">
      <dgm:prSet presAssocID="{F4D4594D-D921-4CD0-9321-1E294276DB5A}" presName="Name0" presStyleCnt="0">
        <dgm:presLayoutVars>
          <dgm:chPref val="1"/>
          <dgm:dir/>
          <dgm:animOne val="branch"/>
          <dgm:animLvl val="lvl"/>
          <dgm:resizeHandles/>
        </dgm:presLayoutVars>
      </dgm:prSet>
      <dgm:spPr/>
      <dgm:t>
        <a:bodyPr/>
        <a:lstStyle/>
        <a:p>
          <a:endParaRPr lang="zh-TW" altLang="en-US"/>
        </a:p>
      </dgm:t>
    </dgm:pt>
    <dgm:pt modelId="{E8F2BD23-32B0-4E04-9687-C36C594B5E33}" type="pres">
      <dgm:prSet presAssocID="{818CCA9B-2B83-4711-9E66-27E32F553994}" presName="vertOne" presStyleCnt="0"/>
      <dgm:spPr/>
    </dgm:pt>
    <dgm:pt modelId="{E993EC91-18B8-497D-843F-914297435056}" type="pres">
      <dgm:prSet presAssocID="{818CCA9B-2B83-4711-9E66-27E32F553994}" presName="txOne" presStyleLbl="node0" presStyleIdx="0" presStyleCnt="1" custScaleY="29707">
        <dgm:presLayoutVars>
          <dgm:chPref val="3"/>
        </dgm:presLayoutVars>
      </dgm:prSet>
      <dgm:spPr/>
      <dgm:t>
        <a:bodyPr/>
        <a:lstStyle/>
        <a:p>
          <a:endParaRPr lang="zh-TW" altLang="en-US"/>
        </a:p>
      </dgm:t>
    </dgm:pt>
    <dgm:pt modelId="{49507FA1-2E56-419C-86B2-ACA135C8E854}" type="pres">
      <dgm:prSet presAssocID="{818CCA9B-2B83-4711-9E66-27E32F553994}" presName="parTransOne" presStyleCnt="0"/>
      <dgm:spPr/>
    </dgm:pt>
    <dgm:pt modelId="{6FDD659D-79C9-4DAE-AC84-5EE3E36DCF69}" type="pres">
      <dgm:prSet presAssocID="{818CCA9B-2B83-4711-9E66-27E32F553994}" presName="horzOne" presStyleCnt="0"/>
      <dgm:spPr/>
    </dgm:pt>
    <dgm:pt modelId="{041CC787-B1A9-4129-9B9B-5360E64CFBAD}" type="pres">
      <dgm:prSet presAssocID="{B8661C0E-DA34-4D0E-9748-09A8A3CA9317}" presName="vertTwo" presStyleCnt="0"/>
      <dgm:spPr/>
    </dgm:pt>
    <dgm:pt modelId="{73AC27C7-E3F9-4131-B71D-8B9D148533A7}" type="pres">
      <dgm:prSet presAssocID="{B8661C0E-DA34-4D0E-9748-09A8A3CA9317}" presName="txTwo" presStyleLbl="node2" presStyleIdx="0" presStyleCnt="2" custScaleY="24826">
        <dgm:presLayoutVars>
          <dgm:chPref val="3"/>
        </dgm:presLayoutVars>
      </dgm:prSet>
      <dgm:spPr/>
      <dgm:t>
        <a:bodyPr/>
        <a:lstStyle/>
        <a:p>
          <a:endParaRPr lang="zh-TW" altLang="en-US"/>
        </a:p>
      </dgm:t>
    </dgm:pt>
    <dgm:pt modelId="{17212929-49C9-4632-B7CC-D7854B48175C}" type="pres">
      <dgm:prSet presAssocID="{B8661C0E-DA34-4D0E-9748-09A8A3CA9317}" presName="parTransTwo" presStyleCnt="0"/>
      <dgm:spPr/>
    </dgm:pt>
    <dgm:pt modelId="{0FADC8A0-C7BD-414B-857F-22AB3EF3B061}" type="pres">
      <dgm:prSet presAssocID="{B8661C0E-DA34-4D0E-9748-09A8A3CA9317}" presName="horzTwo" presStyleCnt="0"/>
      <dgm:spPr/>
    </dgm:pt>
    <dgm:pt modelId="{792B1A12-61C0-45BA-A803-DD4CBDC16536}" type="pres">
      <dgm:prSet presAssocID="{2514C4DB-6177-4D95-839D-0CD3C08E2B53}" presName="vertThree" presStyleCnt="0"/>
      <dgm:spPr/>
    </dgm:pt>
    <dgm:pt modelId="{A094D304-BCE9-4A50-9041-39C6C845F58D}" type="pres">
      <dgm:prSet presAssocID="{2514C4DB-6177-4D95-839D-0CD3C08E2B53}" presName="txThree" presStyleLbl="node3" presStyleIdx="0" presStyleCnt="4">
        <dgm:presLayoutVars>
          <dgm:chPref val="3"/>
        </dgm:presLayoutVars>
      </dgm:prSet>
      <dgm:spPr/>
      <dgm:t>
        <a:bodyPr/>
        <a:lstStyle/>
        <a:p>
          <a:endParaRPr lang="zh-TW" altLang="en-US"/>
        </a:p>
      </dgm:t>
    </dgm:pt>
    <dgm:pt modelId="{92CFB04F-BBFB-4581-BACF-3D932F27FCCF}" type="pres">
      <dgm:prSet presAssocID="{2514C4DB-6177-4D95-839D-0CD3C08E2B53}" presName="horzThree" presStyleCnt="0"/>
      <dgm:spPr/>
    </dgm:pt>
    <dgm:pt modelId="{67384128-FB2A-4180-B128-BABE1F9BE202}" type="pres">
      <dgm:prSet presAssocID="{844178C7-AB66-4309-93CA-28603B3E25EB}" presName="sibSpaceThree" presStyleCnt="0"/>
      <dgm:spPr/>
    </dgm:pt>
    <dgm:pt modelId="{6EF07F19-BCF6-4A8B-8771-B0D15A2273B5}" type="pres">
      <dgm:prSet presAssocID="{1DA01875-BA00-4DDB-95AC-B13AF2FE13D6}" presName="vertThree" presStyleCnt="0"/>
      <dgm:spPr/>
    </dgm:pt>
    <dgm:pt modelId="{6A785B07-B629-4401-898F-A72D4CEA4E5F}" type="pres">
      <dgm:prSet presAssocID="{1DA01875-BA00-4DDB-95AC-B13AF2FE13D6}" presName="txThree" presStyleLbl="node3" presStyleIdx="1" presStyleCnt="4">
        <dgm:presLayoutVars>
          <dgm:chPref val="3"/>
        </dgm:presLayoutVars>
      </dgm:prSet>
      <dgm:spPr/>
      <dgm:t>
        <a:bodyPr/>
        <a:lstStyle/>
        <a:p>
          <a:endParaRPr lang="zh-TW" altLang="en-US"/>
        </a:p>
      </dgm:t>
    </dgm:pt>
    <dgm:pt modelId="{36E30832-E105-41F5-B8E4-68DC79F9B872}" type="pres">
      <dgm:prSet presAssocID="{1DA01875-BA00-4DDB-95AC-B13AF2FE13D6}" presName="horzThree" presStyleCnt="0"/>
      <dgm:spPr/>
    </dgm:pt>
    <dgm:pt modelId="{078AA896-3665-4D71-AC0C-6DF7E162DB7B}" type="pres">
      <dgm:prSet presAssocID="{79998869-AD32-4A64-ADCD-A6EA01D9F062}" presName="sibSpaceThree" presStyleCnt="0"/>
      <dgm:spPr/>
    </dgm:pt>
    <dgm:pt modelId="{DED2E095-9032-40FE-97B5-5D9875585D6C}" type="pres">
      <dgm:prSet presAssocID="{D46FF7AC-8D2A-426C-BD79-23090FF46EF8}" presName="vertThree" presStyleCnt="0"/>
      <dgm:spPr/>
    </dgm:pt>
    <dgm:pt modelId="{551F13D5-8459-472E-AFF6-E5A46DDBFD0B}" type="pres">
      <dgm:prSet presAssocID="{D46FF7AC-8D2A-426C-BD79-23090FF46EF8}" presName="txThree" presStyleLbl="node3" presStyleIdx="2" presStyleCnt="4">
        <dgm:presLayoutVars>
          <dgm:chPref val="3"/>
        </dgm:presLayoutVars>
      </dgm:prSet>
      <dgm:spPr/>
      <dgm:t>
        <a:bodyPr/>
        <a:lstStyle/>
        <a:p>
          <a:endParaRPr lang="zh-TW" altLang="en-US"/>
        </a:p>
      </dgm:t>
    </dgm:pt>
    <dgm:pt modelId="{7C33671F-C3EA-4C83-903D-8BDA86DD06B1}" type="pres">
      <dgm:prSet presAssocID="{D46FF7AC-8D2A-426C-BD79-23090FF46EF8}" presName="horzThree" presStyleCnt="0"/>
      <dgm:spPr/>
    </dgm:pt>
    <dgm:pt modelId="{8A9FF005-AC15-4798-8374-C66FF39109EE}" type="pres">
      <dgm:prSet presAssocID="{8A12F874-3F5A-4A87-89EE-AB5825C810BA}" presName="sibSpaceTwo" presStyleCnt="0"/>
      <dgm:spPr/>
    </dgm:pt>
    <dgm:pt modelId="{F6D3C72C-5C29-4CA7-9918-C8BFCD54176C}" type="pres">
      <dgm:prSet presAssocID="{3F971D2B-C3A4-4663-8F8D-6C09A463BD18}" presName="vertTwo" presStyleCnt="0"/>
      <dgm:spPr/>
    </dgm:pt>
    <dgm:pt modelId="{08754DAC-BF4C-41F1-96F7-40BB4FCEE256}" type="pres">
      <dgm:prSet presAssocID="{3F971D2B-C3A4-4663-8F8D-6C09A463BD18}" presName="txTwo" presStyleLbl="node2" presStyleIdx="1" presStyleCnt="2" custScaleY="26157">
        <dgm:presLayoutVars>
          <dgm:chPref val="3"/>
        </dgm:presLayoutVars>
      </dgm:prSet>
      <dgm:spPr/>
      <dgm:t>
        <a:bodyPr/>
        <a:lstStyle/>
        <a:p>
          <a:endParaRPr lang="zh-TW" altLang="en-US"/>
        </a:p>
      </dgm:t>
    </dgm:pt>
    <dgm:pt modelId="{C76839AE-3CAD-4996-95A8-AC7A60D686F8}" type="pres">
      <dgm:prSet presAssocID="{3F971D2B-C3A4-4663-8F8D-6C09A463BD18}" presName="parTransTwo" presStyleCnt="0"/>
      <dgm:spPr/>
    </dgm:pt>
    <dgm:pt modelId="{80015BE5-961F-4B79-8CC3-BE9627B7F00E}" type="pres">
      <dgm:prSet presAssocID="{3F971D2B-C3A4-4663-8F8D-6C09A463BD18}" presName="horzTwo" presStyleCnt="0"/>
      <dgm:spPr/>
    </dgm:pt>
    <dgm:pt modelId="{BE9E9967-C677-4CF3-8D04-862C751EA796}" type="pres">
      <dgm:prSet presAssocID="{A3AA3B31-39B6-41FC-841E-494F6EB0293D}" presName="vertThree" presStyleCnt="0"/>
      <dgm:spPr/>
    </dgm:pt>
    <dgm:pt modelId="{24C2197F-C1B0-454E-B308-BA828ED82150}" type="pres">
      <dgm:prSet presAssocID="{A3AA3B31-39B6-41FC-841E-494F6EB0293D}" presName="txThree" presStyleLbl="node3" presStyleIdx="3" presStyleCnt="4">
        <dgm:presLayoutVars>
          <dgm:chPref val="3"/>
        </dgm:presLayoutVars>
      </dgm:prSet>
      <dgm:spPr/>
      <dgm:t>
        <a:bodyPr/>
        <a:lstStyle/>
        <a:p>
          <a:endParaRPr lang="zh-TW" altLang="en-US"/>
        </a:p>
      </dgm:t>
    </dgm:pt>
    <dgm:pt modelId="{837AA775-7B7F-4013-B05E-B6B01A2C0D7A}" type="pres">
      <dgm:prSet presAssocID="{A3AA3B31-39B6-41FC-841E-494F6EB0293D}" presName="horzThree" presStyleCnt="0"/>
      <dgm:spPr/>
    </dgm:pt>
  </dgm:ptLst>
  <dgm:cxnLst>
    <dgm:cxn modelId="{98E7729C-E437-43FA-8D35-9E0FB6750347}" type="presOf" srcId="{B8661C0E-DA34-4D0E-9748-09A8A3CA9317}" destId="{73AC27C7-E3F9-4131-B71D-8B9D148533A7}" srcOrd="0" destOrd="0" presId="urn:microsoft.com/office/officeart/2005/8/layout/hierarchy4"/>
    <dgm:cxn modelId="{D0C7D394-E1EB-431D-B8EB-77B43CE5B713}" srcId="{F4D4594D-D921-4CD0-9321-1E294276DB5A}" destId="{818CCA9B-2B83-4711-9E66-27E32F553994}" srcOrd="0" destOrd="0" parTransId="{68472CA5-2A7D-4F80-8F77-8C91CB166546}" sibTransId="{6725708A-ECB2-4467-B536-8CB7CB3DC242}"/>
    <dgm:cxn modelId="{6FB81902-BAE5-4C65-9239-CA3486B02316}" srcId="{B8661C0E-DA34-4D0E-9748-09A8A3CA9317}" destId="{D46FF7AC-8D2A-426C-BD79-23090FF46EF8}" srcOrd="2" destOrd="0" parTransId="{159603B0-E283-4EE7-ACD9-D65977F95B79}" sibTransId="{0ACC837B-810C-4DC5-9D10-DF5A1F7AD94A}"/>
    <dgm:cxn modelId="{85F4688D-CA82-49B8-A842-E091C7583411}" type="presOf" srcId="{1DA01875-BA00-4DDB-95AC-B13AF2FE13D6}" destId="{6A785B07-B629-4401-898F-A72D4CEA4E5F}" srcOrd="0" destOrd="0" presId="urn:microsoft.com/office/officeart/2005/8/layout/hierarchy4"/>
    <dgm:cxn modelId="{75600DAA-10DD-413D-ADB7-5B10A920D932}" type="presOf" srcId="{2514C4DB-6177-4D95-839D-0CD3C08E2B53}" destId="{A094D304-BCE9-4A50-9041-39C6C845F58D}" srcOrd="0" destOrd="0" presId="urn:microsoft.com/office/officeart/2005/8/layout/hierarchy4"/>
    <dgm:cxn modelId="{62C35C22-AC7E-4CC2-AD74-D628A348952E}" type="presOf" srcId="{3F971D2B-C3A4-4663-8F8D-6C09A463BD18}" destId="{08754DAC-BF4C-41F1-96F7-40BB4FCEE256}" srcOrd="0" destOrd="0" presId="urn:microsoft.com/office/officeart/2005/8/layout/hierarchy4"/>
    <dgm:cxn modelId="{10CC6B14-DA23-485B-9C96-3F7ABBF57BD6}" type="presOf" srcId="{F4D4594D-D921-4CD0-9321-1E294276DB5A}" destId="{AED2C6A7-2F20-4B57-B229-622200D7A5D0}" srcOrd="0" destOrd="0" presId="urn:microsoft.com/office/officeart/2005/8/layout/hierarchy4"/>
    <dgm:cxn modelId="{9C21C99A-809F-4117-B936-3AD91B310628}" srcId="{3F971D2B-C3A4-4663-8F8D-6C09A463BD18}" destId="{A3AA3B31-39B6-41FC-841E-494F6EB0293D}" srcOrd="0" destOrd="0" parTransId="{772C647D-BA06-407D-BC2F-8980F25EFFEC}" sibTransId="{0F8230C3-4EDF-47F9-8680-C724FEFF2801}"/>
    <dgm:cxn modelId="{97803583-C296-405E-9A3E-DE2A24076AFA}" type="presOf" srcId="{818CCA9B-2B83-4711-9E66-27E32F553994}" destId="{E993EC91-18B8-497D-843F-914297435056}" srcOrd="0" destOrd="0" presId="urn:microsoft.com/office/officeart/2005/8/layout/hierarchy4"/>
    <dgm:cxn modelId="{427AAF87-410A-4F04-BEC5-A0812D26C63A}" srcId="{B8661C0E-DA34-4D0E-9748-09A8A3CA9317}" destId="{1DA01875-BA00-4DDB-95AC-B13AF2FE13D6}" srcOrd="1" destOrd="0" parTransId="{5E6A35B9-5D54-49D6-A0D2-4FE145DF6751}" sibTransId="{79998869-AD32-4A64-ADCD-A6EA01D9F062}"/>
    <dgm:cxn modelId="{5278BDBB-7F83-4B1A-99E8-335FCC97140F}" srcId="{B8661C0E-DA34-4D0E-9748-09A8A3CA9317}" destId="{2514C4DB-6177-4D95-839D-0CD3C08E2B53}" srcOrd="0" destOrd="0" parTransId="{1171DF54-B8EE-4B1C-8AA7-4DECCEC0F3C6}" sibTransId="{844178C7-AB66-4309-93CA-28603B3E25EB}"/>
    <dgm:cxn modelId="{96AF88E6-956E-4B5D-AE71-F2DAA73C7B1B}" type="presOf" srcId="{D46FF7AC-8D2A-426C-BD79-23090FF46EF8}" destId="{551F13D5-8459-472E-AFF6-E5A46DDBFD0B}" srcOrd="0" destOrd="0" presId="urn:microsoft.com/office/officeart/2005/8/layout/hierarchy4"/>
    <dgm:cxn modelId="{A1180B4A-CF3E-439A-BA1B-206483144F3E}" srcId="{818CCA9B-2B83-4711-9E66-27E32F553994}" destId="{B8661C0E-DA34-4D0E-9748-09A8A3CA9317}" srcOrd="0" destOrd="0" parTransId="{457C245E-0917-458E-AF03-FAC927F84076}" sibTransId="{8A12F874-3F5A-4A87-89EE-AB5825C810BA}"/>
    <dgm:cxn modelId="{EAC875F8-DD82-4A6D-97F8-44B744E286D9}" srcId="{818CCA9B-2B83-4711-9E66-27E32F553994}" destId="{3F971D2B-C3A4-4663-8F8D-6C09A463BD18}" srcOrd="1" destOrd="0" parTransId="{E9677245-7C4D-463E-BC2B-42838DED159F}" sibTransId="{64881C77-9FBE-456F-B51E-7F39FED7AD2A}"/>
    <dgm:cxn modelId="{F94417D3-78EA-4A20-9C79-A225F10962F3}" type="presOf" srcId="{A3AA3B31-39B6-41FC-841E-494F6EB0293D}" destId="{24C2197F-C1B0-454E-B308-BA828ED82150}" srcOrd="0" destOrd="0" presId="urn:microsoft.com/office/officeart/2005/8/layout/hierarchy4"/>
    <dgm:cxn modelId="{EBAA8A51-BE77-438A-9FE9-4E556658E2A5}" type="presParOf" srcId="{AED2C6A7-2F20-4B57-B229-622200D7A5D0}" destId="{E8F2BD23-32B0-4E04-9687-C36C594B5E33}" srcOrd="0" destOrd="0" presId="urn:microsoft.com/office/officeart/2005/8/layout/hierarchy4"/>
    <dgm:cxn modelId="{32D350C4-2877-4391-9A0E-9AE323591EB7}" type="presParOf" srcId="{E8F2BD23-32B0-4E04-9687-C36C594B5E33}" destId="{E993EC91-18B8-497D-843F-914297435056}" srcOrd="0" destOrd="0" presId="urn:microsoft.com/office/officeart/2005/8/layout/hierarchy4"/>
    <dgm:cxn modelId="{C11548E2-87F0-426F-992C-A36CF69E1910}" type="presParOf" srcId="{E8F2BD23-32B0-4E04-9687-C36C594B5E33}" destId="{49507FA1-2E56-419C-86B2-ACA135C8E854}" srcOrd="1" destOrd="0" presId="urn:microsoft.com/office/officeart/2005/8/layout/hierarchy4"/>
    <dgm:cxn modelId="{23FAEE32-0949-4CBB-8584-685011EBB147}" type="presParOf" srcId="{E8F2BD23-32B0-4E04-9687-C36C594B5E33}" destId="{6FDD659D-79C9-4DAE-AC84-5EE3E36DCF69}" srcOrd="2" destOrd="0" presId="urn:microsoft.com/office/officeart/2005/8/layout/hierarchy4"/>
    <dgm:cxn modelId="{6366F349-0661-480D-9FB3-2058094405B4}" type="presParOf" srcId="{6FDD659D-79C9-4DAE-AC84-5EE3E36DCF69}" destId="{041CC787-B1A9-4129-9B9B-5360E64CFBAD}" srcOrd="0" destOrd="0" presId="urn:microsoft.com/office/officeart/2005/8/layout/hierarchy4"/>
    <dgm:cxn modelId="{90C683B8-3818-4397-8826-4A3F21260161}" type="presParOf" srcId="{041CC787-B1A9-4129-9B9B-5360E64CFBAD}" destId="{73AC27C7-E3F9-4131-B71D-8B9D148533A7}" srcOrd="0" destOrd="0" presId="urn:microsoft.com/office/officeart/2005/8/layout/hierarchy4"/>
    <dgm:cxn modelId="{6A3D4214-9FC3-4E39-A9F4-CA21055F04AE}" type="presParOf" srcId="{041CC787-B1A9-4129-9B9B-5360E64CFBAD}" destId="{17212929-49C9-4632-B7CC-D7854B48175C}" srcOrd="1" destOrd="0" presId="urn:microsoft.com/office/officeart/2005/8/layout/hierarchy4"/>
    <dgm:cxn modelId="{05A0632E-98A2-4A30-A25F-1C9C2E345503}" type="presParOf" srcId="{041CC787-B1A9-4129-9B9B-5360E64CFBAD}" destId="{0FADC8A0-C7BD-414B-857F-22AB3EF3B061}" srcOrd="2" destOrd="0" presId="urn:microsoft.com/office/officeart/2005/8/layout/hierarchy4"/>
    <dgm:cxn modelId="{96758E66-EB57-49E1-B23B-EC8B558DB9FD}" type="presParOf" srcId="{0FADC8A0-C7BD-414B-857F-22AB3EF3B061}" destId="{792B1A12-61C0-45BA-A803-DD4CBDC16536}" srcOrd="0" destOrd="0" presId="urn:microsoft.com/office/officeart/2005/8/layout/hierarchy4"/>
    <dgm:cxn modelId="{03AF2B67-F4A4-4518-890B-D8527672182A}" type="presParOf" srcId="{792B1A12-61C0-45BA-A803-DD4CBDC16536}" destId="{A094D304-BCE9-4A50-9041-39C6C845F58D}" srcOrd="0" destOrd="0" presId="urn:microsoft.com/office/officeart/2005/8/layout/hierarchy4"/>
    <dgm:cxn modelId="{EFDDD8B5-9D2D-44A4-BB10-A270B5BB8622}" type="presParOf" srcId="{792B1A12-61C0-45BA-A803-DD4CBDC16536}" destId="{92CFB04F-BBFB-4581-BACF-3D932F27FCCF}" srcOrd="1" destOrd="0" presId="urn:microsoft.com/office/officeart/2005/8/layout/hierarchy4"/>
    <dgm:cxn modelId="{03A0DE4A-6B7A-4F7C-AD53-37C35D3ABD78}" type="presParOf" srcId="{0FADC8A0-C7BD-414B-857F-22AB3EF3B061}" destId="{67384128-FB2A-4180-B128-BABE1F9BE202}" srcOrd="1" destOrd="0" presId="urn:microsoft.com/office/officeart/2005/8/layout/hierarchy4"/>
    <dgm:cxn modelId="{DF105A32-2C57-4B04-BD2F-3B6FB7C2DD98}" type="presParOf" srcId="{0FADC8A0-C7BD-414B-857F-22AB3EF3B061}" destId="{6EF07F19-BCF6-4A8B-8771-B0D15A2273B5}" srcOrd="2" destOrd="0" presId="urn:microsoft.com/office/officeart/2005/8/layout/hierarchy4"/>
    <dgm:cxn modelId="{63B79BE4-D3F7-4F5C-80FB-968DA427234F}" type="presParOf" srcId="{6EF07F19-BCF6-4A8B-8771-B0D15A2273B5}" destId="{6A785B07-B629-4401-898F-A72D4CEA4E5F}" srcOrd="0" destOrd="0" presId="urn:microsoft.com/office/officeart/2005/8/layout/hierarchy4"/>
    <dgm:cxn modelId="{33A61CDD-C59A-4B49-8C5B-74FB2682F6CA}" type="presParOf" srcId="{6EF07F19-BCF6-4A8B-8771-B0D15A2273B5}" destId="{36E30832-E105-41F5-B8E4-68DC79F9B872}" srcOrd="1" destOrd="0" presId="urn:microsoft.com/office/officeart/2005/8/layout/hierarchy4"/>
    <dgm:cxn modelId="{8482C751-2280-4BD9-B35E-4679E102F34D}" type="presParOf" srcId="{0FADC8A0-C7BD-414B-857F-22AB3EF3B061}" destId="{078AA896-3665-4D71-AC0C-6DF7E162DB7B}" srcOrd="3" destOrd="0" presId="urn:microsoft.com/office/officeart/2005/8/layout/hierarchy4"/>
    <dgm:cxn modelId="{BBF6D037-8274-4513-87B7-774A94D22131}" type="presParOf" srcId="{0FADC8A0-C7BD-414B-857F-22AB3EF3B061}" destId="{DED2E095-9032-40FE-97B5-5D9875585D6C}" srcOrd="4" destOrd="0" presId="urn:microsoft.com/office/officeart/2005/8/layout/hierarchy4"/>
    <dgm:cxn modelId="{7A8FBDD1-5E95-48F2-BF4C-CED5CB64ADD1}" type="presParOf" srcId="{DED2E095-9032-40FE-97B5-5D9875585D6C}" destId="{551F13D5-8459-472E-AFF6-E5A46DDBFD0B}" srcOrd="0" destOrd="0" presId="urn:microsoft.com/office/officeart/2005/8/layout/hierarchy4"/>
    <dgm:cxn modelId="{13FA262E-F440-4DA5-B547-AAEBF5EA5DB7}" type="presParOf" srcId="{DED2E095-9032-40FE-97B5-5D9875585D6C}" destId="{7C33671F-C3EA-4C83-903D-8BDA86DD06B1}" srcOrd="1" destOrd="0" presId="urn:microsoft.com/office/officeart/2005/8/layout/hierarchy4"/>
    <dgm:cxn modelId="{92F3617C-7B71-4922-9C13-4CA43D2D5FBB}" type="presParOf" srcId="{6FDD659D-79C9-4DAE-AC84-5EE3E36DCF69}" destId="{8A9FF005-AC15-4798-8374-C66FF39109EE}" srcOrd="1" destOrd="0" presId="urn:microsoft.com/office/officeart/2005/8/layout/hierarchy4"/>
    <dgm:cxn modelId="{DF25AF05-45AA-4108-A80C-2D8747D6F8D1}" type="presParOf" srcId="{6FDD659D-79C9-4DAE-AC84-5EE3E36DCF69}" destId="{F6D3C72C-5C29-4CA7-9918-C8BFCD54176C}" srcOrd="2" destOrd="0" presId="urn:microsoft.com/office/officeart/2005/8/layout/hierarchy4"/>
    <dgm:cxn modelId="{4F6087D8-CDA4-4EB1-A66D-17FB0CFBD595}" type="presParOf" srcId="{F6D3C72C-5C29-4CA7-9918-C8BFCD54176C}" destId="{08754DAC-BF4C-41F1-96F7-40BB4FCEE256}" srcOrd="0" destOrd="0" presId="urn:microsoft.com/office/officeart/2005/8/layout/hierarchy4"/>
    <dgm:cxn modelId="{F67B25AF-4FA9-4DC8-8C72-D98766E5C249}" type="presParOf" srcId="{F6D3C72C-5C29-4CA7-9918-C8BFCD54176C}" destId="{C76839AE-3CAD-4996-95A8-AC7A60D686F8}" srcOrd="1" destOrd="0" presId="urn:microsoft.com/office/officeart/2005/8/layout/hierarchy4"/>
    <dgm:cxn modelId="{0221BC4D-7F2B-42FC-8AAD-E1BE5FA6D1E1}" type="presParOf" srcId="{F6D3C72C-5C29-4CA7-9918-C8BFCD54176C}" destId="{80015BE5-961F-4B79-8CC3-BE9627B7F00E}" srcOrd="2" destOrd="0" presId="urn:microsoft.com/office/officeart/2005/8/layout/hierarchy4"/>
    <dgm:cxn modelId="{D92B613B-C92C-4070-8378-D1C5E67D8D96}" type="presParOf" srcId="{80015BE5-961F-4B79-8CC3-BE9627B7F00E}" destId="{BE9E9967-C677-4CF3-8D04-862C751EA796}" srcOrd="0" destOrd="0" presId="urn:microsoft.com/office/officeart/2005/8/layout/hierarchy4"/>
    <dgm:cxn modelId="{5C0D218B-5A35-45BC-BAFE-31FD4430F921}" type="presParOf" srcId="{BE9E9967-C677-4CF3-8D04-862C751EA796}" destId="{24C2197F-C1B0-454E-B308-BA828ED82150}" srcOrd="0" destOrd="0" presId="urn:microsoft.com/office/officeart/2005/8/layout/hierarchy4"/>
    <dgm:cxn modelId="{21FD8321-A093-4341-8FF9-3BBEF8C74B2B}" type="presParOf" srcId="{BE9E9967-C677-4CF3-8D04-862C751EA796}" destId="{837AA775-7B7F-4013-B05E-B6B01A2C0D7A}" srcOrd="1" destOrd="0" presId="urn:microsoft.com/office/officeart/2005/8/layout/hierarchy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8.xml><?xml version="1.0" encoding="utf-8"?>
<dgm:dataModel xmlns:dgm="http://schemas.openxmlformats.org/drawingml/2006/diagram" xmlns:a="http://schemas.openxmlformats.org/drawingml/2006/main">
  <dgm:ptLst>
    <dgm:pt modelId="{E4536469-27CB-47C8-BEAA-336C7C21B477}" type="doc">
      <dgm:prSet loTypeId="urn:microsoft.com/office/officeart/2005/8/layout/hierarchy4" loCatId="list" qsTypeId="urn:microsoft.com/office/officeart/2005/8/quickstyle/3d1" qsCatId="3D" csTypeId="urn:microsoft.com/office/officeart/2005/8/colors/colorful4" csCatId="colorful" phldr="1"/>
      <dgm:spPr/>
      <dgm:t>
        <a:bodyPr/>
        <a:lstStyle/>
        <a:p>
          <a:endParaRPr lang="zh-TW" altLang="en-US"/>
        </a:p>
      </dgm:t>
    </dgm:pt>
    <dgm:pt modelId="{A4828821-A212-4C92-8D9A-50F4CA749175}">
      <dgm:prSet phldrT="[文字]"/>
      <dgm:spPr/>
      <dgm:t>
        <a:bodyPr/>
        <a:lstStyle/>
        <a:p>
          <a:r>
            <a:rPr lang="zh-TW" altLang="en-US" b="1" dirty="0" smtClean="0"/>
            <a:t>缺點</a:t>
          </a:r>
          <a:endParaRPr lang="zh-TW" altLang="en-US" b="1" dirty="0"/>
        </a:p>
      </dgm:t>
    </dgm:pt>
    <dgm:pt modelId="{365F1D98-A985-4765-9B2D-3770F8088B64}" type="parTrans" cxnId="{DA7B1645-842B-43F5-BA94-4F128CB966C8}">
      <dgm:prSet/>
      <dgm:spPr/>
      <dgm:t>
        <a:bodyPr/>
        <a:lstStyle/>
        <a:p>
          <a:endParaRPr lang="zh-TW" altLang="en-US"/>
        </a:p>
      </dgm:t>
    </dgm:pt>
    <dgm:pt modelId="{60005B81-D954-4F12-AC57-25B2590D9BFC}" type="sibTrans" cxnId="{DA7B1645-842B-43F5-BA94-4F128CB966C8}">
      <dgm:prSet/>
      <dgm:spPr/>
      <dgm:t>
        <a:bodyPr/>
        <a:lstStyle/>
        <a:p>
          <a:endParaRPr lang="zh-TW" altLang="en-US"/>
        </a:p>
      </dgm:t>
    </dgm:pt>
    <dgm:pt modelId="{F46BF88F-7AD0-4682-A03D-E9F73F197E56}">
      <dgm:prSet phldrT="[文字]"/>
      <dgm:spPr/>
      <dgm:t>
        <a:bodyPr/>
        <a:lstStyle/>
        <a:p>
          <a:r>
            <a:rPr lang="zh-TW" altLang="en-US" dirty="0" smtClean="0"/>
            <a:t>共通缺點</a:t>
          </a:r>
          <a:endParaRPr lang="zh-TW" altLang="en-US" dirty="0"/>
        </a:p>
      </dgm:t>
    </dgm:pt>
    <dgm:pt modelId="{35DA8D47-DF6B-4599-BE90-BCC5B8F2BA4D}" type="parTrans" cxnId="{B1D32CDB-2A34-4D00-A2F2-E6BABFAFE846}">
      <dgm:prSet/>
      <dgm:spPr/>
      <dgm:t>
        <a:bodyPr/>
        <a:lstStyle/>
        <a:p>
          <a:endParaRPr lang="zh-TW" altLang="en-US"/>
        </a:p>
      </dgm:t>
    </dgm:pt>
    <dgm:pt modelId="{9F3E32D8-7D17-41A6-B9BC-4EC8FB59E3F8}" type="sibTrans" cxnId="{B1D32CDB-2A34-4D00-A2F2-E6BABFAFE846}">
      <dgm:prSet/>
      <dgm:spPr/>
      <dgm:t>
        <a:bodyPr/>
        <a:lstStyle/>
        <a:p>
          <a:endParaRPr lang="zh-TW" altLang="en-US"/>
        </a:p>
      </dgm:t>
    </dgm:pt>
    <dgm:pt modelId="{DA43BC9C-3CA5-4649-BB68-D575E87B02BE}">
      <dgm:prSet phldrT="[文字]" custT="1"/>
      <dgm:spPr/>
      <dgm:t>
        <a:bodyPr/>
        <a:lstStyle/>
        <a:p>
          <a:r>
            <a:rPr lang="zh-TW" altLang="en-US" sz="2400" b="1" dirty="0" smtClean="0">
              <a:latin typeface="+mj-ea"/>
              <a:ea typeface="+mj-ea"/>
            </a:rPr>
            <a:t>增加學校的經費開銷</a:t>
          </a:r>
          <a:endParaRPr lang="en-US" altLang="zh-TW" sz="2400" b="1" dirty="0" smtClean="0">
            <a:latin typeface="+mj-ea"/>
            <a:ea typeface="+mj-ea"/>
          </a:endParaRPr>
        </a:p>
        <a:p>
          <a:r>
            <a:rPr lang="zh-TW" altLang="en-US" sz="2000" b="0" dirty="0" smtClean="0">
              <a:latin typeface="+mn-ea"/>
              <a:ea typeface="+mn-ea"/>
            </a:rPr>
            <a:t>解決方法</a:t>
          </a:r>
          <a:endParaRPr lang="en-US" altLang="zh-TW" sz="2000" b="0" dirty="0" smtClean="0">
            <a:latin typeface="+mn-ea"/>
            <a:ea typeface="+mn-ea"/>
          </a:endParaRPr>
        </a:p>
        <a:p>
          <a:r>
            <a:rPr lang="zh-TW" altLang="en-US" sz="2000" b="0" dirty="0" smtClean="0">
              <a:latin typeface="+mn-ea"/>
              <a:ea typeface="+mn-ea"/>
            </a:rPr>
            <a:t>尋求各校家長會的認同以取得贊助經費，或是線上募捐等方法籌措經費</a:t>
          </a:r>
          <a:endParaRPr lang="zh-TW" altLang="en-US" sz="2000" b="0" dirty="0">
            <a:latin typeface="+mn-ea"/>
            <a:ea typeface="+mn-ea"/>
          </a:endParaRPr>
        </a:p>
      </dgm:t>
    </dgm:pt>
    <dgm:pt modelId="{853A9314-B07C-4392-8D0C-BBB8FC3B764B}" type="parTrans" cxnId="{0E1141A7-DAB3-4C25-A769-1D94BCDFBAF3}">
      <dgm:prSet/>
      <dgm:spPr/>
      <dgm:t>
        <a:bodyPr/>
        <a:lstStyle/>
        <a:p>
          <a:endParaRPr lang="zh-TW" altLang="en-US"/>
        </a:p>
      </dgm:t>
    </dgm:pt>
    <dgm:pt modelId="{59B8277C-3B07-486F-9E6C-0564742E209E}" type="sibTrans" cxnId="{0E1141A7-DAB3-4C25-A769-1D94BCDFBAF3}">
      <dgm:prSet/>
      <dgm:spPr/>
      <dgm:t>
        <a:bodyPr/>
        <a:lstStyle/>
        <a:p>
          <a:endParaRPr lang="zh-TW" altLang="en-US"/>
        </a:p>
      </dgm:t>
    </dgm:pt>
    <dgm:pt modelId="{E048BE00-7A38-40B2-A774-C7AF912D49BA}">
      <dgm:prSet phldrT="[文字]" custT="1"/>
      <dgm:spPr/>
      <dgm:t>
        <a:bodyPr/>
        <a:lstStyle/>
        <a:p>
          <a:r>
            <a:rPr lang="zh-TW" altLang="zh-TW" sz="2400" b="1" dirty="0" smtClean="0">
              <a:latin typeface="新細明體" panose="02020500000000000000" pitchFamily="18" charset="-120"/>
              <a:ea typeface="新細明體" panose="02020500000000000000" pitchFamily="18" charset="-120"/>
            </a:rPr>
            <a:t>學生配合參與活動的意願低</a:t>
          </a:r>
          <a:endParaRPr lang="en-US" altLang="zh-TW" sz="2400" b="1" dirty="0" smtClean="0">
            <a:latin typeface="新細明體" panose="02020500000000000000" pitchFamily="18" charset="-120"/>
            <a:ea typeface="新細明體" panose="02020500000000000000" pitchFamily="18" charset="-120"/>
          </a:endParaRPr>
        </a:p>
        <a:p>
          <a:r>
            <a:rPr lang="zh-TW" altLang="en-US" sz="2000" dirty="0" smtClean="0"/>
            <a:t>解決方法</a:t>
          </a:r>
          <a:endParaRPr lang="en-US" altLang="zh-TW" sz="2000" dirty="0" smtClean="0"/>
        </a:p>
        <a:p>
          <a:r>
            <a:rPr lang="en-US" altLang="zh-TW" sz="2000" dirty="0" smtClean="0"/>
            <a:t>1.</a:t>
          </a:r>
          <a:r>
            <a:rPr lang="zh-TW" altLang="en-US" sz="2000" dirty="0" smtClean="0"/>
            <a:t>營造輕鬆的環境</a:t>
          </a:r>
          <a:endParaRPr lang="en-US" altLang="zh-TW" sz="2000" dirty="0" smtClean="0"/>
        </a:p>
        <a:p>
          <a:r>
            <a:rPr lang="en-US" altLang="zh-TW" sz="2000" dirty="0" smtClean="0"/>
            <a:t>2.</a:t>
          </a:r>
          <a:r>
            <a:rPr lang="zh-TW" altLang="en-US" sz="2000" dirty="0" smtClean="0"/>
            <a:t> 提升學生的歸屬感，增加參與活動的意願</a:t>
          </a:r>
          <a:endParaRPr lang="zh-TW" altLang="en-US" sz="2000" dirty="0"/>
        </a:p>
      </dgm:t>
    </dgm:pt>
    <dgm:pt modelId="{8E13FAA9-61AB-45D9-8D28-1E3725550373}" type="parTrans" cxnId="{08AF85D9-0969-4738-BB80-4E941E37C70E}">
      <dgm:prSet/>
      <dgm:spPr/>
      <dgm:t>
        <a:bodyPr/>
        <a:lstStyle/>
        <a:p>
          <a:endParaRPr lang="zh-TW" altLang="en-US"/>
        </a:p>
      </dgm:t>
    </dgm:pt>
    <dgm:pt modelId="{0B7494D8-04E6-4A97-9608-56EEB5CDDF52}" type="sibTrans" cxnId="{08AF85D9-0969-4738-BB80-4E941E37C70E}">
      <dgm:prSet/>
      <dgm:spPr/>
      <dgm:t>
        <a:bodyPr/>
        <a:lstStyle/>
        <a:p>
          <a:endParaRPr lang="zh-TW" altLang="en-US"/>
        </a:p>
      </dgm:t>
    </dgm:pt>
    <dgm:pt modelId="{9022973B-E35D-4202-83B4-762BAC351D90}">
      <dgm:prSet phldrT="[文字]"/>
      <dgm:spPr/>
      <dgm:t>
        <a:bodyPr/>
        <a:lstStyle/>
        <a:p>
          <a:r>
            <a:rPr lang="zh-TW" altLang="en-US" dirty="0" smtClean="0"/>
            <a:t>個別缺點</a:t>
          </a:r>
          <a:endParaRPr lang="zh-TW" altLang="en-US" dirty="0"/>
        </a:p>
      </dgm:t>
    </dgm:pt>
    <dgm:pt modelId="{E78AEC26-DCC1-40E4-AD4A-44A8F1EF837A}" type="parTrans" cxnId="{256A93A0-5601-400D-89E0-8ACF249CB249}">
      <dgm:prSet/>
      <dgm:spPr/>
      <dgm:t>
        <a:bodyPr/>
        <a:lstStyle/>
        <a:p>
          <a:endParaRPr lang="zh-TW" altLang="en-US"/>
        </a:p>
      </dgm:t>
    </dgm:pt>
    <dgm:pt modelId="{F98A4D87-98A8-45F6-A290-92C5F0F903C2}" type="sibTrans" cxnId="{256A93A0-5601-400D-89E0-8ACF249CB249}">
      <dgm:prSet/>
      <dgm:spPr/>
      <dgm:t>
        <a:bodyPr/>
        <a:lstStyle/>
        <a:p>
          <a:endParaRPr lang="zh-TW" altLang="en-US"/>
        </a:p>
      </dgm:t>
    </dgm:pt>
    <dgm:pt modelId="{5FF12E9E-865D-4B1E-8852-D38E8F6C296C}">
      <dgm:prSet phldrT="[文字]"/>
      <dgm:spPr/>
      <dgm:t>
        <a:bodyPr/>
        <a:lstStyle/>
        <a:p>
          <a:r>
            <a:rPr lang="zh-TW" altLang="zh-TW" b="1" dirty="0" smtClean="0">
              <a:latin typeface="+mj-ea"/>
              <a:ea typeface="+mj-ea"/>
            </a:rPr>
            <a:t>圖書館利用手冊</a:t>
          </a:r>
          <a:endParaRPr lang="en-US" altLang="zh-TW" b="1" dirty="0" smtClean="0">
            <a:latin typeface="+mj-ea"/>
            <a:ea typeface="+mj-ea"/>
          </a:endParaRPr>
        </a:p>
        <a:p>
          <a:r>
            <a:rPr lang="zh-TW" altLang="zh-TW" b="1" dirty="0" smtClean="0">
              <a:latin typeface="+mj-ea"/>
              <a:ea typeface="+mj-ea"/>
            </a:rPr>
            <a:t>隨著資訊發展，內容將不敷使用</a:t>
          </a:r>
          <a:r>
            <a:rPr lang="zh-TW" altLang="en-US" b="1" dirty="0" smtClean="0">
              <a:latin typeface="+mj-ea"/>
              <a:ea typeface="+mj-ea"/>
            </a:rPr>
            <a:t>。</a:t>
          </a:r>
          <a:endParaRPr lang="zh-TW" altLang="zh-TW" b="1" dirty="0" smtClean="0">
            <a:latin typeface="+mj-ea"/>
            <a:ea typeface="+mj-ea"/>
          </a:endParaRPr>
        </a:p>
        <a:p>
          <a:r>
            <a:rPr lang="zh-TW" altLang="zh-TW" dirty="0" smtClean="0"/>
            <a:t>解決方法</a:t>
          </a:r>
          <a:endParaRPr lang="en-US" altLang="zh-TW" dirty="0" smtClean="0"/>
        </a:p>
        <a:p>
          <a:r>
            <a:rPr lang="zh-TW" altLang="zh-TW" dirty="0" smtClean="0"/>
            <a:t>定期蒐集使用回饋後加以評估，再做內容更新，提升手冊的實用度</a:t>
          </a:r>
          <a:r>
            <a:rPr lang="zh-TW" altLang="en-US" dirty="0" smtClean="0"/>
            <a:t>。</a:t>
          </a:r>
          <a:endParaRPr lang="zh-TW" altLang="en-US" dirty="0"/>
        </a:p>
      </dgm:t>
    </dgm:pt>
    <dgm:pt modelId="{83CE0EF8-83A6-4686-8629-E279DD437AA7}" type="parTrans" cxnId="{4F11579D-5C69-4B96-A8F6-BAB6E42F5511}">
      <dgm:prSet/>
      <dgm:spPr/>
      <dgm:t>
        <a:bodyPr/>
        <a:lstStyle/>
        <a:p>
          <a:endParaRPr lang="zh-TW" altLang="en-US"/>
        </a:p>
      </dgm:t>
    </dgm:pt>
    <dgm:pt modelId="{4085E7E1-608A-4CF1-932E-A87C0980028F}" type="sibTrans" cxnId="{4F11579D-5C69-4B96-A8F6-BAB6E42F5511}">
      <dgm:prSet/>
      <dgm:spPr/>
      <dgm:t>
        <a:bodyPr/>
        <a:lstStyle/>
        <a:p>
          <a:endParaRPr lang="zh-TW" altLang="en-US"/>
        </a:p>
      </dgm:t>
    </dgm:pt>
    <dgm:pt modelId="{A07FAB57-659A-43A5-81C1-A16C6376DBCE}">
      <dgm:prSet phldrT="[文字]"/>
      <dgm:spPr/>
      <dgm:t>
        <a:bodyPr/>
        <a:lstStyle/>
        <a:p>
          <a:r>
            <a:rPr lang="zh-TW" altLang="en-US" b="1" dirty="0" smtClean="0">
              <a:latin typeface="+mj-ea"/>
              <a:ea typeface="+mj-ea"/>
            </a:rPr>
            <a:t>學生無法得知相關活動訊息</a:t>
          </a:r>
        </a:p>
        <a:p>
          <a:r>
            <a:rPr lang="zh-TW" altLang="en-US" dirty="0" smtClean="0"/>
            <a:t>解決方法</a:t>
          </a:r>
          <a:endParaRPr lang="en-US" altLang="zh-TW" dirty="0" smtClean="0"/>
        </a:p>
        <a:p>
          <a:r>
            <a:rPr lang="zh-TW" altLang="en-US" dirty="0" smtClean="0"/>
            <a:t>設置專門網站與學校官網連結，隨時公布更新訊息並提供雲端的電子檔案</a:t>
          </a:r>
          <a:endParaRPr lang="zh-TW" altLang="en-US" dirty="0"/>
        </a:p>
      </dgm:t>
    </dgm:pt>
    <dgm:pt modelId="{9970B152-AD98-433A-A9D8-0A94F4D1C7CE}" type="parTrans" cxnId="{4BBF18C1-573D-418D-A8B3-0C98C1332D7E}">
      <dgm:prSet/>
      <dgm:spPr/>
      <dgm:t>
        <a:bodyPr/>
        <a:lstStyle/>
        <a:p>
          <a:endParaRPr lang="zh-TW" altLang="en-US"/>
        </a:p>
      </dgm:t>
    </dgm:pt>
    <dgm:pt modelId="{81FDB624-75B8-4DBD-9701-855A73612994}" type="sibTrans" cxnId="{4BBF18C1-573D-418D-A8B3-0C98C1332D7E}">
      <dgm:prSet/>
      <dgm:spPr/>
      <dgm:t>
        <a:bodyPr/>
        <a:lstStyle/>
        <a:p>
          <a:endParaRPr lang="zh-TW" altLang="en-US"/>
        </a:p>
      </dgm:t>
    </dgm:pt>
    <dgm:pt modelId="{980863D3-FD00-412C-BE17-99429063D2FA}" type="pres">
      <dgm:prSet presAssocID="{E4536469-27CB-47C8-BEAA-336C7C21B477}" presName="Name0" presStyleCnt="0">
        <dgm:presLayoutVars>
          <dgm:chPref val="1"/>
          <dgm:dir/>
          <dgm:animOne val="branch"/>
          <dgm:animLvl val="lvl"/>
          <dgm:resizeHandles/>
        </dgm:presLayoutVars>
      </dgm:prSet>
      <dgm:spPr/>
      <dgm:t>
        <a:bodyPr/>
        <a:lstStyle/>
        <a:p>
          <a:endParaRPr lang="zh-TW" altLang="en-US"/>
        </a:p>
      </dgm:t>
    </dgm:pt>
    <dgm:pt modelId="{BE68BD6D-F216-4499-A515-61FCF7701EBC}" type="pres">
      <dgm:prSet presAssocID="{A4828821-A212-4C92-8D9A-50F4CA749175}" presName="vertOne" presStyleCnt="0"/>
      <dgm:spPr/>
    </dgm:pt>
    <dgm:pt modelId="{1D0BBE3C-F713-4951-885D-B34BC29A7E97}" type="pres">
      <dgm:prSet presAssocID="{A4828821-A212-4C92-8D9A-50F4CA749175}" presName="txOne" presStyleLbl="node0" presStyleIdx="0" presStyleCnt="1" custScaleY="19844">
        <dgm:presLayoutVars>
          <dgm:chPref val="3"/>
        </dgm:presLayoutVars>
      </dgm:prSet>
      <dgm:spPr/>
      <dgm:t>
        <a:bodyPr/>
        <a:lstStyle/>
        <a:p>
          <a:endParaRPr lang="zh-TW" altLang="en-US"/>
        </a:p>
      </dgm:t>
    </dgm:pt>
    <dgm:pt modelId="{65F2D772-8361-48CB-B2CD-812287DC1747}" type="pres">
      <dgm:prSet presAssocID="{A4828821-A212-4C92-8D9A-50F4CA749175}" presName="parTransOne" presStyleCnt="0"/>
      <dgm:spPr/>
    </dgm:pt>
    <dgm:pt modelId="{12A78F36-6856-4187-9E7D-C8516208C878}" type="pres">
      <dgm:prSet presAssocID="{A4828821-A212-4C92-8D9A-50F4CA749175}" presName="horzOne" presStyleCnt="0"/>
      <dgm:spPr/>
    </dgm:pt>
    <dgm:pt modelId="{0DF4929F-5D50-48D2-A219-64F924CECB93}" type="pres">
      <dgm:prSet presAssocID="{F46BF88F-7AD0-4682-A03D-E9F73F197E56}" presName="vertTwo" presStyleCnt="0"/>
      <dgm:spPr/>
    </dgm:pt>
    <dgm:pt modelId="{CA57B9BD-E5BD-4613-B620-B99D69471479}" type="pres">
      <dgm:prSet presAssocID="{F46BF88F-7AD0-4682-A03D-E9F73F197E56}" presName="txTwo" presStyleLbl="node2" presStyleIdx="0" presStyleCnt="2" custScaleY="23752">
        <dgm:presLayoutVars>
          <dgm:chPref val="3"/>
        </dgm:presLayoutVars>
      </dgm:prSet>
      <dgm:spPr/>
      <dgm:t>
        <a:bodyPr/>
        <a:lstStyle/>
        <a:p>
          <a:endParaRPr lang="zh-TW" altLang="en-US"/>
        </a:p>
      </dgm:t>
    </dgm:pt>
    <dgm:pt modelId="{6A95D275-276B-4CDF-B053-B938375C6CBA}" type="pres">
      <dgm:prSet presAssocID="{F46BF88F-7AD0-4682-A03D-E9F73F197E56}" presName="parTransTwo" presStyleCnt="0"/>
      <dgm:spPr/>
    </dgm:pt>
    <dgm:pt modelId="{6B0BE32C-82FC-4863-B82E-67714AE5B05A}" type="pres">
      <dgm:prSet presAssocID="{F46BF88F-7AD0-4682-A03D-E9F73F197E56}" presName="horzTwo" presStyleCnt="0"/>
      <dgm:spPr/>
    </dgm:pt>
    <dgm:pt modelId="{B8F21F77-81B6-46CF-A4A7-215271719573}" type="pres">
      <dgm:prSet presAssocID="{DA43BC9C-3CA5-4649-BB68-D575E87B02BE}" presName="vertThree" presStyleCnt="0"/>
      <dgm:spPr/>
    </dgm:pt>
    <dgm:pt modelId="{2F589A7D-83DA-404C-B5C0-FACF234B5E39}" type="pres">
      <dgm:prSet presAssocID="{DA43BC9C-3CA5-4649-BB68-D575E87B02BE}" presName="txThree" presStyleLbl="node3" presStyleIdx="0" presStyleCnt="4">
        <dgm:presLayoutVars>
          <dgm:chPref val="3"/>
        </dgm:presLayoutVars>
      </dgm:prSet>
      <dgm:spPr/>
      <dgm:t>
        <a:bodyPr/>
        <a:lstStyle/>
        <a:p>
          <a:endParaRPr lang="zh-TW" altLang="en-US"/>
        </a:p>
      </dgm:t>
    </dgm:pt>
    <dgm:pt modelId="{B1460708-653F-475A-A101-CCF0FEC98904}" type="pres">
      <dgm:prSet presAssocID="{DA43BC9C-3CA5-4649-BB68-D575E87B02BE}" presName="horzThree" presStyleCnt="0"/>
      <dgm:spPr/>
    </dgm:pt>
    <dgm:pt modelId="{D2A63803-847A-4D6D-B6B3-A806CE6204CA}" type="pres">
      <dgm:prSet presAssocID="{59B8277C-3B07-486F-9E6C-0564742E209E}" presName="sibSpaceThree" presStyleCnt="0"/>
      <dgm:spPr/>
    </dgm:pt>
    <dgm:pt modelId="{17FEB699-A855-47D9-85C7-AB679724FE27}" type="pres">
      <dgm:prSet presAssocID="{E048BE00-7A38-40B2-A774-C7AF912D49BA}" presName="vertThree" presStyleCnt="0"/>
      <dgm:spPr/>
    </dgm:pt>
    <dgm:pt modelId="{2AD1DAAC-C374-4D52-8250-A3B0C58E82A1}" type="pres">
      <dgm:prSet presAssocID="{E048BE00-7A38-40B2-A774-C7AF912D49BA}" presName="txThree" presStyleLbl="node3" presStyleIdx="1" presStyleCnt="4">
        <dgm:presLayoutVars>
          <dgm:chPref val="3"/>
        </dgm:presLayoutVars>
      </dgm:prSet>
      <dgm:spPr/>
      <dgm:t>
        <a:bodyPr/>
        <a:lstStyle/>
        <a:p>
          <a:endParaRPr lang="zh-TW" altLang="en-US"/>
        </a:p>
      </dgm:t>
    </dgm:pt>
    <dgm:pt modelId="{63C83FBC-7C4B-471A-8AD9-AEBDED625752}" type="pres">
      <dgm:prSet presAssocID="{E048BE00-7A38-40B2-A774-C7AF912D49BA}" presName="horzThree" presStyleCnt="0"/>
      <dgm:spPr/>
    </dgm:pt>
    <dgm:pt modelId="{7F317C63-50EC-4016-8240-0B564A3D09EC}" type="pres">
      <dgm:prSet presAssocID="{0B7494D8-04E6-4A97-9608-56EEB5CDDF52}" presName="sibSpaceThree" presStyleCnt="0"/>
      <dgm:spPr/>
    </dgm:pt>
    <dgm:pt modelId="{86E4184C-95EA-4F71-8B12-0CC03C9917D8}" type="pres">
      <dgm:prSet presAssocID="{A07FAB57-659A-43A5-81C1-A16C6376DBCE}" presName="vertThree" presStyleCnt="0"/>
      <dgm:spPr/>
    </dgm:pt>
    <dgm:pt modelId="{DB3B865E-93BD-4A88-BF65-A20E42DB8405}" type="pres">
      <dgm:prSet presAssocID="{A07FAB57-659A-43A5-81C1-A16C6376DBCE}" presName="txThree" presStyleLbl="node3" presStyleIdx="2" presStyleCnt="4">
        <dgm:presLayoutVars>
          <dgm:chPref val="3"/>
        </dgm:presLayoutVars>
      </dgm:prSet>
      <dgm:spPr/>
      <dgm:t>
        <a:bodyPr/>
        <a:lstStyle/>
        <a:p>
          <a:endParaRPr lang="zh-TW" altLang="en-US"/>
        </a:p>
      </dgm:t>
    </dgm:pt>
    <dgm:pt modelId="{DF117D8A-6DCF-4F31-8609-49C77E4B4E55}" type="pres">
      <dgm:prSet presAssocID="{A07FAB57-659A-43A5-81C1-A16C6376DBCE}" presName="horzThree" presStyleCnt="0"/>
      <dgm:spPr/>
    </dgm:pt>
    <dgm:pt modelId="{3C5EF06B-D4ED-49AE-AC50-2C410BB1DFF6}" type="pres">
      <dgm:prSet presAssocID="{9F3E32D8-7D17-41A6-B9BC-4EC8FB59E3F8}" presName="sibSpaceTwo" presStyleCnt="0"/>
      <dgm:spPr/>
    </dgm:pt>
    <dgm:pt modelId="{7887A1A8-B3E0-458E-8744-6C42B5515646}" type="pres">
      <dgm:prSet presAssocID="{9022973B-E35D-4202-83B4-762BAC351D90}" presName="vertTwo" presStyleCnt="0"/>
      <dgm:spPr/>
    </dgm:pt>
    <dgm:pt modelId="{E2E773D5-19D2-4018-870F-85E74EEEB957}" type="pres">
      <dgm:prSet presAssocID="{9022973B-E35D-4202-83B4-762BAC351D90}" presName="txTwo" presStyleLbl="node2" presStyleIdx="1" presStyleCnt="2" custScaleY="23752">
        <dgm:presLayoutVars>
          <dgm:chPref val="3"/>
        </dgm:presLayoutVars>
      </dgm:prSet>
      <dgm:spPr/>
      <dgm:t>
        <a:bodyPr/>
        <a:lstStyle/>
        <a:p>
          <a:endParaRPr lang="zh-TW" altLang="en-US"/>
        </a:p>
      </dgm:t>
    </dgm:pt>
    <dgm:pt modelId="{527ED744-C7A2-4718-9D75-99409B4330F3}" type="pres">
      <dgm:prSet presAssocID="{9022973B-E35D-4202-83B4-762BAC351D90}" presName="parTransTwo" presStyleCnt="0"/>
      <dgm:spPr/>
    </dgm:pt>
    <dgm:pt modelId="{227A8D3A-8AB9-4D24-9BCB-2C8114FFBA9A}" type="pres">
      <dgm:prSet presAssocID="{9022973B-E35D-4202-83B4-762BAC351D90}" presName="horzTwo" presStyleCnt="0"/>
      <dgm:spPr/>
    </dgm:pt>
    <dgm:pt modelId="{CF2998A0-A3DA-43D0-9141-6D021A9DF18F}" type="pres">
      <dgm:prSet presAssocID="{5FF12E9E-865D-4B1E-8852-D38E8F6C296C}" presName="vertThree" presStyleCnt="0"/>
      <dgm:spPr/>
    </dgm:pt>
    <dgm:pt modelId="{4B4AAF62-068F-4C4F-95E5-8F67E82FD175}" type="pres">
      <dgm:prSet presAssocID="{5FF12E9E-865D-4B1E-8852-D38E8F6C296C}" presName="txThree" presStyleLbl="node3" presStyleIdx="3" presStyleCnt="4">
        <dgm:presLayoutVars>
          <dgm:chPref val="3"/>
        </dgm:presLayoutVars>
      </dgm:prSet>
      <dgm:spPr/>
      <dgm:t>
        <a:bodyPr/>
        <a:lstStyle/>
        <a:p>
          <a:endParaRPr lang="zh-TW" altLang="en-US"/>
        </a:p>
      </dgm:t>
    </dgm:pt>
    <dgm:pt modelId="{5B0A91D9-5575-4E91-BF8D-1AD396E198FE}" type="pres">
      <dgm:prSet presAssocID="{5FF12E9E-865D-4B1E-8852-D38E8F6C296C}" presName="horzThree" presStyleCnt="0"/>
      <dgm:spPr/>
    </dgm:pt>
  </dgm:ptLst>
  <dgm:cxnLst>
    <dgm:cxn modelId="{43B809A4-3447-491A-8F64-D0AC6658593D}" type="presOf" srcId="{E048BE00-7A38-40B2-A774-C7AF912D49BA}" destId="{2AD1DAAC-C374-4D52-8250-A3B0C58E82A1}" srcOrd="0" destOrd="0" presId="urn:microsoft.com/office/officeart/2005/8/layout/hierarchy4"/>
    <dgm:cxn modelId="{EE86705E-5A29-43C8-B90D-B15D425CD5DC}" type="presOf" srcId="{DA43BC9C-3CA5-4649-BB68-D575E87B02BE}" destId="{2F589A7D-83DA-404C-B5C0-FACF234B5E39}" srcOrd="0" destOrd="0" presId="urn:microsoft.com/office/officeart/2005/8/layout/hierarchy4"/>
    <dgm:cxn modelId="{4BBF18C1-573D-418D-A8B3-0C98C1332D7E}" srcId="{F46BF88F-7AD0-4682-A03D-E9F73F197E56}" destId="{A07FAB57-659A-43A5-81C1-A16C6376DBCE}" srcOrd="2" destOrd="0" parTransId="{9970B152-AD98-433A-A9D8-0A94F4D1C7CE}" sibTransId="{81FDB624-75B8-4DBD-9701-855A73612994}"/>
    <dgm:cxn modelId="{606E71DB-6412-4E17-9F7D-048A8BB2B9CD}" type="presOf" srcId="{9022973B-E35D-4202-83B4-762BAC351D90}" destId="{E2E773D5-19D2-4018-870F-85E74EEEB957}" srcOrd="0" destOrd="0" presId="urn:microsoft.com/office/officeart/2005/8/layout/hierarchy4"/>
    <dgm:cxn modelId="{FCDE1213-9E8B-4D55-B228-58701A87E602}" type="presOf" srcId="{A07FAB57-659A-43A5-81C1-A16C6376DBCE}" destId="{DB3B865E-93BD-4A88-BF65-A20E42DB8405}" srcOrd="0" destOrd="0" presId="urn:microsoft.com/office/officeart/2005/8/layout/hierarchy4"/>
    <dgm:cxn modelId="{17C7A34E-5825-4411-B5A0-D88A47B6751B}" type="presOf" srcId="{A4828821-A212-4C92-8D9A-50F4CA749175}" destId="{1D0BBE3C-F713-4951-885D-B34BC29A7E97}" srcOrd="0" destOrd="0" presId="urn:microsoft.com/office/officeart/2005/8/layout/hierarchy4"/>
    <dgm:cxn modelId="{DA7B1645-842B-43F5-BA94-4F128CB966C8}" srcId="{E4536469-27CB-47C8-BEAA-336C7C21B477}" destId="{A4828821-A212-4C92-8D9A-50F4CA749175}" srcOrd="0" destOrd="0" parTransId="{365F1D98-A985-4765-9B2D-3770F8088B64}" sibTransId="{60005B81-D954-4F12-AC57-25B2590D9BFC}"/>
    <dgm:cxn modelId="{8D09CB38-CCB9-448D-B44A-4609D536A3C7}" type="presOf" srcId="{E4536469-27CB-47C8-BEAA-336C7C21B477}" destId="{980863D3-FD00-412C-BE17-99429063D2FA}" srcOrd="0" destOrd="0" presId="urn:microsoft.com/office/officeart/2005/8/layout/hierarchy4"/>
    <dgm:cxn modelId="{4F11579D-5C69-4B96-A8F6-BAB6E42F5511}" srcId="{9022973B-E35D-4202-83B4-762BAC351D90}" destId="{5FF12E9E-865D-4B1E-8852-D38E8F6C296C}" srcOrd="0" destOrd="0" parTransId="{83CE0EF8-83A6-4686-8629-E279DD437AA7}" sibTransId="{4085E7E1-608A-4CF1-932E-A87C0980028F}"/>
    <dgm:cxn modelId="{860F496C-7AC2-4F89-9183-9CDBB5AD7658}" type="presOf" srcId="{5FF12E9E-865D-4B1E-8852-D38E8F6C296C}" destId="{4B4AAF62-068F-4C4F-95E5-8F67E82FD175}" srcOrd="0" destOrd="0" presId="urn:microsoft.com/office/officeart/2005/8/layout/hierarchy4"/>
    <dgm:cxn modelId="{08AF85D9-0969-4738-BB80-4E941E37C70E}" srcId="{F46BF88F-7AD0-4682-A03D-E9F73F197E56}" destId="{E048BE00-7A38-40B2-A774-C7AF912D49BA}" srcOrd="1" destOrd="0" parTransId="{8E13FAA9-61AB-45D9-8D28-1E3725550373}" sibTransId="{0B7494D8-04E6-4A97-9608-56EEB5CDDF52}"/>
    <dgm:cxn modelId="{B1D32CDB-2A34-4D00-A2F2-E6BABFAFE846}" srcId="{A4828821-A212-4C92-8D9A-50F4CA749175}" destId="{F46BF88F-7AD0-4682-A03D-E9F73F197E56}" srcOrd="0" destOrd="0" parTransId="{35DA8D47-DF6B-4599-BE90-BCC5B8F2BA4D}" sibTransId="{9F3E32D8-7D17-41A6-B9BC-4EC8FB59E3F8}"/>
    <dgm:cxn modelId="{EAB438DF-B142-4C1B-A221-5CA6FADBA696}" type="presOf" srcId="{F46BF88F-7AD0-4682-A03D-E9F73F197E56}" destId="{CA57B9BD-E5BD-4613-B620-B99D69471479}" srcOrd="0" destOrd="0" presId="urn:microsoft.com/office/officeart/2005/8/layout/hierarchy4"/>
    <dgm:cxn modelId="{0E1141A7-DAB3-4C25-A769-1D94BCDFBAF3}" srcId="{F46BF88F-7AD0-4682-A03D-E9F73F197E56}" destId="{DA43BC9C-3CA5-4649-BB68-D575E87B02BE}" srcOrd="0" destOrd="0" parTransId="{853A9314-B07C-4392-8D0C-BBB8FC3B764B}" sibTransId="{59B8277C-3B07-486F-9E6C-0564742E209E}"/>
    <dgm:cxn modelId="{256A93A0-5601-400D-89E0-8ACF249CB249}" srcId="{A4828821-A212-4C92-8D9A-50F4CA749175}" destId="{9022973B-E35D-4202-83B4-762BAC351D90}" srcOrd="1" destOrd="0" parTransId="{E78AEC26-DCC1-40E4-AD4A-44A8F1EF837A}" sibTransId="{F98A4D87-98A8-45F6-A290-92C5F0F903C2}"/>
    <dgm:cxn modelId="{59CF0170-8119-4E07-9E95-33185D291BD2}" type="presParOf" srcId="{980863D3-FD00-412C-BE17-99429063D2FA}" destId="{BE68BD6D-F216-4499-A515-61FCF7701EBC}" srcOrd="0" destOrd="0" presId="urn:microsoft.com/office/officeart/2005/8/layout/hierarchy4"/>
    <dgm:cxn modelId="{29F20A1F-67AC-405A-8305-4264725B5BA4}" type="presParOf" srcId="{BE68BD6D-F216-4499-A515-61FCF7701EBC}" destId="{1D0BBE3C-F713-4951-885D-B34BC29A7E97}" srcOrd="0" destOrd="0" presId="urn:microsoft.com/office/officeart/2005/8/layout/hierarchy4"/>
    <dgm:cxn modelId="{370D2B02-E689-439F-81F2-0419FB8F075C}" type="presParOf" srcId="{BE68BD6D-F216-4499-A515-61FCF7701EBC}" destId="{65F2D772-8361-48CB-B2CD-812287DC1747}" srcOrd="1" destOrd="0" presId="urn:microsoft.com/office/officeart/2005/8/layout/hierarchy4"/>
    <dgm:cxn modelId="{470BEFE6-4665-417D-9F5A-77CE32FA4C9A}" type="presParOf" srcId="{BE68BD6D-F216-4499-A515-61FCF7701EBC}" destId="{12A78F36-6856-4187-9E7D-C8516208C878}" srcOrd="2" destOrd="0" presId="urn:microsoft.com/office/officeart/2005/8/layout/hierarchy4"/>
    <dgm:cxn modelId="{E88FA576-E8B8-4021-82E0-52F60F11620A}" type="presParOf" srcId="{12A78F36-6856-4187-9E7D-C8516208C878}" destId="{0DF4929F-5D50-48D2-A219-64F924CECB93}" srcOrd="0" destOrd="0" presId="urn:microsoft.com/office/officeart/2005/8/layout/hierarchy4"/>
    <dgm:cxn modelId="{FD5CEBDA-38F0-475F-8139-C12B679C949A}" type="presParOf" srcId="{0DF4929F-5D50-48D2-A219-64F924CECB93}" destId="{CA57B9BD-E5BD-4613-B620-B99D69471479}" srcOrd="0" destOrd="0" presId="urn:microsoft.com/office/officeart/2005/8/layout/hierarchy4"/>
    <dgm:cxn modelId="{341D584C-62F5-4B63-9208-6EF99CDCC7E9}" type="presParOf" srcId="{0DF4929F-5D50-48D2-A219-64F924CECB93}" destId="{6A95D275-276B-4CDF-B053-B938375C6CBA}" srcOrd="1" destOrd="0" presId="urn:microsoft.com/office/officeart/2005/8/layout/hierarchy4"/>
    <dgm:cxn modelId="{5F04A33D-9228-415E-84CA-7E69C2D3E021}" type="presParOf" srcId="{0DF4929F-5D50-48D2-A219-64F924CECB93}" destId="{6B0BE32C-82FC-4863-B82E-67714AE5B05A}" srcOrd="2" destOrd="0" presId="urn:microsoft.com/office/officeart/2005/8/layout/hierarchy4"/>
    <dgm:cxn modelId="{0285B100-E43A-416B-A8D0-8B1746AB2C63}" type="presParOf" srcId="{6B0BE32C-82FC-4863-B82E-67714AE5B05A}" destId="{B8F21F77-81B6-46CF-A4A7-215271719573}" srcOrd="0" destOrd="0" presId="urn:microsoft.com/office/officeart/2005/8/layout/hierarchy4"/>
    <dgm:cxn modelId="{98976513-9B22-4A89-84E9-83BD8E4106AD}" type="presParOf" srcId="{B8F21F77-81B6-46CF-A4A7-215271719573}" destId="{2F589A7D-83DA-404C-B5C0-FACF234B5E39}" srcOrd="0" destOrd="0" presId="urn:microsoft.com/office/officeart/2005/8/layout/hierarchy4"/>
    <dgm:cxn modelId="{78959D0A-D426-4231-BA2D-B18B7991485F}" type="presParOf" srcId="{B8F21F77-81B6-46CF-A4A7-215271719573}" destId="{B1460708-653F-475A-A101-CCF0FEC98904}" srcOrd="1" destOrd="0" presId="urn:microsoft.com/office/officeart/2005/8/layout/hierarchy4"/>
    <dgm:cxn modelId="{62488A69-3860-4A9B-8EA5-BAD57BBB1FF3}" type="presParOf" srcId="{6B0BE32C-82FC-4863-B82E-67714AE5B05A}" destId="{D2A63803-847A-4D6D-B6B3-A806CE6204CA}" srcOrd="1" destOrd="0" presId="urn:microsoft.com/office/officeart/2005/8/layout/hierarchy4"/>
    <dgm:cxn modelId="{580F7AD4-29E6-4407-B2A0-48DC8A663583}" type="presParOf" srcId="{6B0BE32C-82FC-4863-B82E-67714AE5B05A}" destId="{17FEB699-A855-47D9-85C7-AB679724FE27}" srcOrd="2" destOrd="0" presId="urn:microsoft.com/office/officeart/2005/8/layout/hierarchy4"/>
    <dgm:cxn modelId="{91A4DDEF-3C5C-4222-819C-CF47781D9EE5}" type="presParOf" srcId="{17FEB699-A855-47D9-85C7-AB679724FE27}" destId="{2AD1DAAC-C374-4D52-8250-A3B0C58E82A1}" srcOrd="0" destOrd="0" presId="urn:microsoft.com/office/officeart/2005/8/layout/hierarchy4"/>
    <dgm:cxn modelId="{677EE06C-E72C-438E-9CC6-0058121B346B}" type="presParOf" srcId="{17FEB699-A855-47D9-85C7-AB679724FE27}" destId="{63C83FBC-7C4B-471A-8AD9-AEBDED625752}" srcOrd="1" destOrd="0" presId="urn:microsoft.com/office/officeart/2005/8/layout/hierarchy4"/>
    <dgm:cxn modelId="{DEAC011B-3747-4454-8B90-B6E361F4B63A}" type="presParOf" srcId="{6B0BE32C-82FC-4863-B82E-67714AE5B05A}" destId="{7F317C63-50EC-4016-8240-0B564A3D09EC}" srcOrd="3" destOrd="0" presId="urn:microsoft.com/office/officeart/2005/8/layout/hierarchy4"/>
    <dgm:cxn modelId="{5E7F3D2D-35C3-4FD9-B9DC-387CF88A900B}" type="presParOf" srcId="{6B0BE32C-82FC-4863-B82E-67714AE5B05A}" destId="{86E4184C-95EA-4F71-8B12-0CC03C9917D8}" srcOrd="4" destOrd="0" presId="urn:microsoft.com/office/officeart/2005/8/layout/hierarchy4"/>
    <dgm:cxn modelId="{0C42481C-77E1-4890-B00A-3CD5A3FC13BD}" type="presParOf" srcId="{86E4184C-95EA-4F71-8B12-0CC03C9917D8}" destId="{DB3B865E-93BD-4A88-BF65-A20E42DB8405}" srcOrd="0" destOrd="0" presId="urn:microsoft.com/office/officeart/2005/8/layout/hierarchy4"/>
    <dgm:cxn modelId="{630C7B52-7066-49A8-90E5-FA687B3F478A}" type="presParOf" srcId="{86E4184C-95EA-4F71-8B12-0CC03C9917D8}" destId="{DF117D8A-6DCF-4F31-8609-49C77E4B4E55}" srcOrd="1" destOrd="0" presId="urn:microsoft.com/office/officeart/2005/8/layout/hierarchy4"/>
    <dgm:cxn modelId="{F37AFBBB-D173-4F5F-8EA1-A7D7BD5C8C56}" type="presParOf" srcId="{12A78F36-6856-4187-9E7D-C8516208C878}" destId="{3C5EF06B-D4ED-49AE-AC50-2C410BB1DFF6}" srcOrd="1" destOrd="0" presId="urn:microsoft.com/office/officeart/2005/8/layout/hierarchy4"/>
    <dgm:cxn modelId="{6B90703A-CFFC-429D-8870-2BA5B3BDD876}" type="presParOf" srcId="{12A78F36-6856-4187-9E7D-C8516208C878}" destId="{7887A1A8-B3E0-458E-8744-6C42B5515646}" srcOrd="2" destOrd="0" presId="urn:microsoft.com/office/officeart/2005/8/layout/hierarchy4"/>
    <dgm:cxn modelId="{30E3F9B4-7F28-4FD3-B25E-81B859AB0E9C}" type="presParOf" srcId="{7887A1A8-B3E0-458E-8744-6C42B5515646}" destId="{E2E773D5-19D2-4018-870F-85E74EEEB957}" srcOrd="0" destOrd="0" presId="urn:microsoft.com/office/officeart/2005/8/layout/hierarchy4"/>
    <dgm:cxn modelId="{4F2CFBCF-6123-4EBF-9A85-9A1AC2DF29B5}" type="presParOf" srcId="{7887A1A8-B3E0-458E-8744-6C42B5515646}" destId="{527ED744-C7A2-4718-9D75-99409B4330F3}" srcOrd="1" destOrd="0" presId="urn:microsoft.com/office/officeart/2005/8/layout/hierarchy4"/>
    <dgm:cxn modelId="{A125522B-D2A1-404C-940C-623C205C31A5}" type="presParOf" srcId="{7887A1A8-B3E0-458E-8744-6C42B5515646}" destId="{227A8D3A-8AB9-4D24-9BCB-2C8114FFBA9A}" srcOrd="2" destOrd="0" presId="urn:microsoft.com/office/officeart/2005/8/layout/hierarchy4"/>
    <dgm:cxn modelId="{EF026600-5DAC-491F-A11E-26440CA7EE25}" type="presParOf" srcId="{227A8D3A-8AB9-4D24-9BCB-2C8114FFBA9A}" destId="{CF2998A0-A3DA-43D0-9141-6D021A9DF18F}" srcOrd="0" destOrd="0" presId="urn:microsoft.com/office/officeart/2005/8/layout/hierarchy4"/>
    <dgm:cxn modelId="{93C1A31F-A64F-44B0-8F5E-C9C283310488}" type="presParOf" srcId="{CF2998A0-A3DA-43D0-9141-6D021A9DF18F}" destId="{4B4AAF62-068F-4C4F-95E5-8F67E82FD175}" srcOrd="0" destOrd="0" presId="urn:microsoft.com/office/officeart/2005/8/layout/hierarchy4"/>
    <dgm:cxn modelId="{C38721AA-C78E-4009-B7E1-C7F03B6D8C73}" type="presParOf" srcId="{CF2998A0-A3DA-43D0-9141-6D021A9DF18F}" destId="{5B0A91D9-5575-4E91-BF8D-1AD396E198FE}" srcOrd="1" destOrd="0" presId="urn:microsoft.com/office/officeart/2005/8/layout/hierarchy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9.xml><?xml version="1.0" encoding="utf-8"?>
<dgm:dataModel xmlns:dgm="http://schemas.openxmlformats.org/drawingml/2006/diagram" xmlns:a="http://schemas.openxmlformats.org/drawingml/2006/main">
  <dgm:ptLst>
    <dgm:pt modelId="{87EBAC6B-71DD-4D36-B16B-1DB8123F948D}" type="doc">
      <dgm:prSet loTypeId="urn:microsoft.com/office/officeart/2005/8/layout/process2" loCatId="process" qsTypeId="urn:microsoft.com/office/officeart/2005/8/quickstyle/3d1" qsCatId="3D" csTypeId="urn:microsoft.com/office/officeart/2005/8/colors/accent2_2" csCatId="accent2" phldr="1"/>
      <dgm:spPr/>
    </dgm:pt>
    <dgm:pt modelId="{8328307B-DDC5-4B6C-840B-C962A9DD3234}">
      <dgm:prSet phldrT="[文字]"/>
      <dgm:spPr/>
      <dgm:t>
        <a:bodyPr/>
        <a:lstStyle/>
        <a:p>
          <a:r>
            <a:rPr lang="zh-TW" altLang="en-US" dirty="0" smtClean="0"/>
            <a:t>事前準備工作</a:t>
          </a:r>
          <a:endParaRPr lang="zh-TW" altLang="en-US" dirty="0"/>
        </a:p>
      </dgm:t>
    </dgm:pt>
    <dgm:pt modelId="{D0D7423B-0650-4A3B-9E96-762D41499123}" type="parTrans" cxnId="{82A3CD61-EA7D-446B-8D3E-DE4A3A22F34B}">
      <dgm:prSet/>
      <dgm:spPr/>
      <dgm:t>
        <a:bodyPr/>
        <a:lstStyle/>
        <a:p>
          <a:endParaRPr lang="zh-TW" altLang="en-US"/>
        </a:p>
      </dgm:t>
    </dgm:pt>
    <dgm:pt modelId="{A4AA9BBA-2458-46AC-ADF2-39B71D694C19}" type="sibTrans" cxnId="{82A3CD61-EA7D-446B-8D3E-DE4A3A22F34B}">
      <dgm:prSet/>
      <dgm:spPr/>
      <dgm:t>
        <a:bodyPr/>
        <a:lstStyle/>
        <a:p>
          <a:endParaRPr lang="zh-TW" altLang="en-US"/>
        </a:p>
      </dgm:t>
    </dgm:pt>
    <dgm:pt modelId="{84142082-2894-4E15-94A9-0684EDEB3218}">
      <dgm:prSet phldrT="[文字]"/>
      <dgm:spPr/>
      <dgm:t>
        <a:bodyPr/>
        <a:lstStyle/>
        <a:p>
          <a:r>
            <a:rPr lang="zh-TW" altLang="en-US" dirty="0" smtClean="0"/>
            <a:t>方案實踐</a:t>
          </a:r>
          <a:endParaRPr lang="zh-TW" altLang="en-US" dirty="0"/>
        </a:p>
      </dgm:t>
    </dgm:pt>
    <dgm:pt modelId="{D982ECA5-66B3-476E-88E0-C6E2FFC41155}" type="parTrans" cxnId="{EBDA6A1A-3DBE-4710-A2CD-385C307DEF6F}">
      <dgm:prSet/>
      <dgm:spPr/>
      <dgm:t>
        <a:bodyPr/>
        <a:lstStyle/>
        <a:p>
          <a:endParaRPr lang="zh-TW" altLang="en-US"/>
        </a:p>
      </dgm:t>
    </dgm:pt>
    <dgm:pt modelId="{DE09D5C6-D892-4FD7-B8D1-4AB2E72A933F}" type="sibTrans" cxnId="{EBDA6A1A-3DBE-4710-A2CD-385C307DEF6F}">
      <dgm:prSet/>
      <dgm:spPr/>
      <dgm:t>
        <a:bodyPr/>
        <a:lstStyle/>
        <a:p>
          <a:endParaRPr lang="zh-TW" altLang="en-US"/>
        </a:p>
      </dgm:t>
    </dgm:pt>
    <dgm:pt modelId="{5A50CAB1-7749-4FAD-8185-B27E7D516AA8}">
      <dgm:prSet phldrT="[文字]"/>
      <dgm:spPr/>
      <dgm:t>
        <a:bodyPr/>
        <a:lstStyle/>
        <a:p>
          <a:r>
            <a:rPr lang="zh-TW" altLang="en-US" dirty="0" smtClean="0"/>
            <a:t>成果審核</a:t>
          </a:r>
          <a:endParaRPr lang="zh-TW" altLang="en-US" dirty="0"/>
        </a:p>
      </dgm:t>
    </dgm:pt>
    <dgm:pt modelId="{D568A5AE-70B0-4BC9-A4EB-90203EED1A93}" type="parTrans" cxnId="{9F0BD6BB-D38E-4DC9-85DE-14CC15D06EFC}">
      <dgm:prSet/>
      <dgm:spPr/>
      <dgm:t>
        <a:bodyPr/>
        <a:lstStyle/>
        <a:p>
          <a:endParaRPr lang="zh-TW" altLang="en-US"/>
        </a:p>
      </dgm:t>
    </dgm:pt>
    <dgm:pt modelId="{3FE88513-2B64-4BD9-A6C5-E5C980F5B2C8}" type="sibTrans" cxnId="{9F0BD6BB-D38E-4DC9-85DE-14CC15D06EFC}">
      <dgm:prSet/>
      <dgm:spPr/>
      <dgm:t>
        <a:bodyPr/>
        <a:lstStyle/>
        <a:p>
          <a:endParaRPr lang="zh-TW" altLang="en-US"/>
        </a:p>
      </dgm:t>
    </dgm:pt>
    <dgm:pt modelId="{1DF2BC8F-30A5-4E02-8E5B-5D0F8C3CAD73}">
      <dgm:prSet phldrT="[文字]"/>
      <dgm:spPr/>
      <dgm:t>
        <a:bodyPr/>
        <a:lstStyle/>
        <a:p>
          <a:r>
            <a:rPr lang="zh-TW" altLang="en-US" dirty="0" smtClean="0"/>
            <a:t>未來推廣</a:t>
          </a:r>
          <a:endParaRPr lang="zh-TW" altLang="en-US" dirty="0"/>
        </a:p>
      </dgm:t>
    </dgm:pt>
    <dgm:pt modelId="{40F8469A-8CEC-435F-89C4-25E8C2294F68}" type="parTrans" cxnId="{CE4C3FD9-21AF-4574-8266-7FF7CE4FA3DC}">
      <dgm:prSet/>
      <dgm:spPr/>
      <dgm:t>
        <a:bodyPr/>
        <a:lstStyle/>
        <a:p>
          <a:endParaRPr lang="zh-TW" altLang="en-US"/>
        </a:p>
      </dgm:t>
    </dgm:pt>
    <dgm:pt modelId="{33C45338-56D2-41B7-9F9E-A512A3500944}" type="sibTrans" cxnId="{CE4C3FD9-21AF-4574-8266-7FF7CE4FA3DC}">
      <dgm:prSet/>
      <dgm:spPr/>
      <dgm:t>
        <a:bodyPr/>
        <a:lstStyle/>
        <a:p>
          <a:endParaRPr lang="zh-TW" altLang="en-US"/>
        </a:p>
      </dgm:t>
    </dgm:pt>
    <dgm:pt modelId="{D55E9795-E38C-4C82-A0F7-E72B996ADFEE}" type="pres">
      <dgm:prSet presAssocID="{87EBAC6B-71DD-4D36-B16B-1DB8123F948D}" presName="linearFlow" presStyleCnt="0">
        <dgm:presLayoutVars>
          <dgm:resizeHandles val="exact"/>
        </dgm:presLayoutVars>
      </dgm:prSet>
      <dgm:spPr/>
    </dgm:pt>
    <dgm:pt modelId="{29D3E78A-4FA8-402B-BAA8-F5CD25549C8A}" type="pres">
      <dgm:prSet presAssocID="{8328307B-DDC5-4B6C-840B-C962A9DD3234}" presName="node" presStyleLbl="node1" presStyleIdx="0" presStyleCnt="4">
        <dgm:presLayoutVars>
          <dgm:bulletEnabled val="1"/>
        </dgm:presLayoutVars>
      </dgm:prSet>
      <dgm:spPr/>
      <dgm:t>
        <a:bodyPr/>
        <a:lstStyle/>
        <a:p>
          <a:endParaRPr lang="zh-TW" altLang="en-US"/>
        </a:p>
      </dgm:t>
    </dgm:pt>
    <dgm:pt modelId="{1DF3F8FF-5801-45B2-9541-FB5F530AE9D4}" type="pres">
      <dgm:prSet presAssocID="{A4AA9BBA-2458-46AC-ADF2-39B71D694C19}" presName="sibTrans" presStyleLbl="sibTrans2D1" presStyleIdx="0" presStyleCnt="3"/>
      <dgm:spPr/>
      <dgm:t>
        <a:bodyPr/>
        <a:lstStyle/>
        <a:p>
          <a:endParaRPr lang="zh-TW" altLang="en-US"/>
        </a:p>
      </dgm:t>
    </dgm:pt>
    <dgm:pt modelId="{3354834C-113D-4A94-85E6-CF9D5E272518}" type="pres">
      <dgm:prSet presAssocID="{A4AA9BBA-2458-46AC-ADF2-39B71D694C19}" presName="connectorText" presStyleLbl="sibTrans2D1" presStyleIdx="0" presStyleCnt="3"/>
      <dgm:spPr/>
      <dgm:t>
        <a:bodyPr/>
        <a:lstStyle/>
        <a:p>
          <a:endParaRPr lang="zh-TW" altLang="en-US"/>
        </a:p>
      </dgm:t>
    </dgm:pt>
    <dgm:pt modelId="{AF6AE934-F98B-490F-B189-932E6A2F8F9B}" type="pres">
      <dgm:prSet presAssocID="{84142082-2894-4E15-94A9-0684EDEB3218}" presName="node" presStyleLbl="node1" presStyleIdx="1" presStyleCnt="4">
        <dgm:presLayoutVars>
          <dgm:bulletEnabled val="1"/>
        </dgm:presLayoutVars>
      </dgm:prSet>
      <dgm:spPr/>
      <dgm:t>
        <a:bodyPr/>
        <a:lstStyle/>
        <a:p>
          <a:endParaRPr lang="zh-TW" altLang="en-US"/>
        </a:p>
      </dgm:t>
    </dgm:pt>
    <dgm:pt modelId="{9E2E685C-9BAA-439D-B48A-52E2BDCE180B}" type="pres">
      <dgm:prSet presAssocID="{DE09D5C6-D892-4FD7-B8D1-4AB2E72A933F}" presName="sibTrans" presStyleLbl="sibTrans2D1" presStyleIdx="1" presStyleCnt="3"/>
      <dgm:spPr/>
      <dgm:t>
        <a:bodyPr/>
        <a:lstStyle/>
        <a:p>
          <a:endParaRPr lang="zh-TW" altLang="en-US"/>
        </a:p>
      </dgm:t>
    </dgm:pt>
    <dgm:pt modelId="{6C537276-EA34-4026-8EC0-D279845E0E02}" type="pres">
      <dgm:prSet presAssocID="{DE09D5C6-D892-4FD7-B8D1-4AB2E72A933F}" presName="connectorText" presStyleLbl="sibTrans2D1" presStyleIdx="1" presStyleCnt="3"/>
      <dgm:spPr/>
      <dgm:t>
        <a:bodyPr/>
        <a:lstStyle/>
        <a:p>
          <a:endParaRPr lang="zh-TW" altLang="en-US"/>
        </a:p>
      </dgm:t>
    </dgm:pt>
    <dgm:pt modelId="{F1C96B6A-5F30-404D-8644-F0741CF60138}" type="pres">
      <dgm:prSet presAssocID="{5A50CAB1-7749-4FAD-8185-B27E7D516AA8}" presName="node" presStyleLbl="node1" presStyleIdx="2" presStyleCnt="4">
        <dgm:presLayoutVars>
          <dgm:bulletEnabled val="1"/>
        </dgm:presLayoutVars>
      </dgm:prSet>
      <dgm:spPr/>
      <dgm:t>
        <a:bodyPr/>
        <a:lstStyle/>
        <a:p>
          <a:endParaRPr lang="zh-TW" altLang="en-US"/>
        </a:p>
      </dgm:t>
    </dgm:pt>
    <dgm:pt modelId="{F1B4402A-4B23-48E0-B683-9FD7B97BC6D1}" type="pres">
      <dgm:prSet presAssocID="{3FE88513-2B64-4BD9-A6C5-E5C980F5B2C8}" presName="sibTrans" presStyleLbl="sibTrans2D1" presStyleIdx="2" presStyleCnt="3"/>
      <dgm:spPr/>
      <dgm:t>
        <a:bodyPr/>
        <a:lstStyle/>
        <a:p>
          <a:endParaRPr lang="zh-TW" altLang="en-US"/>
        </a:p>
      </dgm:t>
    </dgm:pt>
    <dgm:pt modelId="{039C099F-4E0B-4FE4-9C6F-04AC3E4AA5D5}" type="pres">
      <dgm:prSet presAssocID="{3FE88513-2B64-4BD9-A6C5-E5C980F5B2C8}" presName="connectorText" presStyleLbl="sibTrans2D1" presStyleIdx="2" presStyleCnt="3"/>
      <dgm:spPr/>
      <dgm:t>
        <a:bodyPr/>
        <a:lstStyle/>
        <a:p>
          <a:endParaRPr lang="zh-TW" altLang="en-US"/>
        </a:p>
      </dgm:t>
    </dgm:pt>
    <dgm:pt modelId="{EC6FD38A-57D5-4D5F-B888-98C618DE5FD5}" type="pres">
      <dgm:prSet presAssocID="{1DF2BC8F-30A5-4E02-8E5B-5D0F8C3CAD73}" presName="node" presStyleLbl="node1" presStyleIdx="3" presStyleCnt="4">
        <dgm:presLayoutVars>
          <dgm:bulletEnabled val="1"/>
        </dgm:presLayoutVars>
      </dgm:prSet>
      <dgm:spPr/>
      <dgm:t>
        <a:bodyPr/>
        <a:lstStyle/>
        <a:p>
          <a:endParaRPr lang="zh-TW" altLang="en-US"/>
        </a:p>
      </dgm:t>
    </dgm:pt>
  </dgm:ptLst>
  <dgm:cxnLst>
    <dgm:cxn modelId="{EC9C5F50-B2A0-40FC-8B59-009E95ED74F5}" type="presOf" srcId="{A4AA9BBA-2458-46AC-ADF2-39B71D694C19}" destId="{1DF3F8FF-5801-45B2-9541-FB5F530AE9D4}" srcOrd="0" destOrd="0" presId="urn:microsoft.com/office/officeart/2005/8/layout/process2"/>
    <dgm:cxn modelId="{4BFE6E98-0E89-46CA-A740-89AAD4119A68}" type="presOf" srcId="{87EBAC6B-71DD-4D36-B16B-1DB8123F948D}" destId="{D55E9795-E38C-4C82-A0F7-E72B996ADFEE}" srcOrd="0" destOrd="0" presId="urn:microsoft.com/office/officeart/2005/8/layout/process2"/>
    <dgm:cxn modelId="{B5A82BB6-96DA-499A-B645-2E48E8389AB0}" type="presOf" srcId="{5A50CAB1-7749-4FAD-8185-B27E7D516AA8}" destId="{F1C96B6A-5F30-404D-8644-F0741CF60138}" srcOrd="0" destOrd="0" presId="urn:microsoft.com/office/officeart/2005/8/layout/process2"/>
    <dgm:cxn modelId="{92D0B28F-B9F2-4FF3-A96F-2567B2665EE9}" type="presOf" srcId="{3FE88513-2B64-4BD9-A6C5-E5C980F5B2C8}" destId="{F1B4402A-4B23-48E0-B683-9FD7B97BC6D1}" srcOrd="0" destOrd="0" presId="urn:microsoft.com/office/officeart/2005/8/layout/process2"/>
    <dgm:cxn modelId="{EBDA6A1A-3DBE-4710-A2CD-385C307DEF6F}" srcId="{87EBAC6B-71DD-4D36-B16B-1DB8123F948D}" destId="{84142082-2894-4E15-94A9-0684EDEB3218}" srcOrd="1" destOrd="0" parTransId="{D982ECA5-66B3-476E-88E0-C6E2FFC41155}" sibTransId="{DE09D5C6-D892-4FD7-B8D1-4AB2E72A933F}"/>
    <dgm:cxn modelId="{B6F47CE0-BAE7-43C3-95A2-54D30A06C397}" type="presOf" srcId="{84142082-2894-4E15-94A9-0684EDEB3218}" destId="{AF6AE934-F98B-490F-B189-932E6A2F8F9B}" srcOrd="0" destOrd="0" presId="urn:microsoft.com/office/officeart/2005/8/layout/process2"/>
    <dgm:cxn modelId="{39826DD1-77F1-4C2B-AE26-68D2589A1A13}" type="presOf" srcId="{3FE88513-2B64-4BD9-A6C5-E5C980F5B2C8}" destId="{039C099F-4E0B-4FE4-9C6F-04AC3E4AA5D5}" srcOrd="1" destOrd="0" presId="urn:microsoft.com/office/officeart/2005/8/layout/process2"/>
    <dgm:cxn modelId="{9783856C-835A-4BF8-BD47-50354791985A}" type="presOf" srcId="{1DF2BC8F-30A5-4E02-8E5B-5D0F8C3CAD73}" destId="{EC6FD38A-57D5-4D5F-B888-98C618DE5FD5}" srcOrd="0" destOrd="0" presId="urn:microsoft.com/office/officeart/2005/8/layout/process2"/>
    <dgm:cxn modelId="{C90C6236-6354-4671-B432-36AFE7DDB702}" type="presOf" srcId="{DE09D5C6-D892-4FD7-B8D1-4AB2E72A933F}" destId="{9E2E685C-9BAA-439D-B48A-52E2BDCE180B}" srcOrd="0" destOrd="0" presId="urn:microsoft.com/office/officeart/2005/8/layout/process2"/>
    <dgm:cxn modelId="{D6B23FD1-E7CF-47F1-B6F8-F904B0C57C23}" type="presOf" srcId="{DE09D5C6-D892-4FD7-B8D1-4AB2E72A933F}" destId="{6C537276-EA34-4026-8EC0-D279845E0E02}" srcOrd="1" destOrd="0" presId="urn:microsoft.com/office/officeart/2005/8/layout/process2"/>
    <dgm:cxn modelId="{82A3CD61-EA7D-446B-8D3E-DE4A3A22F34B}" srcId="{87EBAC6B-71DD-4D36-B16B-1DB8123F948D}" destId="{8328307B-DDC5-4B6C-840B-C962A9DD3234}" srcOrd="0" destOrd="0" parTransId="{D0D7423B-0650-4A3B-9E96-762D41499123}" sibTransId="{A4AA9BBA-2458-46AC-ADF2-39B71D694C19}"/>
    <dgm:cxn modelId="{119D8BA1-36CD-4338-9CB9-EC159E5CE6A8}" type="presOf" srcId="{A4AA9BBA-2458-46AC-ADF2-39B71D694C19}" destId="{3354834C-113D-4A94-85E6-CF9D5E272518}" srcOrd="1" destOrd="0" presId="urn:microsoft.com/office/officeart/2005/8/layout/process2"/>
    <dgm:cxn modelId="{13CB813F-364B-4517-B545-924A45D7306D}" type="presOf" srcId="{8328307B-DDC5-4B6C-840B-C962A9DD3234}" destId="{29D3E78A-4FA8-402B-BAA8-F5CD25549C8A}" srcOrd="0" destOrd="0" presId="urn:microsoft.com/office/officeart/2005/8/layout/process2"/>
    <dgm:cxn modelId="{9F0BD6BB-D38E-4DC9-85DE-14CC15D06EFC}" srcId="{87EBAC6B-71DD-4D36-B16B-1DB8123F948D}" destId="{5A50CAB1-7749-4FAD-8185-B27E7D516AA8}" srcOrd="2" destOrd="0" parTransId="{D568A5AE-70B0-4BC9-A4EB-90203EED1A93}" sibTransId="{3FE88513-2B64-4BD9-A6C5-E5C980F5B2C8}"/>
    <dgm:cxn modelId="{CE4C3FD9-21AF-4574-8266-7FF7CE4FA3DC}" srcId="{87EBAC6B-71DD-4D36-B16B-1DB8123F948D}" destId="{1DF2BC8F-30A5-4E02-8E5B-5D0F8C3CAD73}" srcOrd="3" destOrd="0" parTransId="{40F8469A-8CEC-435F-89C4-25E8C2294F68}" sibTransId="{33C45338-56D2-41B7-9F9E-A512A3500944}"/>
    <dgm:cxn modelId="{C4CFE44E-3D5E-4CF2-87A5-4306DAA89B96}" type="presParOf" srcId="{D55E9795-E38C-4C82-A0F7-E72B996ADFEE}" destId="{29D3E78A-4FA8-402B-BAA8-F5CD25549C8A}" srcOrd="0" destOrd="0" presId="urn:microsoft.com/office/officeart/2005/8/layout/process2"/>
    <dgm:cxn modelId="{0B47B753-7A6F-4E87-9683-831680A2E04B}" type="presParOf" srcId="{D55E9795-E38C-4C82-A0F7-E72B996ADFEE}" destId="{1DF3F8FF-5801-45B2-9541-FB5F530AE9D4}" srcOrd="1" destOrd="0" presId="urn:microsoft.com/office/officeart/2005/8/layout/process2"/>
    <dgm:cxn modelId="{F57F42C4-B84E-47A3-818D-49A67323E5D7}" type="presParOf" srcId="{1DF3F8FF-5801-45B2-9541-FB5F530AE9D4}" destId="{3354834C-113D-4A94-85E6-CF9D5E272518}" srcOrd="0" destOrd="0" presId="urn:microsoft.com/office/officeart/2005/8/layout/process2"/>
    <dgm:cxn modelId="{44DD79AF-0039-414A-AD95-9346E0DEB96D}" type="presParOf" srcId="{D55E9795-E38C-4C82-A0F7-E72B996ADFEE}" destId="{AF6AE934-F98B-490F-B189-932E6A2F8F9B}" srcOrd="2" destOrd="0" presId="urn:microsoft.com/office/officeart/2005/8/layout/process2"/>
    <dgm:cxn modelId="{53F27936-9820-40F2-90FD-4EB68F2DFA9E}" type="presParOf" srcId="{D55E9795-E38C-4C82-A0F7-E72B996ADFEE}" destId="{9E2E685C-9BAA-439D-B48A-52E2BDCE180B}" srcOrd="3" destOrd="0" presId="urn:microsoft.com/office/officeart/2005/8/layout/process2"/>
    <dgm:cxn modelId="{A73FC7A6-79A5-4220-BBBE-EA5145A97B4E}" type="presParOf" srcId="{9E2E685C-9BAA-439D-B48A-52E2BDCE180B}" destId="{6C537276-EA34-4026-8EC0-D279845E0E02}" srcOrd="0" destOrd="0" presId="urn:microsoft.com/office/officeart/2005/8/layout/process2"/>
    <dgm:cxn modelId="{B7665FD3-A65C-44B7-8526-11DC8D537DEF}" type="presParOf" srcId="{D55E9795-E38C-4C82-A0F7-E72B996ADFEE}" destId="{F1C96B6A-5F30-404D-8644-F0741CF60138}" srcOrd="4" destOrd="0" presId="urn:microsoft.com/office/officeart/2005/8/layout/process2"/>
    <dgm:cxn modelId="{B4D0897A-4721-4734-8157-56DD900964B9}" type="presParOf" srcId="{D55E9795-E38C-4C82-A0F7-E72B996ADFEE}" destId="{F1B4402A-4B23-48E0-B683-9FD7B97BC6D1}" srcOrd="5" destOrd="0" presId="urn:microsoft.com/office/officeart/2005/8/layout/process2"/>
    <dgm:cxn modelId="{525225DC-7CA8-4697-A8FD-286C0A0972E1}" type="presParOf" srcId="{F1B4402A-4B23-48E0-B683-9FD7B97BC6D1}" destId="{039C099F-4E0B-4FE4-9C6F-04AC3E4AA5D5}" srcOrd="0" destOrd="0" presId="urn:microsoft.com/office/officeart/2005/8/layout/process2"/>
    <dgm:cxn modelId="{962FFB8B-C7DD-42CE-9384-9EF4C0AB3C39}" type="presParOf" srcId="{D55E9795-E38C-4C82-A0F7-E72B996ADFEE}" destId="{EC6FD38A-57D5-4D5F-B888-98C618DE5FD5}" srcOrd="6" destOrd="0" presId="urn:microsoft.com/office/officeart/2005/8/layout/process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0.xml><?xml version="1.0" encoding="utf-8"?>
<dgm:dataModel xmlns:dgm="http://schemas.openxmlformats.org/drawingml/2006/diagram" xmlns:a="http://schemas.openxmlformats.org/drawingml/2006/main">
  <dgm:ptLst>
    <dgm:pt modelId="{87EBAC6B-71DD-4D36-B16B-1DB8123F948D}" type="doc">
      <dgm:prSet loTypeId="urn:microsoft.com/office/officeart/2005/8/layout/process2" loCatId="process" qsTypeId="urn:microsoft.com/office/officeart/2005/8/quickstyle/3d1" qsCatId="3D" csTypeId="urn:microsoft.com/office/officeart/2005/8/colors/accent2_2" csCatId="accent2" phldr="1"/>
      <dgm:spPr/>
    </dgm:pt>
    <dgm:pt modelId="{8328307B-DDC5-4B6C-840B-C962A9DD3234}">
      <dgm:prSet phldrT="[文字]">
        <dgm:style>
          <a:lnRef idx="2">
            <a:schemeClr val="accent3">
              <a:shade val="50000"/>
            </a:schemeClr>
          </a:lnRef>
          <a:fillRef idx="1">
            <a:schemeClr val="accent3"/>
          </a:fillRef>
          <a:effectRef idx="0">
            <a:schemeClr val="accent3"/>
          </a:effectRef>
          <a:fontRef idx="minor">
            <a:schemeClr val="lt1"/>
          </a:fontRef>
        </dgm:style>
      </dgm:prSet>
      <dgm:spPr/>
      <dgm:t>
        <a:bodyPr/>
        <a:lstStyle/>
        <a:p>
          <a:r>
            <a:rPr lang="zh-TW" altLang="en-US" dirty="0" smtClean="0"/>
            <a:t>事前準備工作</a:t>
          </a:r>
          <a:endParaRPr lang="zh-TW" altLang="en-US" dirty="0"/>
        </a:p>
      </dgm:t>
    </dgm:pt>
    <dgm:pt modelId="{D0D7423B-0650-4A3B-9E96-762D41499123}" type="parTrans" cxnId="{82A3CD61-EA7D-446B-8D3E-DE4A3A22F34B}">
      <dgm:prSet/>
      <dgm:spPr/>
      <dgm:t>
        <a:bodyPr/>
        <a:lstStyle/>
        <a:p>
          <a:endParaRPr lang="zh-TW" altLang="en-US"/>
        </a:p>
      </dgm:t>
    </dgm:pt>
    <dgm:pt modelId="{A4AA9BBA-2458-46AC-ADF2-39B71D694C19}" type="sibTrans" cxnId="{82A3CD61-EA7D-446B-8D3E-DE4A3A22F34B}">
      <dgm:prSet/>
      <dgm:spPr/>
      <dgm:t>
        <a:bodyPr/>
        <a:lstStyle/>
        <a:p>
          <a:endParaRPr lang="zh-TW" altLang="en-US"/>
        </a:p>
      </dgm:t>
    </dgm:pt>
    <dgm:pt modelId="{84142082-2894-4E15-94A9-0684EDEB3218}">
      <dgm:prSet phldrT="[文字]"/>
      <dgm:spPr/>
      <dgm:t>
        <a:bodyPr/>
        <a:lstStyle/>
        <a:p>
          <a:r>
            <a:rPr lang="zh-TW" altLang="en-US" dirty="0" smtClean="0"/>
            <a:t>方案實踐</a:t>
          </a:r>
          <a:endParaRPr lang="zh-TW" altLang="en-US" dirty="0"/>
        </a:p>
      </dgm:t>
    </dgm:pt>
    <dgm:pt modelId="{D982ECA5-66B3-476E-88E0-C6E2FFC41155}" type="parTrans" cxnId="{EBDA6A1A-3DBE-4710-A2CD-385C307DEF6F}">
      <dgm:prSet/>
      <dgm:spPr/>
      <dgm:t>
        <a:bodyPr/>
        <a:lstStyle/>
        <a:p>
          <a:endParaRPr lang="zh-TW" altLang="en-US"/>
        </a:p>
      </dgm:t>
    </dgm:pt>
    <dgm:pt modelId="{DE09D5C6-D892-4FD7-B8D1-4AB2E72A933F}" type="sibTrans" cxnId="{EBDA6A1A-3DBE-4710-A2CD-385C307DEF6F}">
      <dgm:prSet/>
      <dgm:spPr/>
      <dgm:t>
        <a:bodyPr/>
        <a:lstStyle/>
        <a:p>
          <a:endParaRPr lang="zh-TW" altLang="en-US"/>
        </a:p>
      </dgm:t>
    </dgm:pt>
    <dgm:pt modelId="{5A50CAB1-7749-4FAD-8185-B27E7D516AA8}">
      <dgm:prSet phldrT="[文字]"/>
      <dgm:spPr/>
      <dgm:t>
        <a:bodyPr/>
        <a:lstStyle/>
        <a:p>
          <a:r>
            <a:rPr lang="zh-TW" altLang="en-US" dirty="0" smtClean="0"/>
            <a:t>成果審核</a:t>
          </a:r>
          <a:endParaRPr lang="zh-TW" altLang="en-US" dirty="0"/>
        </a:p>
      </dgm:t>
    </dgm:pt>
    <dgm:pt modelId="{D568A5AE-70B0-4BC9-A4EB-90203EED1A93}" type="parTrans" cxnId="{9F0BD6BB-D38E-4DC9-85DE-14CC15D06EFC}">
      <dgm:prSet/>
      <dgm:spPr/>
      <dgm:t>
        <a:bodyPr/>
        <a:lstStyle/>
        <a:p>
          <a:endParaRPr lang="zh-TW" altLang="en-US"/>
        </a:p>
      </dgm:t>
    </dgm:pt>
    <dgm:pt modelId="{3FE88513-2B64-4BD9-A6C5-E5C980F5B2C8}" type="sibTrans" cxnId="{9F0BD6BB-D38E-4DC9-85DE-14CC15D06EFC}">
      <dgm:prSet/>
      <dgm:spPr/>
      <dgm:t>
        <a:bodyPr/>
        <a:lstStyle/>
        <a:p>
          <a:endParaRPr lang="zh-TW" altLang="en-US"/>
        </a:p>
      </dgm:t>
    </dgm:pt>
    <dgm:pt modelId="{1DF2BC8F-30A5-4E02-8E5B-5D0F8C3CAD73}">
      <dgm:prSet phldrT="[文字]"/>
      <dgm:spPr/>
      <dgm:t>
        <a:bodyPr/>
        <a:lstStyle/>
        <a:p>
          <a:r>
            <a:rPr lang="zh-TW" altLang="en-US" dirty="0" smtClean="0"/>
            <a:t>未來推廣</a:t>
          </a:r>
          <a:endParaRPr lang="zh-TW" altLang="en-US" dirty="0"/>
        </a:p>
      </dgm:t>
    </dgm:pt>
    <dgm:pt modelId="{40F8469A-8CEC-435F-89C4-25E8C2294F68}" type="parTrans" cxnId="{CE4C3FD9-21AF-4574-8266-7FF7CE4FA3DC}">
      <dgm:prSet/>
      <dgm:spPr/>
      <dgm:t>
        <a:bodyPr/>
        <a:lstStyle/>
        <a:p>
          <a:endParaRPr lang="zh-TW" altLang="en-US"/>
        </a:p>
      </dgm:t>
    </dgm:pt>
    <dgm:pt modelId="{33C45338-56D2-41B7-9F9E-A512A3500944}" type="sibTrans" cxnId="{CE4C3FD9-21AF-4574-8266-7FF7CE4FA3DC}">
      <dgm:prSet/>
      <dgm:spPr/>
      <dgm:t>
        <a:bodyPr/>
        <a:lstStyle/>
        <a:p>
          <a:endParaRPr lang="zh-TW" altLang="en-US"/>
        </a:p>
      </dgm:t>
    </dgm:pt>
    <dgm:pt modelId="{D55E9795-E38C-4C82-A0F7-E72B996ADFEE}" type="pres">
      <dgm:prSet presAssocID="{87EBAC6B-71DD-4D36-B16B-1DB8123F948D}" presName="linearFlow" presStyleCnt="0">
        <dgm:presLayoutVars>
          <dgm:resizeHandles val="exact"/>
        </dgm:presLayoutVars>
      </dgm:prSet>
      <dgm:spPr/>
    </dgm:pt>
    <dgm:pt modelId="{29D3E78A-4FA8-402B-BAA8-F5CD25549C8A}" type="pres">
      <dgm:prSet presAssocID="{8328307B-DDC5-4B6C-840B-C962A9DD3234}" presName="node" presStyleLbl="node1" presStyleIdx="0" presStyleCnt="4" custLinFactNeighborY="-17570">
        <dgm:presLayoutVars>
          <dgm:bulletEnabled val="1"/>
        </dgm:presLayoutVars>
      </dgm:prSet>
      <dgm:spPr/>
      <dgm:t>
        <a:bodyPr/>
        <a:lstStyle/>
        <a:p>
          <a:endParaRPr lang="zh-TW" altLang="en-US"/>
        </a:p>
      </dgm:t>
    </dgm:pt>
    <dgm:pt modelId="{1DF3F8FF-5801-45B2-9541-FB5F530AE9D4}" type="pres">
      <dgm:prSet presAssocID="{A4AA9BBA-2458-46AC-ADF2-39B71D694C19}" presName="sibTrans" presStyleLbl="sibTrans2D1" presStyleIdx="0" presStyleCnt="3"/>
      <dgm:spPr/>
      <dgm:t>
        <a:bodyPr/>
        <a:lstStyle/>
        <a:p>
          <a:endParaRPr lang="zh-TW" altLang="en-US"/>
        </a:p>
      </dgm:t>
    </dgm:pt>
    <dgm:pt modelId="{3354834C-113D-4A94-85E6-CF9D5E272518}" type="pres">
      <dgm:prSet presAssocID="{A4AA9BBA-2458-46AC-ADF2-39B71D694C19}" presName="connectorText" presStyleLbl="sibTrans2D1" presStyleIdx="0" presStyleCnt="3"/>
      <dgm:spPr/>
      <dgm:t>
        <a:bodyPr/>
        <a:lstStyle/>
        <a:p>
          <a:endParaRPr lang="zh-TW" altLang="en-US"/>
        </a:p>
      </dgm:t>
    </dgm:pt>
    <dgm:pt modelId="{AF6AE934-F98B-490F-B189-932E6A2F8F9B}" type="pres">
      <dgm:prSet presAssocID="{84142082-2894-4E15-94A9-0684EDEB3218}" presName="node" presStyleLbl="node1" presStyleIdx="1" presStyleCnt="4">
        <dgm:presLayoutVars>
          <dgm:bulletEnabled val="1"/>
        </dgm:presLayoutVars>
      </dgm:prSet>
      <dgm:spPr/>
      <dgm:t>
        <a:bodyPr/>
        <a:lstStyle/>
        <a:p>
          <a:endParaRPr lang="zh-TW" altLang="en-US"/>
        </a:p>
      </dgm:t>
    </dgm:pt>
    <dgm:pt modelId="{9E2E685C-9BAA-439D-B48A-52E2BDCE180B}" type="pres">
      <dgm:prSet presAssocID="{DE09D5C6-D892-4FD7-B8D1-4AB2E72A933F}" presName="sibTrans" presStyleLbl="sibTrans2D1" presStyleIdx="1" presStyleCnt="3"/>
      <dgm:spPr/>
      <dgm:t>
        <a:bodyPr/>
        <a:lstStyle/>
        <a:p>
          <a:endParaRPr lang="zh-TW" altLang="en-US"/>
        </a:p>
      </dgm:t>
    </dgm:pt>
    <dgm:pt modelId="{6C537276-EA34-4026-8EC0-D279845E0E02}" type="pres">
      <dgm:prSet presAssocID="{DE09D5C6-D892-4FD7-B8D1-4AB2E72A933F}" presName="connectorText" presStyleLbl="sibTrans2D1" presStyleIdx="1" presStyleCnt="3"/>
      <dgm:spPr/>
      <dgm:t>
        <a:bodyPr/>
        <a:lstStyle/>
        <a:p>
          <a:endParaRPr lang="zh-TW" altLang="en-US"/>
        </a:p>
      </dgm:t>
    </dgm:pt>
    <dgm:pt modelId="{F1C96B6A-5F30-404D-8644-F0741CF60138}" type="pres">
      <dgm:prSet presAssocID="{5A50CAB1-7749-4FAD-8185-B27E7D516AA8}" presName="node" presStyleLbl="node1" presStyleIdx="2" presStyleCnt="4">
        <dgm:presLayoutVars>
          <dgm:bulletEnabled val="1"/>
        </dgm:presLayoutVars>
      </dgm:prSet>
      <dgm:spPr/>
      <dgm:t>
        <a:bodyPr/>
        <a:lstStyle/>
        <a:p>
          <a:endParaRPr lang="zh-TW" altLang="en-US"/>
        </a:p>
      </dgm:t>
    </dgm:pt>
    <dgm:pt modelId="{F1B4402A-4B23-48E0-B683-9FD7B97BC6D1}" type="pres">
      <dgm:prSet presAssocID="{3FE88513-2B64-4BD9-A6C5-E5C980F5B2C8}" presName="sibTrans" presStyleLbl="sibTrans2D1" presStyleIdx="2" presStyleCnt="3"/>
      <dgm:spPr/>
      <dgm:t>
        <a:bodyPr/>
        <a:lstStyle/>
        <a:p>
          <a:endParaRPr lang="zh-TW" altLang="en-US"/>
        </a:p>
      </dgm:t>
    </dgm:pt>
    <dgm:pt modelId="{039C099F-4E0B-4FE4-9C6F-04AC3E4AA5D5}" type="pres">
      <dgm:prSet presAssocID="{3FE88513-2B64-4BD9-A6C5-E5C980F5B2C8}" presName="connectorText" presStyleLbl="sibTrans2D1" presStyleIdx="2" presStyleCnt="3"/>
      <dgm:spPr/>
      <dgm:t>
        <a:bodyPr/>
        <a:lstStyle/>
        <a:p>
          <a:endParaRPr lang="zh-TW" altLang="en-US"/>
        </a:p>
      </dgm:t>
    </dgm:pt>
    <dgm:pt modelId="{EC6FD38A-57D5-4D5F-B888-98C618DE5FD5}" type="pres">
      <dgm:prSet presAssocID="{1DF2BC8F-30A5-4E02-8E5B-5D0F8C3CAD73}" presName="node" presStyleLbl="node1" presStyleIdx="3" presStyleCnt="4">
        <dgm:presLayoutVars>
          <dgm:bulletEnabled val="1"/>
        </dgm:presLayoutVars>
      </dgm:prSet>
      <dgm:spPr/>
      <dgm:t>
        <a:bodyPr/>
        <a:lstStyle/>
        <a:p>
          <a:endParaRPr lang="zh-TW" altLang="en-US"/>
        </a:p>
      </dgm:t>
    </dgm:pt>
  </dgm:ptLst>
  <dgm:cxnLst>
    <dgm:cxn modelId="{8B12B099-6361-4AF5-8CAC-07E3F2503FB7}" type="presOf" srcId="{3FE88513-2B64-4BD9-A6C5-E5C980F5B2C8}" destId="{F1B4402A-4B23-48E0-B683-9FD7B97BC6D1}" srcOrd="0" destOrd="0" presId="urn:microsoft.com/office/officeart/2005/8/layout/process2"/>
    <dgm:cxn modelId="{EBDA6A1A-3DBE-4710-A2CD-385C307DEF6F}" srcId="{87EBAC6B-71DD-4D36-B16B-1DB8123F948D}" destId="{84142082-2894-4E15-94A9-0684EDEB3218}" srcOrd="1" destOrd="0" parTransId="{D982ECA5-66B3-476E-88E0-C6E2FFC41155}" sibTransId="{DE09D5C6-D892-4FD7-B8D1-4AB2E72A933F}"/>
    <dgm:cxn modelId="{403EC9F7-1C88-4CD3-A2C7-B9817B2A4C47}" type="presOf" srcId="{DE09D5C6-D892-4FD7-B8D1-4AB2E72A933F}" destId="{6C537276-EA34-4026-8EC0-D279845E0E02}" srcOrd="1" destOrd="0" presId="urn:microsoft.com/office/officeart/2005/8/layout/process2"/>
    <dgm:cxn modelId="{2E5F62EF-1E94-4574-B7C7-A6B1F4F8EAE6}" type="presOf" srcId="{A4AA9BBA-2458-46AC-ADF2-39B71D694C19}" destId="{3354834C-113D-4A94-85E6-CF9D5E272518}" srcOrd="1" destOrd="0" presId="urn:microsoft.com/office/officeart/2005/8/layout/process2"/>
    <dgm:cxn modelId="{39A1B3B7-DCC0-4E79-9291-7442B7CF18DC}" type="presOf" srcId="{A4AA9BBA-2458-46AC-ADF2-39B71D694C19}" destId="{1DF3F8FF-5801-45B2-9541-FB5F530AE9D4}" srcOrd="0" destOrd="0" presId="urn:microsoft.com/office/officeart/2005/8/layout/process2"/>
    <dgm:cxn modelId="{0297C5D0-87A2-4BE6-89D1-9F7292AA6265}" type="presOf" srcId="{DE09D5C6-D892-4FD7-B8D1-4AB2E72A933F}" destId="{9E2E685C-9BAA-439D-B48A-52E2BDCE180B}" srcOrd="0" destOrd="0" presId="urn:microsoft.com/office/officeart/2005/8/layout/process2"/>
    <dgm:cxn modelId="{18CD2D81-0A8D-40A2-9059-10DFBE974649}" type="presOf" srcId="{3FE88513-2B64-4BD9-A6C5-E5C980F5B2C8}" destId="{039C099F-4E0B-4FE4-9C6F-04AC3E4AA5D5}" srcOrd="1" destOrd="0" presId="urn:microsoft.com/office/officeart/2005/8/layout/process2"/>
    <dgm:cxn modelId="{675CABB5-0AD6-446B-A74D-CFB5930C210A}" type="presOf" srcId="{87EBAC6B-71DD-4D36-B16B-1DB8123F948D}" destId="{D55E9795-E38C-4C82-A0F7-E72B996ADFEE}" srcOrd="0" destOrd="0" presId="urn:microsoft.com/office/officeart/2005/8/layout/process2"/>
    <dgm:cxn modelId="{82A3CD61-EA7D-446B-8D3E-DE4A3A22F34B}" srcId="{87EBAC6B-71DD-4D36-B16B-1DB8123F948D}" destId="{8328307B-DDC5-4B6C-840B-C962A9DD3234}" srcOrd="0" destOrd="0" parTransId="{D0D7423B-0650-4A3B-9E96-762D41499123}" sibTransId="{A4AA9BBA-2458-46AC-ADF2-39B71D694C19}"/>
    <dgm:cxn modelId="{5D73D4B7-AB2F-4749-8B86-D27F52B52A2C}" type="presOf" srcId="{84142082-2894-4E15-94A9-0684EDEB3218}" destId="{AF6AE934-F98B-490F-B189-932E6A2F8F9B}" srcOrd="0" destOrd="0" presId="urn:microsoft.com/office/officeart/2005/8/layout/process2"/>
    <dgm:cxn modelId="{664E24B5-B989-48A6-92CC-9A05EB4236A9}" type="presOf" srcId="{8328307B-DDC5-4B6C-840B-C962A9DD3234}" destId="{29D3E78A-4FA8-402B-BAA8-F5CD25549C8A}" srcOrd="0" destOrd="0" presId="urn:microsoft.com/office/officeart/2005/8/layout/process2"/>
    <dgm:cxn modelId="{9F0BD6BB-D38E-4DC9-85DE-14CC15D06EFC}" srcId="{87EBAC6B-71DD-4D36-B16B-1DB8123F948D}" destId="{5A50CAB1-7749-4FAD-8185-B27E7D516AA8}" srcOrd="2" destOrd="0" parTransId="{D568A5AE-70B0-4BC9-A4EB-90203EED1A93}" sibTransId="{3FE88513-2B64-4BD9-A6C5-E5C980F5B2C8}"/>
    <dgm:cxn modelId="{CE4C3FD9-21AF-4574-8266-7FF7CE4FA3DC}" srcId="{87EBAC6B-71DD-4D36-B16B-1DB8123F948D}" destId="{1DF2BC8F-30A5-4E02-8E5B-5D0F8C3CAD73}" srcOrd="3" destOrd="0" parTransId="{40F8469A-8CEC-435F-89C4-25E8C2294F68}" sibTransId="{33C45338-56D2-41B7-9F9E-A512A3500944}"/>
    <dgm:cxn modelId="{3BEC94CD-1042-4F19-A289-28CF686E0FBB}" type="presOf" srcId="{5A50CAB1-7749-4FAD-8185-B27E7D516AA8}" destId="{F1C96B6A-5F30-404D-8644-F0741CF60138}" srcOrd="0" destOrd="0" presId="urn:microsoft.com/office/officeart/2005/8/layout/process2"/>
    <dgm:cxn modelId="{FAD38932-0C15-4C21-AAD3-1D4E67C6C291}" type="presOf" srcId="{1DF2BC8F-30A5-4E02-8E5B-5D0F8C3CAD73}" destId="{EC6FD38A-57D5-4D5F-B888-98C618DE5FD5}" srcOrd="0" destOrd="0" presId="urn:microsoft.com/office/officeart/2005/8/layout/process2"/>
    <dgm:cxn modelId="{88C0D0D0-92A3-4800-B68C-99493B25440C}" type="presParOf" srcId="{D55E9795-E38C-4C82-A0F7-E72B996ADFEE}" destId="{29D3E78A-4FA8-402B-BAA8-F5CD25549C8A}" srcOrd="0" destOrd="0" presId="urn:microsoft.com/office/officeart/2005/8/layout/process2"/>
    <dgm:cxn modelId="{636AF304-81E1-4A18-B185-261FFC1262B0}" type="presParOf" srcId="{D55E9795-E38C-4C82-A0F7-E72B996ADFEE}" destId="{1DF3F8FF-5801-45B2-9541-FB5F530AE9D4}" srcOrd="1" destOrd="0" presId="urn:microsoft.com/office/officeart/2005/8/layout/process2"/>
    <dgm:cxn modelId="{E1A6DD98-B7D8-4584-B35E-C0D19D47C5FE}" type="presParOf" srcId="{1DF3F8FF-5801-45B2-9541-FB5F530AE9D4}" destId="{3354834C-113D-4A94-85E6-CF9D5E272518}" srcOrd="0" destOrd="0" presId="urn:microsoft.com/office/officeart/2005/8/layout/process2"/>
    <dgm:cxn modelId="{8F195C0B-5418-4154-ABC3-1F96F742B7DC}" type="presParOf" srcId="{D55E9795-E38C-4C82-A0F7-E72B996ADFEE}" destId="{AF6AE934-F98B-490F-B189-932E6A2F8F9B}" srcOrd="2" destOrd="0" presId="urn:microsoft.com/office/officeart/2005/8/layout/process2"/>
    <dgm:cxn modelId="{A0243ED2-13AF-4CCF-B5B8-7FDD87C97C80}" type="presParOf" srcId="{D55E9795-E38C-4C82-A0F7-E72B996ADFEE}" destId="{9E2E685C-9BAA-439D-B48A-52E2BDCE180B}" srcOrd="3" destOrd="0" presId="urn:microsoft.com/office/officeart/2005/8/layout/process2"/>
    <dgm:cxn modelId="{E1F28624-34EE-4A2A-B775-242BF9C6CEB6}" type="presParOf" srcId="{9E2E685C-9BAA-439D-B48A-52E2BDCE180B}" destId="{6C537276-EA34-4026-8EC0-D279845E0E02}" srcOrd="0" destOrd="0" presId="urn:microsoft.com/office/officeart/2005/8/layout/process2"/>
    <dgm:cxn modelId="{394C52E5-F191-4E73-89B9-6DD526C8DEFE}" type="presParOf" srcId="{D55E9795-E38C-4C82-A0F7-E72B996ADFEE}" destId="{F1C96B6A-5F30-404D-8644-F0741CF60138}" srcOrd="4" destOrd="0" presId="urn:microsoft.com/office/officeart/2005/8/layout/process2"/>
    <dgm:cxn modelId="{1AEBF093-34B1-48EC-8B92-70CAE8E7665C}" type="presParOf" srcId="{D55E9795-E38C-4C82-A0F7-E72B996ADFEE}" destId="{F1B4402A-4B23-48E0-B683-9FD7B97BC6D1}" srcOrd="5" destOrd="0" presId="urn:microsoft.com/office/officeart/2005/8/layout/process2"/>
    <dgm:cxn modelId="{7E194C7E-174A-4D96-BEFA-C3B50BC1D42E}" type="presParOf" srcId="{F1B4402A-4B23-48E0-B683-9FD7B97BC6D1}" destId="{039C099F-4E0B-4FE4-9C6F-04AC3E4AA5D5}" srcOrd="0" destOrd="0" presId="urn:microsoft.com/office/officeart/2005/8/layout/process2"/>
    <dgm:cxn modelId="{636B1BDC-92D4-44EC-87E7-DFE77E56665F}" type="presParOf" srcId="{D55E9795-E38C-4C82-A0F7-E72B996ADFEE}" destId="{EC6FD38A-57D5-4D5F-B888-98C618DE5FD5}" srcOrd="6" destOrd="0" presId="urn:microsoft.com/office/officeart/2005/8/layout/process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1.xml><?xml version="1.0" encoding="utf-8"?>
<dgm:dataModel xmlns:dgm="http://schemas.openxmlformats.org/drawingml/2006/diagram" xmlns:a="http://schemas.openxmlformats.org/drawingml/2006/main">
  <dgm:ptLst>
    <dgm:pt modelId="{87EBAC6B-71DD-4D36-B16B-1DB8123F948D}" type="doc">
      <dgm:prSet loTypeId="urn:microsoft.com/office/officeart/2005/8/layout/process2" loCatId="process" qsTypeId="urn:microsoft.com/office/officeart/2005/8/quickstyle/3d1" qsCatId="3D" csTypeId="urn:microsoft.com/office/officeart/2005/8/colors/accent2_2" csCatId="accent2" phldr="1"/>
      <dgm:spPr/>
    </dgm:pt>
    <dgm:pt modelId="{8328307B-DDC5-4B6C-840B-C962A9DD3234}">
      <dgm:prSet phldrT="[文字]">
        <dgm:style>
          <a:lnRef idx="2">
            <a:schemeClr val="accent3">
              <a:shade val="50000"/>
            </a:schemeClr>
          </a:lnRef>
          <a:fillRef idx="1">
            <a:schemeClr val="accent3"/>
          </a:fillRef>
          <a:effectRef idx="0">
            <a:schemeClr val="accent3"/>
          </a:effectRef>
          <a:fontRef idx="minor">
            <a:schemeClr val="lt1"/>
          </a:fontRef>
        </dgm:style>
      </dgm:prSet>
      <dgm:spPr/>
      <dgm:t>
        <a:bodyPr/>
        <a:lstStyle/>
        <a:p>
          <a:r>
            <a:rPr lang="zh-TW" altLang="en-US" dirty="0" smtClean="0"/>
            <a:t>事前準備工作</a:t>
          </a:r>
          <a:endParaRPr lang="zh-TW" altLang="en-US" dirty="0"/>
        </a:p>
      </dgm:t>
    </dgm:pt>
    <dgm:pt modelId="{D0D7423B-0650-4A3B-9E96-762D41499123}" type="parTrans" cxnId="{82A3CD61-EA7D-446B-8D3E-DE4A3A22F34B}">
      <dgm:prSet/>
      <dgm:spPr/>
      <dgm:t>
        <a:bodyPr/>
        <a:lstStyle/>
        <a:p>
          <a:endParaRPr lang="zh-TW" altLang="en-US"/>
        </a:p>
      </dgm:t>
    </dgm:pt>
    <dgm:pt modelId="{A4AA9BBA-2458-46AC-ADF2-39B71D694C19}" type="sibTrans" cxnId="{82A3CD61-EA7D-446B-8D3E-DE4A3A22F34B}">
      <dgm:prSet/>
      <dgm:spPr/>
      <dgm:t>
        <a:bodyPr/>
        <a:lstStyle/>
        <a:p>
          <a:endParaRPr lang="zh-TW" altLang="en-US"/>
        </a:p>
      </dgm:t>
    </dgm:pt>
    <dgm:pt modelId="{84142082-2894-4E15-94A9-0684EDEB3218}">
      <dgm:prSet phldrT="[文字]"/>
      <dgm:spPr/>
      <dgm:t>
        <a:bodyPr/>
        <a:lstStyle/>
        <a:p>
          <a:r>
            <a:rPr lang="zh-TW" altLang="en-US" dirty="0" smtClean="0"/>
            <a:t>方案實踐</a:t>
          </a:r>
          <a:endParaRPr lang="zh-TW" altLang="en-US" dirty="0"/>
        </a:p>
      </dgm:t>
    </dgm:pt>
    <dgm:pt modelId="{D982ECA5-66B3-476E-88E0-C6E2FFC41155}" type="parTrans" cxnId="{EBDA6A1A-3DBE-4710-A2CD-385C307DEF6F}">
      <dgm:prSet/>
      <dgm:spPr/>
      <dgm:t>
        <a:bodyPr/>
        <a:lstStyle/>
        <a:p>
          <a:endParaRPr lang="zh-TW" altLang="en-US"/>
        </a:p>
      </dgm:t>
    </dgm:pt>
    <dgm:pt modelId="{DE09D5C6-D892-4FD7-B8D1-4AB2E72A933F}" type="sibTrans" cxnId="{EBDA6A1A-3DBE-4710-A2CD-385C307DEF6F}">
      <dgm:prSet/>
      <dgm:spPr/>
      <dgm:t>
        <a:bodyPr/>
        <a:lstStyle/>
        <a:p>
          <a:endParaRPr lang="zh-TW" altLang="en-US"/>
        </a:p>
      </dgm:t>
    </dgm:pt>
    <dgm:pt modelId="{5A50CAB1-7749-4FAD-8185-B27E7D516AA8}">
      <dgm:prSet phldrT="[文字]"/>
      <dgm:spPr/>
      <dgm:t>
        <a:bodyPr/>
        <a:lstStyle/>
        <a:p>
          <a:r>
            <a:rPr lang="zh-TW" altLang="en-US" dirty="0" smtClean="0"/>
            <a:t>成果審核</a:t>
          </a:r>
          <a:endParaRPr lang="zh-TW" altLang="en-US" dirty="0"/>
        </a:p>
      </dgm:t>
    </dgm:pt>
    <dgm:pt modelId="{D568A5AE-70B0-4BC9-A4EB-90203EED1A93}" type="parTrans" cxnId="{9F0BD6BB-D38E-4DC9-85DE-14CC15D06EFC}">
      <dgm:prSet/>
      <dgm:spPr/>
      <dgm:t>
        <a:bodyPr/>
        <a:lstStyle/>
        <a:p>
          <a:endParaRPr lang="zh-TW" altLang="en-US"/>
        </a:p>
      </dgm:t>
    </dgm:pt>
    <dgm:pt modelId="{3FE88513-2B64-4BD9-A6C5-E5C980F5B2C8}" type="sibTrans" cxnId="{9F0BD6BB-D38E-4DC9-85DE-14CC15D06EFC}">
      <dgm:prSet/>
      <dgm:spPr/>
      <dgm:t>
        <a:bodyPr/>
        <a:lstStyle/>
        <a:p>
          <a:endParaRPr lang="zh-TW" altLang="en-US"/>
        </a:p>
      </dgm:t>
    </dgm:pt>
    <dgm:pt modelId="{1DF2BC8F-30A5-4E02-8E5B-5D0F8C3CAD73}">
      <dgm:prSet phldrT="[文字]"/>
      <dgm:spPr/>
      <dgm:t>
        <a:bodyPr/>
        <a:lstStyle/>
        <a:p>
          <a:r>
            <a:rPr lang="zh-TW" altLang="en-US" dirty="0" smtClean="0"/>
            <a:t>未來推廣</a:t>
          </a:r>
          <a:endParaRPr lang="zh-TW" altLang="en-US" dirty="0"/>
        </a:p>
      </dgm:t>
    </dgm:pt>
    <dgm:pt modelId="{40F8469A-8CEC-435F-89C4-25E8C2294F68}" type="parTrans" cxnId="{CE4C3FD9-21AF-4574-8266-7FF7CE4FA3DC}">
      <dgm:prSet/>
      <dgm:spPr/>
      <dgm:t>
        <a:bodyPr/>
        <a:lstStyle/>
        <a:p>
          <a:endParaRPr lang="zh-TW" altLang="en-US"/>
        </a:p>
      </dgm:t>
    </dgm:pt>
    <dgm:pt modelId="{33C45338-56D2-41B7-9F9E-A512A3500944}" type="sibTrans" cxnId="{CE4C3FD9-21AF-4574-8266-7FF7CE4FA3DC}">
      <dgm:prSet/>
      <dgm:spPr/>
      <dgm:t>
        <a:bodyPr/>
        <a:lstStyle/>
        <a:p>
          <a:endParaRPr lang="zh-TW" altLang="en-US"/>
        </a:p>
      </dgm:t>
    </dgm:pt>
    <dgm:pt modelId="{D55E9795-E38C-4C82-A0F7-E72B996ADFEE}" type="pres">
      <dgm:prSet presAssocID="{87EBAC6B-71DD-4D36-B16B-1DB8123F948D}" presName="linearFlow" presStyleCnt="0">
        <dgm:presLayoutVars>
          <dgm:resizeHandles val="exact"/>
        </dgm:presLayoutVars>
      </dgm:prSet>
      <dgm:spPr/>
    </dgm:pt>
    <dgm:pt modelId="{29D3E78A-4FA8-402B-BAA8-F5CD25549C8A}" type="pres">
      <dgm:prSet presAssocID="{8328307B-DDC5-4B6C-840B-C962A9DD3234}" presName="node" presStyleLbl="node1" presStyleIdx="0" presStyleCnt="4">
        <dgm:presLayoutVars>
          <dgm:bulletEnabled val="1"/>
        </dgm:presLayoutVars>
      </dgm:prSet>
      <dgm:spPr/>
      <dgm:t>
        <a:bodyPr/>
        <a:lstStyle/>
        <a:p>
          <a:endParaRPr lang="zh-TW" altLang="en-US"/>
        </a:p>
      </dgm:t>
    </dgm:pt>
    <dgm:pt modelId="{1DF3F8FF-5801-45B2-9541-FB5F530AE9D4}" type="pres">
      <dgm:prSet presAssocID="{A4AA9BBA-2458-46AC-ADF2-39B71D694C19}" presName="sibTrans" presStyleLbl="sibTrans2D1" presStyleIdx="0" presStyleCnt="3"/>
      <dgm:spPr/>
      <dgm:t>
        <a:bodyPr/>
        <a:lstStyle/>
        <a:p>
          <a:endParaRPr lang="zh-TW" altLang="en-US"/>
        </a:p>
      </dgm:t>
    </dgm:pt>
    <dgm:pt modelId="{3354834C-113D-4A94-85E6-CF9D5E272518}" type="pres">
      <dgm:prSet presAssocID="{A4AA9BBA-2458-46AC-ADF2-39B71D694C19}" presName="connectorText" presStyleLbl="sibTrans2D1" presStyleIdx="0" presStyleCnt="3"/>
      <dgm:spPr/>
      <dgm:t>
        <a:bodyPr/>
        <a:lstStyle/>
        <a:p>
          <a:endParaRPr lang="zh-TW" altLang="en-US"/>
        </a:p>
      </dgm:t>
    </dgm:pt>
    <dgm:pt modelId="{AF6AE934-F98B-490F-B189-932E6A2F8F9B}" type="pres">
      <dgm:prSet presAssocID="{84142082-2894-4E15-94A9-0684EDEB3218}" presName="node" presStyleLbl="node1" presStyleIdx="1" presStyleCnt="4">
        <dgm:presLayoutVars>
          <dgm:bulletEnabled val="1"/>
        </dgm:presLayoutVars>
      </dgm:prSet>
      <dgm:spPr/>
      <dgm:t>
        <a:bodyPr/>
        <a:lstStyle/>
        <a:p>
          <a:endParaRPr lang="zh-TW" altLang="en-US"/>
        </a:p>
      </dgm:t>
    </dgm:pt>
    <dgm:pt modelId="{9E2E685C-9BAA-439D-B48A-52E2BDCE180B}" type="pres">
      <dgm:prSet presAssocID="{DE09D5C6-D892-4FD7-B8D1-4AB2E72A933F}" presName="sibTrans" presStyleLbl="sibTrans2D1" presStyleIdx="1" presStyleCnt="3"/>
      <dgm:spPr/>
      <dgm:t>
        <a:bodyPr/>
        <a:lstStyle/>
        <a:p>
          <a:endParaRPr lang="zh-TW" altLang="en-US"/>
        </a:p>
      </dgm:t>
    </dgm:pt>
    <dgm:pt modelId="{6C537276-EA34-4026-8EC0-D279845E0E02}" type="pres">
      <dgm:prSet presAssocID="{DE09D5C6-D892-4FD7-B8D1-4AB2E72A933F}" presName="connectorText" presStyleLbl="sibTrans2D1" presStyleIdx="1" presStyleCnt="3"/>
      <dgm:spPr/>
      <dgm:t>
        <a:bodyPr/>
        <a:lstStyle/>
        <a:p>
          <a:endParaRPr lang="zh-TW" altLang="en-US"/>
        </a:p>
      </dgm:t>
    </dgm:pt>
    <dgm:pt modelId="{F1C96B6A-5F30-404D-8644-F0741CF60138}" type="pres">
      <dgm:prSet presAssocID="{5A50CAB1-7749-4FAD-8185-B27E7D516AA8}" presName="node" presStyleLbl="node1" presStyleIdx="2" presStyleCnt="4">
        <dgm:presLayoutVars>
          <dgm:bulletEnabled val="1"/>
        </dgm:presLayoutVars>
      </dgm:prSet>
      <dgm:spPr/>
      <dgm:t>
        <a:bodyPr/>
        <a:lstStyle/>
        <a:p>
          <a:endParaRPr lang="zh-TW" altLang="en-US"/>
        </a:p>
      </dgm:t>
    </dgm:pt>
    <dgm:pt modelId="{F1B4402A-4B23-48E0-B683-9FD7B97BC6D1}" type="pres">
      <dgm:prSet presAssocID="{3FE88513-2B64-4BD9-A6C5-E5C980F5B2C8}" presName="sibTrans" presStyleLbl="sibTrans2D1" presStyleIdx="2" presStyleCnt="3"/>
      <dgm:spPr/>
      <dgm:t>
        <a:bodyPr/>
        <a:lstStyle/>
        <a:p>
          <a:endParaRPr lang="zh-TW" altLang="en-US"/>
        </a:p>
      </dgm:t>
    </dgm:pt>
    <dgm:pt modelId="{039C099F-4E0B-4FE4-9C6F-04AC3E4AA5D5}" type="pres">
      <dgm:prSet presAssocID="{3FE88513-2B64-4BD9-A6C5-E5C980F5B2C8}" presName="connectorText" presStyleLbl="sibTrans2D1" presStyleIdx="2" presStyleCnt="3"/>
      <dgm:spPr/>
      <dgm:t>
        <a:bodyPr/>
        <a:lstStyle/>
        <a:p>
          <a:endParaRPr lang="zh-TW" altLang="en-US"/>
        </a:p>
      </dgm:t>
    </dgm:pt>
    <dgm:pt modelId="{EC6FD38A-57D5-4D5F-B888-98C618DE5FD5}" type="pres">
      <dgm:prSet presAssocID="{1DF2BC8F-30A5-4E02-8E5B-5D0F8C3CAD73}" presName="node" presStyleLbl="node1" presStyleIdx="3" presStyleCnt="4">
        <dgm:presLayoutVars>
          <dgm:bulletEnabled val="1"/>
        </dgm:presLayoutVars>
      </dgm:prSet>
      <dgm:spPr/>
      <dgm:t>
        <a:bodyPr/>
        <a:lstStyle/>
        <a:p>
          <a:endParaRPr lang="zh-TW" altLang="en-US"/>
        </a:p>
      </dgm:t>
    </dgm:pt>
  </dgm:ptLst>
  <dgm:cxnLst>
    <dgm:cxn modelId="{761D010D-461F-401E-BA1C-ED65D3B5FF76}" type="presOf" srcId="{8328307B-DDC5-4B6C-840B-C962A9DD3234}" destId="{29D3E78A-4FA8-402B-BAA8-F5CD25549C8A}" srcOrd="0" destOrd="0" presId="urn:microsoft.com/office/officeart/2005/8/layout/process2"/>
    <dgm:cxn modelId="{D6E4EA6C-3091-47E7-B756-E4076E84A43A}" type="presOf" srcId="{87EBAC6B-71DD-4D36-B16B-1DB8123F948D}" destId="{D55E9795-E38C-4C82-A0F7-E72B996ADFEE}" srcOrd="0" destOrd="0" presId="urn:microsoft.com/office/officeart/2005/8/layout/process2"/>
    <dgm:cxn modelId="{7B6144B1-48E3-427A-B31F-18754CDAB4A3}" type="presOf" srcId="{DE09D5C6-D892-4FD7-B8D1-4AB2E72A933F}" destId="{9E2E685C-9BAA-439D-B48A-52E2BDCE180B}" srcOrd="0" destOrd="0" presId="urn:microsoft.com/office/officeart/2005/8/layout/process2"/>
    <dgm:cxn modelId="{B76C6726-85B7-4280-ACBE-D8912608CDA8}" type="presOf" srcId="{DE09D5C6-D892-4FD7-B8D1-4AB2E72A933F}" destId="{6C537276-EA34-4026-8EC0-D279845E0E02}" srcOrd="1" destOrd="0" presId="urn:microsoft.com/office/officeart/2005/8/layout/process2"/>
    <dgm:cxn modelId="{D6C31801-7045-4A4D-8DD7-7DDCF49D56F3}" type="presOf" srcId="{A4AA9BBA-2458-46AC-ADF2-39B71D694C19}" destId="{1DF3F8FF-5801-45B2-9541-FB5F530AE9D4}" srcOrd="0" destOrd="0" presId="urn:microsoft.com/office/officeart/2005/8/layout/process2"/>
    <dgm:cxn modelId="{EBDA6A1A-3DBE-4710-A2CD-385C307DEF6F}" srcId="{87EBAC6B-71DD-4D36-B16B-1DB8123F948D}" destId="{84142082-2894-4E15-94A9-0684EDEB3218}" srcOrd="1" destOrd="0" parTransId="{D982ECA5-66B3-476E-88E0-C6E2FFC41155}" sibTransId="{DE09D5C6-D892-4FD7-B8D1-4AB2E72A933F}"/>
    <dgm:cxn modelId="{76355663-E617-4DEC-84F5-D4142A09B75E}" type="presOf" srcId="{3FE88513-2B64-4BD9-A6C5-E5C980F5B2C8}" destId="{F1B4402A-4B23-48E0-B683-9FD7B97BC6D1}" srcOrd="0" destOrd="0" presId="urn:microsoft.com/office/officeart/2005/8/layout/process2"/>
    <dgm:cxn modelId="{FC62DA8A-47AF-4F76-AC86-6894185215AD}" type="presOf" srcId="{3FE88513-2B64-4BD9-A6C5-E5C980F5B2C8}" destId="{039C099F-4E0B-4FE4-9C6F-04AC3E4AA5D5}" srcOrd="1" destOrd="0" presId="urn:microsoft.com/office/officeart/2005/8/layout/process2"/>
    <dgm:cxn modelId="{74D6B0E1-8DAA-45FC-825F-128A890A80F3}" type="presOf" srcId="{84142082-2894-4E15-94A9-0684EDEB3218}" destId="{AF6AE934-F98B-490F-B189-932E6A2F8F9B}" srcOrd="0" destOrd="0" presId="urn:microsoft.com/office/officeart/2005/8/layout/process2"/>
    <dgm:cxn modelId="{D066A40E-E2AD-48A8-A287-D51315334A46}" type="presOf" srcId="{1DF2BC8F-30A5-4E02-8E5B-5D0F8C3CAD73}" destId="{EC6FD38A-57D5-4D5F-B888-98C618DE5FD5}" srcOrd="0" destOrd="0" presId="urn:microsoft.com/office/officeart/2005/8/layout/process2"/>
    <dgm:cxn modelId="{F0EF6015-2AE3-45DF-A3BB-4D1EDFDBB772}" type="presOf" srcId="{5A50CAB1-7749-4FAD-8185-B27E7D516AA8}" destId="{F1C96B6A-5F30-404D-8644-F0741CF60138}" srcOrd="0" destOrd="0" presId="urn:microsoft.com/office/officeart/2005/8/layout/process2"/>
    <dgm:cxn modelId="{82A3CD61-EA7D-446B-8D3E-DE4A3A22F34B}" srcId="{87EBAC6B-71DD-4D36-B16B-1DB8123F948D}" destId="{8328307B-DDC5-4B6C-840B-C962A9DD3234}" srcOrd="0" destOrd="0" parTransId="{D0D7423B-0650-4A3B-9E96-762D41499123}" sibTransId="{A4AA9BBA-2458-46AC-ADF2-39B71D694C19}"/>
    <dgm:cxn modelId="{9F0BD6BB-D38E-4DC9-85DE-14CC15D06EFC}" srcId="{87EBAC6B-71DD-4D36-B16B-1DB8123F948D}" destId="{5A50CAB1-7749-4FAD-8185-B27E7D516AA8}" srcOrd="2" destOrd="0" parTransId="{D568A5AE-70B0-4BC9-A4EB-90203EED1A93}" sibTransId="{3FE88513-2B64-4BD9-A6C5-E5C980F5B2C8}"/>
    <dgm:cxn modelId="{CE4C3FD9-21AF-4574-8266-7FF7CE4FA3DC}" srcId="{87EBAC6B-71DD-4D36-B16B-1DB8123F948D}" destId="{1DF2BC8F-30A5-4E02-8E5B-5D0F8C3CAD73}" srcOrd="3" destOrd="0" parTransId="{40F8469A-8CEC-435F-89C4-25E8C2294F68}" sibTransId="{33C45338-56D2-41B7-9F9E-A512A3500944}"/>
    <dgm:cxn modelId="{EA2C8FAC-7BD7-40CC-AD4A-9EB79FF8A6AC}" type="presOf" srcId="{A4AA9BBA-2458-46AC-ADF2-39B71D694C19}" destId="{3354834C-113D-4A94-85E6-CF9D5E272518}" srcOrd="1" destOrd="0" presId="urn:microsoft.com/office/officeart/2005/8/layout/process2"/>
    <dgm:cxn modelId="{47B35D15-8D60-484B-8FF4-F2B7C16E9C02}" type="presParOf" srcId="{D55E9795-E38C-4C82-A0F7-E72B996ADFEE}" destId="{29D3E78A-4FA8-402B-BAA8-F5CD25549C8A}" srcOrd="0" destOrd="0" presId="urn:microsoft.com/office/officeart/2005/8/layout/process2"/>
    <dgm:cxn modelId="{516FBCD4-935A-4B89-9E2E-AB2B90D05A3C}" type="presParOf" srcId="{D55E9795-E38C-4C82-A0F7-E72B996ADFEE}" destId="{1DF3F8FF-5801-45B2-9541-FB5F530AE9D4}" srcOrd="1" destOrd="0" presId="urn:microsoft.com/office/officeart/2005/8/layout/process2"/>
    <dgm:cxn modelId="{186E06BC-961F-4D36-8AD6-046F72D6AC17}" type="presParOf" srcId="{1DF3F8FF-5801-45B2-9541-FB5F530AE9D4}" destId="{3354834C-113D-4A94-85E6-CF9D5E272518}" srcOrd="0" destOrd="0" presId="urn:microsoft.com/office/officeart/2005/8/layout/process2"/>
    <dgm:cxn modelId="{6854AB85-A241-42FD-8B79-4741FE3FDE9C}" type="presParOf" srcId="{D55E9795-E38C-4C82-A0F7-E72B996ADFEE}" destId="{AF6AE934-F98B-490F-B189-932E6A2F8F9B}" srcOrd="2" destOrd="0" presId="urn:microsoft.com/office/officeart/2005/8/layout/process2"/>
    <dgm:cxn modelId="{A142E41D-F7AD-47DF-AE58-5D6CC222F1D7}" type="presParOf" srcId="{D55E9795-E38C-4C82-A0F7-E72B996ADFEE}" destId="{9E2E685C-9BAA-439D-B48A-52E2BDCE180B}" srcOrd="3" destOrd="0" presId="urn:microsoft.com/office/officeart/2005/8/layout/process2"/>
    <dgm:cxn modelId="{D0E03829-72A2-41C7-8714-8E12485D48D2}" type="presParOf" srcId="{9E2E685C-9BAA-439D-B48A-52E2BDCE180B}" destId="{6C537276-EA34-4026-8EC0-D279845E0E02}" srcOrd="0" destOrd="0" presId="urn:microsoft.com/office/officeart/2005/8/layout/process2"/>
    <dgm:cxn modelId="{31B791D4-B18A-4579-9FC4-77716E13EA65}" type="presParOf" srcId="{D55E9795-E38C-4C82-A0F7-E72B996ADFEE}" destId="{F1C96B6A-5F30-404D-8644-F0741CF60138}" srcOrd="4" destOrd="0" presId="urn:microsoft.com/office/officeart/2005/8/layout/process2"/>
    <dgm:cxn modelId="{21E1E312-D160-44CA-A8C4-D7F0A560952A}" type="presParOf" srcId="{D55E9795-E38C-4C82-A0F7-E72B996ADFEE}" destId="{F1B4402A-4B23-48E0-B683-9FD7B97BC6D1}" srcOrd="5" destOrd="0" presId="urn:microsoft.com/office/officeart/2005/8/layout/process2"/>
    <dgm:cxn modelId="{EC97E8F3-6BB6-474B-A87D-ECE0028A0503}" type="presParOf" srcId="{F1B4402A-4B23-48E0-B683-9FD7B97BC6D1}" destId="{039C099F-4E0B-4FE4-9C6F-04AC3E4AA5D5}" srcOrd="0" destOrd="0" presId="urn:microsoft.com/office/officeart/2005/8/layout/process2"/>
    <dgm:cxn modelId="{D0F91D0A-6FEA-4A55-8A93-6577A2E34306}" type="presParOf" srcId="{D55E9795-E38C-4C82-A0F7-E72B996ADFEE}" destId="{EC6FD38A-57D5-4D5F-B888-98C618DE5FD5}" srcOrd="6" destOrd="0" presId="urn:microsoft.com/office/officeart/2005/8/layout/process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2.xml><?xml version="1.0" encoding="utf-8"?>
<dgm:dataModel xmlns:dgm="http://schemas.openxmlformats.org/drawingml/2006/diagram" xmlns:a="http://schemas.openxmlformats.org/drawingml/2006/main">
  <dgm:ptLst>
    <dgm:pt modelId="{87EBAC6B-71DD-4D36-B16B-1DB8123F948D}" type="doc">
      <dgm:prSet loTypeId="urn:microsoft.com/office/officeart/2005/8/layout/process2" loCatId="process" qsTypeId="urn:microsoft.com/office/officeart/2005/8/quickstyle/3d1" qsCatId="3D" csTypeId="urn:microsoft.com/office/officeart/2005/8/colors/accent2_2" csCatId="accent2" phldr="1"/>
      <dgm:spPr/>
    </dgm:pt>
    <dgm:pt modelId="{8328307B-DDC5-4B6C-840B-C962A9DD3234}">
      <dgm:prSet phldrT="[文字]"/>
      <dgm:spPr/>
      <dgm:t>
        <a:bodyPr/>
        <a:lstStyle/>
        <a:p>
          <a:r>
            <a:rPr lang="zh-TW" altLang="en-US" dirty="0" smtClean="0"/>
            <a:t>事前準備工作</a:t>
          </a:r>
          <a:endParaRPr lang="zh-TW" altLang="en-US" dirty="0"/>
        </a:p>
      </dgm:t>
    </dgm:pt>
    <dgm:pt modelId="{D0D7423B-0650-4A3B-9E96-762D41499123}" type="parTrans" cxnId="{82A3CD61-EA7D-446B-8D3E-DE4A3A22F34B}">
      <dgm:prSet/>
      <dgm:spPr/>
      <dgm:t>
        <a:bodyPr/>
        <a:lstStyle/>
        <a:p>
          <a:endParaRPr lang="zh-TW" altLang="en-US"/>
        </a:p>
      </dgm:t>
    </dgm:pt>
    <dgm:pt modelId="{A4AA9BBA-2458-46AC-ADF2-39B71D694C19}" type="sibTrans" cxnId="{82A3CD61-EA7D-446B-8D3E-DE4A3A22F34B}">
      <dgm:prSet/>
      <dgm:spPr/>
      <dgm:t>
        <a:bodyPr/>
        <a:lstStyle/>
        <a:p>
          <a:endParaRPr lang="zh-TW" altLang="en-US"/>
        </a:p>
      </dgm:t>
    </dgm:pt>
    <dgm:pt modelId="{84142082-2894-4E15-94A9-0684EDEB3218}">
      <dgm:prSet phldrT="[文字]">
        <dgm:style>
          <a:lnRef idx="2">
            <a:schemeClr val="accent3">
              <a:shade val="50000"/>
            </a:schemeClr>
          </a:lnRef>
          <a:fillRef idx="1">
            <a:schemeClr val="accent3"/>
          </a:fillRef>
          <a:effectRef idx="0">
            <a:schemeClr val="accent3"/>
          </a:effectRef>
          <a:fontRef idx="minor">
            <a:schemeClr val="lt1"/>
          </a:fontRef>
        </dgm:style>
      </dgm:prSet>
      <dgm:spPr/>
      <dgm:t>
        <a:bodyPr/>
        <a:lstStyle/>
        <a:p>
          <a:r>
            <a:rPr lang="zh-TW" altLang="en-US" dirty="0" smtClean="0"/>
            <a:t>方案實踐</a:t>
          </a:r>
          <a:endParaRPr lang="zh-TW" altLang="en-US" dirty="0"/>
        </a:p>
      </dgm:t>
    </dgm:pt>
    <dgm:pt modelId="{D982ECA5-66B3-476E-88E0-C6E2FFC41155}" type="parTrans" cxnId="{EBDA6A1A-3DBE-4710-A2CD-385C307DEF6F}">
      <dgm:prSet/>
      <dgm:spPr/>
      <dgm:t>
        <a:bodyPr/>
        <a:lstStyle/>
        <a:p>
          <a:endParaRPr lang="zh-TW" altLang="en-US"/>
        </a:p>
      </dgm:t>
    </dgm:pt>
    <dgm:pt modelId="{DE09D5C6-D892-4FD7-B8D1-4AB2E72A933F}" type="sibTrans" cxnId="{EBDA6A1A-3DBE-4710-A2CD-385C307DEF6F}">
      <dgm:prSet/>
      <dgm:spPr/>
      <dgm:t>
        <a:bodyPr/>
        <a:lstStyle/>
        <a:p>
          <a:endParaRPr lang="zh-TW" altLang="en-US"/>
        </a:p>
      </dgm:t>
    </dgm:pt>
    <dgm:pt modelId="{5A50CAB1-7749-4FAD-8185-B27E7D516AA8}">
      <dgm:prSet phldrT="[文字]"/>
      <dgm:spPr/>
      <dgm:t>
        <a:bodyPr/>
        <a:lstStyle/>
        <a:p>
          <a:r>
            <a:rPr lang="zh-TW" altLang="en-US" dirty="0" smtClean="0"/>
            <a:t>成果審核</a:t>
          </a:r>
          <a:endParaRPr lang="zh-TW" altLang="en-US" dirty="0"/>
        </a:p>
      </dgm:t>
    </dgm:pt>
    <dgm:pt modelId="{D568A5AE-70B0-4BC9-A4EB-90203EED1A93}" type="parTrans" cxnId="{9F0BD6BB-D38E-4DC9-85DE-14CC15D06EFC}">
      <dgm:prSet/>
      <dgm:spPr/>
      <dgm:t>
        <a:bodyPr/>
        <a:lstStyle/>
        <a:p>
          <a:endParaRPr lang="zh-TW" altLang="en-US"/>
        </a:p>
      </dgm:t>
    </dgm:pt>
    <dgm:pt modelId="{3FE88513-2B64-4BD9-A6C5-E5C980F5B2C8}" type="sibTrans" cxnId="{9F0BD6BB-D38E-4DC9-85DE-14CC15D06EFC}">
      <dgm:prSet/>
      <dgm:spPr/>
      <dgm:t>
        <a:bodyPr/>
        <a:lstStyle/>
        <a:p>
          <a:endParaRPr lang="zh-TW" altLang="en-US"/>
        </a:p>
      </dgm:t>
    </dgm:pt>
    <dgm:pt modelId="{1DF2BC8F-30A5-4E02-8E5B-5D0F8C3CAD73}">
      <dgm:prSet phldrT="[文字]"/>
      <dgm:spPr/>
      <dgm:t>
        <a:bodyPr/>
        <a:lstStyle/>
        <a:p>
          <a:r>
            <a:rPr lang="zh-TW" altLang="en-US" dirty="0" smtClean="0"/>
            <a:t>未來推廣</a:t>
          </a:r>
          <a:endParaRPr lang="zh-TW" altLang="en-US" dirty="0"/>
        </a:p>
      </dgm:t>
    </dgm:pt>
    <dgm:pt modelId="{40F8469A-8CEC-435F-89C4-25E8C2294F68}" type="parTrans" cxnId="{CE4C3FD9-21AF-4574-8266-7FF7CE4FA3DC}">
      <dgm:prSet/>
      <dgm:spPr/>
      <dgm:t>
        <a:bodyPr/>
        <a:lstStyle/>
        <a:p>
          <a:endParaRPr lang="zh-TW" altLang="en-US"/>
        </a:p>
      </dgm:t>
    </dgm:pt>
    <dgm:pt modelId="{33C45338-56D2-41B7-9F9E-A512A3500944}" type="sibTrans" cxnId="{CE4C3FD9-21AF-4574-8266-7FF7CE4FA3DC}">
      <dgm:prSet/>
      <dgm:spPr/>
      <dgm:t>
        <a:bodyPr/>
        <a:lstStyle/>
        <a:p>
          <a:endParaRPr lang="zh-TW" altLang="en-US"/>
        </a:p>
      </dgm:t>
    </dgm:pt>
    <dgm:pt modelId="{D55E9795-E38C-4C82-A0F7-E72B996ADFEE}" type="pres">
      <dgm:prSet presAssocID="{87EBAC6B-71DD-4D36-B16B-1DB8123F948D}" presName="linearFlow" presStyleCnt="0">
        <dgm:presLayoutVars>
          <dgm:resizeHandles val="exact"/>
        </dgm:presLayoutVars>
      </dgm:prSet>
      <dgm:spPr/>
    </dgm:pt>
    <dgm:pt modelId="{29D3E78A-4FA8-402B-BAA8-F5CD25549C8A}" type="pres">
      <dgm:prSet presAssocID="{8328307B-DDC5-4B6C-840B-C962A9DD3234}" presName="node" presStyleLbl="node1" presStyleIdx="0" presStyleCnt="4">
        <dgm:presLayoutVars>
          <dgm:bulletEnabled val="1"/>
        </dgm:presLayoutVars>
      </dgm:prSet>
      <dgm:spPr/>
      <dgm:t>
        <a:bodyPr/>
        <a:lstStyle/>
        <a:p>
          <a:endParaRPr lang="zh-TW" altLang="en-US"/>
        </a:p>
      </dgm:t>
    </dgm:pt>
    <dgm:pt modelId="{1DF3F8FF-5801-45B2-9541-FB5F530AE9D4}" type="pres">
      <dgm:prSet presAssocID="{A4AA9BBA-2458-46AC-ADF2-39B71D694C19}" presName="sibTrans" presStyleLbl="sibTrans2D1" presStyleIdx="0" presStyleCnt="3"/>
      <dgm:spPr/>
      <dgm:t>
        <a:bodyPr/>
        <a:lstStyle/>
        <a:p>
          <a:endParaRPr lang="zh-TW" altLang="en-US"/>
        </a:p>
      </dgm:t>
    </dgm:pt>
    <dgm:pt modelId="{3354834C-113D-4A94-85E6-CF9D5E272518}" type="pres">
      <dgm:prSet presAssocID="{A4AA9BBA-2458-46AC-ADF2-39B71D694C19}" presName="connectorText" presStyleLbl="sibTrans2D1" presStyleIdx="0" presStyleCnt="3"/>
      <dgm:spPr/>
      <dgm:t>
        <a:bodyPr/>
        <a:lstStyle/>
        <a:p>
          <a:endParaRPr lang="zh-TW" altLang="en-US"/>
        </a:p>
      </dgm:t>
    </dgm:pt>
    <dgm:pt modelId="{AF6AE934-F98B-490F-B189-932E6A2F8F9B}" type="pres">
      <dgm:prSet presAssocID="{84142082-2894-4E15-94A9-0684EDEB3218}" presName="node" presStyleLbl="node1" presStyleIdx="1" presStyleCnt="4">
        <dgm:presLayoutVars>
          <dgm:bulletEnabled val="1"/>
        </dgm:presLayoutVars>
      </dgm:prSet>
      <dgm:spPr/>
      <dgm:t>
        <a:bodyPr/>
        <a:lstStyle/>
        <a:p>
          <a:endParaRPr lang="zh-TW" altLang="en-US"/>
        </a:p>
      </dgm:t>
    </dgm:pt>
    <dgm:pt modelId="{9E2E685C-9BAA-439D-B48A-52E2BDCE180B}" type="pres">
      <dgm:prSet presAssocID="{DE09D5C6-D892-4FD7-B8D1-4AB2E72A933F}" presName="sibTrans" presStyleLbl="sibTrans2D1" presStyleIdx="1" presStyleCnt="3"/>
      <dgm:spPr/>
      <dgm:t>
        <a:bodyPr/>
        <a:lstStyle/>
        <a:p>
          <a:endParaRPr lang="zh-TW" altLang="en-US"/>
        </a:p>
      </dgm:t>
    </dgm:pt>
    <dgm:pt modelId="{6C537276-EA34-4026-8EC0-D279845E0E02}" type="pres">
      <dgm:prSet presAssocID="{DE09D5C6-D892-4FD7-B8D1-4AB2E72A933F}" presName="connectorText" presStyleLbl="sibTrans2D1" presStyleIdx="1" presStyleCnt="3"/>
      <dgm:spPr/>
      <dgm:t>
        <a:bodyPr/>
        <a:lstStyle/>
        <a:p>
          <a:endParaRPr lang="zh-TW" altLang="en-US"/>
        </a:p>
      </dgm:t>
    </dgm:pt>
    <dgm:pt modelId="{F1C96B6A-5F30-404D-8644-F0741CF60138}" type="pres">
      <dgm:prSet presAssocID="{5A50CAB1-7749-4FAD-8185-B27E7D516AA8}" presName="node" presStyleLbl="node1" presStyleIdx="2" presStyleCnt="4">
        <dgm:presLayoutVars>
          <dgm:bulletEnabled val="1"/>
        </dgm:presLayoutVars>
      </dgm:prSet>
      <dgm:spPr/>
      <dgm:t>
        <a:bodyPr/>
        <a:lstStyle/>
        <a:p>
          <a:endParaRPr lang="zh-TW" altLang="en-US"/>
        </a:p>
      </dgm:t>
    </dgm:pt>
    <dgm:pt modelId="{F1B4402A-4B23-48E0-B683-9FD7B97BC6D1}" type="pres">
      <dgm:prSet presAssocID="{3FE88513-2B64-4BD9-A6C5-E5C980F5B2C8}" presName="sibTrans" presStyleLbl="sibTrans2D1" presStyleIdx="2" presStyleCnt="3"/>
      <dgm:spPr/>
      <dgm:t>
        <a:bodyPr/>
        <a:lstStyle/>
        <a:p>
          <a:endParaRPr lang="zh-TW" altLang="en-US"/>
        </a:p>
      </dgm:t>
    </dgm:pt>
    <dgm:pt modelId="{039C099F-4E0B-4FE4-9C6F-04AC3E4AA5D5}" type="pres">
      <dgm:prSet presAssocID="{3FE88513-2B64-4BD9-A6C5-E5C980F5B2C8}" presName="connectorText" presStyleLbl="sibTrans2D1" presStyleIdx="2" presStyleCnt="3"/>
      <dgm:spPr/>
      <dgm:t>
        <a:bodyPr/>
        <a:lstStyle/>
        <a:p>
          <a:endParaRPr lang="zh-TW" altLang="en-US"/>
        </a:p>
      </dgm:t>
    </dgm:pt>
    <dgm:pt modelId="{EC6FD38A-57D5-4D5F-B888-98C618DE5FD5}" type="pres">
      <dgm:prSet presAssocID="{1DF2BC8F-30A5-4E02-8E5B-5D0F8C3CAD73}" presName="node" presStyleLbl="node1" presStyleIdx="3" presStyleCnt="4">
        <dgm:presLayoutVars>
          <dgm:bulletEnabled val="1"/>
        </dgm:presLayoutVars>
      </dgm:prSet>
      <dgm:spPr/>
      <dgm:t>
        <a:bodyPr/>
        <a:lstStyle/>
        <a:p>
          <a:endParaRPr lang="zh-TW" altLang="en-US"/>
        </a:p>
      </dgm:t>
    </dgm:pt>
  </dgm:ptLst>
  <dgm:cxnLst>
    <dgm:cxn modelId="{F351C2A5-41F4-43F2-8A13-F2F57A2816C5}" type="presOf" srcId="{A4AA9BBA-2458-46AC-ADF2-39B71D694C19}" destId="{1DF3F8FF-5801-45B2-9541-FB5F530AE9D4}" srcOrd="0" destOrd="0" presId="urn:microsoft.com/office/officeart/2005/8/layout/process2"/>
    <dgm:cxn modelId="{572336F1-D1FF-488E-A9A3-9269BCDEB353}" type="presOf" srcId="{3FE88513-2B64-4BD9-A6C5-E5C980F5B2C8}" destId="{039C099F-4E0B-4FE4-9C6F-04AC3E4AA5D5}" srcOrd="1" destOrd="0" presId="urn:microsoft.com/office/officeart/2005/8/layout/process2"/>
    <dgm:cxn modelId="{30CE28A5-7EAD-4F4C-89B6-2C92F40DE968}" type="presOf" srcId="{5A50CAB1-7749-4FAD-8185-B27E7D516AA8}" destId="{F1C96B6A-5F30-404D-8644-F0741CF60138}" srcOrd="0" destOrd="0" presId="urn:microsoft.com/office/officeart/2005/8/layout/process2"/>
    <dgm:cxn modelId="{EBDA6A1A-3DBE-4710-A2CD-385C307DEF6F}" srcId="{87EBAC6B-71DD-4D36-B16B-1DB8123F948D}" destId="{84142082-2894-4E15-94A9-0684EDEB3218}" srcOrd="1" destOrd="0" parTransId="{D982ECA5-66B3-476E-88E0-C6E2FFC41155}" sibTransId="{DE09D5C6-D892-4FD7-B8D1-4AB2E72A933F}"/>
    <dgm:cxn modelId="{318F55DF-FD95-4CAB-AA3A-C0AF0E043A38}" type="presOf" srcId="{8328307B-DDC5-4B6C-840B-C962A9DD3234}" destId="{29D3E78A-4FA8-402B-BAA8-F5CD25549C8A}" srcOrd="0" destOrd="0" presId="urn:microsoft.com/office/officeart/2005/8/layout/process2"/>
    <dgm:cxn modelId="{D0989403-F69B-4414-A129-BCA35A49B939}" type="presOf" srcId="{1DF2BC8F-30A5-4E02-8E5B-5D0F8C3CAD73}" destId="{EC6FD38A-57D5-4D5F-B888-98C618DE5FD5}" srcOrd="0" destOrd="0" presId="urn:microsoft.com/office/officeart/2005/8/layout/process2"/>
    <dgm:cxn modelId="{EFA6571F-259D-4C2B-8952-E3546ACD5CBE}" type="presOf" srcId="{87EBAC6B-71DD-4D36-B16B-1DB8123F948D}" destId="{D55E9795-E38C-4C82-A0F7-E72B996ADFEE}" srcOrd="0" destOrd="0" presId="urn:microsoft.com/office/officeart/2005/8/layout/process2"/>
    <dgm:cxn modelId="{82A3CD61-EA7D-446B-8D3E-DE4A3A22F34B}" srcId="{87EBAC6B-71DD-4D36-B16B-1DB8123F948D}" destId="{8328307B-DDC5-4B6C-840B-C962A9DD3234}" srcOrd="0" destOrd="0" parTransId="{D0D7423B-0650-4A3B-9E96-762D41499123}" sibTransId="{A4AA9BBA-2458-46AC-ADF2-39B71D694C19}"/>
    <dgm:cxn modelId="{A77DC769-0813-4371-8D8A-C4432F749D77}" type="presOf" srcId="{DE09D5C6-D892-4FD7-B8D1-4AB2E72A933F}" destId="{9E2E685C-9BAA-439D-B48A-52E2BDCE180B}" srcOrd="0" destOrd="0" presId="urn:microsoft.com/office/officeart/2005/8/layout/process2"/>
    <dgm:cxn modelId="{48E5D16E-E80C-4280-BE46-ACA49C86392C}" type="presOf" srcId="{3FE88513-2B64-4BD9-A6C5-E5C980F5B2C8}" destId="{F1B4402A-4B23-48E0-B683-9FD7B97BC6D1}" srcOrd="0" destOrd="0" presId="urn:microsoft.com/office/officeart/2005/8/layout/process2"/>
    <dgm:cxn modelId="{29036C31-1BDE-415A-9CCC-3DCD2C793816}" type="presOf" srcId="{A4AA9BBA-2458-46AC-ADF2-39B71D694C19}" destId="{3354834C-113D-4A94-85E6-CF9D5E272518}" srcOrd="1" destOrd="0" presId="urn:microsoft.com/office/officeart/2005/8/layout/process2"/>
    <dgm:cxn modelId="{9F0BD6BB-D38E-4DC9-85DE-14CC15D06EFC}" srcId="{87EBAC6B-71DD-4D36-B16B-1DB8123F948D}" destId="{5A50CAB1-7749-4FAD-8185-B27E7D516AA8}" srcOrd="2" destOrd="0" parTransId="{D568A5AE-70B0-4BC9-A4EB-90203EED1A93}" sibTransId="{3FE88513-2B64-4BD9-A6C5-E5C980F5B2C8}"/>
    <dgm:cxn modelId="{CE4C3FD9-21AF-4574-8266-7FF7CE4FA3DC}" srcId="{87EBAC6B-71DD-4D36-B16B-1DB8123F948D}" destId="{1DF2BC8F-30A5-4E02-8E5B-5D0F8C3CAD73}" srcOrd="3" destOrd="0" parTransId="{40F8469A-8CEC-435F-89C4-25E8C2294F68}" sibTransId="{33C45338-56D2-41B7-9F9E-A512A3500944}"/>
    <dgm:cxn modelId="{88D7A34C-6C65-45AE-B50A-14F93C54309B}" type="presOf" srcId="{DE09D5C6-D892-4FD7-B8D1-4AB2E72A933F}" destId="{6C537276-EA34-4026-8EC0-D279845E0E02}" srcOrd="1" destOrd="0" presId="urn:microsoft.com/office/officeart/2005/8/layout/process2"/>
    <dgm:cxn modelId="{DEE5D422-36B4-4B93-942C-DC4D9B83F677}" type="presOf" srcId="{84142082-2894-4E15-94A9-0684EDEB3218}" destId="{AF6AE934-F98B-490F-B189-932E6A2F8F9B}" srcOrd="0" destOrd="0" presId="urn:microsoft.com/office/officeart/2005/8/layout/process2"/>
    <dgm:cxn modelId="{B38F79C4-5912-4132-8BC0-799FDDE03203}" type="presParOf" srcId="{D55E9795-E38C-4C82-A0F7-E72B996ADFEE}" destId="{29D3E78A-4FA8-402B-BAA8-F5CD25549C8A}" srcOrd="0" destOrd="0" presId="urn:microsoft.com/office/officeart/2005/8/layout/process2"/>
    <dgm:cxn modelId="{415063B3-7DA8-47FF-865D-34CA1CA11838}" type="presParOf" srcId="{D55E9795-E38C-4C82-A0F7-E72B996ADFEE}" destId="{1DF3F8FF-5801-45B2-9541-FB5F530AE9D4}" srcOrd="1" destOrd="0" presId="urn:microsoft.com/office/officeart/2005/8/layout/process2"/>
    <dgm:cxn modelId="{9096D877-29E3-4FBA-95C3-837D5F060E5B}" type="presParOf" srcId="{1DF3F8FF-5801-45B2-9541-FB5F530AE9D4}" destId="{3354834C-113D-4A94-85E6-CF9D5E272518}" srcOrd="0" destOrd="0" presId="urn:microsoft.com/office/officeart/2005/8/layout/process2"/>
    <dgm:cxn modelId="{C8F09426-4F7C-449F-86A7-8F29253C1297}" type="presParOf" srcId="{D55E9795-E38C-4C82-A0F7-E72B996ADFEE}" destId="{AF6AE934-F98B-490F-B189-932E6A2F8F9B}" srcOrd="2" destOrd="0" presId="urn:microsoft.com/office/officeart/2005/8/layout/process2"/>
    <dgm:cxn modelId="{01E73739-7553-4C6B-99EB-B1B857904DA8}" type="presParOf" srcId="{D55E9795-E38C-4C82-A0F7-E72B996ADFEE}" destId="{9E2E685C-9BAA-439D-B48A-52E2BDCE180B}" srcOrd="3" destOrd="0" presId="urn:microsoft.com/office/officeart/2005/8/layout/process2"/>
    <dgm:cxn modelId="{62D88A29-9D1A-4265-B2DF-83C1F3DC50D2}" type="presParOf" srcId="{9E2E685C-9BAA-439D-B48A-52E2BDCE180B}" destId="{6C537276-EA34-4026-8EC0-D279845E0E02}" srcOrd="0" destOrd="0" presId="urn:microsoft.com/office/officeart/2005/8/layout/process2"/>
    <dgm:cxn modelId="{F7E8F02D-A04A-4D5F-AA87-3C64B83A2E2C}" type="presParOf" srcId="{D55E9795-E38C-4C82-A0F7-E72B996ADFEE}" destId="{F1C96B6A-5F30-404D-8644-F0741CF60138}" srcOrd="4" destOrd="0" presId="urn:microsoft.com/office/officeart/2005/8/layout/process2"/>
    <dgm:cxn modelId="{0716336A-9EF4-493E-B608-204A5825C4EF}" type="presParOf" srcId="{D55E9795-E38C-4C82-A0F7-E72B996ADFEE}" destId="{F1B4402A-4B23-48E0-B683-9FD7B97BC6D1}" srcOrd="5" destOrd="0" presId="urn:microsoft.com/office/officeart/2005/8/layout/process2"/>
    <dgm:cxn modelId="{90801CE8-92AC-4D2D-B6DF-BE16FB24D796}" type="presParOf" srcId="{F1B4402A-4B23-48E0-B683-9FD7B97BC6D1}" destId="{039C099F-4E0B-4FE4-9C6F-04AC3E4AA5D5}" srcOrd="0" destOrd="0" presId="urn:microsoft.com/office/officeart/2005/8/layout/process2"/>
    <dgm:cxn modelId="{13FC6DBD-DC4C-431F-97C1-CEF94AA8AB28}" type="presParOf" srcId="{D55E9795-E38C-4C82-A0F7-E72B996ADFEE}" destId="{EC6FD38A-57D5-4D5F-B888-98C618DE5FD5}" srcOrd="6" destOrd="0" presId="urn:microsoft.com/office/officeart/2005/8/layout/process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3.xml><?xml version="1.0" encoding="utf-8"?>
<dgm:dataModel xmlns:dgm="http://schemas.openxmlformats.org/drawingml/2006/diagram" xmlns:a="http://schemas.openxmlformats.org/drawingml/2006/main">
  <dgm:ptLst>
    <dgm:pt modelId="{87EBAC6B-71DD-4D36-B16B-1DB8123F948D}" type="doc">
      <dgm:prSet loTypeId="urn:microsoft.com/office/officeart/2005/8/layout/process2" loCatId="process" qsTypeId="urn:microsoft.com/office/officeart/2005/8/quickstyle/3d1" qsCatId="3D" csTypeId="urn:microsoft.com/office/officeart/2005/8/colors/accent2_2" csCatId="accent2" phldr="1"/>
      <dgm:spPr/>
    </dgm:pt>
    <dgm:pt modelId="{8328307B-DDC5-4B6C-840B-C962A9DD3234}">
      <dgm:prSet phldrT="[文字]"/>
      <dgm:spPr/>
      <dgm:t>
        <a:bodyPr/>
        <a:lstStyle/>
        <a:p>
          <a:r>
            <a:rPr lang="zh-TW" altLang="en-US" dirty="0" smtClean="0"/>
            <a:t>事前準備工作</a:t>
          </a:r>
          <a:endParaRPr lang="zh-TW" altLang="en-US" dirty="0"/>
        </a:p>
      </dgm:t>
    </dgm:pt>
    <dgm:pt modelId="{D0D7423B-0650-4A3B-9E96-762D41499123}" type="parTrans" cxnId="{82A3CD61-EA7D-446B-8D3E-DE4A3A22F34B}">
      <dgm:prSet/>
      <dgm:spPr/>
      <dgm:t>
        <a:bodyPr/>
        <a:lstStyle/>
        <a:p>
          <a:endParaRPr lang="zh-TW" altLang="en-US"/>
        </a:p>
      </dgm:t>
    </dgm:pt>
    <dgm:pt modelId="{A4AA9BBA-2458-46AC-ADF2-39B71D694C19}" type="sibTrans" cxnId="{82A3CD61-EA7D-446B-8D3E-DE4A3A22F34B}">
      <dgm:prSet/>
      <dgm:spPr/>
      <dgm:t>
        <a:bodyPr/>
        <a:lstStyle/>
        <a:p>
          <a:endParaRPr lang="zh-TW" altLang="en-US"/>
        </a:p>
      </dgm:t>
    </dgm:pt>
    <dgm:pt modelId="{84142082-2894-4E15-94A9-0684EDEB3218}">
      <dgm:prSet phldrT="[文字]"/>
      <dgm:spPr/>
      <dgm:t>
        <a:bodyPr/>
        <a:lstStyle/>
        <a:p>
          <a:r>
            <a:rPr lang="zh-TW" altLang="en-US" dirty="0" smtClean="0"/>
            <a:t>方案實踐</a:t>
          </a:r>
          <a:endParaRPr lang="zh-TW" altLang="en-US" dirty="0"/>
        </a:p>
      </dgm:t>
    </dgm:pt>
    <dgm:pt modelId="{D982ECA5-66B3-476E-88E0-C6E2FFC41155}" type="parTrans" cxnId="{EBDA6A1A-3DBE-4710-A2CD-385C307DEF6F}">
      <dgm:prSet/>
      <dgm:spPr/>
      <dgm:t>
        <a:bodyPr/>
        <a:lstStyle/>
        <a:p>
          <a:endParaRPr lang="zh-TW" altLang="en-US"/>
        </a:p>
      </dgm:t>
    </dgm:pt>
    <dgm:pt modelId="{DE09D5C6-D892-4FD7-B8D1-4AB2E72A933F}" type="sibTrans" cxnId="{EBDA6A1A-3DBE-4710-A2CD-385C307DEF6F}">
      <dgm:prSet/>
      <dgm:spPr/>
      <dgm:t>
        <a:bodyPr/>
        <a:lstStyle/>
        <a:p>
          <a:endParaRPr lang="zh-TW" altLang="en-US"/>
        </a:p>
      </dgm:t>
    </dgm:pt>
    <dgm:pt modelId="{5A50CAB1-7749-4FAD-8185-B27E7D516AA8}">
      <dgm:prSet phldrT="[文字]">
        <dgm:style>
          <a:lnRef idx="2">
            <a:schemeClr val="accent3">
              <a:shade val="50000"/>
            </a:schemeClr>
          </a:lnRef>
          <a:fillRef idx="1">
            <a:schemeClr val="accent3"/>
          </a:fillRef>
          <a:effectRef idx="0">
            <a:schemeClr val="accent3"/>
          </a:effectRef>
          <a:fontRef idx="minor">
            <a:schemeClr val="lt1"/>
          </a:fontRef>
        </dgm:style>
      </dgm:prSet>
      <dgm:spPr/>
      <dgm:t>
        <a:bodyPr/>
        <a:lstStyle/>
        <a:p>
          <a:r>
            <a:rPr lang="zh-TW" altLang="en-US" dirty="0" smtClean="0"/>
            <a:t>成果審核</a:t>
          </a:r>
          <a:endParaRPr lang="zh-TW" altLang="en-US" dirty="0"/>
        </a:p>
      </dgm:t>
    </dgm:pt>
    <dgm:pt modelId="{D568A5AE-70B0-4BC9-A4EB-90203EED1A93}" type="parTrans" cxnId="{9F0BD6BB-D38E-4DC9-85DE-14CC15D06EFC}">
      <dgm:prSet/>
      <dgm:spPr/>
      <dgm:t>
        <a:bodyPr/>
        <a:lstStyle/>
        <a:p>
          <a:endParaRPr lang="zh-TW" altLang="en-US"/>
        </a:p>
      </dgm:t>
    </dgm:pt>
    <dgm:pt modelId="{3FE88513-2B64-4BD9-A6C5-E5C980F5B2C8}" type="sibTrans" cxnId="{9F0BD6BB-D38E-4DC9-85DE-14CC15D06EFC}">
      <dgm:prSet/>
      <dgm:spPr/>
      <dgm:t>
        <a:bodyPr/>
        <a:lstStyle/>
        <a:p>
          <a:endParaRPr lang="zh-TW" altLang="en-US"/>
        </a:p>
      </dgm:t>
    </dgm:pt>
    <dgm:pt modelId="{1DF2BC8F-30A5-4E02-8E5B-5D0F8C3CAD73}">
      <dgm:prSet phldrT="[文字]"/>
      <dgm:spPr/>
      <dgm:t>
        <a:bodyPr/>
        <a:lstStyle/>
        <a:p>
          <a:r>
            <a:rPr lang="zh-TW" altLang="en-US" dirty="0" smtClean="0"/>
            <a:t>未來推廣</a:t>
          </a:r>
          <a:endParaRPr lang="zh-TW" altLang="en-US" dirty="0"/>
        </a:p>
      </dgm:t>
    </dgm:pt>
    <dgm:pt modelId="{40F8469A-8CEC-435F-89C4-25E8C2294F68}" type="parTrans" cxnId="{CE4C3FD9-21AF-4574-8266-7FF7CE4FA3DC}">
      <dgm:prSet/>
      <dgm:spPr/>
      <dgm:t>
        <a:bodyPr/>
        <a:lstStyle/>
        <a:p>
          <a:endParaRPr lang="zh-TW" altLang="en-US"/>
        </a:p>
      </dgm:t>
    </dgm:pt>
    <dgm:pt modelId="{33C45338-56D2-41B7-9F9E-A512A3500944}" type="sibTrans" cxnId="{CE4C3FD9-21AF-4574-8266-7FF7CE4FA3DC}">
      <dgm:prSet/>
      <dgm:spPr/>
      <dgm:t>
        <a:bodyPr/>
        <a:lstStyle/>
        <a:p>
          <a:endParaRPr lang="zh-TW" altLang="en-US"/>
        </a:p>
      </dgm:t>
    </dgm:pt>
    <dgm:pt modelId="{D55E9795-E38C-4C82-A0F7-E72B996ADFEE}" type="pres">
      <dgm:prSet presAssocID="{87EBAC6B-71DD-4D36-B16B-1DB8123F948D}" presName="linearFlow" presStyleCnt="0">
        <dgm:presLayoutVars>
          <dgm:resizeHandles val="exact"/>
        </dgm:presLayoutVars>
      </dgm:prSet>
      <dgm:spPr/>
    </dgm:pt>
    <dgm:pt modelId="{29D3E78A-4FA8-402B-BAA8-F5CD25549C8A}" type="pres">
      <dgm:prSet presAssocID="{8328307B-DDC5-4B6C-840B-C962A9DD3234}" presName="node" presStyleLbl="node1" presStyleIdx="0" presStyleCnt="4">
        <dgm:presLayoutVars>
          <dgm:bulletEnabled val="1"/>
        </dgm:presLayoutVars>
      </dgm:prSet>
      <dgm:spPr/>
      <dgm:t>
        <a:bodyPr/>
        <a:lstStyle/>
        <a:p>
          <a:endParaRPr lang="zh-TW" altLang="en-US"/>
        </a:p>
      </dgm:t>
    </dgm:pt>
    <dgm:pt modelId="{1DF3F8FF-5801-45B2-9541-FB5F530AE9D4}" type="pres">
      <dgm:prSet presAssocID="{A4AA9BBA-2458-46AC-ADF2-39B71D694C19}" presName="sibTrans" presStyleLbl="sibTrans2D1" presStyleIdx="0" presStyleCnt="3"/>
      <dgm:spPr/>
      <dgm:t>
        <a:bodyPr/>
        <a:lstStyle/>
        <a:p>
          <a:endParaRPr lang="zh-TW" altLang="en-US"/>
        </a:p>
      </dgm:t>
    </dgm:pt>
    <dgm:pt modelId="{3354834C-113D-4A94-85E6-CF9D5E272518}" type="pres">
      <dgm:prSet presAssocID="{A4AA9BBA-2458-46AC-ADF2-39B71D694C19}" presName="connectorText" presStyleLbl="sibTrans2D1" presStyleIdx="0" presStyleCnt="3"/>
      <dgm:spPr/>
      <dgm:t>
        <a:bodyPr/>
        <a:lstStyle/>
        <a:p>
          <a:endParaRPr lang="zh-TW" altLang="en-US"/>
        </a:p>
      </dgm:t>
    </dgm:pt>
    <dgm:pt modelId="{AF6AE934-F98B-490F-B189-932E6A2F8F9B}" type="pres">
      <dgm:prSet presAssocID="{84142082-2894-4E15-94A9-0684EDEB3218}" presName="node" presStyleLbl="node1" presStyleIdx="1" presStyleCnt="4">
        <dgm:presLayoutVars>
          <dgm:bulletEnabled val="1"/>
        </dgm:presLayoutVars>
      </dgm:prSet>
      <dgm:spPr/>
      <dgm:t>
        <a:bodyPr/>
        <a:lstStyle/>
        <a:p>
          <a:endParaRPr lang="zh-TW" altLang="en-US"/>
        </a:p>
      </dgm:t>
    </dgm:pt>
    <dgm:pt modelId="{9E2E685C-9BAA-439D-B48A-52E2BDCE180B}" type="pres">
      <dgm:prSet presAssocID="{DE09D5C6-D892-4FD7-B8D1-4AB2E72A933F}" presName="sibTrans" presStyleLbl="sibTrans2D1" presStyleIdx="1" presStyleCnt="3"/>
      <dgm:spPr/>
      <dgm:t>
        <a:bodyPr/>
        <a:lstStyle/>
        <a:p>
          <a:endParaRPr lang="zh-TW" altLang="en-US"/>
        </a:p>
      </dgm:t>
    </dgm:pt>
    <dgm:pt modelId="{6C537276-EA34-4026-8EC0-D279845E0E02}" type="pres">
      <dgm:prSet presAssocID="{DE09D5C6-D892-4FD7-B8D1-4AB2E72A933F}" presName="connectorText" presStyleLbl="sibTrans2D1" presStyleIdx="1" presStyleCnt="3"/>
      <dgm:spPr/>
      <dgm:t>
        <a:bodyPr/>
        <a:lstStyle/>
        <a:p>
          <a:endParaRPr lang="zh-TW" altLang="en-US"/>
        </a:p>
      </dgm:t>
    </dgm:pt>
    <dgm:pt modelId="{F1C96B6A-5F30-404D-8644-F0741CF60138}" type="pres">
      <dgm:prSet presAssocID="{5A50CAB1-7749-4FAD-8185-B27E7D516AA8}" presName="node" presStyleLbl="node1" presStyleIdx="2" presStyleCnt="4">
        <dgm:presLayoutVars>
          <dgm:bulletEnabled val="1"/>
        </dgm:presLayoutVars>
      </dgm:prSet>
      <dgm:spPr/>
      <dgm:t>
        <a:bodyPr/>
        <a:lstStyle/>
        <a:p>
          <a:endParaRPr lang="zh-TW" altLang="en-US"/>
        </a:p>
      </dgm:t>
    </dgm:pt>
    <dgm:pt modelId="{F1B4402A-4B23-48E0-B683-9FD7B97BC6D1}" type="pres">
      <dgm:prSet presAssocID="{3FE88513-2B64-4BD9-A6C5-E5C980F5B2C8}" presName="sibTrans" presStyleLbl="sibTrans2D1" presStyleIdx="2" presStyleCnt="3"/>
      <dgm:spPr/>
      <dgm:t>
        <a:bodyPr/>
        <a:lstStyle/>
        <a:p>
          <a:endParaRPr lang="zh-TW" altLang="en-US"/>
        </a:p>
      </dgm:t>
    </dgm:pt>
    <dgm:pt modelId="{039C099F-4E0B-4FE4-9C6F-04AC3E4AA5D5}" type="pres">
      <dgm:prSet presAssocID="{3FE88513-2B64-4BD9-A6C5-E5C980F5B2C8}" presName="connectorText" presStyleLbl="sibTrans2D1" presStyleIdx="2" presStyleCnt="3"/>
      <dgm:spPr/>
      <dgm:t>
        <a:bodyPr/>
        <a:lstStyle/>
        <a:p>
          <a:endParaRPr lang="zh-TW" altLang="en-US"/>
        </a:p>
      </dgm:t>
    </dgm:pt>
    <dgm:pt modelId="{EC6FD38A-57D5-4D5F-B888-98C618DE5FD5}" type="pres">
      <dgm:prSet presAssocID="{1DF2BC8F-30A5-4E02-8E5B-5D0F8C3CAD73}" presName="node" presStyleLbl="node1" presStyleIdx="3" presStyleCnt="4">
        <dgm:presLayoutVars>
          <dgm:bulletEnabled val="1"/>
        </dgm:presLayoutVars>
      </dgm:prSet>
      <dgm:spPr/>
      <dgm:t>
        <a:bodyPr/>
        <a:lstStyle/>
        <a:p>
          <a:endParaRPr lang="zh-TW" altLang="en-US"/>
        </a:p>
      </dgm:t>
    </dgm:pt>
  </dgm:ptLst>
  <dgm:cxnLst>
    <dgm:cxn modelId="{38C26B3F-2DBD-4A75-B5A5-A47A0FC271E0}" type="presOf" srcId="{3FE88513-2B64-4BD9-A6C5-E5C980F5B2C8}" destId="{039C099F-4E0B-4FE4-9C6F-04AC3E4AA5D5}" srcOrd="1" destOrd="0" presId="urn:microsoft.com/office/officeart/2005/8/layout/process2"/>
    <dgm:cxn modelId="{EBDA6A1A-3DBE-4710-A2CD-385C307DEF6F}" srcId="{87EBAC6B-71DD-4D36-B16B-1DB8123F948D}" destId="{84142082-2894-4E15-94A9-0684EDEB3218}" srcOrd="1" destOrd="0" parTransId="{D982ECA5-66B3-476E-88E0-C6E2FFC41155}" sibTransId="{DE09D5C6-D892-4FD7-B8D1-4AB2E72A933F}"/>
    <dgm:cxn modelId="{F9ECD2E7-B05C-49EF-9D60-D665CA7DED7E}" type="presOf" srcId="{87EBAC6B-71DD-4D36-B16B-1DB8123F948D}" destId="{D55E9795-E38C-4C82-A0F7-E72B996ADFEE}" srcOrd="0" destOrd="0" presId="urn:microsoft.com/office/officeart/2005/8/layout/process2"/>
    <dgm:cxn modelId="{73147A47-E76E-4F4A-B4AD-A7CFAEFE21CD}" type="presOf" srcId="{3FE88513-2B64-4BD9-A6C5-E5C980F5B2C8}" destId="{F1B4402A-4B23-48E0-B683-9FD7B97BC6D1}" srcOrd="0" destOrd="0" presId="urn:microsoft.com/office/officeart/2005/8/layout/process2"/>
    <dgm:cxn modelId="{AFE44C0F-8BC4-4DE5-B7D9-1DC8736B01C8}" type="presOf" srcId="{DE09D5C6-D892-4FD7-B8D1-4AB2E72A933F}" destId="{6C537276-EA34-4026-8EC0-D279845E0E02}" srcOrd="1" destOrd="0" presId="urn:microsoft.com/office/officeart/2005/8/layout/process2"/>
    <dgm:cxn modelId="{7E65A0D6-B644-4227-9DB0-DBBC7D95B664}" type="presOf" srcId="{DE09D5C6-D892-4FD7-B8D1-4AB2E72A933F}" destId="{9E2E685C-9BAA-439D-B48A-52E2BDCE180B}" srcOrd="0" destOrd="0" presId="urn:microsoft.com/office/officeart/2005/8/layout/process2"/>
    <dgm:cxn modelId="{BB309D32-8424-465B-BB17-06D1724AAE13}" type="presOf" srcId="{8328307B-DDC5-4B6C-840B-C962A9DD3234}" destId="{29D3E78A-4FA8-402B-BAA8-F5CD25549C8A}" srcOrd="0" destOrd="0" presId="urn:microsoft.com/office/officeart/2005/8/layout/process2"/>
    <dgm:cxn modelId="{99EFC72D-6E59-47A6-9440-3F6D57D141F1}" type="presOf" srcId="{5A50CAB1-7749-4FAD-8185-B27E7D516AA8}" destId="{F1C96B6A-5F30-404D-8644-F0741CF60138}" srcOrd="0" destOrd="0" presId="urn:microsoft.com/office/officeart/2005/8/layout/process2"/>
    <dgm:cxn modelId="{8CFBE57F-8719-406E-8610-A87BA37590EA}" type="presOf" srcId="{84142082-2894-4E15-94A9-0684EDEB3218}" destId="{AF6AE934-F98B-490F-B189-932E6A2F8F9B}" srcOrd="0" destOrd="0" presId="urn:microsoft.com/office/officeart/2005/8/layout/process2"/>
    <dgm:cxn modelId="{50074483-4BF8-4B4B-89D8-C30549293F27}" type="presOf" srcId="{A4AA9BBA-2458-46AC-ADF2-39B71D694C19}" destId="{3354834C-113D-4A94-85E6-CF9D5E272518}" srcOrd="1" destOrd="0" presId="urn:microsoft.com/office/officeart/2005/8/layout/process2"/>
    <dgm:cxn modelId="{82A3CD61-EA7D-446B-8D3E-DE4A3A22F34B}" srcId="{87EBAC6B-71DD-4D36-B16B-1DB8123F948D}" destId="{8328307B-DDC5-4B6C-840B-C962A9DD3234}" srcOrd="0" destOrd="0" parTransId="{D0D7423B-0650-4A3B-9E96-762D41499123}" sibTransId="{A4AA9BBA-2458-46AC-ADF2-39B71D694C19}"/>
    <dgm:cxn modelId="{9F0BD6BB-D38E-4DC9-85DE-14CC15D06EFC}" srcId="{87EBAC6B-71DD-4D36-B16B-1DB8123F948D}" destId="{5A50CAB1-7749-4FAD-8185-B27E7D516AA8}" srcOrd="2" destOrd="0" parTransId="{D568A5AE-70B0-4BC9-A4EB-90203EED1A93}" sibTransId="{3FE88513-2B64-4BD9-A6C5-E5C980F5B2C8}"/>
    <dgm:cxn modelId="{CE4C3FD9-21AF-4574-8266-7FF7CE4FA3DC}" srcId="{87EBAC6B-71DD-4D36-B16B-1DB8123F948D}" destId="{1DF2BC8F-30A5-4E02-8E5B-5D0F8C3CAD73}" srcOrd="3" destOrd="0" parTransId="{40F8469A-8CEC-435F-89C4-25E8C2294F68}" sibTransId="{33C45338-56D2-41B7-9F9E-A512A3500944}"/>
    <dgm:cxn modelId="{DCD371BF-4CA9-4266-8116-C0418158B1E4}" type="presOf" srcId="{A4AA9BBA-2458-46AC-ADF2-39B71D694C19}" destId="{1DF3F8FF-5801-45B2-9541-FB5F530AE9D4}" srcOrd="0" destOrd="0" presId="urn:microsoft.com/office/officeart/2005/8/layout/process2"/>
    <dgm:cxn modelId="{20A28500-52E5-4771-8534-EDE3AEA2D50D}" type="presOf" srcId="{1DF2BC8F-30A5-4E02-8E5B-5D0F8C3CAD73}" destId="{EC6FD38A-57D5-4D5F-B888-98C618DE5FD5}" srcOrd="0" destOrd="0" presId="urn:microsoft.com/office/officeart/2005/8/layout/process2"/>
    <dgm:cxn modelId="{00D72360-D5E7-40F9-BF7B-CD95CC0757F6}" type="presParOf" srcId="{D55E9795-E38C-4C82-A0F7-E72B996ADFEE}" destId="{29D3E78A-4FA8-402B-BAA8-F5CD25549C8A}" srcOrd="0" destOrd="0" presId="urn:microsoft.com/office/officeart/2005/8/layout/process2"/>
    <dgm:cxn modelId="{6BA5EA0F-D956-44D4-A565-9BA30931EF8A}" type="presParOf" srcId="{D55E9795-E38C-4C82-A0F7-E72B996ADFEE}" destId="{1DF3F8FF-5801-45B2-9541-FB5F530AE9D4}" srcOrd="1" destOrd="0" presId="urn:microsoft.com/office/officeart/2005/8/layout/process2"/>
    <dgm:cxn modelId="{0C63CEBB-25F2-49BE-AF72-CF43324100D4}" type="presParOf" srcId="{1DF3F8FF-5801-45B2-9541-FB5F530AE9D4}" destId="{3354834C-113D-4A94-85E6-CF9D5E272518}" srcOrd="0" destOrd="0" presId="urn:microsoft.com/office/officeart/2005/8/layout/process2"/>
    <dgm:cxn modelId="{BB5A9D3C-B6B6-403B-8124-41B91664B677}" type="presParOf" srcId="{D55E9795-E38C-4C82-A0F7-E72B996ADFEE}" destId="{AF6AE934-F98B-490F-B189-932E6A2F8F9B}" srcOrd="2" destOrd="0" presId="urn:microsoft.com/office/officeart/2005/8/layout/process2"/>
    <dgm:cxn modelId="{E62EB133-6A2A-41F6-A755-1EEEC0D416CA}" type="presParOf" srcId="{D55E9795-E38C-4C82-A0F7-E72B996ADFEE}" destId="{9E2E685C-9BAA-439D-B48A-52E2BDCE180B}" srcOrd="3" destOrd="0" presId="urn:microsoft.com/office/officeart/2005/8/layout/process2"/>
    <dgm:cxn modelId="{841FF80A-6ACD-4EB2-B0F6-453EA87C6C36}" type="presParOf" srcId="{9E2E685C-9BAA-439D-B48A-52E2BDCE180B}" destId="{6C537276-EA34-4026-8EC0-D279845E0E02}" srcOrd="0" destOrd="0" presId="urn:microsoft.com/office/officeart/2005/8/layout/process2"/>
    <dgm:cxn modelId="{22E3F252-D73F-4163-8E23-5CAD75F40BC0}" type="presParOf" srcId="{D55E9795-E38C-4C82-A0F7-E72B996ADFEE}" destId="{F1C96B6A-5F30-404D-8644-F0741CF60138}" srcOrd="4" destOrd="0" presId="urn:microsoft.com/office/officeart/2005/8/layout/process2"/>
    <dgm:cxn modelId="{547E4011-0808-49D1-B8A2-A7128D6C0712}" type="presParOf" srcId="{D55E9795-E38C-4C82-A0F7-E72B996ADFEE}" destId="{F1B4402A-4B23-48E0-B683-9FD7B97BC6D1}" srcOrd="5" destOrd="0" presId="urn:microsoft.com/office/officeart/2005/8/layout/process2"/>
    <dgm:cxn modelId="{E9D81320-C701-4A30-BF17-4ADAA14ED002}" type="presParOf" srcId="{F1B4402A-4B23-48E0-B683-9FD7B97BC6D1}" destId="{039C099F-4E0B-4FE4-9C6F-04AC3E4AA5D5}" srcOrd="0" destOrd="0" presId="urn:microsoft.com/office/officeart/2005/8/layout/process2"/>
    <dgm:cxn modelId="{B70417BA-236B-4F02-B3ED-E8D63A2B8C11}" type="presParOf" srcId="{D55E9795-E38C-4C82-A0F7-E72B996ADFEE}" destId="{EC6FD38A-57D5-4D5F-B888-98C618DE5FD5}" srcOrd="6" destOrd="0" presId="urn:microsoft.com/office/officeart/2005/8/layout/process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4.xml><?xml version="1.0" encoding="utf-8"?>
<dgm:dataModel xmlns:dgm="http://schemas.openxmlformats.org/drawingml/2006/diagram" xmlns:a="http://schemas.openxmlformats.org/drawingml/2006/main">
  <dgm:ptLst>
    <dgm:pt modelId="{87EBAC6B-71DD-4D36-B16B-1DB8123F948D}" type="doc">
      <dgm:prSet loTypeId="urn:microsoft.com/office/officeart/2005/8/layout/process2" loCatId="process" qsTypeId="urn:microsoft.com/office/officeart/2005/8/quickstyle/3d1" qsCatId="3D" csTypeId="urn:microsoft.com/office/officeart/2005/8/colors/accent2_2" csCatId="accent2" phldr="1"/>
      <dgm:spPr/>
    </dgm:pt>
    <dgm:pt modelId="{8328307B-DDC5-4B6C-840B-C962A9DD3234}">
      <dgm:prSet phldrT="[文字]"/>
      <dgm:spPr/>
      <dgm:t>
        <a:bodyPr/>
        <a:lstStyle/>
        <a:p>
          <a:r>
            <a:rPr lang="zh-TW" altLang="en-US" dirty="0" smtClean="0"/>
            <a:t>事前準備工作</a:t>
          </a:r>
          <a:endParaRPr lang="zh-TW" altLang="en-US" dirty="0"/>
        </a:p>
      </dgm:t>
    </dgm:pt>
    <dgm:pt modelId="{D0D7423B-0650-4A3B-9E96-762D41499123}" type="parTrans" cxnId="{82A3CD61-EA7D-446B-8D3E-DE4A3A22F34B}">
      <dgm:prSet/>
      <dgm:spPr/>
      <dgm:t>
        <a:bodyPr/>
        <a:lstStyle/>
        <a:p>
          <a:endParaRPr lang="zh-TW" altLang="en-US"/>
        </a:p>
      </dgm:t>
    </dgm:pt>
    <dgm:pt modelId="{A4AA9BBA-2458-46AC-ADF2-39B71D694C19}" type="sibTrans" cxnId="{82A3CD61-EA7D-446B-8D3E-DE4A3A22F34B}">
      <dgm:prSet/>
      <dgm:spPr/>
      <dgm:t>
        <a:bodyPr/>
        <a:lstStyle/>
        <a:p>
          <a:endParaRPr lang="zh-TW" altLang="en-US"/>
        </a:p>
      </dgm:t>
    </dgm:pt>
    <dgm:pt modelId="{84142082-2894-4E15-94A9-0684EDEB3218}">
      <dgm:prSet phldrT="[文字]"/>
      <dgm:spPr/>
      <dgm:t>
        <a:bodyPr/>
        <a:lstStyle/>
        <a:p>
          <a:r>
            <a:rPr lang="zh-TW" altLang="en-US" dirty="0" smtClean="0"/>
            <a:t>方案實踐</a:t>
          </a:r>
          <a:endParaRPr lang="zh-TW" altLang="en-US" dirty="0"/>
        </a:p>
      </dgm:t>
    </dgm:pt>
    <dgm:pt modelId="{D982ECA5-66B3-476E-88E0-C6E2FFC41155}" type="parTrans" cxnId="{EBDA6A1A-3DBE-4710-A2CD-385C307DEF6F}">
      <dgm:prSet/>
      <dgm:spPr/>
      <dgm:t>
        <a:bodyPr/>
        <a:lstStyle/>
        <a:p>
          <a:endParaRPr lang="zh-TW" altLang="en-US"/>
        </a:p>
      </dgm:t>
    </dgm:pt>
    <dgm:pt modelId="{DE09D5C6-D892-4FD7-B8D1-4AB2E72A933F}" type="sibTrans" cxnId="{EBDA6A1A-3DBE-4710-A2CD-385C307DEF6F}">
      <dgm:prSet/>
      <dgm:spPr/>
      <dgm:t>
        <a:bodyPr/>
        <a:lstStyle/>
        <a:p>
          <a:endParaRPr lang="zh-TW" altLang="en-US"/>
        </a:p>
      </dgm:t>
    </dgm:pt>
    <dgm:pt modelId="{5A50CAB1-7749-4FAD-8185-B27E7D516AA8}">
      <dgm:prSet phldrT="[文字]">
        <dgm:style>
          <a:lnRef idx="2">
            <a:schemeClr val="accent3">
              <a:shade val="50000"/>
            </a:schemeClr>
          </a:lnRef>
          <a:fillRef idx="1">
            <a:schemeClr val="accent3"/>
          </a:fillRef>
          <a:effectRef idx="0">
            <a:schemeClr val="accent3"/>
          </a:effectRef>
          <a:fontRef idx="minor">
            <a:schemeClr val="lt1"/>
          </a:fontRef>
        </dgm:style>
      </dgm:prSet>
      <dgm:spPr/>
      <dgm:t>
        <a:bodyPr/>
        <a:lstStyle/>
        <a:p>
          <a:r>
            <a:rPr lang="zh-TW" altLang="en-US" dirty="0" smtClean="0"/>
            <a:t>成果審核</a:t>
          </a:r>
          <a:endParaRPr lang="zh-TW" altLang="en-US" dirty="0"/>
        </a:p>
      </dgm:t>
    </dgm:pt>
    <dgm:pt modelId="{D568A5AE-70B0-4BC9-A4EB-90203EED1A93}" type="parTrans" cxnId="{9F0BD6BB-D38E-4DC9-85DE-14CC15D06EFC}">
      <dgm:prSet/>
      <dgm:spPr/>
      <dgm:t>
        <a:bodyPr/>
        <a:lstStyle/>
        <a:p>
          <a:endParaRPr lang="zh-TW" altLang="en-US"/>
        </a:p>
      </dgm:t>
    </dgm:pt>
    <dgm:pt modelId="{3FE88513-2B64-4BD9-A6C5-E5C980F5B2C8}" type="sibTrans" cxnId="{9F0BD6BB-D38E-4DC9-85DE-14CC15D06EFC}">
      <dgm:prSet/>
      <dgm:spPr/>
      <dgm:t>
        <a:bodyPr/>
        <a:lstStyle/>
        <a:p>
          <a:endParaRPr lang="zh-TW" altLang="en-US"/>
        </a:p>
      </dgm:t>
    </dgm:pt>
    <dgm:pt modelId="{1DF2BC8F-30A5-4E02-8E5B-5D0F8C3CAD73}">
      <dgm:prSet phldrT="[文字]"/>
      <dgm:spPr/>
      <dgm:t>
        <a:bodyPr/>
        <a:lstStyle/>
        <a:p>
          <a:r>
            <a:rPr lang="zh-TW" altLang="en-US" dirty="0" smtClean="0"/>
            <a:t>未來推廣</a:t>
          </a:r>
          <a:endParaRPr lang="zh-TW" altLang="en-US" dirty="0"/>
        </a:p>
      </dgm:t>
    </dgm:pt>
    <dgm:pt modelId="{40F8469A-8CEC-435F-89C4-25E8C2294F68}" type="parTrans" cxnId="{CE4C3FD9-21AF-4574-8266-7FF7CE4FA3DC}">
      <dgm:prSet/>
      <dgm:spPr/>
      <dgm:t>
        <a:bodyPr/>
        <a:lstStyle/>
        <a:p>
          <a:endParaRPr lang="zh-TW" altLang="en-US"/>
        </a:p>
      </dgm:t>
    </dgm:pt>
    <dgm:pt modelId="{33C45338-56D2-41B7-9F9E-A512A3500944}" type="sibTrans" cxnId="{CE4C3FD9-21AF-4574-8266-7FF7CE4FA3DC}">
      <dgm:prSet/>
      <dgm:spPr/>
      <dgm:t>
        <a:bodyPr/>
        <a:lstStyle/>
        <a:p>
          <a:endParaRPr lang="zh-TW" altLang="en-US"/>
        </a:p>
      </dgm:t>
    </dgm:pt>
    <dgm:pt modelId="{D55E9795-E38C-4C82-A0F7-E72B996ADFEE}" type="pres">
      <dgm:prSet presAssocID="{87EBAC6B-71DD-4D36-B16B-1DB8123F948D}" presName="linearFlow" presStyleCnt="0">
        <dgm:presLayoutVars>
          <dgm:resizeHandles val="exact"/>
        </dgm:presLayoutVars>
      </dgm:prSet>
      <dgm:spPr/>
    </dgm:pt>
    <dgm:pt modelId="{29D3E78A-4FA8-402B-BAA8-F5CD25549C8A}" type="pres">
      <dgm:prSet presAssocID="{8328307B-DDC5-4B6C-840B-C962A9DD3234}" presName="node" presStyleLbl="node1" presStyleIdx="0" presStyleCnt="4">
        <dgm:presLayoutVars>
          <dgm:bulletEnabled val="1"/>
        </dgm:presLayoutVars>
      </dgm:prSet>
      <dgm:spPr/>
      <dgm:t>
        <a:bodyPr/>
        <a:lstStyle/>
        <a:p>
          <a:endParaRPr lang="zh-TW" altLang="en-US"/>
        </a:p>
      </dgm:t>
    </dgm:pt>
    <dgm:pt modelId="{1DF3F8FF-5801-45B2-9541-FB5F530AE9D4}" type="pres">
      <dgm:prSet presAssocID="{A4AA9BBA-2458-46AC-ADF2-39B71D694C19}" presName="sibTrans" presStyleLbl="sibTrans2D1" presStyleIdx="0" presStyleCnt="3"/>
      <dgm:spPr/>
      <dgm:t>
        <a:bodyPr/>
        <a:lstStyle/>
        <a:p>
          <a:endParaRPr lang="zh-TW" altLang="en-US"/>
        </a:p>
      </dgm:t>
    </dgm:pt>
    <dgm:pt modelId="{3354834C-113D-4A94-85E6-CF9D5E272518}" type="pres">
      <dgm:prSet presAssocID="{A4AA9BBA-2458-46AC-ADF2-39B71D694C19}" presName="connectorText" presStyleLbl="sibTrans2D1" presStyleIdx="0" presStyleCnt="3"/>
      <dgm:spPr/>
      <dgm:t>
        <a:bodyPr/>
        <a:lstStyle/>
        <a:p>
          <a:endParaRPr lang="zh-TW" altLang="en-US"/>
        </a:p>
      </dgm:t>
    </dgm:pt>
    <dgm:pt modelId="{AF6AE934-F98B-490F-B189-932E6A2F8F9B}" type="pres">
      <dgm:prSet presAssocID="{84142082-2894-4E15-94A9-0684EDEB3218}" presName="node" presStyleLbl="node1" presStyleIdx="1" presStyleCnt="4">
        <dgm:presLayoutVars>
          <dgm:bulletEnabled val="1"/>
        </dgm:presLayoutVars>
      </dgm:prSet>
      <dgm:spPr/>
      <dgm:t>
        <a:bodyPr/>
        <a:lstStyle/>
        <a:p>
          <a:endParaRPr lang="zh-TW" altLang="en-US"/>
        </a:p>
      </dgm:t>
    </dgm:pt>
    <dgm:pt modelId="{9E2E685C-9BAA-439D-B48A-52E2BDCE180B}" type="pres">
      <dgm:prSet presAssocID="{DE09D5C6-D892-4FD7-B8D1-4AB2E72A933F}" presName="sibTrans" presStyleLbl="sibTrans2D1" presStyleIdx="1" presStyleCnt="3"/>
      <dgm:spPr/>
      <dgm:t>
        <a:bodyPr/>
        <a:lstStyle/>
        <a:p>
          <a:endParaRPr lang="zh-TW" altLang="en-US"/>
        </a:p>
      </dgm:t>
    </dgm:pt>
    <dgm:pt modelId="{6C537276-EA34-4026-8EC0-D279845E0E02}" type="pres">
      <dgm:prSet presAssocID="{DE09D5C6-D892-4FD7-B8D1-4AB2E72A933F}" presName="connectorText" presStyleLbl="sibTrans2D1" presStyleIdx="1" presStyleCnt="3"/>
      <dgm:spPr/>
      <dgm:t>
        <a:bodyPr/>
        <a:lstStyle/>
        <a:p>
          <a:endParaRPr lang="zh-TW" altLang="en-US"/>
        </a:p>
      </dgm:t>
    </dgm:pt>
    <dgm:pt modelId="{F1C96B6A-5F30-404D-8644-F0741CF60138}" type="pres">
      <dgm:prSet presAssocID="{5A50CAB1-7749-4FAD-8185-B27E7D516AA8}" presName="node" presStyleLbl="node1" presStyleIdx="2" presStyleCnt="4">
        <dgm:presLayoutVars>
          <dgm:bulletEnabled val="1"/>
        </dgm:presLayoutVars>
      </dgm:prSet>
      <dgm:spPr/>
      <dgm:t>
        <a:bodyPr/>
        <a:lstStyle/>
        <a:p>
          <a:endParaRPr lang="zh-TW" altLang="en-US"/>
        </a:p>
      </dgm:t>
    </dgm:pt>
    <dgm:pt modelId="{F1B4402A-4B23-48E0-B683-9FD7B97BC6D1}" type="pres">
      <dgm:prSet presAssocID="{3FE88513-2B64-4BD9-A6C5-E5C980F5B2C8}" presName="sibTrans" presStyleLbl="sibTrans2D1" presStyleIdx="2" presStyleCnt="3"/>
      <dgm:spPr/>
      <dgm:t>
        <a:bodyPr/>
        <a:lstStyle/>
        <a:p>
          <a:endParaRPr lang="zh-TW" altLang="en-US"/>
        </a:p>
      </dgm:t>
    </dgm:pt>
    <dgm:pt modelId="{039C099F-4E0B-4FE4-9C6F-04AC3E4AA5D5}" type="pres">
      <dgm:prSet presAssocID="{3FE88513-2B64-4BD9-A6C5-E5C980F5B2C8}" presName="connectorText" presStyleLbl="sibTrans2D1" presStyleIdx="2" presStyleCnt="3"/>
      <dgm:spPr/>
      <dgm:t>
        <a:bodyPr/>
        <a:lstStyle/>
        <a:p>
          <a:endParaRPr lang="zh-TW" altLang="en-US"/>
        </a:p>
      </dgm:t>
    </dgm:pt>
    <dgm:pt modelId="{EC6FD38A-57D5-4D5F-B888-98C618DE5FD5}" type="pres">
      <dgm:prSet presAssocID="{1DF2BC8F-30A5-4E02-8E5B-5D0F8C3CAD73}" presName="node" presStyleLbl="node1" presStyleIdx="3" presStyleCnt="4">
        <dgm:presLayoutVars>
          <dgm:bulletEnabled val="1"/>
        </dgm:presLayoutVars>
      </dgm:prSet>
      <dgm:spPr/>
      <dgm:t>
        <a:bodyPr/>
        <a:lstStyle/>
        <a:p>
          <a:endParaRPr lang="zh-TW" altLang="en-US"/>
        </a:p>
      </dgm:t>
    </dgm:pt>
  </dgm:ptLst>
  <dgm:cxnLst>
    <dgm:cxn modelId="{491BD682-7232-40A7-A637-B6D40FFEA1FB}" type="presOf" srcId="{3FE88513-2B64-4BD9-A6C5-E5C980F5B2C8}" destId="{F1B4402A-4B23-48E0-B683-9FD7B97BC6D1}" srcOrd="0" destOrd="0" presId="urn:microsoft.com/office/officeart/2005/8/layout/process2"/>
    <dgm:cxn modelId="{74E58B52-CDAC-47E3-95F7-32428A06B8A4}" type="presOf" srcId="{84142082-2894-4E15-94A9-0684EDEB3218}" destId="{AF6AE934-F98B-490F-B189-932E6A2F8F9B}" srcOrd="0" destOrd="0" presId="urn:microsoft.com/office/officeart/2005/8/layout/process2"/>
    <dgm:cxn modelId="{10C9A507-EF39-42A9-B5FB-395B2A6DB876}" type="presOf" srcId="{1DF2BC8F-30A5-4E02-8E5B-5D0F8C3CAD73}" destId="{EC6FD38A-57D5-4D5F-B888-98C618DE5FD5}" srcOrd="0" destOrd="0" presId="urn:microsoft.com/office/officeart/2005/8/layout/process2"/>
    <dgm:cxn modelId="{3958C2F3-D0B4-4FA9-A067-961DE2E6B033}" type="presOf" srcId="{DE09D5C6-D892-4FD7-B8D1-4AB2E72A933F}" destId="{6C537276-EA34-4026-8EC0-D279845E0E02}" srcOrd="1" destOrd="0" presId="urn:microsoft.com/office/officeart/2005/8/layout/process2"/>
    <dgm:cxn modelId="{EBDA6A1A-3DBE-4710-A2CD-385C307DEF6F}" srcId="{87EBAC6B-71DD-4D36-B16B-1DB8123F948D}" destId="{84142082-2894-4E15-94A9-0684EDEB3218}" srcOrd="1" destOrd="0" parTransId="{D982ECA5-66B3-476E-88E0-C6E2FFC41155}" sibTransId="{DE09D5C6-D892-4FD7-B8D1-4AB2E72A933F}"/>
    <dgm:cxn modelId="{2DE4E75C-AD6D-4FFD-AC12-9C3A249BB38E}" type="presOf" srcId="{A4AA9BBA-2458-46AC-ADF2-39B71D694C19}" destId="{1DF3F8FF-5801-45B2-9541-FB5F530AE9D4}" srcOrd="0" destOrd="0" presId="urn:microsoft.com/office/officeart/2005/8/layout/process2"/>
    <dgm:cxn modelId="{B6F23087-E57A-4367-9793-3D770F3B63F3}" type="presOf" srcId="{87EBAC6B-71DD-4D36-B16B-1DB8123F948D}" destId="{D55E9795-E38C-4C82-A0F7-E72B996ADFEE}" srcOrd="0" destOrd="0" presId="urn:microsoft.com/office/officeart/2005/8/layout/process2"/>
    <dgm:cxn modelId="{82A3CD61-EA7D-446B-8D3E-DE4A3A22F34B}" srcId="{87EBAC6B-71DD-4D36-B16B-1DB8123F948D}" destId="{8328307B-DDC5-4B6C-840B-C962A9DD3234}" srcOrd="0" destOrd="0" parTransId="{D0D7423B-0650-4A3B-9E96-762D41499123}" sibTransId="{A4AA9BBA-2458-46AC-ADF2-39B71D694C19}"/>
    <dgm:cxn modelId="{A5FFE38C-E85C-4F3D-BA90-EBC90F5FAD7F}" type="presOf" srcId="{5A50CAB1-7749-4FAD-8185-B27E7D516AA8}" destId="{F1C96B6A-5F30-404D-8644-F0741CF60138}" srcOrd="0" destOrd="0" presId="urn:microsoft.com/office/officeart/2005/8/layout/process2"/>
    <dgm:cxn modelId="{AE3CFC39-2E95-4BF6-8F96-BDCC072AF9C0}" type="presOf" srcId="{DE09D5C6-D892-4FD7-B8D1-4AB2E72A933F}" destId="{9E2E685C-9BAA-439D-B48A-52E2BDCE180B}" srcOrd="0" destOrd="0" presId="urn:microsoft.com/office/officeart/2005/8/layout/process2"/>
    <dgm:cxn modelId="{A4E4E1C5-B44E-446A-934E-36FFFED5C3F6}" type="presOf" srcId="{A4AA9BBA-2458-46AC-ADF2-39B71D694C19}" destId="{3354834C-113D-4A94-85E6-CF9D5E272518}" srcOrd="1" destOrd="0" presId="urn:microsoft.com/office/officeart/2005/8/layout/process2"/>
    <dgm:cxn modelId="{9F0BD6BB-D38E-4DC9-85DE-14CC15D06EFC}" srcId="{87EBAC6B-71DD-4D36-B16B-1DB8123F948D}" destId="{5A50CAB1-7749-4FAD-8185-B27E7D516AA8}" srcOrd="2" destOrd="0" parTransId="{D568A5AE-70B0-4BC9-A4EB-90203EED1A93}" sibTransId="{3FE88513-2B64-4BD9-A6C5-E5C980F5B2C8}"/>
    <dgm:cxn modelId="{A7A76D14-ABC9-43FD-8AFC-75725A912C73}" type="presOf" srcId="{3FE88513-2B64-4BD9-A6C5-E5C980F5B2C8}" destId="{039C099F-4E0B-4FE4-9C6F-04AC3E4AA5D5}" srcOrd="1" destOrd="0" presId="urn:microsoft.com/office/officeart/2005/8/layout/process2"/>
    <dgm:cxn modelId="{CE4C3FD9-21AF-4574-8266-7FF7CE4FA3DC}" srcId="{87EBAC6B-71DD-4D36-B16B-1DB8123F948D}" destId="{1DF2BC8F-30A5-4E02-8E5B-5D0F8C3CAD73}" srcOrd="3" destOrd="0" parTransId="{40F8469A-8CEC-435F-89C4-25E8C2294F68}" sibTransId="{33C45338-56D2-41B7-9F9E-A512A3500944}"/>
    <dgm:cxn modelId="{C9B63DB3-DC0C-4FFF-8FF0-1689C0D3F18A}" type="presOf" srcId="{8328307B-DDC5-4B6C-840B-C962A9DD3234}" destId="{29D3E78A-4FA8-402B-BAA8-F5CD25549C8A}" srcOrd="0" destOrd="0" presId="urn:microsoft.com/office/officeart/2005/8/layout/process2"/>
    <dgm:cxn modelId="{A2A2B2BC-5FF3-426D-9E04-842D39AD06B2}" type="presParOf" srcId="{D55E9795-E38C-4C82-A0F7-E72B996ADFEE}" destId="{29D3E78A-4FA8-402B-BAA8-F5CD25549C8A}" srcOrd="0" destOrd="0" presId="urn:microsoft.com/office/officeart/2005/8/layout/process2"/>
    <dgm:cxn modelId="{41FEF1B8-C7F9-45BD-BFBB-A7B5D17A7C9E}" type="presParOf" srcId="{D55E9795-E38C-4C82-A0F7-E72B996ADFEE}" destId="{1DF3F8FF-5801-45B2-9541-FB5F530AE9D4}" srcOrd="1" destOrd="0" presId="urn:microsoft.com/office/officeart/2005/8/layout/process2"/>
    <dgm:cxn modelId="{C962EE49-1989-4B02-AB4D-097FA1082236}" type="presParOf" srcId="{1DF3F8FF-5801-45B2-9541-FB5F530AE9D4}" destId="{3354834C-113D-4A94-85E6-CF9D5E272518}" srcOrd="0" destOrd="0" presId="urn:microsoft.com/office/officeart/2005/8/layout/process2"/>
    <dgm:cxn modelId="{A15F2624-30C5-4DC2-967E-C2322E83CE64}" type="presParOf" srcId="{D55E9795-E38C-4C82-A0F7-E72B996ADFEE}" destId="{AF6AE934-F98B-490F-B189-932E6A2F8F9B}" srcOrd="2" destOrd="0" presId="urn:microsoft.com/office/officeart/2005/8/layout/process2"/>
    <dgm:cxn modelId="{B51AAD45-0EF7-4134-8F90-B1BAB064E5E0}" type="presParOf" srcId="{D55E9795-E38C-4C82-A0F7-E72B996ADFEE}" destId="{9E2E685C-9BAA-439D-B48A-52E2BDCE180B}" srcOrd="3" destOrd="0" presId="urn:microsoft.com/office/officeart/2005/8/layout/process2"/>
    <dgm:cxn modelId="{CDE015EF-DB83-4A93-AA63-5FF81CAE9F12}" type="presParOf" srcId="{9E2E685C-9BAA-439D-B48A-52E2BDCE180B}" destId="{6C537276-EA34-4026-8EC0-D279845E0E02}" srcOrd="0" destOrd="0" presId="urn:microsoft.com/office/officeart/2005/8/layout/process2"/>
    <dgm:cxn modelId="{84D0D940-7CE5-454E-B510-76C80A56E104}" type="presParOf" srcId="{D55E9795-E38C-4C82-A0F7-E72B996ADFEE}" destId="{F1C96B6A-5F30-404D-8644-F0741CF60138}" srcOrd="4" destOrd="0" presId="urn:microsoft.com/office/officeart/2005/8/layout/process2"/>
    <dgm:cxn modelId="{4F32C5C2-A4BC-48E9-A5D5-DE1B4FC9678F}" type="presParOf" srcId="{D55E9795-E38C-4C82-A0F7-E72B996ADFEE}" destId="{F1B4402A-4B23-48E0-B683-9FD7B97BC6D1}" srcOrd="5" destOrd="0" presId="urn:microsoft.com/office/officeart/2005/8/layout/process2"/>
    <dgm:cxn modelId="{35A4F4B8-BA77-4DB9-ACC7-30FFD474D9BE}" type="presParOf" srcId="{F1B4402A-4B23-48E0-B683-9FD7B97BC6D1}" destId="{039C099F-4E0B-4FE4-9C6F-04AC3E4AA5D5}" srcOrd="0" destOrd="0" presId="urn:microsoft.com/office/officeart/2005/8/layout/process2"/>
    <dgm:cxn modelId="{2A86D938-E7D7-425A-89F8-B0D900C5907A}" type="presParOf" srcId="{D55E9795-E38C-4C82-A0F7-E72B996ADFEE}" destId="{EC6FD38A-57D5-4D5F-B888-98C618DE5FD5}" srcOrd="6" destOrd="0" presId="urn:microsoft.com/office/officeart/2005/8/layout/process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5.xml><?xml version="1.0" encoding="utf-8"?>
<dgm:dataModel xmlns:dgm="http://schemas.openxmlformats.org/drawingml/2006/diagram" xmlns:a="http://schemas.openxmlformats.org/drawingml/2006/main">
  <dgm:ptLst>
    <dgm:pt modelId="{87EBAC6B-71DD-4D36-B16B-1DB8123F948D}" type="doc">
      <dgm:prSet loTypeId="urn:microsoft.com/office/officeart/2005/8/layout/process2" loCatId="process" qsTypeId="urn:microsoft.com/office/officeart/2005/8/quickstyle/3d1" qsCatId="3D" csTypeId="urn:microsoft.com/office/officeart/2005/8/colors/accent2_2" csCatId="accent2" phldr="1"/>
      <dgm:spPr/>
    </dgm:pt>
    <dgm:pt modelId="{8328307B-DDC5-4B6C-840B-C962A9DD3234}">
      <dgm:prSet phldrT="[文字]"/>
      <dgm:spPr/>
      <dgm:t>
        <a:bodyPr/>
        <a:lstStyle/>
        <a:p>
          <a:r>
            <a:rPr lang="zh-TW" altLang="en-US" dirty="0" smtClean="0"/>
            <a:t>事前準備工作</a:t>
          </a:r>
          <a:endParaRPr lang="zh-TW" altLang="en-US" dirty="0"/>
        </a:p>
      </dgm:t>
    </dgm:pt>
    <dgm:pt modelId="{D0D7423B-0650-4A3B-9E96-762D41499123}" type="parTrans" cxnId="{82A3CD61-EA7D-446B-8D3E-DE4A3A22F34B}">
      <dgm:prSet/>
      <dgm:spPr/>
      <dgm:t>
        <a:bodyPr/>
        <a:lstStyle/>
        <a:p>
          <a:endParaRPr lang="zh-TW" altLang="en-US"/>
        </a:p>
      </dgm:t>
    </dgm:pt>
    <dgm:pt modelId="{A4AA9BBA-2458-46AC-ADF2-39B71D694C19}" type="sibTrans" cxnId="{82A3CD61-EA7D-446B-8D3E-DE4A3A22F34B}">
      <dgm:prSet/>
      <dgm:spPr/>
      <dgm:t>
        <a:bodyPr/>
        <a:lstStyle/>
        <a:p>
          <a:endParaRPr lang="zh-TW" altLang="en-US"/>
        </a:p>
      </dgm:t>
    </dgm:pt>
    <dgm:pt modelId="{84142082-2894-4E15-94A9-0684EDEB3218}">
      <dgm:prSet phldrT="[文字]"/>
      <dgm:spPr/>
      <dgm:t>
        <a:bodyPr/>
        <a:lstStyle/>
        <a:p>
          <a:r>
            <a:rPr lang="zh-TW" altLang="en-US" dirty="0" smtClean="0"/>
            <a:t>方案實踐</a:t>
          </a:r>
          <a:endParaRPr lang="zh-TW" altLang="en-US" dirty="0"/>
        </a:p>
      </dgm:t>
    </dgm:pt>
    <dgm:pt modelId="{D982ECA5-66B3-476E-88E0-C6E2FFC41155}" type="parTrans" cxnId="{EBDA6A1A-3DBE-4710-A2CD-385C307DEF6F}">
      <dgm:prSet/>
      <dgm:spPr/>
      <dgm:t>
        <a:bodyPr/>
        <a:lstStyle/>
        <a:p>
          <a:endParaRPr lang="zh-TW" altLang="en-US"/>
        </a:p>
      </dgm:t>
    </dgm:pt>
    <dgm:pt modelId="{DE09D5C6-D892-4FD7-B8D1-4AB2E72A933F}" type="sibTrans" cxnId="{EBDA6A1A-3DBE-4710-A2CD-385C307DEF6F}">
      <dgm:prSet/>
      <dgm:spPr/>
      <dgm:t>
        <a:bodyPr/>
        <a:lstStyle/>
        <a:p>
          <a:endParaRPr lang="zh-TW" altLang="en-US"/>
        </a:p>
      </dgm:t>
    </dgm:pt>
    <dgm:pt modelId="{5A50CAB1-7749-4FAD-8185-B27E7D516AA8}">
      <dgm:prSet phldrT="[文字]"/>
      <dgm:spPr/>
      <dgm:t>
        <a:bodyPr/>
        <a:lstStyle/>
        <a:p>
          <a:r>
            <a:rPr lang="zh-TW" altLang="en-US" dirty="0" smtClean="0"/>
            <a:t>成果審核</a:t>
          </a:r>
          <a:endParaRPr lang="zh-TW" altLang="en-US" dirty="0"/>
        </a:p>
      </dgm:t>
    </dgm:pt>
    <dgm:pt modelId="{D568A5AE-70B0-4BC9-A4EB-90203EED1A93}" type="parTrans" cxnId="{9F0BD6BB-D38E-4DC9-85DE-14CC15D06EFC}">
      <dgm:prSet/>
      <dgm:spPr/>
      <dgm:t>
        <a:bodyPr/>
        <a:lstStyle/>
        <a:p>
          <a:endParaRPr lang="zh-TW" altLang="en-US"/>
        </a:p>
      </dgm:t>
    </dgm:pt>
    <dgm:pt modelId="{3FE88513-2B64-4BD9-A6C5-E5C980F5B2C8}" type="sibTrans" cxnId="{9F0BD6BB-D38E-4DC9-85DE-14CC15D06EFC}">
      <dgm:prSet/>
      <dgm:spPr/>
      <dgm:t>
        <a:bodyPr/>
        <a:lstStyle/>
        <a:p>
          <a:endParaRPr lang="zh-TW" altLang="en-US"/>
        </a:p>
      </dgm:t>
    </dgm:pt>
    <dgm:pt modelId="{1DF2BC8F-30A5-4E02-8E5B-5D0F8C3CAD73}">
      <dgm:prSet phldrT="[文字]">
        <dgm:style>
          <a:lnRef idx="2">
            <a:schemeClr val="accent3">
              <a:shade val="50000"/>
            </a:schemeClr>
          </a:lnRef>
          <a:fillRef idx="1">
            <a:schemeClr val="accent3"/>
          </a:fillRef>
          <a:effectRef idx="0">
            <a:schemeClr val="accent3"/>
          </a:effectRef>
          <a:fontRef idx="minor">
            <a:schemeClr val="lt1"/>
          </a:fontRef>
        </dgm:style>
      </dgm:prSet>
      <dgm:spPr/>
      <dgm:t>
        <a:bodyPr/>
        <a:lstStyle/>
        <a:p>
          <a:r>
            <a:rPr lang="zh-TW" altLang="en-US" dirty="0" smtClean="0"/>
            <a:t>未來推廣</a:t>
          </a:r>
          <a:endParaRPr lang="zh-TW" altLang="en-US" dirty="0"/>
        </a:p>
      </dgm:t>
    </dgm:pt>
    <dgm:pt modelId="{40F8469A-8CEC-435F-89C4-25E8C2294F68}" type="parTrans" cxnId="{CE4C3FD9-21AF-4574-8266-7FF7CE4FA3DC}">
      <dgm:prSet/>
      <dgm:spPr/>
      <dgm:t>
        <a:bodyPr/>
        <a:lstStyle/>
        <a:p>
          <a:endParaRPr lang="zh-TW" altLang="en-US"/>
        </a:p>
      </dgm:t>
    </dgm:pt>
    <dgm:pt modelId="{33C45338-56D2-41B7-9F9E-A512A3500944}" type="sibTrans" cxnId="{CE4C3FD9-21AF-4574-8266-7FF7CE4FA3DC}">
      <dgm:prSet/>
      <dgm:spPr/>
      <dgm:t>
        <a:bodyPr/>
        <a:lstStyle/>
        <a:p>
          <a:endParaRPr lang="zh-TW" altLang="en-US"/>
        </a:p>
      </dgm:t>
    </dgm:pt>
    <dgm:pt modelId="{D55E9795-E38C-4C82-A0F7-E72B996ADFEE}" type="pres">
      <dgm:prSet presAssocID="{87EBAC6B-71DD-4D36-B16B-1DB8123F948D}" presName="linearFlow" presStyleCnt="0">
        <dgm:presLayoutVars>
          <dgm:resizeHandles val="exact"/>
        </dgm:presLayoutVars>
      </dgm:prSet>
      <dgm:spPr/>
    </dgm:pt>
    <dgm:pt modelId="{29D3E78A-4FA8-402B-BAA8-F5CD25549C8A}" type="pres">
      <dgm:prSet presAssocID="{8328307B-DDC5-4B6C-840B-C962A9DD3234}" presName="node" presStyleLbl="node1" presStyleIdx="0" presStyleCnt="4">
        <dgm:presLayoutVars>
          <dgm:bulletEnabled val="1"/>
        </dgm:presLayoutVars>
      </dgm:prSet>
      <dgm:spPr/>
      <dgm:t>
        <a:bodyPr/>
        <a:lstStyle/>
        <a:p>
          <a:endParaRPr lang="zh-TW" altLang="en-US"/>
        </a:p>
      </dgm:t>
    </dgm:pt>
    <dgm:pt modelId="{1DF3F8FF-5801-45B2-9541-FB5F530AE9D4}" type="pres">
      <dgm:prSet presAssocID="{A4AA9BBA-2458-46AC-ADF2-39B71D694C19}" presName="sibTrans" presStyleLbl="sibTrans2D1" presStyleIdx="0" presStyleCnt="3"/>
      <dgm:spPr/>
      <dgm:t>
        <a:bodyPr/>
        <a:lstStyle/>
        <a:p>
          <a:endParaRPr lang="zh-TW" altLang="en-US"/>
        </a:p>
      </dgm:t>
    </dgm:pt>
    <dgm:pt modelId="{3354834C-113D-4A94-85E6-CF9D5E272518}" type="pres">
      <dgm:prSet presAssocID="{A4AA9BBA-2458-46AC-ADF2-39B71D694C19}" presName="connectorText" presStyleLbl="sibTrans2D1" presStyleIdx="0" presStyleCnt="3"/>
      <dgm:spPr/>
      <dgm:t>
        <a:bodyPr/>
        <a:lstStyle/>
        <a:p>
          <a:endParaRPr lang="zh-TW" altLang="en-US"/>
        </a:p>
      </dgm:t>
    </dgm:pt>
    <dgm:pt modelId="{AF6AE934-F98B-490F-B189-932E6A2F8F9B}" type="pres">
      <dgm:prSet presAssocID="{84142082-2894-4E15-94A9-0684EDEB3218}" presName="node" presStyleLbl="node1" presStyleIdx="1" presStyleCnt="4">
        <dgm:presLayoutVars>
          <dgm:bulletEnabled val="1"/>
        </dgm:presLayoutVars>
      </dgm:prSet>
      <dgm:spPr/>
      <dgm:t>
        <a:bodyPr/>
        <a:lstStyle/>
        <a:p>
          <a:endParaRPr lang="zh-TW" altLang="en-US"/>
        </a:p>
      </dgm:t>
    </dgm:pt>
    <dgm:pt modelId="{9E2E685C-9BAA-439D-B48A-52E2BDCE180B}" type="pres">
      <dgm:prSet presAssocID="{DE09D5C6-D892-4FD7-B8D1-4AB2E72A933F}" presName="sibTrans" presStyleLbl="sibTrans2D1" presStyleIdx="1" presStyleCnt="3"/>
      <dgm:spPr/>
      <dgm:t>
        <a:bodyPr/>
        <a:lstStyle/>
        <a:p>
          <a:endParaRPr lang="zh-TW" altLang="en-US"/>
        </a:p>
      </dgm:t>
    </dgm:pt>
    <dgm:pt modelId="{6C537276-EA34-4026-8EC0-D279845E0E02}" type="pres">
      <dgm:prSet presAssocID="{DE09D5C6-D892-4FD7-B8D1-4AB2E72A933F}" presName="connectorText" presStyleLbl="sibTrans2D1" presStyleIdx="1" presStyleCnt="3"/>
      <dgm:spPr/>
      <dgm:t>
        <a:bodyPr/>
        <a:lstStyle/>
        <a:p>
          <a:endParaRPr lang="zh-TW" altLang="en-US"/>
        </a:p>
      </dgm:t>
    </dgm:pt>
    <dgm:pt modelId="{F1C96B6A-5F30-404D-8644-F0741CF60138}" type="pres">
      <dgm:prSet presAssocID="{5A50CAB1-7749-4FAD-8185-B27E7D516AA8}" presName="node" presStyleLbl="node1" presStyleIdx="2" presStyleCnt="4">
        <dgm:presLayoutVars>
          <dgm:bulletEnabled val="1"/>
        </dgm:presLayoutVars>
      </dgm:prSet>
      <dgm:spPr/>
      <dgm:t>
        <a:bodyPr/>
        <a:lstStyle/>
        <a:p>
          <a:endParaRPr lang="zh-TW" altLang="en-US"/>
        </a:p>
      </dgm:t>
    </dgm:pt>
    <dgm:pt modelId="{F1B4402A-4B23-48E0-B683-9FD7B97BC6D1}" type="pres">
      <dgm:prSet presAssocID="{3FE88513-2B64-4BD9-A6C5-E5C980F5B2C8}" presName="sibTrans" presStyleLbl="sibTrans2D1" presStyleIdx="2" presStyleCnt="3"/>
      <dgm:spPr/>
      <dgm:t>
        <a:bodyPr/>
        <a:lstStyle/>
        <a:p>
          <a:endParaRPr lang="zh-TW" altLang="en-US"/>
        </a:p>
      </dgm:t>
    </dgm:pt>
    <dgm:pt modelId="{039C099F-4E0B-4FE4-9C6F-04AC3E4AA5D5}" type="pres">
      <dgm:prSet presAssocID="{3FE88513-2B64-4BD9-A6C5-E5C980F5B2C8}" presName="connectorText" presStyleLbl="sibTrans2D1" presStyleIdx="2" presStyleCnt="3"/>
      <dgm:spPr/>
      <dgm:t>
        <a:bodyPr/>
        <a:lstStyle/>
        <a:p>
          <a:endParaRPr lang="zh-TW" altLang="en-US"/>
        </a:p>
      </dgm:t>
    </dgm:pt>
    <dgm:pt modelId="{EC6FD38A-57D5-4D5F-B888-98C618DE5FD5}" type="pres">
      <dgm:prSet presAssocID="{1DF2BC8F-30A5-4E02-8E5B-5D0F8C3CAD73}" presName="node" presStyleLbl="node1" presStyleIdx="3" presStyleCnt="4">
        <dgm:presLayoutVars>
          <dgm:bulletEnabled val="1"/>
        </dgm:presLayoutVars>
      </dgm:prSet>
      <dgm:spPr/>
      <dgm:t>
        <a:bodyPr/>
        <a:lstStyle/>
        <a:p>
          <a:endParaRPr lang="zh-TW" altLang="en-US"/>
        </a:p>
      </dgm:t>
    </dgm:pt>
  </dgm:ptLst>
  <dgm:cxnLst>
    <dgm:cxn modelId="{D0FAB57D-079B-4821-8894-C3626E309242}" type="presOf" srcId="{5A50CAB1-7749-4FAD-8185-B27E7D516AA8}" destId="{F1C96B6A-5F30-404D-8644-F0741CF60138}" srcOrd="0" destOrd="0" presId="urn:microsoft.com/office/officeart/2005/8/layout/process2"/>
    <dgm:cxn modelId="{5860BDBB-F3A6-458C-8C3E-AB089CCA24A9}" type="presOf" srcId="{DE09D5C6-D892-4FD7-B8D1-4AB2E72A933F}" destId="{9E2E685C-9BAA-439D-B48A-52E2BDCE180B}" srcOrd="0" destOrd="0" presId="urn:microsoft.com/office/officeart/2005/8/layout/process2"/>
    <dgm:cxn modelId="{0050A08B-40BE-4AA7-B7D6-FC0C94D8C45D}" type="presOf" srcId="{A4AA9BBA-2458-46AC-ADF2-39B71D694C19}" destId="{1DF3F8FF-5801-45B2-9541-FB5F530AE9D4}" srcOrd="0" destOrd="0" presId="urn:microsoft.com/office/officeart/2005/8/layout/process2"/>
    <dgm:cxn modelId="{EBDA6A1A-3DBE-4710-A2CD-385C307DEF6F}" srcId="{87EBAC6B-71DD-4D36-B16B-1DB8123F948D}" destId="{84142082-2894-4E15-94A9-0684EDEB3218}" srcOrd="1" destOrd="0" parTransId="{D982ECA5-66B3-476E-88E0-C6E2FFC41155}" sibTransId="{DE09D5C6-D892-4FD7-B8D1-4AB2E72A933F}"/>
    <dgm:cxn modelId="{729FE9C1-E8BF-4C64-92CD-40CEBCBDF357}" type="presOf" srcId="{1DF2BC8F-30A5-4E02-8E5B-5D0F8C3CAD73}" destId="{EC6FD38A-57D5-4D5F-B888-98C618DE5FD5}" srcOrd="0" destOrd="0" presId="urn:microsoft.com/office/officeart/2005/8/layout/process2"/>
    <dgm:cxn modelId="{FF3EBE4D-E017-48A1-B617-7DC306FE4104}" type="presOf" srcId="{DE09D5C6-D892-4FD7-B8D1-4AB2E72A933F}" destId="{6C537276-EA34-4026-8EC0-D279845E0E02}" srcOrd="1" destOrd="0" presId="urn:microsoft.com/office/officeart/2005/8/layout/process2"/>
    <dgm:cxn modelId="{62CD30CC-5EED-4FAD-9999-5C21440AE85A}" type="presOf" srcId="{8328307B-DDC5-4B6C-840B-C962A9DD3234}" destId="{29D3E78A-4FA8-402B-BAA8-F5CD25549C8A}" srcOrd="0" destOrd="0" presId="urn:microsoft.com/office/officeart/2005/8/layout/process2"/>
    <dgm:cxn modelId="{D64510EC-CE7F-4BEE-B204-5A40307D81E0}" type="presOf" srcId="{84142082-2894-4E15-94A9-0684EDEB3218}" destId="{AF6AE934-F98B-490F-B189-932E6A2F8F9B}" srcOrd="0" destOrd="0" presId="urn:microsoft.com/office/officeart/2005/8/layout/process2"/>
    <dgm:cxn modelId="{4435CEA8-EA0D-4961-B18C-E96C6F21E1A2}" type="presOf" srcId="{A4AA9BBA-2458-46AC-ADF2-39B71D694C19}" destId="{3354834C-113D-4A94-85E6-CF9D5E272518}" srcOrd="1" destOrd="0" presId="urn:microsoft.com/office/officeart/2005/8/layout/process2"/>
    <dgm:cxn modelId="{E8B19332-C7C0-4DE2-A64C-1FC592DD5265}" type="presOf" srcId="{3FE88513-2B64-4BD9-A6C5-E5C980F5B2C8}" destId="{039C099F-4E0B-4FE4-9C6F-04AC3E4AA5D5}" srcOrd="1" destOrd="0" presId="urn:microsoft.com/office/officeart/2005/8/layout/process2"/>
    <dgm:cxn modelId="{4C6912D2-CB6C-495E-B4F6-248DD0DAE21F}" type="presOf" srcId="{3FE88513-2B64-4BD9-A6C5-E5C980F5B2C8}" destId="{F1B4402A-4B23-48E0-B683-9FD7B97BC6D1}" srcOrd="0" destOrd="0" presId="urn:microsoft.com/office/officeart/2005/8/layout/process2"/>
    <dgm:cxn modelId="{82A3CD61-EA7D-446B-8D3E-DE4A3A22F34B}" srcId="{87EBAC6B-71DD-4D36-B16B-1DB8123F948D}" destId="{8328307B-DDC5-4B6C-840B-C962A9DD3234}" srcOrd="0" destOrd="0" parTransId="{D0D7423B-0650-4A3B-9E96-762D41499123}" sibTransId="{A4AA9BBA-2458-46AC-ADF2-39B71D694C19}"/>
    <dgm:cxn modelId="{9F0BD6BB-D38E-4DC9-85DE-14CC15D06EFC}" srcId="{87EBAC6B-71DD-4D36-B16B-1DB8123F948D}" destId="{5A50CAB1-7749-4FAD-8185-B27E7D516AA8}" srcOrd="2" destOrd="0" parTransId="{D568A5AE-70B0-4BC9-A4EB-90203EED1A93}" sibTransId="{3FE88513-2B64-4BD9-A6C5-E5C980F5B2C8}"/>
    <dgm:cxn modelId="{CE4C3FD9-21AF-4574-8266-7FF7CE4FA3DC}" srcId="{87EBAC6B-71DD-4D36-B16B-1DB8123F948D}" destId="{1DF2BC8F-30A5-4E02-8E5B-5D0F8C3CAD73}" srcOrd="3" destOrd="0" parTransId="{40F8469A-8CEC-435F-89C4-25E8C2294F68}" sibTransId="{33C45338-56D2-41B7-9F9E-A512A3500944}"/>
    <dgm:cxn modelId="{6ED1D551-6FF7-4603-A203-02F790769C5B}" type="presOf" srcId="{87EBAC6B-71DD-4D36-B16B-1DB8123F948D}" destId="{D55E9795-E38C-4C82-A0F7-E72B996ADFEE}" srcOrd="0" destOrd="0" presId="urn:microsoft.com/office/officeart/2005/8/layout/process2"/>
    <dgm:cxn modelId="{68723220-1940-4CFE-B823-573178B91796}" type="presParOf" srcId="{D55E9795-E38C-4C82-A0F7-E72B996ADFEE}" destId="{29D3E78A-4FA8-402B-BAA8-F5CD25549C8A}" srcOrd="0" destOrd="0" presId="urn:microsoft.com/office/officeart/2005/8/layout/process2"/>
    <dgm:cxn modelId="{ED36CDDE-EA1B-4A2E-A5E6-8CC36707121B}" type="presParOf" srcId="{D55E9795-E38C-4C82-A0F7-E72B996ADFEE}" destId="{1DF3F8FF-5801-45B2-9541-FB5F530AE9D4}" srcOrd="1" destOrd="0" presId="urn:microsoft.com/office/officeart/2005/8/layout/process2"/>
    <dgm:cxn modelId="{9DD3A009-E9DE-46EF-82C6-D4D84C89301C}" type="presParOf" srcId="{1DF3F8FF-5801-45B2-9541-FB5F530AE9D4}" destId="{3354834C-113D-4A94-85E6-CF9D5E272518}" srcOrd="0" destOrd="0" presId="urn:microsoft.com/office/officeart/2005/8/layout/process2"/>
    <dgm:cxn modelId="{DAD55E1A-03CE-47FC-AA94-66D589DDDBE2}" type="presParOf" srcId="{D55E9795-E38C-4C82-A0F7-E72B996ADFEE}" destId="{AF6AE934-F98B-490F-B189-932E6A2F8F9B}" srcOrd="2" destOrd="0" presId="urn:microsoft.com/office/officeart/2005/8/layout/process2"/>
    <dgm:cxn modelId="{12988854-415B-48C5-A7F9-697A2B18C7EA}" type="presParOf" srcId="{D55E9795-E38C-4C82-A0F7-E72B996ADFEE}" destId="{9E2E685C-9BAA-439D-B48A-52E2BDCE180B}" srcOrd="3" destOrd="0" presId="urn:microsoft.com/office/officeart/2005/8/layout/process2"/>
    <dgm:cxn modelId="{9A397897-C585-499C-90C4-4B66503A1DB7}" type="presParOf" srcId="{9E2E685C-9BAA-439D-B48A-52E2BDCE180B}" destId="{6C537276-EA34-4026-8EC0-D279845E0E02}" srcOrd="0" destOrd="0" presId="urn:microsoft.com/office/officeart/2005/8/layout/process2"/>
    <dgm:cxn modelId="{622EFDD7-0C98-4F1F-B347-6A6BB4BC2202}" type="presParOf" srcId="{D55E9795-E38C-4C82-A0F7-E72B996ADFEE}" destId="{F1C96B6A-5F30-404D-8644-F0741CF60138}" srcOrd="4" destOrd="0" presId="urn:microsoft.com/office/officeart/2005/8/layout/process2"/>
    <dgm:cxn modelId="{C0ADE936-84F0-499B-9B61-11E5073BB49F}" type="presParOf" srcId="{D55E9795-E38C-4C82-A0F7-E72B996ADFEE}" destId="{F1B4402A-4B23-48E0-B683-9FD7B97BC6D1}" srcOrd="5" destOrd="0" presId="urn:microsoft.com/office/officeart/2005/8/layout/process2"/>
    <dgm:cxn modelId="{43EF4B4A-76DB-4B19-906F-84009A45A43B}" type="presParOf" srcId="{F1B4402A-4B23-48E0-B683-9FD7B97BC6D1}" destId="{039C099F-4E0B-4FE4-9C6F-04AC3E4AA5D5}" srcOrd="0" destOrd="0" presId="urn:microsoft.com/office/officeart/2005/8/layout/process2"/>
    <dgm:cxn modelId="{46C8D8DF-17F8-4568-8CA8-5EC5660C8248}" type="presParOf" srcId="{D55E9795-E38C-4C82-A0F7-E72B996ADFEE}" destId="{EC6FD38A-57D5-4D5F-B888-98C618DE5FD5}" srcOrd="6" destOrd="0" presId="urn:microsoft.com/office/officeart/2005/8/layout/process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EFB8B36-DE32-4665-B716-DF055EADF381}">
      <dsp:nvSpPr>
        <dsp:cNvPr id="0" name=""/>
        <dsp:cNvSpPr/>
      </dsp:nvSpPr>
      <dsp:spPr>
        <a:xfrm>
          <a:off x="1832700" y="666263"/>
          <a:ext cx="4460515" cy="4460515"/>
        </a:xfrm>
        <a:prstGeom prst="blockArc">
          <a:avLst>
            <a:gd name="adj1" fmla="val 8996715"/>
            <a:gd name="adj2" fmla="val 16243664"/>
            <a:gd name="adj3" fmla="val 4637"/>
          </a:avLst>
        </a:prstGeom>
        <a:solidFill>
          <a:schemeClr val="accent5">
            <a:tint val="60000"/>
            <a:hueOff val="0"/>
            <a:satOff val="0"/>
            <a:lumOff val="0"/>
            <a:alphaOff val="0"/>
          </a:schemeClr>
        </a:solidFill>
        <a:ln>
          <a:noFill/>
        </a:ln>
        <a:effectLst/>
        <a:scene3d>
          <a:camera prst="orthographicFront"/>
          <a:lightRig rig="threePt" dir="t">
            <a:rot lat="0" lon="0" rev="7500000"/>
          </a:lightRig>
        </a:scene3d>
        <a:sp3d z="-70000" extrusionH="63500" prstMaterial="matte">
          <a:bevelT w="25400" h="6350" prst="relaxedInset"/>
          <a:contourClr>
            <a:schemeClr val="bg1"/>
          </a:contourClr>
        </a:sp3d>
      </dsp:spPr>
      <dsp:style>
        <a:lnRef idx="0">
          <a:scrgbClr r="0" g="0" b="0"/>
        </a:lnRef>
        <a:fillRef idx="1">
          <a:scrgbClr r="0" g="0" b="0"/>
        </a:fillRef>
        <a:effectRef idx="2">
          <a:scrgbClr r="0" g="0" b="0"/>
        </a:effectRef>
        <a:fontRef idx="minor">
          <a:schemeClr val="lt1"/>
        </a:fontRef>
      </dsp:style>
    </dsp:sp>
    <dsp:sp modelId="{74578EC6-0C45-493E-9135-B2143BA9F2FB}">
      <dsp:nvSpPr>
        <dsp:cNvPr id="0" name=""/>
        <dsp:cNvSpPr/>
      </dsp:nvSpPr>
      <dsp:spPr>
        <a:xfrm>
          <a:off x="1833742" y="668065"/>
          <a:ext cx="4460515" cy="4460515"/>
        </a:xfrm>
        <a:prstGeom prst="blockArc">
          <a:avLst>
            <a:gd name="adj1" fmla="val 1800000"/>
            <a:gd name="adj2" fmla="val 9000000"/>
            <a:gd name="adj3" fmla="val 4637"/>
          </a:avLst>
        </a:prstGeom>
        <a:solidFill>
          <a:schemeClr val="accent5">
            <a:tint val="60000"/>
            <a:hueOff val="0"/>
            <a:satOff val="0"/>
            <a:lumOff val="0"/>
            <a:alphaOff val="0"/>
          </a:schemeClr>
        </a:solidFill>
        <a:ln>
          <a:noFill/>
        </a:ln>
        <a:effectLst/>
        <a:scene3d>
          <a:camera prst="orthographicFront"/>
          <a:lightRig rig="threePt" dir="t">
            <a:rot lat="0" lon="0" rev="7500000"/>
          </a:lightRig>
        </a:scene3d>
        <a:sp3d z="-70000" extrusionH="63500" prstMaterial="matte">
          <a:bevelT w="25400" h="6350" prst="relaxedInset"/>
          <a:contourClr>
            <a:schemeClr val="bg1"/>
          </a:contourClr>
        </a:sp3d>
      </dsp:spPr>
      <dsp:style>
        <a:lnRef idx="0">
          <a:scrgbClr r="0" g="0" b="0"/>
        </a:lnRef>
        <a:fillRef idx="1">
          <a:scrgbClr r="0" g="0" b="0"/>
        </a:fillRef>
        <a:effectRef idx="2">
          <a:scrgbClr r="0" g="0" b="0"/>
        </a:effectRef>
        <a:fontRef idx="minor">
          <a:schemeClr val="lt1"/>
        </a:fontRef>
      </dsp:style>
    </dsp:sp>
    <dsp:sp modelId="{899BE607-27A3-4B50-A823-F933A39E1713}">
      <dsp:nvSpPr>
        <dsp:cNvPr id="0" name=""/>
        <dsp:cNvSpPr/>
      </dsp:nvSpPr>
      <dsp:spPr>
        <a:xfrm>
          <a:off x="1834769" y="666288"/>
          <a:ext cx="4460515" cy="4460515"/>
        </a:xfrm>
        <a:prstGeom prst="blockArc">
          <a:avLst>
            <a:gd name="adj1" fmla="val 16240400"/>
            <a:gd name="adj2" fmla="val 1803239"/>
            <a:gd name="adj3" fmla="val 4637"/>
          </a:avLst>
        </a:prstGeom>
        <a:solidFill>
          <a:schemeClr val="accent5">
            <a:tint val="60000"/>
            <a:hueOff val="0"/>
            <a:satOff val="0"/>
            <a:lumOff val="0"/>
            <a:alphaOff val="0"/>
          </a:schemeClr>
        </a:solidFill>
        <a:ln>
          <a:noFill/>
        </a:ln>
        <a:effectLst/>
        <a:scene3d>
          <a:camera prst="orthographicFront"/>
          <a:lightRig rig="threePt" dir="t">
            <a:rot lat="0" lon="0" rev="7500000"/>
          </a:lightRig>
        </a:scene3d>
        <a:sp3d z="-70000" extrusionH="63500" prstMaterial="matte">
          <a:bevelT w="25400" h="6350" prst="relaxedInset"/>
          <a:contourClr>
            <a:schemeClr val="bg1"/>
          </a:contourClr>
        </a:sp3d>
      </dsp:spPr>
      <dsp:style>
        <a:lnRef idx="0">
          <a:scrgbClr r="0" g="0" b="0"/>
        </a:lnRef>
        <a:fillRef idx="1">
          <a:scrgbClr r="0" g="0" b="0"/>
        </a:fillRef>
        <a:effectRef idx="2">
          <a:scrgbClr r="0" g="0" b="0"/>
        </a:effectRef>
        <a:fontRef idx="minor">
          <a:schemeClr val="lt1"/>
        </a:fontRef>
      </dsp:style>
    </dsp:sp>
    <dsp:sp modelId="{F5911E6E-2179-4271-9F2A-C9C675E67B5B}">
      <dsp:nvSpPr>
        <dsp:cNvPr id="0" name=""/>
        <dsp:cNvSpPr/>
      </dsp:nvSpPr>
      <dsp:spPr>
        <a:xfrm>
          <a:off x="3038078" y="1872401"/>
          <a:ext cx="2051843" cy="2051843"/>
        </a:xfrm>
        <a:prstGeom prst="ellipse">
          <a:avLst/>
        </a:prstGeom>
        <a:gradFill rotWithShape="0">
          <a:gsLst>
            <a:gs pos="0">
              <a:schemeClr val="accent5">
                <a:hueOff val="0"/>
                <a:satOff val="0"/>
                <a:lumOff val="0"/>
                <a:alphaOff val="0"/>
                <a:tint val="94000"/>
                <a:satMod val="103000"/>
                <a:lumMod val="102000"/>
              </a:schemeClr>
            </a:gs>
            <a:gs pos="50000">
              <a:schemeClr val="accent5">
                <a:hueOff val="0"/>
                <a:satOff val="0"/>
                <a:lumOff val="0"/>
                <a:alphaOff val="0"/>
                <a:shade val="100000"/>
                <a:satMod val="110000"/>
                <a:lumMod val="100000"/>
              </a:schemeClr>
            </a:gs>
            <a:gs pos="100000">
              <a:schemeClr val="accent5">
                <a:hueOff val="0"/>
                <a:satOff val="0"/>
                <a:lumOff val="0"/>
                <a:alphaOff val="0"/>
                <a:shade val="78000"/>
                <a:satMod val="120000"/>
                <a:lumMod val="99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43180" tIns="43180" rIns="43180" bIns="43180" numCol="1" spcCol="1270" anchor="ctr" anchorCtr="0">
          <a:noAutofit/>
        </a:bodyPr>
        <a:lstStyle/>
        <a:p>
          <a:pPr lvl="0" algn="ctr" defTabSz="1511300">
            <a:lnSpc>
              <a:spcPct val="90000"/>
            </a:lnSpc>
            <a:spcBef>
              <a:spcPct val="0"/>
            </a:spcBef>
            <a:spcAft>
              <a:spcPct val="35000"/>
            </a:spcAft>
          </a:pPr>
          <a:r>
            <a:rPr lang="zh-TW" altLang="en-US" sz="3400" kern="1200" dirty="0">
              <a:latin typeface="Yu Gothic UI Semibold" panose="020B0700000000000000" pitchFamily="34" charset="-128"/>
              <a:ea typeface="Yu Gothic UI Semibold" panose="020B0700000000000000" pitchFamily="34" charset="-128"/>
            </a:rPr>
            <a:t>自主學習低落</a:t>
          </a:r>
          <a:endParaRPr lang="zh-TW" altLang="en-US" sz="3400" kern="1200" dirty="0"/>
        </a:p>
      </dsp:txBody>
      <dsp:txXfrm>
        <a:off x="3338563" y="2172886"/>
        <a:ext cx="1450873" cy="1450873"/>
      </dsp:txXfrm>
    </dsp:sp>
    <dsp:sp modelId="{DEF5454F-B562-4CB2-8FDD-2582A7E56771}">
      <dsp:nvSpPr>
        <dsp:cNvPr id="0" name=""/>
        <dsp:cNvSpPr/>
      </dsp:nvSpPr>
      <dsp:spPr>
        <a:xfrm>
          <a:off x="3372483" y="0"/>
          <a:ext cx="1436290" cy="1436290"/>
        </a:xfrm>
        <a:prstGeom prst="ellipse">
          <a:avLst/>
        </a:prstGeom>
        <a:gradFill rotWithShape="0">
          <a:gsLst>
            <a:gs pos="0">
              <a:schemeClr val="accent5">
                <a:hueOff val="0"/>
                <a:satOff val="0"/>
                <a:lumOff val="0"/>
                <a:alphaOff val="0"/>
                <a:tint val="94000"/>
                <a:satMod val="103000"/>
                <a:lumMod val="102000"/>
              </a:schemeClr>
            </a:gs>
            <a:gs pos="50000">
              <a:schemeClr val="accent5">
                <a:hueOff val="0"/>
                <a:satOff val="0"/>
                <a:lumOff val="0"/>
                <a:alphaOff val="0"/>
                <a:shade val="100000"/>
                <a:satMod val="110000"/>
                <a:lumMod val="100000"/>
              </a:schemeClr>
            </a:gs>
            <a:gs pos="100000">
              <a:schemeClr val="accent5">
                <a:hueOff val="0"/>
                <a:satOff val="0"/>
                <a:lumOff val="0"/>
                <a:alphaOff val="0"/>
                <a:shade val="78000"/>
                <a:satMod val="120000"/>
                <a:lumMod val="99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24130" tIns="24130" rIns="24130" bIns="24130" numCol="1" spcCol="1270" anchor="ctr" anchorCtr="0">
          <a:noAutofit/>
        </a:bodyPr>
        <a:lstStyle/>
        <a:p>
          <a:pPr lvl="0" algn="ctr" defTabSz="844550">
            <a:lnSpc>
              <a:spcPct val="90000"/>
            </a:lnSpc>
            <a:spcBef>
              <a:spcPct val="0"/>
            </a:spcBef>
            <a:spcAft>
              <a:spcPct val="35000"/>
            </a:spcAft>
          </a:pPr>
          <a:r>
            <a:rPr lang="zh-TW" altLang="en-US" sz="1900" kern="1200" dirty="0">
              <a:latin typeface="Yu Gothic UI Semibold" panose="020B0700000000000000" pitchFamily="34" charset="-128"/>
              <a:ea typeface="Yu Gothic UI Semibold" panose="020B0700000000000000" pitchFamily="34" charset="-128"/>
            </a:rPr>
            <a:t>學習意願的降低</a:t>
          </a:r>
          <a:endParaRPr lang="zh-TW" altLang="en-US" sz="1900" kern="1200" dirty="0"/>
        </a:p>
      </dsp:txBody>
      <dsp:txXfrm>
        <a:off x="3582823" y="210340"/>
        <a:ext cx="1015610" cy="1015610"/>
      </dsp:txXfrm>
    </dsp:sp>
    <dsp:sp modelId="{E2B19C8A-5E64-479C-8947-25E1BA542D51}">
      <dsp:nvSpPr>
        <dsp:cNvPr id="0" name=""/>
        <dsp:cNvSpPr/>
      </dsp:nvSpPr>
      <dsp:spPr>
        <a:xfrm>
          <a:off x="5232535" y="3269453"/>
          <a:ext cx="1436290" cy="1436290"/>
        </a:xfrm>
        <a:prstGeom prst="ellipse">
          <a:avLst/>
        </a:prstGeom>
        <a:gradFill rotWithShape="0">
          <a:gsLst>
            <a:gs pos="0">
              <a:schemeClr val="accent5">
                <a:hueOff val="0"/>
                <a:satOff val="0"/>
                <a:lumOff val="0"/>
                <a:alphaOff val="0"/>
                <a:tint val="94000"/>
                <a:satMod val="103000"/>
                <a:lumMod val="102000"/>
              </a:schemeClr>
            </a:gs>
            <a:gs pos="50000">
              <a:schemeClr val="accent5">
                <a:hueOff val="0"/>
                <a:satOff val="0"/>
                <a:lumOff val="0"/>
                <a:alphaOff val="0"/>
                <a:shade val="100000"/>
                <a:satMod val="110000"/>
                <a:lumMod val="100000"/>
              </a:schemeClr>
            </a:gs>
            <a:gs pos="100000">
              <a:schemeClr val="accent5">
                <a:hueOff val="0"/>
                <a:satOff val="0"/>
                <a:lumOff val="0"/>
                <a:alphaOff val="0"/>
                <a:shade val="78000"/>
                <a:satMod val="120000"/>
                <a:lumMod val="99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24130" tIns="24130" rIns="24130" bIns="24130" numCol="1" spcCol="1270" anchor="ctr" anchorCtr="0">
          <a:noAutofit/>
        </a:bodyPr>
        <a:lstStyle/>
        <a:p>
          <a:pPr lvl="0" algn="ctr" defTabSz="844550">
            <a:lnSpc>
              <a:spcPct val="90000"/>
            </a:lnSpc>
            <a:spcBef>
              <a:spcPct val="0"/>
            </a:spcBef>
            <a:spcAft>
              <a:spcPct val="35000"/>
            </a:spcAft>
          </a:pPr>
          <a:r>
            <a:rPr lang="zh-TW" altLang="en-US" sz="1900" kern="1200" dirty="0">
              <a:latin typeface="Yu Gothic UI Semibold" panose="020B0700000000000000" pitchFamily="34" charset="-128"/>
              <a:ea typeface="Yu Gothic UI Semibold" panose="020B0700000000000000" pitchFamily="34" charset="-128"/>
            </a:rPr>
            <a:t>無法因材施教</a:t>
          </a:r>
          <a:endParaRPr lang="zh-TW" altLang="en-US" sz="1900" kern="1200" dirty="0"/>
        </a:p>
      </dsp:txBody>
      <dsp:txXfrm>
        <a:off x="5442875" y="3479793"/>
        <a:ext cx="1015610" cy="1015610"/>
      </dsp:txXfrm>
    </dsp:sp>
    <dsp:sp modelId="{B66BE8F3-781D-4D4A-BF66-22349D864A98}">
      <dsp:nvSpPr>
        <dsp:cNvPr id="0" name=""/>
        <dsp:cNvSpPr/>
      </dsp:nvSpPr>
      <dsp:spPr>
        <a:xfrm>
          <a:off x="1459173" y="3269453"/>
          <a:ext cx="1436290" cy="1436290"/>
        </a:xfrm>
        <a:prstGeom prst="ellipse">
          <a:avLst/>
        </a:prstGeom>
        <a:gradFill rotWithShape="0">
          <a:gsLst>
            <a:gs pos="0">
              <a:schemeClr val="accent5">
                <a:hueOff val="0"/>
                <a:satOff val="0"/>
                <a:lumOff val="0"/>
                <a:alphaOff val="0"/>
                <a:tint val="94000"/>
                <a:satMod val="103000"/>
                <a:lumMod val="102000"/>
              </a:schemeClr>
            </a:gs>
            <a:gs pos="50000">
              <a:schemeClr val="accent5">
                <a:hueOff val="0"/>
                <a:satOff val="0"/>
                <a:lumOff val="0"/>
                <a:alphaOff val="0"/>
                <a:shade val="100000"/>
                <a:satMod val="110000"/>
                <a:lumMod val="100000"/>
              </a:schemeClr>
            </a:gs>
            <a:gs pos="100000">
              <a:schemeClr val="accent5">
                <a:hueOff val="0"/>
                <a:satOff val="0"/>
                <a:lumOff val="0"/>
                <a:alphaOff val="0"/>
                <a:shade val="78000"/>
                <a:satMod val="120000"/>
                <a:lumMod val="99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24130" tIns="24130" rIns="24130" bIns="24130" numCol="1" spcCol="1270" anchor="ctr" anchorCtr="0">
          <a:noAutofit/>
        </a:bodyPr>
        <a:lstStyle/>
        <a:p>
          <a:pPr lvl="0" algn="ctr" defTabSz="844550">
            <a:lnSpc>
              <a:spcPct val="90000"/>
            </a:lnSpc>
            <a:spcBef>
              <a:spcPct val="0"/>
            </a:spcBef>
            <a:spcAft>
              <a:spcPct val="35000"/>
            </a:spcAft>
          </a:pPr>
          <a:r>
            <a:rPr lang="zh-TW" altLang="en-US" sz="1900" kern="1200" dirty="0">
              <a:latin typeface="Yu Gothic UI Semibold" panose="020B0700000000000000" pitchFamily="34" charset="-128"/>
              <a:ea typeface="Yu Gothic UI Semibold" panose="020B0700000000000000" pitchFamily="34" charset="-128"/>
            </a:rPr>
            <a:t>限縮思維多樣發展</a:t>
          </a:r>
          <a:endParaRPr lang="zh-TW" altLang="en-US" sz="1900" kern="1200" dirty="0"/>
        </a:p>
      </dsp:txBody>
      <dsp:txXfrm>
        <a:off x="1669513" y="3479793"/>
        <a:ext cx="1015610" cy="101561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B338A2E-7680-48C2-80A0-E4A34B221B71}">
      <dsp:nvSpPr>
        <dsp:cNvPr id="0" name=""/>
        <dsp:cNvSpPr/>
      </dsp:nvSpPr>
      <dsp:spPr>
        <a:xfrm>
          <a:off x="4213562" y="2000804"/>
          <a:ext cx="1978154" cy="915344"/>
        </a:xfrm>
        <a:custGeom>
          <a:avLst/>
          <a:gdLst/>
          <a:ahLst/>
          <a:cxnLst/>
          <a:rect l="0" t="0" r="0" b="0"/>
          <a:pathLst>
            <a:path>
              <a:moveTo>
                <a:pt x="0" y="0"/>
              </a:moveTo>
              <a:lnTo>
                <a:pt x="0" y="623780"/>
              </a:lnTo>
              <a:lnTo>
                <a:pt x="1978154" y="623780"/>
              </a:lnTo>
              <a:lnTo>
                <a:pt x="1978154" y="915344"/>
              </a:lnTo>
            </a:path>
          </a:pathLst>
        </a:custGeom>
        <a:noFill/>
        <a:ln w="12700" cap="flat" cmpd="sng" algn="in">
          <a:solidFill>
            <a:schemeClr val="accent5">
              <a:hueOff val="0"/>
              <a:satOff val="0"/>
              <a:lumOff val="0"/>
              <a:alphaOff val="0"/>
            </a:schemeClr>
          </a:solidFill>
          <a:prstDash val="solid"/>
        </a:ln>
        <a:effectLst/>
        <a:scene3d>
          <a:camera prst="orthographicFront"/>
          <a:lightRig rig="threePt" dir="t">
            <a:rot lat="0" lon="0" rev="7500000"/>
          </a:lightRig>
        </a:scene3d>
        <a:sp3d z="-40000" prstMaterial="matte"/>
      </dsp:spPr>
      <dsp:style>
        <a:lnRef idx="2">
          <a:scrgbClr r="0" g="0" b="0"/>
        </a:lnRef>
        <a:fillRef idx="0">
          <a:scrgbClr r="0" g="0" b="0"/>
        </a:fillRef>
        <a:effectRef idx="0">
          <a:scrgbClr r="0" g="0" b="0"/>
        </a:effectRef>
        <a:fontRef idx="minor"/>
      </dsp:style>
    </dsp:sp>
    <dsp:sp modelId="{C56711EF-6B2F-4A01-B3F9-1976C0E25764}">
      <dsp:nvSpPr>
        <dsp:cNvPr id="0" name=""/>
        <dsp:cNvSpPr/>
      </dsp:nvSpPr>
      <dsp:spPr>
        <a:xfrm>
          <a:off x="1949490" y="2000804"/>
          <a:ext cx="2264071" cy="915344"/>
        </a:xfrm>
        <a:custGeom>
          <a:avLst/>
          <a:gdLst/>
          <a:ahLst/>
          <a:cxnLst/>
          <a:rect l="0" t="0" r="0" b="0"/>
          <a:pathLst>
            <a:path>
              <a:moveTo>
                <a:pt x="2264071" y="0"/>
              </a:moveTo>
              <a:lnTo>
                <a:pt x="2264071" y="623780"/>
              </a:lnTo>
              <a:lnTo>
                <a:pt x="0" y="623780"/>
              </a:lnTo>
              <a:lnTo>
                <a:pt x="0" y="915344"/>
              </a:lnTo>
            </a:path>
          </a:pathLst>
        </a:custGeom>
        <a:noFill/>
        <a:ln w="12700" cap="flat" cmpd="sng" algn="in">
          <a:solidFill>
            <a:schemeClr val="accent5">
              <a:hueOff val="0"/>
              <a:satOff val="0"/>
              <a:lumOff val="0"/>
              <a:alphaOff val="0"/>
            </a:schemeClr>
          </a:solidFill>
          <a:prstDash val="solid"/>
        </a:ln>
        <a:effectLst/>
        <a:scene3d>
          <a:camera prst="orthographicFront"/>
          <a:lightRig rig="threePt" dir="t">
            <a:rot lat="0" lon="0" rev="7500000"/>
          </a:lightRig>
        </a:scene3d>
        <a:sp3d z="-40000" prstMaterial="matte"/>
      </dsp:spPr>
      <dsp:style>
        <a:lnRef idx="2">
          <a:scrgbClr r="0" g="0" b="0"/>
        </a:lnRef>
        <a:fillRef idx="0">
          <a:scrgbClr r="0" g="0" b="0"/>
        </a:fillRef>
        <a:effectRef idx="0">
          <a:scrgbClr r="0" g="0" b="0"/>
        </a:effectRef>
        <a:fontRef idx="minor"/>
      </dsp:style>
    </dsp:sp>
    <dsp:sp modelId="{CABEFF10-3C5B-4454-AD5A-4BD53D1DA0BC}">
      <dsp:nvSpPr>
        <dsp:cNvPr id="0" name=""/>
        <dsp:cNvSpPr/>
      </dsp:nvSpPr>
      <dsp:spPr>
        <a:xfrm>
          <a:off x="1219128" y="2259"/>
          <a:ext cx="5988868" cy="1998545"/>
        </a:xfrm>
        <a:prstGeom prst="roundRect">
          <a:avLst>
            <a:gd name="adj" fmla="val 10000"/>
          </a:avLst>
        </a:prstGeom>
        <a:gradFill rotWithShape="0">
          <a:gsLst>
            <a:gs pos="0">
              <a:schemeClr val="accent3">
                <a:hueOff val="0"/>
                <a:satOff val="0"/>
                <a:lumOff val="0"/>
                <a:alphaOff val="0"/>
                <a:tint val="94000"/>
                <a:satMod val="103000"/>
                <a:lumMod val="102000"/>
              </a:schemeClr>
            </a:gs>
            <a:gs pos="50000">
              <a:schemeClr val="accent3">
                <a:hueOff val="0"/>
                <a:satOff val="0"/>
                <a:lumOff val="0"/>
                <a:alphaOff val="0"/>
                <a:shade val="100000"/>
                <a:satMod val="110000"/>
                <a:lumMod val="100000"/>
              </a:schemeClr>
            </a:gs>
            <a:gs pos="100000">
              <a:schemeClr val="accent3">
                <a:hueOff val="0"/>
                <a:satOff val="0"/>
                <a:lumOff val="0"/>
                <a:alphaOff val="0"/>
                <a:shade val="78000"/>
                <a:satMod val="120000"/>
                <a:lumMod val="99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sp>
    <dsp:sp modelId="{96267445-4EF3-4AD9-8C80-5B872E52913D}">
      <dsp:nvSpPr>
        <dsp:cNvPr id="0" name=""/>
        <dsp:cNvSpPr/>
      </dsp:nvSpPr>
      <dsp:spPr>
        <a:xfrm>
          <a:off x="1568829" y="334476"/>
          <a:ext cx="5988868" cy="1998545"/>
        </a:xfrm>
        <a:prstGeom prst="roundRect">
          <a:avLst>
            <a:gd name="adj" fmla="val 10000"/>
          </a:avLst>
        </a:prstGeom>
        <a:solidFill>
          <a:schemeClr val="lt1">
            <a:alpha val="90000"/>
            <a:hueOff val="0"/>
            <a:satOff val="0"/>
            <a:lumOff val="0"/>
            <a:alphaOff val="0"/>
          </a:schemeClr>
        </a:solidFill>
        <a:ln w="6350" cap="flat" cmpd="sng" algn="in">
          <a:solidFill>
            <a:schemeClr val="accent3">
              <a:hueOff val="0"/>
              <a:satOff val="0"/>
              <a:lumOff val="0"/>
              <a:alphaOff val="0"/>
            </a:schemeClr>
          </a:solidFill>
          <a:prstDash val="solid"/>
        </a:ln>
        <a:effectLst/>
        <a:scene3d>
          <a:camera prst="orthographicFront"/>
          <a:lightRig rig="threePt" dir="t">
            <a:rot lat="0" lon="0" rev="7500000"/>
          </a:lightRig>
        </a:scene3d>
        <a:sp3d z="152400" extrusionH="63500" prstMaterial="dkEdge">
          <a:bevelT w="125400" h="363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106680" tIns="106680" rIns="106680" bIns="106680" numCol="1" spcCol="1270" anchor="ctr" anchorCtr="0">
          <a:noAutofit/>
        </a:bodyPr>
        <a:lstStyle/>
        <a:p>
          <a:pPr lvl="0" algn="ctr" defTabSz="1244600">
            <a:lnSpc>
              <a:spcPct val="90000"/>
            </a:lnSpc>
            <a:spcBef>
              <a:spcPct val="0"/>
            </a:spcBef>
            <a:spcAft>
              <a:spcPct val="35000"/>
            </a:spcAft>
          </a:pPr>
          <a:r>
            <a:rPr lang="en-US" altLang="zh-TW" sz="2800" kern="1200" dirty="0" smtClean="0"/>
            <a:t>2017</a:t>
          </a:r>
          <a:r>
            <a:rPr lang="zh-TW" altLang="en-US" sz="2800" kern="1200" dirty="0" smtClean="0"/>
            <a:t>年台灣學童學習狀況調查報告</a:t>
          </a:r>
          <a:endParaRPr lang="zh-TW" altLang="en-US" sz="2800" kern="1200" dirty="0"/>
        </a:p>
      </dsp:txBody>
      <dsp:txXfrm>
        <a:off x="1627364" y="393011"/>
        <a:ext cx="5871798" cy="1881475"/>
      </dsp:txXfrm>
    </dsp:sp>
    <dsp:sp modelId="{097130D8-320C-4478-AC95-058A3D50F2DD}">
      <dsp:nvSpPr>
        <dsp:cNvPr id="0" name=""/>
        <dsp:cNvSpPr/>
      </dsp:nvSpPr>
      <dsp:spPr>
        <a:xfrm>
          <a:off x="321038" y="2916149"/>
          <a:ext cx="3256904" cy="2195381"/>
        </a:xfrm>
        <a:prstGeom prst="roundRect">
          <a:avLst>
            <a:gd name="adj" fmla="val 10000"/>
          </a:avLst>
        </a:prstGeom>
        <a:gradFill rotWithShape="0">
          <a:gsLst>
            <a:gs pos="0">
              <a:schemeClr val="accent5">
                <a:hueOff val="0"/>
                <a:satOff val="0"/>
                <a:lumOff val="0"/>
                <a:alphaOff val="0"/>
                <a:tint val="94000"/>
                <a:satMod val="103000"/>
                <a:lumMod val="102000"/>
              </a:schemeClr>
            </a:gs>
            <a:gs pos="50000">
              <a:schemeClr val="accent5">
                <a:hueOff val="0"/>
                <a:satOff val="0"/>
                <a:lumOff val="0"/>
                <a:alphaOff val="0"/>
                <a:shade val="100000"/>
                <a:satMod val="110000"/>
                <a:lumMod val="100000"/>
              </a:schemeClr>
            </a:gs>
            <a:gs pos="100000">
              <a:schemeClr val="accent5">
                <a:hueOff val="0"/>
                <a:satOff val="0"/>
                <a:lumOff val="0"/>
                <a:alphaOff val="0"/>
                <a:shade val="78000"/>
                <a:satMod val="120000"/>
                <a:lumMod val="99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sp>
    <dsp:sp modelId="{12CD54B8-0595-4E05-A378-A73D9A058DBD}">
      <dsp:nvSpPr>
        <dsp:cNvPr id="0" name=""/>
        <dsp:cNvSpPr/>
      </dsp:nvSpPr>
      <dsp:spPr>
        <a:xfrm>
          <a:off x="670739" y="3248365"/>
          <a:ext cx="3256904" cy="2195381"/>
        </a:xfrm>
        <a:prstGeom prst="roundRect">
          <a:avLst>
            <a:gd name="adj" fmla="val 10000"/>
          </a:avLst>
        </a:prstGeom>
        <a:solidFill>
          <a:schemeClr val="lt1">
            <a:alpha val="90000"/>
            <a:hueOff val="0"/>
            <a:satOff val="0"/>
            <a:lumOff val="0"/>
            <a:alphaOff val="0"/>
          </a:schemeClr>
        </a:solidFill>
        <a:ln w="6350" cap="flat" cmpd="sng" algn="in">
          <a:solidFill>
            <a:schemeClr val="accent5">
              <a:hueOff val="0"/>
              <a:satOff val="0"/>
              <a:lumOff val="0"/>
              <a:alphaOff val="0"/>
            </a:schemeClr>
          </a:solidFill>
          <a:prstDash val="solid"/>
        </a:ln>
        <a:effectLst/>
        <a:scene3d>
          <a:camera prst="orthographicFront"/>
          <a:lightRig rig="threePt" dir="t">
            <a:rot lat="0" lon="0" rev="7500000"/>
          </a:lightRig>
        </a:scene3d>
        <a:sp3d z="152400" extrusionH="63500" prstMaterial="dkEdge">
          <a:bevelT w="125400" h="363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zh-TW" altLang="en-US" sz="2400" kern="1200" dirty="0" smtClean="0"/>
            <a:t>學習疲勞</a:t>
          </a:r>
          <a:endParaRPr lang="en-US" altLang="zh-TW" sz="2400" kern="1200" dirty="0" smtClean="0"/>
        </a:p>
        <a:p>
          <a:pPr lvl="0" algn="ctr" defTabSz="1066800">
            <a:lnSpc>
              <a:spcPct val="90000"/>
            </a:lnSpc>
            <a:spcBef>
              <a:spcPct val="0"/>
            </a:spcBef>
            <a:spcAft>
              <a:spcPct val="35000"/>
            </a:spcAft>
          </a:pPr>
          <a:r>
            <a:rPr lang="en-US" altLang="zh-TW" sz="2400" kern="1200" dirty="0" smtClean="0"/>
            <a:t>50.4%</a:t>
          </a:r>
          <a:r>
            <a:rPr lang="zh-TW" altLang="en-US" sz="2400" kern="1200" dirty="0" smtClean="0"/>
            <a:t>高年級、國中學童有學習疲勞</a:t>
          </a:r>
          <a:endParaRPr lang="en-US" altLang="zh-TW" sz="2400" kern="1200" dirty="0" smtClean="0"/>
        </a:p>
        <a:p>
          <a:pPr lvl="0" algn="ctr" defTabSz="1066800">
            <a:lnSpc>
              <a:spcPct val="90000"/>
            </a:lnSpc>
            <a:spcBef>
              <a:spcPct val="0"/>
            </a:spcBef>
            <a:spcAft>
              <a:spcPct val="35000"/>
            </a:spcAft>
          </a:pPr>
          <a:r>
            <a:rPr lang="en-US" altLang="zh-TW" sz="2400" kern="1200" dirty="0" smtClean="0"/>
            <a:t>12.7%</a:t>
          </a:r>
          <a:r>
            <a:rPr lang="zh-TW" altLang="en-US" sz="2400" kern="1200" dirty="0" smtClean="0"/>
            <a:t>已達學習過勞</a:t>
          </a:r>
          <a:endParaRPr lang="zh-TW" altLang="en-US" sz="2400" kern="1200" dirty="0"/>
        </a:p>
      </dsp:txBody>
      <dsp:txXfrm>
        <a:off x="735040" y="3312666"/>
        <a:ext cx="3128302" cy="2066779"/>
      </dsp:txXfrm>
    </dsp:sp>
    <dsp:sp modelId="{C6D39366-0A61-46C2-B9E8-152D766488FF}">
      <dsp:nvSpPr>
        <dsp:cNvPr id="0" name=""/>
        <dsp:cNvSpPr/>
      </dsp:nvSpPr>
      <dsp:spPr>
        <a:xfrm>
          <a:off x="4277346" y="2916149"/>
          <a:ext cx="3828740" cy="2605363"/>
        </a:xfrm>
        <a:prstGeom prst="roundRect">
          <a:avLst>
            <a:gd name="adj" fmla="val 10000"/>
          </a:avLst>
        </a:prstGeom>
        <a:gradFill rotWithShape="0">
          <a:gsLst>
            <a:gs pos="0">
              <a:schemeClr val="accent5">
                <a:hueOff val="0"/>
                <a:satOff val="0"/>
                <a:lumOff val="0"/>
                <a:alphaOff val="0"/>
                <a:tint val="94000"/>
                <a:satMod val="103000"/>
                <a:lumMod val="102000"/>
              </a:schemeClr>
            </a:gs>
            <a:gs pos="50000">
              <a:schemeClr val="accent5">
                <a:hueOff val="0"/>
                <a:satOff val="0"/>
                <a:lumOff val="0"/>
                <a:alphaOff val="0"/>
                <a:shade val="100000"/>
                <a:satMod val="110000"/>
                <a:lumMod val="100000"/>
              </a:schemeClr>
            </a:gs>
            <a:gs pos="100000">
              <a:schemeClr val="accent5">
                <a:hueOff val="0"/>
                <a:satOff val="0"/>
                <a:lumOff val="0"/>
                <a:alphaOff val="0"/>
                <a:shade val="78000"/>
                <a:satMod val="120000"/>
                <a:lumMod val="99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sp>
    <dsp:sp modelId="{B73CAD2B-3BA5-4210-84F4-D9020DA652FC}">
      <dsp:nvSpPr>
        <dsp:cNvPr id="0" name=""/>
        <dsp:cNvSpPr/>
      </dsp:nvSpPr>
      <dsp:spPr>
        <a:xfrm>
          <a:off x="4627048" y="3248365"/>
          <a:ext cx="3828740" cy="2605363"/>
        </a:xfrm>
        <a:prstGeom prst="roundRect">
          <a:avLst>
            <a:gd name="adj" fmla="val 10000"/>
          </a:avLst>
        </a:prstGeom>
        <a:solidFill>
          <a:schemeClr val="lt1">
            <a:alpha val="90000"/>
            <a:hueOff val="0"/>
            <a:satOff val="0"/>
            <a:lumOff val="0"/>
            <a:alphaOff val="0"/>
          </a:schemeClr>
        </a:solidFill>
        <a:ln w="6350" cap="flat" cmpd="sng" algn="in">
          <a:solidFill>
            <a:schemeClr val="accent5">
              <a:hueOff val="0"/>
              <a:satOff val="0"/>
              <a:lumOff val="0"/>
              <a:alphaOff val="0"/>
            </a:schemeClr>
          </a:solidFill>
          <a:prstDash val="solid"/>
        </a:ln>
        <a:effectLst/>
        <a:scene3d>
          <a:camera prst="orthographicFront"/>
          <a:lightRig rig="threePt" dir="t">
            <a:rot lat="0" lon="0" rev="7500000"/>
          </a:lightRig>
        </a:scene3d>
        <a:sp3d z="152400" extrusionH="63500" prstMaterial="dkEdge">
          <a:bevelT w="125400" h="363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zh-TW" altLang="en-US" sz="1800" kern="1200" dirty="0" smtClean="0"/>
            <a:t>學習動機</a:t>
          </a:r>
          <a:endParaRPr lang="en-US" altLang="zh-TW" sz="1800" kern="1200" dirty="0" smtClean="0"/>
        </a:p>
        <a:p>
          <a:pPr lvl="0" algn="ctr" defTabSz="800100">
            <a:lnSpc>
              <a:spcPct val="90000"/>
            </a:lnSpc>
            <a:spcBef>
              <a:spcPct val="0"/>
            </a:spcBef>
            <a:spcAft>
              <a:spcPct val="35000"/>
            </a:spcAft>
          </a:pPr>
          <a:r>
            <a:rPr lang="en-US" altLang="zh-TW" sz="1800" kern="1200" dirty="0" smtClean="0"/>
            <a:t>25.5%</a:t>
          </a:r>
          <a:r>
            <a:rPr lang="zh-TW" altLang="en-US" sz="1800" kern="1200" dirty="0" smtClean="0"/>
            <a:t>學童認為努力無法獲得回報</a:t>
          </a:r>
          <a:endParaRPr lang="en-US" altLang="zh-TW" sz="1800" kern="1200" dirty="0" smtClean="0"/>
        </a:p>
        <a:p>
          <a:pPr lvl="0" algn="ctr" defTabSz="800100">
            <a:lnSpc>
              <a:spcPct val="90000"/>
            </a:lnSpc>
            <a:spcBef>
              <a:spcPct val="0"/>
            </a:spcBef>
            <a:spcAft>
              <a:spcPct val="35000"/>
            </a:spcAft>
          </a:pPr>
          <a:r>
            <a:rPr lang="en-US" altLang="zh-TW" sz="1800" kern="1200" dirty="0" smtClean="0"/>
            <a:t>21.4%</a:t>
          </a:r>
          <a:r>
            <a:rPr lang="zh-TW" altLang="en-US" sz="1800" kern="1200" dirty="0" smtClean="0"/>
            <a:t>學童認為念書對將來無用</a:t>
          </a:r>
          <a:endParaRPr lang="en-US" altLang="zh-TW" sz="1800" kern="1200" dirty="0" smtClean="0"/>
        </a:p>
        <a:p>
          <a:pPr lvl="0" algn="ctr" defTabSz="800100">
            <a:lnSpc>
              <a:spcPct val="90000"/>
            </a:lnSpc>
            <a:spcBef>
              <a:spcPct val="0"/>
            </a:spcBef>
            <a:spcAft>
              <a:spcPct val="35000"/>
            </a:spcAft>
          </a:pPr>
          <a:r>
            <a:rPr lang="en-US" altLang="zh-TW" sz="1800" kern="1200" dirty="0" smtClean="0"/>
            <a:t>33.2%</a:t>
          </a:r>
          <a:r>
            <a:rPr lang="zh-TW" altLang="en-US" sz="1800" kern="1200" dirty="0" smtClean="0"/>
            <a:t>學童不想花心思念書</a:t>
          </a:r>
          <a:endParaRPr lang="zh-TW" altLang="en-US" sz="1800" kern="1200" dirty="0"/>
        </a:p>
      </dsp:txBody>
      <dsp:txXfrm>
        <a:off x="4703356" y="3324673"/>
        <a:ext cx="3676124" cy="2452747"/>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327B520-8F0B-41B2-A125-9ED040032680}">
      <dsp:nvSpPr>
        <dsp:cNvPr id="0" name=""/>
        <dsp:cNvSpPr/>
      </dsp:nvSpPr>
      <dsp:spPr>
        <a:xfrm>
          <a:off x="1305017" y="417"/>
          <a:ext cx="1957526" cy="1627650"/>
        </a:xfrm>
        <a:prstGeom prst="rightArrow">
          <a:avLst>
            <a:gd name="adj1" fmla="val 75000"/>
            <a:gd name="adj2" fmla="val 50000"/>
          </a:avLst>
        </a:prstGeom>
        <a:solidFill>
          <a:schemeClr val="accent3">
            <a:alpha val="90000"/>
            <a:tint val="40000"/>
            <a:hueOff val="0"/>
            <a:satOff val="0"/>
            <a:lumOff val="0"/>
            <a:alphaOff val="0"/>
          </a:schemeClr>
        </a:solidFill>
        <a:ln w="6350" cap="flat" cmpd="sng" algn="in">
          <a:solidFill>
            <a:schemeClr val="accent3">
              <a:alpha val="90000"/>
              <a:tint val="40000"/>
              <a:hueOff val="0"/>
              <a:satOff val="0"/>
              <a:lumOff val="0"/>
              <a:alphaOff val="0"/>
            </a:schemeClr>
          </a:solidFill>
          <a:prstDash val="solid"/>
        </a:ln>
        <a:effectLst/>
        <a:scene3d>
          <a:camera prst="orthographicFront"/>
          <a:lightRig rig="threePt" dir="t">
            <a:rot lat="0" lon="0" rev="7500000"/>
          </a:lightRig>
        </a:scene3d>
        <a:sp3d z="-152400" extrusionH="63500" prstMaterial="dkEdge">
          <a:bevelT w="144450" h="363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11430" tIns="11430" rIns="11430" bIns="11430" numCol="1" spcCol="1270" anchor="t" anchorCtr="0">
          <a:noAutofit/>
        </a:bodyPr>
        <a:lstStyle/>
        <a:p>
          <a:pPr marL="171450" lvl="1" indent="-171450" algn="l" defTabSz="800100">
            <a:lnSpc>
              <a:spcPct val="90000"/>
            </a:lnSpc>
            <a:spcBef>
              <a:spcPct val="0"/>
            </a:spcBef>
            <a:spcAft>
              <a:spcPct val="15000"/>
            </a:spcAft>
            <a:buChar char="••"/>
          </a:pPr>
          <a:r>
            <a:rPr lang="zh-TW" altLang="en-US" sz="1800" kern="1200" dirty="0"/>
            <a:t>生活中學習</a:t>
          </a:r>
        </a:p>
        <a:p>
          <a:pPr marL="171450" lvl="1" indent="-171450" algn="l" defTabSz="800100">
            <a:lnSpc>
              <a:spcPct val="90000"/>
            </a:lnSpc>
            <a:spcBef>
              <a:spcPct val="0"/>
            </a:spcBef>
            <a:spcAft>
              <a:spcPct val="15000"/>
            </a:spcAft>
            <a:buChar char="••"/>
          </a:pPr>
          <a:r>
            <a:rPr lang="zh-TW" altLang="en-US" sz="1800" kern="1200" dirty="0"/>
            <a:t>減緩壓力</a:t>
          </a:r>
        </a:p>
        <a:p>
          <a:pPr marL="171450" lvl="1" indent="-171450" algn="l" defTabSz="800100">
            <a:lnSpc>
              <a:spcPct val="90000"/>
            </a:lnSpc>
            <a:spcBef>
              <a:spcPct val="0"/>
            </a:spcBef>
            <a:spcAft>
              <a:spcPct val="15000"/>
            </a:spcAft>
            <a:buChar char="••"/>
          </a:pPr>
          <a:endParaRPr lang="zh-TW" altLang="en-US" sz="1800" kern="1200" dirty="0"/>
        </a:p>
      </dsp:txBody>
      <dsp:txXfrm>
        <a:off x="1305017" y="203873"/>
        <a:ext cx="1347157" cy="1220738"/>
      </dsp:txXfrm>
    </dsp:sp>
    <dsp:sp modelId="{653E63FE-4225-4B77-B5AB-E2DE8FABC9B2}">
      <dsp:nvSpPr>
        <dsp:cNvPr id="0" name=""/>
        <dsp:cNvSpPr/>
      </dsp:nvSpPr>
      <dsp:spPr>
        <a:xfrm>
          <a:off x="0" y="0"/>
          <a:ext cx="1305017" cy="1627650"/>
        </a:xfrm>
        <a:prstGeom prst="roundRect">
          <a:avLst/>
        </a:prstGeom>
        <a:gradFill rotWithShape="0">
          <a:gsLst>
            <a:gs pos="0">
              <a:schemeClr val="accent3">
                <a:hueOff val="0"/>
                <a:satOff val="0"/>
                <a:lumOff val="0"/>
                <a:alphaOff val="0"/>
                <a:tint val="94000"/>
                <a:satMod val="103000"/>
                <a:lumMod val="102000"/>
              </a:schemeClr>
            </a:gs>
            <a:gs pos="50000">
              <a:schemeClr val="accent3">
                <a:hueOff val="0"/>
                <a:satOff val="0"/>
                <a:lumOff val="0"/>
                <a:alphaOff val="0"/>
                <a:shade val="100000"/>
                <a:satMod val="110000"/>
                <a:lumMod val="100000"/>
              </a:schemeClr>
            </a:gs>
            <a:gs pos="100000">
              <a:schemeClr val="accent3">
                <a:hueOff val="0"/>
                <a:satOff val="0"/>
                <a:lumOff val="0"/>
                <a:alphaOff val="0"/>
                <a:shade val="78000"/>
                <a:satMod val="120000"/>
                <a:lumMod val="99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33350" tIns="66675" rIns="133350" bIns="66675" numCol="1" spcCol="1270" anchor="ctr" anchorCtr="0">
          <a:noAutofit/>
        </a:bodyPr>
        <a:lstStyle/>
        <a:p>
          <a:pPr lvl="0" algn="ctr" defTabSz="1555750">
            <a:lnSpc>
              <a:spcPct val="90000"/>
            </a:lnSpc>
            <a:spcBef>
              <a:spcPct val="0"/>
            </a:spcBef>
            <a:spcAft>
              <a:spcPct val="35000"/>
            </a:spcAft>
          </a:pPr>
          <a:r>
            <a:rPr lang="zh-TW" altLang="en-US" sz="3500" kern="1200" dirty="0"/>
            <a:t>優點</a:t>
          </a:r>
        </a:p>
      </dsp:txBody>
      <dsp:txXfrm>
        <a:off x="63706" y="63706"/>
        <a:ext cx="1177605" cy="1500238"/>
      </dsp:txXfrm>
    </dsp:sp>
    <dsp:sp modelId="{3656AE1E-7458-4F9E-8BCC-03848CCFA6AA}">
      <dsp:nvSpPr>
        <dsp:cNvPr id="0" name=""/>
        <dsp:cNvSpPr/>
      </dsp:nvSpPr>
      <dsp:spPr>
        <a:xfrm>
          <a:off x="1305017" y="1790833"/>
          <a:ext cx="1957526" cy="1627650"/>
        </a:xfrm>
        <a:prstGeom prst="rightArrow">
          <a:avLst>
            <a:gd name="adj1" fmla="val 75000"/>
            <a:gd name="adj2" fmla="val 50000"/>
          </a:avLst>
        </a:prstGeom>
        <a:solidFill>
          <a:schemeClr val="accent3">
            <a:alpha val="90000"/>
            <a:tint val="40000"/>
            <a:hueOff val="0"/>
            <a:satOff val="0"/>
            <a:lumOff val="0"/>
            <a:alphaOff val="0"/>
          </a:schemeClr>
        </a:solidFill>
        <a:ln w="6350" cap="flat" cmpd="sng" algn="in">
          <a:solidFill>
            <a:schemeClr val="accent3">
              <a:alpha val="90000"/>
              <a:tint val="40000"/>
              <a:hueOff val="0"/>
              <a:satOff val="0"/>
              <a:lumOff val="0"/>
              <a:alphaOff val="0"/>
            </a:schemeClr>
          </a:solidFill>
          <a:prstDash val="solid"/>
        </a:ln>
        <a:effectLst/>
        <a:scene3d>
          <a:camera prst="orthographicFront"/>
          <a:lightRig rig="threePt" dir="t">
            <a:rot lat="0" lon="0" rev="7500000"/>
          </a:lightRig>
        </a:scene3d>
        <a:sp3d z="-152400" extrusionH="63500" prstMaterial="dkEdge">
          <a:bevelT w="144450" h="363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11430" tIns="11430" rIns="11430" bIns="11430" numCol="1" spcCol="1270" anchor="t" anchorCtr="0">
          <a:noAutofit/>
        </a:bodyPr>
        <a:lstStyle/>
        <a:p>
          <a:pPr marL="171450" lvl="1" indent="-171450" algn="l" defTabSz="800100">
            <a:lnSpc>
              <a:spcPct val="90000"/>
            </a:lnSpc>
            <a:spcBef>
              <a:spcPct val="0"/>
            </a:spcBef>
            <a:spcAft>
              <a:spcPct val="15000"/>
            </a:spcAft>
            <a:buChar char="••"/>
          </a:pPr>
          <a:r>
            <a:rPr lang="zh-TW" altLang="en-US" sz="1800" kern="1200" dirty="0"/>
            <a:t>需家長共識</a:t>
          </a:r>
        </a:p>
        <a:p>
          <a:pPr marL="171450" lvl="1" indent="-171450" algn="l" defTabSz="800100">
            <a:lnSpc>
              <a:spcPct val="90000"/>
            </a:lnSpc>
            <a:spcBef>
              <a:spcPct val="0"/>
            </a:spcBef>
            <a:spcAft>
              <a:spcPct val="15000"/>
            </a:spcAft>
            <a:buChar char="••"/>
          </a:pPr>
          <a:r>
            <a:rPr lang="zh-TW" altLang="en-US" sz="1800" kern="1200" dirty="0"/>
            <a:t>教師</a:t>
          </a:r>
          <a:r>
            <a:rPr lang="zh-TW" altLang="en-US" sz="1800" kern="1200" dirty="0" smtClean="0"/>
            <a:t>能力</a:t>
          </a:r>
          <a:endParaRPr lang="zh-TW" altLang="en-US" sz="1800" kern="1200" dirty="0"/>
        </a:p>
        <a:p>
          <a:pPr marL="171450" lvl="1" indent="-171450" algn="l" defTabSz="800100">
            <a:lnSpc>
              <a:spcPct val="90000"/>
            </a:lnSpc>
            <a:spcBef>
              <a:spcPct val="0"/>
            </a:spcBef>
            <a:spcAft>
              <a:spcPct val="15000"/>
            </a:spcAft>
            <a:buChar char="••"/>
          </a:pPr>
          <a:r>
            <a:rPr lang="zh-TW" altLang="en-US" sz="1800" kern="1200" dirty="0" smtClean="0"/>
            <a:t>要求</a:t>
          </a:r>
          <a:r>
            <a:rPr lang="zh-TW" altLang="en-US" sz="1800" kern="1200" dirty="0"/>
            <a:t>高</a:t>
          </a:r>
        </a:p>
      </dsp:txBody>
      <dsp:txXfrm>
        <a:off x="1305017" y="1994289"/>
        <a:ext cx="1347157" cy="1220738"/>
      </dsp:txXfrm>
    </dsp:sp>
    <dsp:sp modelId="{9B2EA060-CCB1-4A0A-A266-278E0C8E95D2}">
      <dsp:nvSpPr>
        <dsp:cNvPr id="0" name=""/>
        <dsp:cNvSpPr/>
      </dsp:nvSpPr>
      <dsp:spPr>
        <a:xfrm>
          <a:off x="0" y="1790833"/>
          <a:ext cx="1305017" cy="1627650"/>
        </a:xfrm>
        <a:prstGeom prst="roundRect">
          <a:avLst/>
        </a:prstGeom>
        <a:gradFill rotWithShape="0">
          <a:gsLst>
            <a:gs pos="0">
              <a:schemeClr val="accent3">
                <a:hueOff val="0"/>
                <a:satOff val="0"/>
                <a:lumOff val="0"/>
                <a:alphaOff val="0"/>
                <a:tint val="94000"/>
                <a:satMod val="103000"/>
                <a:lumMod val="102000"/>
              </a:schemeClr>
            </a:gs>
            <a:gs pos="50000">
              <a:schemeClr val="accent3">
                <a:hueOff val="0"/>
                <a:satOff val="0"/>
                <a:lumOff val="0"/>
                <a:alphaOff val="0"/>
                <a:shade val="100000"/>
                <a:satMod val="110000"/>
                <a:lumMod val="100000"/>
              </a:schemeClr>
            </a:gs>
            <a:gs pos="100000">
              <a:schemeClr val="accent3">
                <a:hueOff val="0"/>
                <a:satOff val="0"/>
                <a:lumOff val="0"/>
                <a:alphaOff val="0"/>
                <a:shade val="78000"/>
                <a:satMod val="120000"/>
                <a:lumMod val="99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33350" tIns="66675" rIns="133350" bIns="66675" numCol="1" spcCol="1270" anchor="ctr" anchorCtr="0">
          <a:noAutofit/>
        </a:bodyPr>
        <a:lstStyle/>
        <a:p>
          <a:pPr lvl="0" algn="ctr" defTabSz="1555750">
            <a:lnSpc>
              <a:spcPct val="90000"/>
            </a:lnSpc>
            <a:spcBef>
              <a:spcPct val="0"/>
            </a:spcBef>
            <a:spcAft>
              <a:spcPct val="35000"/>
            </a:spcAft>
          </a:pPr>
          <a:r>
            <a:rPr lang="zh-TW" altLang="en-US" sz="3500" kern="1200" dirty="0"/>
            <a:t>缺點</a:t>
          </a:r>
        </a:p>
      </dsp:txBody>
      <dsp:txXfrm>
        <a:off x="63706" y="1854539"/>
        <a:ext cx="1177605" cy="1500238"/>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652B61D-8818-4C32-9301-D103748E2CF2}">
      <dsp:nvSpPr>
        <dsp:cNvPr id="0" name=""/>
        <dsp:cNvSpPr/>
      </dsp:nvSpPr>
      <dsp:spPr>
        <a:xfrm>
          <a:off x="2980937" y="670848"/>
          <a:ext cx="514972" cy="91440"/>
        </a:xfrm>
        <a:custGeom>
          <a:avLst/>
          <a:gdLst/>
          <a:ahLst/>
          <a:cxnLst/>
          <a:rect l="0" t="0" r="0" b="0"/>
          <a:pathLst>
            <a:path>
              <a:moveTo>
                <a:pt x="0" y="45720"/>
              </a:moveTo>
              <a:lnTo>
                <a:pt x="514972" y="45720"/>
              </a:lnTo>
            </a:path>
          </a:pathLst>
        </a:custGeom>
        <a:noFill/>
        <a:ln w="6350" cap="flat" cmpd="sng" algn="in">
          <a:solidFill>
            <a:schemeClr val="accent1">
              <a:hueOff val="0"/>
              <a:satOff val="0"/>
              <a:lumOff val="0"/>
              <a:alphaOff val="0"/>
            </a:schemeClr>
          </a:solidFill>
          <a:prstDash val="solid"/>
          <a:tailEnd type="arrow"/>
        </a:ln>
        <a:effectLst/>
        <a:scene3d>
          <a:camera prst="orthographicFront">
            <a:rot lat="0" lon="0" rev="0"/>
          </a:camera>
          <a:lightRig rig="contrasting" dir="t">
            <a:rot lat="0" lon="0" rev="1200000"/>
          </a:lightRig>
        </a:scene3d>
        <a:sp3d z="-110000"/>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zh-TW" altLang="en-US" sz="500" kern="1200"/>
        </a:p>
      </dsp:txBody>
      <dsp:txXfrm>
        <a:off x="3224784" y="713838"/>
        <a:ext cx="27278" cy="5461"/>
      </dsp:txXfrm>
    </dsp:sp>
    <dsp:sp modelId="{EF3A9567-25B3-4381-BD67-3057FA3DF620}">
      <dsp:nvSpPr>
        <dsp:cNvPr id="0" name=""/>
        <dsp:cNvSpPr/>
      </dsp:nvSpPr>
      <dsp:spPr>
        <a:xfrm>
          <a:off x="624178" y="23112"/>
          <a:ext cx="2358559" cy="1386912"/>
        </a:xfrm>
        <a:prstGeom prst="rect">
          <a:avLst/>
        </a:prstGeom>
        <a:solidFill>
          <a:schemeClr val="accent1">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199136" tIns="199136" rIns="199136" bIns="199136" numCol="1" spcCol="1270" anchor="ctr" anchorCtr="0">
          <a:noAutofit/>
        </a:bodyPr>
        <a:lstStyle/>
        <a:p>
          <a:pPr lvl="0" algn="ctr" defTabSz="1244600">
            <a:lnSpc>
              <a:spcPct val="90000"/>
            </a:lnSpc>
            <a:spcBef>
              <a:spcPct val="0"/>
            </a:spcBef>
            <a:spcAft>
              <a:spcPct val="35000"/>
            </a:spcAft>
          </a:pPr>
          <a:r>
            <a:rPr lang="zh-TW" sz="2800" kern="1200" dirty="0" smtClean="0"/>
            <a:t>全國閱讀計畫</a:t>
          </a:r>
          <a:r>
            <a:rPr lang="en-US" sz="2800" kern="1200" dirty="0" smtClean="0"/>
            <a:t>(90-92</a:t>
          </a:r>
          <a:r>
            <a:rPr lang="zh-TW" sz="2800" kern="1200" dirty="0" smtClean="0"/>
            <a:t>年</a:t>
          </a:r>
          <a:r>
            <a:rPr lang="en-US" sz="2800" kern="1200" dirty="0" smtClean="0"/>
            <a:t>)</a:t>
          </a:r>
          <a:endParaRPr lang="zh-TW" altLang="en-US" sz="2800" kern="1200" dirty="0"/>
        </a:p>
      </dsp:txBody>
      <dsp:txXfrm>
        <a:off x="624178" y="23112"/>
        <a:ext cx="2358559" cy="1386912"/>
      </dsp:txXfrm>
    </dsp:sp>
    <dsp:sp modelId="{B102E00F-9D9D-4947-A26F-07F23F71A3E0}">
      <dsp:nvSpPr>
        <dsp:cNvPr id="0" name=""/>
        <dsp:cNvSpPr/>
      </dsp:nvSpPr>
      <dsp:spPr>
        <a:xfrm>
          <a:off x="5898566" y="670848"/>
          <a:ext cx="514972" cy="91440"/>
        </a:xfrm>
        <a:custGeom>
          <a:avLst/>
          <a:gdLst/>
          <a:ahLst/>
          <a:cxnLst/>
          <a:rect l="0" t="0" r="0" b="0"/>
          <a:pathLst>
            <a:path>
              <a:moveTo>
                <a:pt x="0" y="45720"/>
              </a:moveTo>
              <a:lnTo>
                <a:pt x="514972" y="45720"/>
              </a:lnTo>
            </a:path>
          </a:pathLst>
        </a:custGeom>
        <a:noFill/>
        <a:ln w="6350" cap="flat" cmpd="sng" algn="in">
          <a:solidFill>
            <a:schemeClr val="accent1">
              <a:hueOff val="0"/>
              <a:satOff val="0"/>
              <a:lumOff val="0"/>
              <a:alphaOff val="0"/>
            </a:schemeClr>
          </a:solidFill>
          <a:prstDash val="solid"/>
          <a:tailEnd type="arrow"/>
        </a:ln>
        <a:effectLst/>
        <a:scene3d>
          <a:camera prst="orthographicFront">
            <a:rot lat="0" lon="0" rev="0"/>
          </a:camera>
          <a:lightRig rig="contrasting" dir="t">
            <a:rot lat="0" lon="0" rev="1200000"/>
          </a:lightRig>
        </a:scene3d>
        <a:sp3d z="-110000"/>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zh-TW" altLang="en-US" sz="500" kern="1200"/>
        </a:p>
      </dsp:txBody>
      <dsp:txXfrm>
        <a:off x="6142413" y="713838"/>
        <a:ext cx="27278" cy="5461"/>
      </dsp:txXfrm>
    </dsp:sp>
    <dsp:sp modelId="{0919A023-75D5-48CF-BE12-38BA27E87364}">
      <dsp:nvSpPr>
        <dsp:cNvPr id="0" name=""/>
        <dsp:cNvSpPr/>
      </dsp:nvSpPr>
      <dsp:spPr>
        <a:xfrm>
          <a:off x="3528310" y="4951"/>
          <a:ext cx="2372056" cy="1423233"/>
        </a:xfrm>
        <a:prstGeom prst="rect">
          <a:avLst/>
        </a:prstGeom>
        <a:solidFill>
          <a:schemeClr val="accent1">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135128" tIns="135128" rIns="135128" bIns="135128" numCol="1" spcCol="1270" anchor="ctr" anchorCtr="0">
          <a:noAutofit/>
        </a:bodyPr>
        <a:lstStyle/>
        <a:p>
          <a:pPr lvl="0" algn="ctr" defTabSz="844550">
            <a:lnSpc>
              <a:spcPct val="90000"/>
            </a:lnSpc>
            <a:spcBef>
              <a:spcPct val="0"/>
            </a:spcBef>
            <a:spcAft>
              <a:spcPct val="35000"/>
            </a:spcAft>
          </a:pPr>
          <a:r>
            <a:rPr lang="zh-TW" sz="1900" kern="1200" dirty="0" smtClean="0"/>
            <a:t>焦點三百－國民小學兒童閱讀推動計畫</a:t>
          </a:r>
          <a:r>
            <a:rPr lang="en-US" sz="1900" kern="1200" dirty="0" smtClean="0"/>
            <a:t>(93-97</a:t>
          </a:r>
          <a:r>
            <a:rPr lang="zh-TW" sz="1900" kern="1200" dirty="0" smtClean="0"/>
            <a:t>年</a:t>
          </a:r>
          <a:r>
            <a:rPr lang="en-US" sz="1900" kern="1200" dirty="0" smtClean="0"/>
            <a:t>) </a:t>
          </a:r>
          <a:endParaRPr lang="zh-TW" altLang="en-US" sz="1900" kern="1200" dirty="0"/>
        </a:p>
      </dsp:txBody>
      <dsp:txXfrm>
        <a:off x="3528310" y="4951"/>
        <a:ext cx="2372056" cy="1423233"/>
      </dsp:txXfrm>
    </dsp:sp>
    <dsp:sp modelId="{2E352A2D-8C79-4AA7-A9C4-BCD227EAE0FE}">
      <dsp:nvSpPr>
        <dsp:cNvPr id="0" name=""/>
        <dsp:cNvSpPr/>
      </dsp:nvSpPr>
      <dsp:spPr>
        <a:xfrm>
          <a:off x="1810206" y="1426385"/>
          <a:ext cx="5821760" cy="514972"/>
        </a:xfrm>
        <a:custGeom>
          <a:avLst/>
          <a:gdLst/>
          <a:ahLst/>
          <a:cxnLst/>
          <a:rect l="0" t="0" r="0" b="0"/>
          <a:pathLst>
            <a:path>
              <a:moveTo>
                <a:pt x="5821760" y="0"/>
              </a:moveTo>
              <a:lnTo>
                <a:pt x="5821760" y="274586"/>
              </a:lnTo>
              <a:lnTo>
                <a:pt x="0" y="274586"/>
              </a:lnTo>
              <a:lnTo>
                <a:pt x="0" y="514972"/>
              </a:lnTo>
            </a:path>
          </a:pathLst>
        </a:custGeom>
        <a:noFill/>
        <a:ln w="6350" cap="flat" cmpd="sng" algn="in">
          <a:solidFill>
            <a:schemeClr val="accent1">
              <a:hueOff val="0"/>
              <a:satOff val="0"/>
              <a:lumOff val="0"/>
              <a:alphaOff val="0"/>
            </a:schemeClr>
          </a:solidFill>
          <a:prstDash val="solid"/>
          <a:tailEnd type="arrow"/>
        </a:ln>
        <a:effectLst/>
        <a:scene3d>
          <a:camera prst="orthographicFront">
            <a:rot lat="0" lon="0" rev="0"/>
          </a:camera>
          <a:lightRig rig="contrasting" dir="t">
            <a:rot lat="0" lon="0" rev="1200000"/>
          </a:lightRig>
        </a:scene3d>
        <a:sp3d z="-110000"/>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zh-TW" altLang="en-US" sz="500" kern="1200"/>
        </a:p>
      </dsp:txBody>
      <dsp:txXfrm>
        <a:off x="4574905" y="1681141"/>
        <a:ext cx="292363" cy="5461"/>
      </dsp:txXfrm>
    </dsp:sp>
    <dsp:sp modelId="{935F1DF8-052C-4B3F-806A-2A6364D9C3B8}">
      <dsp:nvSpPr>
        <dsp:cNvPr id="0" name=""/>
        <dsp:cNvSpPr/>
      </dsp:nvSpPr>
      <dsp:spPr>
        <a:xfrm>
          <a:off x="6445939" y="4951"/>
          <a:ext cx="2372056" cy="1423233"/>
        </a:xfrm>
        <a:prstGeom prst="rect">
          <a:avLst/>
        </a:prstGeom>
        <a:solidFill>
          <a:schemeClr val="accent1">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135128" tIns="135128" rIns="135128" bIns="135128" numCol="1" spcCol="1270" anchor="ctr" anchorCtr="0">
          <a:noAutofit/>
        </a:bodyPr>
        <a:lstStyle/>
        <a:p>
          <a:pPr lvl="0" algn="ctr" defTabSz="844550">
            <a:lnSpc>
              <a:spcPct val="90000"/>
            </a:lnSpc>
            <a:spcBef>
              <a:spcPct val="0"/>
            </a:spcBef>
            <a:spcAft>
              <a:spcPct val="35000"/>
            </a:spcAft>
          </a:pPr>
          <a:r>
            <a:rPr lang="zh-TW" sz="1900" kern="1200" dirty="0" smtClean="0"/>
            <a:t>偏遠地區國民中小學閱讀推廣計畫</a:t>
          </a:r>
          <a:r>
            <a:rPr lang="en-US" sz="1900" kern="1200" dirty="0" smtClean="0"/>
            <a:t>(95-97</a:t>
          </a:r>
          <a:r>
            <a:rPr lang="zh-TW" sz="1900" kern="1200" dirty="0" smtClean="0"/>
            <a:t>年</a:t>
          </a:r>
          <a:r>
            <a:rPr lang="en-US" sz="1900" kern="1200" dirty="0" smtClean="0"/>
            <a:t>)</a:t>
          </a:r>
          <a:endParaRPr lang="zh-TW" altLang="en-US" sz="1900" kern="1200" dirty="0"/>
        </a:p>
      </dsp:txBody>
      <dsp:txXfrm>
        <a:off x="6445939" y="4951"/>
        <a:ext cx="2372056" cy="1423233"/>
      </dsp:txXfrm>
    </dsp:sp>
    <dsp:sp modelId="{CDE8B637-D23F-49FB-8BFD-62872F32CCA8}">
      <dsp:nvSpPr>
        <dsp:cNvPr id="0" name=""/>
        <dsp:cNvSpPr/>
      </dsp:nvSpPr>
      <dsp:spPr>
        <a:xfrm>
          <a:off x="2994434" y="2639655"/>
          <a:ext cx="514972" cy="91440"/>
        </a:xfrm>
        <a:custGeom>
          <a:avLst/>
          <a:gdLst/>
          <a:ahLst/>
          <a:cxnLst/>
          <a:rect l="0" t="0" r="0" b="0"/>
          <a:pathLst>
            <a:path>
              <a:moveTo>
                <a:pt x="0" y="45720"/>
              </a:moveTo>
              <a:lnTo>
                <a:pt x="514972" y="45720"/>
              </a:lnTo>
            </a:path>
          </a:pathLst>
        </a:custGeom>
        <a:noFill/>
        <a:ln w="6350" cap="flat" cmpd="sng" algn="in">
          <a:solidFill>
            <a:schemeClr val="accent1">
              <a:hueOff val="0"/>
              <a:satOff val="0"/>
              <a:lumOff val="0"/>
              <a:alphaOff val="0"/>
            </a:schemeClr>
          </a:solidFill>
          <a:prstDash val="solid"/>
          <a:tailEnd type="arrow"/>
        </a:ln>
        <a:effectLst/>
        <a:scene3d>
          <a:camera prst="orthographicFront">
            <a:rot lat="0" lon="0" rev="0"/>
          </a:camera>
          <a:lightRig rig="contrasting" dir="t">
            <a:rot lat="0" lon="0" rev="1200000"/>
          </a:lightRig>
        </a:scene3d>
        <a:sp3d z="-110000"/>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zh-TW" altLang="en-US" sz="500" kern="1200"/>
        </a:p>
      </dsp:txBody>
      <dsp:txXfrm>
        <a:off x="3238281" y="2682644"/>
        <a:ext cx="27278" cy="5461"/>
      </dsp:txXfrm>
    </dsp:sp>
    <dsp:sp modelId="{E928C015-5ECD-46B0-9E32-818F666C88ED}">
      <dsp:nvSpPr>
        <dsp:cNvPr id="0" name=""/>
        <dsp:cNvSpPr/>
      </dsp:nvSpPr>
      <dsp:spPr>
        <a:xfrm>
          <a:off x="624178" y="1973758"/>
          <a:ext cx="2372056" cy="1423233"/>
        </a:xfrm>
        <a:prstGeom prst="rect">
          <a:avLst/>
        </a:prstGeom>
        <a:solidFill>
          <a:schemeClr val="accent1">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135128" tIns="135128" rIns="135128" bIns="135128" numCol="1" spcCol="1270" anchor="ctr" anchorCtr="0">
          <a:noAutofit/>
        </a:bodyPr>
        <a:lstStyle/>
        <a:p>
          <a:pPr lvl="0" algn="ctr" defTabSz="844550">
            <a:lnSpc>
              <a:spcPct val="90000"/>
            </a:lnSpc>
            <a:spcBef>
              <a:spcPct val="0"/>
            </a:spcBef>
            <a:spcAft>
              <a:spcPct val="35000"/>
            </a:spcAft>
          </a:pPr>
          <a:r>
            <a:rPr lang="zh-TW" sz="1900" kern="1200" dirty="0" smtClean="0"/>
            <a:t>悅讀</a:t>
          </a:r>
          <a:r>
            <a:rPr lang="en-US" sz="1900" kern="1200" dirty="0" smtClean="0"/>
            <a:t> 101—</a:t>
          </a:r>
          <a:r>
            <a:rPr lang="zh-TW" sz="1900" kern="1200" dirty="0" smtClean="0"/>
            <a:t>教育部國民中小學提昇閱讀計畫</a:t>
          </a:r>
          <a:r>
            <a:rPr lang="en-US" sz="1900" kern="1200" dirty="0" smtClean="0"/>
            <a:t>(97</a:t>
          </a:r>
          <a:r>
            <a:rPr lang="zh-TW" sz="1900" kern="1200" dirty="0" smtClean="0"/>
            <a:t>年起</a:t>
          </a:r>
          <a:r>
            <a:rPr lang="en-US" sz="1900" kern="1200" dirty="0" smtClean="0"/>
            <a:t>)</a:t>
          </a:r>
          <a:endParaRPr lang="zh-TW" altLang="en-US" sz="1900" kern="1200" dirty="0"/>
        </a:p>
      </dsp:txBody>
      <dsp:txXfrm>
        <a:off x="624178" y="1973758"/>
        <a:ext cx="2372056" cy="1423233"/>
      </dsp:txXfrm>
    </dsp:sp>
    <dsp:sp modelId="{118EA5C6-162F-41DD-A9D5-4F139ECD5212}">
      <dsp:nvSpPr>
        <dsp:cNvPr id="0" name=""/>
        <dsp:cNvSpPr/>
      </dsp:nvSpPr>
      <dsp:spPr>
        <a:xfrm>
          <a:off x="3541807" y="1973758"/>
          <a:ext cx="2372056" cy="1423233"/>
        </a:xfrm>
        <a:prstGeom prst="rect">
          <a:avLst/>
        </a:prstGeom>
        <a:solidFill>
          <a:schemeClr val="accent1">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135128" tIns="135128" rIns="135128" bIns="135128" numCol="1" spcCol="1270" anchor="ctr" anchorCtr="0">
          <a:noAutofit/>
        </a:bodyPr>
        <a:lstStyle/>
        <a:p>
          <a:pPr lvl="0" algn="ctr" defTabSz="844550">
            <a:lnSpc>
              <a:spcPct val="90000"/>
            </a:lnSpc>
            <a:spcBef>
              <a:spcPct val="0"/>
            </a:spcBef>
            <a:spcAft>
              <a:spcPct val="35000"/>
            </a:spcAft>
          </a:pPr>
          <a:r>
            <a:rPr lang="zh-TW" sz="1900" kern="1200" dirty="0" smtClean="0"/>
            <a:t>推動閱讀植根與空間改造計畫</a:t>
          </a:r>
          <a:r>
            <a:rPr lang="en-US" sz="1900" kern="1200" dirty="0" smtClean="0"/>
            <a:t>(98</a:t>
          </a:r>
          <a:r>
            <a:rPr lang="zh-TW" sz="1900" kern="1200" dirty="0" smtClean="0"/>
            <a:t>年</a:t>
          </a:r>
          <a:r>
            <a:rPr lang="en-US" sz="1900" kern="1200" dirty="0" smtClean="0"/>
            <a:t>2</a:t>
          </a:r>
          <a:r>
            <a:rPr lang="zh-TW" sz="1900" kern="1200" dirty="0" smtClean="0"/>
            <a:t>月訂定</a:t>
          </a:r>
          <a:r>
            <a:rPr lang="en-US" sz="1900" kern="1200" dirty="0" smtClean="0"/>
            <a:t>)</a:t>
          </a:r>
          <a:endParaRPr lang="zh-TW" altLang="en-US" sz="1900" kern="1200" dirty="0"/>
        </a:p>
      </dsp:txBody>
      <dsp:txXfrm>
        <a:off x="3541807" y="1973758"/>
        <a:ext cx="2372056" cy="1423233"/>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2964D01-2BFD-4501-86EE-CD9E349D5309}">
      <dsp:nvSpPr>
        <dsp:cNvPr id="0" name=""/>
        <dsp:cNvSpPr/>
      </dsp:nvSpPr>
      <dsp:spPr>
        <a:xfrm>
          <a:off x="1655085" y="1481818"/>
          <a:ext cx="1138142" cy="1138142"/>
        </a:xfrm>
        <a:prstGeom prst="ellipse">
          <a:avLst/>
        </a:prstGeom>
        <a:gradFill rotWithShape="0">
          <a:gsLst>
            <a:gs pos="0">
              <a:schemeClr val="accent4">
                <a:hueOff val="0"/>
                <a:satOff val="0"/>
                <a:lumOff val="0"/>
                <a:alphaOff val="0"/>
                <a:tint val="94000"/>
                <a:satMod val="103000"/>
                <a:lumMod val="102000"/>
              </a:schemeClr>
            </a:gs>
            <a:gs pos="50000">
              <a:schemeClr val="accent4">
                <a:hueOff val="0"/>
                <a:satOff val="0"/>
                <a:lumOff val="0"/>
                <a:alphaOff val="0"/>
                <a:shade val="100000"/>
                <a:satMod val="110000"/>
                <a:lumMod val="100000"/>
              </a:schemeClr>
            </a:gs>
            <a:gs pos="100000">
              <a:schemeClr val="accent4">
                <a:hueOff val="0"/>
                <a:satOff val="0"/>
                <a:lumOff val="0"/>
                <a:alphaOff val="0"/>
                <a:shade val="78000"/>
                <a:satMod val="120000"/>
                <a:lumMod val="99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9050" tIns="19050" rIns="19050" bIns="19050" numCol="1" spcCol="1270" anchor="ctr" anchorCtr="0">
          <a:noAutofit/>
        </a:bodyPr>
        <a:lstStyle/>
        <a:p>
          <a:pPr lvl="0" algn="ctr" defTabSz="1333500">
            <a:lnSpc>
              <a:spcPct val="90000"/>
            </a:lnSpc>
            <a:spcBef>
              <a:spcPct val="0"/>
            </a:spcBef>
            <a:spcAft>
              <a:spcPct val="35000"/>
            </a:spcAft>
          </a:pPr>
          <a:r>
            <a:rPr lang="zh-TW" altLang="en-US" sz="3000" kern="1200" dirty="0" smtClean="0"/>
            <a:t>成效</a:t>
          </a:r>
          <a:endParaRPr lang="zh-TW" altLang="en-US" sz="3000" kern="1200" dirty="0"/>
        </a:p>
      </dsp:txBody>
      <dsp:txXfrm>
        <a:off x="1821762" y="1648495"/>
        <a:ext cx="804788" cy="804788"/>
      </dsp:txXfrm>
    </dsp:sp>
    <dsp:sp modelId="{94DB9790-E90E-420A-B489-5CA24FDE08C3}">
      <dsp:nvSpPr>
        <dsp:cNvPr id="0" name=""/>
        <dsp:cNvSpPr/>
      </dsp:nvSpPr>
      <dsp:spPr>
        <a:xfrm rot="16200000">
          <a:off x="2053433" y="1288068"/>
          <a:ext cx="341445" cy="46054"/>
        </a:xfrm>
        <a:custGeom>
          <a:avLst/>
          <a:gdLst/>
          <a:ahLst/>
          <a:cxnLst/>
          <a:rect l="0" t="0" r="0" b="0"/>
          <a:pathLst>
            <a:path>
              <a:moveTo>
                <a:pt x="0" y="23027"/>
              </a:moveTo>
              <a:lnTo>
                <a:pt x="341445" y="23027"/>
              </a:lnTo>
            </a:path>
          </a:pathLst>
        </a:custGeom>
        <a:noFill/>
        <a:ln w="12700" cap="flat" cmpd="sng" algn="in">
          <a:solidFill>
            <a:schemeClr val="accent6">
              <a:hueOff val="0"/>
              <a:satOff val="0"/>
              <a:lumOff val="0"/>
              <a:alphaOff val="0"/>
            </a:schemeClr>
          </a:solidFill>
          <a:prstDash val="solid"/>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zh-TW" altLang="en-US" sz="500" kern="1200"/>
        </a:p>
      </dsp:txBody>
      <dsp:txXfrm>
        <a:off x="2215620" y="1302559"/>
        <a:ext cx="17072" cy="17072"/>
      </dsp:txXfrm>
    </dsp:sp>
    <dsp:sp modelId="{EED195DD-DE93-47DF-9790-848157CFED96}">
      <dsp:nvSpPr>
        <dsp:cNvPr id="0" name=""/>
        <dsp:cNvSpPr/>
      </dsp:nvSpPr>
      <dsp:spPr>
        <a:xfrm>
          <a:off x="1655085" y="2230"/>
          <a:ext cx="1138142" cy="1138142"/>
        </a:xfrm>
        <a:prstGeom prst="ellipse">
          <a:avLst/>
        </a:prstGeom>
        <a:gradFill rotWithShape="0">
          <a:gsLst>
            <a:gs pos="0">
              <a:schemeClr val="accent5">
                <a:hueOff val="0"/>
                <a:satOff val="0"/>
                <a:lumOff val="0"/>
                <a:alphaOff val="0"/>
                <a:tint val="94000"/>
                <a:satMod val="103000"/>
                <a:lumMod val="102000"/>
              </a:schemeClr>
            </a:gs>
            <a:gs pos="50000">
              <a:schemeClr val="accent5">
                <a:hueOff val="0"/>
                <a:satOff val="0"/>
                <a:lumOff val="0"/>
                <a:alphaOff val="0"/>
                <a:shade val="100000"/>
                <a:satMod val="110000"/>
                <a:lumMod val="100000"/>
              </a:schemeClr>
            </a:gs>
            <a:gs pos="100000">
              <a:schemeClr val="accent5">
                <a:hueOff val="0"/>
                <a:satOff val="0"/>
                <a:lumOff val="0"/>
                <a:alphaOff val="0"/>
                <a:shade val="78000"/>
                <a:satMod val="120000"/>
                <a:lumMod val="99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2065" tIns="12065" rIns="12065" bIns="12065" numCol="1" spcCol="1270" anchor="ctr" anchorCtr="0">
          <a:noAutofit/>
        </a:bodyPr>
        <a:lstStyle/>
        <a:p>
          <a:pPr lvl="0" algn="ctr" defTabSz="844550">
            <a:lnSpc>
              <a:spcPct val="90000"/>
            </a:lnSpc>
            <a:spcBef>
              <a:spcPct val="0"/>
            </a:spcBef>
            <a:spcAft>
              <a:spcPct val="35000"/>
            </a:spcAft>
          </a:pPr>
          <a:r>
            <a:rPr lang="zh-TW" altLang="en-US" sz="1900" kern="1200" dirty="0" smtClean="0"/>
            <a:t>民間團體參與</a:t>
          </a:r>
          <a:endParaRPr lang="zh-TW" altLang="en-US" sz="1900" kern="1200" dirty="0"/>
        </a:p>
      </dsp:txBody>
      <dsp:txXfrm>
        <a:off x="1821762" y="168907"/>
        <a:ext cx="804788" cy="804788"/>
      </dsp:txXfrm>
    </dsp:sp>
    <dsp:sp modelId="{A010347D-204B-4A9D-95B2-BF7DF7B1ACC3}">
      <dsp:nvSpPr>
        <dsp:cNvPr id="0" name=""/>
        <dsp:cNvSpPr/>
      </dsp:nvSpPr>
      <dsp:spPr>
        <a:xfrm rot="20520000">
          <a:off x="2757019" y="1799253"/>
          <a:ext cx="341445" cy="46054"/>
        </a:xfrm>
        <a:custGeom>
          <a:avLst/>
          <a:gdLst/>
          <a:ahLst/>
          <a:cxnLst/>
          <a:rect l="0" t="0" r="0" b="0"/>
          <a:pathLst>
            <a:path>
              <a:moveTo>
                <a:pt x="0" y="23027"/>
              </a:moveTo>
              <a:lnTo>
                <a:pt x="341445" y="23027"/>
              </a:lnTo>
            </a:path>
          </a:pathLst>
        </a:custGeom>
        <a:noFill/>
        <a:ln w="12700" cap="flat" cmpd="sng" algn="in">
          <a:solidFill>
            <a:schemeClr val="accent6">
              <a:hueOff val="0"/>
              <a:satOff val="0"/>
              <a:lumOff val="0"/>
              <a:alphaOff val="0"/>
            </a:schemeClr>
          </a:solidFill>
          <a:prstDash val="solid"/>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zh-TW" altLang="en-US" sz="500" kern="1200"/>
        </a:p>
      </dsp:txBody>
      <dsp:txXfrm>
        <a:off x="2919206" y="1813744"/>
        <a:ext cx="17072" cy="17072"/>
      </dsp:txXfrm>
    </dsp:sp>
    <dsp:sp modelId="{D9BC54EF-76C9-4B93-9CF4-7777CFDAB8A9}">
      <dsp:nvSpPr>
        <dsp:cNvPr id="0" name=""/>
        <dsp:cNvSpPr/>
      </dsp:nvSpPr>
      <dsp:spPr>
        <a:xfrm>
          <a:off x="3062257" y="1024600"/>
          <a:ext cx="1138142" cy="1138142"/>
        </a:xfrm>
        <a:prstGeom prst="ellipse">
          <a:avLst/>
        </a:prstGeom>
        <a:gradFill rotWithShape="0">
          <a:gsLst>
            <a:gs pos="0">
              <a:schemeClr val="accent5">
                <a:hueOff val="4778670"/>
                <a:satOff val="-10209"/>
                <a:lumOff val="-4265"/>
                <a:alphaOff val="0"/>
                <a:tint val="94000"/>
                <a:satMod val="103000"/>
                <a:lumMod val="102000"/>
              </a:schemeClr>
            </a:gs>
            <a:gs pos="50000">
              <a:schemeClr val="accent5">
                <a:hueOff val="4778670"/>
                <a:satOff val="-10209"/>
                <a:lumOff val="-4265"/>
                <a:alphaOff val="0"/>
                <a:shade val="100000"/>
                <a:satMod val="110000"/>
                <a:lumMod val="100000"/>
              </a:schemeClr>
            </a:gs>
            <a:gs pos="100000">
              <a:schemeClr val="accent5">
                <a:hueOff val="4778670"/>
                <a:satOff val="-10209"/>
                <a:lumOff val="-4265"/>
                <a:alphaOff val="0"/>
                <a:shade val="78000"/>
                <a:satMod val="120000"/>
                <a:lumMod val="99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2065" tIns="12065" rIns="12065" bIns="12065" numCol="1" spcCol="1270" anchor="ctr" anchorCtr="0">
          <a:noAutofit/>
        </a:bodyPr>
        <a:lstStyle/>
        <a:p>
          <a:pPr lvl="0" algn="ctr" defTabSz="844550">
            <a:lnSpc>
              <a:spcPct val="90000"/>
            </a:lnSpc>
            <a:spcBef>
              <a:spcPct val="0"/>
            </a:spcBef>
            <a:spcAft>
              <a:spcPct val="35000"/>
            </a:spcAft>
          </a:pPr>
          <a:r>
            <a:rPr lang="zh-TW" altLang="en-US" sz="1900" kern="1200" dirty="0" smtClean="0"/>
            <a:t>培訓種子教師</a:t>
          </a:r>
          <a:endParaRPr lang="zh-TW" altLang="en-US" sz="1900" kern="1200" dirty="0"/>
        </a:p>
      </dsp:txBody>
      <dsp:txXfrm>
        <a:off x="3228934" y="1191277"/>
        <a:ext cx="804788" cy="804788"/>
      </dsp:txXfrm>
    </dsp:sp>
    <dsp:sp modelId="{CF2A2C9C-C6AF-46C7-8274-126B6BCB7405}">
      <dsp:nvSpPr>
        <dsp:cNvPr id="0" name=""/>
        <dsp:cNvSpPr/>
      </dsp:nvSpPr>
      <dsp:spPr>
        <a:xfrm rot="3240000">
          <a:off x="2488273" y="2626368"/>
          <a:ext cx="341445" cy="46054"/>
        </a:xfrm>
        <a:custGeom>
          <a:avLst/>
          <a:gdLst/>
          <a:ahLst/>
          <a:cxnLst/>
          <a:rect l="0" t="0" r="0" b="0"/>
          <a:pathLst>
            <a:path>
              <a:moveTo>
                <a:pt x="0" y="23027"/>
              </a:moveTo>
              <a:lnTo>
                <a:pt x="341445" y="23027"/>
              </a:lnTo>
            </a:path>
          </a:pathLst>
        </a:custGeom>
        <a:noFill/>
        <a:ln w="12700" cap="flat" cmpd="sng" algn="in">
          <a:solidFill>
            <a:schemeClr val="accent6">
              <a:hueOff val="0"/>
              <a:satOff val="0"/>
              <a:lumOff val="0"/>
              <a:alphaOff val="0"/>
            </a:schemeClr>
          </a:solidFill>
          <a:prstDash val="solid"/>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zh-TW" altLang="en-US" sz="500" kern="1200"/>
        </a:p>
      </dsp:txBody>
      <dsp:txXfrm>
        <a:off x="2650460" y="2640859"/>
        <a:ext cx="17072" cy="17072"/>
      </dsp:txXfrm>
    </dsp:sp>
    <dsp:sp modelId="{A93170C8-449D-493F-9525-2696523B2023}">
      <dsp:nvSpPr>
        <dsp:cNvPr id="0" name=""/>
        <dsp:cNvSpPr/>
      </dsp:nvSpPr>
      <dsp:spPr>
        <a:xfrm>
          <a:off x="2524765" y="2678830"/>
          <a:ext cx="1138142" cy="1138142"/>
        </a:xfrm>
        <a:prstGeom prst="ellipse">
          <a:avLst/>
        </a:prstGeom>
        <a:gradFill rotWithShape="0">
          <a:gsLst>
            <a:gs pos="0">
              <a:schemeClr val="accent5">
                <a:hueOff val="9557340"/>
                <a:satOff val="-20419"/>
                <a:lumOff val="-8529"/>
                <a:alphaOff val="0"/>
                <a:tint val="94000"/>
                <a:satMod val="103000"/>
                <a:lumMod val="102000"/>
              </a:schemeClr>
            </a:gs>
            <a:gs pos="50000">
              <a:schemeClr val="accent5">
                <a:hueOff val="9557340"/>
                <a:satOff val="-20419"/>
                <a:lumOff val="-8529"/>
                <a:alphaOff val="0"/>
                <a:shade val="100000"/>
                <a:satMod val="110000"/>
                <a:lumMod val="100000"/>
              </a:schemeClr>
            </a:gs>
            <a:gs pos="100000">
              <a:schemeClr val="accent5">
                <a:hueOff val="9557340"/>
                <a:satOff val="-20419"/>
                <a:lumOff val="-8529"/>
                <a:alphaOff val="0"/>
                <a:shade val="78000"/>
                <a:satMod val="120000"/>
                <a:lumMod val="99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2065" tIns="12065" rIns="12065" bIns="12065" numCol="1" spcCol="1270" anchor="ctr" anchorCtr="0">
          <a:noAutofit/>
        </a:bodyPr>
        <a:lstStyle/>
        <a:p>
          <a:pPr lvl="0" algn="ctr" defTabSz="844550">
            <a:lnSpc>
              <a:spcPct val="90000"/>
            </a:lnSpc>
            <a:spcBef>
              <a:spcPct val="0"/>
            </a:spcBef>
            <a:spcAft>
              <a:spcPct val="35000"/>
            </a:spcAft>
          </a:pPr>
          <a:r>
            <a:rPr lang="zh-TW" altLang="en-US" sz="1900" kern="1200" dirty="0" smtClean="0"/>
            <a:t>充實校園圖書</a:t>
          </a:r>
          <a:endParaRPr lang="zh-TW" altLang="en-US" sz="1900" kern="1200" dirty="0"/>
        </a:p>
      </dsp:txBody>
      <dsp:txXfrm>
        <a:off x="2691442" y="2845507"/>
        <a:ext cx="804788" cy="804788"/>
      </dsp:txXfrm>
    </dsp:sp>
    <dsp:sp modelId="{5EE101C7-72FE-463F-82FC-AE4A62BF0784}">
      <dsp:nvSpPr>
        <dsp:cNvPr id="0" name=""/>
        <dsp:cNvSpPr/>
      </dsp:nvSpPr>
      <dsp:spPr>
        <a:xfrm rot="7560000">
          <a:off x="1618593" y="2626368"/>
          <a:ext cx="341445" cy="46054"/>
        </a:xfrm>
        <a:custGeom>
          <a:avLst/>
          <a:gdLst/>
          <a:ahLst/>
          <a:cxnLst/>
          <a:rect l="0" t="0" r="0" b="0"/>
          <a:pathLst>
            <a:path>
              <a:moveTo>
                <a:pt x="0" y="23027"/>
              </a:moveTo>
              <a:lnTo>
                <a:pt x="341445" y="23027"/>
              </a:lnTo>
            </a:path>
          </a:pathLst>
        </a:custGeom>
        <a:noFill/>
        <a:ln w="12700" cap="flat" cmpd="sng" algn="in">
          <a:solidFill>
            <a:schemeClr val="accent6">
              <a:hueOff val="0"/>
              <a:satOff val="0"/>
              <a:lumOff val="0"/>
              <a:alphaOff val="0"/>
            </a:schemeClr>
          </a:solidFill>
          <a:prstDash val="solid"/>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zh-TW" altLang="en-US" sz="500" kern="1200"/>
        </a:p>
      </dsp:txBody>
      <dsp:txXfrm rot="10800000">
        <a:off x="1780780" y="2640859"/>
        <a:ext cx="17072" cy="17072"/>
      </dsp:txXfrm>
    </dsp:sp>
    <dsp:sp modelId="{1D592419-CD5E-408F-BE1D-54984A5142CE}">
      <dsp:nvSpPr>
        <dsp:cNvPr id="0" name=""/>
        <dsp:cNvSpPr/>
      </dsp:nvSpPr>
      <dsp:spPr>
        <a:xfrm>
          <a:off x="785405" y="2678830"/>
          <a:ext cx="1138142" cy="1138142"/>
        </a:xfrm>
        <a:prstGeom prst="ellipse">
          <a:avLst/>
        </a:prstGeom>
        <a:gradFill rotWithShape="0">
          <a:gsLst>
            <a:gs pos="0">
              <a:schemeClr val="accent5">
                <a:hueOff val="14336010"/>
                <a:satOff val="-30628"/>
                <a:lumOff val="-12794"/>
                <a:alphaOff val="0"/>
                <a:tint val="94000"/>
                <a:satMod val="103000"/>
                <a:lumMod val="102000"/>
              </a:schemeClr>
            </a:gs>
            <a:gs pos="50000">
              <a:schemeClr val="accent5">
                <a:hueOff val="14336010"/>
                <a:satOff val="-30628"/>
                <a:lumOff val="-12794"/>
                <a:alphaOff val="0"/>
                <a:shade val="100000"/>
                <a:satMod val="110000"/>
                <a:lumMod val="100000"/>
              </a:schemeClr>
            </a:gs>
            <a:gs pos="100000">
              <a:schemeClr val="accent5">
                <a:hueOff val="14336010"/>
                <a:satOff val="-30628"/>
                <a:lumOff val="-12794"/>
                <a:alphaOff val="0"/>
                <a:shade val="78000"/>
                <a:satMod val="120000"/>
                <a:lumMod val="99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2065" tIns="12065" rIns="12065" bIns="12065" numCol="1" spcCol="1270" anchor="ctr" anchorCtr="0">
          <a:noAutofit/>
        </a:bodyPr>
        <a:lstStyle/>
        <a:p>
          <a:pPr lvl="0" algn="ctr" defTabSz="844550">
            <a:lnSpc>
              <a:spcPct val="90000"/>
            </a:lnSpc>
            <a:spcBef>
              <a:spcPct val="0"/>
            </a:spcBef>
            <a:spcAft>
              <a:spcPct val="35000"/>
            </a:spcAft>
          </a:pPr>
          <a:r>
            <a:rPr lang="zh-TW" altLang="en-US" sz="1900" kern="1200" dirty="0" smtClean="0"/>
            <a:t>營造閱讀環境</a:t>
          </a:r>
          <a:endParaRPr lang="zh-TW" altLang="en-US" sz="1900" kern="1200" dirty="0"/>
        </a:p>
      </dsp:txBody>
      <dsp:txXfrm>
        <a:off x="952082" y="2845507"/>
        <a:ext cx="804788" cy="804788"/>
      </dsp:txXfrm>
    </dsp:sp>
    <dsp:sp modelId="{5BA1DD96-A4BA-4527-8D86-85CD3094E833}">
      <dsp:nvSpPr>
        <dsp:cNvPr id="0" name=""/>
        <dsp:cNvSpPr/>
      </dsp:nvSpPr>
      <dsp:spPr>
        <a:xfrm rot="11880000">
          <a:off x="1349847" y="1799253"/>
          <a:ext cx="341445" cy="46054"/>
        </a:xfrm>
        <a:custGeom>
          <a:avLst/>
          <a:gdLst/>
          <a:ahLst/>
          <a:cxnLst/>
          <a:rect l="0" t="0" r="0" b="0"/>
          <a:pathLst>
            <a:path>
              <a:moveTo>
                <a:pt x="0" y="23027"/>
              </a:moveTo>
              <a:lnTo>
                <a:pt x="341445" y="23027"/>
              </a:lnTo>
            </a:path>
          </a:pathLst>
        </a:custGeom>
        <a:noFill/>
        <a:ln w="12700" cap="flat" cmpd="sng" algn="in">
          <a:solidFill>
            <a:schemeClr val="accent6">
              <a:hueOff val="0"/>
              <a:satOff val="0"/>
              <a:lumOff val="0"/>
              <a:alphaOff val="0"/>
            </a:schemeClr>
          </a:solidFill>
          <a:prstDash val="solid"/>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zh-TW" altLang="en-US" sz="500" kern="1200"/>
        </a:p>
      </dsp:txBody>
      <dsp:txXfrm rot="10800000">
        <a:off x="1512034" y="1813744"/>
        <a:ext cx="17072" cy="17072"/>
      </dsp:txXfrm>
    </dsp:sp>
    <dsp:sp modelId="{1698C740-0822-41C3-9F20-C08295EB7E46}">
      <dsp:nvSpPr>
        <dsp:cNvPr id="0" name=""/>
        <dsp:cNvSpPr/>
      </dsp:nvSpPr>
      <dsp:spPr>
        <a:xfrm>
          <a:off x="247913" y="1024600"/>
          <a:ext cx="1138142" cy="1138142"/>
        </a:xfrm>
        <a:prstGeom prst="ellipse">
          <a:avLst/>
        </a:prstGeom>
        <a:gradFill rotWithShape="0">
          <a:gsLst>
            <a:gs pos="0">
              <a:schemeClr val="accent5">
                <a:hueOff val="19114680"/>
                <a:satOff val="-40837"/>
                <a:lumOff val="-17059"/>
                <a:alphaOff val="0"/>
                <a:tint val="94000"/>
                <a:satMod val="103000"/>
                <a:lumMod val="102000"/>
              </a:schemeClr>
            </a:gs>
            <a:gs pos="50000">
              <a:schemeClr val="accent5">
                <a:hueOff val="19114680"/>
                <a:satOff val="-40837"/>
                <a:lumOff val="-17059"/>
                <a:alphaOff val="0"/>
                <a:shade val="100000"/>
                <a:satMod val="110000"/>
                <a:lumMod val="100000"/>
              </a:schemeClr>
            </a:gs>
            <a:gs pos="100000">
              <a:schemeClr val="accent5">
                <a:hueOff val="19114680"/>
                <a:satOff val="-40837"/>
                <a:lumOff val="-17059"/>
                <a:alphaOff val="0"/>
                <a:shade val="78000"/>
                <a:satMod val="120000"/>
                <a:lumMod val="99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2065" tIns="12065" rIns="12065" bIns="12065" numCol="1" spcCol="1270" anchor="ctr" anchorCtr="0">
          <a:noAutofit/>
        </a:bodyPr>
        <a:lstStyle/>
        <a:p>
          <a:pPr lvl="0" algn="ctr" defTabSz="844550">
            <a:lnSpc>
              <a:spcPct val="90000"/>
            </a:lnSpc>
            <a:spcBef>
              <a:spcPct val="0"/>
            </a:spcBef>
            <a:spcAft>
              <a:spcPct val="35000"/>
            </a:spcAft>
          </a:pPr>
          <a:r>
            <a:rPr lang="zh-TW" altLang="en-US" sz="1900" kern="1200" dirty="0" smtClean="0"/>
            <a:t>地方政府推動</a:t>
          </a:r>
          <a:endParaRPr lang="zh-TW" altLang="en-US" sz="1900" kern="1200" dirty="0"/>
        </a:p>
      </dsp:txBody>
      <dsp:txXfrm>
        <a:off x="414590" y="1191277"/>
        <a:ext cx="804788" cy="804788"/>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8C3F164-C537-4F69-B1D3-9A61219BA1F3}">
      <dsp:nvSpPr>
        <dsp:cNvPr id="0" name=""/>
        <dsp:cNvSpPr/>
      </dsp:nvSpPr>
      <dsp:spPr>
        <a:xfrm rot="342344">
          <a:off x="20593" y="1866890"/>
          <a:ext cx="10341890" cy="924114"/>
        </a:xfrm>
        <a:prstGeom prst="mathMinus">
          <a:avLst/>
        </a:prstGeom>
        <a:solidFill>
          <a:schemeClr val="accent3">
            <a:lumMod val="75000"/>
          </a:schemeClr>
        </a:solidFill>
        <a:ln>
          <a:noFill/>
        </a:ln>
        <a:effectLst>
          <a:outerShdw blurRad="38100" dist="25400" dir="5400000" algn="ctr" rotWithShape="0">
            <a:srgbClr val="000000">
              <a:alpha val="25000"/>
            </a:srgbClr>
          </a:outerShdw>
        </a:effectLst>
        <a:scene3d>
          <a:camera prst="orthographicFront"/>
          <a:lightRig rig="flat" dir="t"/>
        </a:scene3d>
        <a:sp3d z="190500" prstMaterial="plastic">
          <a:bevelT w="120900" h="88900"/>
          <a:bevelB w="88900" h="31750" prst="angle"/>
        </a:sp3d>
      </dsp:spPr>
      <dsp:style>
        <a:lnRef idx="0">
          <a:scrgbClr r="0" g="0" b="0"/>
        </a:lnRef>
        <a:fillRef idx="1">
          <a:scrgbClr r="0" g="0" b="0"/>
        </a:fillRef>
        <a:effectRef idx="3">
          <a:scrgbClr r="0" g="0" b="0"/>
        </a:effectRef>
        <a:fontRef idx="minor">
          <a:schemeClr val="lt1"/>
        </a:fontRef>
      </dsp:style>
    </dsp:sp>
    <dsp:sp modelId="{8A4122D0-618E-4AF6-B40B-318DF1694540}">
      <dsp:nvSpPr>
        <dsp:cNvPr id="0" name=""/>
        <dsp:cNvSpPr/>
      </dsp:nvSpPr>
      <dsp:spPr>
        <a:xfrm rot="16200000">
          <a:off x="1673196" y="-361238"/>
          <a:ext cx="1636425" cy="2570921"/>
        </a:xfrm>
        <a:prstGeom prst="downArrow">
          <a:avLst/>
        </a:prstGeom>
        <a:gradFill rotWithShape="0">
          <a:gsLst>
            <a:gs pos="0">
              <a:schemeClr val="accent3">
                <a:hueOff val="0"/>
                <a:satOff val="0"/>
                <a:lumOff val="0"/>
                <a:alphaOff val="0"/>
                <a:tint val="94000"/>
                <a:satMod val="103000"/>
                <a:lumMod val="102000"/>
              </a:schemeClr>
            </a:gs>
            <a:gs pos="50000">
              <a:schemeClr val="accent3">
                <a:hueOff val="0"/>
                <a:satOff val="0"/>
                <a:lumOff val="0"/>
                <a:alphaOff val="0"/>
                <a:shade val="100000"/>
                <a:satMod val="110000"/>
                <a:lumMod val="100000"/>
              </a:schemeClr>
            </a:gs>
            <a:gs pos="100000">
              <a:schemeClr val="accent3">
                <a:hueOff val="0"/>
                <a:satOff val="0"/>
                <a:lumOff val="0"/>
                <a:alphaOff val="0"/>
                <a:shade val="78000"/>
                <a:satMod val="120000"/>
                <a:lumMod val="99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sp>
    <dsp:sp modelId="{F92EEC09-E0DE-4C6F-9238-3B5698F229F3}">
      <dsp:nvSpPr>
        <dsp:cNvPr id="0" name=""/>
        <dsp:cNvSpPr/>
      </dsp:nvSpPr>
      <dsp:spPr>
        <a:xfrm>
          <a:off x="4144359" y="-477076"/>
          <a:ext cx="6238718" cy="286720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6464" tIns="156464" rIns="156464" bIns="156464" numCol="1" spcCol="1270" anchor="ctr" anchorCtr="0">
          <a:noAutofit/>
        </a:bodyPr>
        <a:lstStyle/>
        <a:p>
          <a:pPr lvl="0" algn="l" defTabSz="977900">
            <a:lnSpc>
              <a:spcPct val="90000"/>
            </a:lnSpc>
            <a:spcBef>
              <a:spcPct val="0"/>
            </a:spcBef>
            <a:spcAft>
              <a:spcPct val="35000"/>
            </a:spcAft>
          </a:pPr>
          <a:r>
            <a:rPr lang="en-US" altLang="zh-TW" sz="2200" b="1" kern="1200" dirty="0" smtClean="0"/>
            <a:t>1.</a:t>
          </a:r>
          <a:r>
            <a:rPr lang="zh-TW" altLang="en-US" sz="2200" b="1" kern="1200" dirty="0" smtClean="0"/>
            <a:t>官方帶領，確保政策普及</a:t>
          </a:r>
          <a:endParaRPr lang="en-US" altLang="zh-TW" sz="2200" b="1" kern="1200" dirty="0" smtClean="0"/>
        </a:p>
        <a:p>
          <a:pPr lvl="0" algn="l" defTabSz="977900">
            <a:lnSpc>
              <a:spcPct val="90000"/>
            </a:lnSpc>
            <a:spcBef>
              <a:spcPct val="0"/>
            </a:spcBef>
            <a:spcAft>
              <a:spcPct val="35000"/>
            </a:spcAft>
          </a:pPr>
          <a:r>
            <a:rPr lang="en-US" altLang="zh-TW" sz="2200" b="1" kern="1200" dirty="0" smtClean="0"/>
            <a:t>2.</a:t>
          </a:r>
          <a:r>
            <a:rPr lang="zh-TW" altLang="en-US" sz="2200" b="1" kern="1200" dirty="0" smtClean="0"/>
            <a:t>提升閱讀風氣，增加各館館藏</a:t>
          </a:r>
          <a:endParaRPr lang="en-US" altLang="zh-TW" sz="2200" b="1" kern="1200" dirty="0" smtClean="0"/>
        </a:p>
        <a:p>
          <a:pPr lvl="0" algn="l" defTabSz="977900">
            <a:lnSpc>
              <a:spcPct val="90000"/>
            </a:lnSpc>
            <a:spcBef>
              <a:spcPct val="0"/>
            </a:spcBef>
            <a:spcAft>
              <a:spcPct val="35000"/>
            </a:spcAft>
          </a:pPr>
          <a:r>
            <a:rPr lang="en-US" altLang="zh-TW" sz="2200" b="1" kern="1200" dirty="0" smtClean="0"/>
            <a:t>3.</a:t>
          </a:r>
          <a:r>
            <a:rPr lang="zh-TW" altLang="en-US" sz="2200" b="1" kern="1200" dirty="0" smtClean="0"/>
            <a:t>引發學生閱讀興趣，提高自主學習能力</a:t>
          </a:r>
          <a:endParaRPr lang="en-US" altLang="zh-TW" sz="2200" b="1" kern="1200" dirty="0" smtClean="0"/>
        </a:p>
        <a:p>
          <a:pPr lvl="0" algn="l" defTabSz="977900">
            <a:lnSpc>
              <a:spcPct val="90000"/>
            </a:lnSpc>
            <a:spcBef>
              <a:spcPct val="0"/>
            </a:spcBef>
            <a:spcAft>
              <a:spcPct val="35000"/>
            </a:spcAft>
          </a:pPr>
          <a:r>
            <a:rPr lang="en-US" altLang="zh-TW" sz="2200" b="1" kern="1200" dirty="0" smtClean="0"/>
            <a:t>4.</a:t>
          </a:r>
          <a:r>
            <a:rPr lang="zh-TW" altLang="en-US" sz="2200" b="1" kern="1200" dirty="0" smtClean="0"/>
            <a:t>培訓專業教師，減輕非專業教師教學壓力</a:t>
          </a:r>
          <a:endParaRPr lang="en-US" altLang="zh-TW" sz="2200" b="1" kern="1200" dirty="0" smtClean="0"/>
        </a:p>
        <a:p>
          <a:pPr lvl="0" algn="l" defTabSz="977900">
            <a:lnSpc>
              <a:spcPct val="90000"/>
            </a:lnSpc>
            <a:spcBef>
              <a:spcPct val="0"/>
            </a:spcBef>
            <a:spcAft>
              <a:spcPct val="35000"/>
            </a:spcAft>
          </a:pPr>
          <a:r>
            <a:rPr lang="en-US" altLang="zh-TW" sz="2200" b="1" kern="1200" dirty="0" smtClean="0"/>
            <a:t>5.</a:t>
          </a:r>
          <a:r>
            <a:rPr lang="zh-TW" altLang="en-US" sz="2200" b="1" kern="1200" dirty="0" smtClean="0"/>
            <a:t>以家庭為單位，使學生更早接觸良好閱讀環境</a:t>
          </a:r>
          <a:endParaRPr lang="en-US" altLang="zh-TW" sz="2200" b="1" kern="1200" dirty="0" smtClean="0"/>
        </a:p>
        <a:p>
          <a:pPr lvl="0" algn="l" defTabSz="977900">
            <a:lnSpc>
              <a:spcPct val="90000"/>
            </a:lnSpc>
            <a:spcBef>
              <a:spcPct val="0"/>
            </a:spcBef>
            <a:spcAft>
              <a:spcPct val="35000"/>
            </a:spcAft>
          </a:pPr>
          <a:endParaRPr lang="zh-TW" altLang="en-US" sz="2800" kern="1200" dirty="0"/>
        </a:p>
      </dsp:txBody>
      <dsp:txXfrm>
        <a:off x="4144359" y="-477076"/>
        <a:ext cx="6238718" cy="2867203"/>
      </dsp:txXfrm>
    </dsp:sp>
    <dsp:sp modelId="{EADB05C9-D3F6-4280-B77F-C990DC1A5AF4}">
      <dsp:nvSpPr>
        <dsp:cNvPr id="0" name=""/>
        <dsp:cNvSpPr/>
      </dsp:nvSpPr>
      <dsp:spPr>
        <a:xfrm rot="16200000">
          <a:off x="6503082" y="1884527"/>
          <a:ext cx="1716976" cy="3273265"/>
        </a:xfrm>
        <a:prstGeom prst="upArrow">
          <a:avLst/>
        </a:prstGeom>
        <a:gradFill rotWithShape="0">
          <a:gsLst>
            <a:gs pos="0">
              <a:schemeClr val="accent3">
                <a:hueOff val="-4842705"/>
                <a:satOff val="-23661"/>
                <a:lumOff val="8823"/>
                <a:alphaOff val="0"/>
                <a:tint val="94000"/>
                <a:satMod val="103000"/>
                <a:lumMod val="102000"/>
              </a:schemeClr>
            </a:gs>
            <a:gs pos="50000">
              <a:schemeClr val="accent3">
                <a:hueOff val="-4842705"/>
                <a:satOff val="-23661"/>
                <a:lumOff val="8823"/>
                <a:alphaOff val="0"/>
                <a:shade val="100000"/>
                <a:satMod val="110000"/>
                <a:lumMod val="100000"/>
              </a:schemeClr>
            </a:gs>
            <a:gs pos="100000">
              <a:schemeClr val="accent3">
                <a:hueOff val="-4842705"/>
                <a:satOff val="-23661"/>
                <a:lumOff val="8823"/>
                <a:alphaOff val="0"/>
                <a:shade val="78000"/>
                <a:satMod val="120000"/>
                <a:lumMod val="99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sp>
    <dsp:sp modelId="{AA5D69E0-D5F6-44EB-A25C-AF589AB73F69}">
      <dsp:nvSpPr>
        <dsp:cNvPr id="0" name=""/>
        <dsp:cNvSpPr/>
      </dsp:nvSpPr>
      <dsp:spPr>
        <a:xfrm>
          <a:off x="491858" y="2000433"/>
          <a:ext cx="5960418" cy="274398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6464" tIns="156464" rIns="156464" bIns="156464" numCol="1" spcCol="1270" anchor="ctr" anchorCtr="0">
          <a:noAutofit/>
        </a:bodyPr>
        <a:lstStyle/>
        <a:p>
          <a:pPr lvl="0" algn="l" defTabSz="977900">
            <a:lnSpc>
              <a:spcPct val="90000"/>
            </a:lnSpc>
            <a:spcBef>
              <a:spcPct val="0"/>
            </a:spcBef>
            <a:spcAft>
              <a:spcPct val="35000"/>
            </a:spcAft>
          </a:pPr>
          <a:r>
            <a:rPr lang="en-US" altLang="zh-TW" sz="2200" b="1" kern="1200" dirty="0" smtClean="0"/>
            <a:t>1.</a:t>
          </a:r>
          <a:r>
            <a:rPr lang="zh-TW" altLang="en-US" sz="2200" b="1" kern="1200" dirty="0" smtClean="0"/>
            <a:t>政策僅含括國中小，受惠範圍小</a:t>
          </a:r>
          <a:endParaRPr lang="en-US" altLang="zh-TW" sz="2200" b="1" kern="1200" dirty="0" smtClean="0"/>
        </a:p>
        <a:p>
          <a:pPr lvl="0" algn="l" defTabSz="977900">
            <a:lnSpc>
              <a:spcPct val="90000"/>
            </a:lnSpc>
            <a:spcBef>
              <a:spcPct val="0"/>
            </a:spcBef>
            <a:spcAft>
              <a:spcPct val="35000"/>
            </a:spcAft>
          </a:pPr>
          <a:r>
            <a:rPr lang="en-US" altLang="zh-TW" sz="2200" b="1" kern="1200" dirty="0" smtClean="0"/>
            <a:t>2.</a:t>
          </a:r>
          <a:r>
            <a:rPr lang="zh-TW" altLang="en-US" sz="2200" b="1" kern="1200" dirty="0" smtClean="0"/>
            <a:t>種子教師師資培訓力度低，僅</a:t>
          </a:r>
          <a:r>
            <a:rPr lang="en-US" altLang="zh-TW" sz="2200" b="1" kern="1200" dirty="0" smtClean="0"/>
            <a:t>200</a:t>
          </a:r>
          <a:r>
            <a:rPr lang="zh-TW" altLang="en-US" sz="2200" b="1" kern="1200" dirty="0" smtClean="0"/>
            <a:t>人</a:t>
          </a:r>
          <a:endParaRPr lang="en-US" altLang="zh-TW" sz="2200" b="1" kern="1200" dirty="0" smtClean="0"/>
        </a:p>
        <a:p>
          <a:pPr lvl="0" algn="l" defTabSz="977900">
            <a:lnSpc>
              <a:spcPct val="90000"/>
            </a:lnSpc>
            <a:spcBef>
              <a:spcPct val="0"/>
            </a:spcBef>
            <a:spcAft>
              <a:spcPct val="35000"/>
            </a:spcAft>
          </a:pPr>
          <a:r>
            <a:rPr lang="en-US" altLang="zh-TW" sz="2200" b="1" kern="1200" dirty="0" smtClean="0"/>
            <a:t>3.</a:t>
          </a:r>
          <a:r>
            <a:rPr lang="zh-TW" altLang="en-US" sz="2200" b="1" kern="1200" dirty="0" smtClean="0"/>
            <a:t>雙薪家庭無法完成親子共讀計畫</a:t>
          </a:r>
          <a:endParaRPr lang="zh-TW" altLang="en-US" sz="2200" b="1" kern="1200" dirty="0"/>
        </a:p>
      </dsp:txBody>
      <dsp:txXfrm>
        <a:off x="491858" y="2000433"/>
        <a:ext cx="5960418" cy="2743983"/>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A8F7691-EAE6-4787-992B-293D03E7ABC2}">
      <dsp:nvSpPr>
        <dsp:cNvPr id="0" name=""/>
        <dsp:cNvSpPr/>
      </dsp:nvSpPr>
      <dsp:spPr>
        <a:xfrm rot="5400000">
          <a:off x="5587150" y="-2841502"/>
          <a:ext cx="2016785" cy="8204113"/>
        </a:xfrm>
        <a:prstGeom prst="round2SameRect">
          <a:avLst/>
        </a:prstGeom>
        <a:solidFill>
          <a:schemeClr val="accent5">
            <a:tint val="40000"/>
            <a:alpha val="90000"/>
            <a:hueOff val="0"/>
            <a:satOff val="0"/>
            <a:lumOff val="0"/>
            <a:alphaOff val="0"/>
          </a:schemeClr>
        </a:solidFill>
        <a:ln w="6350" cap="flat" cmpd="sng" algn="in">
          <a:solidFill>
            <a:schemeClr val="accent5">
              <a:tint val="40000"/>
              <a:alpha val="90000"/>
              <a:hueOff val="0"/>
              <a:satOff val="0"/>
              <a:lumOff val="0"/>
              <a:alphaOff val="0"/>
            </a:schemeClr>
          </a:solidFill>
          <a:prstDash val="solid"/>
        </a:ln>
        <a:effectLst/>
        <a:scene3d>
          <a:camera prst="orthographicFront"/>
          <a:lightRig rig="threePt" dir="t">
            <a:rot lat="0" lon="0" rev="7500000"/>
          </a:lightRig>
        </a:scene3d>
        <a:sp3d extrusionH="190500" prstMaterial="dkEdge">
          <a:bevelT w="120650" h="38100" prst="relaxedInset"/>
          <a:bevelB w="120650" h="571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99060" tIns="49530" rIns="99060" bIns="49530" numCol="1" spcCol="1270" anchor="ctr" anchorCtr="0">
          <a:noAutofit/>
        </a:bodyPr>
        <a:lstStyle/>
        <a:p>
          <a:pPr marL="228600" lvl="1" indent="-228600" algn="l" defTabSz="1155700">
            <a:lnSpc>
              <a:spcPct val="90000"/>
            </a:lnSpc>
            <a:spcBef>
              <a:spcPct val="0"/>
            </a:spcBef>
            <a:spcAft>
              <a:spcPct val="15000"/>
            </a:spcAft>
            <a:buChar char="••"/>
          </a:pPr>
          <a:r>
            <a:rPr lang="zh-TW" altLang="en-US" sz="2600" kern="1200" dirty="0" smtClean="0"/>
            <a:t>優點</a:t>
          </a:r>
          <a:r>
            <a:rPr lang="en-US" altLang="zh-TW" sz="2600" kern="1200" dirty="0" smtClean="0"/>
            <a:t>:</a:t>
          </a:r>
          <a:r>
            <a:rPr lang="zh-TW" altLang="en-US" sz="2600" kern="1200" dirty="0" smtClean="0"/>
            <a:t>新穎設計、獎勵制度、帶動偏鄉發展、吸引地方重視</a:t>
          </a:r>
          <a:endParaRPr lang="zh-TW" altLang="en-US" sz="2600" kern="1200" dirty="0"/>
        </a:p>
        <a:p>
          <a:pPr marL="228600" lvl="1" indent="-228600" algn="l" defTabSz="1155700">
            <a:lnSpc>
              <a:spcPct val="90000"/>
            </a:lnSpc>
            <a:spcBef>
              <a:spcPct val="0"/>
            </a:spcBef>
            <a:spcAft>
              <a:spcPct val="15000"/>
            </a:spcAft>
            <a:buChar char="••"/>
          </a:pPr>
          <a:r>
            <a:rPr lang="zh-TW" altLang="en-US" sz="2600" kern="1200" dirty="0" smtClean="0"/>
            <a:t>缺點</a:t>
          </a:r>
          <a:r>
            <a:rPr lang="en-US" altLang="zh-TW" sz="2600" kern="1200" dirty="0" smtClean="0"/>
            <a:t>:</a:t>
          </a:r>
          <a:r>
            <a:rPr lang="zh-TW" altLang="en-US" sz="2600" kern="1200" dirty="0" smtClean="0"/>
            <a:t>宣傳效果不定、專車書籍選擇需更精細</a:t>
          </a:r>
          <a:endParaRPr lang="zh-TW" altLang="en-US" sz="2600" kern="1200" dirty="0"/>
        </a:p>
      </dsp:txBody>
      <dsp:txXfrm rot="-5400000">
        <a:off x="2493487" y="350612"/>
        <a:ext cx="8105662" cy="1819883"/>
      </dsp:txXfrm>
    </dsp:sp>
    <dsp:sp modelId="{48494782-ED75-4467-AE35-E9B00A0AB97A}">
      <dsp:nvSpPr>
        <dsp:cNvPr id="0" name=""/>
        <dsp:cNvSpPr/>
      </dsp:nvSpPr>
      <dsp:spPr>
        <a:xfrm>
          <a:off x="330" y="63"/>
          <a:ext cx="2493156" cy="2520982"/>
        </a:xfrm>
        <a:prstGeom prst="roundRect">
          <a:avLst/>
        </a:prstGeom>
        <a:gradFill rotWithShape="0">
          <a:gsLst>
            <a:gs pos="0">
              <a:schemeClr val="accent5">
                <a:hueOff val="0"/>
                <a:satOff val="0"/>
                <a:lumOff val="0"/>
                <a:alphaOff val="0"/>
                <a:tint val="94000"/>
                <a:satMod val="103000"/>
                <a:lumMod val="102000"/>
              </a:schemeClr>
            </a:gs>
            <a:gs pos="50000">
              <a:schemeClr val="accent5">
                <a:hueOff val="0"/>
                <a:satOff val="0"/>
                <a:lumOff val="0"/>
                <a:alphaOff val="0"/>
                <a:shade val="100000"/>
                <a:satMod val="110000"/>
                <a:lumMod val="100000"/>
              </a:schemeClr>
            </a:gs>
            <a:gs pos="100000">
              <a:schemeClr val="accent5">
                <a:hueOff val="0"/>
                <a:satOff val="0"/>
                <a:lumOff val="0"/>
                <a:alphaOff val="0"/>
                <a:shade val="78000"/>
                <a:satMod val="120000"/>
                <a:lumMod val="99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44780" tIns="72390" rIns="144780" bIns="72390" numCol="1" spcCol="1270" anchor="ctr" anchorCtr="0">
          <a:noAutofit/>
        </a:bodyPr>
        <a:lstStyle/>
        <a:p>
          <a:pPr lvl="0" algn="ctr" defTabSz="1689100">
            <a:lnSpc>
              <a:spcPct val="90000"/>
            </a:lnSpc>
            <a:spcBef>
              <a:spcPct val="0"/>
            </a:spcBef>
            <a:spcAft>
              <a:spcPct val="35000"/>
            </a:spcAft>
          </a:pPr>
          <a:r>
            <a:rPr lang="zh-TW" altLang="en-US" sz="3800" kern="1200" dirty="0" smtClean="0"/>
            <a:t>希望閱讀巡迴專車</a:t>
          </a:r>
          <a:endParaRPr lang="zh-TW" altLang="en-US" sz="3800" kern="1200" dirty="0"/>
        </a:p>
      </dsp:txBody>
      <dsp:txXfrm>
        <a:off x="122036" y="121769"/>
        <a:ext cx="2249744" cy="2277570"/>
      </dsp:txXfrm>
    </dsp:sp>
    <dsp:sp modelId="{844FF3F1-3F6B-47D0-879F-15ADCCFB4D04}">
      <dsp:nvSpPr>
        <dsp:cNvPr id="0" name=""/>
        <dsp:cNvSpPr/>
      </dsp:nvSpPr>
      <dsp:spPr>
        <a:xfrm rot="5400000">
          <a:off x="5598752" y="-293391"/>
          <a:ext cx="2016785" cy="8281593"/>
        </a:xfrm>
        <a:prstGeom prst="round2SameRect">
          <a:avLst/>
        </a:prstGeom>
        <a:solidFill>
          <a:schemeClr val="accent5">
            <a:tint val="40000"/>
            <a:alpha val="90000"/>
            <a:hueOff val="19327418"/>
            <a:satOff val="-38476"/>
            <a:lumOff val="-4560"/>
            <a:alphaOff val="0"/>
          </a:schemeClr>
        </a:solidFill>
        <a:ln w="6350" cap="flat" cmpd="sng" algn="in">
          <a:solidFill>
            <a:schemeClr val="accent5">
              <a:tint val="40000"/>
              <a:alpha val="90000"/>
              <a:hueOff val="19327418"/>
              <a:satOff val="-38476"/>
              <a:lumOff val="-4560"/>
              <a:alphaOff val="0"/>
            </a:schemeClr>
          </a:solidFill>
          <a:prstDash val="solid"/>
        </a:ln>
        <a:effectLst/>
        <a:scene3d>
          <a:camera prst="orthographicFront"/>
          <a:lightRig rig="threePt" dir="t">
            <a:rot lat="0" lon="0" rev="7500000"/>
          </a:lightRig>
        </a:scene3d>
        <a:sp3d extrusionH="190500" prstMaterial="dkEdge">
          <a:bevelT w="120650" h="38100" prst="relaxedInset"/>
          <a:bevelB w="120650" h="571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99060" tIns="49530" rIns="99060" bIns="49530" numCol="1" spcCol="1270" anchor="ctr" anchorCtr="0">
          <a:noAutofit/>
        </a:bodyPr>
        <a:lstStyle/>
        <a:p>
          <a:pPr marL="228600" lvl="1" indent="-228600" algn="l" defTabSz="1155700">
            <a:lnSpc>
              <a:spcPct val="90000"/>
            </a:lnSpc>
            <a:spcBef>
              <a:spcPct val="0"/>
            </a:spcBef>
            <a:spcAft>
              <a:spcPct val="15000"/>
            </a:spcAft>
            <a:buChar char="••"/>
          </a:pPr>
          <a:r>
            <a:rPr lang="zh-TW" altLang="en-US" sz="2600" kern="1200" dirty="0" smtClean="0"/>
            <a:t>優點</a:t>
          </a:r>
          <a:r>
            <a:rPr lang="en-US" altLang="zh-TW" sz="2600" kern="1200" dirty="0" smtClean="0"/>
            <a:t>:</a:t>
          </a:r>
          <a:r>
            <a:rPr lang="zh-TW" altLang="en-US" sz="2600" kern="1200" dirty="0" smtClean="0"/>
            <a:t>培養學童宏觀視野、正規課程規劃、校外資源利用度更高</a:t>
          </a:r>
          <a:endParaRPr lang="zh-TW" altLang="en-US" sz="2600" kern="1200" dirty="0"/>
        </a:p>
        <a:p>
          <a:pPr marL="228600" lvl="1" indent="-228600" algn="l" defTabSz="1155700">
            <a:lnSpc>
              <a:spcPct val="90000"/>
            </a:lnSpc>
            <a:spcBef>
              <a:spcPct val="0"/>
            </a:spcBef>
            <a:spcAft>
              <a:spcPct val="15000"/>
            </a:spcAft>
            <a:buChar char="••"/>
          </a:pPr>
          <a:r>
            <a:rPr lang="zh-TW" altLang="en-US" sz="2600" kern="1200" dirty="0" smtClean="0"/>
            <a:t>缺點</a:t>
          </a:r>
          <a:r>
            <a:rPr lang="en-US" altLang="zh-TW" sz="2600" kern="1200" dirty="0" smtClean="0"/>
            <a:t>:</a:t>
          </a:r>
          <a:r>
            <a:rPr lang="zh-TW" altLang="en-US" sz="2600" kern="1200" dirty="0" smtClean="0"/>
            <a:t>遊戲設計專業要求更高、受學生參與度制約效果</a:t>
          </a:r>
          <a:endParaRPr lang="zh-TW" altLang="en-US" sz="2600" kern="1200" dirty="0"/>
        </a:p>
      </dsp:txBody>
      <dsp:txXfrm rot="-5400000">
        <a:off x="2466349" y="2937463"/>
        <a:ext cx="8183142" cy="1819883"/>
      </dsp:txXfrm>
    </dsp:sp>
    <dsp:sp modelId="{9E5E5CB6-02F7-471F-83A0-A35D1631E23E}">
      <dsp:nvSpPr>
        <dsp:cNvPr id="0" name=""/>
        <dsp:cNvSpPr/>
      </dsp:nvSpPr>
      <dsp:spPr>
        <a:xfrm>
          <a:off x="330" y="2647094"/>
          <a:ext cx="2466017" cy="2520982"/>
        </a:xfrm>
        <a:prstGeom prst="roundRect">
          <a:avLst/>
        </a:prstGeom>
        <a:gradFill rotWithShape="0">
          <a:gsLst>
            <a:gs pos="0">
              <a:schemeClr val="accent5">
                <a:hueOff val="19114680"/>
                <a:satOff val="-40837"/>
                <a:lumOff val="-17059"/>
                <a:alphaOff val="0"/>
                <a:tint val="94000"/>
                <a:satMod val="103000"/>
                <a:lumMod val="102000"/>
              </a:schemeClr>
            </a:gs>
            <a:gs pos="50000">
              <a:schemeClr val="accent5">
                <a:hueOff val="19114680"/>
                <a:satOff val="-40837"/>
                <a:lumOff val="-17059"/>
                <a:alphaOff val="0"/>
                <a:shade val="100000"/>
                <a:satMod val="110000"/>
                <a:lumMod val="100000"/>
              </a:schemeClr>
            </a:gs>
            <a:gs pos="100000">
              <a:schemeClr val="accent5">
                <a:hueOff val="19114680"/>
                <a:satOff val="-40837"/>
                <a:lumOff val="-17059"/>
                <a:alphaOff val="0"/>
                <a:shade val="78000"/>
                <a:satMod val="120000"/>
                <a:lumMod val="99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44780" tIns="72390" rIns="144780" bIns="72390" numCol="1" spcCol="1270" anchor="ctr" anchorCtr="0">
          <a:noAutofit/>
        </a:bodyPr>
        <a:lstStyle/>
        <a:p>
          <a:pPr lvl="0" algn="ctr" defTabSz="1689100">
            <a:lnSpc>
              <a:spcPct val="90000"/>
            </a:lnSpc>
            <a:spcBef>
              <a:spcPct val="0"/>
            </a:spcBef>
            <a:spcAft>
              <a:spcPct val="35000"/>
            </a:spcAft>
          </a:pPr>
          <a:r>
            <a:rPr lang="zh-TW" altLang="en-US" sz="3800" kern="1200" dirty="0" smtClean="0"/>
            <a:t>芬蘭閱讀活動</a:t>
          </a:r>
          <a:endParaRPr lang="zh-TW" altLang="en-US" sz="3800" kern="1200" dirty="0"/>
        </a:p>
      </dsp:txBody>
      <dsp:txXfrm>
        <a:off x="120711" y="2767475"/>
        <a:ext cx="2225255" cy="2280220"/>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A38EA7A-E420-4CCA-9AFA-87FA5A91A8D6}">
      <dsp:nvSpPr>
        <dsp:cNvPr id="0" name=""/>
        <dsp:cNvSpPr/>
      </dsp:nvSpPr>
      <dsp:spPr>
        <a:xfrm>
          <a:off x="509984" y="1963"/>
          <a:ext cx="1974453" cy="1974453"/>
        </a:xfrm>
        <a:prstGeom prst="ellipse">
          <a:avLst/>
        </a:prstGeom>
        <a:solidFill>
          <a:schemeClr val="accent5">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40640" tIns="40640" rIns="40640" bIns="40640" numCol="1" spcCol="1270" anchor="ctr" anchorCtr="0">
          <a:noAutofit/>
        </a:bodyPr>
        <a:lstStyle/>
        <a:p>
          <a:pPr lvl="0" algn="ctr" defTabSz="1422400">
            <a:lnSpc>
              <a:spcPct val="90000"/>
            </a:lnSpc>
            <a:spcBef>
              <a:spcPct val="0"/>
            </a:spcBef>
            <a:spcAft>
              <a:spcPct val="35000"/>
            </a:spcAft>
          </a:pPr>
          <a:r>
            <a:rPr lang="zh-TW" altLang="en-US" sz="3200" kern="1200" dirty="0" smtClean="0"/>
            <a:t>圖書館培力</a:t>
          </a:r>
          <a:endParaRPr lang="zh-TW" altLang="en-US" sz="3200" kern="1200" dirty="0"/>
        </a:p>
      </dsp:txBody>
      <dsp:txXfrm>
        <a:off x="799136" y="291115"/>
        <a:ext cx="1396149" cy="1396149"/>
      </dsp:txXfrm>
    </dsp:sp>
    <dsp:sp modelId="{2DE2EF4B-EA3B-4332-AAA7-AE81759BC43F}">
      <dsp:nvSpPr>
        <dsp:cNvPr id="0" name=""/>
        <dsp:cNvSpPr/>
      </dsp:nvSpPr>
      <dsp:spPr>
        <a:xfrm>
          <a:off x="924619" y="2136742"/>
          <a:ext cx="1145182" cy="1145182"/>
        </a:xfrm>
        <a:prstGeom prst="mathPlus">
          <a:avLst/>
        </a:prstGeom>
        <a:solidFill>
          <a:srgbClr val="7030A0"/>
        </a:solidFill>
        <a:ln>
          <a:noFill/>
        </a:ln>
        <a:effectLst/>
        <a:scene3d>
          <a:camera prst="orthographicFront">
            <a:rot lat="0" lon="0" rev="0"/>
          </a:camera>
          <a:lightRig rig="contrasting" dir="t">
            <a:rot lat="0" lon="0" rev="1200000"/>
          </a:lightRig>
        </a:scene3d>
        <a:sp3d z="-182000" contourW="19050" prstMaterial="metal">
          <a:bevelT w="88900" h="203200"/>
          <a:bevelB w="165100" h="254000"/>
        </a:sp3d>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889000">
            <a:lnSpc>
              <a:spcPct val="90000"/>
            </a:lnSpc>
            <a:spcBef>
              <a:spcPct val="0"/>
            </a:spcBef>
            <a:spcAft>
              <a:spcPct val="35000"/>
            </a:spcAft>
          </a:pPr>
          <a:endParaRPr lang="zh-TW" altLang="en-US" sz="2000" kern="1200"/>
        </a:p>
      </dsp:txBody>
      <dsp:txXfrm>
        <a:off x="1076413" y="2574660"/>
        <a:ext cx="841594" cy="269346"/>
      </dsp:txXfrm>
    </dsp:sp>
    <dsp:sp modelId="{D4A09E17-330C-49EF-8075-61706F159749}">
      <dsp:nvSpPr>
        <dsp:cNvPr id="0" name=""/>
        <dsp:cNvSpPr/>
      </dsp:nvSpPr>
      <dsp:spPr>
        <a:xfrm>
          <a:off x="509984" y="3442250"/>
          <a:ext cx="1974453" cy="1974453"/>
        </a:xfrm>
        <a:prstGeom prst="ellipse">
          <a:avLst/>
        </a:prstGeom>
        <a:solidFill>
          <a:schemeClr val="accent5">
            <a:hueOff val="9557340"/>
            <a:satOff val="-20419"/>
            <a:lumOff val="-8529"/>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40640" tIns="40640" rIns="40640" bIns="40640" numCol="1" spcCol="1270" anchor="ctr" anchorCtr="0">
          <a:noAutofit/>
        </a:bodyPr>
        <a:lstStyle/>
        <a:p>
          <a:pPr lvl="0" algn="ctr" defTabSz="1422400">
            <a:lnSpc>
              <a:spcPct val="90000"/>
            </a:lnSpc>
            <a:spcBef>
              <a:spcPct val="0"/>
            </a:spcBef>
            <a:spcAft>
              <a:spcPct val="35000"/>
            </a:spcAft>
          </a:pPr>
          <a:r>
            <a:rPr lang="zh-TW" altLang="en-US" sz="3200" kern="1200" dirty="0" smtClean="0"/>
            <a:t>自主學習能力</a:t>
          </a:r>
          <a:endParaRPr lang="zh-TW" altLang="en-US" sz="3200" kern="1200" dirty="0"/>
        </a:p>
      </dsp:txBody>
      <dsp:txXfrm>
        <a:off x="799136" y="3731402"/>
        <a:ext cx="1396149" cy="1396149"/>
      </dsp:txXfrm>
    </dsp:sp>
    <dsp:sp modelId="{E457CFBD-FB4C-4CAD-861B-95CDBCB3D7FE}">
      <dsp:nvSpPr>
        <dsp:cNvPr id="0" name=""/>
        <dsp:cNvSpPr/>
      </dsp:nvSpPr>
      <dsp:spPr>
        <a:xfrm>
          <a:off x="2780605" y="2342085"/>
          <a:ext cx="627876" cy="734496"/>
        </a:xfrm>
        <a:prstGeom prst="rightArrow">
          <a:avLst>
            <a:gd name="adj1" fmla="val 60000"/>
            <a:gd name="adj2" fmla="val 50000"/>
          </a:avLst>
        </a:prstGeom>
        <a:solidFill>
          <a:schemeClr val="accent5">
            <a:hueOff val="19114680"/>
            <a:satOff val="-40837"/>
            <a:lumOff val="-17059"/>
            <a:alphaOff val="0"/>
          </a:schemeClr>
        </a:solidFill>
        <a:ln>
          <a:noFill/>
        </a:ln>
        <a:effectLst/>
        <a:scene3d>
          <a:camera prst="orthographicFront">
            <a:rot lat="0" lon="0" rev="0"/>
          </a:camera>
          <a:lightRig rig="contrasting" dir="t">
            <a:rot lat="0" lon="0" rev="1200000"/>
          </a:lightRig>
        </a:scene3d>
        <a:sp3d z="-182000" contourW="19050" prstMaterial="metal">
          <a:bevelT w="88900" h="203200"/>
          <a:bevelB w="165100" h="254000"/>
        </a:sp3d>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1155700">
            <a:lnSpc>
              <a:spcPct val="90000"/>
            </a:lnSpc>
            <a:spcBef>
              <a:spcPct val="0"/>
            </a:spcBef>
            <a:spcAft>
              <a:spcPct val="35000"/>
            </a:spcAft>
          </a:pPr>
          <a:endParaRPr lang="zh-TW" altLang="en-US" sz="2600" kern="1200"/>
        </a:p>
      </dsp:txBody>
      <dsp:txXfrm>
        <a:off x="2780605" y="2488984"/>
        <a:ext cx="439513" cy="440698"/>
      </dsp:txXfrm>
    </dsp:sp>
    <dsp:sp modelId="{5E4E4ACA-C03C-450B-BE83-9180EED5615D}">
      <dsp:nvSpPr>
        <dsp:cNvPr id="0" name=""/>
        <dsp:cNvSpPr/>
      </dsp:nvSpPr>
      <dsp:spPr>
        <a:xfrm>
          <a:off x="3669109" y="734880"/>
          <a:ext cx="3948906" cy="3948906"/>
        </a:xfrm>
        <a:prstGeom prst="ellipse">
          <a:avLst/>
        </a:prstGeom>
        <a:solidFill>
          <a:schemeClr val="accent5">
            <a:hueOff val="19114680"/>
            <a:satOff val="-40837"/>
            <a:lumOff val="-17059"/>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55880" tIns="55880" rIns="55880" bIns="55880" numCol="1" spcCol="1270" anchor="ctr" anchorCtr="0">
          <a:noAutofit/>
        </a:bodyPr>
        <a:lstStyle/>
        <a:p>
          <a:pPr lvl="0" algn="ctr" defTabSz="1955800">
            <a:lnSpc>
              <a:spcPct val="90000"/>
            </a:lnSpc>
            <a:spcBef>
              <a:spcPct val="0"/>
            </a:spcBef>
            <a:spcAft>
              <a:spcPct val="35000"/>
            </a:spcAft>
          </a:pPr>
          <a:r>
            <a:rPr lang="zh-TW" altLang="en-US" sz="4400" kern="1200" dirty="0" smtClean="0"/>
            <a:t>解決舊教育制度的影響</a:t>
          </a:r>
          <a:endParaRPr lang="zh-TW" altLang="en-US" sz="4400" kern="1200" dirty="0"/>
        </a:p>
      </dsp:txBody>
      <dsp:txXfrm>
        <a:off x="4247413" y="1313184"/>
        <a:ext cx="2792298" cy="2792298"/>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5AA052F-0931-4A01-894C-731BC2D2FCD6}">
      <dsp:nvSpPr>
        <dsp:cNvPr id="0" name=""/>
        <dsp:cNvSpPr/>
      </dsp:nvSpPr>
      <dsp:spPr>
        <a:xfrm>
          <a:off x="1872826" y="220133"/>
          <a:ext cx="4368800" cy="1517226"/>
        </a:xfrm>
        <a:prstGeom prst="ellipse">
          <a:avLst/>
        </a:prstGeom>
        <a:solidFill>
          <a:schemeClr val="accent5">
            <a:tint val="50000"/>
            <a:alpha val="40000"/>
            <a:hueOff val="0"/>
            <a:satOff val="0"/>
            <a:lumOff val="0"/>
            <a:alphaOff val="0"/>
          </a:schemeClr>
        </a:solidFill>
        <a:ln>
          <a:noFill/>
        </a:ln>
        <a:effectLst/>
        <a:sp3d z="-152400" prstMaterial="matte"/>
      </dsp:spPr>
      <dsp:style>
        <a:lnRef idx="0">
          <a:scrgbClr r="0" g="0" b="0"/>
        </a:lnRef>
        <a:fillRef idx="1">
          <a:scrgbClr r="0" g="0" b="0"/>
        </a:fillRef>
        <a:effectRef idx="0">
          <a:scrgbClr r="0" g="0" b="0"/>
        </a:effectRef>
        <a:fontRef idx="minor"/>
      </dsp:style>
    </dsp:sp>
    <dsp:sp modelId="{B4EDE1D6-FA7F-46F4-AB63-5788A7881F0B}">
      <dsp:nvSpPr>
        <dsp:cNvPr id="0" name=""/>
        <dsp:cNvSpPr/>
      </dsp:nvSpPr>
      <dsp:spPr>
        <a:xfrm>
          <a:off x="3653916" y="3855793"/>
          <a:ext cx="846666" cy="541866"/>
        </a:xfrm>
        <a:prstGeom prst="downArrow">
          <a:avLst/>
        </a:prstGeom>
        <a:solidFill>
          <a:schemeClr val="accent3"/>
        </a:solidFill>
        <a:ln>
          <a:noFill/>
        </a:ln>
        <a:effectLst/>
        <a:scene3d>
          <a:camera prst="orthographicFront"/>
          <a:lightRig rig="threePt" dir="t">
            <a:rot lat="0" lon="0" rev="7500000"/>
          </a:lightRig>
        </a:scene3d>
        <a:sp3d z="152400" extrusionH="63500" prstMaterial="matte">
          <a:bevelT w="50800" h="19050" prst="relaxedInset"/>
          <a:contourClr>
            <a:schemeClr val="bg1"/>
          </a:contourClr>
        </a:sp3d>
      </dsp:spPr>
      <dsp:style>
        <a:lnRef idx="0">
          <a:scrgbClr r="0" g="0" b="0"/>
        </a:lnRef>
        <a:fillRef idx="1">
          <a:scrgbClr r="0" g="0" b="0"/>
        </a:fillRef>
        <a:effectRef idx="2">
          <a:scrgbClr r="0" g="0" b="0"/>
        </a:effectRef>
        <a:fontRef idx="minor">
          <a:schemeClr val="lt1"/>
        </a:fontRef>
      </dsp:style>
    </dsp:sp>
    <dsp:sp modelId="{6AB0B7BF-E2BA-49C3-9DBC-9FD699F73777}">
      <dsp:nvSpPr>
        <dsp:cNvPr id="0" name=""/>
        <dsp:cNvSpPr/>
      </dsp:nvSpPr>
      <dsp:spPr>
        <a:xfrm>
          <a:off x="2031999" y="4368800"/>
          <a:ext cx="4064000" cy="1016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27584" tIns="227584" rIns="227584" bIns="227584" numCol="1" spcCol="1270" anchor="ctr" anchorCtr="0">
          <a:noAutofit/>
        </a:bodyPr>
        <a:lstStyle/>
        <a:p>
          <a:pPr lvl="0" algn="ctr" defTabSz="1422400">
            <a:lnSpc>
              <a:spcPct val="90000"/>
            </a:lnSpc>
            <a:spcBef>
              <a:spcPct val="0"/>
            </a:spcBef>
            <a:spcAft>
              <a:spcPct val="35000"/>
            </a:spcAft>
          </a:pPr>
          <a:r>
            <a:rPr lang="zh-TW" altLang="en-US" sz="3200" b="1" kern="1200" dirty="0" smtClean="0"/>
            <a:t>圖書館培力的自我整合學習之方案</a:t>
          </a:r>
          <a:endParaRPr lang="zh-TW" altLang="en-US" sz="3200" b="1" kern="1200" dirty="0"/>
        </a:p>
      </dsp:txBody>
      <dsp:txXfrm>
        <a:off x="2031999" y="4368800"/>
        <a:ext cx="4064000" cy="1016000"/>
      </dsp:txXfrm>
    </dsp:sp>
    <dsp:sp modelId="{6143B0EB-58B1-4693-905C-F8A9F295FDB9}">
      <dsp:nvSpPr>
        <dsp:cNvPr id="0" name=""/>
        <dsp:cNvSpPr/>
      </dsp:nvSpPr>
      <dsp:spPr>
        <a:xfrm>
          <a:off x="3461173" y="1854538"/>
          <a:ext cx="1524000" cy="1524000"/>
        </a:xfrm>
        <a:prstGeom prst="ellipse">
          <a:avLst/>
        </a:prstGeom>
        <a:solidFill>
          <a:srgbClr val="002060"/>
        </a:soli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25400" tIns="25400" rIns="25400" bIns="25400" numCol="1" spcCol="1270" anchor="ctr" anchorCtr="0">
          <a:noAutofit/>
        </a:bodyPr>
        <a:lstStyle/>
        <a:p>
          <a:pPr lvl="0" algn="ctr" defTabSz="889000">
            <a:lnSpc>
              <a:spcPct val="90000"/>
            </a:lnSpc>
            <a:spcBef>
              <a:spcPct val="0"/>
            </a:spcBef>
            <a:spcAft>
              <a:spcPct val="35000"/>
            </a:spcAft>
          </a:pPr>
          <a:r>
            <a:rPr lang="zh-TW" altLang="en-US" sz="2000" kern="1200" dirty="0" smtClean="0"/>
            <a:t>提供資源自主學習</a:t>
          </a:r>
          <a:endParaRPr lang="zh-TW" altLang="en-US" sz="2000" kern="1200" dirty="0"/>
        </a:p>
      </dsp:txBody>
      <dsp:txXfrm>
        <a:off x="3684358" y="2077723"/>
        <a:ext cx="1077630" cy="1077630"/>
      </dsp:txXfrm>
    </dsp:sp>
    <dsp:sp modelId="{3F78DD2A-9A9F-461D-A1F5-C72F29D30174}">
      <dsp:nvSpPr>
        <dsp:cNvPr id="0" name=""/>
        <dsp:cNvSpPr/>
      </dsp:nvSpPr>
      <dsp:spPr>
        <a:xfrm>
          <a:off x="2370666" y="711200"/>
          <a:ext cx="1524000" cy="1524000"/>
        </a:xfrm>
        <a:prstGeom prst="ellipse">
          <a:avLst/>
        </a:prstGeom>
        <a:gradFill rotWithShape="0">
          <a:gsLst>
            <a:gs pos="0">
              <a:schemeClr val="accent5">
                <a:hueOff val="9557340"/>
                <a:satOff val="-20419"/>
                <a:lumOff val="-8529"/>
                <a:alphaOff val="0"/>
                <a:tint val="94000"/>
                <a:satMod val="103000"/>
                <a:lumMod val="102000"/>
              </a:schemeClr>
            </a:gs>
            <a:gs pos="50000">
              <a:schemeClr val="accent5">
                <a:hueOff val="9557340"/>
                <a:satOff val="-20419"/>
                <a:lumOff val="-8529"/>
                <a:alphaOff val="0"/>
                <a:shade val="100000"/>
                <a:satMod val="110000"/>
                <a:lumMod val="100000"/>
              </a:schemeClr>
            </a:gs>
            <a:gs pos="100000">
              <a:schemeClr val="accent5">
                <a:hueOff val="9557340"/>
                <a:satOff val="-20419"/>
                <a:lumOff val="-8529"/>
                <a:alphaOff val="0"/>
                <a:shade val="78000"/>
                <a:satMod val="120000"/>
                <a:lumMod val="99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25400" tIns="25400" rIns="25400" bIns="25400" numCol="1" spcCol="1270" anchor="ctr" anchorCtr="0">
          <a:noAutofit/>
        </a:bodyPr>
        <a:lstStyle/>
        <a:p>
          <a:pPr lvl="0" algn="ctr" defTabSz="889000">
            <a:lnSpc>
              <a:spcPct val="90000"/>
            </a:lnSpc>
            <a:spcBef>
              <a:spcPct val="0"/>
            </a:spcBef>
            <a:spcAft>
              <a:spcPct val="35000"/>
            </a:spcAft>
          </a:pPr>
          <a:r>
            <a:rPr lang="zh-TW" altLang="en-US" sz="2000" kern="1200" dirty="0" smtClean="0"/>
            <a:t>主動傳播資訊</a:t>
          </a:r>
          <a:endParaRPr lang="zh-TW" altLang="en-US" sz="2000" kern="1200" dirty="0"/>
        </a:p>
      </dsp:txBody>
      <dsp:txXfrm>
        <a:off x="2593851" y="934385"/>
        <a:ext cx="1077630" cy="1077630"/>
      </dsp:txXfrm>
    </dsp:sp>
    <dsp:sp modelId="{8121FCEE-58CE-4818-865C-07C51611CB5E}">
      <dsp:nvSpPr>
        <dsp:cNvPr id="0" name=""/>
        <dsp:cNvSpPr/>
      </dsp:nvSpPr>
      <dsp:spPr>
        <a:xfrm>
          <a:off x="3928533" y="342730"/>
          <a:ext cx="1524000" cy="1524000"/>
        </a:xfrm>
        <a:prstGeom prst="ellipse">
          <a:avLst/>
        </a:prstGeom>
        <a:gradFill rotWithShape="0">
          <a:gsLst>
            <a:gs pos="0">
              <a:schemeClr val="accent5">
                <a:hueOff val="19114680"/>
                <a:satOff val="-40837"/>
                <a:lumOff val="-17059"/>
                <a:alphaOff val="0"/>
                <a:tint val="94000"/>
                <a:satMod val="103000"/>
                <a:lumMod val="102000"/>
              </a:schemeClr>
            </a:gs>
            <a:gs pos="50000">
              <a:schemeClr val="accent5">
                <a:hueOff val="19114680"/>
                <a:satOff val="-40837"/>
                <a:lumOff val="-17059"/>
                <a:alphaOff val="0"/>
                <a:shade val="100000"/>
                <a:satMod val="110000"/>
                <a:lumMod val="100000"/>
              </a:schemeClr>
            </a:gs>
            <a:gs pos="100000">
              <a:schemeClr val="accent5">
                <a:hueOff val="19114680"/>
                <a:satOff val="-40837"/>
                <a:lumOff val="-17059"/>
                <a:alphaOff val="0"/>
                <a:shade val="78000"/>
                <a:satMod val="120000"/>
                <a:lumMod val="99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25400" tIns="25400" rIns="25400" bIns="25400" numCol="1" spcCol="1270" anchor="ctr" anchorCtr="0">
          <a:noAutofit/>
        </a:bodyPr>
        <a:lstStyle/>
        <a:p>
          <a:pPr lvl="0" algn="ctr" defTabSz="889000">
            <a:lnSpc>
              <a:spcPct val="90000"/>
            </a:lnSpc>
            <a:spcBef>
              <a:spcPct val="0"/>
            </a:spcBef>
            <a:spcAft>
              <a:spcPct val="35000"/>
            </a:spcAft>
          </a:pPr>
          <a:r>
            <a:rPr lang="zh-TW" altLang="en-US" sz="2000" kern="1200" dirty="0" smtClean="0"/>
            <a:t>免費親民</a:t>
          </a:r>
          <a:endParaRPr lang="zh-TW" altLang="en-US" sz="2000" kern="1200" dirty="0"/>
        </a:p>
      </dsp:txBody>
      <dsp:txXfrm>
        <a:off x="4151718" y="565915"/>
        <a:ext cx="1077630" cy="1077630"/>
      </dsp:txXfrm>
    </dsp:sp>
    <dsp:sp modelId="{ABB37D2D-DB2F-4104-9ADD-05473E469CAE}">
      <dsp:nvSpPr>
        <dsp:cNvPr id="0" name=""/>
        <dsp:cNvSpPr/>
      </dsp:nvSpPr>
      <dsp:spPr>
        <a:xfrm>
          <a:off x="1719837" y="0"/>
          <a:ext cx="4741333" cy="3793066"/>
        </a:xfrm>
        <a:prstGeom prst="funnel">
          <a:avLst/>
        </a:prstGeom>
        <a:solidFill>
          <a:schemeClr val="accent3">
            <a:lumMod val="60000"/>
            <a:lumOff val="40000"/>
            <a:alpha val="40000"/>
          </a:schemeClr>
        </a:solidFill>
        <a:ln w="6350" cap="flat" cmpd="sng" algn="in">
          <a:solidFill>
            <a:schemeClr val="accent5">
              <a:hueOff val="0"/>
              <a:satOff val="0"/>
              <a:lumOff val="0"/>
              <a:alphaOff val="0"/>
            </a:schemeClr>
          </a:solidFill>
          <a:prstDash val="solid"/>
        </a:ln>
        <a:effectLst/>
        <a:scene3d>
          <a:camera prst="orthographicFront"/>
          <a:lightRig rig="threePt" dir="t">
            <a:rot lat="0" lon="0" rev="7500000"/>
          </a:lightRig>
        </a:scene3d>
        <a:sp3d prstMaterial="plastic">
          <a:bevelT w="127000" h="35400"/>
        </a:sp3d>
      </dsp:spPr>
      <dsp:style>
        <a:lnRef idx="1">
          <a:scrgbClr r="0" g="0" b="0"/>
        </a:lnRef>
        <a:fillRef idx="1">
          <a:scrgbClr r="0" g="0" b="0"/>
        </a:fillRef>
        <a:effectRef idx="2">
          <a:scrgbClr r="0" g="0" b="0"/>
        </a:effectRef>
        <a:fontRef idx="minor">
          <a:schemeClr val="lt1"/>
        </a:fontRef>
      </dsp:style>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DC54D2F-BCDA-4F18-8187-CCEDD3959834}">
      <dsp:nvSpPr>
        <dsp:cNvPr id="0" name=""/>
        <dsp:cNvSpPr/>
      </dsp:nvSpPr>
      <dsp:spPr>
        <a:xfrm>
          <a:off x="2110101" y="757239"/>
          <a:ext cx="5051901" cy="5051901"/>
        </a:xfrm>
        <a:prstGeom prst="blockArc">
          <a:avLst>
            <a:gd name="adj1" fmla="val 9000000"/>
            <a:gd name="adj2" fmla="val 16200000"/>
            <a:gd name="adj3" fmla="val 4643"/>
          </a:avLst>
        </a:prstGeom>
        <a:gradFill rotWithShape="0">
          <a:gsLst>
            <a:gs pos="0">
              <a:schemeClr val="accent5">
                <a:hueOff val="19114680"/>
                <a:satOff val="-40837"/>
                <a:lumOff val="-17059"/>
                <a:alphaOff val="0"/>
                <a:tint val="94000"/>
                <a:satMod val="103000"/>
                <a:lumMod val="102000"/>
              </a:schemeClr>
            </a:gs>
            <a:gs pos="50000">
              <a:schemeClr val="accent5">
                <a:hueOff val="19114680"/>
                <a:satOff val="-40837"/>
                <a:lumOff val="-17059"/>
                <a:alphaOff val="0"/>
                <a:shade val="100000"/>
                <a:satMod val="110000"/>
                <a:lumMod val="100000"/>
              </a:schemeClr>
            </a:gs>
            <a:gs pos="100000">
              <a:schemeClr val="accent5">
                <a:hueOff val="19114680"/>
                <a:satOff val="-40837"/>
                <a:lumOff val="-17059"/>
                <a:alphaOff val="0"/>
                <a:shade val="78000"/>
                <a:satMod val="120000"/>
                <a:lumMod val="99000"/>
              </a:schemeClr>
            </a:gs>
          </a:gsLst>
          <a:lin ang="5400000" scaled="0"/>
        </a:gradFill>
        <a:ln>
          <a:noFill/>
        </a:ln>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sp>
    <dsp:sp modelId="{5117013A-DEC0-43D7-AF31-DB1B2A05E83C}">
      <dsp:nvSpPr>
        <dsp:cNvPr id="0" name=""/>
        <dsp:cNvSpPr/>
      </dsp:nvSpPr>
      <dsp:spPr>
        <a:xfrm>
          <a:off x="2110101" y="757239"/>
          <a:ext cx="5051901" cy="5051901"/>
        </a:xfrm>
        <a:prstGeom prst="blockArc">
          <a:avLst>
            <a:gd name="adj1" fmla="val 1800000"/>
            <a:gd name="adj2" fmla="val 9000000"/>
            <a:gd name="adj3" fmla="val 4643"/>
          </a:avLst>
        </a:prstGeom>
        <a:gradFill rotWithShape="0">
          <a:gsLst>
            <a:gs pos="0">
              <a:schemeClr val="accent5">
                <a:hueOff val="9557340"/>
                <a:satOff val="-20419"/>
                <a:lumOff val="-8529"/>
                <a:alphaOff val="0"/>
                <a:tint val="94000"/>
                <a:satMod val="103000"/>
                <a:lumMod val="102000"/>
              </a:schemeClr>
            </a:gs>
            <a:gs pos="50000">
              <a:schemeClr val="accent5">
                <a:hueOff val="9557340"/>
                <a:satOff val="-20419"/>
                <a:lumOff val="-8529"/>
                <a:alphaOff val="0"/>
                <a:shade val="100000"/>
                <a:satMod val="110000"/>
                <a:lumMod val="100000"/>
              </a:schemeClr>
            </a:gs>
            <a:gs pos="100000">
              <a:schemeClr val="accent5">
                <a:hueOff val="9557340"/>
                <a:satOff val="-20419"/>
                <a:lumOff val="-8529"/>
                <a:alphaOff val="0"/>
                <a:shade val="78000"/>
                <a:satMod val="120000"/>
                <a:lumMod val="99000"/>
              </a:schemeClr>
            </a:gs>
          </a:gsLst>
          <a:lin ang="5400000" scaled="0"/>
        </a:gradFill>
        <a:ln>
          <a:noFill/>
        </a:ln>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sp>
    <dsp:sp modelId="{3BEE7785-4187-4435-9262-8A2EFA3CD89B}">
      <dsp:nvSpPr>
        <dsp:cNvPr id="0" name=""/>
        <dsp:cNvSpPr/>
      </dsp:nvSpPr>
      <dsp:spPr>
        <a:xfrm>
          <a:off x="2110101" y="757239"/>
          <a:ext cx="5051901" cy="5051901"/>
        </a:xfrm>
        <a:prstGeom prst="blockArc">
          <a:avLst>
            <a:gd name="adj1" fmla="val 16200000"/>
            <a:gd name="adj2" fmla="val 1800000"/>
            <a:gd name="adj3" fmla="val 4643"/>
          </a:avLst>
        </a:prstGeom>
        <a:gradFill rotWithShape="0">
          <a:gsLst>
            <a:gs pos="0">
              <a:schemeClr val="accent5">
                <a:hueOff val="0"/>
                <a:satOff val="0"/>
                <a:lumOff val="0"/>
                <a:alphaOff val="0"/>
                <a:tint val="94000"/>
                <a:satMod val="103000"/>
                <a:lumMod val="102000"/>
              </a:schemeClr>
            </a:gs>
            <a:gs pos="50000">
              <a:schemeClr val="accent5">
                <a:hueOff val="0"/>
                <a:satOff val="0"/>
                <a:lumOff val="0"/>
                <a:alphaOff val="0"/>
                <a:shade val="100000"/>
                <a:satMod val="110000"/>
                <a:lumMod val="100000"/>
              </a:schemeClr>
            </a:gs>
            <a:gs pos="100000">
              <a:schemeClr val="accent5">
                <a:hueOff val="0"/>
                <a:satOff val="0"/>
                <a:lumOff val="0"/>
                <a:alphaOff val="0"/>
                <a:shade val="78000"/>
                <a:satMod val="120000"/>
                <a:lumMod val="99000"/>
              </a:schemeClr>
            </a:gs>
          </a:gsLst>
          <a:lin ang="5400000" scaled="0"/>
        </a:gradFill>
        <a:ln>
          <a:noFill/>
        </a:ln>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sp>
    <dsp:sp modelId="{7D0121CB-5A57-4F61-909B-82DAA3517E03}">
      <dsp:nvSpPr>
        <dsp:cNvPr id="0" name=""/>
        <dsp:cNvSpPr/>
      </dsp:nvSpPr>
      <dsp:spPr>
        <a:xfrm>
          <a:off x="3487512" y="2194704"/>
          <a:ext cx="2327080" cy="2327080"/>
        </a:xfrm>
        <a:prstGeom prst="ellipse">
          <a:avLst/>
        </a:prstGeom>
        <a:gradFill rotWithShape="0">
          <a:gsLst>
            <a:gs pos="0">
              <a:schemeClr val="accent4">
                <a:hueOff val="0"/>
                <a:satOff val="0"/>
                <a:lumOff val="0"/>
                <a:alphaOff val="0"/>
                <a:tint val="94000"/>
                <a:satMod val="103000"/>
                <a:lumMod val="102000"/>
              </a:schemeClr>
            </a:gs>
            <a:gs pos="50000">
              <a:schemeClr val="accent4">
                <a:hueOff val="0"/>
                <a:satOff val="0"/>
                <a:lumOff val="0"/>
                <a:alphaOff val="0"/>
                <a:shade val="100000"/>
                <a:satMod val="110000"/>
                <a:lumMod val="100000"/>
              </a:schemeClr>
            </a:gs>
            <a:gs pos="100000">
              <a:schemeClr val="accent4">
                <a:hueOff val="0"/>
                <a:satOff val="0"/>
                <a:lumOff val="0"/>
                <a:alphaOff val="0"/>
                <a:shade val="78000"/>
                <a:satMod val="120000"/>
                <a:lumMod val="99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46990" tIns="46990" rIns="46990" bIns="46990" numCol="1" spcCol="1270" anchor="ctr" anchorCtr="0">
          <a:noAutofit/>
        </a:bodyPr>
        <a:lstStyle/>
        <a:p>
          <a:pPr lvl="0" algn="ctr" defTabSz="1644650">
            <a:lnSpc>
              <a:spcPct val="90000"/>
            </a:lnSpc>
            <a:spcBef>
              <a:spcPct val="0"/>
            </a:spcBef>
            <a:spcAft>
              <a:spcPct val="35000"/>
            </a:spcAft>
          </a:pPr>
          <a:r>
            <a:rPr lang="zh-TW" altLang="en-US" sz="3700" kern="1200" dirty="0" smtClean="0"/>
            <a:t>圖書館培力</a:t>
          </a:r>
          <a:r>
            <a:rPr lang="en-US" altLang="zh-TW" sz="3700" kern="1200" dirty="0" smtClean="0"/>
            <a:t>UP</a:t>
          </a:r>
          <a:endParaRPr lang="zh-TW" altLang="en-US" sz="3700" kern="1200" dirty="0"/>
        </a:p>
      </dsp:txBody>
      <dsp:txXfrm>
        <a:off x="3828305" y="2535497"/>
        <a:ext cx="1645494" cy="1645494"/>
      </dsp:txXfrm>
    </dsp:sp>
    <dsp:sp modelId="{E506A46B-4B21-4245-AF1C-3A5DF4706676}">
      <dsp:nvSpPr>
        <dsp:cNvPr id="0" name=""/>
        <dsp:cNvSpPr/>
      </dsp:nvSpPr>
      <dsp:spPr>
        <a:xfrm>
          <a:off x="3821573" y="1403"/>
          <a:ext cx="1628956" cy="1628956"/>
        </a:xfrm>
        <a:prstGeom prst="ellipse">
          <a:avLst/>
        </a:prstGeom>
        <a:gradFill rotWithShape="0">
          <a:gsLst>
            <a:gs pos="0">
              <a:schemeClr val="accent5">
                <a:hueOff val="0"/>
                <a:satOff val="0"/>
                <a:lumOff val="0"/>
                <a:alphaOff val="0"/>
                <a:tint val="94000"/>
                <a:satMod val="103000"/>
                <a:lumMod val="102000"/>
              </a:schemeClr>
            </a:gs>
            <a:gs pos="50000">
              <a:schemeClr val="accent5">
                <a:hueOff val="0"/>
                <a:satOff val="0"/>
                <a:lumOff val="0"/>
                <a:alphaOff val="0"/>
                <a:shade val="100000"/>
                <a:satMod val="110000"/>
                <a:lumMod val="100000"/>
              </a:schemeClr>
            </a:gs>
            <a:gs pos="100000">
              <a:schemeClr val="accent5">
                <a:hueOff val="0"/>
                <a:satOff val="0"/>
                <a:lumOff val="0"/>
                <a:alphaOff val="0"/>
                <a:shade val="78000"/>
                <a:satMod val="120000"/>
                <a:lumMod val="99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6670" tIns="26670" rIns="26670" bIns="26670" numCol="1" spcCol="1270" anchor="ctr" anchorCtr="0">
          <a:noAutofit/>
        </a:bodyPr>
        <a:lstStyle/>
        <a:p>
          <a:pPr lvl="0" algn="ctr" defTabSz="933450">
            <a:lnSpc>
              <a:spcPct val="90000"/>
            </a:lnSpc>
            <a:spcBef>
              <a:spcPct val="0"/>
            </a:spcBef>
            <a:spcAft>
              <a:spcPct val="35000"/>
            </a:spcAft>
          </a:pPr>
          <a:r>
            <a:rPr lang="zh-TW" altLang="en-US" sz="2100" kern="1200" dirty="0" smtClean="0"/>
            <a:t>圖書館利用手冊</a:t>
          </a:r>
          <a:endParaRPr lang="zh-TW" altLang="en-US" sz="2100" kern="1200" dirty="0"/>
        </a:p>
      </dsp:txBody>
      <dsp:txXfrm>
        <a:off x="4060128" y="239958"/>
        <a:ext cx="1151846" cy="1151846"/>
      </dsp:txXfrm>
    </dsp:sp>
    <dsp:sp modelId="{4EABE3CF-38DC-4442-B0E1-684D5621306D}">
      <dsp:nvSpPr>
        <dsp:cNvPr id="0" name=""/>
        <dsp:cNvSpPr/>
      </dsp:nvSpPr>
      <dsp:spPr>
        <a:xfrm>
          <a:off x="5958325" y="3702365"/>
          <a:ext cx="1628956" cy="1628956"/>
        </a:xfrm>
        <a:prstGeom prst="ellipse">
          <a:avLst/>
        </a:prstGeom>
        <a:gradFill rotWithShape="0">
          <a:gsLst>
            <a:gs pos="0">
              <a:schemeClr val="accent5">
                <a:hueOff val="9557340"/>
                <a:satOff val="-20419"/>
                <a:lumOff val="-8529"/>
                <a:alphaOff val="0"/>
                <a:tint val="94000"/>
                <a:satMod val="103000"/>
                <a:lumMod val="102000"/>
              </a:schemeClr>
            </a:gs>
            <a:gs pos="50000">
              <a:schemeClr val="accent5">
                <a:hueOff val="9557340"/>
                <a:satOff val="-20419"/>
                <a:lumOff val="-8529"/>
                <a:alphaOff val="0"/>
                <a:shade val="100000"/>
                <a:satMod val="110000"/>
                <a:lumMod val="100000"/>
              </a:schemeClr>
            </a:gs>
            <a:gs pos="100000">
              <a:schemeClr val="accent5">
                <a:hueOff val="9557340"/>
                <a:satOff val="-20419"/>
                <a:lumOff val="-8529"/>
                <a:alphaOff val="0"/>
                <a:shade val="78000"/>
                <a:satMod val="120000"/>
                <a:lumMod val="99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6670" tIns="26670" rIns="26670" bIns="26670" numCol="1" spcCol="1270" anchor="ctr" anchorCtr="0">
          <a:noAutofit/>
        </a:bodyPr>
        <a:lstStyle/>
        <a:p>
          <a:pPr lvl="0" algn="ctr" defTabSz="933450">
            <a:lnSpc>
              <a:spcPct val="90000"/>
            </a:lnSpc>
            <a:spcBef>
              <a:spcPct val="0"/>
            </a:spcBef>
            <a:spcAft>
              <a:spcPct val="35000"/>
            </a:spcAft>
          </a:pPr>
          <a:r>
            <a:rPr lang="zh-TW" altLang="en-US" sz="2100" kern="1200" dirty="0" smtClean="0"/>
            <a:t>學習昇華五重奏</a:t>
          </a:r>
          <a:endParaRPr lang="zh-TW" altLang="en-US" sz="2100" kern="1200" dirty="0"/>
        </a:p>
      </dsp:txBody>
      <dsp:txXfrm>
        <a:off x="6196880" y="3940920"/>
        <a:ext cx="1151846" cy="1151846"/>
      </dsp:txXfrm>
    </dsp:sp>
    <dsp:sp modelId="{CEE5FC71-4DE2-4D07-A168-8503AB1BB057}">
      <dsp:nvSpPr>
        <dsp:cNvPr id="0" name=""/>
        <dsp:cNvSpPr/>
      </dsp:nvSpPr>
      <dsp:spPr>
        <a:xfrm>
          <a:off x="1684822" y="3702365"/>
          <a:ext cx="1628956" cy="1628956"/>
        </a:xfrm>
        <a:prstGeom prst="ellipse">
          <a:avLst/>
        </a:prstGeom>
        <a:gradFill rotWithShape="0">
          <a:gsLst>
            <a:gs pos="0">
              <a:schemeClr val="accent5">
                <a:hueOff val="19114680"/>
                <a:satOff val="-40837"/>
                <a:lumOff val="-17059"/>
                <a:alphaOff val="0"/>
                <a:tint val="94000"/>
                <a:satMod val="103000"/>
                <a:lumMod val="102000"/>
              </a:schemeClr>
            </a:gs>
            <a:gs pos="50000">
              <a:schemeClr val="accent5">
                <a:hueOff val="19114680"/>
                <a:satOff val="-40837"/>
                <a:lumOff val="-17059"/>
                <a:alphaOff val="0"/>
                <a:shade val="100000"/>
                <a:satMod val="110000"/>
                <a:lumMod val="100000"/>
              </a:schemeClr>
            </a:gs>
            <a:gs pos="100000">
              <a:schemeClr val="accent5">
                <a:hueOff val="19114680"/>
                <a:satOff val="-40837"/>
                <a:lumOff val="-17059"/>
                <a:alphaOff val="0"/>
                <a:shade val="78000"/>
                <a:satMod val="120000"/>
                <a:lumMod val="99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6670" tIns="26670" rIns="26670" bIns="26670" numCol="1" spcCol="1270" anchor="ctr" anchorCtr="0">
          <a:noAutofit/>
        </a:bodyPr>
        <a:lstStyle/>
        <a:p>
          <a:pPr lvl="0" algn="ctr" defTabSz="933450">
            <a:lnSpc>
              <a:spcPct val="90000"/>
            </a:lnSpc>
            <a:spcBef>
              <a:spcPct val="0"/>
            </a:spcBef>
            <a:spcAft>
              <a:spcPct val="35000"/>
            </a:spcAft>
          </a:pPr>
          <a:r>
            <a:rPr lang="zh-TW" altLang="en-US" sz="2100" kern="1200" dirty="0" smtClean="0"/>
            <a:t>閱讀泡泡</a:t>
          </a:r>
          <a:endParaRPr lang="zh-TW" altLang="en-US" sz="2100" kern="1200" dirty="0"/>
        </a:p>
      </dsp:txBody>
      <dsp:txXfrm>
        <a:off x="1923377" y="3940920"/>
        <a:ext cx="1151846" cy="1151846"/>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1F65BFD-7BB8-4894-AA66-3F62468638E3}">
      <dsp:nvSpPr>
        <dsp:cNvPr id="0" name=""/>
        <dsp:cNvSpPr/>
      </dsp:nvSpPr>
      <dsp:spPr>
        <a:xfrm>
          <a:off x="2106" y="684237"/>
          <a:ext cx="3237558" cy="380889"/>
        </a:xfrm>
        <a:prstGeom prst="rect">
          <a:avLst/>
        </a:prstGeom>
        <a:solidFill>
          <a:schemeClr val="accent1">
            <a:hueOff val="0"/>
            <a:satOff val="0"/>
            <a:lumOff val="0"/>
            <a:alphaOff val="0"/>
          </a:schemeClr>
        </a:solidFill>
        <a:ln w="12700" cap="flat" cmpd="sng" algn="in">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A9E1F393-4E0A-4C15-A2A0-CDC54DA703BD}">
      <dsp:nvSpPr>
        <dsp:cNvPr id="0" name=""/>
        <dsp:cNvSpPr/>
      </dsp:nvSpPr>
      <dsp:spPr>
        <a:xfrm>
          <a:off x="2106" y="827283"/>
          <a:ext cx="237842" cy="237842"/>
        </a:xfrm>
        <a:prstGeom prst="rect">
          <a:avLst/>
        </a:prstGeom>
        <a:solidFill>
          <a:schemeClr val="lt1">
            <a:alpha val="90000"/>
            <a:hueOff val="0"/>
            <a:satOff val="0"/>
            <a:lumOff val="0"/>
            <a:alphaOff val="0"/>
          </a:schemeClr>
        </a:solidFill>
        <a:ln w="12700" cap="flat" cmpd="sng" algn="in">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08CF7C77-80BE-4D02-95E5-D36B0E2A634F}">
      <dsp:nvSpPr>
        <dsp:cNvPr id="0" name=""/>
        <dsp:cNvSpPr/>
      </dsp:nvSpPr>
      <dsp:spPr>
        <a:xfrm>
          <a:off x="2106" y="0"/>
          <a:ext cx="3237558" cy="68423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5245" tIns="36830" rIns="55245" bIns="36830" numCol="1" spcCol="1270" anchor="ctr" anchorCtr="0">
          <a:noAutofit/>
        </a:bodyPr>
        <a:lstStyle/>
        <a:p>
          <a:pPr lvl="0" algn="l" defTabSz="1289050">
            <a:lnSpc>
              <a:spcPct val="90000"/>
            </a:lnSpc>
            <a:spcBef>
              <a:spcPct val="0"/>
            </a:spcBef>
            <a:spcAft>
              <a:spcPct val="35000"/>
            </a:spcAft>
          </a:pPr>
          <a:r>
            <a:rPr lang="en-US" altLang="zh-TW" sz="2900" kern="1200" dirty="0"/>
            <a:t>2</a:t>
          </a:r>
          <a:r>
            <a:rPr lang="zh-TW" altLang="en-US" sz="2900" kern="1200" dirty="0"/>
            <a:t>月親子月</a:t>
          </a:r>
        </a:p>
      </dsp:txBody>
      <dsp:txXfrm>
        <a:off x="2106" y="0"/>
        <a:ext cx="3237558" cy="684237"/>
      </dsp:txXfrm>
    </dsp:sp>
    <dsp:sp modelId="{EB2A144F-0DBE-4672-A354-D3F7BEF66C38}">
      <dsp:nvSpPr>
        <dsp:cNvPr id="0" name=""/>
        <dsp:cNvSpPr/>
      </dsp:nvSpPr>
      <dsp:spPr>
        <a:xfrm>
          <a:off x="2106" y="1381687"/>
          <a:ext cx="237836" cy="237836"/>
        </a:xfrm>
        <a:prstGeom prst="rect">
          <a:avLst/>
        </a:prstGeom>
        <a:solidFill>
          <a:schemeClr val="lt1">
            <a:hueOff val="0"/>
            <a:satOff val="0"/>
            <a:lumOff val="0"/>
            <a:alphaOff val="0"/>
          </a:schemeClr>
        </a:solidFill>
        <a:ln w="12700" cap="flat" cmpd="sng" algn="in">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3267381D-7134-4C75-9921-0FA0EC678077}">
      <dsp:nvSpPr>
        <dsp:cNvPr id="0" name=""/>
        <dsp:cNvSpPr/>
      </dsp:nvSpPr>
      <dsp:spPr>
        <a:xfrm>
          <a:off x="228735" y="1223407"/>
          <a:ext cx="3010929" cy="55439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3792" tIns="113792" rIns="113792" bIns="113792" numCol="1" spcCol="1270" anchor="ctr" anchorCtr="0">
          <a:noAutofit/>
        </a:bodyPr>
        <a:lstStyle/>
        <a:p>
          <a:pPr lvl="0" algn="l" defTabSz="711200">
            <a:lnSpc>
              <a:spcPct val="90000"/>
            </a:lnSpc>
            <a:spcBef>
              <a:spcPct val="0"/>
            </a:spcBef>
            <a:spcAft>
              <a:spcPct val="35000"/>
            </a:spcAft>
          </a:pPr>
          <a:r>
            <a:rPr lang="zh-TW" altLang="en-US" sz="1600" kern="1200" dirty="0"/>
            <a:t>共同製作壽司</a:t>
          </a:r>
        </a:p>
      </dsp:txBody>
      <dsp:txXfrm>
        <a:off x="228735" y="1223407"/>
        <a:ext cx="3010929" cy="554398"/>
      </dsp:txXfrm>
    </dsp:sp>
    <dsp:sp modelId="{342515B9-1F8C-4258-8F93-47AEAC64DA1E}">
      <dsp:nvSpPr>
        <dsp:cNvPr id="0" name=""/>
        <dsp:cNvSpPr/>
      </dsp:nvSpPr>
      <dsp:spPr>
        <a:xfrm>
          <a:off x="2106" y="1936086"/>
          <a:ext cx="237836" cy="237836"/>
        </a:xfrm>
        <a:prstGeom prst="rect">
          <a:avLst/>
        </a:prstGeom>
        <a:solidFill>
          <a:schemeClr val="lt1">
            <a:hueOff val="0"/>
            <a:satOff val="0"/>
            <a:lumOff val="0"/>
            <a:alphaOff val="0"/>
          </a:schemeClr>
        </a:solidFill>
        <a:ln w="12700" cap="flat" cmpd="sng" algn="in">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F4BC5A4A-0BA6-4D14-9CCC-3B73E067B97B}">
      <dsp:nvSpPr>
        <dsp:cNvPr id="0" name=""/>
        <dsp:cNvSpPr/>
      </dsp:nvSpPr>
      <dsp:spPr>
        <a:xfrm>
          <a:off x="228735" y="1777805"/>
          <a:ext cx="3010929" cy="55439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3792" tIns="113792" rIns="113792" bIns="113792" numCol="1" spcCol="1270" anchor="ctr" anchorCtr="0">
          <a:noAutofit/>
        </a:bodyPr>
        <a:lstStyle/>
        <a:p>
          <a:pPr lvl="0" algn="l" defTabSz="711200">
            <a:lnSpc>
              <a:spcPct val="90000"/>
            </a:lnSpc>
            <a:spcBef>
              <a:spcPct val="0"/>
            </a:spcBef>
            <a:spcAft>
              <a:spcPct val="35000"/>
            </a:spcAft>
          </a:pPr>
          <a:r>
            <a:rPr lang="zh-TW" altLang="en-US" sz="1600" kern="1200" dirty="0"/>
            <a:t>任務制非競賽制</a:t>
          </a:r>
        </a:p>
      </dsp:txBody>
      <dsp:txXfrm>
        <a:off x="228735" y="1777805"/>
        <a:ext cx="3010929" cy="554398"/>
      </dsp:txXfrm>
    </dsp:sp>
    <dsp:sp modelId="{FC56100A-4F6C-4829-BB5F-4171821208B9}">
      <dsp:nvSpPr>
        <dsp:cNvPr id="0" name=""/>
        <dsp:cNvSpPr/>
      </dsp:nvSpPr>
      <dsp:spPr>
        <a:xfrm>
          <a:off x="3401543" y="684237"/>
          <a:ext cx="3237558" cy="380889"/>
        </a:xfrm>
        <a:prstGeom prst="rect">
          <a:avLst/>
        </a:prstGeom>
        <a:solidFill>
          <a:schemeClr val="accent1">
            <a:hueOff val="0"/>
            <a:satOff val="0"/>
            <a:lumOff val="0"/>
            <a:alphaOff val="0"/>
          </a:schemeClr>
        </a:solidFill>
        <a:ln w="12700" cap="flat" cmpd="sng" algn="in">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62D1E36-A8BD-45A4-8108-D4B6962875E7}">
      <dsp:nvSpPr>
        <dsp:cNvPr id="0" name=""/>
        <dsp:cNvSpPr/>
      </dsp:nvSpPr>
      <dsp:spPr>
        <a:xfrm>
          <a:off x="3401543" y="827283"/>
          <a:ext cx="237842" cy="237842"/>
        </a:xfrm>
        <a:prstGeom prst="rect">
          <a:avLst/>
        </a:prstGeom>
        <a:solidFill>
          <a:schemeClr val="lt1">
            <a:alpha val="90000"/>
            <a:hueOff val="0"/>
            <a:satOff val="0"/>
            <a:lumOff val="0"/>
            <a:alphaOff val="0"/>
          </a:schemeClr>
        </a:solidFill>
        <a:ln w="12700" cap="flat" cmpd="sng" algn="in">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89F701F3-717F-4B02-8F9B-B742722ADE17}">
      <dsp:nvSpPr>
        <dsp:cNvPr id="0" name=""/>
        <dsp:cNvSpPr/>
      </dsp:nvSpPr>
      <dsp:spPr>
        <a:xfrm>
          <a:off x="3401543" y="0"/>
          <a:ext cx="3237558" cy="68423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5245" tIns="36830" rIns="55245" bIns="36830" numCol="1" spcCol="1270" anchor="ctr" anchorCtr="0">
          <a:noAutofit/>
        </a:bodyPr>
        <a:lstStyle/>
        <a:p>
          <a:pPr lvl="0" algn="l" defTabSz="1289050">
            <a:lnSpc>
              <a:spcPct val="90000"/>
            </a:lnSpc>
            <a:spcBef>
              <a:spcPct val="0"/>
            </a:spcBef>
            <a:spcAft>
              <a:spcPct val="35000"/>
            </a:spcAft>
          </a:pPr>
          <a:r>
            <a:rPr lang="en-US" altLang="zh-TW" sz="2900" kern="1200" dirty="0"/>
            <a:t>3</a:t>
          </a:r>
          <a:r>
            <a:rPr lang="zh-TW" altLang="en-US" sz="2900" kern="1200" dirty="0"/>
            <a:t>月異國文化月</a:t>
          </a:r>
        </a:p>
      </dsp:txBody>
      <dsp:txXfrm>
        <a:off x="3401543" y="0"/>
        <a:ext cx="3237558" cy="684237"/>
      </dsp:txXfrm>
    </dsp:sp>
    <dsp:sp modelId="{B59544FC-F90C-4529-996F-63AA03A54C87}">
      <dsp:nvSpPr>
        <dsp:cNvPr id="0" name=""/>
        <dsp:cNvSpPr/>
      </dsp:nvSpPr>
      <dsp:spPr>
        <a:xfrm>
          <a:off x="6800979" y="684237"/>
          <a:ext cx="3237558" cy="380889"/>
        </a:xfrm>
        <a:prstGeom prst="rect">
          <a:avLst/>
        </a:prstGeom>
        <a:solidFill>
          <a:schemeClr val="accent1">
            <a:hueOff val="0"/>
            <a:satOff val="0"/>
            <a:lumOff val="0"/>
            <a:alphaOff val="0"/>
          </a:schemeClr>
        </a:solidFill>
        <a:ln w="12700" cap="flat" cmpd="sng" algn="in">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497E8D7C-06A3-46D0-BCA0-2E852FBB90CD}">
      <dsp:nvSpPr>
        <dsp:cNvPr id="0" name=""/>
        <dsp:cNvSpPr/>
      </dsp:nvSpPr>
      <dsp:spPr>
        <a:xfrm>
          <a:off x="6800979" y="827283"/>
          <a:ext cx="237842" cy="237842"/>
        </a:xfrm>
        <a:prstGeom prst="rect">
          <a:avLst/>
        </a:prstGeom>
        <a:solidFill>
          <a:schemeClr val="lt1">
            <a:alpha val="90000"/>
            <a:hueOff val="0"/>
            <a:satOff val="0"/>
            <a:lumOff val="0"/>
            <a:alphaOff val="0"/>
          </a:schemeClr>
        </a:solidFill>
        <a:ln w="12700" cap="flat" cmpd="sng" algn="in">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75220332-4E8D-47A2-A5FF-968DF38F53C7}">
      <dsp:nvSpPr>
        <dsp:cNvPr id="0" name=""/>
        <dsp:cNvSpPr/>
      </dsp:nvSpPr>
      <dsp:spPr>
        <a:xfrm>
          <a:off x="6800979" y="0"/>
          <a:ext cx="3237558" cy="68423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5245" tIns="36830" rIns="55245" bIns="36830" numCol="1" spcCol="1270" anchor="ctr" anchorCtr="0">
          <a:noAutofit/>
        </a:bodyPr>
        <a:lstStyle/>
        <a:p>
          <a:pPr lvl="0" algn="l" defTabSz="1289050">
            <a:lnSpc>
              <a:spcPct val="90000"/>
            </a:lnSpc>
            <a:spcBef>
              <a:spcPct val="0"/>
            </a:spcBef>
            <a:spcAft>
              <a:spcPct val="35000"/>
            </a:spcAft>
          </a:pPr>
          <a:r>
            <a:rPr lang="en-US" altLang="zh-TW" sz="2900" kern="1200" dirty="0"/>
            <a:t>4</a:t>
          </a:r>
          <a:r>
            <a:rPr lang="zh-TW" altLang="en-US" sz="2900" kern="1200" dirty="0"/>
            <a:t>月環保月</a:t>
          </a:r>
        </a:p>
      </dsp:txBody>
      <dsp:txXfrm>
        <a:off x="6800979" y="0"/>
        <a:ext cx="3237558" cy="684237"/>
      </dsp:txXfrm>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D32D64D-9202-4971-821C-DE219D31778F}">
      <dsp:nvSpPr>
        <dsp:cNvPr id="0" name=""/>
        <dsp:cNvSpPr/>
      </dsp:nvSpPr>
      <dsp:spPr>
        <a:xfrm>
          <a:off x="3453" y="837239"/>
          <a:ext cx="3961508" cy="466059"/>
        </a:xfrm>
        <a:prstGeom prst="rect">
          <a:avLst/>
        </a:prstGeom>
        <a:solidFill>
          <a:schemeClr val="accent1">
            <a:hueOff val="0"/>
            <a:satOff val="0"/>
            <a:lumOff val="0"/>
            <a:alphaOff val="0"/>
          </a:schemeClr>
        </a:solidFill>
        <a:ln w="12700" cap="flat" cmpd="sng" algn="in">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EB063103-0A6B-40EA-AA7A-1B41EA3A7A42}">
      <dsp:nvSpPr>
        <dsp:cNvPr id="0" name=""/>
        <dsp:cNvSpPr/>
      </dsp:nvSpPr>
      <dsp:spPr>
        <a:xfrm>
          <a:off x="3453" y="1012272"/>
          <a:ext cx="291026" cy="291026"/>
        </a:xfrm>
        <a:prstGeom prst="rect">
          <a:avLst/>
        </a:prstGeom>
        <a:solidFill>
          <a:schemeClr val="lt1">
            <a:alpha val="90000"/>
            <a:hueOff val="0"/>
            <a:satOff val="0"/>
            <a:lumOff val="0"/>
            <a:alphaOff val="0"/>
          </a:schemeClr>
        </a:solidFill>
        <a:ln w="12700" cap="flat" cmpd="sng" algn="in">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81A0B7D7-988F-42D5-8D00-1BA75E9FB8EE}">
      <dsp:nvSpPr>
        <dsp:cNvPr id="0" name=""/>
        <dsp:cNvSpPr/>
      </dsp:nvSpPr>
      <dsp:spPr>
        <a:xfrm>
          <a:off x="3453" y="0"/>
          <a:ext cx="3961508" cy="83723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45720" rIns="68580" bIns="45720" numCol="1" spcCol="1270" anchor="ctr" anchorCtr="0">
          <a:noAutofit/>
        </a:bodyPr>
        <a:lstStyle/>
        <a:p>
          <a:pPr lvl="0" algn="l" defTabSz="1600200">
            <a:lnSpc>
              <a:spcPct val="90000"/>
            </a:lnSpc>
            <a:spcBef>
              <a:spcPct val="0"/>
            </a:spcBef>
            <a:spcAft>
              <a:spcPct val="35000"/>
            </a:spcAft>
          </a:pPr>
          <a:r>
            <a:rPr lang="en-US" altLang="zh-TW" sz="3600" kern="1200" dirty="0"/>
            <a:t>5</a:t>
          </a:r>
          <a:r>
            <a:rPr lang="zh-TW" altLang="en-US" sz="3600" kern="1200" dirty="0"/>
            <a:t>月音樂月</a:t>
          </a:r>
        </a:p>
      </dsp:txBody>
      <dsp:txXfrm>
        <a:off x="3453" y="0"/>
        <a:ext cx="3961508" cy="837239"/>
      </dsp:txXfrm>
    </dsp:sp>
    <dsp:sp modelId="{F894525F-F47B-41F9-AD78-927DA4D80330}">
      <dsp:nvSpPr>
        <dsp:cNvPr id="0" name=""/>
        <dsp:cNvSpPr/>
      </dsp:nvSpPr>
      <dsp:spPr>
        <a:xfrm>
          <a:off x="3453" y="1690647"/>
          <a:ext cx="291019" cy="291019"/>
        </a:xfrm>
        <a:prstGeom prst="rect">
          <a:avLst/>
        </a:prstGeom>
        <a:solidFill>
          <a:schemeClr val="lt1">
            <a:hueOff val="0"/>
            <a:satOff val="0"/>
            <a:lumOff val="0"/>
            <a:alphaOff val="0"/>
          </a:schemeClr>
        </a:solidFill>
        <a:ln w="12700" cap="flat" cmpd="sng" algn="in">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1D9F0DED-F321-4876-A94E-0C9DE1FFAF87}">
      <dsp:nvSpPr>
        <dsp:cNvPr id="0" name=""/>
        <dsp:cNvSpPr/>
      </dsp:nvSpPr>
      <dsp:spPr>
        <a:xfrm>
          <a:off x="280759" y="1496973"/>
          <a:ext cx="3684203" cy="67836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5128" tIns="135128" rIns="135128" bIns="135128" numCol="1" spcCol="1270" anchor="ctr" anchorCtr="0">
          <a:noAutofit/>
        </a:bodyPr>
        <a:lstStyle/>
        <a:p>
          <a:pPr lvl="0" algn="l" defTabSz="844550">
            <a:lnSpc>
              <a:spcPct val="90000"/>
            </a:lnSpc>
            <a:spcBef>
              <a:spcPct val="0"/>
            </a:spcBef>
            <a:spcAft>
              <a:spcPct val="35000"/>
            </a:spcAft>
          </a:pPr>
          <a:r>
            <a:rPr lang="zh-TW" altLang="en-US" sz="1900" kern="1200" dirty="0"/>
            <a:t>尋找隱藏在生活中的音樂</a:t>
          </a:r>
        </a:p>
      </dsp:txBody>
      <dsp:txXfrm>
        <a:off x="280759" y="1496973"/>
        <a:ext cx="3684203" cy="678367"/>
      </dsp:txXfrm>
    </dsp:sp>
    <dsp:sp modelId="{1627719A-2745-401A-8840-B033AE99CE51}">
      <dsp:nvSpPr>
        <dsp:cNvPr id="0" name=""/>
        <dsp:cNvSpPr/>
      </dsp:nvSpPr>
      <dsp:spPr>
        <a:xfrm>
          <a:off x="3453" y="2369014"/>
          <a:ext cx="291019" cy="291019"/>
        </a:xfrm>
        <a:prstGeom prst="rect">
          <a:avLst/>
        </a:prstGeom>
        <a:solidFill>
          <a:schemeClr val="lt1">
            <a:hueOff val="0"/>
            <a:satOff val="0"/>
            <a:lumOff val="0"/>
            <a:alphaOff val="0"/>
          </a:schemeClr>
        </a:solidFill>
        <a:ln w="12700" cap="flat" cmpd="sng" algn="in">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E0BE48E9-3DF5-4E13-A757-FCC67BE6592F}">
      <dsp:nvSpPr>
        <dsp:cNvPr id="0" name=""/>
        <dsp:cNvSpPr/>
      </dsp:nvSpPr>
      <dsp:spPr>
        <a:xfrm>
          <a:off x="280759" y="2175340"/>
          <a:ext cx="3684203" cy="67836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5128" tIns="135128" rIns="135128" bIns="135128" numCol="1" spcCol="1270" anchor="ctr" anchorCtr="0">
          <a:noAutofit/>
        </a:bodyPr>
        <a:lstStyle/>
        <a:p>
          <a:pPr lvl="0" algn="l" defTabSz="844550">
            <a:lnSpc>
              <a:spcPct val="90000"/>
            </a:lnSpc>
            <a:spcBef>
              <a:spcPct val="0"/>
            </a:spcBef>
            <a:spcAft>
              <a:spcPct val="35000"/>
            </a:spcAft>
          </a:pPr>
          <a:r>
            <a:rPr lang="zh-TW" altLang="en-US" sz="1900" kern="1200" dirty="0"/>
            <a:t>從小虎隊到草東</a:t>
          </a:r>
        </a:p>
      </dsp:txBody>
      <dsp:txXfrm>
        <a:off x="280759" y="2175340"/>
        <a:ext cx="3684203" cy="678367"/>
      </dsp:txXfrm>
    </dsp:sp>
    <dsp:sp modelId="{740AFA64-3480-4F8C-934A-C5C3746915BF}">
      <dsp:nvSpPr>
        <dsp:cNvPr id="0" name=""/>
        <dsp:cNvSpPr/>
      </dsp:nvSpPr>
      <dsp:spPr>
        <a:xfrm>
          <a:off x="3453" y="3047381"/>
          <a:ext cx="291019" cy="291019"/>
        </a:xfrm>
        <a:prstGeom prst="rect">
          <a:avLst/>
        </a:prstGeom>
        <a:solidFill>
          <a:schemeClr val="lt1">
            <a:hueOff val="0"/>
            <a:satOff val="0"/>
            <a:lumOff val="0"/>
            <a:alphaOff val="0"/>
          </a:schemeClr>
        </a:solidFill>
        <a:ln w="12700" cap="flat" cmpd="sng" algn="in">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EFAF2F8F-D19E-4AF8-B29E-88206F4A3DD2}">
      <dsp:nvSpPr>
        <dsp:cNvPr id="0" name=""/>
        <dsp:cNvSpPr/>
      </dsp:nvSpPr>
      <dsp:spPr>
        <a:xfrm>
          <a:off x="280759" y="2853707"/>
          <a:ext cx="3684203" cy="67836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5128" tIns="135128" rIns="135128" bIns="135128" numCol="1" spcCol="1270" anchor="ctr" anchorCtr="0">
          <a:noAutofit/>
        </a:bodyPr>
        <a:lstStyle/>
        <a:p>
          <a:pPr lvl="0" algn="l" defTabSz="844550">
            <a:lnSpc>
              <a:spcPct val="90000"/>
            </a:lnSpc>
            <a:spcBef>
              <a:spcPct val="0"/>
            </a:spcBef>
            <a:spcAft>
              <a:spcPct val="35000"/>
            </a:spcAft>
          </a:pPr>
          <a:r>
            <a:rPr lang="zh-TW" altLang="en-US" sz="1900" kern="1200" dirty="0"/>
            <a:t>西方音樂與流行樂</a:t>
          </a:r>
        </a:p>
      </dsp:txBody>
      <dsp:txXfrm>
        <a:off x="280759" y="2853707"/>
        <a:ext cx="3684203" cy="678367"/>
      </dsp:txXfrm>
    </dsp:sp>
    <dsp:sp modelId="{D78F13DB-B5D7-4148-BBF7-98C8FC01D846}">
      <dsp:nvSpPr>
        <dsp:cNvPr id="0" name=""/>
        <dsp:cNvSpPr/>
      </dsp:nvSpPr>
      <dsp:spPr>
        <a:xfrm>
          <a:off x="4163037" y="837239"/>
          <a:ext cx="3961508" cy="466059"/>
        </a:xfrm>
        <a:prstGeom prst="rect">
          <a:avLst/>
        </a:prstGeom>
        <a:solidFill>
          <a:schemeClr val="accent1">
            <a:hueOff val="0"/>
            <a:satOff val="0"/>
            <a:lumOff val="0"/>
            <a:alphaOff val="0"/>
          </a:schemeClr>
        </a:solidFill>
        <a:ln w="12700" cap="flat" cmpd="sng" algn="in">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40DAF81C-FF84-49F9-8282-CADB452648E8}">
      <dsp:nvSpPr>
        <dsp:cNvPr id="0" name=""/>
        <dsp:cNvSpPr/>
      </dsp:nvSpPr>
      <dsp:spPr>
        <a:xfrm>
          <a:off x="4163037" y="1012272"/>
          <a:ext cx="291026" cy="291026"/>
        </a:xfrm>
        <a:prstGeom prst="rect">
          <a:avLst/>
        </a:prstGeom>
        <a:solidFill>
          <a:schemeClr val="lt1">
            <a:alpha val="90000"/>
            <a:hueOff val="0"/>
            <a:satOff val="0"/>
            <a:lumOff val="0"/>
            <a:alphaOff val="0"/>
          </a:schemeClr>
        </a:solidFill>
        <a:ln w="12700" cap="flat" cmpd="sng" algn="in">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3F735E7A-7FF1-4D88-9D2A-BACE7D70CAB8}">
      <dsp:nvSpPr>
        <dsp:cNvPr id="0" name=""/>
        <dsp:cNvSpPr/>
      </dsp:nvSpPr>
      <dsp:spPr>
        <a:xfrm>
          <a:off x="4163037" y="0"/>
          <a:ext cx="3961508" cy="83723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45720" rIns="68580" bIns="45720" numCol="1" spcCol="1270" anchor="ctr" anchorCtr="0">
          <a:noAutofit/>
        </a:bodyPr>
        <a:lstStyle/>
        <a:p>
          <a:pPr lvl="0" algn="l" defTabSz="1600200">
            <a:lnSpc>
              <a:spcPct val="90000"/>
            </a:lnSpc>
            <a:spcBef>
              <a:spcPct val="0"/>
            </a:spcBef>
            <a:spcAft>
              <a:spcPct val="35000"/>
            </a:spcAft>
          </a:pPr>
          <a:r>
            <a:rPr lang="en-US" altLang="zh-TW" sz="3600" kern="1200" dirty="0"/>
            <a:t>6</a:t>
          </a:r>
          <a:r>
            <a:rPr lang="zh-TW" altLang="en-US" sz="3600" kern="1200" dirty="0"/>
            <a:t>月遊戲月</a:t>
          </a:r>
        </a:p>
      </dsp:txBody>
      <dsp:txXfrm>
        <a:off x="4163037" y="0"/>
        <a:ext cx="3961508" cy="837239"/>
      </dsp:txXfrm>
    </dsp:sp>
    <dsp:sp modelId="{96612CA8-3E02-4587-AC2D-B4B6F67C423A}">
      <dsp:nvSpPr>
        <dsp:cNvPr id="0" name=""/>
        <dsp:cNvSpPr/>
      </dsp:nvSpPr>
      <dsp:spPr>
        <a:xfrm>
          <a:off x="4163037" y="1690647"/>
          <a:ext cx="291019" cy="291019"/>
        </a:xfrm>
        <a:prstGeom prst="rect">
          <a:avLst/>
        </a:prstGeom>
        <a:solidFill>
          <a:schemeClr val="lt1">
            <a:hueOff val="0"/>
            <a:satOff val="0"/>
            <a:lumOff val="0"/>
            <a:alphaOff val="0"/>
          </a:schemeClr>
        </a:solidFill>
        <a:ln w="12700" cap="flat" cmpd="sng" algn="in">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6F3C5182-7353-4AA6-B576-DF98236D93FD}">
      <dsp:nvSpPr>
        <dsp:cNvPr id="0" name=""/>
        <dsp:cNvSpPr/>
      </dsp:nvSpPr>
      <dsp:spPr>
        <a:xfrm>
          <a:off x="4440343" y="1496973"/>
          <a:ext cx="3684203" cy="67836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5128" tIns="135128" rIns="135128" bIns="135128" numCol="1" spcCol="1270" anchor="ctr" anchorCtr="0">
          <a:noAutofit/>
        </a:bodyPr>
        <a:lstStyle/>
        <a:p>
          <a:pPr lvl="0" algn="l" defTabSz="844550">
            <a:lnSpc>
              <a:spcPct val="90000"/>
            </a:lnSpc>
            <a:spcBef>
              <a:spcPct val="0"/>
            </a:spcBef>
            <a:spcAft>
              <a:spcPct val="35000"/>
            </a:spcAft>
          </a:pPr>
          <a:r>
            <a:rPr lang="zh-TW" altLang="en-US" sz="1900" kern="1200" dirty="0"/>
            <a:t>任何事物都能是遊戲</a:t>
          </a:r>
        </a:p>
      </dsp:txBody>
      <dsp:txXfrm>
        <a:off x="4440343" y="1496973"/>
        <a:ext cx="3684203" cy="678367"/>
      </dsp:txXfrm>
    </dsp:sp>
    <dsp:sp modelId="{CAC23B92-5B98-4164-A281-062484A1CCB2}">
      <dsp:nvSpPr>
        <dsp:cNvPr id="0" name=""/>
        <dsp:cNvSpPr/>
      </dsp:nvSpPr>
      <dsp:spPr>
        <a:xfrm>
          <a:off x="4163037" y="2369014"/>
          <a:ext cx="291019" cy="291019"/>
        </a:xfrm>
        <a:prstGeom prst="rect">
          <a:avLst/>
        </a:prstGeom>
        <a:solidFill>
          <a:schemeClr val="lt1">
            <a:hueOff val="0"/>
            <a:satOff val="0"/>
            <a:lumOff val="0"/>
            <a:alphaOff val="0"/>
          </a:schemeClr>
        </a:solidFill>
        <a:ln w="12700" cap="flat" cmpd="sng" algn="in">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7587DAF3-2839-494D-B22E-BAFD6E5A6B46}">
      <dsp:nvSpPr>
        <dsp:cNvPr id="0" name=""/>
        <dsp:cNvSpPr/>
      </dsp:nvSpPr>
      <dsp:spPr>
        <a:xfrm>
          <a:off x="4440343" y="2175340"/>
          <a:ext cx="3684203" cy="67836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5128" tIns="135128" rIns="135128" bIns="135128" numCol="1" spcCol="1270" anchor="ctr" anchorCtr="0">
          <a:noAutofit/>
        </a:bodyPr>
        <a:lstStyle/>
        <a:p>
          <a:pPr lvl="0" algn="l" defTabSz="844550">
            <a:lnSpc>
              <a:spcPct val="90000"/>
            </a:lnSpc>
            <a:spcBef>
              <a:spcPct val="0"/>
            </a:spcBef>
            <a:spcAft>
              <a:spcPct val="35000"/>
            </a:spcAft>
          </a:pPr>
          <a:r>
            <a:rPr lang="zh-TW" altLang="en-US" sz="1900" kern="1200" dirty="0"/>
            <a:t>超國界遊戲與生活智慧</a:t>
          </a:r>
        </a:p>
      </dsp:txBody>
      <dsp:txXfrm>
        <a:off x="4440343" y="2175340"/>
        <a:ext cx="3684203" cy="678367"/>
      </dsp:txXfrm>
    </dsp:sp>
    <dsp:sp modelId="{EBDB798B-AB42-4BDE-85D6-1E1E9D085DAA}">
      <dsp:nvSpPr>
        <dsp:cNvPr id="0" name=""/>
        <dsp:cNvSpPr/>
      </dsp:nvSpPr>
      <dsp:spPr>
        <a:xfrm>
          <a:off x="4163037" y="3047381"/>
          <a:ext cx="291019" cy="291019"/>
        </a:xfrm>
        <a:prstGeom prst="rect">
          <a:avLst/>
        </a:prstGeom>
        <a:solidFill>
          <a:schemeClr val="lt1">
            <a:hueOff val="0"/>
            <a:satOff val="0"/>
            <a:lumOff val="0"/>
            <a:alphaOff val="0"/>
          </a:schemeClr>
        </a:solidFill>
        <a:ln w="12700" cap="flat" cmpd="sng" algn="in">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3A154184-B964-422B-BE68-3B1DF99BFB07}">
      <dsp:nvSpPr>
        <dsp:cNvPr id="0" name=""/>
        <dsp:cNvSpPr/>
      </dsp:nvSpPr>
      <dsp:spPr>
        <a:xfrm>
          <a:off x="4440343" y="2853707"/>
          <a:ext cx="3684203" cy="67836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5128" tIns="135128" rIns="135128" bIns="135128" numCol="1" spcCol="1270" anchor="ctr" anchorCtr="0">
          <a:noAutofit/>
        </a:bodyPr>
        <a:lstStyle/>
        <a:p>
          <a:pPr lvl="0" algn="l" defTabSz="844550">
            <a:lnSpc>
              <a:spcPct val="90000"/>
            </a:lnSpc>
            <a:spcBef>
              <a:spcPct val="0"/>
            </a:spcBef>
            <a:spcAft>
              <a:spcPct val="35000"/>
            </a:spcAft>
          </a:pPr>
          <a:r>
            <a:rPr lang="zh-TW" altLang="en-US" sz="1900" kern="1200" dirty="0"/>
            <a:t>桌上遊戲時間</a:t>
          </a:r>
        </a:p>
      </dsp:txBody>
      <dsp:txXfrm>
        <a:off x="4440343" y="2853707"/>
        <a:ext cx="3684203" cy="678367"/>
      </dsp:txXfrm>
    </dsp:sp>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44EB0E4-4609-4201-9F3B-999E34F1D374}">
      <dsp:nvSpPr>
        <dsp:cNvPr id="0" name=""/>
        <dsp:cNvSpPr/>
      </dsp:nvSpPr>
      <dsp:spPr>
        <a:xfrm rot="16200000">
          <a:off x="696393" y="-658286"/>
          <a:ext cx="2709333" cy="4064000"/>
        </a:xfrm>
        <a:prstGeom prst="round1Rect">
          <a:avLst/>
        </a:prstGeom>
        <a:solidFill>
          <a:schemeClr val="accent6"/>
        </a:solidFill>
        <a:ln w="12700" cap="flat" cmpd="sng" algn="in">
          <a:solidFill>
            <a:schemeClr val="accent6">
              <a:shade val="50000"/>
            </a:schemeClr>
          </a:solidFill>
          <a:prstDash val="solid"/>
        </a:ln>
        <a:effectLst/>
      </dsp:spPr>
      <dsp:style>
        <a:lnRef idx="2">
          <a:schemeClr val="accent6">
            <a:shade val="50000"/>
          </a:schemeClr>
        </a:lnRef>
        <a:fillRef idx="1">
          <a:schemeClr val="accent6"/>
        </a:fillRef>
        <a:effectRef idx="0">
          <a:schemeClr val="accent6"/>
        </a:effectRef>
        <a:fontRef idx="minor">
          <a:schemeClr val="lt1"/>
        </a:fontRef>
      </dsp:style>
      <dsp:txBody>
        <a:bodyPr spcFirstLastPara="0" vert="horz" wrap="square" lIns="263144" tIns="263144" rIns="263144" bIns="263144" numCol="1" spcCol="1270" anchor="ctr" anchorCtr="0">
          <a:noAutofit/>
        </a:bodyPr>
        <a:lstStyle/>
        <a:p>
          <a:pPr lvl="0" algn="ctr" defTabSz="1644650">
            <a:lnSpc>
              <a:spcPct val="90000"/>
            </a:lnSpc>
            <a:spcBef>
              <a:spcPct val="0"/>
            </a:spcBef>
            <a:spcAft>
              <a:spcPct val="35000"/>
            </a:spcAft>
          </a:pPr>
          <a:r>
            <a:rPr lang="zh-TW" altLang="en-US" sz="3700" kern="1200" dirty="0"/>
            <a:t>使學生正確認識遊戲的意義</a:t>
          </a:r>
        </a:p>
      </dsp:txBody>
      <dsp:txXfrm rot="5400000">
        <a:off x="19060" y="19047"/>
        <a:ext cx="4064000" cy="2032000"/>
      </dsp:txXfrm>
    </dsp:sp>
    <dsp:sp modelId="{BD311DE4-556C-4319-BE32-5BEF3A8B5233}">
      <dsp:nvSpPr>
        <dsp:cNvPr id="0" name=""/>
        <dsp:cNvSpPr/>
      </dsp:nvSpPr>
      <dsp:spPr>
        <a:xfrm>
          <a:off x="4064000" y="0"/>
          <a:ext cx="4064000" cy="2709333"/>
        </a:xfrm>
        <a:prstGeom prst="round1Rect">
          <a:avLst/>
        </a:prstGeom>
        <a:solidFill>
          <a:schemeClr val="accent4"/>
        </a:solidFill>
        <a:ln w="12700" cap="flat" cmpd="sng" algn="in">
          <a:solidFill>
            <a:schemeClr val="accent4">
              <a:shade val="50000"/>
            </a:schemeClr>
          </a:solidFill>
          <a:prstDash val="solid"/>
        </a:ln>
        <a:effectLst/>
      </dsp:spPr>
      <dsp:style>
        <a:lnRef idx="2">
          <a:schemeClr val="accent4">
            <a:shade val="50000"/>
          </a:schemeClr>
        </a:lnRef>
        <a:fillRef idx="1">
          <a:schemeClr val="accent4"/>
        </a:fillRef>
        <a:effectRef idx="0">
          <a:schemeClr val="accent4"/>
        </a:effectRef>
        <a:fontRef idx="minor">
          <a:schemeClr val="lt1"/>
        </a:fontRef>
      </dsp:style>
      <dsp:txBody>
        <a:bodyPr spcFirstLastPara="0" vert="horz" wrap="square" lIns="263144" tIns="263144" rIns="263144" bIns="263144" numCol="1" spcCol="1270" anchor="ctr" anchorCtr="0">
          <a:noAutofit/>
        </a:bodyPr>
        <a:lstStyle/>
        <a:p>
          <a:pPr lvl="0" algn="ctr" defTabSz="1644650">
            <a:lnSpc>
              <a:spcPct val="90000"/>
            </a:lnSpc>
            <a:spcBef>
              <a:spcPct val="0"/>
            </a:spcBef>
            <a:spcAft>
              <a:spcPct val="35000"/>
            </a:spcAft>
          </a:pPr>
          <a:r>
            <a:rPr lang="zh-TW" altLang="en-US" sz="3700" kern="1200" dirty="0"/>
            <a:t>使學生學習如何編制遊戲</a:t>
          </a:r>
        </a:p>
      </dsp:txBody>
      <dsp:txXfrm>
        <a:off x="4064000" y="0"/>
        <a:ext cx="4064000" cy="2032000"/>
      </dsp:txXfrm>
    </dsp:sp>
    <dsp:sp modelId="{96F61ACA-71A2-4211-BEA6-12203755C8BD}">
      <dsp:nvSpPr>
        <dsp:cNvPr id="0" name=""/>
        <dsp:cNvSpPr/>
      </dsp:nvSpPr>
      <dsp:spPr>
        <a:xfrm rot="10800000">
          <a:off x="0" y="2709333"/>
          <a:ext cx="4064000" cy="2709333"/>
        </a:xfrm>
        <a:prstGeom prst="round1Rect">
          <a:avLst/>
        </a:prstGeom>
        <a:solidFill>
          <a:schemeClr val="accent1">
            <a:hueOff val="0"/>
            <a:satOff val="0"/>
            <a:lumOff val="0"/>
            <a:alphaOff val="0"/>
          </a:schemeClr>
        </a:solidFill>
        <a:ln w="12700" cap="flat" cmpd="sng" algn="in">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63144" tIns="263144" rIns="263144" bIns="263144" numCol="1" spcCol="1270" anchor="ctr" anchorCtr="0">
          <a:noAutofit/>
        </a:bodyPr>
        <a:lstStyle/>
        <a:p>
          <a:pPr lvl="0" algn="ctr" defTabSz="1644650">
            <a:lnSpc>
              <a:spcPct val="90000"/>
            </a:lnSpc>
            <a:spcBef>
              <a:spcPct val="0"/>
            </a:spcBef>
            <a:spcAft>
              <a:spcPct val="35000"/>
            </a:spcAft>
          </a:pPr>
          <a:r>
            <a:rPr lang="zh-TW" altLang="en-US" sz="3700" kern="1200" dirty="0"/>
            <a:t>使學生利用遊戲來增加閱讀興趣</a:t>
          </a:r>
        </a:p>
      </dsp:txBody>
      <dsp:txXfrm rot="10800000">
        <a:off x="0" y="3386666"/>
        <a:ext cx="4064000" cy="2032000"/>
      </dsp:txXfrm>
    </dsp:sp>
    <dsp:sp modelId="{A16CD7F4-F086-42F1-A60D-ECF003E39F89}">
      <dsp:nvSpPr>
        <dsp:cNvPr id="0" name=""/>
        <dsp:cNvSpPr/>
      </dsp:nvSpPr>
      <dsp:spPr>
        <a:xfrm rot="5400000">
          <a:off x="4741333" y="2032000"/>
          <a:ext cx="2709333" cy="4064000"/>
        </a:xfrm>
        <a:prstGeom prst="round1Rect">
          <a:avLst/>
        </a:prstGeom>
        <a:solidFill>
          <a:schemeClr val="accent5"/>
        </a:solidFill>
        <a:ln w="12700" cap="flat" cmpd="sng" algn="in">
          <a:solidFill>
            <a:schemeClr val="accent5">
              <a:shade val="50000"/>
            </a:schemeClr>
          </a:solidFill>
          <a:prstDash val="solid"/>
        </a:ln>
        <a:effectLst/>
      </dsp:spPr>
      <dsp:style>
        <a:lnRef idx="2">
          <a:schemeClr val="accent5">
            <a:shade val="50000"/>
          </a:schemeClr>
        </a:lnRef>
        <a:fillRef idx="1">
          <a:schemeClr val="accent5"/>
        </a:fillRef>
        <a:effectRef idx="0">
          <a:schemeClr val="accent5"/>
        </a:effectRef>
        <a:fontRef idx="minor">
          <a:schemeClr val="lt1"/>
        </a:fontRef>
      </dsp:style>
      <dsp:txBody>
        <a:bodyPr spcFirstLastPara="0" vert="horz" wrap="square" lIns="263144" tIns="263144" rIns="263144" bIns="263144" numCol="1" spcCol="1270" anchor="ctr" anchorCtr="0">
          <a:noAutofit/>
        </a:bodyPr>
        <a:lstStyle/>
        <a:p>
          <a:pPr lvl="0" algn="ctr" defTabSz="1644650">
            <a:lnSpc>
              <a:spcPct val="90000"/>
            </a:lnSpc>
            <a:spcBef>
              <a:spcPct val="0"/>
            </a:spcBef>
            <a:spcAft>
              <a:spcPct val="35000"/>
            </a:spcAft>
          </a:pPr>
          <a:r>
            <a:rPr lang="zh-TW" altLang="en-US" sz="3700" kern="1200" dirty="0"/>
            <a:t>增進同學間互相交流</a:t>
          </a:r>
        </a:p>
      </dsp:txBody>
      <dsp:txXfrm rot="-5400000">
        <a:off x="4063999" y="3386666"/>
        <a:ext cx="4064000" cy="2032000"/>
      </dsp:txXfrm>
    </dsp:sp>
    <dsp:sp modelId="{A055070D-171E-4928-BA0C-D5643D31759D}">
      <dsp:nvSpPr>
        <dsp:cNvPr id="0" name=""/>
        <dsp:cNvSpPr/>
      </dsp:nvSpPr>
      <dsp:spPr>
        <a:xfrm>
          <a:off x="2844799" y="2032000"/>
          <a:ext cx="2438400" cy="1354666"/>
        </a:xfrm>
        <a:prstGeom prst="roundRect">
          <a:avLst/>
        </a:prstGeom>
        <a:solidFill>
          <a:schemeClr val="accent3">
            <a:lumMod val="60000"/>
            <a:lumOff val="40000"/>
          </a:schemeClr>
        </a:solidFill>
        <a:ln w="12700" cap="flat" cmpd="sng" algn="in">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40970" tIns="140970" rIns="140970" bIns="140970" numCol="1" spcCol="1270" anchor="ctr" anchorCtr="0">
          <a:noAutofit/>
        </a:bodyPr>
        <a:lstStyle/>
        <a:p>
          <a:pPr lvl="0" algn="ctr" defTabSz="1644650">
            <a:lnSpc>
              <a:spcPct val="90000"/>
            </a:lnSpc>
            <a:spcBef>
              <a:spcPct val="0"/>
            </a:spcBef>
            <a:spcAft>
              <a:spcPct val="35000"/>
            </a:spcAft>
          </a:pPr>
          <a:r>
            <a:rPr lang="zh-TW" altLang="en-US" sz="3700" kern="1200" dirty="0"/>
            <a:t>目的</a:t>
          </a:r>
        </a:p>
      </dsp:txBody>
      <dsp:txXfrm>
        <a:off x="2910928" y="2098129"/>
        <a:ext cx="2306142" cy="1222408"/>
      </dsp:txXfrm>
    </dsp:sp>
  </dsp:spTree>
</dsp:drawing>
</file>

<file path=ppt/diagrams/drawing1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9577A19-1526-486F-9155-F810DFD59E79}">
      <dsp:nvSpPr>
        <dsp:cNvPr id="0" name=""/>
        <dsp:cNvSpPr/>
      </dsp:nvSpPr>
      <dsp:spPr>
        <a:xfrm rot="5169556">
          <a:off x="606082" y="1148670"/>
          <a:ext cx="994929" cy="190949"/>
        </a:xfrm>
        <a:prstGeom prst="rect">
          <a:avLst/>
        </a:prstGeom>
        <a:solidFill>
          <a:schemeClr val="accent5">
            <a:lumMod val="75000"/>
          </a:schemeClr>
        </a:solidFill>
        <a:ln>
          <a:noFill/>
        </a:ln>
        <a:effectLst/>
      </dsp:spPr>
      <dsp:style>
        <a:lnRef idx="0">
          <a:scrgbClr r="0" g="0" b="0"/>
        </a:lnRef>
        <a:fillRef idx="1">
          <a:scrgbClr r="0" g="0" b="0"/>
        </a:fillRef>
        <a:effectRef idx="0">
          <a:scrgbClr r="0" g="0" b="0"/>
        </a:effectRef>
        <a:fontRef idx="minor">
          <a:schemeClr val="lt1"/>
        </a:fontRef>
      </dsp:style>
    </dsp:sp>
    <dsp:sp modelId="{0B20BC74-C676-4F93-A827-4872D438DB1F}">
      <dsp:nvSpPr>
        <dsp:cNvPr id="0" name=""/>
        <dsp:cNvSpPr/>
      </dsp:nvSpPr>
      <dsp:spPr>
        <a:xfrm>
          <a:off x="920725" y="690876"/>
          <a:ext cx="1586640" cy="605742"/>
        </a:xfrm>
        <a:prstGeom prst="roundRect">
          <a:avLst>
            <a:gd name="adj" fmla="val 10000"/>
          </a:avLst>
        </a:prstGeom>
        <a:solidFill>
          <a:srgbClr val="7030A0"/>
        </a:solidFill>
        <a:ln w="12700" cap="flat" cmpd="sng" algn="in">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zh-TW" altLang="en-US" sz="1800" kern="1200" dirty="0"/>
            <a:t>宣傳</a:t>
          </a:r>
        </a:p>
      </dsp:txBody>
      <dsp:txXfrm>
        <a:off x="938467" y="708618"/>
        <a:ext cx="1551156" cy="570258"/>
      </dsp:txXfrm>
    </dsp:sp>
    <dsp:sp modelId="{D5847292-7AA0-4913-AFD4-E97650FA3C79}">
      <dsp:nvSpPr>
        <dsp:cNvPr id="0" name=""/>
        <dsp:cNvSpPr/>
      </dsp:nvSpPr>
      <dsp:spPr>
        <a:xfrm rot="5565106">
          <a:off x="571278" y="2122031"/>
          <a:ext cx="1110130" cy="190949"/>
        </a:xfrm>
        <a:prstGeom prst="rect">
          <a:avLst/>
        </a:prstGeom>
        <a:solidFill>
          <a:schemeClr val="accent5">
            <a:lumMod val="75000"/>
          </a:schemeClr>
        </a:solidFill>
        <a:ln>
          <a:noFill/>
        </a:ln>
        <a:effectLst/>
      </dsp:spPr>
      <dsp:style>
        <a:lnRef idx="0">
          <a:scrgbClr r="0" g="0" b="0"/>
        </a:lnRef>
        <a:fillRef idx="1">
          <a:scrgbClr r="0" g="0" b="0"/>
        </a:fillRef>
        <a:effectRef idx="0">
          <a:scrgbClr r="0" g="0" b="0"/>
        </a:effectRef>
        <a:fontRef idx="minor">
          <a:schemeClr val="lt1"/>
        </a:fontRef>
      </dsp:style>
    </dsp:sp>
    <dsp:sp modelId="{7E8E9DBA-0F88-4469-9E98-DA318A79201C}">
      <dsp:nvSpPr>
        <dsp:cNvPr id="0" name=""/>
        <dsp:cNvSpPr/>
      </dsp:nvSpPr>
      <dsp:spPr>
        <a:xfrm>
          <a:off x="888391" y="1591737"/>
          <a:ext cx="1795411" cy="789409"/>
        </a:xfrm>
        <a:prstGeom prst="roundRect">
          <a:avLst>
            <a:gd name="adj" fmla="val 10000"/>
          </a:avLst>
        </a:prstGeom>
        <a:solidFill>
          <a:srgbClr val="7030A0"/>
        </a:solidFill>
        <a:ln w="12700" cap="flat" cmpd="sng" algn="in">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zh-TW" altLang="en-US" sz="1800" kern="1200" dirty="0"/>
            <a:t>開幕前準備</a:t>
          </a:r>
        </a:p>
      </dsp:txBody>
      <dsp:txXfrm>
        <a:off x="911512" y="1614858"/>
        <a:ext cx="1749169" cy="743167"/>
      </dsp:txXfrm>
    </dsp:sp>
    <dsp:sp modelId="{0B2BD6C1-248B-4E13-8F5C-74E39B6724BB}">
      <dsp:nvSpPr>
        <dsp:cNvPr id="0" name=""/>
        <dsp:cNvSpPr/>
      </dsp:nvSpPr>
      <dsp:spPr>
        <a:xfrm rot="5543373">
          <a:off x="452988" y="3300107"/>
          <a:ext cx="1241646" cy="190949"/>
        </a:xfrm>
        <a:prstGeom prst="rect">
          <a:avLst/>
        </a:prstGeom>
        <a:solidFill>
          <a:schemeClr val="accent5">
            <a:lumMod val="75000"/>
          </a:schemeClr>
        </a:solidFill>
        <a:ln>
          <a:noFill/>
        </a:ln>
        <a:effectLst/>
      </dsp:spPr>
      <dsp:style>
        <a:lnRef idx="0">
          <a:scrgbClr r="0" g="0" b="0"/>
        </a:lnRef>
        <a:fillRef idx="1">
          <a:scrgbClr r="0" g="0" b="0"/>
        </a:fillRef>
        <a:effectRef idx="0">
          <a:scrgbClr r="0" g="0" b="0"/>
        </a:effectRef>
        <a:fontRef idx="minor">
          <a:schemeClr val="lt1"/>
        </a:fontRef>
      </dsp:style>
    </dsp:sp>
    <dsp:sp modelId="{7577F533-A7E8-437C-8DC1-0CA996874E68}">
      <dsp:nvSpPr>
        <dsp:cNvPr id="0" name=""/>
        <dsp:cNvSpPr/>
      </dsp:nvSpPr>
      <dsp:spPr>
        <a:xfrm>
          <a:off x="904558" y="2783261"/>
          <a:ext cx="1656485" cy="631634"/>
        </a:xfrm>
        <a:prstGeom prst="roundRect">
          <a:avLst>
            <a:gd name="adj" fmla="val 10000"/>
          </a:avLst>
        </a:prstGeom>
        <a:solidFill>
          <a:srgbClr val="7030A0"/>
        </a:solidFill>
        <a:ln w="12700" cap="flat" cmpd="sng" algn="in">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zh-TW" altLang="en-US" sz="1800" kern="1200" dirty="0"/>
            <a:t>報到</a:t>
          </a:r>
        </a:p>
      </dsp:txBody>
      <dsp:txXfrm>
        <a:off x="923058" y="2801761"/>
        <a:ext cx="1619485" cy="594634"/>
      </dsp:txXfrm>
    </dsp:sp>
    <dsp:sp modelId="{461715E6-76E5-48D9-AC03-891FBD4347A3}">
      <dsp:nvSpPr>
        <dsp:cNvPr id="0" name=""/>
        <dsp:cNvSpPr/>
      </dsp:nvSpPr>
      <dsp:spPr>
        <a:xfrm rot="20417825">
          <a:off x="898752" y="3599433"/>
          <a:ext cx="2463013" cy="190949"/>
        </a:xfrm>
        <a:prstGeom prst="rect">
          <a:avLst/>
        </a:prstGeom>
        <a:solidFill>
          <a:schemeClr val="accent5">
            <a:lumMod val="75000"/>
          </a:schemeClr>
        </a:solidFill>
        <a:ln>
          <a:noFill/>
        </a:ln>
        <a:effectLst/>
      </dsp:spPr>
      <dsp:style>
        <a:lnRef idx="0">
          <a:scrgbClr r="0" g="0" b="0"/>
        </a:lnRef>
        <a:fillRef idx="1">
          <a:scrgbClr r="0" g="0" b="0"/>
        </a:fillRef>
        <a:effectRef idx="0">
          <a:scrgbClr r="0" g="0" b="0"/>
        </a:effectRef>
        <a:fontRef idx="minor">
          <a:schemeClr val="lt1"/>
        </a:fontRef>
      </dsp:style>
    </dsp:sp>
    <dsp:sp modelId="{9794F3C8-39B6-429B-9FC9-634D482884B0}">
      <dsp:nvSpPr>
        <dsp:cNvPr id="0" name=""/>
        <dsp:cNvSpPr/>
      </dsp:nvSpPr>
      <dsp:spPr>
        <a:xfrm>
          <a:off x="920735" y="4066619"/>
          <a:ext cx="1520593" cy="552365"/>
        </a:xfrm>
        <a:prstGeom prst="roundRect">
          <a:avLst>
            <a:gd name="adj" fmla="val 10000"/>
          </a:avLst>
        </a:prstGeom>
        <a:solidFill>
          <a:srgbClr val="7030A0"/>
        </a:solidFill>
        <a:ln w="12700" cap="flat" cmpd="sng" algn="in">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zh-TW" altLang="en-US" sz="1800" kern="1200" dirty="0"/>
            <a:t>開幕</a:t>
          </a:r>
        </a:p>
      </dsp:txBody>
      <dsp:txXfrm>
        <a:off x="936913" y="4082797"/>
        <a:ext cx="1488237" cy="520009"/>
      </dsp:txXfrm>
    </dsp:sp>
    <dsp:sp modelId="{E7443E8B-49A5-40F2-95C7-2BF3A23877B9}">
      <dsp:nvSpPr>
        <dsp:cNvPr id="0" name=""/>
        <dsp:cNvSpPr/>
      </dsp:nvSpPr>
      <dsp:spPr>
        <a:xfrm rot="15788740">
          <a:off x="2629918" y="2426534"/>
          <a:ext cx="1320864" cy="190949"/>
        </a:xfrm>
        <a:prstGeom prst="rect">
          <a:avLst/>
        </a:prstGeom>
        <a:solidFill>
          <a:schemeClr val="accent5">
            <a:lumMod val="75000"/>
          </a:schemeClr>
        </a:solidFill>
        <a:ln>
          <a:noFill/>
        </a:ln>
        <a:effectLst/>
      </dsp:spPr>
      <dsp:style>
        <a:lnRef idx="0">
          <a:scrgbClr r="0" g="0" b="0"/>
        </a:lnRef>
        <a:fillRef idx="1">
          <a:scrgbClr r="0" g="0" b="0"/>
        </a:fillRef>
        <a:effectRef idx="0">
          <a:scrgbClr r="0" g="0" b="0"/>
        </a:effectRef>
        <a:fontRef idx="minor">
          <a:schemeClr val="lt1"/>
        </a:fontRef>
      </dsp:style>
    </dsp:sp>
    <dsp:sp modelId="{E2FB1E09-FFA8-4565-B4E4-80B7F9ACC2CA}">
      <dsp:nvSpPr>
        <dsp:cNvPr id="0" name=""/>
        <dsp:cNvSpPr/>
      </dsp:nvSpPr>
      <dsp:spPr>
        <a:xfrm>
          <a:off x="2941446" y="2642162"/>
          <a:ext cx="2121659" cy="1731273"/>
        </a:xfrm>
        <a:prstGeom prst="roundRect">
          <a:avLst>
            <a:gd name="adj" fmla="val 10000"/>
          </a:avLst>
        </a:prstGeom>
        <a:gradFill flip="none" rotWithShape="1">
          <a:gsLst>
            <a:gs pos="0">
              <a:schemeClr val="accent4">
                <a:lumMod val="67000"/>
              </a:schemeClr>
            </a:gs>
            <a:gs pos="48000">
              <a:schemeClr val="accent4">
                <a:lumMod val="97000"/>
                <a:lumOff val="3000"/>
              </a:schemeClr>
            </a:gs>
            <a:gs pos="100000">
              <a:schemeClr val="accent4">
                <a:lumMod val="60000"/>
                <a:lumOff val="40000"/>
              </a:schemeClr>
            </a:gs>
          </a:gsLst>
          <a:lin ang="16200000" scaled="1"/>
          <a:tileRect/>
        </a:gradFill>
        <a:ln>
          <a:noFill/>
        </a:ln>
        <a:effectLst/>
      </dsp:spPr>
      <dsp:style>
        <a:lnRef idx="0">
          <a:scrgbClr r="0" g="0" b="0"/>
        </a:lnRef>
        <a:fillRef idx="0">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zh-TW" altLang="en-US" sz="1800" b="1" kern="1200" dirty="0">
              <a:effectLst/>
              <a:ea typeface="標楷體" panose="03000509000000000000" pitchFamily="65" charset="-120"/>
              <a:cs typeface="Times New Roman" panose="02020603050405020304" pitchFamily="18" charset="0"/>
            </a:rPr>
            <a:t>活動一 任何事物都能是遊戲</a:t>
          </a:r>
          <a:endParaRPr lang="zh-TW" altLang="en-US" sz="1800" kern="1200" dirty="0"/>
        </a:p>
      </dsp:txBody>
      <dsp:txXfrm>
        <a:off x="2992153" y="2692869"/>
        <a:ext cx="2020245" cy="1629859"/>
      </dsp:txXfrm>
    </dsp:sp>
    <dsp:sp modelId="{2CD6E0A6-D42E-410C-AA51-78F930CCCA5D}">
      <dsp:nvSpPr>
        <dsp:cNvPr id="0" name=""/>
        <dsp:cNvSpPr/>
      </dsp:nvSpPr>
      <dsp:spPr>
        <a:xfrm rot="16688189">
          <a:off x="2646615" y="1114467"/>
          <a:ext cx="1322552" cy="190949"/>
        </a:xfrm>
        <a:prstGeom prst="rect">
          <a:avLst/>
        </a:prstGeom>
        <a:solidFill>
          <a:schemeClr val="accent5">
            <a:lumMod val="75000"/>
          </a:schemeClr>
        </a:solidFill>
        <a:ln>
          <a:noFill/>
        </a:ln>
        <a:effectLst/>
      </dsp:spPr>
      <dsp:style>
        <a:lnRef idx="0">
          <a:scrgbClr r="0" g="0" b="0"/>
        </a:lnRef>
        <a:fillRef idx="1">
          <a:scrgbClr r="0" g="0" b="0"/>
        </a:fillRef>
        <a:effectRef idx="0">
          <a:scrgbClr r="0" g="0" b="0"/>
        </a:effectRef>
        <a:fontRef idx="minor">
          <a:schemeClr val="lt1"/>
        </a:fontRef>
      </dsp:style>
    </dsp:sp>
    <dsp:sp modelId="{5D3A1839-DE8C-49ED-B074-C7C5838D29BA}">
      <dsp:nvSpPr>
        <dsp:cNvPr id="0" name=""/>
        <dsp:cNvSpPr/>
      </dsp:nvSpPr>
      <dsp:spPr>
        <a:xfrm>
          <a:off x="2978755" y="1864502"/>
          <a:ext cx="1731761" cy="651048"/>
        </a:xfrm>
        <a:prstGeom prst="roundRect">
          <a:avLst>
            <a:gd name="adj" fmla="val 10000"/>
          </a:avLst>
        </a:prstGeom>
        <a:solidFill>
          <a:srgbClr val="7030A0"/>
        </a:solidFill>
        <a:ln w="12700" cap="flat" cmpd="sng" algn="in">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zh-TW" altLang="en-US" sz="1800" b="1" kern="1200" dirty="0"/>
            <a:t>休息時間</a:t>
          </a:r>
          <a:endParaRPr lang="zh-TW" altLang="en-US" sz="1800" kern="1200" dirty="0"/>
        </a:p>
      </dsp:txBody>
      <dsp:txXfrm>
        <a:off x="2997824" y="1883571"/>
        <a:ext cx="1693623" cy="612910"/>
      </dsp:txXfrm>
    </dsp:sp>
    <dsp:sp modelId="{038DA81E-768F-49D2-B6CF-BEC74A875F58}">
      <dsp:nvSpPr>
        <dsp:cNvPr id="0" name=""/>
        <dsp:cNvSpPr/>
      </dsp:nvSpPr>
      <dsp:spPr>
        <a:xfrm rot="249434">
          <a:off x="3384852" y="751434"/>
          <a:ext cx="2560347" cy="190949"/>
        </a:xfrm>
        <a:prstGeom prst="rect">
          <a:avLst/>
        </a:prstGeom>
        <a:solidFill>
          <a:schemeClr val="accent5">
            <a:lumMod val="75000"/>
          </a:schemeClr>
        </a:solidFill>
        <a:ln>
          <a:noFill/>
        </a:ln>
        <a:effectLst/>
      </dsp:spPr>
      <dsp:style>
        <a:lnRef idx="0">
          <a:scrgbClr r="0" g="0" b="0"/>
        </a:lnRef>
        <a:fillRef idx="1">
          <a:scrgbClr r="0" g="0" b="0"/>
        </a:fillRef>
        <a:effectRef idx="0">
          <a:scrgbClr r="0" g="0" b="0"/>
        </a:effectRef>
        <a:fontRef idx="minor">
          <a:schemeClr val="lt1"/>
        </a:fontRef>
      </dsp:style>
    </dsp:sp>
    <dsp:sp modelId="{61B32938-D89F-4058-99A8-32D8BDF0AB0D}">
      <dsp:nvSpPr>
        <dsp:cNvPr id="0" name=""/>
        <dsp:cNvSpPr/>
      </dsp:nvSpPr>
      <dsp:spPr>
        <a:xfrm>
          <a:off x="2945742" y="107671"/>
          <a:ext cx="2177692" cy="1538033"/>
        </a:xfrm>
        <a:prstGeom prst="roundRect">
          <a:avLst>
            <a:gd name="adj" fmla="val 10000"/>
          </a:avLst>
        </a:prstGeo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a:noFill/>
        </a:ln>
        <a:effectLst/>
      </dsp:spPr>
      <dsp:style>
        <a:lnRef idx="0">
          <a:scrgbClr r="0" g="0" b="0"/>
        </a:lnRef>
        <a:fillRef idx="0">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zh-TW" altLang="en-US" sz="1800" b="1" kern="1200" dirty="0"/>
            <a:t>活動二 超國界遊戲與生活智慧</a:t>
          </a:r>
          <a:endParaRPr lang="zh-TW" altLang="en-US" sz="1800" kern="1200" dirty="0"/>
        </a:p>
      </dsp:txBody>
      <dsp:txXfrm>
        <a:off x="2990789" y="152718"/>
        <a:ext cx="2087598" cy="1447939"/>
      </dsp:txXfrm>
    </dsp:sp>
    <dsp:sp modelId="{5EEA0933-7418-42BD-8BF8-8C62172F11C6}">
      <dsp:nvSpPr>
        <dsp:cNvPr id="0" name=""/>
        <dsp:cNvSpPr/>
      </dsp:nvSpPr>
      <dsp:spPr>
        <a:xfrm rot="5236270">
          <a:off x="5277301" y="1362326"/>
          <a:ext cx="1435367" cy="190949"/>
        </a:xfrm>
        <a:prstGeom prst="rect">
          <a:avLst/>
        </a:prstGeom>
        <a:solidFill>
          <a:schemeClr val="accent5">
            <a:lumMod val="75000"/>
          </a:schemeClr>
        </a:solidFill>
        <a:ln>
          <a:noFill/>
        </a:ln>
        <a:effectLst/>
      </dsp:spPr>
      <dsp:style>
        <a:lnRef idx="0">
          <a:scrgbClr r="0" g="0" b="0"/>
        </a:lnRef>
        <a:fillRef idx="1">
          <a:scrgbClr r="0" g="0" b="0"/>
        </a:fillRef>
        <a:effectRef idx="0">
          <a:scrgbClr r="0" g="0" b="0"/>
        </a:effectRef>
        <a:fontRef idx="minor">
          <a:schemeClr val="lt1"/>
        </a:fontRef>
      </dsp:style>
    </dsp:sp>
    <dsp:sp modelId="{069E8D04-BA47-433E-988E-0D00FC3A6220}">
      <dsp:nvSpPr>
        <dsp:cNvPr id="0" name=""/>
        <dsp:cNvSpPr/>
      </dsp:nvSpPr>
      <dsp:spPr>
        <a:xfrm>
          <a:off x="5696505" y="740541"/>
          <a:ext cx="1789110" cy="651710"/>
        </a:xfrm>
        <a:prstGeom prst="roundRect">
          <a:avLst>
            <a:gd name="adj" fmla="val 10000"/>
          </a:avLst>
        </a:prstGeom>
        <a:solidFill>
          <a:srgbClr val="7030A0"/>
        </a:solidFill>
        <a:ln w="12700" cap="flat" cmpd="sng" algn="in">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zh-TW" altLang="en-US" sz="1800" b="1" kern="1200" dirty="0"/>
            <a:t>午餐時間</a:t>
          </a:r>
          <a:endParaRPr lang="zh-TW" altLang="en-US" sz="1800" kern="1200" dirty="0"/>
        </a:p>
      </dsp:txBody>
      <dsp:txXfrm>
        <a:off x="5715593" y="759629"/>
        <a:ext cx="1750934" cy="613534"/>
      </dsp:txXfrm>
    </dsp:sp>
    <dsp:sp modelId="{01722DC5-19EB-4C10-8962-9DC5846433B2}">
      <dsp:nvSpPr>
        <dsp:cNvPr id="0" name=""/>
        <dsp:cNvSpPr/>
      </dsp:nvSpPr>
      <dsp:spPr>
        <a:xfrm rot="5468151">
          <a:off x="5089685" y="3007911"/>
          <a:ext cx="1850537" cy="190949"/>
        </a:xfrm>
        <a:prstGeom prst="rect">
          <a:avLst/>
        </a:prstGeom>
        <a:solidFill>
          <a:schemeClr val="accent5">
            <a:lumMod val="75000"/>
          </a:schemeClr>
        </a:solidFill>
        <a:ln>
          <a:noFill/>
        </a:ln>
        <a:effectLst/>
      </dsp:spPr>
      <dsp:style>
        <a:lnRef idx="0">
          <a:scrgbClr r="0" g="0" b="0"/>
        </a:lnRef>
        <a:fillRef idx="1">
          <a:scrgbClr r="0" g="0" b="0"/>
        </a:fillRef>
        <a:effectRef idx="0">
          <a:scrgbClr r="0" g="0" b="0"/>
        </a:effectRef>
        <a:fontRef idx="minor">
          <a:schemeClr val="lt1"/>
        </a:fontRef>
      </dsp:style>
    </dsp:sp>
    <dsp:sp modelId="{BC026968-56A3-41A4-AAA2-BB8FA63C944A}">
      <dsp:nvSpPr>
        <dsp:cNvPr id="0" name=""/>
        <dsp:cNvSpPr/>
      </dsp:nvSpPr>
      <dsp:spPr>
        <a:xfrm>
          <a:off x="5370990" y="1819586"/>
          <a:ext cx="2590821" cy="1361099"/>
        </a:xfrm>
        <a:prstGeom prst="roundRect">
          <a:avLst>
            <a:gd name="adj" fmla="val 10000"/>
          </a:avLst>
        </a:prstGeom>
        <a:gradFill flip="none" rotWithShape="1">
          <a:gsLst>
            <a:gs pos="0">
              <a:schemeClr val="accent5">
                <a:lumMod val="67000"/>
              </a:schemeClr>
            </a:gs>
            <a:gs pos="48000">
              <a:schemeClr val="accent5">
                <a:lumMod val="97000"/>
                <a:lumOff val="3000"/>
              </a:schemeClr>
            </a:gs>
            <a:gs pos="100000">
              <a:schemeClr val="accent5">
                <a:lumMod val="60000"/>
                <a:lumOff val="40000"/>
              </a:schemeClr>
            </a:gs>
          </a:gsLst>
          <a:lin ang="16200000" scaled="1"/>
          <a:tileRect/>
        </a:gradFill>
        <a:ln>
          <a:noFill/>
        </a:ln>
        <a:effectLst/>
      </dsp:spPr>
      <dsp:style>
        <a:lnRef idx="0">
          <a:scrgbClr r="0" g="0" b="0"/>
        </a:lnRef>
        <a:fillRef idx="0">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zh-TW" altLang="en-US" sz="1800" b="1" kern="1200" dirty="0"/>
            <a:t>桌上遊戲時間</a:t>
          </a:r>
          <a:endParaRPr lang="zh-TW" altLang="en-US" sz="1800" kern="1200" dirty="0"/>
        </a:p>
      </dsp:txBody>
      <dsp:txXfrm>
        <a:off x="5410855" y="1859451"/>
        <a:ext cx="2511091" cy="1281369"/>
      </dsp:txXfrm>
    </dsp:sp>
    <dsp:sp modelId="{8352487A-DF33-4572-83D3-1806E4CAEF16}">
      <dsp:nvSpPr>
        <dsp:cNvPr id="0" name=""/>
        <dsp:cNvSpPr/>
      </dsp:nvSpPr>
      <dsp:spPr>
        <a:xfrm rot="81285">
          <a:off x="5996253" y="3972213"/>
          <a:ext cx="2570266" cy="190949"/>
        </a:xfrm>
        <a:prstGeom prst="rect">
          <a:avLst/>
        </a:prstGeom>
        <a:solidFill>
          <a:schemeClr val="accent5">
            <a:lumMod val="75000"/>
          </a:schemeClr>
        </a:solidFill>
        <a:ln>
          <a:noFill/>
        </a:ln>
        <a:effectLst/>
      </dsp:spPr>
      <dsp:style>
        <a:lnRef idx="0">
          <a:scrgbClr r="0" g="0" b="0"/>
        </a:lnRef>
        <a:fillRef idx="1">
          <a:scrgbClr r="0" g="0" b="0"/>
        </a:fillRef>
        <a:effectRef idx="0">
          <a:scrgbClr r="0" g="0" b="0"/>
        </a:effectRef>
        <a:fontRef idx="minor">
          <a:schemeClr val="lt1"/>
        </a:fontRef>
      </dsp:style>
    </dsp:sp>
    <dsp:sp modelId="{D133D707-38D0-42EE-80D5-BB0AF44C425D}">
      <dsp:nvSpPr>
        <dsp:cNvPr id="0" name=""/>
        <dsp:cNvSpPr/>
      </dsp:nvSpPr>
      <dsp:spPr>
        <a:xfrm>
          <a:off x="5353242" y="3529932"/>
          <a:ext cx="2552950" cy="1656841"/>
        </a:xfrm>
        <a:prstGeom prst="roundRect">
          <a:avLst>
            <a:gd name="adj" fmla="val 10000"/>
          </a:avLst>
        </a:prstGeom>
        <a:gradFill flip="none" rotWithShape="1">
          <a:gsLst>
            <a:gs pos="0">
              <a:schemeClr val="accent6">
                <a:lumMod val="67000"/>
              </a:schemeClr>
            </a:gs>
            <a:gs pos="48000">
              <a:schemeClr val="accent6">
                <a:lumMod val="97000"/>
                <a:lumOff val="3000"/>
              </a:schemeClr>
            </a:gs>
            <a:gs pos="100000">
              <a:schemeClr val="accent6">
                <a:lumMod val="60000"/>
                <a:lumOff val="40000"/>
              </a:schemeClr>
            </a:gs>
          </a:gsLst>
          <a:lin ang="16200000" scaled="1"/>
          <a:tileRect/>
        </a:gradFill>
        <a:ln>
          <a:noFill/>
        </a:ln>
        <a:effectLst/>
      </dsp:spPr>
      <dsp:style>
        <a:lnRef idx="0">
          <a:scrgbClr r="0" g="0" b="0"/>
        </a:lnRef>
        <a:fillRef idx="0">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zh-TW" altLang="en-US" sz="1800" b="1" kern="1200" dirty="0"/>
            <a:t>問題猜猜猜</a:t>
          </a:r>
          <a:endParaRPr lang="zh-TW" altLang="en-US" sz="1800" kern="1200" dirty="0"/>
        </a:p>
      </dsp:txBody>
      <dsp:txXfrm>
        <a:off x="5401769" y="3578459"/>
        <a:ext cx="2455896" cy="1559787"/>
      </dsp:txXfrm>
    </dsp:sp>
    <dsp:sp modelId="{7BA97A52-EA63-42CB-9553-65C61C3E38A1}">
      <dsp:nvSpPr>
        <dsp:cNvPr id="0" name=""/>
        <dsp:cNvSpPr/>
      </dsp:nvSpPr>
      <dsp:spPr>
        <a:xfrm rot="16020908">
          <a:off x="8122270" y="3740340"/>
          <a:ext cx="1051210" cy="190949"/>
        </a:xfrm>
        <a:prstGeom prst="rect">
          <a:avLst/>
        </a:prstGeom>
        <a:solidFill>
          <a:schemeClr val="accent5">
            <a:lumMod val="75000"/>
          </a:schemeClr>
        </a:solidFill>
        <a:ln>
          <a:noFill/>
        </a:ln>
        <a:effectLst/>
      </dsp:spPr>
      <dsp:style>
        <a:lnRef idx="0">
          <a:scrgbClr r="0" g="0" b="0"/>
        </a:lnRef>
        <a:fillRef idx="1">
          <a:scrgbClr r="0" g="0" b="0"/>
        </a:fillRef>
        <a:effectRef idx="0">
          <a:scrgbClr r="0" g="0" b="0"/>
        </a:effectRef>
        <a:fontRef idx="minor">
          <a:schemeClr val="lt1"/>
        </a:fontRef>
      </dsp:style>
    </dsp:sp>
    <dsp:sp modelId="{055B4FA3-8FE0-4119-A6DD-F7C858D3140D}">
      <dsp:nvSpPr>
        <dsp:cNvPr id="0" name=""/>
        <dsp:cNvSpPr/>
      </dsp:nvSpPr>
      <dsp:spPr>
        <a:xfrm>
          <a:off x="8242486" y="3971814"/>
          <a:ext cx="1919698" cy="903444"/>
        </a:xfrm>
        <a:prstGeom prst="roundRect">
          <a:avLst>
            <a:gd name="adj" fmla="val 10000"/>
          </a:avLst>
        </a:prstGeom>
        <a:solidFill>
          <a:srgbClr val="7030A0"/>
        </a:solidFill>
        <a:ln w="12700" cap="flat" cmpd="sng" algn="in">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zh-TW" altLang="en-US" sz="1800" b="1" kern="1200" dirty="0"/>
            <a:t>頒獎暨閉幕典禮</a:t>
          </a:r>
          <a:endParaRPr lang="zh-TW" altLang="en-US" sz="1800" kern="1200" dirty="0"/>
        </a:p>
      </dsp:txBody>
      <dsp:txXfrm>
        <a:off x="8268947" y="3998275"/>
        <a:ext cx="1866776" cy="850522"/>
      </dsp:txXfrm>
    </dsp:sp>
    <dsp:sp modelId="{23B1EFCB-2C00-45DC-9E5F-6DBE96BFFC56}">
      <dsp:nvSpPr>
        <dsp:cNvPr id="0" name=""/>
        <dsp:cNvSpPr/>
      </dsp:nvSpPr>
      <dsp:spPr>
        <a:xfrm>
          <a:off x="8448372" y="3067185"/>
          <a:ext cx="1398449" cy="605092"/>
        </a:xfrm>
        <a:prstGeom prst="roundRect">
          <a:avLst>
            <a:gd name="adj" fmla="val 10000"/>
          </a:avLst>
        </a:prstGeom>
        <a:solidFill>
          <a:srgbClr val="7030A0"/>
        </a:solidFill>
        <a:ln w="12700" cap="flat" cmpd="sng" algn="in">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zh-TW" altLang="en-US" sz="1800" b="1" kern="1200" dirty="0"/>
            <a:t>事後工作</a:t>
          </a:r>
          <a:endParaRPr lang="zh-TW" altLang="en-US" sz="1800" kern="1200" dirty="0"/>
        </a:p>
      </dsp:txBody>
      <dsp:txXfrm>
        <a:off x="8466095" y="3084908"/>
        <a:ext cx="1363003" cy="569646"/>
      </dsp:txXfrm>
    </dsp:sp>
  </dsp:spTree>
</dsp:drawing>
</file>

<file path=ppt/diagrams/drawing1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8FC20BB-7938-4E8E-BD42-B358C9540F89}">
      <dsp:nvSpPr>
        <dsp:cNvPr id="0" name=""/>
        <dsp:cNvSpPr/>
      </dsp:nvSpPr>
      <dsp:spPr>
        <a:xfrm>
          <a:off x="5280" y="1447200"/>
          <a:ext cx="2401112" cy="1296000"/>
        </a:xfrm>
        <a:prstGeom prst="roundRect">
          <a:avLst>
            <a:gd name="adj" fmla="val 10000"/>
          </a:avLst>
        </a:prstGeom>
        <a:solidFill>
          <a:schemeClr val="accent2">
            <a:hueOff val="0"/>
            <a:satOff val="0"/>
            <a:lumOff val="0"/>
            <a:alphaOff val="0"/>
          </a:schemeClr>
        </a:solidFill>
        <a:ln w="12700" cap="flat" cmpd="sng" algn="in">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13360" tIns="213360" rIns="213360" bIns="114300" numCol="1" spcCol="1270" anchor="t" anchorCtr="0">
          <a:noAutofit/>
        </a:bodyPr>
        <a:lstStyle/>
        <a:p>
          <a:pPr lvl="0" algn="l" defTabSz="1333500">
            <a:lnSpc>
              <a:spcPct val="90000"/>
            </a:lnSpc>
            <a:spcBef>
              <a:spcPct val="0"/>
            </a:spcBef>
            <a:spcAft>
              <a:spcPct val="35000"/>
            </a:spcAft>
          </a:pPr>
          <a:r>
            <a:rPr lang="zh-TW" altLang="en-US" sz="3000" kern="1200" dirty="0">
              <a:latin typeface="標楷體" panose="03000509000000000000" pitchFamily="65" charset="-120"/>
              <a:ea typeface="標楷體" panose="03000509000000000000" pitchFamily="65" charset="-120"/>
            </a:rPr>
            <a:t>資料庫整合</a:t>
          </a:r>
        </a:p>
      </dsp:txBody>
      <dsp:txXfrm>
        <a:off x="5280" y="1447200"/>
        <a:ext cx="2401112" cy="864000"/>
      </dsp:txXfrm>
    </dsp:sp>
    <dsp:sp modelId="{0E2FC9AA-9ACE-4B76-9C7B-2D7DACC30E37}">
      <dsp:nvSpPr>
        <dsp:cNvPr id="0" name=""/>
        <dsp:cNvSpPr/>
      </dsp:nvSpPr>
      <dsp:spPr>
        <a:xfrm>
          <a:off x="497074" y="2311200"/>
          <a:ext cx="2401112" cy="1728000"/>
        </a:xfrm>
        <a:prstGeom prst="roundRect">
          <a:avLst>
            <a:gd name="adj" fmla="val 10000"/>
          </a:avLst>
        </a:prstGeom>
        <a:solidFill>
          <a:schemeClr val="lt1">
            <a:alpha val="90000"/>
            <a:hueOff val="0"/>
            <a:satOff val="0"/>
            <a:lumOff val="0"/>
            <a:alphaOff val="0"/>
          </a:schemeClr>
        </a:solidFill>
        <a:ln w="12700" cap="flat" cmpd="sng" algn="in">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99136" tIns="199136" rIns="199136" bIns="199136" numCol="1" spcCol="1270" anchor="t" anchorCtr="0">
          <a:noAutofit/>
        </a:bodyPr>
        <a:lstStyle/>
        <a:p>
          <a:pPr marL="285750" lvl="1" indent="-285750" algn="l" defTabSz="1244600">
            <a:lnSpc>
              <a:spcPct val="90000"/>
            </a:lnSpc>
            <a:spcBef>
              <a:spcPct val="0"/>
            </a:spcBef>
            <a:spcAft>
              <a:spcPct val="15000"/>
            </a:spcAft>
            <a:buChar char="••"/>
          </a:pPr>
          <a:r>
            <a:rPr lang="zh-TW" altLang="en-US" sz="2800" kern="1200" dirty="0">
              <a:latin typeface="標楷體" panose="03000509000000000000" pitchFamily="65" charset="-120"/>
              <a:ea typeface="標楷體" panose="03000509000000000000" pitchFamily="65" charset="-120"/>
            </a:rPr>
            <a:t>圖書館</a:t>
          </a:r>
        </a:p>
        <a:p>
          <a:pPr marL="285750" lvl="1" indent="-285750" algn="l" defTabSz="1244600">
            <a:lnSpc>
              <a:spcPct val="90000"/>
            </a:lnSpc>
            <a:spcBef>
              <a:spcPct val="0"/>
            </a:spcBef>
            <a:spcAft>
              <a:spcPct val="15000"/>
            </a:spcAft>
            <a:buChar char="••"/>
          </a:pPr>
          <a:r>
            <a:rPr lang="zh-TW" altLang="en-US" sz="2800" kern="1200" dirty="0">
              <a:latin typeface="標楷體" panose="03000509000000000000" pitchFamily="65" charset="-120"/>
              <a:ea typeface="標楷體" panose="03000509000000000000" pitchFamily="65" charset="-120"/>
            </a:rPr>
            <a:t>校園</a:t>
          </a:r>
        </a:p>
      </dsp:txBody>
      <dsp:txXfrm>
        <a:off x="547685" y="2361811"/>
        <a:ext cx="2299890" cy="1626778"/>
      </dsp:txXfrm>
    </dsp:sp>
    <dsp:sp modelId="{9F92CA88-B280-4C46-9D95-A4713AFB9FD6}">
      <dsp:nvSpPr>
        <dsp:cNvPr id="0" name=""/>
        <dsp:cNvSpPr/>
      </dsp:nvSpPr>
      <dsp:spPr>
        <a:xfrm>
          <a:off x="2770393" y="1580296"/>
          <a:ext cx="771679" cy="597807"/>
        </a:xfrm>
        <a:prstGeom prst="rightArrow">
          <a:avLst>
            <a:gd name="adj1" fmla="val 60000"/>
            <a:gd name="adj2" fmla="val 5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1066800">
            <a:lnSpc>
              <a:spcPct val="90000"/>
            </a:lnSpc>
            <a:spcBef>
              <a:spcPct val="0"/>
            </a:spcBef>
            <a:spcAft>
              <a:spcPct val="35000"/>
            </a:spcAft>
          </a:pPr>
          <a:endParaRPr lang="zh-TW" altLang="en-US" sz="2400" kern="1200"/>
        </a:p>
      </dsp:txBody>
      <dsp:txXfrm>
        <a:off x="2770393" y="1699857"/>
        <a:ext cx="592337" cy="358685"/>
      </dsp:txXfrm>
    </dsp:sp>
    <dsp:sp modelId="{B86A74C7-1FF0-4FFD-BF8C-EE3AAD4AF32C}">
      <dsp:nvSpPr>
        <dsp:cNvPr id="0" name=""/>
        <dsp:cNvSpPr/>
      </dsp:nvSpPr>
      <dsp:spPr>
        <a:xfrm>
          <a:off x="3862393" y="1447200"/>
          <a:ext cx="2401112" cy="1296000"/>
        </a:xfrm>
        <a:prstGeom prst="roundRect">
          <a:avLst>
            <a:gd name="adj" fmla="val 10000"/>
          </a:avLst>
        </a:prstGeom>
        <a:solidFill>
          <a:schemeClr val="accent2">
            <a:hueOff val="3119331"/>
            <a:satOff val="17752"/>
            <a:lumOff val="5490"/>
            <a:alphaOff val="0"/>
          </a:schemeClr>
        </a:solidFill>
        <a:ln w="12700" cap="flat" cmpd="sng" algn="in">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13360" tIns="213360" rIns="213360" bIns="114300" numCol="1" spcCol="1270" anchor="t" anchorCtr="0">
          <a:noAutofit/>
        </a:bodyPr>
        <a:lstStyle/>
        <a:p>
          <a:pPr lvl="0" algn="l" defTabSz="1333500">
            <a:lnSpc>
              <a:spcPct val="90000"/>
            </a:lnSpc>
            <a:spcBef>
              <a:spcPct val="0"/>
            </a:spcBef>
            <a:spcAft>
              <a:spcPct val="35000"/>
            </a:spcAft>
          </a:pPr>
          <a:r>
            <a:rPr lang="zh-TW" altLang="en-US" sz="3000" kern="1200" dirty="0">
              <a:latin typeface="標楷體" panose="03000509000000000000" pitchFamily="65" charset="-120"/>
              <a:ea typeface="標楷體" panose="03000509000000000000" pitchFamily="65" charset="-120"/>
            </a:rPr>
            <a:t>資訊散佈</a:t>
          </a:r>
        </a:p>
      </dsp:txBody>
      <dsp:txXfrm>
        <a:off x="3862393" y="1447200"/>
        <a:ext cx="2401112" cy="864000"/>
      </dsp:txXfrm>
    </dsp:sp>
    <dsp:sp modelId="{D97C47B5-B7BA-434E-BA6C-CDBEAEDF7403}">
      <dsp:nvSpPr>
        <dsp:cNvPr id="0" name=""/>
        <dsp:cNvSpPr/>
      </dsp:nvSpPr>
      <dsp:spPr>
        <a:xfrm>
          <a:off x="4354187" y="2311200"/>
          <a:ext cx="2401112" cy="1728000"/>
        </a:xfrm>
        <a:prstGeom prst="roundRect">
          <a:avLst>
            <a:gd name="adj" fmla="val 10000"/>
          </a:avLst>
        </a:prstGeom>
        <a:solidFill>
          <a:schemeClr val="lt1">
            <a:alpha val="90000"/>
            <a:hueOff val="0"/>
            <a:satOff val="0"/>
            <a:lumOff val="0"/>
            <a:alphaOff val="0"/>
          </a:schemeClr>
        </a:solidFill>
        <a:ln w="12700" cap="flat" cmpd="sng" algn="in">
          <a:solidFill>
            <a:schemeClr val="accent2">
              <a:hueOff val="3119331"/>
              <a:satOff val="17752"/>
              <a:lumOff val="549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99136" tIns="199136" rIns="199136" bIns="199136" numCol="1" spcCol="1270" anchor="t" anchorCtr="0">
          <a:noAutofit/>
        </a:bodyPr>
        <a:lstStyle/>
        <a:p>
          <a:pPr marL="285750" lvl="1" indent="-285750" algn="l" defTabSz="1244600">
            <a:lnSpc>
              <a:spcPct val="90000"/>
            </a:lnSpc>
            <a:spcBef>
              <a:spcPct val="0"/>
            </a:spcBef>
            <a:spcAft>
              <a:spcPct val="15000"/>
            </a:spcAft>
            <a:buChar char="••"/>
          </a:pPr>
          <a:r>
            <a:rPr lang="zh-TW" altLang="en-US" sz="2800" kern="1200" dirty="0">
              <a:latin typeface="標楷體" panose="03000509000000000000" pitchFamily="65" charset="-120"/>
              <a:ea typeface="標楷體" panose="03000509000000000000" pitchFamily="65" charset="-120"/>
            </a:rPr>
            <a:t>版面製作</a:t>
          </a:r>
        </a:p>
        <a:p>
          <a:pPr marL="285750" lvl="1" indent="-285750" algn="l" defTabSz="1244600">
            <a:lnSpc>
              <a:spcPct val="90000"/>
            </a:lnSpc>
            <a:spcBef>
              <a:spcPct val="0"/>
            </a:spcBef>
            <a:spcAft>
              <a:spcPct val="15000"/>
            </a:spcAft>
            <a:buChar char="••"/>
          </a:pPr>
          <a:r>
            <a:rPr lang="zh-TW" altLang="en-US" sz="2800" kern="1200" dirty="0">
              <a:latin typeface="標楷體" panose="03000509000000000000" pitchFamily="65" charset="-120"/>
              <a:ea typeface="標楷體" panose="03000509000000000000" pitchFamily="65" charset="-120"/>
            </a:rPr>
            <a:t>張貼</a:t>
          </a:r>
        </a:p>
      </dsp:txBody>
      <dsp:txXfrm>
        <a:off x="4404798" y="2361811"/>
        <a:ext cx="2299890" cy="1626778"/>
      </dsp:txXfrm>
    </dsp:sp>
    <dsp:sp modelId="{4EDF28CA-2A88-4FFB-82A1-FBF6B4130781}">
      <dsp:nvSpPr>
        <dsp:cNvPr id="0" name=""/>
        <dsp:cNvSpPr/>
      </dsp:nvSpPr>
      <dsp:spPr>
        <a:xfrm>
          <a:off x="6627505" y="1580296"/>
          <a:ext cx="771679" cy="597807"/>
        </a:xfrm>
        <a:prstGeom prst="rightArrow">
          <a:avLst>
            <a:gd name="adj1" fmla="val 60000"/>
            <a:gd name="adj2" fmla="val 50000"/>
          </a:avLst>
        </a:prstGeom>
        <a:solidFill>
          <a:schemeClr val="accent2">
            <a:hueOff val="6238661"/>
            <a:satOff val="35504"/>
            <a:lumOff val="1098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1066800">
            <a:lnSpc>
              <a:spcPct val="90000"/>
            </a:lnSpc>
            <a:spcBef>
              <a:spcPct val="0"/>
            </a:spcBef>
            <a:spcAft>
              <a:spcPct val="35000"/>
            </a:spcAft>
          </a:pPr>
          <a:endParaRPr lang="zh-TW" altLang="en-US" sz="2400" kern="1200"/>
        </a:p>
      </dsp:txBody>
      <dsp:txXfrm>
        <a:off x="6627505" y="1699857"/>
        <a:ext cx="592337" cy="358685"/>
      </dsp:txXfrm>
    </dsp:sp>
    <dsp:sp modelId="{150B0CF0-8D6A-4413-8D79-C772B6BE9C42}">
      <dsp:nvSpPr>
        <dsp:cNvPr id="0" name=""/>
        <dsp:cNvSpPr/>
      </dsp:nvSpPr>
      <dsp:spPr>
        <a:xfrm>
          <a:off x="7719505" y="1447200"/>
          <a:ext cx="2401112" cy="1296000"/>
        </a:xfrm>
        <a:prstGeom prst="roundRect">
          <a:avLst>
            <a:gd name="adj" fmla="val 10000"/>
          </a:avLst>
        </a:prstGeom>
        <a:solidFill>
          <a:schemeClr val="accent2">
            <a:hueOff val="6238661"/>
            <a:satOff val="35504"/>
            <a:lumOff val="10980"/>
            <a:alphaOff val="0"/>
          </a:schemeClr>
        </a:solidFill>
        <a:ln w="12700" cap="flat" cmpd="sng" algn="in">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13360" tIns="213360" rIns="213360" bIns="114300" numCol="1" spcCol="1270" anchor="t" anchorCtr="0">
          <a:noAutofit/>
        </a:bodyPr>
        <a:lstStyle/>
        <a:p>
          <a:pPr lvl="0" algn="l" defTabSz="1333500">
            <a:lnSpc>
              <a:spcPct val="90000"/>
            </a:lnSpc>
            <a:spcBef>
              <a:spcPct val="0"/>
            </a:spcBef>
            <a:spcAft>
              <a:spcPct val="35000"/>
            </a:spcAft>
          </a:pPr>
          <a:r>
            <a:rPr lang="zh-TW" altLang="en-US" sz="3000" kern="1200" dirty="0">
              <a:latin typeface="標楷體" panose="03000509000000000000" pitchFamily="65" charset="-120"/>
              <a:ea typeface="標楷體" panose="03000509000000000000" pitchFamily="65" charset="-120"/>
            </a:rPr>
            <a:t>回饋與更新</a:t>
          </a:r>
        </a:p>
      </dsp:txBody>
      <dsp:txXfrm>
        <a:off x="7719505" y="1447200"/>
        <a:ext cx="2401112" cy="864000"/>
      </dsp:txXfrm>
    </dsp:sp>
    <dsp:sp modelId="{6533A421-BF4F-47C9-AF7B-227E32C87A15}">
      <dsp:nvSpPr>
        <dsp:cNvPr id="0" name=""/>
        <dsp:cNvSpPr/>
      </dsp:nvSpPr>
      <dsp:spPr>
        <a:xfrm>
          <a:off x="8211299" y="2311200"/>
          <a:ext cx="2401112" cy="1728000"/>
        </a:xfrm>
        <a:prstGeom prst="roundRect">
          <a:avLst>
            <a:gd name="adj" fmla="val 10000"/>
          </a:avLst>
        </a:prstGeom>
        <a:solidFill>
          <a:schemeClr val="lt1">
            <a:alpha val="90000"/>
            <a:hueOff val="0"/>
            <a:satOff val="0"/>
            <a:lumOff val="0"/>
            <a:alphaOff val="0"/>
          </a:schemeClr>
        </a:solidFill>
        <a:ln w="12700" cap="flat" cmpd="sng" algn="in">
          <a:solidFill>
            <a:schemeClr val="accent2">
              <a:hueOff val="6238661"/>
              <a:satOff val="35504"/>
              <a:lumOff val="1098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99136" tIns="199136" rIns="199136" bIns="199136" numCol="1" spcCol="1270" anchor="t" anchorCtr="0">
          <a:noAutofit/>
        </a:bodyPr>
        <a:lstStyle/>
        <a:p>
          <a:pPr marL="285750" lvl="1" indent="-285750" algn="l" defTabSz="1244600">
            <a:lnSpc>
              <a:spcPct val="90000"/>
            </a:lnSpc>
            <a:spcBef>
              <a:spcPct val="0"/>
            </a:spcBef>
            <a:spcAft>
              <a:spcPct val="15000"/>
            </a:spcAft>
            <a:buChar char="••"/>
          </a:pPr>
          <a:r>
            <a:rPr lang="zh-TW" altLang="en-US" sz="2800" kern="1200" dirty="0">
              <a:latin typeface="標楷體" panose="03000509000000000000" pitchFamily="65" charset="-120"/>
              <a:ea typeface="標楷體" panose="03000509000000000000" pitchFamily="65" charset="-120"/>
            </a:rPr>
            <a:t>效果評估</a:t>
          </a:r>
        </a:p>
        <a:p>
          <a:pPr marL="285750" lvl="1" indent="-285750" algn="l" defTabSz="1244600">
            <a:lnSpc>
              <a:spcPct val="90000"/>
            </a:lnSpc>
            <a:spcBef>
              <a:spcPct val="0"/>
            </a:spcBef>
            <a:spcAft>
              <a:spcPct val="15000"/>
            </a:spcAft>
            <a:buChar char="••"/>
          </a:pPr>
          <a:r>
            <a:rPr lang="zh-TW" altLang="en-US" sz="2800" kern="1200" dirty="0">
              <a:latin typeface="標楷體" panose="03000509000000000000" pitchFamily="65" charset="-120"/>
              <a:ea typeface="標楷體" panose="03000509000000000000" pitchFamily="65" charset="-120"/>
            </a:rPr>
            <a:t>資訊更新</a:t>
          </a:r>
        </a:p>
      </dsp:txBody>
      <dsp:txXfrm>
        <a:off x="8261910" y="2361811"/>
        <a:ext cx="2299890" cy="1626778"/>
      </dsp:txXfrm>
    </dsp:sp>
  </dsp:spTree>
</dsp:drawing>
</file>

<file path=ppt/diagrams/drawing1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5316CFA-8B8D-4BB9-842A-C3D392FA91C4}">
      <dsp:nvSpPr>
        <dsp:cNvPr id="0" name=""/>
        <dsp:cNvSpPr/>
      </dsp:nvSpPr>
      <dsp:spPr>
        <a:xfrm>
          <a:off x="0" y="504136"/>
          <a:ext cx="5679734" cy="3549834"/>
        </a:xfrm>
        <a:prstGeom prst="swooshArrow">
          <a:avLst>
            <a:gd name="adj1" fmla="val 25000"/>
            <a:gd name="adj2" fmla="val 25000"/>
          </a:avLst>
        </a:prstGeom>
        <a:solidFill>
          <a:schemeClr val="accent1">
            <a:tint val="55000"/>
            <a:hueOff val="0"/>
            <a:satOff val="0"/>
            <a:lumOff val="0"/>
            <a:alphaOff val="0"/>
          </a:schemeClr>
        </a:solidFill>
        <a:ln>
          <a:noFill/>
        </a:ln>
        <a:effectLst/>
        <a:sp3d z="-400500" extrusionH="63500" contourW="12700" prstMaterial="matte">
          <a:contourClr>
            <a:schemeClr val="lt1">
              <a:tint val="50000"/>
            </a:schemeClr>
          </a:contourClr>
        </a:sp3d>
      </dsp:spPr>
      <dsp:style>
        <a:lnRef idx="0">
          <a:scrgbClr r="0" g="0" b="0"/>
        </a:lnRef>
        <a:fillRef idx="1">
          <a:scrgbClr r="0" g="0" b="0"/>
        </a:fillRef>
        <a:effectRef idx="0">
          <a:scrgbClr r="0" g="0" b="0"/>
        </a:effectRef>
        <a:fontRef idx="minor"/>
      </dsp:style>
    </dsp:sp>
    <dsp:sp modelId="{D2D1F426-942F-4842-96B6-EBB4D9588A19}">
      <dsp:nvSpPr>
        <dsp:cNvPr id="0" name=""/>
        <dsp:cNvSpPr/>
      </dsp:nvSpPr>
      <dsp:spPr>
        <a:xfrm>
          <a:off x="721326" y="2954231"/>
          <a:ext cx="147673" cy="147673"/>
        </a:xfrm>
        <a:prstGeom prst="ellipse">
          <a:avLst/>
        </a:prstGeom>
        <a:solidFill>
          <a:schemeClr val="accent1">
            <a:shade val="50000"/>
            <a:hueOff val="0"/>
            <a:satOff val="0"/>
            <a:lumOff val="0"/>
            <a:alphaOff val="0"/>
          </a:schemeClr>
        </a:solidFill>
        <a:ln>
          <a:noFill/>
        </a:ln>
        <a:effectLst/>
        <a:sp3d extrusionH="381000" contourW="38100" prstMaterial="matte">
          <a:contourClr>
            <a:schemeClr val="lt1"/>
          </a:contourClr>
        </a:sp3d>
      </dsp:spPr>
      <dsp:style>
        <a:lnRef idx="0">
          <a:scrgbClr r="0" g="0" b="0"/>
        </a:lnRef>
        <a:fillRef idx="1">
          <a:scrgbClr r="0" g="0" b="0"/>
        </a:fillRef>
        <a:effectRef idx="0">
          <a:scrgbClr r="0" g="0" b="0"/>
        </a:effectRef>
        <a:fontRef idx="minor">
          <a:schemeClr val="lt1"/>
        </a:fontRef>
      </dsp:style>
    </dsp:sp>
    <dsp:sp modelId="{B03C5644-9B60-4054-92B4-92E2304BC13B}">
      <dsp:nvSpPr>
        <dsp:cNvPr id="0" name=""/>
        <dsp:cNvSpPr/>
      </dsp:nvSpPr>
      <dsp:spPr>
        <a:xfrm>
          <a:off x="795162" y="3028068"/>
          <a:ext cx="1323378" cy="102590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8249" tIns="0" rIns="0" bIns="0" numCol="1" spcCol="1270" anchor="t" anchorCtr="0">
          <a:noAutofit/>
        </a:bodyPr>
        <a:lstStyle/>
        <a:p>
          <a:pPr lvl="0" algn="l" defTabSz="1244600">
            <a:lnSpc>
              <a:spcPct val="90000"/>
            </a:lnSpc>
            <a:spcBef>
              <a:spcPct val="0"/>
            </a:spcBef>
            <a:spcAft>
              <a:spcPct val="35000"/>
            </a:spcAft>
          </a:pPr>
          <a:r>
            <a:rPr lang="zh-TW" altLang="en-US" sz="2800" kern="1200" dirty="0"/>
            <a:t>圖書</a:t>
          </a:r>
          <a:r>
            <a:rPr lang="zh-TW" altLang="en-US" sz="2800" kern="1200" dirty="0">
              <a:latin typeface="微軟正黑體" panose="020B0604030504040204" pitchFamily="34" charset="-120"/>
              <a:ea typeface="微軟正黑體" panose="020B0604030504040204" pitchFamily="34" charset="-120"/>
            </a:rPr>
            <a:t>資源統合</a:t>
          </a:r>
        </a:p>
      </dsp:txBody>
      <dsp:txXfrm>
        <a:off x="795162" y="3028068"/>
        <a:ext cx="1323378" cy="1025902"/>
      </dsp:txXfrm>
    </dsp:sp>
    <dsp:sp modelId="{9909DBDB-4996-4E13-840A-A46C472E005C}">
      <dsp:nvSpPr>
        <dsp:cNvPr id="0" name=""/>
        <dsp:cNvSpPr/>
      </dsp:nvSpPr>
      <dsp:spPr>
        <a:xfrm>
          <a:off x="2024825" y="1989387"/>
          <a:ext cx="266947" cy="266947"/>
        </a:xfrm>
        <a:prstGeom prst="ellipse">
          <a:avLst/>
        </a:prstGeom>
        <a:solidFill>
          <a:schemeClr val="accent1">
            <a:shade val="50000"/>
            <a:hueOff val="-364144"/>
            <a:satOff val="8264"/>
            <a:lumOff val="29636"/>
            <a:alphaOff val="0"/>
          </a:schemeClr>
        </a:solidFill>
        <a:ln>
          <a:noFill/>
        </a:ln>
        <a:effectLst/>
        <a:sp3d extrusionH="381000" contourW="38100" prstMaterial="matte">
          <a:contourClr>
            <a:schemeClr val="lt1"/>
          </a:contourClr>
        </a:sp3d>
      </dsp:spPr>
      <dsp:style>
        <a:lnRef idx="0">
          <a:scrgbClr r="0" g="0" b="0"/>
        </a:lnRef>
        <a:fillRef idx="1">
          <a:scrgbClr r="0" g="0" b="0"/>
        </a:fillRef>
        <a:effectRef idx="0">
          <a:scrgbClr r="0" g="0" b="0"/>
        </a:effectRef>
        <a:fontRef idx="minor">
          <a:schemeClr val="lt1"/>
        </a:fontRef>
      </dsp:style>
    </dsp:sp>
    <dsp:sp modelId="{1CE734E2-A07A-4B11-AC55-BAB0B616CAD9}">
      <dsp:nvSpPr>
        <dsp:cNvPr id="0" name=""/>
        <dsp:cNvSpPr/>
      </dsp:nvSpPr>
      <dsp:spPr>
        <a:xfrm>
          <a:off x="2158299" y="2122860"/>
          <a:ext cx="1363136" cy="193110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1450" tIns="0" rIns="0" bIns="0" numCol="1" spcCol="1270" anchor="t" anchorCtr="0">
          <a:noAutofit/>
        </a:bodyPr>
        <a:lstStyle/>
        <a:p>
          <a:pPr lvl="0" algn="l" defTabSz="1244600">
            <a:lnSpc>
              <a:spcPct val="90000"/>
            </a:lnSpc>
            <a:spcBef>
              <a:spcPct val="0"/>
            </a:spcBef>
            <a:spcAft>
              <a:spcPct val="35000"/>
            </a:spcAft>
          </a:pPr>
          <a:r>
            <a:rPr lang="zh-TW" altLang="en-US" sz="2800" kern="1200" dirty="0">
              <a:latin typeface="微軟正黑體" panose="020B0604030504040204" pitchFamily="34" charset="-120"/>
              <a:ea typeface="微軟正黑體" panose="020B0604030504040204" pitchFamily="34" charset="-120"/>
            </a:rPr>
            <a:t>提升圖書資源認識</a:t>
          </a:r>
        </a:p>
      </dsp:txBody>
      <dsp:txXfrm>
        <a:off x="2158299" y="2122860"/>
        <a:ext cx="1363136" cy="1931109"/>
      </dsp:txXfrm>
    </dsp:sp>
    <dsp:sp modelId="{E18537FA-0674-4C77-B219-39F546DE9774}">
      <dsp:nvSpPr>
        <dsp:cNvPr id="0" name=""/>
        <dsp:cNvSpPr/>
      </dsp:nvSpPr>
      <dsp:spPr>
        <a:xfrm>
          <a:off x="3592432" y="1402244"/>
          <a:ext cx="369182" cy="369182"/>
        </a:xfrm>
        <a:prstGeom prst="ellipse">
          <a:avLst/>
        </a:prstGeom>
        <a:solidFill>
          <a:schemeClr val="accent1">
            <a:shade val="50000"/>
            <a:hueOff val="-364144"/>
            <a:satOff val="8264"/>
            <a:lumOff val="29636"/>
            <a:alphaOff val="0"/>
          </a:schemeClr>
        </a:solidFill>
        <a:ln>
          <a:noFill/>
        </a:ln>
        <a:effectLst/>
        <a:sp3d extrusionH="381000" contourW="38100" prstMaterial="matte">
          <a:contourClr>
            <a:schemeClr val="lt1"/>
          </a:contourClr>
        </a:sp3d>
      </dsp:spPr>
      <dsp:style>
        <a:lnRef idx="0">
          <a:scrgbClr r="0" g="0" b="0"/>
        </a:lnRef>
        <a:fillRef idx="1">
          <a:scrgbClr r="0" g="0" b="0"/>
        </a:fillRef>
        <a:effectRef idx="0">
          <a:scrgbClr r="0" g="0" b="0"/>
        </a:effectRef>
        <a:fontRef idx="minor">
          <a:schemeClr val="lt1"/>
        </a:fontRef>
      </dsp:style>
    </dsp:sp>
    <dsp:sp modelId="{26BE0465-4933-4144-971C-39C56AF2D38B}">
      <dsp:nvSpPr>
        <dsp:cNvPr id="0" name=""/>
        <dsp:cNvSpPr/>
      </dsp:nvSpPr>
      <dsp:spPr>
        <a:xfrm>
          <a:off x="3777023" y="1586835"/>
          <a:ext cx="1363136" cy="246713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95622" tIns="0" rIns="0" bIns="0" numCol="1" spcCol="1270" anchor="t" anchorCtr="0">
          <a:noAutofit/>
        </a:bodyPr>
        <a:lstStyle/>
        <a:p>
          <a:pPr lvl="0" algn="l" defTabSz="1244600">
            <a:lnSpc>
              <a:spcPct val="90000"/>
            </a:lnSpc>
            <a:spcBef>
              <a:spcPct val="0"/>
            </a:spcBef>
            <a:spcAft>
              <a:spcPct val="35000"/>
            </a:spcAft>
          </a:pPr>
          <a:r>
            <a:rPr lang="zh-TW" altLang="en-US" sz="2800" kern="1200" dirty="0">
              <a:latin typeface="微軟正黑體" panose="020B0604030504040204" pitchFamily="34" charset="-120"/>
              <a:ea typeface="微軟正黑體" panose="020B0604030504040204" pitchFamily="34" charset="-120"/>
            </a:rPr>
            <a:t>圖書館使用率上升</a:t>
          </a:r>
        </a:p>
      </dsp:txBody>
      <dsp:txXfrm>
        <a:off x="3777023" y="1586835"/>
        <a:ext cx="1363136" cy="2467134"/>
      </dsp:txXfrm>
    </dsp:sp>
  </dsp:spTree>
</dsp:drawing>
</file>

<file path=ppt/diagrams/drawing1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993EC91-18B8-497D-843F-914297435056}">
      <dsp:nvSpPr>
        <dsp:cNvPr id="0" name=""/>
        <dsp:cNvSpPr/>
      </dsp:nvSpPr>
      <dsp:spPr>
        <a:xfrm>
          <a:off x="3757" y="3304"/>
          <a:ext cx="10171534" cy="921562"/>
        </a:xfrm>
        <a:prstGeom prst="roundRect">
          <a:avLst>
            <a:gd name="adj" fmla="val 10000"/>
          </a:avLst>
        </a:prstGeom>
        <a:gradFill rotWithShape="0">
          <a:gsLst>
            <a:gs pos="0">
              <a:schemeClr val="accent3">
                <a:hueOff val="0"/>
                <a:satOff val="0"/>
                <a:lumOff val="0"/>
                <a:alphaOff val="0"/>
                <a:tint val="94000"/>
                <a:satMod val="103000"/>
                <a:lumMod val="102000"/>
              </a:schemeClr>
            </a:gs>
            <a:gs pos="50000">
              <a:schemeClr val="accent3">
                <a:hueOff val="0"/>
                <a:satOff val="0"/>
                <a:lumOff val="0"/>
                <a:alphaOff val="0"/>
                <a:shade val="100000"/>
                <a:satMod val="110000"/>
                <a:lumMod val="100000"/>
              </a:schemeClr>
            </a:gs>
            <a:gs pos="100000">
              <a:schemeClr val="accent3">
                <a:hueOff val="0"/>
                <a:satOff val="0"/>
                <a:lumOff val="0"/>
                <a:alphaOff val="0"/>
                <a:shade val="78000"/>
                <a:satMod val="120000"/>
                <a:lumMod val="99000"/>
              </a:schemeClr>
            </a:gs>
          </a:gsLst>
          <a:lin ang="5400000" scaled="0"/>
        </a:gradFill>
        <a:ln>
          <a:noFill/>
        </a:ln>
        <a:effectLst>
          <a:outerShdw blurRad="38100" dist="25400" dir="5400000" algn="ctr" rotWithShape="0">
            <a:srgbClr val="000000">
              <a:alpha val="25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18110" tIns="118110" rIns="118110" bIns="118110" numCol="1" spcCol="1270" anchor="ctr" anchorCtr="0">
          <a:noAutofit/>
        </a:bodyPr>
        <a:lstStyle/>
        <a:p>
          <a:pPr lvl="0" algn="ctr" defTabSz="1377950">
            <a:lnSpc>
              <a:spcPct val="90000"/>
            </a:lnSpc>
            <a:spcBef>
              <a:spcPct val="0"/>
            </a:spcBef>
            <a:spcAft>
              <a:spcPct val="35000"/>
            </a:spcAft>
          </a:pPr>
          <a:r>
            <a:rPr lang="zh-TW" altLang="en-US" sz="3100" kern="1200" dirty="0" smtClean="0"/>
            <a:t>優點</a:t>
          </a:r>
          <a:endParaRPr lang="zh-TW" altLang="en-US" sz="3100" kern="1200" dirty="0"/>
        </a:p>
      </dsp:txBody>
      <dsp:txXfrm>
        <a:off x="30749" y="30296"/>
        <a:ext cx="10117550" cy="867578"/>
      </dsp:txXfrm>
    </dsp:sp>
    <dsp:sp modelId="{73AC27C7-E3F9-4131-B71D-8B9D148533A7}">
      <dsp:nvSpPr>
        <dsp:cNvPr id="0" name=""/>
        <dsp:cNvSpPr/>
      </dsp:nvSpPr>
      <dsp:spPr>
        <a:xfrm>
          <a:off x="13685" y="1247176"/>
          <a:ext cx="7511462" cy="770145"/>
        </a:xfrm>
        <a:prstGeom prst="roundRect">
          <a:avLst>
            <a:gd name="adj" fmla="val 10000"/>
          </a:avLst>
        </a:prstGeom>
        <a:gradFill rotWithShape="0">
          <a:gsLst>
            <a:gs pos="0">
              <a:schemeClr val="accent5">
                <a:hueOff val="0"/>
                <a:satOff val="0"/>
                <a:lumOff val="0"/>
                <a:alphaOff val="0"/>
                <a:tint val="94000"/>
                <a:satMod val="103000"/>
                <a:lumMod val="102000"/>
              </a:schemeClr>
            </a:gs>
            <a:gs pos="50000">
              <a:schemeClr val="accent5">
                <a:hueOff val="0"/>
                <a:satOff val="0"/>
                <a:lumOff val="0"/>
                <a:alphaOff val="0"/>
                <a:shade val="100000"/>
                <a:satMod val="110000"/>
                <a:lumMod val="100000"/>
              </a:schemeClr>
            </a:gs>
            <a:gs pos="100000">
              <a:schemeClr val="accent5">
                <a:hueOff val="0"/>
                <a:satOff val="0"/>
                <a:lumOff val="0"/>
                <a:alphaOff val="0"/>
                <a:shade val="78000"/>
                <a:satMod val="120000"/>
                <a:lumMod val="99000"/>
              </a:schemeClr>
            </a:gs>
          </a:gsLst>
          <a:lin ang="5400000" scaled="0"/>
        </a:gradFill>
        <a:ln>
          <a:noFill/>
        </a:ln>
        <a:effectLst>
          <a:outerShdw blurRad="38100" dist="25400" dir="5400000" algn="ctr" rotWithShape="0">
            <a:srgbClr val="000000">
              <a:alpha val="25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95250" tIns="95250" rIns="95250" bIns="95250" numCol="1" spcCol="1270" anchor="ctr" anchorCtr="0">
          <a:noAutofit/>
        </a:bodyPr>
        <a:lstStyle/>
        <a:p>
          <a:pPr lvl="0" algn="ctr" defTabSz="1111250">
            <a:lnSpc>
              <a:spcPct val="90000"/>
            </a:lnSpc>
            <a:spcBef>
              <a:spcPct val="0"/>
            </a:spcBef>
            <a:spcAft>
              <a:spcPct val="35000"/>
            </a:spcAft>
          </a:pPr>
          <a:r>
            <a:rPr lang="zh-TW" altLang="en-US" sz="2500" kern="1200" dirty="0" smtClean="0"/>
            <a:t>個別優點</a:t>
          </a:r>
          <a:endParaRPr lang="zh-TW" altLang="en-US" sz="2500" kern="1200" dirty="0"/>
        </a:p>
      </dsp:txBody>
      <dsp:txXfrm>
        <a:off x="36242" y="1269733"/>
        <a:ext cx="7466348" cy="725031"/>
      </dsp:txXfrm>
    </dsp:sp>
    <dsp:sp modelId="{A094D304-BCE9-4A50-9041-39C6C845F58D}">
      <dsp:nvSpPr>
        <dsp:cNvPr id="0" name=""/>
        <dsp:cNvSpPr/>
      </dsp:nvSpPr>
      <dsp:spPr>
        <a:xfrm>
          <a:off x="13685" y="2339632"/>
          <a:ext cx="2435623" cy="3102173"/>
        </a:xfrm>
        <a:prstGeom prst="roundRect">
          <a:avLst>
            <a:gd name="adj" fmla="val 10000"/>
          </a:avLst>
        </a:prstGeom>
        <a:gradFill rotWithShape="0">
          <a:gsLst>
            <a:gs pos="0">
              <a:schemeClr val="accent6">
                <a:hueOff val="0"/>
                <a:satOff val="0"/>
                <a:lumOff val="0"/>
                <a:alphaOff val="0"/>
                <a:tint val="94000"/>
                <a:satMod val="103000"/>
                <a:lumMod val="102000"/>
              </a:schemeClr>
            </a:gs>
            <a:gs pos="50000">
              <a:schemeClr val="accent6">
                <a:hueOff val="0"/>
                <a:satOff val="0"/>
                <a:lumOff val="0"/>
                <a:alphaOff val="0"/>
                <a:shade val="100000"/>
                <a:satMod val="110000"/>
                <a:lumMod val="100000"/>
              </a:schemeClr>
            </a:gs>
            <a:gs pos="100000">
              <a:schemeClr val="accent6">
                <a:hueOff val="0"/>
                <a:satOff val="0"/>
                <a:lumOff val="0"/>
                <a:alphaOff val="0"/>
                <a:shade val="78000"/>
                <a:satMod val="120000"/>
                <a:lumMod val="99000"/>
              </a:schemeClr>
            </a:gs>
          </a:gsLst>
          <a:lin ang="5400000" scaled="0"/>
        </a:gradFill>
        <a:ln>
          <a:noFill/>
        </a:ln>
        <a:effectLst>
          <a:outerShdw blurRad="38100" dist="25400" dir="5400000" algn="ctr" rotWithShape="0">
            <a:srgbClr val="000000">
              <a:alpha val="25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72390" tIns="72390" rIns="72390" bIns="72390" numCol="1" spcCol="1270" anchor="ctr" anchorCtr="0">
          <a:noAutofit/>
        </a:bodyPr>
        <a:lstStyle/>
        <a:p>
          <a:pPr lvl="0" algn="ctr" defTabSz="844550">
            <a:lnSpc>
              <a:spcPct val="90000"/>
            </a:lnSpc>
            <a:spcBef>
              <a:spcPct val="0"/>
            </a:spcBef>
            <a:spcAft>
              <a:spcPct val="35000"/>
            </a:spcAft>
          </a:pPr>
          <a:r>
            <a:rPr lang="zh-TW" altLang="en-US" sz="1900" b="1" kern="1200" dirty="0" smtClean="0"/>
            <a:t>圖書館利用手冊 </a:t>
          </a:r>
          <a:endParaRPr lang="en-US" altLang="zh-TW" sz="1900" b="1" kern="1200" dirty="0" smtClean="0"/>
        </a:p>
        <a:p>
          <a:pPr lvl="0" algn="ctr" defTabSz="844550">
            <a:lnSpc>
              <a:spcPct val="90000"/>
            </a:lnSpc>
            <a:spcBef>
              <a:spcPct val="0"/>
            </a:spcBef>
            <a:spcAft>
              <a:spcPct val="35000"/>
            </a:spcAft>
          </a:pPr>
          <a:r>
            <a:rPr lang="zh-TW" altLang="en-US" sz="1900" kern="1200" dirty="0" smtClean="0"/>
            <a:t>  有系統地培養學童利用圖書館篩選資訊、解決問題的能力</a:t>
          </a:r>
          <a:endParaRPr lang="zh-TW" altLang="en-US" sz="1900" kern="1200" dirty="0"/>
        </a:p>
      </dsp:txBody>
      <dsp:txXfrm>
        <a:off x="85022" y="2410969"/>
        <a:ext cx="2292949" cy="2959499"/>
      </dsp:txXfrm>
    </dsp:sp>
    <dsp:sp modelId="{6A785B07-B629-4401-898F-A72D4CEA4E5F}">
      <dsp:nvSpPr>
        <dsp:cNvPr id="0" name=""/>
        <dsp:cNvSpPr/>
      </dsp:nvSpPr>
      <dsp:spPr>
        <a:xfrm>
          <a:off x="2551605" y="2339632"/>
          <a:ext cx="2435623" cy="3102173"/>
        </a:xfrm>
        <a:prstGeom prst="roundRect">
          <a:avLst>
            <a:gd name="adj" fmla="val 10000"/>
          </a:avLst>
        </a:prstGeom>
        <a:gradFill rotWithShape="0">
          <a:gsLst>
            <a:gs pos="0">
              <a:schemeClr val="accent6">
                <a:hueOff val="0"/>
                <a:satOff val="0"/>
                <a:lumOff val="0"/>
                <a:alphaOff val="0"/>
                <a:tint val="94000"/>
                <a:satMod val="103000"/>
                <a:lumMod val="102000"/>
              </a:schemeClr>
            </a:gs>
            <a:gs pos="50000">
              <a:schemeClr val="accent6">
                <a:hueOff val="0"/>
                <a:satOff val="0"/>
                <a:lumOff val="0"/>
                <a:alphaOff val="0"/>
                <a:shade val="100000"/>
                <a:satMod val="110000"/>
                <a:lumMod val="100000"/>
              </a:schemeClr>
            </a:gs>
            <a:gs pos="100000">
              <a:schemeClr val="accent6">
                <a:hueOff val="0"/>
                <a:satOff val="0"/>
                <a:lumOff val="0"/>
                <a:alphaOff val="0"/>
                <a:shade val="78000"/>
                <a:satMod val="120000"/>
                <a:lumMod val="99000"/>
              </a:schemeClr>
            </a:gs>
          </a:gsLst>
          <a:lin ang="5400000" scaled="0"/>
        </a:gradFill>
        <a:ln>
          <a:noFill/>
        </a:ln>
        <a:effectLst>
          <a:outerShdw blurRad="38100" dist="25400" dir="5400000" algn="ctr" rotWithShape="0">
            <a:srgbClr val="000000">
              <a:alpha val="25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72390" tIns="72390" rIns="72390" bIns="72390" numCol="1" spcCol="1270" anchor="ctr" anchorCtr="0">
          <a:noAutofit/>
        </a:bodyPr>
        <a:lstStyle/>
        <a:p>
          <a:pPr lvl="0" algn="ctr" defTabSz="844550">
            <a:lnSpc>
              <a:spcPct val="90000"/>
            </a:lnSpc>
            <a:spcBef>
              <a:spcPct val="0"/>
            </a:spcBef>
            <a:spcAft>
              <a:spcPct val="35000"/>
            </a:spcAft>
          </a:pPr>
          <a:r>
            <a:rPr lang="zh-TW" altLang="en-US" sz="1900" b="1" kern="1200" dirty="0" smtClean="0"/>
            <a:t>學習昇華五重奏</a:t>
          </a:r>
          <a:endParaRPr lang="en-US" altLang="zh-TW" sz="1900" b="1" kern="1200" dirty="0" smtClean="0"/>
        </a:p>
        <a:p>
          <a:pPr lvl="0" algn="ctr" defTabSz="844550">
            <a:lnSpc>
              <a:spcPct val="90000"/>
            </a:lnSpc>
            <a:spcBef>
              <a:spcPct val="0"/>
            </a:spcBef>
            <a:spcAft>
              <a:spcPct val="35000"/>
            </a:spcAft>
          </a:pPr>
          <a:r>
            <a:rPr lang="zh-TW" altLang="en-US" sz="1900" kern="1200" dirty="0" smtClean="0"/>
            <a:t>藉由每個月主題性的活動，搭配與活動相關的書籍，延伸學生的學習目標，為學校課程與圖書館館藏間建立橋樑</a:t>
          </a:r>
          <a:endParaRPr lang="zh-TW" altLang="en-US" sz="1900" kern="1200" dirty="0"/>
        </a:p>
      </dsp:txBody>
      <dsp:txXfrm>
        <a:off x="2622942" y="2410969"/>
        <a:ext cx="2292949" cy="2959499"/>
      </dsp:txXfrm>
    </dsp:sp>
    <dsp:sp modelId="{551F13D5-8459-472E-AFF6-E5A46DDBFD0B}">
      <dsp:nvSpPr>
        <dsp:cNvPr id="0" name=""/>
        <dsp:cNvSpPr/>
      </dsp:nvSpPr>
      <dsp:spPr>
        <a:xfrm>
          <a:off x="5089525" y="2339632"/>
          <a:ext cx="2435623" cy="3102173"/>
        </a:xfrm>
        <a:prstGeom prst="roundRect">
          <a:avLst>
            <a:gd name="adj" fmla="val 10000"/>
          </a:avLst>
        </a:prstGeom>
        <a:gradFill rotWithShape="0">
          <a:gsLst>
            <a:gs pos="0">
              <a:schemeClr val="accent6">
                <a:hueOff val="0"/>
                <a:satOff val="0"/>
                <a:lumOff val="0"/>
                <a:alphaOff val="0"/>
                <a:tint val="94000"/>
                <a:satMod val="103000"/>
                <a:lumMod val="102000"/>
              </a:schemeClr>
            </a:gs>
            <a:gs pos="50000">
              <a:schemeClr val="accent6">
                <a:hueOff val="0"/>
                <a:satOff val="0"/>
                <a:lumOff val="0"/>
                <a:alphaOff val="0"/>
                <a:shade val="100000"/>
                <a:satMod val="110000"/>
                <a:lumMod val="100000"/>
              </a:schemeClr>
            </a:gs>
            <a:gs pos="100000">
              <a:schemeClr val="accent6">
                <a:hueOff val="0"/>
                <a:satOff val="0"/>
                <a:lumOff val="0"/>
                <a:alphaOff val="0"/>
                <a:shade val="78000"/>
                <a:satMod val="120000"/>
                <a:lumMod val="99000"/>
              </a:schemeClr>
            </a:gs>
          </a:gsLst>
          <a:lin ang="5400000" scaled="0"/>
        </a:gradFill>
        <a:ln>
          <a:noFill/>
        </a:ln>
        <a:effectLst>
          <a:outerShdw blurRad="38100" dist="25400" dir="5400000" algn="ctr" rotWithShape="0">
            <a:srgbClr val="000000">
              <a:alpha val="25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72390" tIns="72390" rIns="72390" bIns="72390" numCol="1" spcCol="1270" anchor="ctr" anchorCtr="0">
          <a:noAutofit/>
        </a:bodyPr>
        <a:lstStyle/>
        <a:p>
          <a:pPr lvl="0" algn="ctr" defTabSz="844550">
            <a:lnSpc>
              <a:spcPct val="90000"/>
            </a:lnSpc>
            <a:spcBef>
              <a:spcPct val="0"/>
            </a:spcBef>
            <a:spcAft>
              <a:spcPct val="35000"/>
            </a:spcAft>
          </a:pPr>
          <a:r>
            <a:rPr lang="zh-TW" altLang="en-US" sz="1900" b="1" kern="1200" dirty="0" smtClean="0"/>
            <a:t>閱讀泡泡</a:t>
          </a:r>
          <a:endParaRPr lang="en-US" altLang="zh-TW" sz="1900" b="1" kern="1200" dirty="0" smtClean="0"/>
        </a:p>
        <a:p>
          <a:pPr lvl="0" algn="ctr" defTabSz="844550">
            <a:lnSpc>
              <a:spcPct val="90000"/>
            </a:lnSpc>
            <a:spcBef>
              <a:spcPct val="0"/>
            </a:spcBef>
            <a:spcAft>
              <a:spcPct val="35000"/>
            </a:spcAft>
          </a:pPr>
          <a:r>
            <a:rPr lang="zh-TW" altLang="en-US" sz="1900" kern="1200" dirty="0" smtClean="0"/>
            <a:t>藉由「讓閱讀融入生活」的方式，讓不常使用圖書館的學生也能更了解圖書館中可獲得的資源內容。</a:t>
          </a:r>
          <a:endParaRPr lang="zh-TW" altLang="en-US" sz="1900" kern="1200" dirty="0"/>
        </a:p>
      </dsp:txBody>
      <dsp:txXfrm>
        <a:off x="5160862" y="2410969"/>
        <a:ext cx="2292949" cy="2959499"/>
      </dsp:txXfrm>
    </dsp:sp>
    <dsp:sp modelId="{08754DAC-BF4C-41F1-96F7-40BB4FCEE256}">
      <dsp:nvSpPr>
        <dsp:cNvPr id="0" name=""/>
        <dsp:cNvSpPr/>
      </dsp:nvSpPr>
      <dsp:spPr>
        <a:xfrm>
          <a:off x="7729740" y="1247176"/>
          <a:ext cx="2435623" cy="811435"/>
        </a:xfrm>
        <a:prstGeom prst="roundRect">
          <a:avLst>
            <a:gd name="adj" fmla="val 10000"/>
          </a:avLst>
        </a:prstGeom>
        <a:gradFill rotWithShape="0">
          <a:gsLst>
            <a:gs pos="0">
              <a:schemeClr val="accent5">
                <a:hueOff val="0"/>
                <a:satOff val="0"/>
                <a:lumOff val="0"/>
                <a:alphaOff val="0"/>
                <a:tint val="94000"/>
                <a:satMod val="103000"/>
                <a:lumMod val="102000"/>
              </a:schemeClr>
            </a:gs>
            <a:gs pos="50000">
              <a:schemeClr val="accent5">
                <a:hueOff val="0"/>
                <a:satOff val="0"/>
                <a:lumOff val="0"/>
                <a:alphaOff val="0"/>
                <a:shade val="100000"/>
                <a:satMod val="110000"/>
                <a:lumMod val="100000"/>
              </a:schemeClr>
            </a:gs>
            <a:gs pos="100000">
              <a:schemeClr val="accent5">
                <a:hueOff val="0"/>
                <a:satOff val="0"/>
                <a:lumOff val="0"/>
                <a:alphaOff val="0"/>
                <a:shade val="78000"/>
                <a:satMod val="120000"/>
                <a:lumMod val="99000"/>
              </a:schemeClr>
            </a:gs>
          </a:gsLst>
          <a:lin ang="5400000" scaled="0"/>
        </a:gradFill>
        <a:ln>
          <a:noFill/>
        </a:ln>
        <a:effectLst>
          <a:outerShdw blurRad="38100" dist="25400" dir="5400000" algn="ctr" rotWithShape="0">
            <a:srgbClr val="000000">
              <a:alpha val="25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95250" tIns="95250" rIns="95250" bIns="95250" numCol="1" spcCol="1270" anchor="ctr" anchorCtr="0">
          <a:noAutofit/>
        </a:bodyPr>
        <a:lstStyle/>
        <a:p>
          <a:pPr lvl="0" algn="ctr" defTabSz="1111250">
            <a:lnSpc>
              <a:spcPct val="90000"/>
            </a:lnSpc>
            <a:spcBef>
              <a:spcPct val="0"/>
            </a:spcBef>
            <a:spcAft>
              <a:spcPct val="35000"/>
            </a:spcAft>
          </a:pPr>
          <a:r>
            <a:rPr lang="zh-TW" altLang="en-US" sz="2500" kern="1200" dirty="0" smtClean="0"/>
            <a:t>共通優點</a:t>
          </a:r>
          <a:endParaRPr lang="zh-TW" altLang="en-US" sz="2500" kern="1200" dirty="0"/>
        </a:p>
      </dsp:txBody>
      <dsp:txXfrm>
        <a:off x="7753506" y="1270942"/>
        <a:ext cx="2388091" cy="763903"/>
      </dsp:txXfrm>
    </dsp:sp>
    <dsp:sp modelId="{24C2197F-C1B0-454E-B308-BA828ED82150}">
      <dsp:nvSpPr>
        <dsp:cNvPr id="0" name=""/>
        <dsp:cNvSpPr/>
      </dsp:nvSpPr>
      <dsp:spPr>
        <a:xfrm>
          <a:off x="7729740" y="2380922"/>
          <a:ext cx="2435623" cy="3102173"/>
        </a:xfrm>
        <a:prstGeom prst="roundRect">
          <a:avLst>
            <a:gd name="adj" fmla="val 10000"/>
          </a:avLst>
        </a:prstGeom>
        <a:gradFill rotWithShape="0">
          <a:gsLst>
            <a:gs pos="0">
              <a:schemeClr val="accent6">
                <a:hueOff val="0"/>
                <a:satOff val="0"/>
                <a:lumOff val="0"/>
                <a:alphaOff val="0"/>
                <a:tint val="94000"/>
                <a:satMod val="103000"/>
                <a:lumMod val="102000"/>
              </a:schemeClr>
            </a:gs>
            <a:gs pos="50000">
              <a:schemeClr val="accent6">
                <a:hueOff val="0"/>
                <a:satOff val="0"/>
                <a:lumOff val="0"/>
                <a:alphaOff val="0"/>
                <a:shade val="100000"/>
                <a:satMod val="110000"/>
                <a:lumMod val="100000"/>
              </a:schemeClr>
            </a:gs>
            <a:gs pos="100000">
              <a:schemeClr val="accent6">
                <a:hueOff val="0"/>
                <a:satOff val="0"/>
                <a:lumOff val="0"/>
                <a:alphaOff val="0"/>
                <a:shade val="78000"/>
                <a:satMod val="120000"/>
                <a:lumMod val="99000"/>
              </a:schemeClr>
            </a:gs>
          </a:gsLst>
          <a:lin ang="5400000" scaled="0"/>
        </a:gradFill>
        <a:ln>
          <a:noFill/>
        </a:ln>
        <a:effectLst>
          <a:outerShdw blurRad="38100" dist="25400" dir="5400000" algn="ctr" rotWithShape="0">
            <a:srgbClr val="000000">
              <a:alpha val="25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72390" tIns="72390" rIns="72390" bIns="72390" numCol="1" spcCol="1270" anchor="ctr" anchorCtr="0">
          <a:noAutofit/>
        </a:bodyPr>
        <a:lstStyle/>
        <a:p>
          <a:pPr lvl="0" algn="ctr" defTabSz="844550">
            <a:lnSpc>
              <a:spcPct val="90000"/>
            </a:lnSpc>
            <a:spcBef>
              <a:spcPct val="0"/>
            </a:spcBef>
            <a:spcAft>
              <a:spcPct val="35000"/>
            </a:spcAft>
          </a:pPr>
          <a:r>
            <a:rPr lang="en-US" altLang="zh-TW" sz="1900" kern="1200" dirty="0" smtClean="0"/>
            <a:t>1.</a:t>
          </a:r>
          <a:r>
            <a:rPr lang="zh-TW" altLang="en-US" sz="1900" kern="1200" dirty="0" smtClean="0"/>
            <a:t>  提升學童閱讀的興趣，進而主動學習</a:t>
          </a:r>
          <a:endParaRPr lang="en-US" altLang="zh-TW" sz="1900" kern="1200" dirty="0" smtClean="0"/>
        </a:p>
        <a:p>
          <a:pPr lvl="0" algn="ctr" defTabSz="844550">
            <a:lnSpc>
              <a:spcPct val="90000"/>
            </a:lnSpc>
            <a:spcBef>
              <a:spcPct val="0"/>
            </a:spcBef>
            <a:spcAft>
              <a:spcPct val="35000"/>
            </a:spcAft>
          </a:pPr>
          <a:r>
            <a:rPr lang="en-US" altLang="zh-TW" sz="1900" kern="1200" dirty="0" smtClean="0"/>
            <a:t>2.</a:t>
          </a:r>
          <a:r>
            <a:rPr lang="zh-TW" altLang="en-US" sz="1900" kern="1200" dirty="0" smtClean="0"/>
            <a:t>  使圖書館得到充分有效的利用，落實知識近用權</a:t>
          </a:r>
          <a:endParaRPr lang="zh-TW" altLang="en-US" sz="1900" kern="1200" dirty="0"/>
        </a:p>
      </dsp:txBody>
      <dsp:txXfrm>
        <a:off x="7801077" y="2452259"/>
        <a:ext cx="2292949" cy="2959499"/>
      </dsp:txXfrm>
    </dsp:sp>
  </dsp:spTree>
</dsp:drawing>
</file>

<file path=ppt/diagrams/drawing1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D0BBE3C-F713-4951-885D-B34BC29A7E97}">
      <dsp:nvSpPr>
        <dsp:cNvPr id="0" name=""/>
        <dsp:cNvSpPr/>
      </dsp:nvSpPr>
      <dsp:spPr>
        <a:xfrm>
          <a:off x="3693" y="4107"/>
          <a:ext cx="9998004" cy="730805"/>
        </a:xfrm>
        <a:prstGeom prst="roundRect">
          <a:avLst>
            <a:gd name="adj" fmla="val 10000"/>
          </a:avLst>
        </a:prstGeom>
        <a:gradFill rotWithShape="0">
          <a:gsLst>
            <a:gs pos="0">
              <a:schemeClr val="accent3">
                <a:hueOff val="0"/>
                <a:satOff val="0"/>
                <a:lumOff val="0"/>
                <a:alphaOff val="0"/>
                <a:tint val="94000"/>
                <a:satMod val="103000"/>
                <a:lumMod val="102000"/>
              </a:schemeClr>
            </a:gs>
            <a:gs pos="50000">
              <a:schemeClr val="accent3">
                <a:hueOff val="0"/>
                <a:satOff val="0"/>
                <a:lumOff val="0"/>
                <a:alphaOff val="0"/>
                <a:shade val="100000"/>
                <a:satMod val="110000"/>
                <a:lumMod val="100000"/>
              </a:schemeClr>
            </a:gs>
            <a:gs pos="100000">
              <a:schemeClr val="accent3">
                <a:hueOff val="0"/>
                <a:satOff val="0"/>
                <a:lumOff val="0"/>
                <a:alphaOff val="0"/>
                <a:shade val="78000"/>
                <a:satMod val="120000"/>
                <a:lumMod val="99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zh-TW" altLang="en-US" sz="2400" b="1" kern="1200" dirty="0" smtClean="0"/>
            <a:t>缺點</a:t>
          </a:r>
          <a:endParaRPr lang="zh-TW" altLang="en-US" sz="2400" b="1" kern="1200" dirty="0"/>
        </a:p>
      </dsp:txBody>
      <dsp:txXfrm>
        <a:off x="25098" y="25512"/>
        <a:ext cx="9955194" cy="687995"/>
      </dsp:txXfrm>
    </dsp:sp>
    <dsp:sp modelId="{CA57B9BD-E5BD-4613-B620-B99D69471479}">
      <dsp:nvSpPr>
        <dsp:cNvPr id="0" name=""/>
        <dsp:cNvSpPr/>
      </dsp:nvSpPr>
      <dsp:spPr>
        <a:xfrm>
          <a:off x="13452" y="1079629"/>
          <a:ext cx="7383313" cy="874727"/>
        </a:xfrm>
        <a:prstGeom prst="roundRect">
          <a:avLst>
            <a:gd name="adj" fmla="val 10000"/>
          </a:avLst>
        </a:prstGeom>
        <a:gradFill rotWithShape="0">
          <a:gsLst>
            <a:gs pos="0">
              <a:schemeClr val="accent5">
                <a:hueOff val="0"/>
                <a:satOff val="0"/>
                <a:lumOff val="0"/>
                <a:alphaOff val="0"/>
                <a:tint val="94000"/>
                <a:satMod val="103000"/>
                <a:lumMod val="102000"/>
              </a:schemeClr>
            </a:gs>
            <a:gs pos="50000">
              <a:schemeClr val="accent5">
                <a:hueOff val="0"/>
                <a:satOff val="0"/>
                <a:lumOff val="0"/>
                <a:alphaOff val="0"/>
                <a:shade val="100000"/>
                <a:satMod val="110000"/>
                <a:lumMod val="100000"/>
              </a:schemeClr>
            </a:gs>
            <a:gs pos="100000">
              <a:schemeClr val="accent5">
                <a:hueOff val="0"/>
                <a:satOff val="0"/>
                <a:lumOff val="0"/>
                <a:alphaOff val="0"/>
                <a:shade val="78000"/>
                <a:satMod val="120000"/>
                <a:lumMod val="99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1">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zh-TW" altLang="en-US" sz="2400" kern="1200" dirty="0" smtClean="0"/>
            <a:t>共通缺點</a:t>
          </a:r>
          <a:endParaRPr lang="zh-TW" altLang="en-US" sz="2400" kern="1200" dirty="0"/>
        </a:p>
      </dsp:txBody>
      <dsp:txXfrm>
        <a:off x="39072" y="1105249"/>
        <a:ext cx="7332073" cy="823487"/>
      </dsp:txXfrm>
    </dsp:sp>
    <dsp:sp modelId="{2F589A7D-83DA-404C-B5C0-FACF234B5E39}">
      <dsp:nvSpPr>
        <dsp:cNvPr id="0" name=""/>
        <dsp:cNvSpPr/>
      </dsp:nvSpPr>
      <dsp:spPr>
        <a:xfrm>
          <a:off x="13452" y="2299074"/>
          <a:ext cx="2394070" cy="3682752"/>
        </a:xfrm>
        <a:prstGeom prst="roundRect">
          <a:avLst>
            <a:gd name="adj" fmla="val 10000"/>
          </a:avLst>
        </a:prstGeom>
        <a:gradFill rotWithShape="0">
          <a:gsLst>
            <a:gs pos="0">
              <a:schemeClr val="accent6">
                <a:hueOff val="0"/>
                <a:satOff val="0"/>
                <a:lumOff val="0"/>
                <a:alphaOff val="0"/>
                <a:tint val="94000"/>
                <a:satMod val="103000"/>
                <a:lumMod val="102000"/>
              </a:schemeClr>
            </a:gs>
            <a:gs pos="50000">
              <a:schemeClr val="accent6">
                <a:hueOff val="0"/>
                <a:satOff val="0"/>
                <a:lumOff val="0"/>
                <a:alphaOff val="0"/>
                <a:shade val="100000"/>
                <a:satMod val="110000"/>
                <a:lumMod val="100000"/>
              </a:schemeClr>
            </a:gs>
            <a:gs pos="100000">
              <a:schemeClr val="accent6">
                <a:hueOff val="0"/>
                <a:satOff val="0"/>
                <a:lumOff val="0"/>
                <a:alphaOff val="0"/>
                <a:shade val="78000"/>
                <a:satMod val="120000"/>
                <a:lumMod val="99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1">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zh-TW" altLang="en-US" sz="2400" b="1" kern="1200" dirty="0" smtClean="0">
              <a:latin typeface="+mj-ea"/>
              <a:ea typeface="+mj-ea"/>
            </a:rPr>
            <a:t>增加學校的經費開銷</a:t>
          </a:r>
          <a:endParaRPr lang="en-US" altLang="zh-TW" sz="2400" b="1" kern="1200" dirty="0" smtClean="0">
            <a:latin typeface="+mj-ea"/>
            <a:ea typeface="+mj-ea"/>
          </a:endParaRPr>
        </a:p>
        <a:p>
          <a:pPr lvl="0" algn="ctr" defTabSz="1066800">
            <a:lnSpc>
              <a:spcPct val="90000"/>
            </a:lnSpc>
            <a:spcBef>
              <a:spcPct val="0"/>
            </a:spcBef>
            <a:spcAft>
              <a:spcPct val="35000"/>
            </a:spcAft>
          </a:pPr>
          <a:r>
            <a:rPr lang="zh-TW" altLang="en-US" sz="2000" b="0" kern="1200" dirty="0" smtClean="0">
              <a:latin typeface="+mn-ea"/>
              <a:ea typeface="+mn-ea"/>
            </a:rPr>
            <a:t>解決方法</a:t>
          </a:r>
          <a:endParaRPr lang="en-US" altLang="zh-TW" sz="2000" b="0" kern="1200" dirty="0" smtClean="0">
            <a:latin typeface="+mn-ea"/>
            <a:ea typeface="+mn-ea"/>
          </a:endParaRPr>
        </a:p>
        <a:p>
          <a:pPr lvl="0" algn="ctr" defTabSz="1066800">
            <a:lnSpc>
              <a:spcPct val="90000"/>
            </a:lnSpc>
            <a:spcBef>
              <a:spcPct val="0"/>
            </a:spcBef>
            <a:spcAft>
              <a:spcPct val="35000"/>
            </a:spcAft>
          </a:pPr>
          <a:r>
            <a:rPr lang="zh-TW" altLang="en-US" sz="2000" b="0" kern="1200" dirty="0" smtClean="0">
              <a:latin typeface="+mn-ea"/>
              <a:ea typeface="+mn-ea"/>
            </a:rPr>
            <a:t>尋求各校家長會的認同以取得贊助經費，或是線上募捐等方法籌措經費</a:t>
          </a:r>
          <a:endParaRPr lang="zh-TW" altLang="en-US" sz="2000" b="0" kern="1200" dirty="0">
            <a:latin typeface="+mn-ea"/>
            <a:ea typeface="+mn-ea"/>
          </a:endParaRPr>
        </a:p>
      </dsp:txBody>
      <dsp:txXfrm>
        <a:off x="83572" y="2369194"/>
        <a:ext cx="2253830" cy="3542512"/>
      </dsp:txXfrm>
    </dsp:sp>
    <dsp:sp modelId="{2AD1DAAC-C374-4D52-8250-A3B0C58E82A1}">
      <dsp:nvSpPr>
        <dsp:cNvPr id="0" name=""/>
        <dsp:cNvSpPr/>
      </dsp:nvSpPr>
      <dsp:spPr>
        <a:xfrm>
          <a:off x="2508073" y="2299074"/>
          <a:ext cx="2394070" cy="3682752"/>
        </a:xfrm>
        <a:prstGeom prst="roundRect">
          <a:avLst>
            <a:gd name="adj" fmla="val 10000"/>
          </a:avLst>
        </a:prstGeom>
        <a:gradFill rotWithShape="0">
          <a:gsLst>
            <a:gs pos="0">
              <a:schemeClr val="accent6">
                <a:hueOff val="0"/>
                <a:satOff val="0"/>
                <a:lumOff val="0"/>
                <a:alphaOff val="0"/>
                <a:tint val="94000"/>
                <a:satMod val="103000"/>
                <a:lumMod val="102000"/>
              </a:schemeClr>
            </a:gs>
            <a:gs pos="50000">
              <a:schemeClr val="accent6">
                <a:hueOff val="0"/>
                <a:satOff val="0"/>
                <a:lumOff val="0"/>
                <a:alphaOff val="0"/>
                <a:shade val="100000"/>
                <a:satMod val="110000"/>
                <a:lumMod val="100000"/>
              </a:schemeClr>
            </a:gs>
            <a:gs pos="100000">
              <a:schemeClr val="accent6">
                <a:hueOff val="0"/>
                <a:satOff val="0"/>
                <a:lumOff val="0"/>
                <a:alphaOff val="0"/>
                <a:shade val="78000"/>
                <a:satMod val="120000"/>
                <a:lumMod val="99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1">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zh-TW" altLang="zh-TW" sz="2400" b="1" kern="1200" dirty="0" smtClean="0">
              <a:latin typeface="新細明體" panose="02020500000000000000" pitchFamily="18" charset="-120"/>
              <a:ea typeface="新細明體" panose="02020500000000000000" pitchFamily="18" charset="-120"/>
            </a:rPr>
            <a:t>學生配合參與活動的意願低</a:t>
          </a:r>
          <a:endParaRPr lang="en-US" altLang="zh-TW" sz="2400" b="1" kern="1200" dirty="0" smtClean="0">
            <a:latin typeface="新細明體" panose="02020500000000000000" pitchFamily="18" charset="-120"/>
            <a:ea typeface="新細明體" panose="02020500000000000000" pitchFamily="18" charset="-120"/>
          </a:endParaRPr>
        </a:p>
        <a:p>
          <a:pPr lvl="0" algn="ctr" defTabSz="1066800">
            <a:lnSpc>
              <a:spcPct val="90000"/>
            </a:lnSpc>
            <a:spcBef>
              <a:spcPct val="0"/>
            </a:spcBef>
            <a:spcAft>
              <a:spcPct val="35000"/>
            </a:spcAft>
          </a:pPr>
          <a:r>
            <a:rPr lang="zh-TW" altLang="en-US" sz="2000" kern="1200" dirty="0" smtClean="0"/>
            <a:t>解決方法</a:t>
          </a:r>
          <a:endParaRPr lang="en-US" altLang="zh-TW" sz="2000" kern="1200" dirty="0" smtClean="0"/>
        </a:p>
        <a:p>
          <a:pPr lvl="0" algn="ctr" defTabSz="1066800">
            <a:lnSpc>
              <a:spcPct val="90000"/>
            </a:lnSpc>
            <a:spcBef>
              <a:spcPct val="0"/>
            </a:spcBef>
            <a:spcAft>
              <a:spcPct val="35000"/>
            </a:spcAft>
          </a:pPr>
          <a:r>
            <a:rPr lang="en-US" altLang="zh-TW" sz="2000" kern="1200" dirty="0" smtClean="0"/>
            <a:t>1.</a:t>
          </a:r>
          <a:r>
            <a:rPr lang="zh-TW" altLang="en-US" sz="2000" kern="1200" dirty="0" smtClean="0"/>
            <a:t>營造輕鬆的環境</a:t>
          </a:r>
          <a:endParaRPr lang="en-US" altLang="zh-TW" sz="2000" kern="1200" dirty="0" smtClean="0"/>
        </a:p>
        <a:p>
          <a:pPr lvl="0" algn="ctr" defTabSz="1066800">
            <a:lnSpc>
              <a:spcPct val="90000"/>
            </a:lnSpc>
            <a:spcBef>
              <a:spcPct val="0"/>
            </a:spcBef>
            <a:spcAft>
              <a:spcPct val="35000"/>
            </a:spcAft>
          </a:pPr>
          <a:r>
            <a:rPr lang="en-US" altLang="zh-TW" sz="2000" kern="1200" dirty="0" smtClean="0"/>
            <a:t>2.</a:t>
          </a:r>
          <a:r>
            <a:rPr lang="zh-TW" altLang="en-US" sz="2000" kern="1200" dirty="0" smtClean="0"/>
            <a:t> 提升學生的歸屬感，增加參與活動的意願</a:t>
          </a:r>
          <a:endParaRPr lang="zh-TW" altLang="en-US" sz="2000" kern="1200" dirty="0"/>
        </a:p>
      </dsp:txBody>
      <dsp:txXfrm>
        <a:off x="2578193" y="2369194"/>
        <a:ext cx="2253830" cy="3542512"/>
      </dsp:txXfrm>
    </dsp:sp>
    <dsp:sp modelId="{DB3B865E-93BD-4A88-BF65-A20E42DB8405}">
      <dsp:nvSpPr>
        <dsp:cNvPr id="0" name=""/>
        <dsp:cNvSpPr/>
      </dsp:nvSpPr>
      <dsp:spPr>
        <a:xfrm>
          <a:off x="5002695" y="2299074"/>
          <a:ext cx="2394070" cy="3682752"/>
        </a:xfrm>
        <a:prstGeom prst="roundRect">
          <a:avLst>
            <a:gd name="adj" fmla="val 10000"/>
          </a:avLst>
        </a:prstGeom>
        <a:gradFill rotWithShape="0">
          <a:gsLst>
            <a:gs pos="0">
              <a:schemeClr val="accent6">
                <a:hueOff val="0"/>
                <a:satOff val="0"/>
                <a:lumOff val="0"/>
                <a:alphaOff val="0"/>
                <a:tint val="94000"/>
                <a:satMod val="103000"/>
                <a:lumMod val="102000"/>
              </a:schemeClr>
            </a:gs>
            <a:gs pos="50000">
              <a:schemeClr val="accent6">
                <a:hueOff val="0"/>
                <a:satOff val="0"/>
                <a:lumOff val="0"/>
                <a:alphaOff val="0"/>
                <a:shade val="100000"/>
                <a:satMod val="110000"/>
                <a:lumMod val="100000"/>
              </a:schemeClr>
            </a:gs>
            <a:gs pos="100000">
              <a:schemeClr val="accent6">
                <a:hueOff val="0"/>
                <a:satOff val="0"/>
                <a:lumOff val="0"/>
                <a:alphaOff val="0"/>
                <a:shade val="78000"/>
                <a:satMod val="120000"/>
                <a:lumMod val="99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1">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zh-TW" altLang="en-US" sz="2000" b="1" kern="1200" dirty="0" smtClean="0">
              <a:latin typeface="+mj-ea"/>
              <a:ea typeface="+mj-ea"/>
            </a:rPr>
            <a:t>學生無法得知相關活動訊息</a:t>
          </a:r>
        </a:p>
        <a:p>
          <a:pPr lvl="0" algn="ctr" defTabSz="889000">
            <a:lnSpc>
              <a:spcPct val="90000"/>
            </a:lnSpc>
            <a:spcBef>
              <a:spcPct val="0"/>
            </a:spcBef>
            <a:spcAft>
              <a:spcPct val="35000"/>
            </a:spcAft>
          </a:pPr>
          <a:r>
            <a:rPr lang="zh-TW" altLang="en-US" sz="2000" kern="1200" dirty="0" smtClean="0"/>
            <a:t>解決方法</a:t>
          </a:r>
          <a:endParaRPr lang="en-US" altLang="zh-TW" sz="2000" kern="1200" dirty="0" smtClean="0"/>
        </a:p>
        <a:p>
          <a:pPr lvl="0" algn="ctr" defTabSz="889000">
            <a:lnSpc>
              <a:spcPct val="90000"/>
            </a:lnSpc>
            <a:spcBef>
              <a:spcPct val="0"/>
            </a:spcBef>
            <a:spcAft>
              <a:spcPct val="35000"/>
            </a:spcAft>
          </a:pPr>
          <a:r>
            <a:rPr lang="zh-TW" altLang="en-US" sz="2000" kern="1200" dirty="0" smtClean="0"/>
            <a:t>設置專門網站與學校官網連結，隨時公布更新訊息並提供雲端的電子檔案</a:t>
          </a:r>
          <a:endParaRPr lang="zh-TW" altLang="en-US" sz="2000" kern="1200" dirty="0"/>
        </a:p>
      </dsp:txBody>
      <dsp:txXfrm>
        <a:off x="5072815" y="2369194"/>
        <a:ext cx="2253830" cy="3542512"/>
      </dsp:txXfrm>
    </dsp:sp>
    <dsp:sp modelId="{E2E773D5-19D2-4018-870F-85E74EEEB957}">
      <dsp:nvSpPr>
        <dsp:cNvPr id="0" name=""/>
        <dsp:cNvSpPr/>
      </dsp:nvSpPr>
      <dsp:spPr>
        <a:xfrm>
          <a:off x="7597868" y="1079629"/>
          <a:ext cx="2394070" cy="874727"/>
        </a:xfrm>
        <a:prstGeom prst="roundRect">
          <a:avLst>
            <a:gd name="adj" fmla="val 10000"/>
          </a:avLst>
        </a:prstGeom>
        <a:gradFill rotWithShape="0">
          <a:gsLst>
            <a:gs pos="0">
              <a:schemeClr val="accent5">
                <a:hueOff val="0"/>
                <a:satOff val="0"/>
                <a:lumOff val="0"/>
                <a:alphaOff val="0"/>
                <a:tint val="94000"/>
                <a:satMod val="103000"/>
                <a:lumMod val="102000"/>
              </a:schemeClr>
            </a:gs>
            <a:gs pos="50000">
              <a:schemeClr val="accent5">
                <a:hueOff val="0"/>
                <a:satOff val="0"/>
                <a:lumOff val="0"/>
                <a:alphaOff val="0"/>
                <a:shade val="100000"/>
                <a:satMod val="110000"/>
                <a:lumMod val="100000"/>
              </a:schemeClr>
            </a:gs>
            <a:gs pos="100000">
              <a:schemeClr val="accent5">
                <a:hueOff val="0"/>
                <a:satOff val="0"/>
                <a:lumOff val="0"/>
                <a:alphaOff val="0"/>
                <a:shade val="78000"/>
                <a:satMod val="120000"/>
                <a:lumMod val="99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1">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zh-TW" altLang="en-US" sz="2400" kern="1200" dirty="0" smtClean="0"/>
            <a:t>個別缺點</a:t>
          </a:r>
          <a:endParaRPr lang="zh-TW" altLang="en-US" sz="2400" kern="1200" dirty="0"/>
        </a:p>
      </dsp:txBody>
      <dsp:txXfrm>
        <a:off x="7623488" y="1105249"/>
        <a:ext cx="2342830" cy="823487"/>
      </dsp:txXfrm>
    </dsp:sp>
    <dsp:sp modelId="{4B4AAF62-068F-4C4F-95E5-8F67E82FD175}">
      <dsp:nvSpPr>
        <dsp:cNvPr id="0" name=""/>
        <dsp:cNvSpPr/>
      </dsp:nvSpPr>
      <dsp:spPr>
        <a:xfrm>
          <a:off x="7597868" y="2299074"/>
          <a:ext cx="2394070" cy="3682752"/>
        </a:xfrm>
        <a:prstGeom prst="roundRect">
          <a:avLst>
            <a:gd name="adj" fmla="val 10000"/>
          </a:avLst>
        </a:prstGeom>
        <a:gradFill rotWithShape="0">
          <a:gsLst>
            <a:gs pos="0">
              <a:schemeClr val="accent6">
                <a:hueOff val="0"/>
                <a:satOff val="0"/>
                <a:lumOff val="0"/>
                <a:alphaOff val="0"/>
                <a:tint val="94000"/>
                <a:satMod val="103000"/>
                <a:lumMod val="102000"/>
              </a:schemeClr>
            </a:gs>
            <a:gs pos="50000">
              <a:schemeClr val="accent6">
                <a:hueOff val="0"/>
                <a:satOff val="0"/>
                <a:lumOff val="0"/>
                <a:alphaOff val="0"/>
                <a:shade val="100000"/>
                <a:satMod val="110000"/>
                <a:lumMod val="100000"/>
              </a:schemeClr>
            </a:gs>
            <a:gs pos="100000">
              <a:schemeClr val="accent6">
                <a:hueOff val="0"/>
                <a:satOff val="0"/>
                <a:lumOff val="0"/>
                <a:alphaOff val="0"/>
                <a:shade val="78000"/>
                <a:satMod val="120000"/>
                <a:lumMod val="99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1">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zh-TW" altLang="zh-TW" sz="2000" b="1" kern="1200" dirty="0" smtClean="0">
              <a:latin typeface="+mj-ea"/>
              <a:ea typeface="+mj-ea"/>
            </a:rPr>
            <a:t>圖書館利用手冊</a:t>
          </a:r>
          <a:endParaRPr lang="en-US" altLang="zh-TW" sz="2000" b="1" kern="1200" dirty="0" smtClean="0">
            <a:latin typeface="+mj-ea"/>
            <a:ea typeface="+mj-ea"/>
          </a:endParaRPr>
        </a:p>
        <a:p>
          <a:pPr lvl="0" algn="ctr" defTabSz="889000">
            <a:lnSpc>
              <a:spcPct val="90000"/>
            </a:lnSpc>
            <a:spcBef>
              <a:spcPct val="0"/>
            </a:spcBef>
            <a:spcAft>
              <a:spcPct val="35000"/>
            </a:spcAft>
          </a:pPr>
          <a:r>
            <a:rPr lang="zh-TW" altLang="zh-TW" sz="2000" b="1" kern="1200" dirty="0" smtClean="0">
              <a:latin typeface="+mj-ea"/>
              <a:ea typeface="+mj-ea"/>
            </a:rPr>
            <a:t>隨著資訊發展，內容將不敷使用</a:t>
          </a:r>
          <a:r>
            <a:rPr lang="zh-TW" altLang="en-US" sz="2000" b="1" kern="1200" dirty="0" smtClean="0">
              <a:latin typeface="+mj-ea"/>
              <a:ea typeface="+mj-ea"/>
            </a:rPr>
            <a:t>。</a:t>
          </a:r>
          <a:endParaRPr lang="zh-TW" altLang="zh-TW" sz="2000" b="1" kern="1200" dirty="0" smtClean="0">
            <a:latin typeface="+mj-ea"/>
            <a:ea typeface="+mj-ea"/>
          </a:endParaRPr>
        </a:p>
        <a:p>
          <a:pPr lvl="0" algn="ctr" defTabSz="889000">
            <a:lnSpc>
              <a:spcPct val="90000"/>
            </a:lnSpc>
            <a:spcBef>
              <a:spcPct val="0"/>
            </a:spcBef>
            <a:spcAft>
              <a:spcPct val="35000"/>
            </a:spcAft>
          </a:pPr>
          <a:r>
            <a:rPr lang="zh-TW" altLang="zh-TW" sz="2000" kern="1200" dirty="0" smtClean="0"/>
            <a:t>解決方法</a:t>
          </a:r>
          <a:endParaRPr lang="en-US" altLang="zh-TW" sz="2000" kern="1200" dirty="0" smtClean="0"/>
        </a:p>
        <a:p>
          <a:pPr lvl="0" algn="ctr" defTabSz="889000">
            <a:lnSpc>
              <a:spcPct val="90000"/>
            </a:lnSpc>
            <a:spcBef>
              <a:spcPct val="0"/>
            </a:spcBef>
            <a:spcAft>
              <a:spcPct val="35000"/>
            </a:spcAft>
          </a:pPr>
          <a:r>
            <a:rPr lang="zh-TW" altLang="zh-TW" sz="2000" kern="1200" dirty="0" smtClean="0"/>
            <a:t>定期蒐集使用回饋後加以評估，再做內容更新，提升手冊的實用度</a:t>
          </a:r>
          <a:r>
            <a:rPr lang="zh-TW" altLang="en-US" sz="2000" kern="1200" dirty="0" smtClean="0"/>
            <a:t>。</a:t>
          </a:r>
          <a:endParaRPr lang="zh-TW" altLang="en-US" sz="2000" kern="1200" dirty="0"/>
        </a:p>
      </dsp:txBody>
      <dsp:txXfrm>
        <a:off x="7667988" y="2369194"/>
        <a:ext cx="2253830" cy="3542512"/>
      </dsp:txXfrm>
    </dsp:sp>
  </dsp:spTree>
</dsp:drawing>
</file>

<file path=ppt/diagrams/drawing1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9D3E78A-4FA8-402B-BAA8-F5CD25549C8A}">
      <dsp:nvSpPr>
        <dsp:cNvPr id="0" name=""/>
        <dsp:cNvSpPr/>
      </dsp:nvSpPr>
      <dsp:spPr>
        <a:xfrm>
          <a:off x="602903" y="2306"/>
          <a:ext cx="1603654" cy="858142"/>
        </a:xfrm>
        <a:prstGeom prst="roundRect">
          <a:avLst>
            <a:gd name="adj" fmla="val 10000"/>
          </a:avLst>
        </a:prstGeom>
        <a:gradFill rotWithShape="0">
          <a:gsLst>
            <a:gs pos="0">
              <a:schemeClr val="accent2">
                <a:hueOff val="0"/>
                <a:satOff val="0"/>
                <a:lumOff val="0"/>
                <a:alphaOff val="0"/>
                <a:tint val="94000"/>
                <a:satMod val="103000"/>
                <a:lumMod val="102000"/>
              </a:schemeClr>
            </a:gs>
            <a:gs pos="50000">
              <a:schemeClr val="accent2">
                <a:hueOff val="0"/>
                <a:satOff val="0"/>
                <a:lumOff val="0"/>
                <a:alphaOff val="0"/>
                <a:shade val="100000"/>
                <a:satMod val="110000"/>
                <a:lumMod val="100000"/>
              </a:schemeClr>
            </a:gs>
            <a:gs pos="100000">
              <a:schemeClr val="accent2">
                <a:hueOff val="0"/>
                <a:satOff val="0"/>
                <a:lumOff val="0"/>
                <a:alphaOff val="0"/>
                <a:shade val="78000"/>
                <a:satMod val="120000"/>
                <a:lumMod val="99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zh-TW" altLang="en-US" sz="1800" kern="1200" dirty="0" smtClean="0"/>
            <a:t>事前準備工作</a:t>
          </a:r>
          <a:endParaRPr lang="zh-TW" altLang="en-US" sz="1800" kern="1200" dirty="0"/>
        </a:p>
      </dsp:txBody>
      <dsp:txXfrm>
        <a:off x="628037" y="27440"/>
        <a:ext cx="1553386" cy="807874"/>
      </dsp:txXfrm>
    </dsp:sp>
    <dsp:sp modelId="{1DF3F8FF-5801-45B2-9541-FB5F530AE9D4}">
      <dsp:nvSpPr>
        <dsp:cNvPr id="0" name=""/>
        <dsp:cNvSpPr/>
      </dsp:nvSpPr>
      <dsp:spPr>
        <a:xfrm rot="5400000">
          <a:off x="1243828" y="881903"/>
          <a:ext cx="321803" cy="386164"/>
        </a:xfrm>
        <a:prstGeom prst="rightArrow">
          <a:avLst>
            <a:gd name="adj1" fmla="val 60000"/>
            <a:gd name="adj2" fmla="val 50000"/>
          </a:avLst>
        </a:prstGeom>
        <a:gradFill rotWithShape="0">
          <a:gsLst>
            <a:gs pos="0">
              <a:schemeClr val="accent2">
                <a:tint val="60000"/>
                <a:hueOff val="0"/>
                <a:satOff val="0"/>
                <a:lumOff val="0"/>
                <a:alphaOff val="0"/>
                <a:tint val="94000"/>
                <a:satMod val="103000"/>
                <a:lumMod val="102000"/>
              </a:schemeClr>
            </a:gs>
            <a:gs pos="50000">
              <a:schemeClr val="accent2">
                <a:tint val="60000"/>
                <a:hueOff val="0"/>
                <a:satOff val="0"/>
                <a:lumOff val="0"/>
                <a:alphaOff val="0"/>
                <a:shade val="100000"/>
                <a:satMod val="110000"/>
                <a:lumMod val="100000"/>
              </a:schemeClr>
            </a:gs>
            <a:gs pos="100000">
              <a:schemeClr val="accent2">
                <a:tint val="60000"/>
                <a:hueOff val="0"/>
                <a:satOff val="0"/>
                <a:lumOff val="0"/>
                <a:alphaOff val="0"/>
                <a:shade val="78000"/>
                <a:satMod val="120000"/>
                <a:lumMod val="99000"/>
              </a:schemeClr>
            </a:gs>
          </a:gsLst>
          <a:lin ang="5400000" scaled="0"/>
        </a:gradFill>
        <a:ln>
          <a:noFill/>
        </a:ln>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lvl="0" algn="ctr" defTabSz="622300">
            <a:lnSpc>
              <a:spcPct val="90000"/>
            </a:lnSpc>
            <a:spcBef>
              <a:spcPct val="0"/>
            </a:spcBef>
            <a:spcAft>
              <a:spcPct val="35000"/>
            </a:spcAft>
          </a:pPr>
          <a:endParaRPr lang="zh-TW" altLang="en-US" sz="1400" kern="1200"/>
        </a:p>
      </dsp:txBody>
      <dsp:txXfrm rot="-5400000">
        <a:off x="1288881" y="914084"/>
        <a:ext cx="231698" cy="225262"/>
      </dsp:txXfrm>
    </dsp:sp>
    <dsp:sp modelId="{AF6AE934-F98B-490F-B189-932E6A2F8F9B}">
      <dsp:nvSpPr>
        <dsp:cNvPr id="0" name=""/>
        <dsp:cNvSpPr/>
      </dsp:nvSpPr>
      <dsp:spPr>
        <a:xfrm>
          <a:off x="602903" y="1289521"/>
          <a:ext cx="1603654" cy="858142"/>
        </a:xfrm>
        <a:prstGeom prst="roundRect">
          <a:avLst>
            <a:gd name="adj" fmla="val 10000"/>
          </a:avLst>
        </a:prstGeom>
        <a:gradFill rotWithShape="0">
          <a:gsLst>
            <a:gs pos="0">
              <a:schemeClr val="accent2">
                <a:hueOff val="0"/>
                <a:satOff val="0"/>
                <a:lumOff val="0"/>
                <a:alphaOff val="0"/>
                <a:tint val="94000"/>
                <a:satMod val="103000"/>
                <a:lumMod val="102000"/>
              </a:schemeClr>
            </a:gs>
            <a:gs pos="50000">
              <a:schemeClr val="accent2">
                <a:hueOff val="0"/>
                <a:satOff val="0"/>
                <a:lumOff val="0"/>
                <a:alphaOff val="0"/>
                <a:shade val="100000"/>
                <a:satMod val="110000"/>
                <a:lumMod val="100000"/>
              </a:schemeClr>
            </a:gs>
            <a:gs pos="100000">
              <a:schemeClr val="accent2">
                <a:hueOff val="0"/>
                <a:satOff val="0"/>
                <a:lumOff val="0"/>
                <a:alphaOff val="0"/>
                <a:shade val="78000"/>
                <a:satMod val="120000"/>
                <a:lumMod val="99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zh-TW" altLang="en-US" sz="1800" kern="1200" dirty="0" smtClean="0"/>
            <a:t>方案實踐</a:t>
          </a:r>
          <a:endParaRPr lang="zh-TW" altLang="en-US" sz="1800" kern="1200" dirty="0"/>
        </a:p>
      </dsp:txBody>
      <dsp:txXfrm>
        <a:off x="628037" y="1314655"/>
        <a:ext cx="1553386" cy="807874"/>
      </dsp:txXfrm>
    </dsp:sp>
    <dsp:sp modelId="{9E2E685C-9BAA-439D-B48A-52E2BDCE180B}">
      <dsp:nvSpPr>
        <dsp:cNvPr id="0" name=""/>
        <dsp:cNvSpPr/>
      </dsp:nvSpPr>
      <dsp:spPr>
        <a:xfrm rot="5400000">
          <a:off x="1243828" y="2169117"/>
          <a:ext cx="321803" cy="386164"/>
        </a:xfrm>
        <a:prstGeom prst="rightArrow">
          <a:avLst>
            <a:gd name="adj1" fmla="val 60000"/>
            <a:gd name="adj2" fmla="val 50000"/>
          </a:avLst>
        </a:prstGeom>
        <a:gradFill rotWithShape="0">
          <a:gsLst>
            <a:gs pos="0">
              <a:schemeClr val="accent2">
                <a:tint val="60000"/>
                <a:hueOff val="0"/>
                <a:satOff val="0"/>
                <a:lumOff val="0"/>
                <a:alphaOff val="0"/>
                <a:tint val="94000"/>
                <a:satMod val="103000"/>
                <a:lumMod val="102000"/>
              </a:schemeClr>
            </a:gs>
            <a:gs pos="50000">
              <a:schemeClr val="accent2">
                <a:tint val="60000"/>
                <a:hueOff val="0"/>
                <a:satOff val="0"/>
                <a:lumOff val="0"/>
                <a:alphaOff val="0"/>
                <a:shade val="100000"/>
                <a:satMod val="110000"/>
                <a:lumMod val="100000"/>
              </a:schemeClr>
            </a:gs>
            <a:gs pos="100000">
              <a:schemeClr val="accent2">
                <a:tint val="60000"/>
                <a:hueOff val="0"/>
                <a:satOff val="0"/>
                <a:lumOff val="0"/>
                <a:alphaOff val="0"/>
                <a:shade val="78000"/>
                <a:satMod val="120000"/>
                <a:lumMod val="99000"/>
              </a:schemeClr>
            </a:gs>
          </a:gsLst>
          <a:lin ang="5400000" scaled="0"/>
        </a:gradFill>
        <a:ln>
          <a:noFill/>
        </a:ln>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lvl="0" algn="ctr" defTabSz="622300">
            <a:lnSpc>
              <a:spcPct val="90000"/>
            </a:lnSpc>
            <a:spcBef>
              <a:spcPct val="0"/>
            </a:spcBef>
            <a:spcAft>
              <a:spcPct val="35000"/>
            </a:spcAft>
          </a:pPr>
          <a:endParaRPr lang="zh-TW" altLang="en-US" sz="1400" kern="1200"/>
        </a:p>
      </dsp:txBody>
      <dsp:txXfrm rot="-5400000">
        <a:off x="1288881" y="2201298"/>
        <a:ext cx="231698" cy="225262"/>
      </dsp:txXfrm>
    </dsp:sp>
    <dsp:sp modelId="{F1C96B6A-5F30-404D-8644-F0741CF60138}">
      <dsp:nvSpPr>
        <dsp:cNvPr id="0" name=""/>
        <dsp:cNvSpPr/>
      </dsp:nvSpPr>
      <dsp:spPr>
        <a:xfrm>
          <a:off x="602903" y="2576735"/>
          <a:ext cx="1603654" cy="858142"/>
        </a:xfrm>
        <a:prstGeom prst="roundRect">
          <a:avLst>
            <a:gd name="adj" fmla="val 10000"/>
          </a:avLst>
        </a:prstGeom>
        <a:gradFill rotWithShape="0">
          <a:gsLst>
            <a:gs pos="0">
              <a:schemeClr val="accent2">
                <a:hueOff val="0"/>
                <a:satOff val="0"/>
                <a:lumOff val="0"/>
                <a:alphaOff val="0"/>
                <a:tint val="94000"/>
                <a:satMod val="103000"/>
                <a:lumMod val="102000"/>
              </a:schemeClr>
            </a:gs>
            <a:gs pos="50000">
              <a:schemeClr val="accent2">
                <a:hueOff val="0"/>
                <a:satOff val="0"/>
                <a:lumOff val="0"/>
                <a:alphaOff val="0"/>
                <a:shade val="100000"/>
                <a:satMod val="110000"/>
                <a:lumMod val="100000"/>
              </a:schemeClr>
            </a:gs>
            <a:gs pos="100000">
              <a:schemeClr val="accent2">
                <a:hueOff val="0"/>
                <a:satOff val="0"/>
                <a:lumOff val="0"/>
                <a:alphaOff val="0"/>
                <a:shade val="78000"/>
                <a:satMod val="120000"/>
                <a:lumMod val="99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zh-TW" altLang="en-US" sz="1800" kern="1200" dirty="0" smtClean="0"/>
            <a:t>成果審核</a:t>
          </a:r>
          <a:endParaRPr lang="zh-TW" altLang="en-US" sz="1800" kern="1200" dirty="0"/>
        </a:p>
      </dsp:txBody>
      <dsp:txXfrm>
        <a:off x="628037" y="2601869"/>
        <a:ext cx="1553386" cy="807874"/>
      </dsp:txXfrm>
    </dsp:sp>
    <dsp:sp modelId="{F1B4402A-4B23-48E0-B683-9FD7B97BC6D1}">
      <dsp:nvSpPr>
        <dsp:cNvPr id="0" name=""/>
        <dsp:cNvSpPr/>
      </dsp:nvSpPr>
      <dsp:spPr>
        <a:xfrm rot="5400000">
          <a:off x="1243828" y="3456332"/>
          <a:ext cx="321803" cy="386164"/>
        </a:xfrm>
        <a:prstGeom prst="rightArrow">
          <a:avLst>
            <a:gd name="adj1" fmla="val 60000"/>
            <a:gd name="adj2" fmla="val 50000"/>
          </a:avLst>
        </a:prstGeom>
        <a:gradFill rotWithShape="0">
          <a:gsLst>
            <a:gs pos="0">
              <a:schemeClr val="accent2">
                <a:tint val="60000"/>
                <a:hueOff val="0"/>
                <a:satOff val="0"/>
                <a:lumOff val="0"/>
                <a:alphaOff val="0"/>
                <a:tint val="94000"/>
                <a:satMod val="103000"/>
                <a:lumMod val="102000"/>
              </a:schemeClr>
            </a:gs>
            <a:gs pos="50000">
              <a:schemeClr val="accent2">
                <a:tint val="60000"/>
                <a:hueOff val="0"/>
                <a:satOff val="0"/>
                <a:lumOff val="0"/>
                <a:alphaOff val="0"/>
                <a:shade val="100000"/>
                <a:satMod val="110000"/>
                <a:lumMod val="100000"/>
              </a:schemeClr>
            </a:gs>
            <a:gs pos="100000">
              <a:schemeClr val="accent2">
                <a:tint val="60000"/>
                <a:hueOff val="0"/>
                <a:satOff val="0"/>
                <a:lumOff val="0"/>
                <a:alphaOff val="0"/>
                <a:shade val="78000"/>
                <a:satMod val="120000"/>
                <a:lumMod val="99000"/>
              </a:schemeClr>
            </a:gs>
          </a:gsLst>
          <a:lin ang="5400000" scaled="0"/>
        </a:gradFill>
        <a:ln>
          <a:noFill/>
        </a:ln>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lvl="0" algn="ctr" defTabSz="622300">
            <a:lnSpc>
              <a:spcPct val="90000"/>
            </a:lnSpc>
            <a:spcBef>
              <a:spcPct val="0"/>
            </a:spcBef>
            <a:spcAft>
              <a:spcPct val="35000"/>
            </a:spcAft>
          </a:pPr>
          <a:endParaRPr lang="zh-TW" altLang="en-US" sz="1400" kern="1200"/>
        </a:p>
      </dsp:txBody>
      <dsp:txXfrm rot="-5400000">
        <a:off x="1288881" y="3488513"/>
        <a:ext cx="231698" cy="225262"/>
      </dsp:txXfrm>
    </dsp:sp>
    <dsp:sp modelId="{EC6FD38A-57D5-4D5F-B888-98C618DE5FD5}">
      <dsp:nvSpPr>
        <dsp:cNvPr id="0" name=""/>
        <dsp:cNvSpPr/>
      </dsp:nvSpPr>
      <dsp:spPr>
        <a:xfrm>
          <a:off x="602903" y="3863950"/>
          <a:ext cx="1603654" cy="858142"/>
        </a:xfrm>
        <a:prstGeom prst="roundRect">
          <a:avLst>
            <a:gd name="adj" fmla="val 10000"/>
          </a:avLst>
        </a:prstGeom>
        <a:gradFill rotWithShape="0">
          <a:gsLst>
            <a:gs pos="0">
              <a:schemeClr val="accent2">
                <a:hueOff val="0"/>
                <a:satOff val="0"/>
                <a:lumOff val="0"/>
                <a:alphaOff val="0"/>
                <a:tint val="94000"/>
                <a:satMod val="103000"/>
                <a:lumMod val="102000"/>
              </a:schemeClr>
            </a:gs>
            <a:gs pos="50000">
              <a:schemeClr val="accent2">
                <a:hueOff val="0"/>
                <a:satOff val="0"/>
                <a:lumOff val="0"/>
                <a:alphaOff val="0"/>
                <a:shade val="100000"/>
                <a:satMod val="110000"/>
                <a:lumMod val="100000"/>
              </a:schemeClr>
            </a:gs>
            <a:gs pos="100000">
              <a:schemeClr val="accent2">
                <a:hueOff val="0"/>
                <a:satOff val="0"/>
                <a:lumOff val="0"/>
                <a:alphaOff val="0"/>
                <a:shade val="78000"/>
                <a:satMod val="120000"/>
                <a:lumMod val="99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zh-TW" altLang="en-US" sz="1800" kern="1200" dirty="0" smtClean="0"/>
            <a:t>未來推廣</a:t>
          </a:r>
          <a:endParaRPr lang="zh-TW" altLang="en-US" sz="1800" kern="1200" dirty="0"/>
        </a:p>
      </dsp:txBody>
      <dsp:txXfrm>
        <a:off x="628037" y="3889084"/>
        <a:ext cx="1553386" cy="807874"/>
      </dsp:txXfrm>
    </dsp:sp>
  </dsp:spTree>
</dsp:drawing>
</file>

<file path=ppt/diagrams/drawing2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9D3E78A-4FA8-402B-BAA8-F5CD25549C8A}">
      <dsp:nvSpPr>
        <dsp:cNvPr id="0" name=""/>
        <dsp:cNvSpPr/>
      </dsp:nvSpPr>
      <dsp:spPr>
        <a:xfrm>
          <a:off x="517269" y="0"/>
          <a:ext cx="1629147" cy="905082"/>
        </a:xfrm>
        <a:prstGeom prst="roundRect">
          <a:avLst>
            <a:gd name="adj" fmla="val 10000"/>
          </a:avLst>
        </a:prstGeom>
        <a:solidFill>
          <a:schemeClr val="accent3"/>
        </a:solidFill>
        <a:ln w="12700" cap="flat" cmpd="sng" algn="in">
          <a:solidFill>
            <a:schemeClr val="accent3">
              <a:shade val="50000"/>
            </a:schemeClr>
          </a:solidFill>
          <a:prstDash val="solid"/>
        </a:ln>
        <a:effectLst/>
        <a:scene3d>
          <a:camera prst="orthographicFront"/>
          <a:lightRig rig="flat" dir="t"/>
        </a:scene3d>
        <a:sp3d/>
      </dsp:spPr>
      <dsp:style>
        <a:lnRef idx="2">
          <a:schemeClr val="accent3">
            <a:shade val="50000"/>
          </a:schemeClr>
        </a:lnRef>
        <a:fillRef idx="1">
          <a:schemeClr val="accent3"/>
        </a:fillRef>
        <a:effectRef idx="0">
          <a:schemeClr val="accent3"/>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zh-TW" altLang="en-US" sz="1800" kern="1200" dirty="0" smtClean="0"/>
            <a:t>事前準備工作</a:t>
          </a:r>
          <a:endParaRPr lang="zh-TW" altLang="en-US" sz="1800" kern="1200" dirty="0"/>
        </a:p>
      </dsp:txBody>
      <dsp:txXfrm>
        <a:off x="543778" y="26509"/>
        <a:ext cx="1576129" cy="852064"/>
      </dsp:txXfrm>
    </dsp:sp>
    <dsp:sp modelId="{1DF3F8FF-5801-45B2-9541-FB5F530AE9D4}">
      <dsp:nvSpPr>
        <dsp:cNvPr id="0" name=""/>
        <dsp:cNvSpPr/>
      </dsp:nvSpPr>
      <dsp:spPr>
        <a:xfrm rot="5400000">
          <a:off x="1161228" y="928925"/>
          <a:ext cx="341230" cy="407286"/>
        </a:xfrm>
        <a:prstGeom prst="rightArrow">
          <a:avLst>
            <a:gd name="adj1" fmla="val 60000"/>
            <a:gd name="adj2" fmla="val 50000"/>
          </a:avLst>
        </a:prstGeom>
        <a:gradFill rotWithShape="0">
          <a:gsLst>
            <a:gs pos="0">
              <a:schemeClr val="accent2">
                <a:tint val="60000"/>
                <a:hueOff val="0"/>
                <a:satOff val="0"/>
                <a:lumOff val="0"/>
                <a:alphaOff val="0"/>
                <a:tint val="94000"/>
                <a:satMod val="103000"/>
                <a:lumMod val="102000"/>
              </a:schemeClr>
            </a:gs>
            <a:gs pos="50000">
              <a:schemeClr val="accent2">
                <a:tint val="60000"/>
                <a:hueOff val="0"/>
                <a:satOff val="0"/>
                <a:lumOff val="0"/>
                <a:alphaOff val="0"/>
                <a:shade val="100000"/>
                <a:satMod val="110000"/>
                <a:lumMod val="100000"/>
              </a:schemeClr>
            </a:gs>
            <a:gs pos="100000">
              <a:schemeClr val="accent2">
                <a:tint val="60000"/>
                <a:hueOff val="0"/>
                <a:satOff val="0"/>
                <a:lumOff val="0"/>
                <a:alphaOff val="0"/>
                <a:shade val="78000"/>
                <a:satMod val="120000"/>
                <a:lumMod val="99000"/>
              </a:schemeClr>
            </a:gs>
          </a:gsLst>
          <a:lin ang="5400000" scaled="0"/>
        </a:gradFill>
        <a:ln>
          <a:noFill/>
        </a:ln>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lvl="0" algn="ctr" defTabSz="622300">
            <a:lnSpc>
              <a:spcPct val="90000"/>
            </a:lnSpc>
            <a:spcBef>
              <a:spcPct val="0"/>
            </a:spcBef>
            <a:spcAft>
              <a:spcPct val="35000"/>
            </a:spcAft>
          </a:pPr>
          <a:endParaRPr lang="zh-TW" altLang="en-US" sz="1400" kern="1200"/>
        </a:p>
      </dsp:txBody>
      <dsp:txXfrm rot="-5400000">
        <a:off x="1209658" y="961953"/>
        <a:ext cx="244372" cy="238861"/>
      </dsp:txXfrm>
    </dsp:sp>
    <dsp:sp modelId="{AF6AE934-F98B-490F-B189-932E6A2F8F9B}">
      <dsp:nvSpPr>
        <dsp:cNvPr id="0" name=""/>
        <dsp:cNvSpPr/>
      </dsp:nvSpPr>
      <dsp:spPr>
        <a:xfrm>
          <a:off x="517269" y="1360056"/>
          <a:ext cx="1629147" cy="905082"/>
        </a:xfrm>
        <a:prstGeom prst="roundRect">
          <a:avLst>
            <a:gd name="adj" fmla="val 10000"/>
          </a:avLst>
        </a:prstGeom>
        <a:gradFill rotWithShape="0">
          <a:gsLst>
            <a:gs pos="0">
              <a:schemeClr val="accent2">
                <a:hueOff val="0"/>
                <a:satOff val="0"/>
                <a:lumOff val="0"/>
                <a:alphaOff val="0"/>
                <a:tint val="94000"/>
                <a:satMod val="103000"/>
                <a:lumMod val="102000"/>
              </a:schemeClr>
            </a:gs>
            <a:gs pos="50000">
              <a:schemeClr val="accent2">
                <a:hueOff val="0"/>
                <a:satOff val="0"/>
                <a:lumOff val="0"/>
                <a:alphaOff val="0"/>
                <a:shade val="100000"/>
                <a:satMod val="110000"/>
                <a:lumMod val="100000"/>
              </a:schemeClr>
            </a:gs>
            <a:gs pos="100000">
              <a:schemeClr val="accent2">
                <a:hueOff val="0"/>
                <a:satOff val="0"/>
                <a:lumOff val="0"/>
                <a:alphaOff val="0"/>
                <a:shade val="78000"/>
                <a:satMod val="120000"/>
                <a:lumMod val="99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zh-TW" altLang="en-US" sz="1800" kern="1200" dirty="0" smtClean="0"/>
            <a:t>方案實踐</a:t>
          </a:r>
          <a:endParaRPr lang="zh-TW" altLang="en-US" sz="1800" kern="1200" dirty="0"/>
        </a:p>
      </dsp:txBody>
      <dsp:txXfrm>
        <a:off x="543778" y="1386565"/>
        <a:ext cx="1576129" cy="852064"/>
      </dsp:txXfrm>
    </dsp:sp>
    <dsp:sp modelId="{9E2E685C-9BAA-439D-B48A-52E2BDCE180B}">
      <dsp:nvSpPr>
        <dsp:cNvPr id="0" name=""/>
        <dsp:cNvSpPr/>
      </dsp:nvSpPr>
      <dsp:spPr>
        <a:xfrm rot="5400000">
          <a:off x="1162140" y="2287765"/>
          <a:ext cx="339405" cy="407286"/>
        </a:xfrm>
        <a:prstGeom prst="rightArrow">
          <a:avLst>
            <a:gd name="adj1" fmla="val 60000"/>
            <a:gd name="adj2" fmla="val 50000"/>
          </a:avLst>
        </a:prstGeom>
        <a:gradFill rotWithShape="0">
          <a:gsLst>
            <a:gs pos="0">
              <a:schemeClr val="accent2">
                <a:tint val="60000"/>
                <a:hueOff val="0"/>
                <a:satOff val="0"/>
                <a:lumOff val="0"/>
                <a:alphaOff val="0"/>
                <a:tint val="94000"/>
                <a:satMod val="103000"/>
                <a:lumMod val="102000"/>
              </a:schemeClr>
            </a:gs>
            <a:gs pos="50000">
              <a:schemeClr val="accent2">
                <a:tint val="60000"/>
                <a:hueOff val="0"/>
                <a:satOff val="0"/>
                <a:lumOff val="0"/>
                <a:alphaOff val="0"/>
                <a:shade val="100000"/>
                <a:satMod val="110000"/>
                <a:lumMod val="100000"/>
              </a:schemeClr>
            </a:gs>
            <a:gs pos="100000">
              <a:schemeClr val="accent2">
                <a:tint val="60000"/>
                <a:hueOff val="0"/>
                <a:satOff val="0"/>
                <a:lumOff val="0"/>
                <a:alphaOff val="0"/>
                <a:shade val="78000"/>
                <a:satMod val="120000"/>
                <a:lumMod val="99000"/>
              </a:schemeClr>
            </a:gs>
          </a:gsLst>
          <a:lin ang="5400000" scaled="0"/>
        </a:gradFill>
        <a:ln>
          <a:noFill/>
        </a:ln>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lvl="0" algn="ctr" defTabSz="622300">
            <a:lnSpc>
              <a:spcPct val="90000"/>
            </a:lnSpc>
            <a:spcBef>
              <a:spcPct val="0"/>
            </a:spcBef>
            <a:spcAft>
              <a:spcPct val="35000"/>
            </a:spcAft>
          </a:pPr>
          <a:endParaRPr lang="zh-TW" altLang="en-US" sz="1400" kern="1200"/>
        </a:p>
      </dsp:txBody>
      <dsp:txXfrm rot="-5400000">
        <a:off x="1209657" y="2321706"/>
        <a:ext cx="244372" cy="237584"/>
      </dsp:txXfrm>
    </dsp:sp>
    <dsp:sp modelId="{F1C96B6A-5F30-404D-8644-F0741CF60138}">
      <dsp:nvSpPr>
        <dsp:cNvPr id="0" name=""/>
        <dsp:cNvSpPr/>
      </dsp:nvSpPr>
      <dsp:spPr>
        <a:xfrm>
          <a:off x="517269" y="2717679"/>
          <a:ext cx="1629147" cy="905082"/>
        </a:xfrm>
        <a:prstGeom prst="roundRect">
          <a:avLst>
            <a:gd name="adj" fmla="val 10000"/>
          </a:avLst>
        </a:prstGeom>
        <a:gradFill rotWithShape="0">
          <a:gsLst>
            <a:gs pos="0">
              <a:schemeClr val="accent2">
                <a:hueOff val="0"/>
                <a:satOff val="0"/>
                <a:lumOff val="0"/>
                <a:alphaOff val="0"/>
                <a:tint val="94000"/>
                <a:satMod val="103000"/>
                <a:lumMod val="102000"/>
              </a:schemeClr>
            </a:gs>
            <a:gs pos="50000">
              <a:schemeClr val="accent2">
                <a:hueOff val="0"/>
                <a:satOff val="0"/>
                <a:lumOff val="0"/>
                <a:alphaOff val="0"/>
                <a:shade val="100000"/>
                <a:satMod val="110000"/>
                <a:lumMod val="100000"/>
              </a:schemeClr>
            </a:gs>
            <a:gs pos="100000">
              <a:schemeClr val="accent2">
                <a:hueOff val="0"/>
                <a:satOff val="0"/>
                <a:lumOff val="0"/>
                <a:alphaOff val="0"/>
                <a:shade val="78000"/>
                <a:satMod val="120000"/>
                <a:lumMod val="99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zh-TW" altLang="en-US" sz="1800" kern="1200" dirty="0" smtClean="0"/>
            <a:t>成果審核</a:t>
          </a:r>
          <a:endParaRPr lang="zh-TW" altLang="en-US" sz="1800" kern="1200" dirty="0"/>
        </a:p>
      </dsp:txBody>
      <dsp:txXfrm>
        <a:off x="543778" y="2744188"/>
        <a:ext cx="1576129" cy="852064"/>
      </dsp:txXfrm>
    </dsp:sp>
    <dsp:sp modelId="{F1B4402A-4B23-48E0-B683-9FD7B97BC6D1}">
      <dsp:nvSpPr>
        <dsp:cNvPr id="0" name=""/>
        <dsp:cNvSpPr/>
      </dsp:nvSpPr>
      <dsp:spPr>
        <a:xfrm rot="5400000">
          <a:off x="1162140" y="3645388"/>
          <a:ext cx="339405" cy="407286"/>
        </a:xfrm>
        <a:prstGeom prst="rightArrow">
          <a:avLst>
            <a:gd name="adj1" fmla="val 60000"/>
            <a:gd name="adj2" fmla="val 50000"/>
          </a:avLst>
        </a:prstGeom>
        <a:gradFill rotWithShape="0">
          <a:gsLst>
            <a:gs pos="0">
              <a:schemeClr val="accent2">
                <a:tint val="60000"/>
                <a:hueOff val="0"/>
                <a:satOff val="0"/>
                <a:lumOff val="0"/>
                <a:alphaOff val="0"/>
                <a:tint val="94000"/>
                <a:satMod val="103000"/>
                <a:lumMod val="102000"/>
              </a:schemeClr>
            </a:gs>
            <a:gs pos="50000">
              <a:schemeClr val="accent2">
                <a:tint val="60000"/>
                <a:hueOff val="0"/>
                <a:satOff val="0"/>
                <a:lumOff val="0"/>
                <a:alphaOff val="0"/>
                <a:shade val="100000"/>
                <a:satMod val="110000"/>
                <a:lumMod val="100000"/>
              </a:schemeClr>
            </a:gs>
            <a:gs pos="100000">
              <a:schemeClr val="accent2">
                <a:tint val="60000"/>
                <a:hueOff val="0"/>
                <a:satOff val="0"/>
                <a:lumOff val="0"/>
                <a:alphaOff val="0"/>
                <a:shade val="78000"/>
                <a:satMod val="120000"/>
                <a:lumMod val="99000"/>
              </a:schemeClr>
            </a:gs>
          </a:gsLst>
          <a:lin ang="5400000" scaled="0"/>
        </a:gradFill>
        <a:ln>
          <a:noFill/>
        </a:ln>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lvl="0" algn="ctr" defTabSz="622300">
            <a:lnSpc>
              <a:spcPct val="90000"/>
            </a:lnSpc>
            <a:spcBef>
              <a:spcPct val="0"/>
            </a:spcBef>
            <a:spcAft>
              <a:spcPct val="35000"/>
            </a:spcAft>
          </a:pPr>
          <a:endParaRPr lang="zh-TW" altLang="en-US" sz="1400" kern="1200"/>
        </a:p>
      </dsp:txBody>
      <dsp:txXfrm rot="-5400000">
        <a:off x="1209657" y="3679329"/>
        <a:ext cx="244372" cy="237584"/>
      </dsp:txXfrm>
    </dsp:sp>
    <dsp:sp modelId="{EC6FD38A-57D5-4D5F-B888-98C618DE5FD5}">
      <dsp:nvSpPr>
        <dsp:cNvPr id="0" name=""/>
        <dsp:cNvSpPr/>
      </dsp:nvSpPr>
      <dsp:spPr>
        <a:xfrm>
          <a:off x="517269" y="4075302"/>
          <a:ext cx="1629147" cy="905082"/>
        </a:xfrm>
        <a:prstGeom prst="roundRect">
          <a:avLst>
            <a:gd name="adj" fmla="val 10000"/>
          </a:avLst>
        </a:prstGeom>
        <a:gradFill rotWithShape="0">
          <a:gsLst>
            <a:gs pos="0">
              <a:schemeClr val="accent2">
                <a:hueOff val="0"/>
                <a:satOff val="0"/>
                <a:lumOff val="0"/>
                <a:alphaOff val="0"/>
                <a:tint val="94000"/>
                <a:satMod val="103000"/>
                <a:lumMod val="102000"/>
              </a:schemeClr>
            </a:gs>
            <a:gs pos="50000">
              <a:schemeClr val="accent2">
                <a:hueOff val="0"/>
                <a:satOff val="0"/>
                <a:lumOff val="0"/>
                <a:alphaOff val="0"/>
                <a:shade val="100000"/>
                <a:satMod val="110000"/>
                <a:lumMod val="100000"/>
              </a:schemeClr>
            </a:gs>
            <a:gs pos="100000">
              <a:schemeClr val="accent2">
                <a:hueOff val="0"/>
                <a:satOff val="0"/>
                <a:lumOff val="0"/>
                <a:alphaOff val="0"/>
                <a:shade val="78000"/>
                <a:satMod val="120000"/>
                <a:lumMod val="99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zh-TW" altLang="en-US" sz="1800" kern="1200" dirty="0" smtClean="0"/>
            <a:t>未來推廣</a:t>
          </a:r>
          <a:endParaRPr lang="zh-TW" altLang="en-US" sz="1800" kern="1200" dirty="0"/>
        </a:p>
      </dsp:txBody>
      <dsp:txXfrm>
        <a:off x="543778" y="4101811"/>
        <a:ext cx="1576129" cy="852064"/>
      </dsp:txXfrm>
    </dsp:sp>
  </dsp:spTree>
</dsp:drawing>
</file>

<file path=ppt/diagrams/drawing2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9D3E78A-4FA8-402B-BAA8-F5CD25549C8A}">
      <dsp:nvSpPr>
        <dsp:cNvPr id="0" name=""/>
        <dsp:cNvSpPr/>
      </dsp:nvSpPr>
      <dsp:spPr>
        <a:xfrm>
          <a:off x="590156" y="2433"/>
          <a:ext cx="1629147" cy="905082"/>
        </a:xfrm>
        <a:prstGeom prst="roundRect">
          <a:avLst>
            <a:gd name="adj" fmla="val 10000"/>
          </a:avLst>
        </a:prstGeom>
        <a:solidFill>
          <a:schemeClr val="accent3"/>
        </a:solidFill>
        <a:ln w="12700" cap="flat" cmpd="sng" algn="in">
          <a:solidFill>
            <a:schemeClr val="accent3">
              <a:shade val="50000"/>
            </a:schemeClr>
          </a:solidFill>
          <a:prstDash val="solid"/>
        </a:ln>
        <a:effectLst/>
        <a:scene3d>
          <a:camera prst="orthographicFront"/>
          <a:lightRig rig="flat" dir="t"/>
        </a:scene3d>
        <a:sp3d/>
      </dsp:spPr>
      <dsp:style>
        <a:lnRef idx="2">
          <a:schemeClr val="accent3">
            <a:shade val="50000"/>
          </a:schemeClr>
        </a:lnRef>
        <a:fillRef idx="1">
          <a:schemeClr val="accent3"/>
        </a:fillRef>
        <a:effectRef idx="0">
          <a:schemeClr val="accent3"/>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zh-TW" altLang="en-US" sz="1800" kern="1200" dirty="0" smtClean="0"/>
            <a:t>事前準備工作</a:t>
          </a:r>
          <a:endParaRPr lang="zh-TW" altLang="en-US" sz="1800" kern="1200" dirty="0"/>
        </a:p>
      </dsp:txBody>
      <dsp:txXfrm>
        <a:off x="616665" y="28942"/>
        <a:ext cx="1576129" cy="852064"/>
      </dsp:txXfrm>
    </dsp:sp>
    <dsp:sp modelId="{1DF3F8FF-5801-45B2-9541-FB5F530AE9D4}">
      <dsp:nvSpPr>
        <dsp:cNvPr id="0" name=""/>
        <dsp:cNvSpPr/>
      </dsp:nvSpPr>
      <dsp:spPr>
        <a:xfrm rot="5400000">
          <a:off x="1235027" y="930142"/>
          <a:ext cx="339405" cy="407286"/>
        </a:xfrm>
        <a:prstGeom prst="rightArrow">
          <a:avLst>
            <a:gd name="adj1" fmla="val 60000"/>
            <a:gd name="adj2" fmla="val 50000"/>
          </a:avLst>
        </a:prstGeom>
        <a:gradFill rotWithShape="0">
          <a:gsLst>
            <a:gs pos="0">
              <a:schemeClr val="accent2">
                <a:tint val="60000"/>
                <a:hueOff val="0"/>
                <a:satOff val="0"/>
                <a:lumOff val="0"/>
                <a:alphaOff val="0"/>
                <a:tint val="94000"/>
                <a:satMod val="103000"/>
                <a:lumMod val="102000"/>
              </a:schemeClr>
            </a:gs>
            <a:gs pos="50000">
              <a:schemeClr val="accent2">
                <a:tint val="60000"/>
                <a:hueOff val="0"/>
                <a:satOff val="0"/>
                <a:lumOff val="0"/>
                <a:alphaOff val="0"/>
                <a:shade val="100000"/>
                <a:satMod val="110000"/>
                <a:lumMod val="100000"/>
              </a:schemeClr>
            </a:gs>
            <a:gs pos="100000">
              <a:schemeClr val="accent2">
                <a:tint val="60000"/>
                <a:hueOff val="0"/>
                <a:satOff val="0"/>
                <a:lumOff val="0"/>
                <a:alphaOff val="0"/>
                <a:shade val="78000"/>
                <a:satMod val="120000"/>
                <a:lumMod val="99000"/>
              </a:schemeClr>
            </a:gs>
          </a:gsLst>
          <a:lin ang="5400000" scaled="0"/>
        </a:gradFill>
        <a:ln>
          <a:noFill/>
        </a:ln>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lvl="0" algn="ctr" defTabSz="622300">
            <a:lnSpc>
              <a:spcPct val="90000"/>
            </a:lnSpc>
            <a:spcBef>
              <a:spcPct val="0"/>
            </a:spcBef>
            <a:spcAft>
              <a:spcPct val="35000"/>
            </a:spcAft>
          </a:pPr>
          <a:endParaRPr lang="zh-TW" altLang="en-US" sz="1400" kern="1200"/>
        </a:p>
      </dsp:txBody>
      <dsp:txXfrm rot="-5400000">
        <a:off x="1282544" y="964083"/>
        <a:ext cx="244372" cy="237584"/>
      </dsp:txXfrm>
    </dsp:sp>
    <dsp:sp modelId="{AF6AE934-F98B-490F-B189-932E6A2F8F9B}">
      <dsp:nvSpPr>
        <dsp:cNvPr id="0" name=""/>
        <dsp:cNvSpPr/>
      </dsp:nvSpPr>
      <dsp:spPr>
        <a:xfrm>
          <a:off x="590156" y="1360056"/>
          <a:ext cx="1629147" cy="905082"/>
        </a:xfrm>
        <a:prstGeom prst="roundRect">
          <a:avLst>
            <a:gd name="adj" fmla="val 10000"/>
          </a:avLst>
        </a:prstGeom>
        <a:gradFill rotWithShape="0">
          <a:gsLst>
            <a:gs pos="0">
              <a:schemeClr val="accent2">
                <a:hueOff val="0"/>
                <a:satOff val="0"/>
                <a:lumOff val="0"/>
                <a:alphaOff val="0"/>
                <a:tint val="94000"/>
                <a:satMod val="103000"/>
                <a:lumMod val="102000"/>
              </a:schemeClr>
            </a:gs>
            <a:gs pos="50000">
              <a:schemeClr val="accent2">
                <a:hueOff val="0"/>
                <a:satOff val="0"/>
                <a:lumOff val="0"/>
                <a:alphaOff val="0"/>
                <a:shade val="100000"/>
                <a:satMod val="110000"/>
                <a:lumMod val="100000"/>
              </a:schemeClr>
            </a:gs>
            <a:gs pos="100000">
              <a:schemeClr val="accent2">
                <a:hueOff val="0"/>
                <a:satOff val="0"/>
                <a:lumOff val="0"/>
                <a:alphaOff val="0"/>
                <a:shade val="78000"/>
                <a:satMod val="120000"/>
                <a:lumMod val="99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zh-TW" altLang="en-US" sz="1800" kern="1200" dirty="0" smtClean="0"/>
            <a:t>方案實踐</a:t>
          </a:r>
          <a:endParaRPr lang="zh-TW" altLang="en-US" sz="1800" kern="1200" dirty="0"/>
        </a:p>
      </dsp:txBody>
      <dsp:txXfrm>
        <a:off x="616665" y="1386565"/>
        <a:ext cx="1576129" cy="852064"/>
      </dsp:txXfrm>
    </dsp:sp>
    <dsp:sp modelId="{9E2E685C-9BAA-439D-B48A-52E2BDCE180B}">
      <dsp:nvSpPr>
        <dsp:cNvPr id="0" name=""/>
        <dsp:cNvSpPr/>
      </dsp:nvSpPr>
      <dsp:spPr>
        <a:xfrm rot="5400000">
          <a:off x="1235027" y="2287765"/>
          <a:ext cx="339405" cy="407286"/>
        </a:xfrm>
        <a:prstGeom prst="rightArrow">
          <a:avLst>
            <a:gd name="adj1" fmla="val 60000"/>
            <a:gd name="adj2" fmla="val 50000"/>
          </a:avLst>
        </a:prstGeom>
        <a:gradFill rotWithShape="0">
          <a:gsLst>
            <a:gs pos="0">
              <a:schemeClr val="accent2">
                <a:tint val="60000"/>
                <a:hueOff val="0"/>
                <a:satOff val="0"/>
                <a:lumOff val="0"/>
                <a:alphaOff val="0"/>
                <a:tint val="94000"/>
                <a:satMod val="103000"/>
                <a:lumMod val="102000"/>
              </a:schemeClr>
            </a:gs>
            <a:gs pos="50000">
              <a:schemeClr val="accent2">
                <a:tint val="60000"/>
                <a:hueOff val="0"/>
                <a:satOff val="0"/>
                <a:lumOff val="0"/>
                <a:alphaOff val="0"/>
                <a:shade val="100000"/>
                <a:satMod val="110000"/>
                <a:lumMod val="100000"/>
              </a:schemeClr>
            </a:gs>
            <a:gs pos="100000">
              <a:schemeClr val="accent2">
                <a:tint val="60000"/>
                <a:hueOff val="0"/>
                <a:satOff val="0"/>
                <a:lumOff val="0"/>
                <a:alphaOff val="0"/>
                <a:shade val="78000"/>
                <a:satMod val="120000"/>
                <a:lumMod val="99000"/>
              </a:schemeClr>
            </a:gs>
          </a:gsLst>
          <a:lin ang="5400000" scaled="0"/>
        </a:gradFill>
        <a:ln>
          <a:noFill/>
        </a:ln>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lvl="0" algn="ctr" defTabSz="622300">
            <a:lnSpc>
              <a:spcPct val="90000"/>
            </a:lnSpc>
            <a:spcBef>
              <a:spcPct val="0"/>
            </a:spcBef>
            <a:spcAft>
              <a:spcPct val="35000"/>
            </a:spcAft>
          </a:pPr>
          <a:endParaRPr lang="zh-TW" altLang="en-US" sz="1400" kern="1200"/>
        </a:p>
      </dsp:txBody>
      <dsp:txXfrm rot="-5400000">
        <a:off x="1282544" y="2321706"/>
        <a:ext cx="244372" cy="237584"/>
      </dsp:txXfrm>
    </dsp:sp>
    <dsp:sp modelId="{F1C96B6A-5F30-404D-8644-F0741CF60138}">
      <dsp:nvSpPr>
        <dsp:cNvPr id="0" name=""/>
        <dsp:cNvSpPr/>
      </dsp:nvSpPr>
      <dsp:spPr>
        <a:xfrm>
          <a:off x="590156" y="2717679"/>
          <a:ext cx="1629147" cy="905082"/>
        </a:xfrm>
        <a:prstGeom prst="roundRect">
          <a:avLst>
            <a:gd name="adj" fmla="val 10000"/>
          </a:avLst>
        </a:prstGeom>
        <a:gradFill rotWithShape="0">
          <a:gsLst>
            <a:gs pos="0">
              <a:schemeClr val="accent2">
                <a:hueOff val="0"/>
                <a:satOff val="0"/>
                <a:lumOff val="0"/>
                <a:alphaOff val="0"/>
                <a:tint val="94000"/>
                <a:satMod val="103000"/>
                <a:lumMod val="102000"/>
              </a:schemeClr>
            </a:gs>
            <a:gs pos="50000">
              <a:schemeClr val="accent2">
                <a:hueOff val="0"/>
                <a:satOff val="0"/>
                <a:lumOff val="0"/>
                <a:alphaOff val="0"/>
                <a:shade val="100000"/>
                <a:satMod val="110000"/>
                <a:lumMod val="100000"/>
              </a:schemeClr>
            </a:gs>
            <a:gs pos="100000">
              <a:schemeClr val="accent2">
                <a:hueOff val="0"/>
                <a:satOff val="0"/>
                <a:lumOff val="0"/>
                <a:alphaOff val="0"/>
                <a:shade val="78000"/>
                <a:satMod val="120000"/>
                <a:lumMod val="99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zh-TW" altLang="en-US" sz="1800" kern="1200" dirty="0" smtClean="0"/>
            <a:t>成果審核</a:t>
          </a:r>
          <a:endParaRPr lang="zh-TW" altLang="en-US" sz="1800" kern="1200" dirty="0"/>
        </a:p>
      </dsp:txBody>
      <dsp:txXfrm>
        <a:off x="616665" y="2744188"/>
        <a:ext cx="1576129" cy="852064"/>
      </dsp:txXfrm>
    </dsp:sp>
    <dsp:sp modelId="{F1B4402A-4B23-48E0-B683-9FD7B97BC6D1}">
      <dsp:nvSpPr>
        <dsp:cNvPr id="0" name=""/>
        <dsp:cNvSpPr/>
      </dsp:nvSpPr>
      <dsp:spPr>
        <a:xfrm rot="5400000">
          <a:off x="1235027" y="3645388"/>
          <a:ext cx="339405" cy="407286"/>
        </a:xfrm>
        <a:prstGeom prst="rightArrow">
          <a:avLst>
            <a:gd name="adj1" fmla="val 60000"/>
            <a:gd name="adj2" fmla="val 50000"/>
          </a:avLst>
        </a:prstGeom>
        <a:gradFill rotWithShape="0">
          <a:gsLst>
            <a:gs pos="0">
              <a:schemeClr val="accent2">
                <a:tint val="60000"/>
                <a:hueOff val="0"/>
                <a:satOff val="0"/>
                <a:lumOff val="0"/>
                <a:alphaOff val="0"/>
                <a:tint val="94000"/>
                <a:satMod val="103000"/>
                <a:lumMod val="102000"/>
              </a:schemeClr>
            </a:gs>
            <a:gs pos="50000">
              <a:schemeClr val="accent2">
                <a:tint val="60000"/>
                <a:hueOff val="0"/>
                <a:satOff val="0"/>
                <a:lumOff val="0"/>
                <a:alphaOff val="0"/>
                <a:shade val="100000"/>
                <a:satMod val="110000"/>
                <a:lumMod val="100000"/>
              </a:schemeClr>
            </a:gs>
            <a:gs pos="100000">
              <a:schemeClr val="accent2">
                <a:tint val="60000"/>
                <a:hueOff val="0"/>
                <a:satOff val="0"/>
                <a:lumOff val="0"/>
                <a:alphaOff val="0"/>
                <a:shade val="78000"/>
                <a:satMod val="120000"/>
                <a:lumMod val="99000"/>
              </a:schemeClr>
            </a:gs>
          </a:gsLst>
          <a:lin ang="5400000" scaled="0"/>
        </a:gradFill>
        <a:ln>
          <a:noFill/>
        </a:ln>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lvl="0" algn="ctr" defTabSz="622300">
            <a:lnSpc>
              <a:spcPct val="90000"/>
            </a:lnSpc>
            <a:spcBef>
              <a:spcPct val="0"/>
            </a:spcBef>
            <a:spcAft>
              <a:spcPct val="35000"/>
            </a:spcAft>
          </a:pPr>
          <a:endParaRPr lang="zh-TW" altLang="en-US" sz="1400" kern="1200"/>
        </a:p>
      </dsp:txBody>
      <dsp:txXfrm rot="-5400000">
        <a:off x="1282544" y="3679329"/>
        <a:ext cx="244372" cy="237584"/>
      </dsp:txXfrm>
    </dsp:sp>
    <dsp:sp modelId="{EC6FD38A-57D5-4D5F-B888-98C618DE5FD5}">
      <dsp:nvSpPr>
        <dsp:cNvPr id="0" name=""/>
        <dsp:cNvSpPr/>
      </dsp:nvSpPr>
      <dsp:spPr>
        <a:xfrm>
          <a:off x="590156" y="4075302"/>
          <a:ext cx="1629147" cy="905082"/>
        </a:xfrm>
        <a:prstGeom prst="roundRect">
          <a:avLst>
            <a:gd name="adj" fmla="val 10000"/>
          </a:avLst>
        </a:prstGeom>
        <a:gradFill rotWithShape="0">
          <a:gsLst>
            <a:gs pos="0">
              <a:schemeClr val="accent2">
                <a:hueOff val="0"/>
                <a:satOff val="0"/>
                <a:lumOff val="0"/>
                <a:alphaOff val="0"/>
                <a:tint val="94000"/>
                <a:satMod val="103000"/>
                <a:lumMod val="102000"/>
              </a:schemeClr>
            </a:gs>
            <a:gs pos="50000">
              <a:schemeClr val="accent2">
                <a:hueOff val="0"/>
                <a:satOff val="0"/>
                <a:lumOff val="0"/>
                <a:alphaOff val="0"/>
                <a:shade val="100000"/>
                <a:satMod val="110000"/>
                <a:lumMod val="100000"/>
              </a:schemeClr>
            </a:gs>
            <a:gs pos="100000">
              <a:schemeClr val="accent2">
                <a:hueOff val="0"/>
                <a:satOff val="0"/>
                <a:lumOff val="0"/>
                <a:alphaOff val="0"/>
                <a:shade val="78000"/>
                <a:satMod val="120000"/>
                <a:lumMod val="99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zh-TW" altLang="en-US" sz="1800" kern="1200" dirty="0" smtClean="0"/>
            <a:t>未來推廣</a:t>
          </a:r>
          <a:endParaRPr lang="zh-TW" altLang="en-US" sz="1800" kern="1200" dirty="0"/>
        </a:p>
      </dsp:txBody>
      <dsp:txXfrm>
        <a:off x="616665" y="4101811"/>
        <a:ext cx="1576129" cy="852064"/>
      </dsp:txXfrm>
    </dsp:sp>
  </dsp:spTree>
</dsp:drawing>
</file>

<file path=ppt/diagrams/drawing2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9D3E78A-4FA8-402B-BAA8-F5CD25549C8A}">
      <dsp:nvSpPr>
        <dsp:cNvPr id="0" name=""/>
        <dsp:cNvSpPr/>
      </dsp:nvSpPr>
      <dsp:spPr>
        <a:xfrm>
          <a:off x="629913" y="2433"/>
          <a:ext cx="1629147" cy="905082"/>
        </a:xfrm>
        <a:prstGeom prst="roundRect">
          <a:avLst>
            <a:gd name="adj" fmla="val 10000"/>
          </a:avLst>
        </a:prstGeom>
        <a:gradFill rotWithShape="0">
          <a:gsLst>
            <a:gs pos="0">
              <a:schemeClr val="accent2">
                <a:hueOff val="0"/>
                <a:satOff val="0"/>
                <a:lumOff val="0"/>
                <a:alphaOff val="0"/>
                <a:tint val="94000"/>
                <a:satMod val="103000"/>
                <a:lumMod val="102000"/>
              </a:schemeClr>
            </a:gs>
            <a:gs pos="50000">
              <a:schemeClr val="accent2">
                <a:hueOff val="0"/>
                <a:satOff val="0"/>
                <a:lumOff val="0"/>
                <a:alphaOff val="0"/>
                <a:shade val="100000"/>
                <a:satMod val="110000"/>
                <a:lumMod val="100000"/>
              </a:schemeClr>
            </a:gs>
            <a:gs pos="100000">
              <a:schemeClr val="accent2">
                <a:hueOff val="0"/>
                <a:satOff val="0"/>
                <a:lumOff val="0"/>
                <a:alphaOff val="0"/>
                <a:shade val="78000"/>
                <a:satMod val="120000"/>
                <a:lumMod val="99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zh-TW" altLang="en-US" sz="1800" kern="1200" dirty="0" smtClean="0"/>
            <a:t>事前準備工作</a:t>
          </a:r>
          <a:endParaRPr lang="zh-TW" altLang="en-US" sz="1800" kern="1200" dirty="0"/>
        </a:p>
      </dsp:txBody>
      <dsp:txXfrm>
        <a:off x="656422" y="28942"/>
        <a:ext cx="1576129" cy="852064"/>
      </dsp:txXfrm>
    </dsp:sp>
    <dsp:sp modelId="{1DF3F8FF-5801-45B2-9541-FB5F530AE9D4}">
      <dsp:nvSpPr>
        <dsp:cNvPr id="0" name=""/>
        <dsp:cNvSpPr/>
      </dsp:nvSpPr>
      <dsp:spPr>
        <a:xfrm rot="5400000">
          <a:off x="1274784" y="930142"/>
          <a:ext cx="339405" cy="407286"/>
        </a:xfrm>
        <a:prstGeom prst="rightArrow">
          <a:avLst>
            <a:gd name="adj1" fmla="val 60000"/>
            <a:gd name="adj2" fmla="val 50000"/>
          </a:avLst>
        </a:prstGeom>
        <a:gradFill rotWithShape="0">
          <a:gsLst>
            <a:gs pos="0">
              <a:schemeClr val="accent2">
                <a:tint val="60000"/>
                <a:hueOff val="0"/>
                <a:satOff val="0"/>
                <a:lumOff val="0"/>
                <a:alphaOff val="0"/>
                <a:tint val="94000"/>
                <a:satMod val="103000"/>
                <a:lumMod val="102000"/>
              </a:schemeClr>
            </a:gs>
            <a:gs pos="50000">
              <a:schemeClr val="accent2">
                <a:tint val="60000"/>
                <a:hueOff val="0"/>
                <a:satOff val="0"/>
                <a:lumOff val="0"/>
                <a:alphaOff val="0"/>
                <a:shade val="100000"/>
                <a:satMod val="110000"/>
                <a:lumMod val="100000"/>
              </a:schemeClr>
            </a:gs>
            <a:gs pos="100000">
              <a:schemeClr val="accent2">
                <a:tint val="60000"/>
                <a:hueOff val="0"/>
                <a:satOff val="0"/>
                <a:lumOff val="0"/>
                <a:alphaOff val="0"/>
                <a:shade val="78000"/>
                <a:satMod val="120000"/>
                <a:lumMod val="99000"/>
              </a:schemeClr>
            </a:gs>
          </a:gsLst>
          <a:lin ang="5400000" scaled="0"/>
        </a:gradFill>
        <a:ln>
          <a:noFill/>
        </a:ln>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lvl="0" algn="ctr" defTabSz="622300">
            <a:lnSpc>
              <a:spcPct val="90000"/>
            </a:lnSpc>
            <a:spcBef>
              <a:spcPct val="0"/>
            </a:spcBef>
            <a:spcAft>
              <a:spcPct val="35000"/>
            </a:spcAft>
          </a:pPr>
          <a:endParaRPr lang="zh-TW" altLang="en-US" sz="1400" kern="1200"/>
        </a:p>
      </dsp:txBody>
      <dsp:txXfrm rot="-5400000">
        <a:off x="1322301" y="964083"/>
        <a:ext cx="244372" cy="237584"/>
      </dsp:txXfrm>
    </dsp:sp>
    <dsp:sp modelId="{AF6AE934-F98B-490F-B189-932E6A2F8F9B}">
      <dsp:nvSpPr>
        <dsp:cNvPr id="0" name=""/>
        <dsp:cNvSpPr/>
      </dsp:nvSpPr>
      <dsp:spPr>
        <a:xfrm>
          <a:off x="629913" y="1360056"/>
          <a:ext cx="1629147" cy="905082"/>
        </a:xfrm>
        <a:prstGeom prst="roundRect">
          <a:avLst>
            <a:gd name="adj" fmla="val 10000"/>
          </a:avLst>
        </a:prstGeom>
        <a:solidFill>
          <a:schemeClr val="accent3"/>
        </a:solidFill>
        <a:ln w="12700" cap="flat" cmpd="sng" algn="in">
          <a:solidFill>
            <a:schemeClr val="accent3">
              <a:shade val="50000"/>
            </a:schemeClr>
          </a:solidFill>
          <a:prstDash val="solid"/>
        </a:ln>
        <a:effectLst/>
        <a:scene3d>
          <a:camera prst="orthographicFront"/>
          <a:lightRig rig="flat" dir="t"/>
        </a:scene3d>
        <a:sp3d/>
      </dsp:spPr>
      <dsp:style>
        <a:lnRef idx="2">
          <a:schemeClr val="accent3">
            <a:shade val="50000"/>
          </a:schemeClr>
        </a:lnRef>
        <a:fillRef idx="1">
          <a:schemeClr val="accent3"/>
        </a:fillRef>
        <a:effectRef idx="0">
          <a:schemeClr val="accent3"/>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zh-TW" altLang="en-US" sz="1800" kern="1200" dirty="0" smtClean="0"/>
            <a:t>方案實踐</a:t>
          </a:r>
          <a:endParaRPr lang="zh-TW" altLang="en-US" sz="1800" kern="1200" dirty="0"/>
        </a:p>
      </dsp:txBody>
      <dsp:txXfrm>
        <a:off x="656422" y="1386565"/>
        <a:ext cx="1576129" cy="852064"/>
      </dsp:txXfrm>
    </dsp:sp>
    <dsp:sp modelId="{9E2E685C-9BAA-439D-B48A-52E2BDCE180B}">
      <dsp:nvSpPr>
        <dsp:cNvPr id="0" name=""/>
        <dsp:cNvSpPr/>
      </dsp:nvSpPr>
      <dsp:spPr>
        <a:xfrm rot="5400000">
          <a:off x="1274784" y="2287765"/>
          <a:ext cx="339405" cy="407286"/>
        </a:xfrm>
        <a:prstGeom prst="rightArrow">
          <a:avLst>
            <a:gd name="adj1" fmla="val 60000"/>
            <a:gd name="adj2" fmla="val 50000"/>
          </a:avLst>
        </a:prstGeom>
        <a:gradFill rotWithShape="0">
          <a:gsLst>
            <a:gs pos="0">
              <a:schemeClr val="accent2">
                <a:tint val="60000"/>
                <a:hueOff val="0"/>
                <a:satOff val="0"/>
                <a:lumOff val="0"/>
                <a:alphaOff val="0"/>
                <a:tint val="94000"/>
                <a:satMod val="103000"/>
                <a:lumMod val="102000"/>
              </a:schemeClr>
            </a:gs>
            <a:gs pos="50000">
              <a:schemeClr val="accent2">
                <a:tint val="60000"/>
                <a:hueOff val="0"/>
                <a:satOff val="0"/>
                <a:lumOff val="0"/>
                <a:alphaOff val="0"/>
                <a:shade val="100000"/>
                <a:satMod val="110000"/>
                <a:lumMod val="100000"/>
              </a:schemeClr>
            </a:gs>
            <a:gs pos="100000">
              <a:schemeClr val="accent2">
                <a:tint val="60000"/>
                <a:hueOff val="0"/>
                <a:satOff val="0"/>
                <a:lumOff val="0"/>
                <a:alphaOff val="0"/>
                <a:shade val="78000"/>
                <a:satMod val="120000"/>
                <a:lumMod val="99000"/>
              </a:schemeClr>
            </a:gs>
          </a:gsLst>
          <a:lin ang="5400000" scaled="0"/>
        </a:gradFill>
        <a:ln>
          <a:noFill/>
        </a:ln>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lvl="0" algn="ctr" defTabSz="622300">
            <a:lnSpc>
              <a:spcPct val="90000"/>
            </a:lnSpc>
            <a:spcBef>
              <a:spcPct val="0"/>
            </a:spcBef>
            <a:spcAft>
              <a:spcPct val="35000"/>
            </a:spcAft>
          </a:pPr>
          <a:endParaRPr lang="zh-TW" altLang="en-US" sz="1400" kern="1200"/>
        </a:p>
      </dsp:txBody>
      <dsp:txXfrm rot="-5400000">
        <a:off x="1322301" y="2321706"/>
        <a:ext cx="244372" cy="237584"/>
      </dsp:txXfrm>
    </dsp:sp>
    <dsp:sp modelId="{F1C96B6A-5F30-404D-8644-F0741CF60138}">
      <dsp:nvSpPr>
        <dsp:cNvPr id="0" name=""/>
        <dsp:cNvSpPr/>
      </dsp:nvSpPr>
      <dsp:spPr>
        <a:xfrm>
          <a:off x="629913" y="2717679"/>
          <a:ext cx="1629147" cy="905082"/>
        </a:xfrm>
        <a:prstGeom prst="roundRect">
          <a:avLst>
            <a:gd name="adj" fmla="val 10000"/>
          </a:avLst>
        </a:prstGeom>
        <a:gradFill rotWithShape="0">
          <a:gsLst>
            <a:gs pos="0">
              <a:schemeClr val="accent2">
                <a:hueOff val="0"/>
                <a:satOff val="0"/>
                <a:lumOff val="0"/>
                <a:alphaOff val="0"/>
                <a:tint val="94000"/>
                <a:satMod val="103000"/>
                <a:lumMod val="102000"/>
              </a:schemeClr>
            </a:gs>
            <a:gs pos="50000">
              <a:schemeClr val="accent2">
                <a:hueOff val="0"/>
                <a:satOff val="0"/>
                <a:lumOff val="0"/>
                <a:alphaOff val="0"/>
                <a:shade val="100000"/>
                <a:satMod val="110000"/>
                <a:lumMod val="100000"/>
              </a:schemeClr>
            </a:gs>
            <a:gs pos="100000">
              <a:schemeClr val="accent2">
                <a:hueOff val="0"/>
                <a:satOff val="0"/>
                <a:lumOff val="0"/>
                <a:alphaOff val="0"/>
                <a:shade val="78000"/>
                <a:satMod val="120000"/>
                <a:lumMod val="99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zh-TW" altLang="en-US" sz="1800" kern="1200" dirty="0" smtClean="0"/>
            <a:t>成果審核</a:t>
          </a:r>
          <a:endParaRPr lang="zh-TW" altLang="en-US" sz="1800" kern="1200" dirty="0"/>
        </a:p>
      </dsp:txBody>
      <dsp:txXfrm>
        <a:off x="656422" y="2744188"/>
        <a:ext cx="1576129" cy="852064"/>
      </dsp:txXfrm>
    </dsp:sp>
    <dsp:sp modelId="{F1B4402A-4B23-48E0-B683-9FD7B97BC6D1}">
      <dsp:nvSpPr>
        <dsp:cNvPr id="0" name=""/>
        <dsp:cNvSpPr/>
      </dsp:nvSpPr>
      <dsp:spPr>
        <a:xfrm rot="5400000">
          <a:off x="1274784" y="3645388"/>
          <a:ext cx="339405" cy="407286"/>
        </a:xfrm>
        <a:prstGeom prst="rightArrow">
          <a:avLst>
            <a:gd name="adj1" fmla="val 60000"/>
            <a:gd name="adj2" fmla="val 50000"/>
          </a:avLst>
        </a:prstGeom>
        <a:gradFill rotWithShape="0">
          <a:gsLst>
            <a:gs pos="0">
              <a:schemeClr val="accent2">
                <a:tint val="60000"/>
                <a:hueOff val="0"/>
                <a:satOff val="0"/>
                <a:lumOff val="0"/>
                <a:alphaOff val="0"/>
                <a:tint val="94000"/>
                <a:satMod val="103000"/>
                <a:lumMod val="102000"/>
              </a:schemeClr>
            </a:gs>
            <a:gs pos="50000">
              <a:schemeClr val="accent2">
                <a:tint val="60000"/>
                <a:hueOff val="0"/>
                <a:satOff val="0"/>
                <a:lumOff val="0"/>
                <a:alphaOff val="0"/>
                <a:shade val="100000"/>
                <a:satMod val="110000"/>
                <a:lumMod val="100000"/>
              </a:schemeClr>
            </a:gs>
            <a:gs pos="100000">
              <a:schemeClr val="accent2">
                <a:tint val="60000"/>
                <a:hueOff val="0"/>
                <a:satOff val="0"/>
                <a:lumOff val="0"/>
                <a:alphaOff val="0"/>
                <a:shade val="78000"/>
                <a:satMod val="120000"/>
                <a:lumMod val="99000"/>
              </a:schemeClr>
            </a:gs>
          </a:gsLst>
          <a:lin ang="5400000" scaled="0"/>
        </a:gradFill>
        <a:ln>
          <a:noFill/>
        </a:ln>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lvl="0" algn="ctr" defTabSz="622300">
            <a:lnSpc>
              <a:spcPct val="90000"/>
            </a:lnSpc>
            <a:spcBef>
              <a:spcPct val="0"/>
            </a:spcBef>
            <a:spcAft>
              <a:spcPct val="35000"/>
            </a:spcAft>
          </a:pPr>
          <a:endParaRPr lang="zh-TW" altLang="en-US" sz="1400" kern="1200"/>
        </a:p>
      </dsp:txBody>
      <dsp:txXfrm rot="-5400000">
        <a:off x="1322301" y="3679329"/>
        <a:ext cx="244372" cy="237584"/>
      </dsp:txXfrm>
    </dsp:sp>
    <dsp:sp modelId="{EC6FD38A-57D5-4D5F-B888-98C618DE5FD5}">
      <dsp:nvSpPr>
        <dsp:cNvPr id="0" name=""/>
        <dsp:cNvSpPr/>
      </dsp:nvSpPr>
      <dsp:spPr>
        <a:xfrm>
          <a:off x="629913" y="4075302"/>
          <a:ext cx="1629147" cy="905082"/>
        </a:xfrm>
        <a:prstGeom prst="roundRect">
          <a:avLst>
            <a:gd name="adj" fmla="val 10000"/>
          </a:avLst>
        </a:prstGeom>
        <a:gradFill rotWithShape="0">
          <a:gsLst>
            <a:gs pos="0">
              <a:schemeClr val="accent2">
                <a:hueOff val="0"/>
                <a:satOff val="0"/>
                <a:lumOff val="0"/>
                <a:alphaOff val="0"/>
                <a:tint val="94000"/>
                <a:satMod val="103000"/>
                <a:lumMod val="102000"/>
              </a:schemeClr>
            </a:gs>
            <a:gs pos="50000">
              <a:schemeClr val="accent2">
                <a:hueOff val="0"/>
                <a:satOff val="0"/>
                <a:lumOff val="0"/>
                <a:alphaOff val="0"/>
                <a:shade val="100000"/>
                <a:satMod val="110000"/>
                <a:lumMod val="100000"/>
              </a:schemeClr>
            </a:gs>
            <a:gs pos="100000">
              <a:schemeClr val="accent2">
                <a:hueOff val="0"/>
                <a:satOff val="0"/>
                <a:lumOff val="0"/>
                <a:alphaOff val="0"/>
                <a:shade val="78000"/>
                <a:satMod val="120000"/>
                <a:lumMod val="99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zh-TW" altLang="en-US" sz="1800" kern="1200" dirty="0" smtClean="0"/>
            <a:t>未來推廣</a:t>
          </a:r>
          <a:endParaRPr lang="zh-TW" altLang="en-US" sz="1800" kern="1200" dirty="0"/>
        </a:p>
      </dsp:txBody>
      <dsp:txXfrm>
        <a:off x="656422" y="4101811"/>
        <a:ext cx="1576129" cy="852064"/>
      </dsp:txXfrm>
    </dsp:sp>
  </dsp:spTree>
</dsp:drawing>
</file>

<file path=ppt/diagrams/drawing2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9D3E78A-4FA8-402B-BAA8-F5CD25549C8A}">
      <dsp:nvSpPr>
        <dsp:cNvPr id="0" name=""/>
        <dsp:cNvSpPr/>
      </dsp:nvSpPr>
      <dsp:spPr>
        <a:xfrm>
          <a:off x="755808" y="2433"/>
          <a:ext cx="1629147" cy="905082"/>
        </a:xfrm>
        <a:prstGeom prst="roundRect">
          <a:avLst>
            <a:gd name="adj" fmla="val 10000"/>
          </a:avLst>
        </a:prstGeom>
        <a:gradFill rotWithShape="0">
          <a:gsLst>
            <a:gs pos="0">
              <a:schemeClr val="accent2">
                <a:hueOff val="0"/>
                <a:satOff val="0"/>
                <a:lumOff val="0"/>
                <a:alphaOff val="0"/>
                <a:tint val="94000"/>
                <a:satMod val="103000"/>
                <a:lumMod val="102000"/>
              </a:schemeClr>
            </a:gs>
            <a:gs pos="50000">
              <a:schemeClr val="accent2">
                <a:hueOff val="0"/>
                <a:satOff val="0"/>
                <a:lumOff val="0"/>
                <a:alphaOff val="0"/>
                <a:shade val="100000"/>
                <a:satMod val="110000"/>
                <a:lumMod val="100000"/>
              </a:schemeClr>
            </a:gs>
            <a:gs pos="100000">
              <a:schemeClr val="accent2">
                <a:hueOff val="0"/>
                <a:satOff val="0"/>
                <a:lumOff val="0"/>
                <a:alphaOff val="0"/>
                <a:shade val="78000"/>
                <a:satMod val="120000"/>
                <a:lumMod val="99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zh-TW" altLang="en-US" sz="1800" kern="1200" dirty="0" smtClean="0"/>
            <a:t>事前準備工作</a:t>
          </a:r>
          <a:endParaRPr lang="zh-TW" altLang="en-US" sz="1800" kern="1200" dirty="0"/>
        </a:p>
      </dsp:txBody>
      <dsp:txXfrm>
        <a:off x="782317" y="28942"/>
        <a:ext cx="1576129" cy="852064"/>
      </dsp:txXfrm>
    </dsp:sp>
    <dsp:sp modelId="{1DF3F8FF-5801-45B2-9541-FB5F530AE9D4}">
      <dsp:nvSpPr>
        <dsp:cNvPr id="0" name=""/>
        <dsp:cNvSpPr/>
      </dsp:nvSpPr>
      <dsp:spPr>
        <a:xfrm rot="5400000">
          <a:off x="1400679" y="930142"/>
          <a:ext cx="339405" cy="407286"/>
        </a:xfrm>
        <a:prstGeom prst="rightArrow">
          <a:avLst>
            <a:gd name="adj1" fmla="val 60000"/>
            <a:gd name="adj2" fmla="val 50000"/>
          </a:avLst>
        </a:prstGeom>
        <a:gradFill rotWithShape="0">
          <a:gsLst>
            <a:gs pos="0">
              <a:schemeClr val="accent2">
                <a:tint val="60000"/>
                <a:hueOff val="0"/>
                <a:satOff val="0"/>
                <a:lumOff val="0"/>
                <a:alphaOff val="0"/>
                <a:tint val="94000"/>
                <a:satMod val="103000"/>
                <a:lumMod val="102000"/>
              </a:schemeClr>
            </a:gs>
            <a:gs pos="50000">
              <a:schemeClr val="accent2">
                <a:tint val="60000"/>
                <a:hueOff val="0"/>
                <a:satOff val="0"/>
                <a:lumOff val="0"/>
                <a:alphaOff val="0"/>
                <a:shade val="100000"/>
                <a:satMod val="110000"/>
                <a:lumMod val="100000"/>
              </a:schemeClr>
            </a:gs>
            <a:gs pos="100000">
              <a:schemeClr val="accent2">
                <a:tint val="60000"/>
                <a:hueOff val="0"/>
                <a:satOff val="0"/>
                <a:lumOff val="0"/>
                <a:alphaOff val="0"/>
                <a:shade val="78000"/>
                <a:satMod val="120000"/>
                <a:lumMod val="99000"/>
              </a:schemeClr>
            </a:gs>
          </a:gsLst>
          <a:lin ang="5400000" scaled="0"/>
        </a:gradFill>
        <a:ln>
          <a:noFill/>
        </a:ln>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lvl="0" algn="ctr" defTabSz="622300">
            <a:lnSpc>
              <a:spcPct val="90000"/>
            </a:lnSpc>
            <a:spcBef>
              <a:spcPct val="0"/>
            </a:spcBef>
            <a:spcAft>
              <a:spcPct val="35000"/>
            </a:spcAft>
          </a:pPr>
          <a:endParaRPr lang="zh-TW" altLang="en-US" sz="1400" kern="1200"/>
        </a:p>
      </dsp:txBody>
      <dsp:txXfrm rot="-5400000">
        <a:off x="1448196" y="964083"/>
        <a:ext cx="244372" cy="237584"/>
      </dsp:txXfrm>
    </dsp:sp>
    <dsp:sp modelId="{AF6AE934-F98B-490F-B189-932E6A2F8F9B}">
      <dsp:nvSpPr>
        <dsp:cNvPr id="0" name=""/>
        <dsp:cNvSpPr/>
      </dsp:nvSpPr>
      <dsp:spPr>
        <a:xfrm>
          <a:off x="755808" y="1360056"/>
          <a:ext cx="1629147" cy="905082"/>
        </a:xfrm>
        <a:prstGeom prst="roundRect">
          <a:avLst>
            <a:gd name="adj" fmla="val 10000"/>
          </a:avLst>
        </a:prstGeom>
        <a:gradFill rotWithShape="0">
          <a:gsLst>
            <a:gs pos="0">
              <a:schemeClr val="accent2">
                <a:hueOff val="0"/>
                <a:satOff val="0"/>
                <a:lumOff val="0"/>
                <a:alphaOff val="0"/>
                <a:tint val="94000"/>
                <a:satMod val="103000"/>
                <a:lumMod val="102000"/>
              </a:schemeClr>
            </a:gs>
            <a:gs pos="50000">
              <a:schemeClr val="accent2">
                <a:hueOff val="0"/>
                <a:satOff val="0"/>
                <a:lumOff val="0"/>
                <a:alphaOff val="0"/>
                <a:shade val="100000"/>
                <a:satMod val="110000"/>
                <a:lumMod val="100000"/>
              </a:schemeClr>
            </a:gs>
            <a:gs pos="100000">
              <a:schemeClr val="accent2">
                <a:hueOff val="0"/>
                <a:satOff val="0"/>
                <a:lumOff val="0"/>
                <a:alphaOff val="0"/>
                <a:shade val="78000"/>
                <a:satMod val="120000"/>
                <a:lumMod val="99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zh-TW" altLang="en-US" sz="1800" kern="1200" dirty="0" smtClean="0"/>
            <a:t>方案實踐</a:t>
          </a:r>
          <a:endParaRPr lang="zh-TW" altLang="en-US" sz="1800" kern="1200" dirty="0"/>
        </a:p>
      </dsp:txBody>
      <dsp:txXfrm>
        <a:off x="782317" y="1386565"/>
        <a:ext cx="1576129" cy="852064"/>
      </dsp:txXfrm>
    </dsp:sp>
    <dsp:sp modelId="{9E2E685C-9BAA-439D-B48A-52E2BDCE180B}">
      <dsp:nvSpPr>
        <dsp:cNvPr id="0" name=""/>
        <dsp:cNvSpPr/>
      </dsp:nvSpPr>
      <dsp:spPr>
        <a:xfrm rot="5400000">
          <a:off x="1400679" y="2287765"/>
          <a:ext cx="339405" cy="407286"/>
        </a:xfrm>
        <a:prstGeom prst="rightArrow">
          <a:avLst>
            <a:gd name="adj1" fmla="val 60000"/>
            <a:gd name="adj2" fmla="val 50000"/>
          </a:avLst>
        </a:prstGeom>
        <a:gradFill rotWithShape="0">
          <a:gsLst>
            <a:gs pos="0">
              <a:schemeClr val="accent2">
                <a:tint val="60000"/>
                <a:hueOff val="0"/>
                <a:satOff val="0"/>
                <a:lumOff val="0"/>
                <a:alphaOff val="0"/>
                <a:tint val="94000"/>
                <a:satMod val="103000"/>
                <a:lumMod val="102000"/>
              </a:schemeClr>
            </a:gs>
            <a:gs pos="50000">
              <a:schemeClr val="accent2">
                <a:tint val="60000"/>
                <a:hueOff val="0"/>
                <a:satOff val="0"/>
                <a:lumOff val="0"/>
                <a:alphaOff val="0"/>
                <a:shade val="100000"/>
                <a:satMod val="110000"/>
                <a:lumMod val="100000"/>
              </a:schemeClr>
            </a:gs>
            <a:gs pos="100000">
              <a:schemeClr val="accent2">
                <a:tint val="60000"/>
                <a:hueOff val="0"/>
                <a:satOff val="0"/>
                <a:lumOff val="0"/>
                <a:alphaOff val="0"/>
                <a:shade val="78000"/>
                <a:satMod val="120000"/>
                <a:lumMod val="99000"/>
              </a:schemeClr>
            </a:gs>
          </a:gsLst>
          <a:lin ang="5400000" scaled="0"/>
        </a:gradFill>
        <a:ln>
          <a:noFill/>
        </a:ln>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lvl="0" algn="ctr" defTabSz="622300">
            <a:lnSpc>
              <a:spcPct val="90000"/>
            </a:lnSpc>
            <a:spcBef>
              <a:spcPct val="0"/>
            </a:spcBef>
            <a:spcAft>
              <a:spcPct val="35000"/>
            </a:spcAft>
          </a:pPr>
          <a:endParaRPr lang="zh-TW" altLang="en-US" sz="1400" kern="1200"/>
        </a:p>
      </dsp:txBody>
      <dsp:txXfrm rot="-5400000">
        <a:off x="1448196" y="2321706"/>
        <a:ext cx="244372" cy="237584"/>
      </dsp:txXfrm>
    </dsp:sp>
    <dsp:sp modelId="{F1C96B6A-5F30-404D-8644-F0741CF60138}">
      <dsp:nvSpPr>
        <dsp:cNvPr id="0" name=""/>
        <dsp:cNvSpPr/>
      </dsp:nvSpPr>
      <dsp:spPr>
        <a:xfrm>
          <a:off x="755808" y="2717679"/>
          <a:ext cx="1629147" cy="905082"/>
        </a:xfrm>
        <a:prstGeom prst="roundRect">
          <a:avLst>
            <a:gd name="adj" fmla="val 10000"/>
          </a:avLst>
        </a:prstGeom>
        <a:solidFill>
          <a:schemeClr val="accent3"/>
        </a:solidFill>
        <a:ln w="12700" cap="flat" cmpd="sng" algn="in">
          <a:solidFill>
            <a:schemeClr val="accent3">
              <a:shade val="50000"/>
            </a:schemeClr>
          </a:solidFill>
          <a:prstDash val="solid"/>
        </a:ln>
        <a:effectLst/>
        <a:scene3d>
          <a:camera prst="orthographicFront"/>
          <a:lightRig rig="flat" dir="t"/>
        </a:scene3d>
        <a:sp3d/>
      </dsp:spPr>
      <dsp:style>
        <a:lnRef idx="2">
          <a:schemeClr val="accent3">
            <a:shade val="50000"/>
          </a:schemeClr>
        </a:lnRef>
        <a:fillRef idx="1">
          <a:schemeClr val="accent3"/>
        </a:fillRef>
        <a:effectRef idx="0">
          <a:schemeClr val="accent3"/>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zh-TW" altLang="en-US" sz="1800" kern="1200" dirty="0" smtClean="0"/>
            <a:t>成果審核</a:t>
          </a:r>
          <a:endParaRPr lang="zh-TW" altLang="en-US" sz="1800" kern="1200" dirty="0"/>
        </a:p>
      </dsp:txBody>
      <dsp:txXfrm>
        <a:off x="782317" y="2744188"/>
        <a:ext cx="1576129" cy="852064"/>
      </dsp:txXfrm>
    </dsp:sp>
    <dsp:sp modelId="{F1B4402A-4B23-48E0-B683-9FD7B97BC6D1}">
      <dsp:nvSpPr>
        <dsp:cNvPr id="0" name=""/>
        <dsp:cNvSpPr/>
      </dsp:nvSpPr>
      <dsp:spPr>
        <a:xfrm rot="5400000">
          <a:off x="1400679" y="3645388"/>
          <a:ext cx="339405" cy="407286"/>
        </a:xfrm>
        <a:prstGeom prst="rightArrow">
          <a:avLst>
            <a:gd name="adj1" fmla="val 60000"/>
            <a:gd name="adj2" fmla="val 50000"/>
          </a:avLst>
        </a:prstGeom>
        <a:gradFill rotWithShape="0">
          <a:gsLst>
            <a:gs pos="0">
              <a:schemeClr val="accent2">
                <a:tint val="60000"/>
                <a:hueOff val="0"/>
                <a:satOff val="0"/>
                <a:lumOff val="0"/>
                <a:alphaOff val="0"/>
                <a:tint val="94000"/>
                <a:satMod val="103000"/>
                <a:lumMod val="102000"/>
              </a:schemeClr>
            </a:gs>
            <a:gs pos="50000">
              <a:schemeClr val="accent2">
                <a:tint val="60000"/>
                <a:hueOff val="0"/>
                <a:satOff val="0"/>
                <a:lumOff val="0"/>
                <a:alphaOff val="0"/>
                <a:shade val="100000"/>
                <a:satMod val="110000"/>
                <a:lumMod val="100000"/>
              </a:schemeClr>
            </a:gs>
            <a:gs pos="100000">
              <a:schemeClr val="accent2">
                <a:tint val="60000"/>
                <a:hueOff val="0"/>
                <a:satOff val="0"/>
                <a:lumOff val="0"/>
                <a:alphaOff val="0"/>
                <a:shade val="78000"/>
                <a:satMod val="120000"/>
                <a:lumMod val="99000"/>
              </a:schemeClr>
            </a:gs>
          </a:gsLst>
          <a:lin ang="5400000" scaled="0"/>
        </a:gradFill>
        <a:ln>
          <a:noFill/>
        </a:ln>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lvl="0" algn="ctr" defTabSz="622300">
            <a:lnSpc>
              <a:spcPct val="90000"/>
            </a:lnSpc>
            <a:spcBef>
              <a:spcPct val="0"/>
            </a:spcBef>
            <a:spcAft>
              <a:spcPct val="35000"/>
            </a:spcAft>
          </a:pPr>
          <a:endParaRPr lang="zh-TW" altLang="en-US" sz="1400" kern="1200"/>
        </a:p>
      </dsp:txBody>
      <dsp:txXfrm rot="-5400000">
        <a:off x="1448196" y="3679329"/>
        <a:ext cx="244372" cy="237584"/>
      </dsp:txXfrm>
    </dsp:sp>
    <dsp:sp modelId="{EC6FD38A-57D5-4D5F-B888-98C618DE5FD5}">
      <dsp:nvSpPr>
        <dsp:cNvPr id="0" name=""/>
        <dsp:cNvSpPr/>
      </dsp:nvSpPr>
      <dsp:spPr>
        <a:xfrm>
          <a:off x="755808" y="4075302"/>
          <a:ext cx="1629147" cy="905082"/>
        </a:xfrm>
        <a:prstGeom prst="roundRect">
          <a:avLst>
            <a:gd name="adj" fmla="val 10000"/>
          </a:avLst>
        </a:prstGeom>
        <a:gradFill rotWithShape="0">
          <a:gsLst>
            <a:gs pos="0">
              <a:schemeClr val="accent2">
                <a:hueOff val="0"/>
                <a:satOff val="0"/>
                <a:lumOff val="0"/>
                <a:alphaOff val="0"/>
                <a:tint val="94000"/>
                <a:satMod val="103000"/>
                <a:lumMod val="102000"/>
              </a:schemeClr>
            </a:gs>
            <a:gs pos="50000">
              <a:schemeClr val="accent2">
                <a:hueOff val="0"/>
                <a:satOff val="0"/>
                <a:lumOff val="0"/>
                <a:alphaOff val="0"/>
                <a:shade val="100000"/>
                <a:satMod val="110000"/>
                <a:lumMod val="100000"/>
              </a:schemeClr>
            </a:gs>
            <a:gs pos="100000">
              <a:schemeClr val="accent2">
                <a:hueOff val="0"/>
                <a:satOff val="0"/>
                <a:lumOff val="0"/>
                <a:alphaOff val="0"/>
                <a:shade val="78000"/>
                <a:satMod val="120000"/>
                <a:lumMod val="99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zh-TW" altLang="en-US" sz="1800" kern="1200" dirty="0" smtClean="0"/>
            <a:t>未來推廣</a:t>
          </a:r>
          <a:endParaRPr lang="zh-TW" altLang="en-US" sz="1800" kern="1200" dirty="0"/>
        </a:p>
      </dsp:txBody>
      <dsp:txXfrm>
        <a:off x="782317" y="4101811"/>
        <a:ext cx="1576129" cy="852064"/>
      </dsp:txXfrm>
    </dsp:sp>
  </dsp:spTree>
</dsp:drawing>
</file>

<file path=ppt/diagrams/drawing2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9D3E78A-4FA8-402B-BAA8-F5CD25549C8A}">
      <dsp:nvSpPr>
        <dsp:cNvPr id="0" name=""/>
        <dsp:cNvSpPr/>
      </dsp:nvSpPr>
      <dsp:spPr>
        <a:xfrm>
          <a:off x="735930" y="2433"/>
          <a:ext cx="1629147" cy="905082"/>
        </a:xfrm>
        <a:prstGeom prst="roundRect">
          <a:avLst>
            <a:gd name="adj" fmla="val 10000"/>
          </a:avLst>
        </a:prstGeom>
        <a:gradFill rotWithShape="0">
          <a:gsLst>
            <a:gs pos="0">
              <a:schemeClr val="accent2">
                <a:hueOff val="0"/>
                <a:satOff val="0"/>
                <a:lumOff val="0"/>
                <a:alphaOff val="0"/>
                <a:tint val="94000"/>
                <a:satMod val="103000"/>
                <a:lumMod val="102000"/>
              </a:schemeClr>
            </a:gs>
            <a:gs pos="50000">
              <a:schemeClr val="accent2">
                <a:hueOff val="0"/>
                <a:satOff val="0"/>
                <a:lumOff val="0"/>
                <a:alphaOff val="0"/>
                <a:shade val="100000"/>
                <a:satMod val="110000"/>
                <a:lumMod val="100000"/>
              </a:schemeClr>
            </a:gs>
            <a:gs pos="100000">
              <a:schemeClr val="accent2">
                <a:hueOff val="0"/>
                <a:satOff val="0"/>
                <a:lumOff val="0"/>
                <a:alphaOff val="0"/>
                <a:shade val="78000"/>
                <a:satMod val="120000"/>
                <a:lumMod val="99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zh-TW" altLang="en-US" sz="1800" kern="1200" dirty="0" smtClean="0"/>
            <a:t>事前準備工作</a:t>
          </a:r>
          <a:endParaRPr lang="zh-TW" altLang="en-US" sz="1800" kern="1200" dirty="0"/>
        </a:p>
      </dsp:txBody>
      <dsp:txXfrm>
        <a:off x="762439" y="28942"/>
        <a:ext cx="1576129" cy="852064"/>
      </dsp:txXfrm>
    </dsp:sp>
    <dsp:sp modelId="{1DF3F8FF-5801-45B2-9541-FB5F530AE9D4}">
      <dsp:nvSpPr>
        <dsp:cNvPr id="0" name=""/>
        <dsp:cNvSpPr/>
      </dsp:nvSpPr>
      <dsp:spPr>
        <a:xfrm rot="5400000">
          <a:off x="1380801" y="930142"/>
          <a:ext cx="339405" cy="407286"/>
        </a:xfrm>
        <a:prstGeom prst="rightArrow">
          <a:avLst>
            <a:gd name="adj1" fmla="val 60000"/>
            <a:gd name="adj2" fmla="val 50000"/>
          </a:avLst>
        </a:prstGeom>
        <a:gradFill rotWithShape="0">
          <a:gsLst>
            <a:gs pos="0">
              <a:schemeClr val="accent2">
                <a:tint val="60000"/>
                <a:hueOff val="0"/>
                <a:satOff val="0"/>
                <a:lumOff val="0"/>
                <a:alphaOff val="0"/>
                <a:tint val="94000"/>
                <a:satMod val="103000"/>
                <a:lumMod val="102000"/>
              </a:schemeClr>
            </a:gs>
            <a:gs pos="50000">
              <a:schemeClr val="accent2">
                <a:tint val="60000"/>
                <a:hueOff val="0"/>
                <a:satOff val="0"/>
                <a:lumOff val="0"/>
                <a:alphaOff val="0"/>
                <a:shade val="100000"/>
                <a:satMod val="110000"/>
                <a:lumMod val="100000"/>
              </a:schemeClr>
            </a:gs>
            <a:gs pos="100000">
              <a:schemeClr val="accent2">
                <a:tint val="60000"/>
                <a:hueOff val="0"/>
                <a:satOff val="0"/>
                <a:lumOff val="0"/>
                <a:alphaOff val="0"/>
                <a:shade val="78000"/>
                <a:satMod val="120000"/>
                <a:lumMod val="99000"/>
              </a:schemeClr>
            </a:gs>
          </a:gsLst>
          <a:lin ang="5400000" scaled="0"/>
        </a:gradFill>
        <a:ln>
          <a:noFill/>
        </a:ln>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lvl="0" algn="ctr" defTabSz="622300">
            <a:lnSpc>
              <a:spcPct val="90000"/>
            </a:lnSpc>
            <a:spcBef>
              <a:spcPct val="0"/>
            </a:spcBef>
            <a:spcAft>
              <a:spcPct val="35000"/>
            </a:spcAft>
          </a:pPr>
          <a:endParaRPr lang="zh-TW" altLang="en-US" sz="1400" kern="1200"/>
        </a:p>
      </dsp:txBody>
      <dsp:txXfrm rot="-5400000">
        <a:off x="1428318" y="964083"/>
        <a:ext cx="244372" cy="237584"/>
      </dsp:txXfrm>
    </dsp:sp>
    <dsp:sp modelId="{AF6AE934-F98B-490F-B189-932E6A2F8F9B}">
      <dsp:nvSpPr>
        <dsp:cNvPr id="0" name=""/>
        <dsp:cNvSpPr/>
      </dsp:nvSpPr>
      <dsp:spPr>
        <a:xfrm>
          <a:off x="735930" y="1360056"/>
          <a:ext cx="1629147" cy="905082"/>
        </a:xfrm>
        <a:prstGeom prst="roundRect">
          <a:avLst>
            <a:gd name="adj" fmla="val 10000"/>
          </a:avLst>
        </a:prstGeom>
        <a:gradFill rotWithShape="0">
          <a:gsLst>
            <a:gs pos="0">
              <a:schemeClr val="accent2">
                <a:hueOff val="0"/>
                <a:satOff val="0"/>
                <a:lumOff val="0"/>
                <a:alphaOff val="0"/>
                <a:tint val="94000"/>
                <a:satMod val="103000"/>
                <a:lumMod val="102000"/>
              </a:schemeClr>
            </a:gs>
            <a:gs pos="50000">
              <a:schemeClr val="accent2">
                <a:hueOff val="0"/>
                <a:satOff val="0"/>
                <a:lumOff val="0"/>
                <a:alphaOff val="0"/>
                <a:shade val="100000"/>
                <a:satMod val="110000"/>
                <a:lumMod val="100000"/>
              </a:schemeClr>
            </a:gs>
            <a:gs pos="100000">
              <a:schemeClr val="accent2">
                <a:hueOff val="0"/>
                <a:satOff val="0"/>
                <a:lumOff val="0"/>
                <a:alphaOff val="0"/>
                <a:shade val="78000"/>
                <a:satMod val="120000"/>
                <a:lumMod val="99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zh-TW" altLang="en-US" sz="1800" kern="1200" dirty="0" smtClean="0"/>
            <a:t>方案實踐</a:t>
          </a:r>
          <a:endParaRPr lang="zh-TW" altLang="en-US" sz="1800" kern="1200" dirty="0"/>
        </a:p>
      </dsp:txBody>
      <dsp:txXfrm>
        <a:off x="762439" y="1386565"/>
        <a:ext cx="1576129" cy="852064"/>
      </dsp:txXfrm>
    </dsp:sp>
    <dsp:sp modelId="{9E2E685C-9BAA-439D-B48A-52E2BDCE180B}">
      <dsp:nvSpPr>
        <dsp:cNvPr id="0" name=""/>
        <dsp:cNvSpPr/>
      </dsp:nvSpPr>
      <dsp:spPr>
        <a:xfrm rot="5400000">
          <a:off x="1380801" y="2287765"/>
          <a:ext cx="339405" cy="407286"/>
        </a:xfrm>
        <a:prstGeom prst="rightArrow">
          <a:avLst>
            <a:gd name="adj1" fmla="val 60000"/>
            <a:gd name="adj2" fmla="val 50000"/>
          </a:avLst>
        </a:prstGeom>
        <a:gradFill rotWithShape="0">
          <a:gsLst>
            <a:gs pos="0">
              <a:schemeClr val="accent2">
                <a:tint val="60000"/>
                <a:hueOff val="0"/>
                <a:satOff val="0"/>
                <a:lumOff val="0"/>
                <a:alphaOff val="0"/>
                <a:tint val="94000"/>
                <a:satMod val="103000"/>
                <a:lumMod val="102000"/>
              </a:schemeClr>
            </a:gs>
            <a:gs pos="50000">
              <a:schemeClr val="accent2">
                <a:tint val="60000"/>
                <a:hueOff val="0"/>
                <a:satOff val="0"/>
                <a:lumOff val="0"/>
                <a:alphaOff val="0"/>
                <a:shade val="100000"/>
                <a:satMod val="110000"/>
                <a:lumMod val="100000"/>
              </a:schemeClr>
            </a:gs>
            <a:gs pos="100000">
              <a:schemeClr val="accent2">
                <a:tint val="60000"/>
                <a:hueOff val="0"/>
                <a:satOff val="0"/>
                <a:lumOff val="0"/>
                <a:alphaOff val="0"/>
                <a:shade val="78000"/>
                <a:satMod val="120000"/>
                <a:lumMod val="99000"/>
              </a:schemeClr>
            </a:gs>
          </a:gsLst>
          <a:lin ang="5400000" scaled="0"/>
        </a:gradFill>
        <a:ln>
          <a:noFill/>
        </a:ln>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lvl="0" algn="ctr" defTabSz="622300">
            <a:lnSpc>
              <a:spcPct val="90000"/>
            </a:lnSpc>
            <a:spcBef>
              <a:spcPct val="0"/>
            </a:spcBef>
            <a:spcAft>
              <a:spcPct val="35000"/>
            </a:spcAft>
          </a:pPr>
          <a:endParaRPr lang="zh-TW" altLang="en-US" sz="1400" kern="1200"/>
        </a:p>
      </dsp:txBody>
      <dsp:txXfrm rot="-5400000">
        <a:off x="1428318" y="2321706"/>
        <a:ext cx="244372" cy="237584"/>
      </dsp:txXfrm>
    </dsp:sp>
    <dsp:sp modelId="{F1C96B6A-5F30-404D-8644-F0741CF60138}">
      <dsp:nvSpPr>
        <dsp:cNvPr id="0" name=""/>
        <dsp:cNvSpPr/>
      </dsp:nvSpPr>
      <dsp:spPr>
        <a:xfrm>
          <a:off x="735930" y="2717679"/>
          <a:ext cx="1629147" cy="905082"/>
        </a:xfrm>
        <a:prstGeom prst="roundRect">
          <a:avLst>
            <a:gd name="adj" fmla="val 10000"/>
          </a:avLst>
        </a:prstGeom>
        <a:solidFill>
          <a:schemeClr val="accent3"/>
        </a:solidFill>
        <a:ln w="12700" cap="flat" cmpd="sng" algn="in">
          <a:solidFill>
            <a:schemeClr val="accent3">
              <a:shade val="50000"/>
            </a:schemeClr>
          </a:solidFill>
          <a:prstDash val="solid"/>
        </a:ln>
        <a:effectLst/>
        <a:scene3d>
          <a:camera prst="orthographicFront"/>
          <a:lightRig rig="flat" dir="t"/>
        </a:scene3d>
        <a:sp3d/>
      </dsp:spPr>
      <dsp:style>
        <a:lnRef idx="2">
          <a:schemeClr val="accent3">
            <a:shade val="50000"/>
          </a:schemeClr>
        </a:lnRef>
        <a:fillRef idx="1">
          <a:schemeClr val="accent3"/>
        </a:fillRef>
        <a:effectRef idx="0">
          <a:schemeClr val="accent3"/>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zh-TW" altLang="en-US" sz="1800" kern="1200" dirty="0" smtClean="0"/>
            <a:t>成果審核</a:t>
          </a:r>
          <a:endParaRPr lang="zh-TW" altLang="en-US" sz="1800" kern="1200" dirty="0"/>
        </a:p>
      </dsp:txBody>
      <dsp:txXfrm>
        <a:off x="762439" y="2744188"/>
        <a:ext cx="1576129" cy="852064"/>
      </dsp:txXfrm>
    </dsp:sp>
    <dsp:sp modelId="{F1B4402A-4B23-48E0-B683-9FD7B97BC6D1}">
      <dsp:nvSpPr>
        <dsp:cNvPr id="0" name=""/>
        <dsp:cNvSpPr/>
      </dsp:nvSpPr>
      <dsp:spPr>
        <a:xfrm rot="5400000">
          <a:off x="1380801" y="3645388"/>
          <a:ext cx="339405" cy="407286"/>
        </a:xfrm>
        <a:prstGeom prst="rightArrow">
          <a:avLst>
            <a:gd name="adj1" fmla="val 60000"/>
            <a:gd name="adj2" fmla="val 50000"/>
          </a:avLst>
        </a:prstGeom>
        <a:gradFill rotWithShape="0">
          <a:gsLst>
            <a:gs pos="0">
              <a:schemeClr val="accent2">
                <a:tint val="60000"/>
                <a:hueOff val="0"/>
                <a:satOff val="0"/>
                <a:lumOff val="0"/>
                <a:alphaOff val="0"/>
                <a:tint val="94000"/>
                <a:satMod val="103000"/>
                <a:lumMod val="102000"/>
              </a:schemeClr>
            </a:gs>
            <a:gs pos="50000">
              <a:schemeClr val="accent2">
                <a:tint val="60000"/>
                <a:hueOff val="0"/>
                <a:satOff val="0"/>
                <a:lumOff val="0"/>
                <a:alphaOff val="0"/>
                <a:shade val="100000"/>
                <a:satMod val="110000"/>
                <a:lumMod val="100000"/>
              </a:schemeClr>
            </a:gs>
            <a:gs pos="100000">
              <a:schemeClr val="accent2">
                <a:tint val="60000"/>
                <a:hueOff val="0"/>
                <a:satOff val="0"/>
                <a:lumOff val="0"/>
                <a:alphaOff val="0"/>
                <a:shade val="78000"/>
                <a:satMod val="120000"/>
                <a:lumMod val="99000"/>
              </a:schemeClr>
            </a:gs>
          </a:gsLst>
          <a:lin ang="5400000" scaled="0"/>
        </a:gradFill>
        <a:ln>
          <a:noFill/>
        </a:ln>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lvl="0" algn="ctr" defTabSz="622300">
            <a:lnSpc>
              <a:spcPct val="90000"/>
            </a:lnSpc>
            <a:spcBef>
              <a:spcPct val="0"/>
            </a:spcBef>
            <a:spcAft>
              <a:spcPct val="35000"/>
            </a:spcAft>
          </a:pPr>
          <a:endParaRPr lang="zh-TW" altLang="en-US" sz="1400" kern="1200"/>
        </a:p>
      </dsp:txBody>
      <dsp:txXfrm rot="-5400000">
        <a:off x="1428318" y="3679329"/>
        <a:ext cx="244372" cy="237584"/>
      </dsp:txXfrm>
    </dsp:sp>
    <dsp:sp modelId="{EC6FD38A-57D5-4D5F-B888-98C618DE5FD5}">
      <dsp:nvSpPr>
        <dsp:cNvPr id="0" name=""/>
        <dsp:cNvSpPr/>
      </dsp:nvSpPr>
      <dsp:spPr>
        <a:xfrm>
          <a:off x="735930" y="4075302"/>
          <a:ext cx="1629147" cy="905082"/>
        </a:xfrm>
        <a:prstGeom prst="roundRect">
          <a:avLst>
            <a:gd name="adj" fmla="val 10000"/>
          </a:avLst>
        </a:prstGeom>
        <a:gradFill rotWithShape="0">
          <a:gsLst>
            <a:gs pos="0">
              <a:schemeClr val="accent2">
                <a:hueOff val="0"/>
                <a:satOff val="0"/>
                <a:lumOff val="0"/>
                <a:alphaOff val="0"/>
                <a:tint val="94000"/>
                <a:satMod val="103000"/>
                <a:lumMod val="102000"/>
              </a:schemeClr>
            </a:gs>
            <a:gs pos="50000">
              <a:schemeClr val="accent2">
                <a:hueOff val="0"/>
                <a:satOff val="0"/>
                <a:lumOff val="0"/>
                <a:alphaOff val="0"/>
                <a:shade val="100000"/>
                <a:satMod val="110000"/>
                <a:lumMod val="100000"/>
              </a:schemeClr>
            </a:gs>
            <a:gs pos="100000">
              <a:schemeClr val="accent2">
                <a:hueOff val="0"/>
                <a:satOff val="0"/>
                <a:lumOff val="0"/>
                <a:alphaOff val="0"/>
                <a:shade val="78000"/>
                <a:satMod val="120000"/>
                <a:lumMod val="99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zh-TW" altLang="en-US" sz="1800" kern="1200" dirty="0" smtClean="0"/>
            <a:t>未來推廣</a:t>
          </a:r>
          <a:endParaRPr lang="zh-TW" altLang="en-US" sz="1800" kern="1200" dirty="0"/>
        </a:p>
      </dsp:txBody>
      <dsp:txXfrm>
        <a:off x="762439" y="4101811"/>
        <a:ext cx="1576129" cy="852064"/>
      </dsp:txXfrm>
    </dsp:sp>
  </dsp:spTree>
</dsp:drawing>
</file>

<file path=ppt/diagrams/drawing2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9D3E78A-4FA8-402B-BAA8-F5CD25549C8A}">
      <dsp:nvSpPr>
        <dsp:cNvPr id="0" name=""/>
        <dsp:cNvSpPr/>
      </dsp:nvSpPr>
      <dsp:spPr>
        <a:xfrm>
          <a:off x="742051" y="2306"/>
          <a:ext cx="1603654" cy="858142"/>
        </a:xfrm>
        <a:prstGeom prst="roundRect">
          <a:avLst>
            <a:gd name="adj" fmla="val 10000"/>
          </a:avLst>
        </a:prstGeom>
        <a:gradFill rotWithShape="0">
          <a:gsLst>
            <a:gs pos="0">
              <a:schemeClr val="accent2">
                <a:hueOff val="0"/>
                <a:satOff val="0"/>
                <a:lumOff val="0"/>
                <a:alphaOff val="0"/>
                <a:tint val="94000"/>
                <a:satMod val="103000"/>
                <a:lumMod val="102000"/>
              </a:schemeClr>
            </a:gs>
            <a:gs pos="50000">
              <a:schemeClr val="accent2">
                <a:hueOff val="0"/>
                <a:satOff val="0"/>
                <a:lumOff val="0"/>
                <a:alphaOff val="0"/>
                <a:shade val="100000"/>
                <a:satMod val="110000"/>
                <a:lumMod val="100000"/>
              </a:schemeClr>
            </a:gs>
            <a:gs pos="100000">
              <a:schemeClr val="accent2">
                <a:hueOff val="0"/>
                <a:satOff val="0"/>
                <a:lumOff val="0"/>
                <a:alphaOff val="0"/>
                <a:shade val="78000"/>
                <a:satMod val="120000"/>
                <a:lumMod val="99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zh-TW" altLang="en-US" sz="1800" kern="1200" dirty="0" smtClean="0"/>
            <a:t>事前準備工作</a:t>
          </a:r>
          <a:endParaRPr lang="zh-TW" altLang="en-US" sz="1800" kern="1200" dirty="0"/>
        </a:p>
      </dsp:txBody>
      <dsp:txXfrm>
        <a:off x="767185" y="27440"/>
        <a:ext cx="1553386" cy="807874"/>
      </dsp:txXfrm>
    </dsp:sp>
    <dsp:sp modelId="{1DF3F8FF-5801-45B2-9541-FB5F530AE9D4}">
      <dsp:nvSpPr>
        <dsp:cNvPr id="0" name=""/>
        <dsp:cNvSpPr/>
      </dsp:nvSpPr>
      <dsp:spPr>
        <a:xfrm rot="5400000">
          <a:off x="1382976" y="881903"/>
          <a:ext cx="321803" cy="386164"/>
        </a:xfrm>
        <a:prstGeom prst="rightArrow">
          <a:avLst>
            <a:gd name="adj1" fmla="val 60000"/>
            <a:gd name="adj2" fmla="val 50000"/>
          </a:avLst>
        </a:prstGeom>
        <a:gradFill rotWithShape="0">
          <a:gsLst>
            <a:gs pos="0">
              <a:schemeClr val="accent2">
                <a:tint val="60000"/>
                <a:hueOff val="0"/>
                <a:satOff val="0"/>
                <a:lumOff val="0"/>
                <a:alphaOff val="0"/>
                <a:tint val="94000"/>
                <a:satMod val="103000"/>
                <a:lumMod val="102000"/>
              </a:schemeClr>
            </a:gs>
            <a:gs pos="50000">
              <a:schemeClr val="accent2">
                <a:tint val="60000"/>
                <a:hueOff val="0"/>
                <a:satOff val="0"/>
                <a:lumOff val="0"/>
                <a:alphaOff val="0"/>
                <a:shade val="100000"/>
                <a:satMod val="110000"/>
                <a:lumMod val="100000"/>
              </a:schemeClr>
            </a:gs>
            <a:gs pos="100000">
              <a:schemeClr val="accent2">
                <a:tint val="60000"/>
                <a:hueOff val="0"/>
                <a:satOff val="0"/>
                <a:lumOff val="0"/>
                <a:alphaOff val="0"/>
                <a:shade val="78000"/>
                <a:satMod val="120000"/>
                <a:lumMod val="99000"/>
              </a:schemeClr>
            </a:gs>
          </a:gsLst>
          <a:lin ang="5400000" scaled="0"/>
        </a:gradFill>
        <a:ln>
          <a:noFill/>
        </a:ln>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lvl="0" algn="ctr" defTabSz="622300">
            <a:lnSpc>
              <a:spcPct val="90000"/>
            </a:lnSpc>
            <a:spcBef>
              <a:spcPct val="0"/>
            </a:spcBef>
            <a:spcAft>
              <a:spcPct val="35000"/>
            </a:spcAft>
          </a:pPr>
          <a:endParaRPr lang="zh-TW" altLang="en-US" sz="1400" kern="1200"/>
        </a:p>
      </dsp:txBody>
      <dsp:txXfrm rot="-5400000">
        <a:off x="1428029" y="914084"/>
        <a:ext cx="231698" cy="225262"/>
      </dsp:txXfrm>
    </dsp:sp>
    <dsp:sp modelId="{AF6AE934-F98B-490F-B189-932E6A2F8F9B}">
      <dsp:nvSpPr>
        <dsp:cNvPr id="0" name=""/>
        <dsp:cNvSpPr/>
      </dsp:nvSpPr>
      <dsp:spPr>
        <a:xfrm>
          <a:off x="742051" y="1289521"/>
          <a:ext cx="1603654" cy="858142"/>
        </a:xfrm>
        <a:prstGeom prst="roundRect">
          <a:avLst>
            <a:gd name="adj" fmla="val 10000"/>
          </a:avLst>
        </a:prstGeom>
        <a:gradFill rotWithShape="0">
          <a:gsLst>
            <a:gs pos="0">
              <a:schemeClr val="accent2">
                <a:hueOff val="0"/>
                <a:satOff val="0"/>
                <a:lumOff val="0"/>
                <a:alphaOff val="0"/>
                <a:tint val="94000"/>
                <a:satMod val="103000"/>
                <a:lumMod val="102000"/>
              </a:schemeClr>
            </a:gs>
            <a:gs pos="50000">
              <a:schemeClr val="accent2">
                <a:hueOff val="0"/>
                <a:satOff val="0"/>
                <a:lumOff val="0"/>
                <a:alphaOff val="0"/>
                <a:shade val="100000"/>
                <a:satMod val="110000"/>
                <a:lumMod val="100000"/>
              </a:schemeClr>
            </a:gs>
            <a:gs pos="100000">
              <a:schemeClr val="accent2">
                <a:hueOff val="0"/>
                <a:satOff val="0"/>
                <a:lumOff val="0"/>
                <a:alphaOff val="0"/>
                <a:shade val="78000"/>
                <a:satMod val="120000"/>
                <a:lumMod val="99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zh-TW" altLang="en-US" sz="1800" kern="1200" dirty="0" smtClean="0"/>
            <a:t>方案實踐</a:t>
          </a:r>
          <a:endParaRPr lang="zh-TW" altLang="en-US" sz="1800" kern="1200" dirty="0"/>
        </a:p>
      </dsp:txBody>
      <dsp:txXfrm>
        <a:off x="767185" y="1314655"/>
        <a:ext cx="1553386" cy="807874"/>
      </dsp:txXfrm>
    </dsp:sp>
    <dsp:sp modelId="{9E2E685C-9BAA-439D-B48A-52E2BDCE180B}">
      <dsp:nvSpPr>
        <dsp:cNvPr id="0" name=""/>
        <dsp:cNvSpPr/>
      </dsp:nvSpPr>
      <dsp:spPr>
        <a:xfrm rot="5400000">
          <a:off x="1382976" y="2169117"/>
          <a:ext cx="321803" cy="386164"/>
        </a:xfrm>
        <a:prstGeom prst="rightArrow">
          <a:avLst>
            <a:gd name="adj1" fmla="val 60000"/>
            <a:gd name="adj2" fmla="val 50000"/>
          </a:avLst>
        </a:prstGeom>
        <a:gradFill rotWithShape="0">
          <a:gsLst>
            <a:gs pos="0">
              <a:schemeClr val="accent2">
                <a:tint val="60000"/>
                <a:hueOff val="0"/>
                <a:satOff val="0"/>
                <a:lumOff val="0"/>
                <a:alphaOff val="0"/>
                <a:tint val="94000"/>
                <a:satMod val="103000"/>
                <a:lumMod val="102000"/>
              </a:schemeClr>
            </a:gs>
            <a:gs pos="50000">
              <a:schemeClr val="accent2">
                <a:tint val="60000"/>
                <a:hueOff val="0"/>
                <a:satOff val="0"/>
                <a:lumOff val="0"/>
                <a:alphaOff val="0"/>
                <a:shade val="100000"/>
                <a:satMod val="110000"/>
                <a:lumMod val="100000"/>
              </a:schemeClr>
            </a:gs>
            <a:gs pos="100000">
              <a:schemeClr val="accent2">
                <a:tint val="60000"/>
                <a:hueOff val="0"/>
                <a:satOff val="0"/>
                <a:lumOff val="0"/>
                <a:alphaOff val="0"/>
                <a:shade val="78000"/>
                <a:satMod val="120000"/>
                <a:lumMod val="99000"/>
              </a:schemeClr>
            </a:gs>
          </a:gsLst>
          <a:lin ang="5400000" scaled="0"/>
        </a:gradFill>
        <a:ln>
          <a:noFill/>
        </a:ln>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lvl="0" algn="ctr" defTabSz="622300">
            <a:lnSpc>
              <a:spcPct val="90000"/>
            </a:lnSpc>
            <a:spcBef>
              <a:spcPct val="0"/>
            </a:spcBef>
            <a:spcAft>
              <a:spcPct val="35000"/>
            </a:spcAft>
          </a:pPr>
          <a:endParaRPr lang="zh-TW" altLang="en-US" sz="1400" kern="1200"/>
        </a:p>
      </dsp:txBody>
      <dsp:txXfrm rot="-5400000">
        <a:off x="1428029" y="2201298"/>
        <a:ext cx="231698" cy="225262"/>
      </dsp:txXfrm>
    </dsp:sp>
    <dsp:sp modelId="{F1C96B6A-5F30-404D-8644-F0741CF60138}">
      <dsp:nvSpPr>
        <dsp:cNvPr id="0" name=""/>
        <dsp:cNvSpPr/>
      </dsp:nvSpPr>
      <dsp:spPr>
        <a:xfrm>
          <a:off x="742051" y="2576735"/>
          <a:ext cx="1603654" cy="858142"/>
        </a:xfrm>
        <a:prstGeom prst="roundRect">
          <a:avLst>
            <a:gd name="adj" fmla="val 10000"/>
          </a:avLst>
        </a:prstGeom>
        <a:gradFill rotWithShape="0">
          <a:gsLst>
            <a:gs pos="0">
              <a:schemeClr val="accent2">
                <a:hueOff val="0"/>
                <a:satOff val="0"/>
                <a:lumOff val="0"/>
                <a:alphaOff val="0"/>
                <a:tint val="94000"/>
                <a:satMod val="103000"/>
                <a:lumMod val="102000"/>
              </a:schemeClr>
            </a:gs>
            <a:gs pos="50000">
              <a:schemeClr val="accent2">
                <a:hueOff val="0"/>
                <a:satOff val="0"/>
                <a:lumOff val="0"/>
                <a:alphaOff val="0"/>
                <a:shade val="100000"/>
                <a:satMod val="110000"/>
                <a:lumMod val="100000"/>
              </a:schemeClr>
            </a:gs>
            <a:gs pos="100000">
              <a:schemeClr val="accent2">
                <a:hueOff val="0"/>
                <a:satOff val="0"/>
                <a:lumOff val="0"/>
                <a:alphaOff val="0"/>
                <a:shade val="78000"/>
                <a:satMod val="120000"/>
                <a:lumMod val="99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zh-TW" altLang="en-US" sz="1800" kern="1200" dirty="0" smtClean="0"/>
            <a:t>成果審核</a:t>
          </a:r>
          <a:endParaRPr lang="zh-TW" altLang="en-US" sz="1800" kern="1200" dirty="0"/>
        </a:p>
      </dsp:txBody>
      <dsp:txXfrm>
        <a:off x="767185" y="2601869"/>
        <a:ext cx="1553386" cy="807874"/>
      </dsp:txXfrm>
    </dsp:sp>
    <dsp:sp modelId="{F1B4402A-4B23-48E0-B683-9FD7B97BC6D1}">
      <dsp:nvSpPr>
        <dsp:cNvPr id="0" name=""/>
        <dsp:cNvSpPr/>
      </dsp:nvSpPr>
      <dsp:spPr>
        <a:xfrm rot="5400000">
          <a:off x="1382976" y="3456332"/>
          <a:ext cx="321803" cy="386164"/>
        </a:xfrm>
        <a:prstGeom prst="rightArrow">
          <a:avLst>
            <a:gd name="adj1" fmla="val 60000"/>
            <a:gd name="adj2" fmla="val 50000"/>
          </a:avLst>
        </a:prstGeom>
        <a:gradFill rotWithShape="0">
          <a:gsLst>
            <a:gs pos="0">
              <a:schemeClr val="accent2">
                <a:tint val="60000"/>
                <a:hueOff val="0"/>
                <a:satOff val="0"/>
                <a:lumOff val="0"/>
                <a:alphaOff val="0"/>
                <a:tint val="94000"/>
                <a:satMod val="103000"/>
                <a:lumMod val="102000"/>
              </a:schemeClr>
            </a:gs>
            <a:gs pos="50000">
              <a:schemeClr val="accent2">
                <a:tint val="60000"/>
                <a:hueOff val="0"/>
                <a:satOff val="0"/>
                <a:lumOff val="0"/>
                <a:alphaOff val="0"/>
                <a:shade val="100000"/>
                <a:satMod val="110000"/>
                <a:lumMod val="100000"/>
              </a:schemeClr>
            </a:gs>
            <a:gs pos="100000">
              <a:schemeClr val="accent2">
                <a:tint val="60000"/>
                <a:hueOff val="0"/>
                <a:satOff val="0"/>
                <a:lumOff val="0"/>
                <a:alphaOff val="0"/>
                <a:shade val="78000"/>
                <a:satMod val="120000"/>
                <a:lumMod val="99000"/>
              </a:schemeClr>
            </a:gs>
          </a:gsLst>
          <a:lin ang="5400000" scaled="0"/>
        </a:gradFill>
        <a:ln>
          <a:noFill/>
        </a:ln>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lvl="0" algn="ctr" defTabSz="622300">
            <a:lnSpc>
              <a:spcPct val="90000"/>
            </a:lnSpc>
            <a:spcBef>
              <a:spcPct val="0"/>
            </a:spcBef>
            <a:spcAft>
              <a:spcPct val="35000"/>
            </a:spcAft>
          </a:pPr>
          <a:endParaRPr lang="zh-TW" altLang="en-US" sz="1400" kern="1200"/>
        </a:p>
      </dsp:txBody>
      <dsp:txXfrm rot="-5400000">
        <a:off x="1428029" y="3488513"/>
        <a:ext cx="231698" cy="225262"/>
      </dsp:txXfrm>
    </dsp:sp>
    <dsp:sp modelId="{EC6FD38A-57D5-4D5F-B888-98C618DE5FD5}">
      <dsp:nvSpPr>
        <dsp:cNvPr id="0" name=""/>
        <dsp:cNvSpPr/>
      </dsp:nvSpPr>
      <dsp:spPr>
        <a:xfrm>
          <a:off x="742051" y="3863950"/>
          <a:ext cx="1603654" cy="858142"/>
        </a:xfrm>
        <a:prstGeom prst="roundRect">
          <a:avLst>
            <a:gd name="adj" fmla="val 10000"/>
          </a:avLst>
        </a:prstGeom>
        <a:solidFill>
          <a:schemeClr val="accent3"/>
        </a:solidFill>
        <a:ln w="12700" cap="flat" cmpd="sng" algn="in">
          <a:solidFill>
            <a:schemeClr val="accent3">
              <a:shade val="50000"/>
            </a:schemeClr>
          </a:solidFill>
          <a:prstDash val="solid"/>
        </a:ln>
        <a:effectLst/>
        <a:scene3d>
          <a:camera prst="orthographicFront"/>
          <a:lightRig rig="flat" dir="t"/>
        </a:scene3d>
        <a:sp3d/>
      </dsp:spPr>
      <dsp:style>
        <a:lnRef idx="2">
          <a:schemeClr val="accent3">
            <a:shade val="50000"/>
          </a:schemeClr>
        </a:lnRef>
        <a:fillRef idx="1">
          <a:schemeClr val="accent3"/>
        </a:fillRef>
        <a:effectRef idx="0">
          <a:schemeClr val="accent3"/>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zh-TW" altLang="en-US" sz="1800" kern="1200" dirty="0" smtClean="0"/>
            <a:t>未來推廣</a:t>
          </a:r>
          <a:endParaRPr lang="zh-TW" altLang="en-US" sz="1800" kern="1200" dirty="0"/>
        </a:p>
      </dsp:txBody>
      <dsp:txXfrm>
        <a:off x="767185" y="3889084"/>
        <a:ext cx="1553386" cy="807874"/>
      </dsp:txXfrm>
    </dsp:sp>
  </dsp:spTree>
</dsp:drawing>
</file>

<file path=ppt/diagrams/layout1.xml><?xml version="1.0" encoding="utf-8"?>
<dgm:layoutDef xmlns:dgm="http://schemas.openxmlformats.org/drawingml/2006/diagram" xmlns:a="http://schemas.openxmlformats.org/drawingml/2006/main" uniqueId="urn:microsoft.com/office/officeart/2005/8/layout/radial6">
  <dgm:title val=""/>
  <dgm:desc val=""/>
  <dgm:catLst>
    <dgm:cat type="cycle" pri="9000"/>
    <dgm:cat type="relationship" pri="21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Name0">
    <dgm:varLst>
      <dgm:chMax val="1"/>
      <dgm:dir/>
      <dgm:animLvl val="ctr"/>
      <dgm:resizeHandles val="exact"/>
    </dgm:varLst>
    <dgm:choose name="Name1">
      <dgm:if name="Name2" func="var" arg="dir" op="equ" val="norm">
        <dgm:choose name="Name3">
          <dgm:if name="Name4" axis="ch ch" ptType="node node" st="1 1" cnt="1 0" func="cnt" op="lte" val="1">
            <dgm:alg type="cycle">
              <dgm:param type="stAng" val="90"/>
              <dgm:param type="spanAng" val="360"/>
              <dgm:param type="ctrShpMap" val="fNode"/>
            </dgm:alg>
          </dgm:if>
          <dgm:else name="Name5">
            <dgm:alg type="cycle">
              <dgm:param type="stAng" val="0"/>
              <dgm:param type="spanAng" val="360"/>
              <dgm:param type="ctrShpMap" val="fNode"/>
            </dgm:alg>
          </dgm:else>
        </dgm:choose>
      </dgm:if>
      <dgm:else name="Name6">
        <dgm:choose name="Name7">
          <dgm:if name="Name8" axis="ch ch" ptType="node node" st="1 1" cnt="1 0" func="cnt" op="lte" val="1">
            <dgm:alg type="cycle">
              <dgm:param type="stAng" val="-90"/>
              <dgm:param type="spanAng" val="360"/>
              <dgm:param type="ctrShpMap" val="fNode"/>
            </dgm:alg>
          </dgm:if>
          <dgm:else name="Name9">
            <dgm:alg type="cycle">
              <dgm:param type="stAng" val="0"/>
              <dgm:param type="spanAng" val="-360"/>
              <dgm:param type="ctrShpMap" val="fNode"/>
            </dgm:alg>
          </dgm:else>
        </dgm:choose>
      </dgm:else>
    </dgm:choose>
    <dgm:shape xmlns:r="http://schemas.openxmlformats.org/officeDocument/2006/relationships" r:blip="">
      <dgm:adjLst/>
    </dgm:shape>
    <dgm:presOf/>
    <dgm:choose name="Name10">
      <dgm:if name="Name11" func="var" arg="dir" op="equ" val="norm">
        <dgm:choose name="Name12">
          <dgm:if name="Name13"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des" forName="oneNode" refType="primFontSz" refFor="ch" refForName="centerShape" op="lte" fact="0.95"/>
              <dgm:constr type="diam" for="ch" forName="singleconn" refType="diam" op="equ" fact="-1"/>
              <dgm:constr type="h" for="ch" forName="singleconn" refType="w" refFor="ch" refForName="oneComp" fact="0.24"/>
              <dgm:constr type="w" for="ch" forName="dummya" refType="w" refFor="ch" refForName="oneComp" op="equ"/>
              <dgm:constr type="w" for="ch" forName="dummyb" refType="w" refFor="ch" refForName="oneComp" op="equ"/>
              <dgm:constr type="w" for="ch" forName="dummyc" refType="w" refFor="ch" refForName="oneComp" op="equ"/>
            </dgm:constrLst>
          </dgm:if>
          <dgm:else name="Name14">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forName="sibTrans" refType="diam" op="equ"/>
              <dgm:constr type="h" for="ch" forName="sibTrans" refType="w" refFor="ch" refForName="node" fact="0.24"/>
              <dgm:constr type="w" for="ch" forName="dummy" val="1"/>
            </dgm:constrLst>
          </dgm:else>
        </dgm:choose>
      </dgm:if>
      <dgm:else name="Name15">
        <dgm:choose name="Name16">
          <dgm:if name="Name17"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ch" forName="oneNode" refType="primFontSz" refFor="ch" refForName="centerShape" op="lte" fact="0.95"/>
              <dgm:constr type="diam" for="ch" forName="singleconn" refType="diam"/>
              <dgm:constr type="h" for="ch" forName="singleconn" refType="w" refFor="ch" refForName="oneComp" fact="0.24"/>
              <dgm:constr type="diam" for="ch" refType="diam" op="equ"/>
              <dgm:constr type="w" for="ch" forName="dummya" refType="w" refFor="ch" refForName="oneComp" op="equ"/>
              <dgm:constr type="w" for="ch" forName="dummyb" refType="w" refFor="ch" refForName="oneComp" op="equ"/>
              <dgm:constr type="w" for="ch" forName="dummyc" refType="w" refFor="ch" refForName="oneComp" op="equ"/>
            </dgm:constrLst>
          </dgm:if>
          <dgm:else name="Name18">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ptType="sibTrans" refType="diam" fact="-1"/>
              <dgm:constr type="h" for="ch" forName="sibTrans" refType="w" refFor="ch" refForName="node" fact="0.24"/>
              <dgm:constr type="diam" for="ch" refType="diam" op="equ" fact="-1"/>
              <dgm:constr type="w" for="ch" forName="dummy" val="1"/>
            </dgm:constrLst>
          </dgm:else>
        </dgm:choose>
      </dgm:else>
    </dgm:choose>
    <dgm:ruleLst>
      <dgm:rule type="diam" val="INF" fact="NaN" max="NaN"/>
    </dgm:ruleLst>
    <dgm:forEach name="Name19"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20" axis="ch">
        <dgm:forEach name="Name21" axis="self" ptType="node">
          <dgm:choose name="Name22">
            <dgm:if name="Name23" axis="par ch" ptType="node node" func="cnt" op="gt" val="1">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dummy">
                <dgm:alg type="sp"/>
                <dgm:shape xmlns:r="http://schemas.openxmlformats.org/officeDocument/2006/relationships" r:blip="">
                  <dgm:adjLst/>
                </dgm:shape>
                <dgm:presOf/>
                <dgm:constrLst>
                  <dgm:constr type="h" refType="w"/>
                </dgm:constrLst>
                <dgm:ruleLst/>
              </dgm:layoutNode>
              <dgm:forEach name="sibTransForEach" axis="followSib" ptType="sibTrans" hideLastTrans="0" cnt="1">
                <dgm:layoutNode name="sibTrans" styleLbl="sibTrans2D1">
                  <dgm:alg type="conn">
                    <dgm:param type="connRout" val="curve"/>
                    <dgm:param type="begPts" val="ctr"/>
                    <dgm:param type="endPts" val="ctr"/>
                    <dgm:param type="begSty" val="noArr"/>
                    <dgm:param type="endSty" val="noArr"/>
                    <dgm:param type="dstNode" val="node"/>
                  </dgm:alg>
                  <dgm:shape xmlns:r="http://schemas.openxmlformats.org/officeDocument/2006/relationships" type="conn" r:blip="" zOrderOff="-999">
                    <dgm:adjLst/>
                  </dgm:shape>
                  <dgm:presOf axis="self"/>
                  <dgm:constrLst>
                    <dgm:constr type="begPad"/>
                    <dgm:constr type="endPad"/>
                  </dgm:constrLst>
                  <dgm:ruleLst/>
                </dgm:layoutNode>
              </dgm:forEach>
            </dgm:if>
            <dgm:if name="Name24" axis="par ch" ptType="node node" func="cnt" op="equ" val="1">
              <dgm:layoutNode name="oneComp">
                <dgm:alg type="composite">
                  <dgm:param type="ar" val="1"/>
                </dgm:alg>
                <dgm:shape xmlns:r="http://schemas.openxmlformats.org/officeDocument/2006/relationships" r:blip="">
                  <dgm:adjLst/>
                </dgm:shape>
                <dgm:presOf/>
                <dgm:constrLst>
                  <dgm:constr type="h" refType="w"/>
                  <dgm:constr type="l" for="ch" forName="dummyConnPt" refType="w" fact="0.5"/>
                  <dgm:constr type="t" for="ch" forName="dummyConnPt" refType="w" fact="0.5"/>
                  <dgm:constr type="l" for="ch" forName="oneNode"/>
                  <dgm:constr type="t" for="ch" forName="oneNode"/>
                  <dgm:constr type="h" for="ch" forName="oneNode" refType="h"/>
                  <dgm:constr type="w" for="ch" forName="oneNode" refType="w"/>
                </dgm:constrLst>
                <dgm:ruleLst/>
                <dgm:layoutNode name="dummyConnPt" styleLbl="node1">
                  <dgm:alg type="sp"/>
                  <dgm:shape xmlns:r="http://schemas.openxmlformats.org/officeDocument/2006/relationships" r:blip="">
                    <dgm:adjLst/>
                  </dgm:shape>
                  <dgm:presOf/>
                  <dgm:constrLst>
                    <dgm:constr type="w" val="1"/>
                    <dgm:constr type="h" val="1"/>
                  </dgm:constrLst>
                  <dgm:ruleLst/>
                </dgm:layoutNode>
                <dgm:layoutNode name="on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dgm:layoutNode name="dummya">
                <dgm:alg type="sp"/>
                <dgm:shape xmlns:r="http://schemas.openxmlformats.org/officeDocument/2006/relationships" r:blip="">
                  <dgm:adjLst/>
                </dgm:shape>
                <dgm:presOf/>
                <dgm:constrLst>
                  <dgm:constr type="h" refType="w"/>
                </dgm:constrLst>
                <dgm:ruleLst/>
              </dgm:layoutNode>
              <dgm:layoutNode name="dummyb">
                <dgm:alg type="sp"/>
                <dgm:shape xmlns:r="http://schemas.openxmlformats.org/officeDocument/2006/relationships" r:blip="">
                  <dgm:adjLst/>
                </dgm:shape>
                <dgm:presOf/>
                <dgm:constrLst>
                  <dgm:constr type="h" refType="w"/>
                </dgm:constrLst>
                <dgm:ruleLst/>
              </dgm:layoutNode>
              <dgm:layoutNode name="dummyc">
                <dgm:alg type="sp"/>
                <dgm:shape xmlns:r="http://schemas.openxmlformats.org/officeDocument/2006/relationships" r:blip="">
                  <dgm:adjLst/>
                </dgm:shape>
                <dgm:presOf/>
                <dgm:constrLst>
                  <dgm:constr type="h" refType="w"/>
                </dgm:constrLst>
                <dgm:ruleLst/>
              </dgm:layoutNode>
              <dgm:forEach name="sibTransForEach1" axis="followSib" ptType="sibTrans" hideLastTrans="0" cnt="1">
                <dgm:layoutNode name="singleconn" styleLbl="sibTrans2D1">
                  <dgm:alg type="conn">
                    <dgm:param type="connRout" val="longCurve"/>
                    <dgm:param type="begPts" val="bCtr"/>
                    <dgm:param type="endPts" val="tCtr"/>
                    <dgm:param type="begSty" val="noArr"/>
                    <dgm:param type="endSty" val="noArr"/>
                    <dgm:param type="srcNode" val="dummyConnPt"/>
                    <dgm:param type="dstNode" val="dummyConnPt"/>
                  </dgm:alg>
                  <dgm:shape xmlns:r="http://schemas.openxmlformats.org/officeDocument/2006/relationships" type="conn" r:blip="" zOrderOff="-999">
                    <dgm:adjLst/>
                  </dgm:shape>
                  <dgm:presOf axis="self"/>
                  <dgm:constrLst>
                    <dgm:constr type="begPad"/>
                    <dgm:constr type="endPad"/>
                  </dgm:constrLst>
                  <dgm:ruleLst/>
                </dgm:layoutNode>
              </dgm:forEach>
            </dgm:if>
            <dgm:else name="Name25"/>
          </dgm:choose>
        </dgm:forEach>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vList6">
  <dgm:title val=""/>
  <dgm:desc val=""/>
  <dgm:catLst>
    <dgm:cat type="process" pri="22000"/>
    <dgm:cat type="list" pri="1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dgm:varLst>
    <dgm:alg type="lin">
      <dgm:param type="linDir" val="fromT"/>
    </dgm:alg>
    <dgm:shape xmlns:r="http://schemas.openxmlformats.org/officeDocument/2006/relationships" r:blip="">
      <dgm:adjLst/>
    </dgm:shape>
    <dgm:presOf/>
    <dgm:constrLst>
      <dgm:constr type="w" for="ch" forName="linNode" refType="w"/>
      <dgm:constr type="h" for="ch" forName="linNode" refType="h"/>
      <dgm:constr type="h" for="ch" forName="spacing" refType="h" refFor="ch" refForName="linNode" fact="0.1"/>
      <dgm:constr type="primFontSz" for="des" forName="parentShp" op="equ" val="65"/>
      <dgm:constr type="primFontSz" for="des" forName="childShp" op="equ" val="65"/>
    </dgm:constrLst>
    <dgm:ruleLst/>
    <dgm:forEach name="Name1" axis="ch" ptType="node">
      <dgm:layoutNode name="linNode">
        <dgm:choose name="Name2">
          <dgm:if name="Name3" func="var" arg="dir" op="equ" val="norm">
            <dgm:alg type="lin">
              <dgm:param type="linDir" val="fromL"/>
            </dgm:alg>
          </dgm:if>
          <dgm:else name="Name4">
            <dgm:alg type="lin">
              <dgm:param type="linDir" val="fromR"/>
            </dgm:alg>
          </dgm:else>
        </dgm:choose>
        <dgm:shape xmlns:r="http://schemas.openxmlformats.org/officeDocument/2006/relationships" r:blip="">
          <dgm:adjLst/>
        </dgm:shape>
        <dgm:presOf/>
        <dgm:choose name="Name5">
          <dgm:if name="Name6" func="var" arg="dir" op="equ" val="norm">
            <dgm:constrLst>
              <dgm:constr type="w" for="ch" forName="parentShp" refType="w" fact="0.4"/>
              <dgm:constr type="h" for="ch" forName="parentShp" refType="h"/>
              <dgm:constr type="w" for="ch" forName="childShp" refType="w" fact="0.6"/>
              <dgm:constr type="h" for="ch" forName="childShp" refType="h" refFor="ch" refForName="parentShp"/>
            </dgm:constrLst>
          </dgm:if>
          <dgm:else name="Name7">
            <dgm:constrLst>
              <dgm:constr type="w" for="ch" forName="parentShp" refType="w" fact="0.4"/>
              <dgm:constr type="h" for="ch" forName="parentShp" refType="h"/>
              <dgm:constr type="w" for="ch" forName="childShp" refType="w" fact="0.6"/>
              <dgm:constr type="h" for="ch" forName="childShp" refType="h" refFor="ch" refForName="parentShp"/>
            </dgm:constrLst>
          </dgm:else>
        </dgm:choose>
        <dgm:ruleLst/>
        <dgm:layoutNode name="parentShp" styleLbl="node1">
          <dgm:varLst>
            <dgm:bulletEnabled val="1"/>
          </dgm:varLst>
          <dgm:alg type="tx"/>
          <dgm:shape xmlns:r="http://schemas.openxmlformats.org/officeDocument/2006/relationships" type="roundRect" r:blip="">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layoutNode name="childShp" styleLbl="bgAccFollowNode1">
          <dgm:varLst>
            <dgm:bulletEnabled val="1"/>
          </dgm:varLst>
          <dgm:alg type="tx">
            <dgm:param type="stBulletLvl" val="1"/>
          </dgm:alg>
          <dgm:choose name="Name8">
            <dgm:if name="Name9" func="var" arg="dir" op="equ" val="norm">
              <dgm:shape xmlns:r="http://schemas.openxmlformats.org/officeDocument/2006/relationships" type="rightArrow" r:blip="" zOrderOff="-2">
                <dgm:adjLst>
                  <dgm:adj idx="1" val="0.75"/>
                </dgm:adjLst>
              </dgm:shape>
            </dgm:if>
            <dgm:else name="Name10">
              <dgm:shape xmlns:r="http://schemas.openxmlformats.org/officeDocument/2006/relationships" rot="180" type="rightArrow" r:blip="" zOrderOff="-2">
                <dgm:adjLst>
                  <dgm:adj idx="1" val="0.75"/>
                </dgm:adjLst>
              </dgm:shape>
            </dgm:else>
          </dgm:choose>
          <dgm:presOf axis="des" ptType="node"/>
          <dgm:constrLst>
            <dgm:constr type="secFontSz" refType="primFontSz"/>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dgm:forEach name="Name11" axis="followSib" ptType="sibTrans" cnt="1">
        <dgm:layoutNode name="spacing">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bProcess3">
  <dgm:title val=""/>
  <dgm:desc val=""/>
  <dgm:catLst>
    <dgm:cat type="process" pri="18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axis="self" func="var" arg="dir" op="equ" val="norm">
        <dgm:alg type="snake">
          <dgm:param type="grDir" val="tL"/>
          <dgm:param type="flowDir" val="row"/>
          <dgm:param type="contDir" val="sameDir"/>
          <dgm:param type="bkpt" val="endCnv"/>
        </dgm:alg>
      </dgm:if>
      <dgm:else name="Name3">
        <dgm:alg type="snake">
          <dgm:param type="grDir" val="tR"/>
          <dgm:param type="flowDir" val="row"/>
          <dgm:param type="contDir" val="sameDir"/>
          <dgm:param type="bkpt" val="endCnv"/>
        </dgm:alg>
      </dgm:else>
    </dgm:choose>
    <dgm:shape xmlns:r="http://schemas.openxmlformats.org/officeDocument/2006/relationships" r:blip="">
      <dgm:adjLst/>
    </dgm:shape>
    <dgm:presOf/>
    <dgm:constrLst>
      <dgm:constr type="w" for="ch" ptType="node" refType="w"/>
      <dgm:constr type="w" for="ch" forName="sibTrans" refType="w" refFor="ch" refPtType="node" op="equ" fact="0.23"/>
      <dgm:constr type="sp" refType="w" refFor="ch" refForName="sibTrans" op="equ"/>
      <dgm:constr type="userB" for="des" forName="connectorText" refType="sp"/>
      <dgm:constr type="primFontSz" for="ch" ptType="node" op="equ" val="65"/>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ect" r:blip="">
          <dgm:adjLst/>
        </dgm:shape>
        <dgm:presOf axis="desOrSelf" ptType="node"/>
        <dgm:constrLst>
          <dgm:constr type="h" refType="w" fact="0.6"/>
        </dgm:constrLst>
        <dgm:ruleLst>
          <dgm:rule type="primFontSz" val="5" fact="NaN" max="NaN"/>
        </dgm:ruleLst>
      </dgm:layoutNode>
      <dgm:forEach name="sibTransForEach" axis="followSib" ptType="sibTrans" cnt="1">
        <dgm:layoutNode name="sibTrans">
          <dgm:choose name="Name4">
            <dgm:if name="Name5" axis="self" func="var" arg="dir" op="equ" val="norm">
              <dgm:alg type="conn">
                <dgm:param type="connRout" val="bend"/>
                <dgm:param type="dim" val="1D"/>
                <dgm:param type="begPts" val="midR bCtr"/>
                <dgm:param type="endPts" val="midL tCtr"/>
              </dgm:alg>
            </dgm:if>
            <dgm:else name="Name6">
              <dgm:alg type="conn">
                <dgm:param type="connRout" val="bend"/>
                <dgm:param type="dim" val="1D"/>
                <dgm:param type="begPts" val="midL bCtr"/>
                <dgm:param type="endPts" val="midR tCtr"/>
              </dgm:alg>
            </dgm:else>
          </dgm:choose>
          <dgm:shape xmlns:r="http://schemas.openxmlformats.org/officeDocument/2006/relationships" type="conn" r:blip="" zOrderOff="-2">
            <dgm:adjLst/>
          </dgm:shape>
          <dgm:presOf axis="self"/>
          <dgm:constrLst>
            <dgm:constr type="begPad" val="-0.05"/>
            <dgm:constr type="endPad" val="0.9"/>
            <dgm:constr type="userA" for="ch" refType="connDist"/>
          </dgm:constrLst>
          <dgm:ruleLst/>
          <dgm:layoutNode name="connectorText">
            <dgm:alg type="tx">
              <dgm:param type="autoTxRot" val="upr"/>
            </dgm:alg>
            <dgm:shape xmlns:r="http://schemas.openxmlformats.org/officeDocument/2006/relationships" type="rect" r:blip="" hideGeom="1">
              <dgm:adjLst/>
            </dgm:shape>
            <dgm:presOf axis="self"/>
            <dgm:constrLst>
              <dgm:constr type="userA"/>
              <dgm:constr type="userB"/>
              <dgm:constr type="w" refType="userA" fact="0.05"/>
              <dgm:constr type="h" refType="userB" fact="0.01"/>
              <dgm:constr type="lMarg" val="1"/>
              <dgm:constr type="rMarg" val="1"/>
              <dgm:constr type="tMarg"/>
              <dgm:constr type="bMarg"/>
            </dgm:constrLst>
            <dgm:ruleLst>
              <dgm:rule type="w" val="NaN" fact="0.6" max="NaN"/>
              <dgm:rule type="h" val="NaN" fact="0.6" max="NaN"/>
              <dgm:rule type="primFontSz" val="5" fact="NaN" max="NaN"/>
            </dgm:ruleLst>
          </dgm:layoutNode>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radial1">
  <dgm:title val=""/>
  <dgm:desc val=""/>
  <dgm:catLst>
    <dgm:cat type="relationship" pri="22000"/>
    <dgm:cat type="cycle" pri="10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90"/>
              <dgm:param type="spanAng" val="360"/>
              <dgm:param type="ctrShpMap" val="fNode"/>
            </dgm:alg>
          </dgm:if>
          <dgm:else name="Name4">
            <dgm:alg type="cycle">
              <dgm:param type="stAng" val="0"/>
              <dgm:param type="spanAng" val="360"/>
              <dgm:param type="ctrShpMap" val="fNode"/>
            </dgm:alg>
          </dgm:else>
        </dgm:choose>
      </dgm:if>
      <dgm:else name="Name5">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w" for="ch" forName="node" refType="w" refFor="ch" refForName="centerShape" op="equ"/>
      <dgm:constr type="sp" refType="w" refFor="ch" refForName="node" fact="0.3"/>
      <dgm:constr type="sibSp" refType="w" refFor="ch" refForName="node" fact="0.3"/>
      <dgm:constr type="primFontSz" for="ch" forName="centerShape" val="65"/>
      <dgm:constr type="primFontSz" for="des" forName="node" op="equ" val="65"/>
      <dgm:constr type="primFontSz" for="des" forName="connTx" val="55"/>
      <dgm:constr type="primFontSz" for="des" forName="connTx" refType="primFontSz" refFor="ch" refForName="centerShape" op="lte" fact="0.8"/>
    </dgm:constrLst>
    <dgm:ruleLst/>
    <dgm:forEach name="Name6"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name="Name7" axis="ch">
        <dgm:forEach name="Name8" axis="self" ptType="parTrans">
          <dgm:layoutNode name="Name9">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connDist"/>
              <dgm:constr type="userA" for="ch" refType="connDist"/>
              <dgm:constr type="w" val="1"/>
              <dgm:constr type="h" val="5"/>
              <dgm:constr type="begPad"/>
              <dgm:constr type="endPad"/>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w" val="NaN" fact="0.8" max="NaN"/>
                <dgm:rule type="h" val="NaN" fact="1" max="NaN"/>
                <dgm:rule type="primFontSz" val="5" fact="NaN" max="NaN"/>
              </dgm:ruleLst>
            </dgm:layoutNode>
          </dgm:layoutNode>
        </dgm:forEach>
        <dgm:forEach name="Name10" axis="self" ptType="node">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arrow3">
  <dgm:title val=""/>
  <dgm:desc val=""/>
  <dgm:catLst>
    <dgm:cat type="relationship" pri="5000"/>
  </dgm:catLst>
  <dgm:sampData>
    <dgm:dataModel>
      <dgm:ptLst>
        <dgm:pt modelId="0" type="doc"/>
        <dgm:pt modelId="1">
          <dgm:prSet phldr="1"/>
        </dgm:pt>
        <dgm:pt modelId="2">
          <dgm:prSet phldr="1"/>
        </dgm:pt>
      </dgm:ptLst>
      <dgm:cxnLst>
        <dgm:cxn modelId="4" srcId="0" destId="1" srcOrd="0" destOrd="0"/>
        <dgm:cxn modelId="5" srcId="0" destId="2" srcOrd="1"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Lst>
      <dgm:cxnLst>
        <dgm:cxn modelId="3" srcId="0" destId="1" srcOrd="0" destOrd="0"/>
        <dgm:cxn modelId="4" srcId="0" destId="2" srcOrd="1" destOrd="0"/>
      </dgm:cxnLst>
      <dgm:bg/>
      <dgm:whole/>
    </dgm:dataModel>
  </dgm:clrData>
  <dgm:layoutNode name="compositeShape">
    <dgm:varLst>
      <dgm:chMax val="2"/>
      <dgm:dir/>
      <dgm:resizeHandles val="exact"/>
    </dgm:varLst>
    <dgm:alg type="composite">
      <dgm:param type="horzAlign" val="none"/>
      <dgm:param type="vertAlign" val="none"/>
    </dgm:alg>
    <dgm:shape xmlns:r="http://schemas.openxmlformats.org/officeDocument/2006/relationships" r:blip="">
      <dgm:adjLst/>
    </dgm:shape>
    <dgm:presOf/>
    <dgm:choose name="Name0">
      <dgm:if name="Name1" func="var" arg="dir" op="equ" val="norm">
        <dgm:choose name="Name2">
          <dgm:if name="Name3" axis="ch" ptType="node" func="cnt" op="gte" val="2">
            <dgm:constrLst>
              <dgm:constr type="w" for="ch" forName="divider" refType="w"/>
              <dgm:constr type="h" for="ch" forName="divider" refType="w" fact="0.2"/>
              <dgm:constr type="h" for="ch" forName="divider" refType="h" op="gte" fact="0.2"/>
              <dgm:constr type="h" for="ch" forName="divider" refType="h" op="lte" fact="0.4"/>
              <dgm:constr type="ctrX" for="ch" forName="divider" refType="w" fact="0.5"/>
              <dgm:constr type="ctrY" for="ch" forName="divider" refType="h" fact="0.5"/>
              <dgm:constr type="w" for="ch" forName="downArrow" refType="w" fact="0.3"/>
              <dgm:constr type="h" for="ch" forName="downArrow" refType="h" fact="0.4"/>
              <dgm:constr type="l" for="ch" forName="downArrow" refType="w" fact="0.1"/>
              <dgm:constr type="t" for="ch" forName="downArrow" refType="h" fact="0.05"/>
              <dgm:constr type="lOff" for="ch" forName="downArrow" refType="w" fact="0.02"/>
              <dgm:constr type="w" for="ch" forName="downArrowText" refType="w" fact="0.32"/>
              <dgm:constr type="h" for="ch" forName="downArrowText" refType="h" fact="0.42"/>
              <dgm:constr type="t" for="ch" forName="downArrowText"/>
              <dgm:constr type="r" for="ch" forName="downArrowText" refType="w" fact="0.85"/>
              <dgm:constr type="w" for="ch" forName="upArrow" refType="w" fact="0.3"/>
              <dgm:constr type="h" for="ch" forName="upArrow" refType="h" fact="0.4"/>
              <dgm:constr type="b" for="ch" forName="upArrow" refType="h" fact="0.95"/>
              <dgm:constr type="r" for="ch" forName="upArrow" refType="w" fact="0.9"/>
              <dgm:constr type="rOff" for="ch" forName="upArrow" refType="w" fact="-0.02"/>
              <dgm:constr type="w" for="ch" forName="upArrowText" refType="w" fact="0.32"/>
              <dgm:constr type="h" for="ch" forName="upArrowText" refType="h" fact="0.42"/>
              <dgm:constr type="b" for="ch" forName="upArrowText" refType="h"/>
              <dgm:constr type="l" for="ch" forName="upArrowText" refType="w" fact="0.15"/>
              <dgm:constr type="primFontSz" for="ch" ptType="node" op="equ" val="65"/>
            </dgm:constrLst>
          </dgm:if>
          <dgm:else name="Name4">
            <dgm:constrLst>
              <dgm:constr type="w" for="ch" forName="downArrow" refType="w" fact="0.4"/>
              <dgm:constr type="h" for="ch" forName="downArrow" refType="h" fact="0.8"/>
              <dgm:constr type="l" for="ch" forName="downArrow" refType="w" fact="0.02"/>
              <dgm:constr type="t" for="ch" forName="downArrow" refType="h" fact="0.05"/>
              <dgm:constr type="lOff" for="ch" forName="downArrow" refType="w" fact="0.02"/>
              <dgm:constr type="w" for="ch" forName="downArrowText" refType="w" fact="0.5"/>
              <dgm:constr type="h" for="ch" forName="downArrowText" refType="h"/>
              <dgm:constr type="t" for="ch" forName="downArrowText"/>
              <dgm:constr type="r" for="ch" forName="downArrowText" refType="w"/>
              <dgm:constr type="primFontSz" for="ch" ptType="node" op="equ" val="65"/>
            </dgm:constrLst>
          </dgm:else>
        </dgm:choose>
      </dgm:if>
      <dgm:else name="Name5">
        <dgm:choose name="Name6">
          <dgm:if name="Name7" axis="ch" ptType="node" func="cnt" op="gte" val="2">
            <dgm:constrLst>
              <dgm:constr type="w" for="ch" forName="divider" refType="w"/>
              <dgm:constr type="h" for="ch" forName="divider" refType="w" fact="0.2"/>
              <dgm:constr type="h" for="ch" forName="divider" refType="h" op="gte" fact="0.2"/>
              <dgm:constr type="h" for="ch" forName="divider" refType="h" op="lte" fact="0.4"/>
              <dgm:constr type="ctrX" for="ch" forName="divider" refType="w" fact="0.5"/>
              <dgm:constr type="ctrY" for="ch" forName="divider" refType="h" fact="0.5"/>
              <dgm:constr type="w" for="ch" forName="downArrow" refType="w" fact="0.3"/>
              <dgm:constr type="h" for="ch" forName="downArrow" refType="h" fact="0.4"/>
              <dgm:constr type="r" for="ch" forName="downArrow" refType="w" fact="0.9"/>
              <dgm:constr type="t" for="ch" forName="downArrow" refType="h" fact="0.05"/>
              <dgm:constr type="rOff" for="ch" forName="downArrow" refType="w" fact="-0.02"/>
              <dgm:constr type="w" for="ch" forName="downArrowText" refType="w" fact="0.32"/>
              <dgm:constr type="h" for="ch" forName="downArrowText" refType="h" fact="0.42"/>
              <dgm:constr type="t" for="ch" forName="downArrowText"/>
              <dgm:constr type="l" for="ch" forName="downArrowText" refType="w" fact="0.15"/>
              <dgm:constr type="w" for="ch" forName="upArrow" refType="w" fact="0.3"/>
              <dgm:constr type="h" for="ch" forName="upArrow" refType="h" fact="0.4"/>
              <dgm:constr type="b" for="ch" forName="upArrow" refType="h" fact="0.95"/>
              <dgm:constr type="l" for="ch" forName="upArrow" refType="w" fact="0.1"/>
              <dgm:constr type="lOff" for="ch" forName="upArrow" refType="w" fact="0.02"/>
              <dgm:constr type="w" for="ch" forName="upArrowText" refType="w" fact="0.32"/>
              <dgm:constr type="h" for="ch" forName="upArrowText" refType="h" fact="0.42"/>
              <dgm:constr type="b" for="ch" forName="upArrowText" refType="h"/>
              <dgm:constr type="r" for="ch" forName="upArrowText" refType="w" fact="0.85"/>
              <dgm:constr type="primFontSz" for="ch" ptType="node" op="equ" val="65"/>
            </dgm:constrLst>
          </dgm:if>
          <dgm:else name="Name8">
            <dgm:constrLst>
              <dgm:constr type="w" for="ch" forName="downArrow" refType="w" fact="0.4"/>
              <dgm:constr type="h" for="ch" forName="downArrow" refType="h" fact="0.8"/>
              <dgm:constr type="r" for="ch" forName="downArrow" refType="w" fact="0.98"/>
              <dgm:constr type="t" for="ch" forName="downArrow" refType="h" fact="0.05"/>
              <dgm:constr type="rOff" for="ch" forName="downArrow" refType="w" fact="-0.02"/>
              <dgm:constr type="w" for="ch" forName="downArrowText" refType="w" fact="0.5"/>
              <dgm:constr type="h" for="ch" forName="downArrowText" refType="h"/>
              <dgm:constr type="t" for="ch" forName="downArrowText"/>
              <dgm:constr type="l" for="ch" forName="downArrowText"/>
              <dgm:constr type="primFontSz" for="ch" ptType="node" op="equ" val="65"/>
            </dgm:constrLst>
          </dgm:else>
        </dgm:choose>
      </dgm:else>
    </dgm:choose>
    <dgm:ruleLst/>
    <dgm:choose name="Name9">
      <dgm:if name="Name10" axis="ch" ptType="node" func="cnt" op="gte" val="2">
        <dgm:layoutNode name="divider" styleLbl="fgShp">
          <dgm:alg type="sp"/>
          <dgm:choose name="Name11">
            <dgm:if name="Name12" func="var" arg="dir" op="equ" val="norm">
              <dgm:shape xmlns:r="http://schemas.openxmlformats.org/officeDocument/2006/relationships" rot="-5" type="mathMinus" r:blip="">
                <dgm:adjLst/>
              </dgm:shape>
            </dgm:if>
            <dgm:else name="Name13">
              <dgm:shape xmlns:r="http://schemas.openxmlformats.org/officeDocument/2006/relationships" rot="5" type="mathMinus" r:blip="">
                <dgm:adjLst/>
              </dgm:shape>
            </dgm:else>
          </dgm:choose>
          <dgm:presOf/>
          <dgm:constrLst/>
          <dgm:ruleLst/>
        </dgm:layoutNode>
      </dgm:if>
      <dgm:else name="Name14"/>
    </dgm:choose>
    <dgm:forEach name="Name15" axis="ch" ptType="node" cnt="1">
      <dgm:layoutNode name="downArrow" styleLbl="node1">
        <dgm:alg type="sp"/>
        <dgm:shape xmlns:r="http://schemas.openxmlformats.org/officeDocument/2006/relationships" type="downArrow" r:blip="">
          <dgm:adjLst/>
        </dgm:shape>
        <dgm:presOf/>
        <dgm:constrLst/>
        <dgm:ruleLst/>
      </dgm:layoutNode>
      <dgm:layoutNode name="downArrowText" styleLbl="revTx">
        <dgm:varLst>
          <dgm:bulletEnabled val="1"/>
        </dgm:varLst>
        <dgm:alg type="tx">
          <dgm:param type="txAnchorVertCh" val="mid"/>
        </dgm:alg>
        <dgm:shape xmlns:r="http://schemas.openxmlformats.org/officeDocument/2006/relationships" type="rect" r:blip="">
          <dgm:adjLst/>
        </dgm:shape>
        <dgm:presOf axis="desOrSelf" ptType="node"/>
        <dgm:constrLst/>
        <dgm:ruleLst>
          <dgm:rule type="primFontSz" val="5" fact="NaN" max="NaN"/>
        </dgm:ruleLst>
      </dgm:layoutNode>
    </dgm:forEach>
    <dgm:forEach name="Name16" axis="ch" ptType="node" st="2" cnt="1">
      <dgm:layoutNode name="upArrow" styleLbl="node1">
        <dgm:alg type="sp"/>
        <dgm:shape xmlns:r="http://schemas.openxmlformats.org/officeDocument/2006/relationships" type="upArrow" r:blip="">
          <dgm:adjLst/>
        </dgm:shape>
        <dgm:presOf/>
        <dgm:constrLst/>
        <dgm:ruleLst/>
      </dgm:layoutNode>
      <dgm:layoutNode name="upArrowText" styleLbl="revTx">
        <dgm:varLst>
          <dgm:bulletEnabled val="1"/>
        </dgm:varLst>
        <dgm:alg type="tx">
          <dgm:param type="txAnchorVertCh" val="mid"/>
        </dgm:alg>
        <dgm:shape xmlns:r="http://schemas.openxmlformats.org/officeDocument/2006/relationships" type="rect" r:blip="">
          <dgm:adjLst/>
        </dgm:shape>
        <dgm:presOf axis="desOrSelf" ptType="node"/>
        <dgm:constrLst/>
        <dgm:ruleLst>
          <dgm:rule type="primFontSz" val="5" fact="NaN" max="NaN"/>
        </dgm:ruleLst>
      </dgm:layoutNode>
    </dgm:forEach>
  </dgm:layoutNode>
</dgm:layoutDef>
</file>

<file path=ppt/diagrams/layout7.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05/8/layout/equation2">
  <dgm:title val=""/>
  <dgm:desc val=""/>
  <dgm:catLst>
    <dgm:cat type="relationship" pri="18000"/>
    <dgm:cat type="process" pri="26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param type="linDir" val="fromL"/>
          <dgm:param type="fallback" val="2D"/>
        </dgm:alg>
      </dgm:if>
      <dgm:else name="Name3">
        <dgm:alg type="lin">
          <dgm:param type="linDir" val="fromR"/>
          <dgm:param type="fallback" val="2D"/>
        </dgm:alg>
      </dgm:else>
    </dgm:choose>
    <dgm:shape xmlns:r="http://schemas.openxmlformats.org/officeDocument/2006/relationships" r:blip="">
      <dgm:adjLst/>
    </dgm:shape>
    <dgm:presOf/>
    <dgm:choose name="Name4">
      <dgm:if name="Name5" axis="ch" ptType="node" func="cnt" op="gte" val="3">
        <dgm:constrLst>
          <dgm:constr type="h" for="des" forName="node" refType="w" fact="0.5"/>
          <dgm:constr type="w" for="ch" forName="lastNode" refType="w"/>
          <dgm:constr type="w" for="des" forName="node" refType="h" refFor="des" refForName="node"/>
          <dgm:constr type="w" for="ch" forName="sibTransLast" refType="h" refFor="des" refForName="node" fact="0.6"/>
          <dgm:constr type="h" for="des" forName="sibTrans" refType="h" refFor="des" refForName="node" op="equ" fact="0.58"/>
          <dgm:constr type="w" for="des" forName="sibTrans" refType="h" refFor="des" refForName="sibTrans" op="equ"/>
          <dgm:constr type="primFontSz" for="ch" forName="lastNode" op="equ" val="65"/>
          <dgm:constr type="primFontSz" for="des" forName="node" op="equ" val="65"/>
          <dgm:constr type="primFontSz" for="des" forName="sibTrans" val="55"/>
          <dgm:constr type="primFontSz" for="des" forName="sibTrans" refType="primFontSz" refFor="des" refForName="node" op="lte" fact="0.8"/>
          <dgm:constr type="primFontSz" for="des" forName="connectorText" refType="primFontSz" refFor="des" refForName="node" op="lte" fact="0.8"/>
          <dgm:constr type="primFontSz" for="des" forName="connectorText" refType="primFontSz" refFor="des" refForName="sibTrans" op="equ"/>
          <dgm:constr type="h" for="des" forName="spacerT" refType="h" refFor="des" refForName="sibTrans" fact="0.14"/>
          <dgm:constr type="h" for="des" forName="spacerB" refType="h" refFor="des" refForName="sibTrans" fact="0.14"/>
        </dgm:constrLst>
      </dgm:if>
      <dgm:else name="Name6">
        <dgm:constrLst>
          <dgm:constr type="h" for="des" forName="node" refType="w"/>
          <dgm:constr type="w" for="ch" forName="lastNode" refType="w"/>
          <dgm:constr type="w" for="des" forName="node" refType="h" refFor="des" refForName="node"/>
          <dgm:constr type="w" for="ch" forName="sibTransLast" refType="h" refFor="des" refForName="node" fact="0.6"/>
          <dgm:constr type="h" for="des" forName="sibTrans" refType="h" refFor="des" refForName="node" op="equ" fact="0.58"/>
          <dgm:constr type="w" for="des" forName="sibTrans" refType="h" refFor="des" refForName="sibTrans" op="equ"/>
          <dgm:constr type="primFontSz" for="des" forName="node" val="65"/>
          <dgm:constr type="primFontSz" for="ch" forName="lastNode" refType="primFontSz" refFor="des" refForName="node" op="equ"/>
          <dgm:constr type="primFontSz" for="des" forName="sibTrans" val="55"/>
          <dgm:constr type="primFontSz" for="des" forName="connectorText" refType="primFontSz" refFor="des" refForName="node" op="lte" fact="0.8"/>
          <dgm:constr type="primFontSz" for="des" forName="connectorText" refType="primFontSz" refFor="des" refForName="sibTrans" op="equ"/>
          <dgm:constr type="h" for="des" forName="spacerT" refType="h" refFor="des" refForName="sibTrans" fact="0.14"/>
          <dgm:constr type="h" for="des" forName="spacerB" refType="h" refFor="des" refForName="sibTrans" fact="0.14"/>
        </dgm:constrLst>
      </dgm:else>
    </dgm:choose>
    <dgm:ruleLst/>
    <dgm:choose name="Name7">
      <dgm:if name="Name8" axis="ch" ptType="node" func="cnt" op="gte" val="1">
        <dgm:layoutNode name="vNodes">
          <dgm:alg type="lin">
            <dgm:param type="linDir" val="fromT"/>
            <dgm:param type="fallback" val="2D"/>
          </dgm:alg>
          <dgm:shape xmlns:r="http://schemas.openxmlformats.org/officeDocument/2006/relationships" r:blip="">
            <dgm:adjLst/>
          </dgm:shape>
          <dgm:presOf/>
          <dgm:constrLst/>
          <dgm:ruleLst/>
          <dgm:forEach name="Name9" axis="ch" ptType="node">
            <dgm:choose name="Name10">
              <dgm:if name="Name11" axis="self" func="revPos" op="neq" val="1">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choose name="Name12">
                  <dgm:if name="Name13" axis="self" ptType="node" func="revPos" op="gt" val="2">
                    <dgm:forEach name="sibTransForEach" axis="followSib" ptType="sibTrans" cnt="1">
                      <dgm:layoutNode name="spacerT">
                        <dgm:alg type="sp"/>
                        <dgm:shape xmlns:r="http://schemas.openxmlformats.org/officeDocument/2006/relationships" r:blip="">
                          <dgm:adjLst/>
                        </dgm:shape>
                        <dgm:presOf axis="self"/>
                        <dgm:constrLst/>
                        <dgm:ruleLst/>
                      </dgm:layoutNode>
                      <dgm:layoutNode name="sibTrans">
                        <dgm:alg type="tx"/>
                        <dgm:shape xmlns:r="http://schemas.openxmlformats.org/officeDocument/2006/relationships" type="mathPlus" r:blip="">
                          <dgm:adjLst/>
                        </dgm:shape>
                        <dgm:presOf axis="self"/>
                        <dgm:constrLst>
                          <dgm:constr type="h" refType="w"/>
                          <dgm:constr type="lMarg"/>
                          <dgm:constr type="rMarg"/>
                          <dgm:constr type="tMarg"/>
                          <dgm:constr type="bMarg"/>
                        </dgm:constrLst>
                        <dgm:ruleLst>
                          <dgm:rule type="primFontSz" val="5" fact="NaN" max="NaN"/>
                        </dgm:ruleLst>
                      </dgm:layoutNode>
                      <dgm:layoutNode name="spacerB">
                        <dgm:alg type="sp"/>
                        <dgm:shape xmlns:r="http://schemas.openxmlformats.org/officeDocument/2006/relationships" r:blip="">
                          <dgm:adjLst/>
                        </dgm:shape>
                        <dgm:presOf axis="self"/>
                        <dgm:constrLst/>
                        <dgm:ruleLst/>
                      </dgm:layoutNode>
                    </dgm:forEach>
                  </dgm:if>
                  <dgm:else name="Name14"/>
                </dgm:choose>
              </dgm:if>
              <dgm:else name="Name15"/>
            </dgm:choose>
          </dgm:forEach>
        </dgm:layoutNode>
        <dgm:choose name="Name16">
          <dgm:if name="Name17" axis="ch" ptType="node" func="cnt" op="gt" val="1">
            <dgm:layoutNode name="sibTransLast">
              <dgm:alg type="conn">
                <dgm:param type="begPts" val="auto"/>
                <dgm:param type="endPts" val="auto"/>
                <dgm:param type="srcNode" val="vNodes"/>
                <dgm:param type="dstNode" val="lastNode"/>
              </dgm:alg>
              <dgm:shape xmlns:r="http://schemas.openxmlformats.org/officeDocument/2006/relationships" type="conn" r:blip="">
                <dgm:adjLst/>
              </dgm:shape>
              <dgm:presOf axis="ch" ptType="sibTrans" st="-1" cnt="1"/>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ch desOrSelf" ptType="sibTrans sibTrans" st="-1 1" cnt="1 0"/>
                <dgm:constrLst>
                  <dgm:constr type="lMarg"/>
                  <dgm:constr type="rMarg"/>
                  <dgm:constr type="tMarg"/>
                  <dgm:constr type="bMarg"/>
                </dgm:constrLst>
                <dgm:ruleLst>
                  <dgm:rule type="primFontSz" val="5" fact="NaN" max="NaN"/>
                </dgm:ruleLst>
              </dgm:layoutNode>
            </dgm:layoutNode>
          </dgm:if>
          <dgm:else name="Name18"/>
        </dgm:choose>
        <dgm:layoutNode name="lastNode">
          <dgm:varLst>
            <dgm:bulletEnabled val="1"/>
          </dgm:varLst>
          <dgm:alg type="tx">
            <dgm:param type="txAnchorVertCh" val="mid"/>
          </dgm:alg>
          <dgm:shape xmlns:r="http://schemas.openxmlformats.org/officeDocument/2006/relationships" type="ellipse" r:blip="">
            <dgm:adjLst/>
          </dgm:shape>
          <dgm:presOf axis="ch desOrSelf" ptType="node node" st="-1 1" cnt="1 0"/>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if>
      <dgm:else name="Name19"/>
    </dgm:choose>
  </dgm:layoutNode>
</dgm:layoutDef>
</file>

<file path=ppt/diagrams/layout9.xml><?xml version="1.0" encoding="utf-8"?>
<dgm:layoutDef xmlns:dgm="http://schemas.openxmlformats.org/drawingml/2006/diagram" xmlns:a="http://schemas.openxmlformats.org/drawingml/2006/main" uniqueId="urn:microsoft.com/office/officeart/2005/8/layout/funnel1">
  <dgm:title val=""/>
  <dgm:desc val=""/>
  <dgm:catLst>
    <dgm:cat type="relationship" pri="2000"/>
    <dgm:cat type="process" pri="27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4"/>
      <dgm:resizeHandles val="exact"/>
    </dgm:varLst>
    <dgm:alg type="composite">
      <dgm:param type="ar" val="1.25"/>
    </dgm:alg>
    <dgm:shape xmlns:r="http://schemas.openxmlformats.org/officeDocument/2006/relationships" r:blip="">
      <dgm:adjLst/>
    </dgm:shape>
    <dgm:presOf/>
    <dgm:choose name="Name1">
      <dgm:if name="Name2" axis="ch" ptType="node" func="cnt" op="equ" val="2">
        <dgm:constrLst>
          <dgm:constr type="w" for="ch" forName="ellipse" refType="w" fact="0.645"/>
          <dgm:constr type="h" for="ch" forName="ellipse" refType="h" fact="0.28"/>
          <dgm:constr type="t" for="ch" forName="ellipse" refType="w" fact="0.0275"/>
          <dgm:constr type="l" for="ch" forName="ellipse" refType="w" fact="0.0265"/>
          <dgm:constr type="w" for="ch" forName="arrow1" refType="w" fact="0.125"/>
          <dgm:constr type="h" for="ch" forName="arrow1" refType="h" fact="0.1"/>
          <dgm:constr type="t" for="ch" forName="arrow1" refType="h" fact="0.72"/>
          <dgm:constr type="l" for="ch" forName="arrow1" refType="w" fact="0.2875"/>
          <dgm:constr type="w" for="ch" forName="rectangle" refType="w" fact="0.6"/>
          <dgm:constr type="h" for="ch" forName="rectangle" refType="w" refFor="ch" refForName="rectangle" fact="0.25"/>
          <dgm:constr type="t" for="ch" forName="rectangle" refType="h" fact="0.8"/>
          <dgm:constr type="l" for="ch" forName="rectangle" refType="w" fact="0.05"/>
          <dgm:constr type="w" for="ch" forName="item1" refType="w" fact="0.35"/>
          <dgm:constr type="h" for="ch" forName="item1" refType="w" fact="0.35"/>
          <dgm:constr type="t" for="ch" forName="item1" refType="h" fact="0.05"/>
          <dgm:constr type="l" for="ch" forName="item1" refType="w" fact="0.125"/>
          <dgm:constr type="primFontSz" for="ch" forName="item1" op="equ" val="65"/>
          <dgm:constr type="w" for="ch" forName="funnel" refType="w" fact="0.7"/>
          <dgm:constr type="h" for="ch" forName="funnel" refType="h" fact="0.7"/>
          <dgm:constr type="t" for="ch" forName="funnel"/>
          <dgm:constr type="l" for="ch" forName="funnel"/>
        </dgm:constrLst>
      </dgm:if>
      <dgm:else name="Name3">
        <dgm:constrLst>
          <dgm:constr type="w" for="ch" forName="ellipse" refType="w" fact="0.645"/>
          <dgm:constr type="h" for="ch" forName="ellipse" refType="h" fact="0.28"/>
          <dgm:constr type="t" for="ch" forName="ellipse" refType="w" fact="0.0275"/>
          <dgm:constr type="l" for="ch" forName="ellipse" refType="w" fact="0.0265"/>
          <dgm:constr type="w" for="ch" forName="arrow1" refType="w" fact="0.125"/>
          <dgm:constr type="h" for="ch" forName="arrow1" refType="h" fact="0.1"/>
          <dgm:constr type="t" for="ch" forName="arrow1" refType="h" fact="0.72"/>
          <dgm:constr type="l" for="ch" forName="arrow1" refType="w" fact="0.2875"/>
          <dgm:constr type="w" for="ch" forName="rectangle" refType="w" fact="0.6"/>
          <dgm:constr type="h" for="ch" forName="rectangle" refType="w" refFor="ch" refForName="rectangle" fact="0.25"/>
          <dgm:constr type="t" for="ch" forName="rectangle" refType="h" fact="0.8"/>
          <dgm:constr type="l" for="ch" forName="rectangle" refType="w" fact="0.05"/>
          <dgm:constr type="primFontSz" for="ch" forName="rectangle" val="65"/>
          <dgm:constr type="w" for="ch" forName="item1" refType="w" fact="0.225"/>
          <dgm:constr type="h" for="ch" forName="item1" refType="w" fact="0.225"/>
          <dgm:constr type="t" for="ch" forName="item1" refType="h" fact="0.336"/>
          <dgm:constr type="l" for="ch" forName="item1" refType="w" fact="0.261"/>
          <dgm:constr type="primFontSz" for="ch" forName="item1" val="65"/>
          <dgm:constr type="w" for="ch" forName="item2" refType="w" fact="0.225"/>
          <dgm:constr type="h" for="ch" forName="item2" refType="w" fact="0.225"/>
          <dgm:constr type="t" for="ch" forName="item2" refType="h" fact="0.125"/>
          <dgm:constr type="l" for="ch" forName="item2" refType="w" fact="0.1"/>
          <dgm:constr type="primFontSz" for="ch" forName="item2" refType="primFontSz" refFor="ch" refForName="item1" op="equ"/>
          <dgm:constr type="w" for="ch" forName="item3" refType="w" fact="0.225"/>
          <dgm:constr type="h" for="ch" forName="item3" refType="w" fact="0.225"/>
          <dgm:constr type="t" for="ch" forName="item3" refType="h" fact="0.057"/>
          <dgm:constr type="l" for="ch" forName="item3" refType="w" fact="0.33"/>
          <dgm:constr type="primFontSz" for="ch" forName="item3" refType="primFontSz" refFor="ch" refForName="item1" op="equ"/>
          <dgm:constr type="w" for="ch" forName="funnel" refType="w" fact="0.7"/>
          <dgm:constr type="h" for="ch" forName="funnel" refType="h" fact="0.7"/>
          <dgm:constr type="t" for="ch" forName="funnel"/>
          <dgm:constr type="l" for="ch" forName="funnel"/>
        </dgm:constrLst>
      </dgm:else>
    </dgm:choose>
    <dgm:ruleLst/>
    <dgm:choose name="Name4">
      <dgm:if name="Name5" axis="ch" ptType="node" func="cnt" op="gte" val="1">
        <dgm:layoutNode name="ellipse" styleLbl="trBgShp">
          <dgm:alg type="sp"/>
          <dgm:shape xmlns:r="http://schemas.openxmlformats.org/officeDocument/2006/relationships" type="ellipse" r:blip="">
            <dgm:adjLst/>
          </dgm:shape>
          <dgm:presOf/>
          <dgm:constrLst/>
          <dgm:ruleLst/>
        </dgm:layoutNode>
        <dgm:layoutNode name="arrow1" styleLbl="fgShp">
          <dgm:alg type="sp"/>
          <dgm:shape xmlns:r="http://schemas.openxmlformats.org/officeDocument/2006/relationships" type="downArrow" r:blip="">
            <dgm:adjLst/>
          </dgm:shape>
          <dgm:presOf/>
          <dgm:constrLst/>
          <dgm:ruleLst/>
        </dgm:layoutNode>
        <dgm:layoutNode name="rectangle" styleLbl="revTx">
          <dgm:varLst>
            <dgm:bulletEnabled val="1"/>
          </dgm:varLst>
          <dgm:alg type="tx">
            <dgm:param type="txAnchorHorzCh" val="ctr"/>
          </dgm:alg>
          <dgm:shape xmlns:r="http://schemas.openxmlformats.org/officeDocument/2006/relationships" type="rect" r:blip="">
            <dgm:adjLst/>
          </dgm:shape>
          <dgm:choose name="Name6">
            <dgm:if name="Name7" axis="ch" ptType="node" func="cnt" op="equ" val="1">
              <dgm:presOf axis="ch desOrSelf" ptType="node node" st="1 1" cnt="1 0"/>
            </dgm:if>
            <dgm:if name="Name8" axis="ch" ptType="node" func="cnt" op="equ" val="2">
              <dgm:presOf axis="ch desOrSelf" ptType="node node" st="2 1" cnt="1 0"/>
            </dgm:if>
            <dgm:if name="Name9" axis="ch" ptType="node" func="cnt" op="equ" val="3">
              <dgm:presOf axis="ch desOrSelf" ptType="node node" st="3 1" cnt="1 0"/>
            </dgm:if>
            <dgm:else name="Name10">
              <dgm:presOf axis="ch desOrSelf" ptType="node node" st="4 1" cnt="1 0"/>
            </dgm:else>
          </dgm:choose>
          <dgm:constrLst/>
          <dgm:ruleLst>
            <dgm:rule type="primFontSz" val="5" fact="NaN" max="NaN"/>
          </dgm:ruleLst>
        </dgm:layoutNode>
        <dgm:forEach name="Name11" axis="ch" ptType="node" st="2" cnt="1">
          <dgm:layoutNode name="item1" styleLbl="node1">
            <dgm:varLst>
              <dgm:bulletEnabled val="1"/>
            </dgm:varLst>
            <dgm:alg type="tx">
              <dgm:param type="txAnchorVertCh" val="mid"/>
            </dgm:alg>
            <dgm:shape xmlns:r="http://schemas.openxmlformats.org/officeDocument/2006/relationships" type="ellipse" r:blip="">
              <dgm:adjLst/>
            </dgm:shape>
            <dgm:choose name="Name12">
              <dgm:if name="Name13" axis="root ch" ptType="all node" func="cnt" op="equ" val="1">
                <dgm:presOf/>
              </dgm:if>
              <dgm:if name="Name14" axis="root ch" ptType="all node" func="cnt" op="equ" val="2">
                <dgm:presOf axis="root ch desOrSelf" ptType="all node node" st="1 1 1" cnt="0 1 0"/>
              </dgm:if>
              <dgm:if name="Name15" axis="root ch" ptType="all node" func="cnt" op="equ" val="3">
                <dgm:presOf axis="root ch desOrSelf" ptType="all node node" st="1 2 1" cnt="0 1 0"/>
              </dgm:if>
              <dgm:else name="Name16">
                <dgm:presOf axis="root ch desOrSelf" ptType="all node node" st="1 3 1" cnt="0 1 0"/>
              </dgm:else>
            </dgm:choos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forEach name="Name17" axis="ch" ptType="node" st="3" cnt="1">
          <dgm:layoutNode name="item2" styleLbl="node1">
            <dgm:varLst>
              <dgm:bulletEnabled val="1"/>
            </dgm:varLst>
            <dgm:alg type="tx">
              <dgm:param type="txAnchorVertCh" val="mid"/>
            </dgm:alg>
            <dgm:shape xmlns:r="http://schemas.openxmlformats.org/officeDocument/2006/relationships" type="ellipse" r:blip="">
              <dgm:adjLst/>
            </dgm:shape>
            <dgm:choose name="Name18">
              <dgm:if name="Name19" axis="root ch" ptType="all node" func="cnt" op="equ" val="1">
                <dgm:presOf/>
              </dgm:if>
              <dgm:if name="Name20" axis="root ch" ptType="all node" func="cnt" op="equ" val="2">
                <dgm:presOf/>
              </dgm:if>
              <dgm:if name="Name21" axis="root ch" ptType="all node" func="cnt" op="equ" val="3">
                <dgm:presOf axis="root ch desOrSelf" ptType="all node node" st="1 1 1" cnt="0 1 0"/>
              </dgm:if>
              <dgm:else name="Name22">
                <dgm:presOf axis="root ch desOrSelf" ptType="all node node" st="1 2 1" cnt="0 1 0"/>
              </dgm:else>
            </dgm:choos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forEach name="Name23" axis="ch" ptType="node" st="4" cnt="1">
          <dgm:layoutNode name="item3" styleLbl="node1">
            <dgm:varLst>
              <dgm:bulletEnabled val="1"/>
            </dgm:varLst>
            <dgm:alg type="tx">
              <dgm:param type="txAnchorVertCh" val="mid"/>
            </dgm:alg>
            <dgm:shape xmlns:r="http://schemas.openxmlformats.org/officeDocument/2006/relationships" type="ellipse" r:blip="">
              <dgm:adjLst/>
            </dgm:shape>
            <dgm:choose name="Name24">
              <dgm:if name="Name25" axis="root ch" ptType="all node" func="cnt" op="equ" val="1">
                <dgm:presOf/>
              </dgm:if>
              <dgm:if name="Name26" axis="root ch" ptType="all node" func="cnt" op="equ" val="2">
                <dgm:presOf/>
              </dgm:if>
              <dgm:if name="Name27" axis="root ch" ptType="all node" func="cnt" op="equ" val="3">
                <dgm:presOf/>
              </dgm:if>
              <dgm:else name="Name28">
                <dgm:presOf axis="root ch desOrSelf" ptType="all node node" st="1 1 1" cnt="0 1 0"/>
              </dgm:else>
            </dgm:choos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layoutNode name="funnel" styleLbl="trAlignAcc1">
          <dgm:alg type="sp"/>
          <dgm:shape xmlns:r="http://schemas.openxmlformats.org/officeDocument/2006/relationships" type="funnel" r:blip="">
            <dgm:adjLst/>
          </dgm:shape>
          <dgm:presOf/>
          <dgm:constrLst/>
          <dgm:ruleLst/>
        </dgm:layoutNode>
      </dgm:if>
      <dgm:else name="Name29"/>
    </dgm:choose>
  </dgm:layoutNode>
</dgm:layoutDef>
</file>

<file path=ppt/diagrams/layout10.xml><?xml version="1.0" encoding="utf-8"?>
<dgm:layoutDef xmlns:dgm="http://schemas.openxmlformats.org/drawingml/2006/diagram" xmlns:a="http://schemas.openxmlformats.org/drawingml/2006/main" uniqueId="urn:microsoft.com/office/officeart/2005/8/layout/radial6">
  <dgm:title val=""/>
  <dgm:desc val=""/>
  <dgm:catLst>
    <dgm:cat type="cycle" pri="9000"/>
    <dgm:cat type="relationship" pri="21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Name0">
    <dgm:varLst>
      <dgm:chMax val="1"/>
      <dgm:dir/>
      <dgm:animLvl val="ctr"/>
      <dgm:resizeHandles val="exact"/>
    </dgm:varLst>
    <dgm:choose name="Name1">
      <dgm:if name="Name2" func="var" arg="dir" op="equ" val="norm">
        <dgm:choose name="Name3">
          <dgm:if name="Name4" axis="ch ch" ptType="node node" st="1 1" cnt="1 0" func="cnt" op="lte" val="1">
            <dgm:alg type="cycle">
              <dgm:param type="stAng" val="90"/>
              <dgm:param type="spanAng" val="360"/>
              <dgm:param type="ctrShpMap" val="fNode"/>
            </dgm:alg>
          </dgm:if>
          <dgm:else name="Name5">
            <dgm:alg type="cycle">
              <dgm:param type="stAng" val="0"/>
              <dgm:param type="spanAng" val="360"/>
              <dgm:param type="ctrShpMap" val="fNode"/>
            </dgm:alg>
          </dgm:else>
        </dgm:choose>
      </dgm:if>
      <dgm:else name="Name6">
        <dgm:choose name="Name7">
          <dgm:if name="Name8" axis="ch ch" ptType="node node" st="1 1" cnt="1 0" func="cnt" op="lte" val="1">
            <dgm:alg type="cycle">
              <dgm:param type="stAng" val="-90"/>
              <dgm:param type="spanAng" val="360"/>
              <dgm:param type="ctrShpMap" val="fNode"/>
            </dgm:alg>
          </dgm:if>
          <dgm:else name="Name9">
            <dgm:alg type="cycle">
              <dgm:param type="stAng" val="0"/>
              <dgm:param type="spanAng" val="-360"/>
              <dgm:param type="ctrShpMap" val="fNode"/>
            </dgm:alg>
          </dgm:else>
        </dgm:choose>
      </dgm:else>
    </dgm:choose>
    <dgm:shape xmlns:r="http://schemas.openxmlformats.org/officeDocument/2006/relationships" r:blip="">
      <dgm:adjLst/>
    </dgm:shape>
    <dgm:presOf/>
    <dgm:choose name="Name10">
      <dgm:if name="Name11" func="var" arg="dir" op="equ" val="norm">
        <dgm:choose name="Name12">
          <dgm:if name="Name13"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des" forName="oneNode" refType="primFontSz" refFor="ch" refForName="centerShape" op="lte" fact="0.95"/>
              <dgm:constr type="diam" for="ch" forName="singleconn" refType="diam" op="equ" fact="-1"/>
              <dgm:constr type="h" for="ch" forName="singleconn" refType="w" refFor="ch" refForName="oneComp" fact="0.24"/>
              <dgm:constr type="w" for="ch" forName="dummya" refType="w" refFor="ch" refForName="oneComp" op="equ"/>
              <dgm:constr type="w" for="ch" forName="dummyb" refType="w" refFor="ch" refForName="oneComp" op="equ"/>
              <dgm:constr type="w" for="ch" forName="dummyc" refType="w" refFor="ch" refForName="oneComp" op="equ"/>
            </dgm:constrLst>
          </dgm:if>
          <dgm:else name="Name14">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forName="sibTrans" refType="diam" op="equ"/>
              <dgm:constr type="h" for="ch" forName="sibTrans" refType="w" refFor="ch" refForName="node" fact="0.24"/>
              <dgm:constr type="w" for="ch" forName="dummy" val="1"/>
            </dgm:constrLst>
          </dgm:else>
        </dgm:choose>
      </dgm:if>
      <dgm:else name="Name15">
        <dgm:choose name="Name16">
          <dgm:if name="Name17"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ch" forName="oneNode" refType="primFontSz" refFor="ch" refForName="centerShape" op="lte" fact="0.95"/>
              <dgm:constr type="diam" for="ch" forName="singleconn" refType="diam"/>
              <dgm:constr type="h" for="ch" forName="singleconn" refType="w" refFor="ch" refForName="oneComp" fact="0.24"/>
              <dgm:constr type="diam" for="ch" refType="diam" op="equ"/>
              <dgm:constr type="w" for="ch" forName="dummya" refType="w" refFor="ch" refForName="oneComp" op="equ"/>
              <dgm:constr type="w" for="ch" forName="dummyb" refType="w" refFor="ch" refForName="oneComp" op="equ"/>
              <dgm:constr type="w" for="ch" forName="dummyc" refType="w" refFor="ch" refForName="oneComp" op="equ"/>
            </dgm:constrLst>
          </dgm:if>
          <dgm:else name="Name18">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ptType="sibTrans" refType="diam" fact="-1"/>
              <dgm:constr type="h" for="ch" forName="sibTrans" refType="w" refFor="ch" refForName="node" fact="0.24"/>
              <dgm:constr type="diam" for="ch" refType="diam" op="equ" fact="-1"/>
              <dgm:constr type="w" for="ch" forName="dummy" val="1"/>
            </dgm:constrLst>
          </dgm:else>
        </dgm:choose>
      </dgm:else>
    </dgm:choose>
    <dgm:ruleLst>
      <dgm:rule type="diam" val="INF" fact="NaN" max="NaN"/>
    </dgm:ruleLst>
    <dgm:forEach name="Name19"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20" axis="ch">
        <dgm:forEach name="Name21" axis="self" ptType="node">
          <dgm:choose name="Name22">
            <dgm:if name="Name23" axis="par ch" ptType="node node" func="cnt" op="gt" val="1">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dummy">
                <dgm:alg type="sp"/>
                <dgm:shape xmlns:r="http://schemas.openxmlformats.org/officeDocument/2006/relationships" r:blip="">
                  <dgm:adjLst/>
                </dgm:shape>
                <dgm:presOf/>
                <dgm:constrLst>
                  <dgm:constr type="h" refType="w"/>
                </dgm:constrLst>
                <dgm:ruleLst/>
              </dgm:layoutNode>
              <dgm:forEach name="sibTransForEach" axis="followSib" ptType="sibTrans" hideLastTrans="0" cnt="1">
                <dgm:layoutNode name="sibTrans" styleLbl="sibTrans2D1">
                  <dgm:alg type="conn">
                    <dgm:param type="connRout" val="curve"/>
                    <dgm:param type="begPts" val="ctr"/>
                    <dgm:param type="endPts" val="ctr"/>
                    <dgm:param type="begSty" val="noArr"/>
                    <dgm:param type="endSty" val="noArr"/>
                    <dgm:param type="dstNode" val="node"/>
                  </dgm:alg>
                  <dgm:shape xmlns:r="http://schemas.openxmlformats.org/officeDocument/2006/relationships" type="conn" r:blip="" zOrderOff="-999">
                    <dgm:adjLst/>
                  </dgm:shape>
                  <dgm:presOf axis="self"/>
                  <dgm:constrLst>
                    <dgm:constr type="begPad"/>
                    <dgm:constr type="endPad"/>
                  </dgm:constrLst>
                  <dgm:ruleLst/>
                </dgm:layoutNode>
              </dgm:forEach>
            </dgm:if>
            <dgm:if name="Name24" axis="par ch" ptType="node node" func="cnt" op="equ" val="1">
              <dgm:layoutNode name="oneComp">
                <dgm:alg type="composite">
                  <dgm:param type="ar" val="1"/>
                </dgm:alg>
                <dgm:shape xmlns:r="http://schemas.openxmlformats.org/officeDocument/2006/relationships" r:blip="">
                  <dgm:adjLst/>
                </dgm:shape>
                <dgm:presOf/>
                <dgm:constrLst>
                  <dgm:constr type="h" refType="w"/>
                  <dgm:constr type="l" for="ch" forName="dummyConnPt" refType="w" fact="0.5"/>
                  <dgm:constr type="t" for="ch" forName="dummyConnPt" refType="w" fact="0.5"/>
                  <dgm:constr type="l" for="ch" forName="oneNode"/>
                  <dgm:constr type="t" for="ch" forName="oneNode"/>
                  <dgm:constr type="h" for="ch" forName="oneNode" refType="h"/>
                  <dgm:constr type="w" for="ch" forName="oneNode" refType="w"/>
                </dgm:constrLst>
                <dgm:ruleLst/>
                <dgm:layoutNode name="dummyConnPt" styleLbl="node1">
                  <dgm:alg type="sp"/>
                  <dgm:shape xmlns:r="http://schemas.openxmlformats.org/officeDocument/2006/relationships" r:blip="">
                    <dgm:adjLst/>
                  </dgm:shape>
                  <dgm:presOf/>
                  <dgm:constrLst>
                    <dgm:constr type="w" val="1"/>
                    <dgm:constr type="h" val="1"/>
                  </dgm:constrLst>
                  <dgm:ruleLst/>
                </dgm:layoutNode>
                <dgm:layoutNode name="on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dgm:layoutNode name="dummya">
                <dgm:alg type="sp"/>
                <dgm:shape xmlns:r="http://schemas.openxmlformats.org/officeDocument/2006/relationships" r:blip="">
                  <dgm:adjLst/>
                </dgm:shape>
                <dgm:presOf/>
                <dgm:constrLst>
                  <dgm:constr type="h" refType="w"/>
                </dgm:constrLst>
                <dgm:ruleLst/>
              </dgm:layoutNode>
              <dgm:layoutNode name="dummyb">
                <dgm:alg type="sp"/>
                <dgm:shape xmlns:r="http://schemas.openxmlformats.org/officeDocument/2006/relationships" r:blip="">
                  <dgm:adjLst/>
                </dgm:shape>
                <dgm:presOf/>
                <dgm:constrLst>
                  <dgm:constr type="h" refType="w"/>
                </dgm:constrLst>
                <dgm:ruleLst/>
              </dgm:layoutNode>
              <dgm:layoutNode name="dummyc">
                <dgm:alg type="sp"/>
                <dgm:shape xmlns:r="http://schemas.openxmlformats.org/officeDocument/2006/relationships" r:blip="">
                  <dgm:adjLst/>
                </dgm:shape>
                <dgm:presOf/>
                <dgm:constrLst>
                  <dgm:constr type="h" refType="w"/>
                </dgm:constrLst>
                <dgm:ruleLst/>
              </dgm:layoutNode>
              <dgm:forEach name="sibTransForEach1" axis="followSib" ptType="sibTrans" hideLastTrans="0" cnt="1">
                <dgm:layoutNode name="singleconn" styleLbl="sibTrans2D1">
                  <dgm:alg type="conn">
                    <dgm:param type="connRout" val="longCurve"/>
                    <dgm:param type="begPts" val="bCtr"/>
                    <dgm:param type="endPts" val="tCtr"/>
                    <dgm:param type="begSty" val="noArr"/>
                    <dgm:param type="endSty" val="noArr"/>
                    <dgm:param type="srcNode" val="dummyConnPt"/>
                    <dgm:param type="dstNode" val="dummyConnPt"/>
                  </dgm:alg>
                  <dgm:shape xmlns:r="http://schemas.openxmlformats.org/officeDocument/2006/relationships" type="conn" r:blip="" zOrderOff="-999">
                    <dgm:adjLst/>
                  </dgm:shape>
                  <dgm:presOf axis="self"/>
                  <dgm:constrLst>
                    <dgm:constr type="begPad"/>
                    <dgm:constr type="endPad"/>
                  </dgm:constrLst>
                  <dgm:ruleLst/>
                </dgm:layoutNode>
              </dgm:forEach>
            </dgm:if>
            <dgm:else name="Name25"/>
          </dgm:choose>
        </dgm:forEach>
      </dgm:forEach>
    </dgm:forEach>
  </dgm:layoutNode>
</dgm:layoutDef>
</file>

<file path=ppt/diagrams/layout11.xml><?xml version="1.0" encoding="utf-8"?>
<dgm:layoutDef xmlns:dgm="http://schemas.openxmlformats.org/drawingml/2006/diagram" xmlns:a="http://schemas.openxmlformats.org/drawingml/2006/main" uniqueId="urn:microsoft.com/office/officeart/2008/layout/SquareAccentList">
  <dgm:title val=""/>
  <dgm:desc val=""/>
  <dgm:catLst>
    <dgm:cat type="list" pri="5500"/>
  </dgm:catLst>
  <dgm:sampData>
    <dgm:dataModel>
      <dgm:ptLst>
        <dgm:pt modelId="0" type="doc"/>
        <dgm:pt modelId="10">
          <dgm:prSet phldr="1"/>
        </dgm:pt>
        <dgm:pt modelId="11">
          <dgm:prSet phldr="1"/>
        </dgm:pt>
        <dgm:pt modelId="12">
          <dgm:prSet phldr="1"/>
        </dgm:pt>
        <dgm:pt modelId="13">
          <dgm:prSet phldr="1"/>
        </dgm:pt>
        <dgm:pt modelId="20">
          <dgm:prSet phldr="1"/>
        </dgm:pt>
        <dgm:pt modelId="21">
          <dgm:prSet phldr="1"/>
        </dgm:pt>
        <dgm:pt modelId="22">
          <dgm:prSet phldr="1"/>
        </dgm:pt>
        <dgm:pt modelId="23">
          <dgm:prSet phldr="1"/>
        </dgm:pt>
      </dgm:ptLst>
      <dgm:cxnLst>
        <dgm:cxn modelId="1" srcId="0" destId="10" srcOrd="0" destOrd="0"/>
        <dgm:cxn modelId="2" srcId="10" destId="11" srcOrd="0" destOrd="0"/>
        <dgm:cxn modelId="3" srcId="10" destId="12" srcOrd="1" destOrd="0"/>
        <dgm:cxn modelId="4" srcId="10" destId="13" srcOrd="2" destOrd="0"/>
        <dgm:cxn modelId="5" srcId="0" destId="20" srcOrd="0" destOrd="0"/>
        <dgm:cxn modelId="6" srcId="20" destId="21" srcOrd="0" destOrd="0"/>
        <dgm:cxn modelId="7" srcId="20" destId="22" srcOrd="1" destOrd="0"/>
        <dgm:cxn modelId="8" srcId="20" destId="23" srcOrd="2" destOrd="0"/>
      </dgm:cxnLst>
      <dgm:bg/>
      <dgm:whole/>
    </dgm:dataModel>
  </dgm:sampData>
  <dgm:styleData>
    <dgm:dataModel>
      <dgm:ptLst>
        <dgm:pt modelId="0" type="doc"/>
        <dgm:pt modelId="10">
          <dgm:prSet phldr="1"/>
        </dgm:pt>
        <dgm:pt modelId="11">
          <dgm:prSet phldr="1"/>
        </dgm:pt>
        <dgm:pt modelId="12">
          <dgm:prSet phldr="1"/>
        </dgm:pt>
        <dgm:pt modelId="13">
          <dgm:prSet phldr="1"/>
        </dgm:pt>
        <dgm:pt modelId="20">
          <dgm:prSet phldr="1"/>
        </dgm:pt>
        <dgm:pt modelId="21">
          <dgm:prSet phldr="1"/>
        </dgm:pt>
        <dgm:pt modelId="22">
          <dgm:prSet phldr="1"/>
        </dgm:pt>
        <dgm:pt modelId="23">
          <dgm:prSet phldr="1"/>
        </dgm:pt>
      </dgm:ptLst>
      <dgm:cxnLst>
        <dgm:cxn modelId="1" srcId="0" destId="10" srcOrd="0" destOrd="0"/>
        <dgm:cxn modelId="2" srcId="10" destId="11" srcOrd="0" destOrd="0"/>
        <dgm:cxn modelId="3" srcId="10" destId="12" srcOrd="1" destOrd="0"/>
        <dgm:cxn modelId="4" srcId="10" destId="13" srcOrd="2" destOrd="0"/>
        <dgm:cxn modelId="5" srcId="0" destId="20" srcOrd="0" destOrd="0"/>
        <dgm:cxn modelId="6" srcId="20" destId="21" srcOrd="0" destOrd="0"/>
        <dgm:cxn modelId="7" srcId="20" destId="22" srcOrd="1" destOrd="0"/>
        <dgm:cxn modelId="8" srcId="20" destId="23" srcOrd="2" destOrd="0"/>
      </dgm:cxnLst>
      <dgm:bg/>
      <dgm:whole/>
    </dgm:dataModel>
  </dgm:styleData>
  <dgm:clrData>
    <dgm:dataModel>
      <dgm:ptLst>
        <dgm:pt modelId="0" type="doc"/>
        <dgm:pt modelId="10">
          <dgm:prSet phldr="1"/>
        </dgm:pt>
        <dgm:pt modelId="11">
          <dgm:prSet phldr="1"/>
        </dgm:pt>
        <dgm:pt modelId="12">
          <dgm:prSet phldr="1"/>
        </dgm:pt>
        <dgm:pt modelId="13">
          <dgm:prSet phldr="1"/>
        </dgm:pt>
        <dgm:pt modelId="20">
          <dgm:prSet phldr="1"/>
        </dgm:pt>
        <dgm:pt modelId="21">
          <dgm:prSet phldr="1"/>
        </dgm:pt>
        <dgm:pt modelId="22">
          <dgm:prSet phldr="1"/>
        </dgm:pt>
        <dgm:pt modelId="23">
          <dgm:prSet phldr="1"/>
        </dgm:pt>
      </dgm:ptLst>
      <dgm:cxnLst>
        <dgm:cxn modelId="1" srcId="0" destId="10" srcOrd="0" destOrd="0"/>
        <dgm:cxn modelId="2" srcId="10" destId="11" srcOrd="0" destOrd="0"/>
        <dgm:cxn modelId="3" srcId="10" destId="12" srcOrd="1" destOrd="0"/>
        <dgm:cxn modelId="4" srcId="10" destId="13" srcOrd="2" destOrd="0"/>
        <dgm:cxn modelId="5" srcId="0" destId="20" srcOrd="0" destOrd="0"/>
        <dgm:cxn modelId="6" srcId="20" destId="21" srcOrd="0" destOrd="0"/>
        <dgm:cxn modelId="7" srcId="20" destId="22" srcOrd="1" destOrd="0"/>
        <dgm:cxn modelId="8" srcId="20" destId="23" srcOrd="2" destOrd="0"/>
      </dgm:cxnLst>
      <dgm:bg/>
      <dgm:whole/>
    </dgm:dataModel>
  </dgm:clrData>
  <dgm:layoutNode name="layout">
    <dgm:varLst>
      <dgm:chMax/>
      <dgm:chPref/>
      <dgm:dir/>
      <dgm:resizeHandles/>
    </dgm:varLst>
    <dgm:choose name="Name0">
      <dgm:if name="Name1" func="var" arg="dir" op="equ" val="norm">
        <dgm:alg type="hierChild">
          <dgm:param type="linDir" val="fromL"/>
          <dgm:param type="vertAlign" val="t"/>
          <dgm:param type="nodeVertAlign" val="t"/>
          <dgm:param type="horzAlign" val="ctr"/>
          <dgm:param type="fallback" val="1D"/>
        </dgm:alg>
      </dgm:if>
      <dgm:else name="Name2">
        <dgm:alg type="hierChild">
          <dgm:param type="linDir" val="fromR"/>
          <dgm:param type="vertAlign" val="t"/>
          <dgm:param type="nodeVertAlign" val="t"/>
          <dgm:param type="horzAlign" val="ctr"/>
          <dgm:param type="fallback" val="1D"/>
        </dgm:alg>
      </dgm:else>
    </dgm:choose>
    <dgm:shape xmlns:r="http://schemas.openxmlformats.org/officeDocument/2006/relationships" r:blip="">
      <dgm:adjLst/>
    </dgm:shape>
    <dgm:presOf/>
    <dgm:constrLst>
      <dgm:constr type="primFontSz" for="des" forName="Parent" op="equ" val="65"/>
      <dgm:constr type="primFontSz" for="des" forName="Child" op="equ" val="65"/>
      <dgm:constr type="primFontSz" for="des" forName="Child" refType="primFontSz" refFor="des" refForName="Parent" op="lte"/>
      <dgm:constr type="w" for="des" forName="rootComposite" refType="h" refFor="des" refForName="rootComposite" fact="3.0396"/>
      <dgm:constr type="h" for="des" forName="rootComposite" refType="h"/>
      <dgm:constr type="w" for="des" forName="childComposite" refType="w" refFor="des" refForName="rootComposite"/>
      <dgm:constr type="h" for="des" forName="childComposite" refType="h" refFor="des" refForName="rootComposite" fact="0.5205"/>
      <dgm:constr type="sibSp" refType="w" refFor="des" refForName="rootComposite" fact="0.05"/>
      <dgm:constr type="sp" for="des" forName="root" refType="h" refFor="des" refForName="childComposite" fact="0.2855"/>
    </dgm:constrLst>
    <dgm:ruleLst/>
    <dgm:forEach name="Name3" axis="ch">
      <dgm:forEach name="Name4" axis="self" ptType="node" cnt="1">
        <dgm:layoutNode name="root">
          <dgm:varLst>
            <dgm:chMax/>
            <dgm:chPref/>
          </dgm:varLst>
          <dgm:alg type="hierRoot">
            <dgm:param type="hierAlign" val="tL"/>
          </dgm:alg>
          <dgm:shape xmlns:r="http://schemas.openxmlformats.org/officeDocument/2006/relationships" r:blip="">
            <dgm:adjLst/>
          </dgm:shape>
          <dgm:presOf/>
          <dgm:constrLst/>
          <dgm:ruleLst/>
          <dgm:layoutNode name="rootComposite">
            <dgm:varLst/>
            <dgm:alg type="composite"/>
            <dgm:shape xmlns:r="http://schemas.openxmlformats.org/officeDocument/2006/relationships" r:blip="">
              <dgm:adjLst/>
            </dgm:shape>
            <dgm:presOf axis="self" ptType="node" cnt="1"/>
            <dgm:choose name="Name5">
              <dgm:if name="Name6" func="var" arg="dir" op="equ" val="norm">
                <dgm:constrLst>
                  <dgm:constr type="l" for="ch" forName="Parent" refType="w" fact="0"/>
                  <dgm:constr type="t" for="ch" forName="Parent" refType="h" fact="0"/>
                  <dgm:constr type="w" for="ch" forName="Parent" refType="w"/>
                  <dgm:constr type="h" for="ch" forName="Parent" refType="h" fact="0.6424"/>
                  <dgm:constr type="l" for="ch" forName="ParentAccent" refType="w" fact="0"/>
                  <dgm:constr type="b" for="ch" forName="ParentAccent" refType="h"/>
                  <dgm:constr type="w" for="ch" forName="ParentAccent" refType="w"/>
                  <dgm:constr type="h" for="ch" forName="ParentAccent" refType="h" fact="0.3576"/>
                  <dgm:constr type="l" for="ch" forName="ParentSmallAccent" refType="w" fact="0"/>
                  <dgm:constr type="b" for="ch" forName="ParentSmallAccent" refType="h"/>
                  <dgm:constr type="w" for="ch" forName="ParentSmallAccent" refType="h" fact="0.2233"/>
                  <dgm:constr type="h" for="ch" forName="ParentSmallAccent" refType="h" fact="0.2233"/>
                </dgm:constrLst>
              </dgm:if>
              <dgm:else name="Name7">
                <dgm:constrLst>
                  <dgm:constr type="l" for="ch" forName="Parent" refType="w" fact="0"/>
                  <dgm:constr type="t" for="ch" forName="Parent" refType="h" fact="0"/>
                  <dgm:constr type="w" for="ch" forName="Parent" refType="w"/>
                  <dgm:constr type="h" for="ch" forName="Parent" refType="h" fact="0.6424"/>
                  <dgm:constr type="l" for="ch" forName="ParentAccent" refType="w" fact="0"/>
                  <dgm:constr type="b" for="ch" forName="ParentAccent" refType="h"/>
                  <dgm:constr type="w" for="ch" forName="ParentAccent" refType="w"/>
                  <dgm:constr type="h" for="ch" forName="ParentAccent" refType="h" fact="0.3576"/>
                  <dgm:constr type="r" for="ch" forName="ParentSmallAccent" refType="w"/>
                  <dgm:constr type="b" for="ch" forName="ParentSmallAccent" refType="h"/>
                  <dgm:constr type="w" for="ch" forName="ParentSmallAccent" refType="h" fact="0.2233"/>
                  <dgm:constr type="h" for="ch" forName="ParentSmallAccent" refType="h" fact="0.2233"/>
                </dgm:constrLst>
              </dgm:else>
            </dgm:choose>
            <dgm:ruleLst/>
            <dgm:layoutNode name="ParentAccent" styleLbl="alignNode1">
              <dgm:alg type="sp"/>
              <dgm:shape xmlns:r="http://schemas.openxmlformats.org/officeDocument/2006/relationships" type="rect" r:blip="">
                <dgm:adjLst/>
              </dgm:shape>
              <dgm:presOf/>
            </dgm:layoutNode>
            <dgm:layoutNode name="ParentSmallAccent" styleLbl="fgAcc1">
              <dgm:alg type="sp"/>
              <dgm:shape xmlns:r="http://schemas.openxmlformats.org/officeDocument/2006/relationships" type="rect" r:blip="">
                <dgm:adjLst/>
              </dgm:shape>
              <dgm:presOf/>
            </dgm:layoutNode>
            <dgm:layoutNode name="Parent" styleLbl="revTx">
              <dgm:varLst>
                <dgm:chMax/>
                <dgm:chPref val="4"/>
                <dgm:bulletEnabled val="1"/>
              </dgm:varLst>
              <dgm:choose name="Name8">
                <dgm:if name="Name9" func="var" arg="dir" op="equ" val="norm">
                  <dgm:alg type="tx">
                    <dgm:param type="txAnchorVertCh" val="mid"/>
                    <dgm:param type="parTxLTRAlign" val="l"/>
                  </dgm:alg>
                </dgm:if>
                <dgm:else name="Name10">
                  <dgm:alg type="tx">
                    <dgm:param type="txAnchorVertCh" val="mid"/>
                    <dgm:param type="parTxLTRAlign" val="r"/>
                  </dgm:alg>
                </dgm:else>
              </dgm:choose>
              <dgm:shape xmlns:r="http://schemas.openxmlformats.org/officeDocument/2006/relationships" type="rect" r:blip="">
                <dgm:adjLst/>
              </dgm:shape>
              <dgm:presOf axis="self" ptType="node"/>
              <dgm:constrLst>
                <dgm:constr type="tMarg" refType="primFontSz" fact="0.1"/>
                <dgm:constr type="bMarg" refType="primFontSz" fact="0.1"/>
                <dgm:constr type="lMarg" refType="primFontSz" fact="0.15"/>
                <dgm:constr type="rMarg" refType="primFontSz" fact="0.15"/>
              </dgm:constrLst>
              <dgm:ruleLst>
                <dgm:rule type="primFontSz" val="5" fact="NaN" max="NaN"/>
                <dgm:rule type="primFontSz" val="65" fact="NaN" max="NaN"/>
              </dgm:ruleLst>
            </dgm:layoutNode>
          </dgm:layoutNode>
          <dgm:layoutNode name="childShape">
            <dgm:varLst>
              <dgm:chMax val="0"/>
              <dgm:chPref val="0"/>
            </dgm:varLst>
            <dgm:alg type="hierChild">
              <dgm:param type="chAlign" val="r"/>
              <dgm:param type="linDir" val="fromT"/>
              <dgm:param type="fallback" val="2D"/>
            </dgm:alg>
            <dgm:shape xmlns:r="http://schemas.openxmlformats.org/officeDocument/2006/relationships" r:blip="">
              <dgm:adjLst/>
            </dgm:shape>
            <dgm:presOf/>
            <dgm:constrLst/>
            <dgm:ruleLst/>
            <dgm:forEach name="Name11" axis="ch">
              <dgm:forEach name="Name12" axis="self" ptType="node">
                <dgm:layoutNode name="childComposite">
                  <dgm:varLst>
                    <dgm:chMax val="0"/>
                    <dgm:chPref val="0"/>
                  </dgm:varLst>
                  <dgm:alg type="composite"/>
                  <dgm:shape xmlns:r="http://schemas.openxmlformats.org/officeDocument/2006/relationships" r:blip="">
                    <dgm:adjLst/>
                  </dgm:shape>
                  <dgm:presOf/>
                  <dgm:choose name="Name13">
                    <dgm:if name="Name14" func="var" arg="dir" op="equ" val="norm">
                      <dgm:constrLst>
                        <dgm:constr type="w" for="ch" forName="ChildAccent" refType="h" fact="0.429"/>
                        <dgm:constr type="h" for="ch" forName="ChildAccent" refType="h" fact="0.429"/>
                        <dgm:constr type="l" for="ch" forName="ChildAccent" refType="w" fact="0"/>
                        <dgm:constr type="t" for="ch" forName="ChildAccent" refType="h" fact="0.2855"/>
                        <dgm:constr type="w" for="ch" forName="Child" refType="w" fact="0.93"/>
                        <dgm:constr type="h" for="ch" forName="Child" refType="h"/>
                        <dgm:constr type="l" for="ch" forName="Child" refType="w" fact="0.07"/>
                        <dgm:constr type="t" for="ch" forName="Child" refType="h" fact="0"/>
                      </dgm:constrLst>
                    </dgm:if>
                    <dgm:else name="Name15">
                      <dgm:constrLst>
                        <dgm:constr type="w" for="ch" forName="ChildAccent" refType="h" fact="0.429"/>
                        <dgm:constr type="h" for="ch" forName="ChildAccent" refType="h" fact="0.429"/>
                        <dgm:constr type="r" for="ch" forName="ChildAccent" refType="w"/>
                        <dgm:constr type="t" for="ch" forName="ChildAccent" refType="h" fact="0.2855"/>
                        <dgm:constr type="w" for="ch" forName="Child" refType="w" fact="0.93"/>
                        <dgm:constr type="h" for="ch" forName="Child" refType="h"/>
                        <dgm:constr type="r" for="ch" forName="Child" refType="w" fact="0.93"/>
                        <dgm:constr type="t" for="ch" forName="Child" refType="h" fact="0"/>
                      </dgm:constrLst>
                    </dgm:else>
                  </dgm:choose>
                  <dgm:ruleLst/>
                  <dgm:layoutNode name="ChildAccent" styleLbl="solidFgAcc1">
                    <dgm:alg type="sp"/>
                    <dgm:shape xmlns:r="http://schemas.openxmlformats.org/officeDocument/2006/relationships" type="rect" r:blip="">
                      <dgm:adjLst/>
                    </dgm:shape>
                    <dgm:presOf/>
                  </dgm:layoutNode>
                  <dgm:layoutNode name="Child" styleLbl="revTx">
                    <dgm:varLst>
                      <dgm:chMax val="0"/>
                      <dgm:chPref val="0"/>
                      <dgm:bulletEnabled val="1"/>
                    </dgm:varLst>
                    <dgm:choose name="Name16">
                      <dgm:if name="Name17" func="var" arg="dir" op="equ" val="norm">
                        <dgm:alg type="tx">
                          <dgm:param type="txAnchorVertCh" val="mid"/>
                          <dgm:param type="parTxLTRAlign" val="l"/>
                        </dgm:alg>
                      </dgm:if>
                      <dgm:else name="Name18">
                        <dgm:alg type="tx">
                          <dgm:param type="txAnchorVertCh" val="mid"/>
                          <dgm:param type="parTxLTRAlign" val="r"/>
                        </dgm:alg>
                      </dgm:else>
                    </dgm:choose>
                    <dgm:shape xmlns:r="http://schemas.openxmlformats.org/officeDocument/2006/relationships" type="rect" r:blip="">
                      <dgm:adjLst/>
                    </dgm:shape>
                    <dgm:presOf axis="desOrSelf" ptType="node node"/>
                    <dgm:ruleLst>
                      <dgm:rule type="primFontSz" val="5" fact="NaN" max="NaN"/>
                    </dgm:ruleLst>
                  </dgm:layoutNode>
                </dgm:layoutNode>
              </dgm:forEach>
            </dgm:forEach>
          </dgm:layoutNode>
        </dgm:layoutNode>
      </dgm:forEach>
    </dgm:forEach>
  </dgm:layoutNode>
</dgm:layoutDef>
</file>

<file path=ppt/diagrams/layout12.xml><?xml version="1.0" encoding="utf-8"?>
<dgm:layoutDef xmlns:dgm="http://schemas.openxmlformats.org/drawingml/2006/diagram" xmlns:a="http://schemas.openxmlformats.org/drawingml/2006/main" uniqueId="urn:microsoft.com/office/officeart/2008/layout/SquareAccentList">
  <dgm:title val=""/>
  <dgm:desc val=""/>
  <dgm:catLst>
    <dgm:cat type="list" pri="5500"/>
  </dgm:catLst>
  <dgm:sampData>
    <dgm:dataModel>
      <dgm:ptLst>
        <dgm:pt modelId="0" type="doc"/>
        <dgm:pt modelId="10">
          <dgm:prSet phldr="1"/>
        </dgm:pt>
        <dgm:pt modelId="11">
          <dgm:prSet phldr="1"/>
        </dgm:pt>
        <dgm:pt modelId="12">
          <dgm:prSet phldr="1"/>
        </dgm:pt>
        <dgm:pt modelId="13">
          <dgm:prSet phldr="1"/>
        </dgm:pt>
        <dgm:pt modelId="20">
          <dgm:prSet phldr="1"/>
        </dgm:pt>
        <dgm:pt modelId="21">
          <dgm:prSet phldr="1"/>
        </dgm:pt>
        <dgm:pt modelId="22">
          <dgm:prSet phldr="1"/>
        </dgm:pt>
        <dgm:pt modelId="23">
          <dgm:prSet phldr="1"/>
        </dgm:pt>
      </dgm:ptLst>
      <dgm:cxnLst>
        <dgm:cxn modelId="1" srcId="0" destId="10" srcOrd="0" destOrd="0"/>
        <dgm:cxn modelId="2" srcId="10" destId="11" srcOrd="0" destOrd="0"/>
        <dgm:cxn modelId="3" srcId="10" destId="12" srcOrd="1" destOrd="0"/>
        <dgm:cxn modelId="4" srcId="10" destId="13" srcOrd="2" destOrd="0"/>
        <dgm:cxn modelId="5" srcId="0" destId="20" srcOrd="0" destOrd="0"/>
        <dgm:cxn modelId="6" srcId="20" destId="21" srcOrd="0" destOrd="0"/>
        <dgm:cxn modelId="7" srcId="20" destId="22" srcOrd="1" destOrd="0"/>
        <dgm:cxn modelId="8" srcId="20" destId="23" srcOrd="2" destOrd="0"/>
      </dgm:cxnLst>
      <dgm:bg/>
      <dgm:whole/>
    </dgm:dataModel>
  </dgm:sampData>
  <dgm:styleData>
    <dgm:dataModel>
      <dgm:ptLst>
        <dgm:pt modelId="0" type="doc"/>
        <dgm:pt modelId="10">
          <dgm:prSet phldr="1"/>
        </dgm:pt>
        <dgm:pt modelId="11">
          <dgm:prSet phldr="1"/>
        </dgm:pt>
        <dgm:pt modelId="12">
          <dgm:prSet phldr="1"/>
        </dgm:pt>
        <dgm:pt modelId="13">
          <dgm:prSet phldr="1"/>
        </dgm:pt>
        <dgm:pt modelId="20">
          <dgm:prSet phldr="1"/>
        </dgm:pt>
        <dgm:pt modelId="21">
          <dgm:prSet phldr="1"/>
        </dgm:pt>
        <dgm:pt modelId="22">
          <dgm:prSet phldr="1"/>
        </dgm:pt>
        <dgm:pt modelId="23">
          <dgm:prSet phldr="1"/>
        </dgm:pt>
      </dgm:ptLst>
      <dgm:cxnLst>
        <dgm:cxn modelId="1" srcId="0" destId="10" srcOrd="0" destOrd="0"/>
        <dgm:cxn modelId="2" srcId="10" destId="11" srcOrd="0" destOrd="0"/>
        <dgm:cxn modelId="3" srcId="10" destId="12" srcOrd="1" destOrd="0"/>
        <dgm:cxn modelId="4" srcId="10" destId="13" srcOrd="2" destOrd="0"/>
        <dgm:cxn modelId="5" srcId="0" destId="20" srcOrd="0" destOrd="0"/>
        <dgm:cxn modelId="6" srcId="20" destId="21" srcOrd="0" destOrd="0"/>
        <dgm:cxn modelId="7" srcId="20" destId="22" srcOrd="1" destOrd="0"/>
        <dgm:cxn modelId="8" srcId="20" destId="23" srcOrd="2" destOrd="0"/>
      </dgm:cxnLst>
      <dgm:bg/>
      <dgm:whole/>
    </dgm:dataModel>
  </dgm:styleData>
  <dgm:clrData>
    <dgm:dataModel>
      <dgm:ptLst>
        <dgm:pt modelId="0" type="doc"/>
        <dgm:pt modelId="10">
          <dgm:prSet phldr="1"/>
        </dgm:pt>
        <dgm:pt modelId="11">
          <dgm:prSet phldr="1"/>
        </dgm:pt>
        <dgm:pt modelId="12">
          <dgm:prSet phldr="1"/>
        </dgm:pt>
        <dgm:pt modelId="13">
          <dgm:prSet phldr="1"/>
        </dgm:pt>
        <dgm:pt modelId="20">
          <dgm:prSet phldr="1"/>
        </dgm:pt>
        <dgm:pt modelId="21">
          <dgm:prSet phldr="1"/>
        </dgm:pt>
        <dgm:pt modelId="22">
          <dgm:prSet phldr="1"/>
        </dgm:pt>
        <dgm:pt modelId="23">
          <dgm:prSet phldr="1"/>
        </dgm:pt>
      </dgm:ptLst>
      <dgm:cxnLst>
        <dgm:cxn modelId="1" srcId="0" destId="10" srcOrd="0" destOrd="0"/>
        <dgm:cxn modelId="2" srcId="10" destId="11" srcOrd="0" destOrd="0"/>
        <dgm:cxn modelId="3" srcId="10" destId="12" srcOrd="1" destOrd="0"/>
        <dgm:cxn modelId="4" srcId="10" destId="13" srcOrd="2" destOrd="0"/>
        <dgm:cxn modelId="5" srcId="0" destId="20" srcOrd="0" destOrd="0"/>
        <dgm:cxn modelId="6" srcId="20" destId="21" srcOrd="0" destOrd="0"/>
        <dgm:cxn modelId="7" srcId="20" destId="22" srcOrd="1" destOrd="0"/>
        <dgm:cxn modelId="8" srcId="20" destId="23" srcOrd="2" destOrd="0"/>
      </dgm:cxnLst>
      <dgm:bg/>
      <dgm:whole/>
    </dgm:dataModel>
  </dgm:clrData>
  <dgm:layoutNode name="layout">
    <dgm:varLst>
      <dgm:chMax/>
      <dgm:chPref/>
      <dgm:dir/>
      <dgm:resizeHandles/>
    </dgm:varLst>
    <dgm:choose name="Name0">
      <dgm:if name="Name1" func="var" arg="dir" op="equ" val="norm">
        <dgm:alg type="hierChild">
          <dgm:param type="linDir" val="fromL"/>
          <dgm:param type="vertAlign" val="t"/>
          <dgm:param type="nodeVertAlign" val="t"/>
          <dgm:param type="horzAlign" val="ctr"/>
          <dgm:param type="fallback" val="1D"/>
        </dgm:alg>
      </dgm:if>
      <dgm:else name="Name2">
        <dgm:alg type="hierChild">
          <dgm:param type="linDir" val="fromR"/>
          <dgm:param type="vertAlign" val="t"/>
          <dgm:param type="nodeVertAlign" val="t"/>
          <dgm:param type="horzAlign" val="ctr"/>
          <dgm:param type="fallback" val="1D"/>
        </dgm:alg>
      </dgm:else>
    </dgm:choose>
    <dgm:shape xmlns:r="http://schemas.openxmlformats.org/officeDocument/2006/relationships" r:blip="">
      <dgm:adjLst/>
    </dgm:shape>
    <dgm:presOf/>
    <dgm:constrLst>
      <dgm:constr type="primFontSz" for="des" forName="Parent" op="equ" val="65"/>
      <dgm:constr type="primFontSz" for="des" forName="Child" op="equ" val="65"/>
      <dgm:constr type="primFontSz" for="des" forName="Child" refType="primFontSz" refFor="des" refForName="Parent" op="lte"/>
      <dgm:constr type="w" for="des" forName="rootComposite" refType="h" refFor="des" refForName="rootComposite" fact="3.0396"/>
      <dgm:constr type="h" for="des" forName="rootComposite" refType="h"/>
      <dgm:constr type="w" for="des" forName="childComposite" refType="w" refFor="des" refForName="rootComposite"/>
      <dgm:constr type="h" for="des" forName="childComposite" refType="h" refFor="des" refForName="rootComposite" fact="0.5205"/>
      <dgm:constr type="sibSp" refType="w" refFor="des" refForName="rootComposite" fact="0.05"/>
      <dgm:constr type="sp" for="des" forName="root" refType="h" refFor="des" refForName="childComposite" fact="0.2855"/>
    </dgm:constrLst>
    <dgm:ruleLst/>
    <dgm:forEach name="Name3" axis="ch">
      <dgm:forEach name="Name4" axis="self" ptType="node" cnt="1">
        <dgm:layoutNode name="root">
          <dgm:varLst>
            <dgm:chMax/>
            <dgm:chPref/>
          </dgm:varLst>
          <dgm:alg type="hierRoot">
            <dgm:param type="hierAlign" val="tL"/>
          </dgm:alg>
          <dgm:shape xmlns:r="http://schemas.openxmlformats.org/officeDocument/2006/relationships" r:blip="">
            <dgm:adjLst/>
          </dgm:shape>
          <dgm:presOf/>
          <dgm:constrLst/>
          <dgm:ruleLst/>
          <dgm:layoutNode name="rootComposite">
            <dgm:varLst/>
            <dgm:alg type="composite"/>
            <dgm:shape xmlns:r="http://schemas.openxmlformats.org/officeDocument/2006/relationships" r:blip="">
              <dgm:adjLst/>
            </dgm:shape>
            <dgm:presOf axis="self" ptType="node" cnt="1"/>
            <dgm:choose name="Name5">
              <dgm:if name="Name6" func="var" arg="dir" op="equ" val="norm">
                <dgm:constrLst>
                  <dgm:constr type="l" for="ch" forName="Parent" refType="w" fact="0"/>
                  <dgm:constr type="t" for="ch" forName="Parent" refType="h" fact="0"/>
                  <dgm:constr type="w" for="ch" forName="Parent" refType="w"/>
                  <dgm:constr type="h" for="ch" forName="Parent" refType="h" fact="0.6424"/>
                  <dgm:constr type="l" for="ch" forName="ParentAccent" refType="w" fact="0"/>
                  <dgm:constr type="b" for="ch" forName="ParentAccent" refType="h"/>
                  <dgm:constr type="w" for="ch" forName="ParentAccent" refType="w"/>
                  <dgm:constr type="h" for="ch" forName="ParentAccent" refType="h" fact="0.3576"/>
                  <dgm:constr type="l" for="ch" forName="ParentSmallAccent" refType="w" fact="0"/>
                  <dgm:constr type="b" for="ch" forName="ParentSmallAccent" refType="h"/>
                  <dgm:constr type="w" for="ch" forName="ParentSmallAccent" refType="h" fact="0.2233"/>
                  <dgm:constr type="h" for="ch" forName="ParentSmallAccent" refType="h" fact="0.2233"/>
                </dgm:constrLst>
              </dgm:if>
              <dgm:else name="Name7">
                <dgm:constrLst>
                  <dgm:constr type="l" for="ch" forName="Parent" refType="w" fact="0"/>
                  <dgm:constr type="t" for="ch" forName="Parent" refType="h" fact="0"/>
                  <dgm:constr type="w" for="ch" forName="Parent" refType="w"/>
                  <dgm:constr type="h" for="ch" forName="Parent" refType="h" fact="0.6424"/>
                  <dgm:constr type="l" for="ch" forName="ParentAccent" refType="w" fact="0"/>
                  <dgm:constr type="b" for="ch" forName="ParentAccent" refType="h"/>
                  <dgm:constr type="w" for="ch" forName="ParentAccent" refType="w"/>
                  <dgm:constr type="h" for="ch" forName="ParentAccent" refType="h" fact="0.3576"/>
                  <dgm:constr type="r" for="ch" forName="ParentSmallAccent" refType="w"/>
                  <dgm:constr type="b" for="ch" forName="ParentSmallAccent" refType="h"/>
                  <dgm:constr type="w" for="ch" forName="ParentSmallAccent" refType="h" fact="0.2233"/>
                  <dgm:constr type="h" for="ch" forName="ParentSmallAccent" refType="h" fact="0.2233"/>
                </dgm:constrLst>
              </dgm:else>
            </dgm:choose>
            <dgm:ruleLst/>
            <dgm:layoutNode name="ParentAccent" styleLbl="alignNode1">
              <dgm:alg type="sp"/>
              <dgm:shape xmlns:r="http://schemas.openxmlformats.org/officeDocument/2006/relationships" type="rect" r:blip="">
                <dgm:adjLst/>
              </dgm:shape>
              <dgm:presOf/>
            </dgm:layoutNode>
            <dgm:layoutNode name="ParentSmallAccent" styleLbl="fgAcc1">
              <dgm:alg type="sp"/>
              <dgm:shape xmlns:r="http://schemas.openxmlformats.org/officeDocument/2006/relationships" type="rect" r:blip="">
                <dgm:adjLst/>
              </dgm:shape>
              <dgm:presOf/>
            </dgm:layoutNode>
            <dgm:layoutNode name="Parent" styleLbl="revTx">
              <dgm:varLst>
                <dgm:chMax/>
                <dgm:chPref val="4"/>
                <dgm:bulletEnabled val="1"/>
              </dgm:varLst>
              <dgm:choose name="Name8">
                <dgm:if name="Name9" func="var" arg="dir" op="equ" val="norm">
                  <dgm:alg type="tx">
                    <dgm:param type="txAnchorVertCh" val="mid"/>
                    <dgm:param type="parTxLTRAlign" val="l"/>
                  </dgm:alg>
                </dgm:if>
                <dgm:else name="Name10">
                  <dgm:alg type="tx">
                    <dgm:param type="txAnchorVertCh" val="mid"/>
                    <dgm:param type="parTxLTRAlign" val="r"/>
                  </dgm:alg>
                </dgm:else>
              </dgm:choose>
              <dgm:shape xmlns:r="http://schemas.openxmlformats.org/officeDocument/2006/relationships" type="rect" r:blip="">
                <dgm:adjLst/>
              </dgm:shape>
              <dgm:presOf axis="self" ptType="node"/>
              <dgm:constrLst>
                <dgm:constr type="tMarg" refType="primFontSz" fact="0.1"/>
                <dgm:constr type="bMarg" refType="primFontSz" fact="0.1"/>
                <dgm:constr type="lMarg" refType="primFontSz" fact="0.15"/>
                <dgm:constr type="rMarg" refType="primFontSz" fact="0.15"/>
              </dgm:constrLst>
              <dgm:ruleLst>
                <dgm:rule type="primFontSz" val="5" fact="NaN" max="NaN"/>
                <dgm:rule type="primFontSz" val="65" fact="NaN" max="NaN"/>
              </dgm:ruleLst>
            </dgm:layoutNode>
          </dgm:layoutNode>
          <dgm:layoutNode name="childShape">
            <dgm:varLst>
              <dgm:chMax val="0"/>
              <dgm:chPref val="0"/>
            </dgm:varLst>
            <dgm:alg type="hierChild">
              <dgm:param type="chAlign" val="r"/>
              <dgm:param type="linDir" val="fromT"/>
              <dgm:param type="fallback" val="2D"/>
            </dgm:alg>
            <dgm:shape xmlns:r="http://schemas.openxmlformats.org/officeDocument/2006/relationships" r:blip="">
              <dgm:adjLst/>
            </dgm:shape>
            <dgm:presOf/>
            <dgm:constrLst/>
            <dgm:ruleLst/>
            <dgm:forEach name="Name11" axis="ch">
              <dgm:forEach name="Name12" axis="self" ptType="node">
                <dgm:layoutNode name="childComposite">
                  <dgm:varLst>
                    <dgm:chMax val="0"/>
                    <dgm:chPref val="0"/>
                  </dgm:varLst>
                  <dgm:alg type="composite"/>
                  <dgm:shape xmlns:r="http://schemas.openxmlformats.org/officeDocument/2006/relationships" r:blip="">
                    <dgm:adjLst/>
                  </dgm:shape>
                  <dgm:presOf/>
                  <dgm:choose name="Name13">
                    <dgm:if name="Name14" func="var" arg="dir" op="equ" val="norm">
                      <dgm:constrLst>
                        <dgm:constr type="w" for="ch" forName="ChildAccent" refType="h" fact="0.429"/>
                        <dgm:constr type="h" for="ch" forName="ChildAccent" refType="h" fact="0.429"/>
                        <dgm:constr type="l" for="ch" forName="ChildAccent" refType="w" fact="0"/>
                        <dgm:constr type="t" for="ch" forName="ChildAccent" refType="h" fact="0.2855"/>
                        <dgm:constr type="w" for="ch" forName="Child" refType="w" fact="0.93"/>
                        <dgm:constr type="h" for="ch" forName="Child" refType="h"/>
                        <dgm:constr type="l" for="ch" forName="Child" refType="w" fact="0.07"/>
                        <dgm:constr type="t" for="ch" forName="Child" refType="h" fact="0"/>
                      </dgm:constrLst>
                    </dgm:if>
                    <dgm:else name="Name15">
                      <dgm:constrLst>
                        <dgm:constr type="w" for="ch" forName="ChildAccent" refType="h" fact="0.429"/>
                        <dgm:constr type="h" for="ch" forName="ChildAccent" refType="h" fact="0.429"/>
                        <dgm:constr type="r" for="ch" forName="ChildAccent" refType="w"/>
                        <dgm:constr type="t" for="ch" forName="ChildAccent" refType="h" fact="0.2855"/>
                        <dgm:constr type="w" for="ch" forName="Child" refType="w" fact="0.93"/>
                        <dgm:constr type="h" for="ch" forName="Child" refType="h"/>
                        <dgm:constr type="r" for="ch" forName="Child" refType="w" fact="0.93"/>
                        <dgm:constr type="t" for="ch" forName="Child" refType="h" fact="0"/>
                      </dgm:constrLst>
                    </dgm:else>
                  </dgm:choose>
                  <dgm:ruleLst/>
                  <dgm:layoutNode name="ChildAccent" styleLbl="solidFgAcc1">
                    <dgm:alg type="sp"/>
                    <dgm:shape xmlns:r="http://schemas.openxmlformats.org/officeDocument/2006/relationships" type="rect" r:blip="">
                      <dgm:adjLst/>
                    </dgm:shape>
                    <dgm:presOf/>
                  </dgm:layoutNode>
                  <dgm:layoutNode name="Child" styleLbl="revTx">
                    <dgm:varLst>
                      <dgm:chMax val="0"/>
                      <dgm:chPref val="0"/>
                      <dgm:bulletEnabled val="1"/>
                    </dgm:varLst>
                    <dgm:choose name="Name16">
                      <dgm:if name="Name17" func="var" arg="dir" op="equ" val="norm">
                        <dgm:alg type="tx">
                          <dgm:param type="txAnchorVertCh" val="mid"/>
                          <dgm:param type="parTxLTRAlign" val="l"/>
                        </dgm:alg>
                      </dgm:if>
                      <dgm:else name="Name18">
                        <dgm:alg type="tx">
                          <dgm:param type="txAnchorVertCh" val="mid"/>
                          <dgm:param type="parTxLTRAlign" val="r"/>
                        </dgm:alg>
                      </dgm:else>
                    </dgm:choose>
                    <dgm:shape xmlns:r="http://schemas.openxmlformats.org/officeDocument/2006/relationships" type="rect" r:blip="">
                      <dgm:adjLst/>
                    </dgm:shape>
                    <dgm:presOf axis="desOrSelf" ptType="node node"/>
                    <dgm:ruleLst>
                      <dgm:rule type="primFontSz" val="5" fact="NaN" max="NaN"/>
                    </dgm:ruleLst>
                  </dgm:layoutNode>
                </dgm:layoutNode>
              </dgm:forEach>
            </dgm:forEach>
          </dgm:layoutNode>
        </dgm:layoutNode>
      </dgm:forEach>
    </dgm:forEach>
  </dgm:layoutNode>
</dgm:layoutDef>
</file>

<file path=ppt/diagrams/layout13.xml><?xml version="1.0" encoding="utf-8"?>
<dgm:layoutDef xmlns:dgm="http://schemas.openxmlformats.org/drawingml/2006/diagram" xmlns:a="http://schemas.openxmlformats.org/drawingml/2006/main" uniqueId="urn:microsoft.com/office/officeart/2005/8/layout/matrix1">
  <dgm:title val=""/>
  <dgm:desc val=""/>
  <dgm:catLst>
    <dgm:cat type="matrix" pri="2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3" destOrd="0"/>
      </dgm:cxnLst>
      <dgm:bg/>
      <dgm:whole/>
    </dgm:dataModel>
  </dgm:styleData>
  <dgm:clrData>
    <dgm:dataModel>
      <dgm:ptLst>
        <dgm:pt modelId="0" type="doc"/>
        <dgm:pt modelId="1"/>
        <dgm:pt modelId="11"/>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3" destOrd="0"/>
      </dgm:cxnLst>
      <dgm:bg/>
      <dgm:whole/>
    </dgm:dataModel>
  </dgm:clrData>
  <dgm:layoutNode name="diagram">
    <dgm:varLst>
      <dgm:chMax val="1"/>
      <dgm:dir/>
      <dgm:animLvl val="ctr"/>
      <dgm:resizeHandles val="exact"/>
    </dgm:varLst>
    <dgm:alg type="composite"/>
    <dgm:shape xmlns:r="http://schemas.openxmlformats.org/officeDocument/2006/relationships" r:blip="">
      <dgm:adjLst/>
    </dgm:shape>
    <dgm:presOf/>
    <dgm:constrLst>
      <dgm:constr type="ctrX" for="ch" forName="matrix" refType="w" fact="0.5"/>
      <dgm:constr type="ctrY" for="ch" forName="matrix" refType="h" fact="0.5"/>
      <dgm:constr type="w" for="ch" forName="matrix" refType="w"/>
      <dgm:constr type="h" for="ch" forName="matrix" refType="h"/>
      <dgm:constr type="ctrX" for="ch" forName="centerTile" refType="w" fact="0.5"/>
      <dgm:constr type="ctrY" for="ch" forName="centerTile" refType="h" fact="0.5"/>
      <dgm:constr type="w" for="ch" forName="centerTile" refType="w" fact="0.3"/>
      <dgm:constr type="h" for="ch" forName="centerTile" refType="h" fact="0.25"/>
      <dgm:constr type="primFontSz" for="des" ptType="node" op="equ" val="65"/>
    </dgm:constrLst>
    <dgm:ruleLst/>
    <dgm:choose name="Name0">
      <dgm:if name="Name1" axis="ch" ptType="node" func="cnt" op="gte" val="1">
        <dgm:layoutNode name="matrix">
          <dgm:alg type="composite"/>
          <dgm:shape xmlns:r="http://schemas.openxmlformats.org/officeDocument/2006/relationships" r:blip="">
            <dgm:adjLst/>
          </dgm:shape>
          <dgm:presOf/>
          <dgm:constrLst>
            <dgm:constr type="l" for="ch" forName="tile1"/>
            <dgm:constr type="t" for="ch" forName="tile1"/>
            <dgm:constr type="r" for="ch" forName="tile1" refType="w" fact="0.5"/>
            <dgm:constr type="b" for="ch" forName="tile1" refType="h" fact="0.5"/>
            <dgm:constr type="l" for="ch" forName="tile1text" refType="l" refFor="ch" refForName="tile1"/>
            <dgm:constr type="t" for="ch" forName="tile1text" refType="t" refFor="ch" refForName="tile1"/>
            <dgm:constr type="w" for="ch" forName="tile1text" refType="w" refFor="ch" refForName="tile1"/>
            <dgm:constr type="h" for="ch" forName="tile1text" refType="h" refFor="ch" refForName="tile1" fact="0.75"/>
            <dgm:constr type="r" for="ch" forName="tile2" refType="w"/>
            <dgm:constr type="t" for="ch" forName="tile2"/>
            <dgm:constr type="l" for="ch" forName="tile2" refType="w" fact="0.5"/>
            <dgm:constr type="b" for="ch" forName="tile2" refType="h" fact="0.5"/>
            <dgm:constr type="r" for="ch" forName="tile2text" refType="r" refFor="ch" refForName="tile2"/>
            <dgm:constr type="t" for="ch" forName="tile2text" refType="t" refFor="ch" refForName="tile2"/>
            <dgm:constr type="w" for="ch" forName="tile2text" refType="w" refFor="ch" refForName="tile2"/>
            <dgm:constr type="h" for="ch" forName="tile2text" refType="h" refFor="ch" refForName="tile2" fact="0.75"/>
            <dgm:constr type="l" for="ch" forName="tile3"/>
            <dgm:constr type="b" for="ch" forName="tile3" refType="h"/>
            <dgm:constr type="r" for="ch" forName="tile3" refType="w" fact="0.5"/>
            <dgm:constr type="t" for="ch" forName="tile3" refType="h" fact="0.5"/>
            <dgm:constr type="l" for="ch" forName="tile3text" refType="l" refFor="ch" refForName="tile3"/>
            <dgm:constr type="b" for="ch" forName="tile3text" refType="b" refFor="ch" refForName="tile3"/>
            <dgm:constr type="w" for="ch" forName="tile3text" refType="w" refFor="ch" refForName="tile3"/>
            <dgm:constr type="h" for="ch" forName="tile3text" refType="h" refFor="ch" refForName="tile3" fact="0.75"/>
            <dgm:constr type="r" for="ch" forName="tile4" refType="w"/>
            <dgm:constr type="b" for="ch" forName="tile4" refType="h"/>
            <dgm:constr type="l" for="ch" forName="tile4" refType="w" fact="0.5"/>
            <dgm:constr type="t" for="ch" forName="tile4" refType="h" fact="0.5"/>
            <dgm:constr type="r" for="ch" forName="tile4text" refType="r" refFor="ch" refForName="tile4"/>
            <dgm:constr type="b" for="ch" forName="tile4text" refType="b" refFor="ch" refForName="tile4"/>
            <dgm:constr type="w" for="ch" forName="tile4text" refType="w" refFor="ch" refForName="tile4"/>
            <dgm:constr type="h" for="ch" forName="tile4text" refType="h" refFor="ch" refForName="tile4" fact="0.75"/>
          </dgm:constrLst>
          <dgm:ruleLst/>
          <dgm:layoutNode name="tile1" styleLbl="node1">
            <dgm:alg type="sp"/>
            <dgm:shape xmlns:r="http://schemas.openxmlformats.org/officeDocument/2006/relationships" rot="270" type="round1Rect" r:blip="">
              <dgm:adjLst/>
            </dgm:shape>
            <dgm:choose name="Name2">
              <dgm:if name="Name3" func="var" arg="dir" op="equ" val="norm">
                <dgm:presOf axis="ch ch desOrSelf" ptType="node node node" st="1 1 1" cnt="1 1 0"/>
              </dgm:if>
              <dgm:else name="Name4">
                <dgm:presOf axis="ch ch desOrSelf" ptType="node node node" st="1 2 1" cnt="1 1 0"/>
              </dgm:else>
            </dgm:choose>
            <dgm:constrLst/>
            <dgm:ruleLst/>
          </dgm:layoutNode>
          <dgm:layoutNode name="tile1text" styleLbl="node1">
            <dgm:varLst>
              <dgm:chMax val="0"/>
              <dgm:chPref val="0"/>
              <dgm:bulletEnabled val="1"/>
            </dgm:varLst>
            <dgm:choose name="Name5">
              <dgm:if name="Name6" axis="root des" func="maxDepth" op="gte" val="3">
                <dgm:alg type="tx">
                  <dgm:param type="txAnchorVert" val="t"/>
                  <dgm:param type="parTxLTRAlign" val="l"/>
                  <dgm:param type="parTxRTLAlign" val="r"/>
                </dgm:alg>
              </dgm:if>
              <dgm:else name="Name7">
                <dgm:alg type="tx"/>
              </dgm:else>
            </dgm:choose>
            <dgm:shape xmlns:r="http://schemas.openxmlformats.org/officeDocument/2006/relationships" rot="270" type="rect" r:blip="" hideGeom="1">
              <dgm:adjLst>
                <dgm:adj idx="1" val="0.2"/>
              </dgm:adjLst>
            </dgm:shape>
            <dgm:choose name="Name8">
              <dgm:if name="Name9" func="var" arg="dir" op="equ" val="norm">
                <dgm:presOf axis="ch ch desOrSelf" ptType="node node node" st="1 1 1" cnt="1 1 0"/>
              </dgm:if>
              <dgm:else name="Name10">
                <dgm:presOf axis="ch ch desOrSelf" ptType="node node node" st="1 2 1" cnt="1 1 0"/>
              </dgm:else>
            </dgm:choose>
            <dgm:constrLst/>
            <dgm:ruleLst>
              <dgm:rule type="primFontSz" val="5" fact="NaN" max="NaN"/>
            </dgm:ruleLst>
          </dgm:layoutNode>
          <dgm:layoutNode name="tile2" styleLbl="node1">
            <dgm:alg type="sp"/>
            <dgm:shape xmlns:r="http://schemas.openxmlformats.org/officeDocument/2006/relationships" type="round1Rect" r:blip="">
              <dgm:adjLst/>
            </dgm:shape>
            <dgm:choose name="Name11">
              <dgm:if name="Name12" func="var" arg="dir" op="equ" val="norm">
                <dgm:presOf axis="ch ch desOrSelf" ptType="node node node" st="1 2 1" cnt="1 1 0"/>
              </dgm:if>
              <dgm:else name="Name13">
                <dgm:presOf axis="ch ch desOrSelf" ptType="node node node" st="1 1 1" cnt="1 1 0"/>
              </dgm:else>
            </dgm:choose>
            <dgm:constrLst/>
            <dgm:ruleLst/>
          </dgm:layoutNode>
          <dgm:layoutNode name="tile2text" styleLbl="node1">
            <dgm:varLst>
              <dgm:chMax val="0"/>
              <dgm:chPref val="0"/>
              <dgm:bulletEnabled val="1"/>
            </dgm:varLst>
            <dgm:choose name="Name14">
              <dgm:if name="Name15" axis="root des" func="maxDepth" op="gte" val="3">
                <dgm:alg type="tx">
                  <dgm:param type="txAnchorVert" val="t"/>
                  <dgm:param type="parTxLTRAlign" val="l"/>
                  <dgm:param type="parTxRTLAlign" val="r"/>
                </dgm:alg>
              </dgm:if>
              <dgm:else name="Name16">
                <dgm:alg type="tx"/>
              </dgm:else>
            </dgm:choose>
            <dgm:shape xmlns:r="http://schemas.openxmlformats.org/officeDocument/2006/relationships" type="rect" r:blip="" hideGeom="1">
              <dgm:adjLst/>
            </dgm:shape>
            <dgm:choose name="Name17">
              <dgm:if name="Name18" func="var" arg="dir" op="equ" val="norm">
                <dgm:presOf axis="ch ch desOrSelf" ptType="node node node" st="1 2 1" cnt="1 1 0"/>
              </dgm:if>
              <dgm:else name="Name19">
                <dgm:presOf axis="ch ch desOrSelf" ptType="node node node" st="1 1 1" cnt="1 1 0"/>
              </dgm:else>
            </dgm:choose>
            <dgm:constrLst/>
            <dgm:ruleLst>
              <dgm:rule type="primFontSz" val="5" fact="NaN" max="NaN"/>
            </dgm:ruleLst>
          </dgm:layoutNode>
          <dgm:layoutNode name="tile3" styleLbl="node1">
            <dgm:alg type="sp"/>
            <dgm:shape xmlns:r="http://schemas.openxmlformats.org/officeDocument/2006/relationships" rot="180" type="round1Rect" r:blip="">
              <dgm:adjLst/>
            </dgm:shape>
            <dgm:choose name="Name20">
              <dgm:if name="Name21" func="var" arg="dir" op="equ" val="norm">
                <dgm:presOf axis="ch ch desOrSelf" ptType="node node node" st="1 3 1" cnt="1 1 0"/>
              </dgm:if>
              <dgm:else name="Name22">
                <dgm:presOf axis="ch ch desOrSelf" ptType="node node node" st="1 4 1" cnt="1 1 0"/>
              </dgm:else>
            </dgm:choose>
            <dgm:constrLst/>
            <dgm:ruleLst/>
          </dgm:layoutNode>
          <dgm:layoutNode name="tile3text" styleLbl="node1">
            <dgm:varLst>
              <dgm:chMax val="0"/>
              <dgm:chPref val="0"/>
              <dgm:bulletEnabled val="1"/>
            </dgm:varLst>
            <dgm:choose name="Name23">
              <dgm:if name="Name24" axis="root des" func="maxDepth" op="gte" val="3">
                <dgm:alg type="tx">
                  <dgm:param type="txAnchorVert" val="t"/>
                  <dgm:param type="parTxLTRAlign" val="l"/>
                  <dgm:param type="parTxRTLAlign" val="r"/>
                </dgm:alg>
              </dgm:if>
              <dgm:else name="Name25">
                <dgm:alg type="tx"/>
              </dgm:else>
            </dgm:choose>
            <dgm:shape xmlns:r="http://schemas.openxmlformats.org/officeDocument/2006/relationships" rot="180" type="rect" r:blip="" hideGeom="1">
              <dgm:adjLst/>
            </dgm:shape>
            <dgm:choose name="Name26">
              <dgm:if name="Name27" func="var" arg="dir" op="equ" val="norm">
                <dgm:presOf axis="ch ch desOrSelf" ptType="node node node" st="1 3 1" cnt="1 1 0"/>
              </dgm:if>
              <dgm:else name="Name28">
                <dgm:presOf axis="ch ch desOrSelf" ptType="node node node" st="1 4 1" cnt="1 1 0"/>
              </dgm:else>
            </dgm:choose>
            <dgm:constrLst/>
            <dgm:ruleLst>
              <dgm:rule type="primFontSz" val="5" fact="NaN" max="NaN"/>
            </dgm:ruleLst>
          </dgm:layoutNode>
          <dgm:layoutNode name="tile4" styleLbl="node1">
            <dgm:alg type="sp"/>
            <dgm:shape xmlns:r="http://schemas.openxmlformats.org/officeDocument/2006/relationships" rot="90" type="round1Rect" r:blip="">
              <dgm:adjLst/>
            </dgm:shape>
            <dgm:choose name="Name29">
              <dgm:if name="Name30" func="var" arg="dir" op="equ" val="norm">
                <dgm:presOf axis="ch ch desOrSelf" ptType="node node node" st="1 4 1" cnt="1 1 0"/>
              </dgm:if>
              <dgm:else name="Name31">
                <dgm:presOf axis="ch ch desOrSelf" ptType="node node node" st="1 3 1" cnt="1 1 0"/>
              </dgm:else>
            </dgm:choose>
            <dgm:constrLst/>
            <dgm:ruleLst/>
          </dgm:layoutNode>
          <dgm:layoutNode name="tile4text" styleLbl="node1">
            <dgm:varLst>
              <dgm:chMax val="0"/>
              <dgm:chPref val="0"/>
              <dgm:bulletEnabled val="1"/>
            </dgm:varLst>
            <dgm:choose name="Name32">
              <dgm:if name="Name33" axis="root des" func="maxDepth" op="gte" val="3">
                <dgm:alg type="tx">
                  <dgm:param type="txAnchorVert" val="t"/>
                  <dgm:param type="parTxLTRAlign" val="l"/>
                  <dgm:param type="parTxRTLAlign" val="r"/>
                </dgm:alg>
              </dgm:if>
              <dgm:else name="Name34">
                <dgm:alg type="tx"/>
              </dgm:else>
            </dgm:choose>
            <dgm:shape xmlns:r="http://schemas.openxmlformats.org/officeDocument/2006/relationships" rot="90" type="rect" r:blip="" hideGeom="1">
              <dgm:adjLst/>
            </dgm:shape>
            <dgm:choose name="Name35">
              <dgm:if name="Name36" func="var" arg="dir" op="equ" val="norm">
                <dgm:presOf axis="ch ch desOrSelf" ptType="node node node" st="1 4 1" cnt="1 1 0"/>
              </dgm:if>
              <dgm:else name="Name37">
                <dgm:presOf axis="ch ch desOrSelf" ptType="node node node" st="1 3 1" cnt="1 1 0"/>
              </dgm:else>
            </dgm:choose>
            <dgm:constrLst/>
            <dgm:ruleLst>
              <dgm:rule type="primFontSz" val="5" fact="NaN" max="NaN"/>
            </dgm:ruleLst>
          </dgm:layoutNode>
        </dgm:layoutNode>
        <dgm:layoutNode name="centerTile" styleLbl="fgShp">
          <dgm:varLst>
            <dgm:chMax val="0"/>
            <dgm:chPref val="0"/>
          </dgm:varLst>
          <dgm:alg type="tx"/>
          <dgm:shape xmlns:r="http://schemas.openxmlformats.org/officeDocument/2006/relationships" type="roundRect" r:blip="">
            <dgm:adjLst/>
          </dgm:shape>
          <dgm:presOf axis="ch" ptType="node" cnt="1"/>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38"/>
    </dgm:choose>
  </dgm:layoutNode>
</dgm:layoutDef>
</file>

<file path=ppt/diagrams/layout14.xml><?xml version="1.0" encoding="utf-8"?>
<dgm:layoutDef xmlns:dgm="http://schemas.openxmlformats.org/drawingml/2006/diagram" xmlns:a="http://schemas.openxmlformats.org/drawingml/2006/main" uniqueId="urn:microsoft.com/office/officeart/2005/8/layout/bProcess4">
  <dgm:title val=""/>
  <dgm:desc val=""/>
  <dgm:catLst>
    <dgm:cat type="process" pri="19000"/>
  </dgm:catLst>
  <dgm:sampData>
    <dgm:dataModel>
      <dgm:ptLst>
        <dgm:pt modelId="0" type="doc"/>
        <dgm:pt modelId="1">
          <dgm:prSet phldr="1"/>
        </dgm:pt>
        <dgm:pt modelId="2">
          <dgm:prSet phldr="1"/>
        </dgm:pt>
        <dgm:pt modelId="3">
          <dgm:prSet phldr="1"/>
        </dgm:pt>
        <dgm:pt modelId="4">
          <dgm:prSet phldr="1"/>
        </dgm:pt>
        <dgm:pt modelId="5">
          <dgm:prSet phldr="1"/>
        </dgm:pt>
        <dgm:pt modelId="6">
          <dgm:prSet phldr="1"/>
        </dgm:pt>
        <dgm:pt modelId="7">
          <dgm:prSet phldr="1"/>
        </dgm:pt>
        <dgm:pt modelId="8">
          <dgm:prSet phldr="1"/>
        </dgm:pt>
        <dgm:pt modelId="9">
          <dgm:prSet phldr="1"/>
        </dgm:pt>
      </dgm:ptLst>
      <dgm:cxnLst>
        <dgm:cxn modelId="10" srcId="0" destId="1" srcOrd="0" destOrd="0"/>
        <dgm:cxn modelId="11" srcId="0" destId="2" srcOrd="1" destOrd="0"/>
        <dgm:cxn modelId="12" srcId="0" destId="3" srcOrd="2" destOrd="0"/>
        <dgm:cxn modelId="13" srcId="0" destId="4" srcOrd="3" destOrd="0"/>
        <dgm:cxn modelId="14" srcId="0" destId="5" srcOrd="4" destOrd="0"/>
        <dgm:cxn modelId="15" srcId="0" destId="6" srcOrd="5" destOrd="0"/>
        <dgm:cxn modelId="16" srcId="0" destId="7" srcOrd="6" destOrd="0"/>
        <dgm:cxn modelId="17" srcId="0" destId="8" srcOrd="7" destOrd="0"/>
        <dgm:cxn modelId="18" srcId="0" destId="9" srcOrd="8"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Name0">
    <dgm:varLst>
      <dgm:dir/>
      <dgm:resizeHandles/>
    </dgm:varLst>
    <dgm:choose name="Name1">
      <dgm:if name="Name2" func="var" arg="dir" op="equ" val="norm">
        <dgm:alg type="snake">
          <dgm:param type="grDir" val="tL"/>
          <dgm:param type="flowDir" val="col"/>
          <dgm:param type="contDir" val="revDir"/>
          <dgm:param type="bkpt" val="bal"/>
        </dgm:alg>
      </dgm:if>
      <dgm:else name="Name3">
        <dgm:alg type="snake">
          <dgm:param type="grDir" val="tR"/>
          <dgm:param type="flowDir" val="col"/>
          <dgm:param type="contDir" val="revDir"/>
          <dgm:param type="bkpt" val="bal"/>
        </dgm:alg>
      </dgm:else>
    </dgm:choose>
    <dgm:shape xmlns:r="http://schemas.openxmlformats.org/officeDocument/2006/relationships" r:blip="">
      <dgm:adjLst/>
    </dgm:shape>
    <dgm:presOf/>
    <dgm:constrLst>
      <dgm:constr type="w" for="ch" forName="compNode" refType="w"/>
      <dgm:constr type="h" for="ch" forName="compNode" refType="w" fact="0.6"/>
      <dgm:constr type="h" for="ch" forName="sibTrans" refType="h" refFor="ch" refForName="compNode" op="equ" fact="0.25"/>
      <dgm:constr type="sp" refType="w" fact="0.33"/>
      <dgm:constr type="primFontSz" for="des" forName="node" op="equ" val="65"/>
    </dgm:constrLst>
    <dgm:ruleLst/>
    <dgm:forEach name="nodesForEach" axis="ch" ptType="node">
      <dgm:layoutNode name="compNode">
        <dgm:alg type="composite"/>
        <dgm:shape xmlns:r="http://schemas.openxmlformats.org/officeDocument/2006/relationships" r:blip="">
          <dgm:adjLst/>
        </dgm:shape>
        <dgm:presOf/>
        <dgm:choose name="Name4">
          <dgm:if name="Name5" axis="self" func="var" arg="dir" op="equ" val="norm">
            <dgm:constrLst>
              <dgm:constr type="l" for="ch" forName="dummyConnPt" refType="w" fact="0.2"/>
              <dgm:constr type="t" for="ch" forName="dummyConnPt" refType="w" fact="0.145"/>
              <dgm:constr type="l" for="ch" forName="node"/>
              <dgm:constr type="t" for="ch" forName="node"/>
              <dgm:constr type="h" for="ch" forName="node" refType="h"/>
              <dgm:constr type="w" for="ch" forName="node" refType="w"/>
            </dgm:constrLst>
          </dgm:if>
          <dgm:else name="Name6">
            <dgm:constrLst>
              <dgm:constr type="l" for="ch" forName="dummyConnPt" refType="w" fact="0.8"/>
              <dgm:constr type="t" for="ch" forName="dummyConnPt" refType="w" fact="0.145"/>
              <dgm:constr type="l" for="ch" forName="node"/>
              <dgm:constr type="t" for="ch" forName="node"/>
              <dgm:constr type="h" for="ch" forName="node" refType="h"/>
              <dgm:constr type="w" for="ch" forName="node" refType="w"/>
            </dgm:constrLst>
          </dgm:else>
        </dgm:choose>
        <dgm:ruleLst/>
        <dgm:layoutNode name="dummyConnPt" styleLbl="node1" moveWith="node">
          <dgm:alg type="sp"/>
          <dgm:shape xmlns:r="http://schemas.openxmlformats.org/officeDocument/2006/relationships" r:blip="">
            <dgm:adjLst/>
          </dgm:shape>
          <dgm:presOf/>
          <dgm:constrLst>
            <dgm:constr type="w" val="1"/>
            <dgm:constr type="h" val="1"/>
          </dgm:constrLst>
          <dgm:ruleLst/>
        </dgm:layout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tMarg" refType="primFontSz" fact="0.3"/>
            <dgm:constr type="bMarg" refType="primFontSz" fact="0.3"/>
            <dgm:constr type="lMarg" refType="primFontSz" fact="0.3"/>
            <dgm:constr type="rMarg" refType="primFontSz" fact="0.3"/>
            <dgm:constr type="primFontSz" val="65"/>
          </dgm:constrLst>
          <dgm:ruleLst>
            <dgm:rule type="primFontSz" val="5" fact="NaN" max="NaN"/>
          </dgm:ruleLst>
        </dgm:layoutNode>
      </dgm:layoutNode>
      <dgm:forEach name="sibTransForEach" axis="followSib" cnt="1">
        <dgm:layoutNode name="sibTrans" styleLbl="bgSibTrans2D1">
          <dgm:choose name="Name7">
            <dgm:if name="Name8" axis="self" func="var" arg="dir" op="equ" val="norm">
              <dgm:alg type="conn">
                <dgm:param type="srcNode" val="dummyConnPt"/>
                <dgm:param type="dstNode" val="dummyConnPt"/>
                <dgm:param type="begPts" val="bCtr, midR, tCtr"/>
                <dgm:param type="endPts" val="tCtr, midL, bCtr"/>
                <dgm:param type="begSty" val="noArr"/>
                <dgm:param type="endSty" val="noArr"/>
              </dgm:alg>
            </dgm:if>
            <dgm:else name="Name9">
              <dgm:alg type="conn">
                <dgm:param type="srcNode" val="dummyConnPt"/>
                <dgm:param type="dstNode" val="dummyConnPt"/>
                <dgm:param type="begPts" val="bCtr, midL, tCtr"/>
                <dgm:param type="endPts" val="tCtr, midR, bCtr"/>
                <dgm:param type="begSty" val="noArr"/>
                <dgm:param type="endSty" val="noArr"/>
              </dgm:alg>
            </dgm:else>
          </dgm:choose>
          <dgm:shape xmlns:r="http://schemas.openxmlformats.org/officeDocument/2006/relationships" type="conn" r:blip="" zOrderOff="-2">
            <dgm:adjLst/>
          </dgm:shape>
          <dgm:presOf axis="self"/>
          <dgm:constrLst>
            <dgm:constr type="begPad"/>
            <dgm:constr type="endPad"/>
          </dgm:constrLst>
          <dgm:ruleLst/>
        </dgm:layoutNode>
      </dgm:forEach>
    </dgm:forEach>
  </dgm:layoutNode>
</dgm:layoutDef>
</file>

<file path=ppt/diagrams/layout15.xml><?xml version="1.0" encoding="utf-8"?>
<dgm:layoutDef xmlns:dgm="http://schemas.openxmlformats.org/drawingml/2006/diagram" xmlns:a="http://schemas.openxmlformats.org/drawingml/2006/main" uniqueId="urn:microsoft.com/office/officeart/2005/8/layout/process3">
  <dgm:title val=""/>
  <dgm:desc val=""/>
  <dgm:catLst>
    <dgm:cat type="process" pri="20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Lst>
      <dgm:cxnLst>
        <dgm:cxn modelId="4" srcId="0" destId="1" srcOrd="0" destOrd="0"/>
        <dgm:cxn modelId="5" srcId="0" destId="2" srcOrd="1" destOrd="0"/>
        <dgm:cxn modelId="6" srcId="0" destId="3" srcOrd="3" destOrd="0"/>
        <dgm:cxn modelId="12" srcId="1" destId="11" srcOrd="0" destOrd="0"/>
        <dgm:cxn modelId="23" srcId="2" destId="21" srcOrd="0" destOrd="0"/>
        <dgm:cxn modelId="34" srcId="3" destId="31" srcOrd="0" destOrd="0"/>
      </dgm:cxnLst>
      <dgm:bg/>
      <dgm:whole/>
    </dgm:dataModel>
  </dgm:sampData>
  <dgm:style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4">
          <dgm:prSet phldr="1"/>
        </dgm:pt>
        <dgm:pt modelId="41">
          <dgm:prSet phldr="1"/>
        </dgm:pt>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choose name="Name0">
      <dgm:if name="Name1" func="var" arg="dir" op="equ" val="norm">
        <dgm:alg type="lin"/>
      </dgm:if>
      <dgm:else name="Name2">
        <dgm:alg type="lin">
          <dgm:param type="linDir" val="fromR"/>
        </dgm:alg>
      </dgm:else>
    </dgm:choose>
    <dgm:shape xmlns:r="http://schemas.openxmlformats.org/officeDocument/2006/relationships" r:blip="">
      <dgm:adjLst/>
    </dgm:shape>
    <dgm:presOf/>
    <dgm:constrLst>
      <dgm:constr type="w" for="ch" forName="composite" refType="w"/>
      <dgm:constr type="w" for="ch" ptType="sibTrans" refType="w" refFor="ch" refForName="composite" fact="0.3333"/>
      <dgm:constr type="w" for="des" forName="parTx"/>
      <dgm:constr type="h" for="des" forName="parTx" op="equ"/>
      <dgm:constr type="h" for="des" forName="parSh" op="equ"/>
      <dgm:constr type="w" for="des" forName="desTx"/>
      <dgm:constr type="h" for="des" forName="desTx" op="equ"/>
      <dgm:constr type="w" for="des" forName="parSh"/>
      <dgm:constr type="primFontSz" for="des" forName="parTx" val="65"/>
      <dgm:constr type="secFontSz" for="des" forName="desTx" refType="primFontSz" refFor="des" refForName="parTx" op="equ"/>
      <dgm:constr type="primFontSz" for="des" forName="connTx" refType="primFontSz" refFor="des" refForName="parTx" fact="0.8"/>
      <dgm:constr type="primFontSz" for="des" forName="connTx" refType="primFontSz" refFor="des" refForName="parTx" op="lte" fact="0.8"/>
      <dgm:constr type="h" for="des" forName="parTx" refType="primFontSz" refFor="des" refForName="parTx" fact="0.8"/>
      <dgm:constr type="h" for="des" forName="parSh" refType="primFontSz" refFor="des" refForName="parTx" fact="1.2"/>
      <dgm:constr type="h" for="des" forName="desTx" refType="primFontSz" refFor="des" refForName="parTx" fact="1.6"/>
      <dgm:constr type="h" for="des" forName="parSh" refType="h" refFor="des" refForName="parTx" op="lte" fact="1.5"/>
      <dgm:constr type="h" for="des" forName="parSh" refType="h" refFor="des" refForName="parTx" op="gte" fact="1.5"/>
    </dgm:constrLst>
    <dgm:ruleLst>
      <dgm:rule type="w" for="ch" forName="composite" val="0" fact="NaN" max="NaN"/>
      <dgm:rule type="primFontSz" for="des" forName="parTx" val="5" fact="NaN" max="NaN"/>
    </dgm:ruleLst>
    <dgm:forEach name="Name3" axis="ch" ptType="node">
      <dgm:layoutNode name="composite">
        <dgm:alg type="composite"/>
        <dgm:shape xmlns:r="http://schemas.openxmlformats.org/officeDocument/2006/relationships" r:blip="">
          <dgm:adjLst/>
        </dgm:shape>
        <dgm:presOf/>
        <dgm:choose name="Name4">
          <dgm:if name="Name5" func="var" arg="dir" op="equ" val="norm">
            <dgm:constrLst>
              <dgm:constr type="h" refType="w" fact="1000"/>
              <dgm:constr type="l" for="ch" forName="parTx"/>
              <dgm:constr type="w" for="ch" forName="parTx" refType="w" fact="0.83"/>
              <dgm:constr type="t" for="ch" forName="parTx"/>
              <dgm:constr type="l" for="ch" forName="parSh"/>
              <dgm:constr type="w" for="ch" forName="parSh" refType="w" refFor="ch" refForName="parTx"/>
              <dgm:constr type="t" for="ch" forName="parSh"/>
              <dgm:constr type="l" for="ch" forName="desTx" refType="w" fact="0.17"/>
              <dgm:constr type="w" for="ch" forName="desTx" refType="w" refFor="ch" refForName="parTx"/>
              <dgm:constr type="t" for="ch" forName="desTx" refType="h" refFor="ch" refForName="parTx"/>
            </dgm:constrLst>
          </dgm:if>
          <dgm:else name="Name6">
            <dgm:constrLst>
              <dgm:constr type="h" refType="w" fact="1000"/>
              <dgm:constr type="l" for="ch" forName="parTx" refType="w" fact="0.17"/>
              <dgm:constr type="w" for="ch" forName="parTx" refType="w" fact="0.83"/>
              <dgm:constr type="t" for="ch" forName="parTx"/>
              <dgm:constr type="l" for="ch" forName="parSh" refType="w" fact="0.15"/>
              <dgm:constr type="w" for="ch" forName="parSh" refType="w" refFor="ch" refForName="parTx"/>
              <dgm:constr type="t" for="ch" forName="parSh"/>
              <dgm:constr type="l" for="ch" forName="desTx"/>
              <dgm:constr type="w" for="ch" forName="desTx" refType="w" refFor="ch" refForName="parTx"/>
              <dgm:constr type="t" for="ch" forName="desTx" refType="h" refFor="ch" refForName="parTx"/>
            </dgm:constrLst>
          </dgm:else>
        </dgm:choose>
        <dgm:ruleLst>
          <dgm:rule type="h" val="INF" fact="NaN" max="NaN"/>
        </dgm:ruleLst>
        <dgm:layoutNode name="parTx">
          <dgm:varLst>
            <dgm:chMax val="0"/>
            <dgm:chPref val="0"/>
            <dgm:bulletEnabled val="1"/>
          </dgm:varLst>
          <dgm:alg type="tx">
            <dgm:param type="parTxLTRAlign" val="l"/>
            <dgm:param type="parTxRTLAlign" val="r"/>
            <dgm:param type="txAnchorVert" val="t"/>
          </dgm:alg>
          <dgm:shape xmlns:r="http://schemas.openxmlformats.org/officeDocument/2006/relationships" type="rect" r:blip="" zOrderOff="1" hideGeom="1">
            <dgm:adjLst>
              <dgm:adj idx="1" val="0.1"/>
            </dgm:adjLst>
          </dgm:shape>
          <dgm:presOf axis="self" ptType="node"/>
          <dgm:constrLst>
            <dgm:constr type="h" refType="w" op="lte" fact="0.4"/>
            <dgm:constr type="bMarg" refType="primFontSz" fact="0.3"/>
            <dgm:constr type="h"/>
          </dgm:constrLst>
          <dgm:ruleLst>
            <dgm:rule type="h" val="INF" fact="NaN" max="NaN"/>
          </dgm:ruleLst>
        </dgm:layoutNode>
        <dgm:layoutNode name="parSh">
          <dgm:alg type="sp"/>
          <dgm:shape xmlns:r="http://schemas.openxmlformats.org/officeDocument/2006/relationships" type="roundRect" r:blip="">
            <dgm:adjLst>
              <dgm:adj idx="1" val="0.1"/>
            </dgm:adjLst>
          </dgm:shape>
          <dgm:presOf axis="self" ptType="node"/>
          <dgm:constrLst>
            <dgm:constr type="h"/>
          </dgm:constrLst>
          <dgm:ruleLst/>
        </dgm:layoutNode>
        <dgm:layoutNode name="desTx" styleLbl="fgAcc1">
          <dgm:varLst>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secFontSz" val="65"/>
            <dgm:constr type="primFontSz" refType="secFontSz"/>
            <dgm:constr type="h"/>
          </dgm:constrLst>
          <dgm:ruleLst>
            <dgm:rule type="h" val="INF" fact="NaN" max="NaN"/>
          </dgm:ruleLst>
        </dgm:layoutNode>
      </dgm:layoutNode>
      <dgm:forEach name="sibTransForEach" axis="followSib" ptType="sibTrans" cnt="1">
        <dgm:layoutNode name="sibTrans">
          <dgm:alg type="conn">
            <dgm:param type="begPts" val="auto"/>
            <dgm:param type="endPts" val="auto"/>
            <dgm:param type="srcNode" val="parTx"/>
            <dgm:param type="dstNode" val="parTx"/>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Tx">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16.xml><?xml version="1.0" encoding="utf-8"?>
<dgm:layoutDef xmlns:dgm="http://schemas.openxmlformats.org/drawingml/2006/diagram" xmlns:a="http://schemas.openxmlformats.org/drawingml/2006/main" uniqueId="urn:microsoft.com/office/officeart/2005/8/layout/arrow2">
  <dgm:title val=""/>
  <dgm:desc val=""/>
  <dgm:catLst>
    <dgm:cat type="process" pri="2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arrowDiagram">
    <dgm:varLst>
      <dgm:chMax val="5"/>
      <dgm:dir/>
      <dgm:resizeHandles val="exact"/>
    </dgm:varLst>
    <dgm:alg type="composite">
      <dgm:param type="ar" val="1.6"/>
    </dgm:alg>
    <dgm:shape xmlns:r="http://schemas.openxmlformats.org/officeDocument/2006/relationships" r:blip="">
      <dgm:adjLst/>
    </dgm:shape>
    <dgm:presOf/>
    <dgm:constrLst>
      <dgm:constr type="l" for="ch" forName="arrow"/>
      <dgm:constr type="t" for="ch" forName="arrow"/>
      <dgm:constr type="w" for="ch" forName="arrow" refType="w"/>
      <dgm:constr type="h" for="ch" forName="arrow" refType="h"/>
      <dgm:constr type="ctrX" for="ch" forName="arrowDiagram1" refType="w" fact="0.5"/>
      <dgm:constr type="ctrY" for="ch" forName="arrowDiagram1" refType="h" fact="0.5"/>
      <dgm:constr type="w" for="ch" forName="arrowDiagram1" refType="w"/>
      <dgm:constr type="h" for="ch" forName="arrowDiagram1" refType="h"/>
      <dgm:constr type="ctrX" for="ch" forName="arrowDiagram2" refType="w" fact="0.5"/>
      <dgm:constr type="ctrY" for="ch" forName="arrowDiagram2" refType="h" fact="0.5"/>
      <dgm:constr type="w" for="ch" forName="arrowDiagram2" refType="w"/>
      <dgm:constr type="h" for="ch" forName="arrowDiagram2" refType="h"/>
      <dgm:constr type="ctrX" for="ch" forName="arrowDiagram3" refType="w" fact="0.5"/>
      <dgm:constr type="ctrY" for="ch" forName="arrowDiagram3" refType="h" fact="0.5"/>
      <dgm:constr type="w" for="ch" forName="arrowDiagram3" refType="w"/>
      <dgm:constr type="h" for="ch" forName="arrowDiagram3" refType="h"/>
      <dgm:constr type="ctrX" for="ch" forName="arrowDiagram4" refType="w" fact="0.5"/>
      <dgm:constr type="ctrY" for="ch" forName="arrowDiagram4" refType="h" fact="0.5"/>
      <dgm:constr type="w" for="ch" forName="arrowDiagram4" refType="w"/>
      <dgm:constr type="h" for="ch" forName="arrowDiagram4" refType="h"/>
      <dgm:constr type="ctrX" for="ch" forName="arrowDiagram5" refType="w" fact="0.5"/>
      <dgm:constr type="ctrY" for="ch" forName="arrowDiagram5" refType="h" fact="0.5"/>
      <dgm:constr type="w" for="ch" forName="arrowDiagram5" refType="w"/>
      <dgm:constr type="h" for="ch" forName="arrowDiagram5" refType="h"/>
    </dgm:constrLst>
    <dgm:ruleLst/>
    <dgm:choose name="Name0">
      <dgm:if name="Name1" axis="ch" ptType="node" func="cnt" op="gte" val="1">
        <dgm:layoutNode name="arrow" styleLbl="bgShp">
          <dgm:alg type="sp"/>
          <dgm:shape xmlns:r="http://schemas.openxmlformats.org/officeDocument/2006/relationships" type="swooshArrow" r:blip="">
            <dgm:adjLst>
              <dgm:adj idx="2" val="0.25"/>
            </dgm:adjLst>
          </dgm:shape>
          <dgm:presOf/>
          <dgm:constrLst/>
          <dgm:ruleLst/>
        </dgm:layoutNode>
        <dgm:choose name="Name2">
          <dgm:if name="Name3" axis="ch" ptType="node" func="cnt" op="lt" val="1"/>
          <dgm:if name="Name4" axis="ch" ptType="node" func="cnt" op="equ" val="1">
            <dgm:layoutNode name="arrowDiagram1">
              <dgm:varLst>
                <dgm:bulletEnabled val="1"/>
              </dgm:varLst>
              <dgm:alg type="composite">
                <dgm:param type="vertAlign" val="none"/>
                <dgm:param type="horzAlign" val="none"/>
              </dgm:alg>
              <dgm:shape xmlns:r="http://schemas.openxmlformats.org/officeDocument/2006/relationships" r:blip="">
                <dgm:adjLst/>
              </dgm:shape>
              <dgm:presOf/>
              <dgm:constrLst>
                <dgm:constr type="ctrX" for="ch" forName="bullet1" refType="w" fact="0.8"/>
                <dgm:constr type="ctrY" for="ch" forName="bullet1" refType="h" fact="0.262"/>
                <dgm:constr type="w" for="ch" forName="bullet1" refType="w" fact="0.074"/>
                <dgm:constr type="h" for="ch" forName="bullet1" refType="w" refFor="ch" refForName="bullet1"/>
                <dgm:constr type="r" for="ch" forName="textBox1" refType="ctrX" refFor="ch" refForName="bullet1"/>
                <dgm:constr type="t" for="ch" forName="textBox1" refType="ctrY" refFor="ch" refForName="bullet1"/>
                <dgm:constr type="w" for="ch" forName="textBox1" refType="w" fact="0.4"/>
                <dgm:constr type="h" for="ch" forName="textBox1" refType="h" fact="0.738"/>
                <dgm:constr type="userA" refType="h" refFor="ch" refForName="bullet1" fact="0.53"/>
                <dgm:constr type="rMarg" for="ch" forName="textBox1" refType="userA" fact="2.834"/>
                <dgm:constr type="primFontSz" for="ch" ptType="node" op="equ" val="65"/>
              </dgm:constrLst>
              <dgm:ruleLst/>
              <dgm:forEach name="Name5" axis="ch" ptType="node" cnt="1">
                <dgm:layoutNode name="bullet1" styleLbl="node1">
                  <dgm:alg type="sp"/>
                  <dgm:shape xmlns:r="http://schemas.openxmlformats.org/officeDocument/2006/relationships" type="ellipse" r:blip="">
                    <dgm:adjLst/>
                  </dgm:shape>
                  <dgm:presOf/>
                  <dgm:constrLst/>
                  <dgm:ruleLst/>
                </dgm:layoutNode>
                <dgm:layoutNode name="textBox1" styleLbl="revTx">
                  <dgm:varLst>
                    <dgm:bulletEnabled val="1"/>
                  </dgm:varLst>
                  <dgm:alg type="tx">
                    <dgm:param type="txAnchorVert" val="t"/>
                    <dgm:param type="parTxLTRAlign" val="r"/>
                    <dgm:param type="parTxRTLAlign" val="r"/>
                  </dgm:alg>
                  <dgm:shape xmlns:r="http://schemas.openxmlformats.org/officeDocument/2006/relationships" type="round2DiagRect" r:blip="">
                    <dgm:adjLst/>
                  </dgm:shape>
                  <dgm:presOf axis="desOrSelf" ptType="node"/>
                  <dgm:constrLst>
                    <dgm:constr type="lMarg"/>
                    <dgm:constr type="tMarg"/>
                    <dgm:constr type="bMarg"/>
                  </dgm:constrLst>
                  <dgm:ruleLst>
                    <dgm:rule type="primFontSz" val="5" fact="NaN" max="NaN"/>
                  </dgm:ruleLst>
                </dgm:layoutNode>
              </dgm:forEach>
            </dgm:layoutNode>
          </dgm:if>
          <dgm:if name="Name6" axis="ch" ptType="node" func="cnt" op="equ" val="2">
            <dgm:layoutNode name="arrowDiagram2">
              <dgm:alg type="composite">
                <dgm:param type="vertAlign" val="none"/>
                <dgm:param type="horzAlign" val="none"/>
              </dgm:alg>
              <dgm:shape xmlns:r="http://schemas.openxmlformats.org/officeDocument/2006/relationships" r:blip="">
                <dgm:adjLst/>
              </dgm:shape>
              <dgm:presOf/>
              <dgm:choose name="Name7">
                <dgm:if name="Name8" func="var" arg="dir" op="equ" val="norm">
                  <dgm:constrLst>
                    <dgm:constr type="ctrX" for="ch" forName="bullet2a" refType="w" fact="0.25"/>
                    <dgm:constr type="ctrY" for="ch" forName="bullet2a" refType="h" fact="0.573"/>
                    <dgm:constr type="w" for="ch" forName="bullet2a" refType="w" fact="0.035"/>
                    <dgm:constr type="h" for="ch" forName="bullet2a" refType="w" refFor="ch" refForName="bullet2a"/>
                    <dgm:constr type="l" for="ch" forName="textBox2a" refType="ctrX" refFor="ch" refForName="bullet2a"/>
                    <dgm:constr type="t" for="ch" forName="textBox2a" refType="ctrY" refFor="ch" refForName="bullet2a"/>
                    <dgm:constr type="w" for="ch" forName="textBox2a" refType="w" fact="0.325"/>
                    <dgm:constr type="h" for="ch" forName="textBox2a" refType="h" fact="0.427"/>
                    <dgm:constr type="userA" refType="h" refFor="ch" refForName="bullet2a" fact="0.53"/>
                    <dgm:constr type="lMarg" for="ch" forName="textBox2a" refType="userA" fact="2.834"/>
                    <dgm:constr type="ctrX" for="ch" forName="bullet2b" refType="w" fact="0.585"/>
                    <dgm:constr type="ctrY" for="ch" forName="bullet2b" refType="h" fact="0.338"/>
                    <dgm:constr type="w" for="ch" forName="bullet2b" refType="w" fact="0.06"/>
                    <dgm:constr type="h" for="ch" forName="bullet2b" refType="w" refFor="ch" refForName="bullet2b"/>
                    <dgm:constr type="l" for="ch" forName="textBox2b" refType="ctrX" refFor="ch" refForName="bullet2b"/>
                    <dgm:constr type="t" for="ch" forName="textBox2b" refType="ctrY" refFor="ch" refForName="bullet2b"/>
                    <dgm:constr type="w" for="ch" forName="textBox2b" refType="w" fact="0.325"/>
                    <dgm:constr type="h" for="ch" forName="textBox2b" refType="h" fact="0.662"/>
                    <dgm:constr type="userB" refType="h" refFor="ch" refForName="bullet2b" fact="0.53"/>
                    <dgm:constr type="lMarg" for="ch" forName="textBox2b" refType="userB" fact="2.834"/>
                    <dgm:constr type="primFontSz" for="ch" ptType="node" op="equ" val="65"/>
                  </dgm:constrLst>
                </dgm:if>
                <dgm:else name="Name9">
                  <dgm:constrLst>
                    <dgm:constr type="ctrX" for="ch" forName="bullet2a" refType="w" fact="0.25"/>
                    <dgm:constr type="ctrY" for="ch" forName="bullet2a" refType="h" fact="0.573"/>
                    <dgm:constr type="w" for="ch" forName="bullet2a" refType="w" fact="0.035"/>
                    <dgm:constr type="h" for="ch" forName="bullet2a" refType="w" refFor="ch" refForName="bullet2a"/>
                    <dgm:constr type="r" for="ch" forName="textBox2a" refType="ctrX" refFor="ch" refForName="bullet2a"/>
                    <dgm:constr type="b" for="ch" forName="textBox2a" refType="ctrY" refFor="ch" refForName="bullet2a"/>
                    <dgm:constr type="w" for="ch" forName="textBox2a" refType="w" fact="0.25"/>
                    <dgm:constr type="h" for="ch" forName="textBox2a" refType="h" fact="0.573"/>
                    <dgm:constr type="userA" refType="h" refFor="ch" refForName="bullet2a" fact="0.53"/>
                    <dgm:constr type="rMarg" for="ch" forName="textBox2a" refType="userA" fact="2.834"/>
                    <dgm:constr type="ctrX" for="ch" forName="bullet2b" refType="w" fact="0.585"/>
                    <dgm:constr type="ctrY" for="ch" forName="bullet2b" refType="h" fact="0.338"/>
                    <dgm:constr type="w" for="ch" forName="bullet2b" refType="w" fact="0.06"/>
                    <dgm:constr type="h" for="ch" forName="bullet2b" refType="w" refFor="ch" refForName="bullet2b"/>
                    <dgm:constr type="r" for="ch" forName="textBox2b" refType="ctrX" refFor="ch" refForName="bullet2b"/>
                    <dgm:constr type="b" for="ch" forName="textBox2b" refType="ctrY" refFor="ch" refForName="bullet2b"/>
                    <dgm:constr type="w" for="ch" forName="textBox2b" refType="w" fact="0.28"/>
                    <dgm:constr type="h" for="ch" forName="textBox2b" refType="h" fact="0.338"/>
                    <dgm:constr type="userB" refType="h" refFor="ch" refForName="bullet2b" fact="0.53"/>
                    <dgm:constr type="rMarg" for="ch" forName="textBox2b" refType="userB" fact="2.834"/>
                    <dgm:constr type="primFontSz" for="ch" ptType="node" op="equ" val="65"/>
                  </dgm:constrLst>
                </dgm:else>
              </dgm:choose>
              <dgm:ruleLst/>
              <dgm:forEach name="Name10" axis="ch" ptType="node" cnt="1">
                <dgm:layoutNode name="bullet2a" styleLbl="node1">
                  <dgm:alg type="sp"/>
                  <dgm:shape xmlns:r="http://schemas.openxmlformats.org/officeDocument/2006/relationships" type="ellipse" r:blip="">
                    <dgm:adjLst/>
                  </dgm:shape>
                  <dgm:presOf/>
                  <dgm:constrLst/>
                  <dgm:ruleLst/>
                </dgm:layoutNode>
                <dgm:layoutNode name="textBox2a" styleLbl="revTx">
                  <dgm:varLst>
                    <dgm:bulletEnabled val="1"/>
                  </dgm:varLst>
                  <dgm:choose name="Name11">
                    <dgm:if name="Name12" func="var" arg="dir" op="equ" val="norm">
                      <dgm:choose name="Name13">
                        <dgm:if name="Name14" axis="root des" ptType="all node" func="maxDepth" op="gt" val="1">
                          <dgm:alg type="tx">
                            <dgm:param type="txAnchorVert" val="t"/>
                            <dgm:param type="parTxLTRAlign" val="l"/>
                            <dgm:param type="parTxRTLAlign" val="r"/>
                          </dgm:alg>
                        </dgm:if>
                        <dgm:else name="Name15">
                          <dgm:alg type="tx">
                            <dgm:param type="txAnchorVert" val="t"/>
                            <dgm:param type="parTxLTRAlign" val="l"/>
                            <dgm:param type="parTxRTLAlign" val="l"/>
                          </dgm:alg>
                        </dgm:else>
                      </dgm:choose>
                    </dgm:if>
                    <dgm:else name="Name16">
                      <dgm:choose name="Name17">
                        <dgm:if name="Name18" axis="root des" ptType="all node" func="maxDepth" op="gt" val="1">
                          <dgm:alg type="tx">
                            <dgm:param type="txAnchorVert" val="b"/>
                            <dgm:param type="txAnchorVertCh" val="b"/>
                            <dgm:param type="parTxLTRAlign" val="l"/>
                            <dgm:param type="parTxRTLAlign" val="r"/>
                          </dgm:alg>
                        </dgm:if>
                        <dgm:else name="Name19">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20">
                    <dgm:if name="Name21" func="var" arg="dir" op="equ" val="norm">
                      <dgm:constrLst>
                        <dgm:constr type="rMarg"/>
                        <dgm:constr type="tMarg"/>
                        <dgm:constr type="bMarg"/>
                      </dgm:constrLst>
                    </dgm:if>
                    <dgm:else name="Name22">
                      <dgm:constrLst>
                        <dgm:constr type="lMarg"/>
                        <dgm:constr type="tMarg"/>
                        <dgm:constr type="bMarg"/>
                      </dgm:constrLst>
                    </dgm:else>
                  </dgm:choose>
                  <dgm:ruleLst>
                    <dgm:rule type="primFontSz" val="5" fact="NaN" max="NaN"/>
                  </dgm:ruleLst>
                </dgm:layoutNode>
              </dgm:forEach>
              <dgm:forEach name="Name23" axis="ch" ptType="node" st="2" cnt="1">
                <dgm:layoutNode name="bullet2b" styleLbl="node1">
                  <dgm:alg type="sp"/>
                  <dgm:shape xmlns:r="http://schemas.openxmlformats.org/officeDocument/2006/relationships" type="ellipse" r:blip="">
                    <dgm:adjLst/>
                  </dgm:shape>
                  <dgm:presOf/>
                  <dgm:constrLst/>
                  <dgm:ruleLst/>
                </dgm:layoutNode>
                <dgm:layoutNode name="textBox2b" styleLbl="revTx">
                  <dgm:varLst>
                    <dgm:bulletEnabled val="1"/>
                  </dgm:varLst>
                  <dgm:choose name="Name24">
                    <dgm:if name="Name25" func="var" arg="dir" op="equ" val="norm">
                      <dgm:choose name="Name26">
                        <dgm:if name="Name27" axis="root des" ptType="all node" func="maxDepth" op="gt" val="1">
                          <dgm:alg type="tx">
                            <dgm:param type="txAnchorVert" val="t"/>
                            <dgm:param type="parTxLTRAlign" val="l"/>
                            <dgm:param type="parTxRTLAlign" val="r"/>
                          </dgm:alg>
                        </dgm:if>
                        <dgm:else name="Name28">
                          <dgm:alg type="tx">
                            <dgm:param type="txAnchorVert" val="t"/>
                            <dgm:param type="parTxLTRAlign" val="l"/>
                            <dgm:param type="parTxRTLAlign" val="l"/>
                          </dgm:alg>
                        </dgm:else>
                      </dgm:choose>
                    </dgm:if>
                    <dgm:else name="Name29">
                      <dgm:choose name="Name30">
                        <dgm:if name="Name31" axis="root des" ptType="all node" func="maxDepth" op="gt" val="1">
                          <dgm:alg type="tx">
                            <dgm:param type="txAnchorVert" val="b"/>
                            <dgm:param type="txAnchorVertCh" val="b"/>
                            <dgm:param type="parTxLTRAlign" val="l"/>
                            <dgm:param type="parTxRTLAlign" val="r"/>
                          </dgm:alg>
                        </dgm:if>
                        <dgm:else name="Name3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33">
                    <dgm:if name="Name34" func="var" arg="dir" op="equ" val="norm">
                      <dgm:constrLst>
                        <dgm:constr type="rMarg"/>
                        <dgm:constr type="tMarg"/>
                        <dgm:constr type="bMarg"/>
                      </dgm:constrLst>
                    </dgm:if>
                    <dgm:else name="Name35">
                      <dgm:constrLst>
                        <dgm:constr type="lMarg"/>
                        <dgm:constr type="tMarg"/>
                        <dgm:constr type="bMarg"/>
                      </dgm:constrLst>
                    </dgm:else>
                  </dgm:choose>
                  <dgm:ruleLst>
                    <dgm:rule type="primFontSz" val="5" fact="NaN" max="NaN"/>
                  </dgm:ruleLst>
                </dgm:layoutNode>
              </dgm:forEach>
            </dgm:layoutNode>
          </dgm:if>
          <dgm:if name="Name36" axis="ch" ptType="node" func="cnt" op="equ" val="3">
            <dgm:layoutNode name="arrowDiagram3">
              <dgm:alg type="composite">
                <dgm:param type="vertAlign" val="none"/>
                <dgm:param type="horzAlign" val="none"/>
              </dgm:alg>
              <dgm:shape xmlns:r="http://schemas.openxmlformats.org/officeDocument/2006/relationships" r:blip="">
                <dgm:adjLst/>
              </dgm:shape>
              <dgm:presOf/>
              <dgm:choose name="Name37">
                <dgm:if name="Name38" func="var" arg="dir" op="equ" val="norm">
                  <dgm:constrLst>
                    <dgm:constr type="ctrX" for="ch" forName="bullet3a" refType="w" fact="0.14"/>
                    <dgm:constr type="ctrY" for="ch" forName="bullet3a" refType="h" fact="0.711"/>
                    <dgm:constr type="w" for="ch" forName="bullet3a" refType="w" fact="0.026"/>
                    <dgm:constr type="h" for="ch" forName="bullet3a" refType="w" refFor="ch" refForName="bullet3a"/>
                    <dgm:constr type="l" for="ch" forName="textBox3a" refType="ctrX" refFor="ch" refForName="bullet3a"/>
                    <dgm:constr type="t" for="ch" forName="textBox3a" refType="ctrY" refFor="ch" refForName="bullet3a"/>
                    <dgm:constr type="w" for="ch" forName="textBox3a" refType="w" fact="0.233"/>
                    <dgm:constr type="h" for="ch" forName="textBox3a" refType="h" fact="0.289"/>
                    <dgm:constr type="userA" refType="h" refFor="ch" refForName="bullet3a" fact="0.53"/>
                    <dgm:constr type="lMarg" for="ch" forName="textBox3a" refType="userA" fact="2.834"/>
                    <dgm:constr type="ctrX" for="ch" forName="bullet3b" refType="w" fact="0.38"/>
                    <dgm:constr type="ctrY" for="ch" forName="bullet3b" refType="h" fact="0.456"/>
                    <dgm:constr type="w" for="ch" forName="bullet3b" refType="w" fact="0.047"/>
                    <dgm:constr type="h" for="ch" forName="bullet3b" refType="w" refFor="ch" refForName="bullet3b"/>
                    <dgm:constr type="l" for="ch" forName="textBox3b" refType="ctrX" refFor="ch" refForName="bullet3b"/>
                    <dgm:constr type="t" for="ch" forName="textBox3b" refType="ctrY" refFor="ch" refForName="bullet3b"/>
                    <dgm:constr type="w" for="ch" forName="textBox3b" refType="w" fact="0.24"/>
                    <dgm:constr type="h" for="ch" forName="textBox3b" refType="h" fact="0.544"/>
                    <dgm:constr type="userB" refType="h" refFor="ch" refForName="bullet3b" fact="0.53"/>
                    <dgm:constr type="lMarg" for="ch" forName="textBox3b" refType="userB" fact="2.834"/>
                    <dgm:constr type="ctrX" for="ch" forName="bullet3c" refType="w" fact="0.665"/>
                    <dgm:constr type="ctrY" for="ch" forName="bullet3c" refType="h" fact="0.305"/>
                    <dgm:constr type="w" for="ch" forName="bullet3c" refType="w" fact="0.065"/>
                    <dgm:constr type="h" for="ch" forName="bullet3c" refType="w" refFor="ch" refForName="bullet3c"/>
                    <dgm:constr type="l" for="ch" forName="textBox3c" refType="ctrX" refFor="ch" refForName="bullet3c"/>
                    <dgm:constr type="t" for="ch" forName="textBox3c" refType="ctrY" refFor="ch" refForName="bullet3c"/>
                    <dgm:constr type="w" for="ch" forName="textBox3c" refType="w" fact="0.24"/>
                    <dgm:constr type="h" for="ch" forName="textBox3c" refType="h" fact="0.695"/>
                    <dgm:constr type="userC" refType="h" refFor="ch" refForName="bullet3c" fact="0.53"/>
                    <dgm:constr type="lMarg" for="ch" forName="textBox3c" refType="userC" fact="2.834"/>
                    <dgm:constr type="primFontSz" for="ch" ptType="node" op="equ" val="65"/>
                  </dgm:constrLst>
                </dgm:if>
                <dgm:else name="Name39">
                  <dgm:constrLst>
                    <dgm:constr type="ctrX" for="ch" forName="bullet3a" refType="w" fact="0.14"/>
                    <dgm:constr type="ctrY" for="ch" forName="bullet3a" refType="h" fact="0.711"/>
                    <dgm:constr type="w" for="ch" forName="bullet3a" refType="w" fact="0.026"/>
                    <dgm:constr type="h" for="ch" forName="bullet3a" refType="w" refFor="ch" refForName="bullet3a"/>
                    <dgm:constr type="r" for="ch" forName="textBox3a" refType="ctrX" refFor="ch" refForName="bullet3a"/>
                    <dgm:constr type="b" for="ch" forName="textBox3a" refType="ctrY" refFor="ch" refForName="bullet3a"/>
                    <dgm:constr type="w" for="ch" forName="textBox3a" refType="w" fact="0.14"/>
                    <dgm:constr type="h" for="ch" forName="textBox3a" refType="h" fact="0.711"/>
                    <dgm:constr type="userA" refType="h" refFor="ch" refForName="bullet3a" fact="0.53"/>
                    <dgm:constr type="rMarg" for="ch" forName="textBox3a" refType="userA" fact="2.834"/>
                    <dgm:constr type="ctrX" for="ch" forName="bullet3b" refType="w" fact="0.38"/>
                    <dgm:constr type="ctrY" for="ch" forName="bullet3b" refType="h" fact="0.456"/>
                    <dgm:constr type="w" for="ch" forName="bullet3b" refType="w" fact="0.047"/>
                    <dgm:constr type="h" for="ch" forName="bullet3b" refType="w" refFor="ch" refForName="bullet3b"/>
                    <dgm:constr type="r" for="ch" forName="textBox3b" refType="ctrX" refFor="ch" refForName="bullet3b"/>
                    <dgm:constr type="b" for="ch" forName="textBox3b" refType="ctrY" refFor="ch" refForName="bullet3b"/>
                    <dgm:constr type="w" for="ch" forName="textBox3b" refType="w" fact="0.24"/>
                    <dgm:constr type="h" for="ch" forName="textBox3b" refType="h" fact="0.456"/>
                    <dgm:constr type="userB" refType="h" refFor="ch" refForName="bullet3b" fact="0.53"/>
                    <dgm:constr type="rMarg" for="ch" forName="textBox3b" refType="userB" fact="2.834"/>
                    <dgm:constr type="ctrX" for="ch" forName="bullet3c" refType="w" fact="0.665"/>
                    <dgm:constr type="ctrY" for="ch" forName="bullet3c" refType="h" fact="0.305"/>
                    <dgm:constr type="w" for="ch" forName="bullet3c" refType="w" fact="0.065"/>
                    <dgm:constr type="h" for="ch" forName="bullet3c" refType="w" refFor="ch" refForName="bullet3c"/>
                    <dgm:constr type="r" for="ch" forName="textBox3c" refType="ctrX" refFor="ch" refForName="bullet3c"/>
                    <dgm:constr type="b" for="ch" forName="textBox3c" refType="ctrY" refFor="ch" refForName="bullet3c"/>
                    <dgm:constr type="w" for="ch" forName="textBox3c" refType="w" fact="0.24"/>
                    <dgm:constr type="h" for="ch" forName="textBox3c" refType="h" fact="0.305"/>
                    <dgm:constr type="userC" refType="h" refFor="ch" refForName="bullet3c" fact="0.53"/>
                    <dgm:constr type="rMarg" for="ch" forName="textBox3c" refType="userC" fact="2.834"/>
                    <dgm:constr type="primFontSz" for="ch" ptType="node" op="equ" val="65"/>
                  </dgm:constrLst>
                </dgm:else>
              </dgm:choose>
              <dgm:ruleLst/>
              <dgm:forEach name="Name40" axis="ch" ptType="node" cnt="1">
                <dgm:layoutNode name="bullet3a" styleLbl="node1">
                  <dgm:alg type="sp"/>
                  <dgm:shape xmlns:r="http://schemas.openxmlformats.org/officeDocument/2006/relationships" type="ellipse" r:blip="">
                    <dgm:adjLst/>
                  </dgm:shape>
                  <dgm:presOf/>
                  <dgm:constrLst/>
                  <dgm:ruleLst/>
                </dgm:layoutNode>
                <dgm:layoutNode name="textBox3a" styleLbl="revTx">
                  <dgm:varLst>
                    <dgm:bulletEnabled val="1"/>
                  </dgm:varLst>
                  <dgm:choose name="Name41">
                    <dgm:if name="Name42" func="var" arg="dir" op="equ" val="norm">
                      <dgm:choose name="Name43">
                        <dgm:if name="Name44" axis="root des" ptType="all node" func="maxDepth" op="gt" val="1">
                          <dgm:alg type="tx">
                            <dgm:param type="txAnchorVert" val="t"/>
                            <dgm:param type="parTxLTRAlign" val="l"/>
                            <dgm:param type="parTxRTLAlign" val="r"/>
                          </dgm:alg>
                        </dgm:if>
                        <dgm:else name="Name45">
                          <dgm:alg type="tx">
                            <dgm:param type="txAnchorVert" val="t"/>
                            <dgm:param type="parTxLTRAlign" val="l"/>
                            <dgm:param type="parTxRTLAlign" val="l"/>
                          </dgm:alg>
                        </dgm:else>
                      </dgm:choose>
                    </dgm:if>
                    <dgm:else name="Name46">
                      <dgm:choose name="Name47">
                        <dgm:if name="Name48" axis="root des" ptType="all node" func="maxDepth" op="gt" val="1">
                          <dgm:alg type="tx">
                            <dgm:param type="txAnchorVert" val="b"/>
                            <dgm:param type="txAnchorVertCh" val="b"/>
                            <dgm:param type="parTxLTRAlign" val="l"/>
                            <dgm:param type="parTxRTLAlign" val="r"/>
                          </dgm:alg>
                        </dgm:if>
                        <dgm:else name="Name49">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50">
                    <dgm:if name="Name51" func="var" arg="dir" op="equ" val="norm">
                      <dgm:constrLst>
                        <dgm:constr type="rMarg"/>
                        <dgm:constr type="tMarg"/>
                        <dgm:constr type="bMarg"/>
                      </dgm:constrLst>
                    </dgm:if>
                    <dgm:else name="Name52">
                      <dgm:constrLst>
                        <dgm:constr type="lMarg"/>
                        <dgm:constr type="tMarg"/>
                        <dgm:constr type="bMarg"/>
                      </dgm:constrLst>
                    </dgm:else>
                  </dgm:choose>
                  <dgm:ruleLst>
                    <dgm:rule type="primFontSz" val="5" fact="NaN" max="NaN"/>
                  </dgm:ruleLst>
                </dgm:layoutNode>
              </dgm:forEach>
              <dgm:forEach name="Name53" axis="ch" ptType="node" st="2" cnt="1">
                <dgm:layoutNode name="bullet3b" styleLbl="node1">
                  <dgm:alg type="sp"/>
                  <dgm:shape xmlns:r="http://schemas.openxmlformats.org/officeDocument/2006/relationships" type="ellipse" r:blip="">
                    <dgm:adjLst/>
                  </dgm:shape>
                  <dgm:presOf/>
                  <dgm:constrLst/>
                  <dgm:ruleLst/>
                </dgm:layoutNode>
                <dgm:layoutNode name="textBox3b" styleLbl="revTx">
                  <dgm:varLst>
                    <dgm:bulletEnabled val="1"/>
                  </dgm:varLst>
                  <dgm:choose name="Name54">
                    <dgm:if name="Name55" func="var" arg="dir" op="equ" val="norm">
                      <dgm:choose name="Name56">
                        <dgm:if name="Name57" axis="root des" ptType="all node" func="maxDepth" op="gt" val="1">
                          <dgm:alg type="tx">
                            <dgm:param type="txAnchorVert" val="t"/>
                            <dgm:param type="parTxLTRAlign" val="l"/>
                            <dgm:param type="parTxRTLAlign" val="r"/>
                          </dgm:alg>
                        </dgm:if>
                        <dgm:else name="Name58">
                          <dgm:alg type="tx">
                            <dgm:param type="txAnchorVert" val="t"/>
                            <dgm:param type="parTxLTRAlign" val="l"/>
                            <dgm:param type="parTxRTLAlign" val="l"/>
                          </dgm:alg>
                        </dgm:else>
                      </dgm:choose>
                    </dgm:if>
                    <dgm:else name="Name59">
                      <dgm:choose name="Name60">
                        <dgm:if name="Name61" axis="root des" ptType="all node" func="maxDepth" op="gt" val="1">
                          <dgm:alg type="tx">
                            <dgm:param type="txAnchorVert" val="b"/>
                            <dgm:param type="txAnchorVertCh" val="b"/>
                            <dgm:param type="parTxLTRAlign" val="l"/>
                            <dgm:param type="parTxRTLAlign" val="r"/>
                          </dgm:alg>
                        </dgm:if>
                        <dgm:else name="Name6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63">
                    <dgm:if name="Name64" func="var" arg="dir" op="equ" val="norm">
                      <dgm:constrLst>
                        <dgm:constr type="rMarg"/>
                        <dgm:constr type="tMarg"/>
                        <dgm:constr type="bMarg"/>
                      </dgm:constrLst>
                    </dgm:if>
                    <dgm:else name="Name65">
                      <dgm:constrLst>
                        <dgm:constr type="lMarg"/>
                        <dgm:constr type="tMarg"/>
                        <dgm:constr type="bMarg"/>
                      </dgm:constrLst>
                    </dgm:else>
                  </dgm:choose>
                  <dgm:ruleLst>
                    <dgm:rule type="primFontSz" val="5" fact="NaN" max="NaN"/>
                  </dgm:ruleLst>
                </dgm:layoutNode>
              </dgm:forEach>
              <dgm:forEach name="Name66" axis="ch" ptType="node" st="3" cnt="1">
                <dgm:layoutNode name="bullet3c" styleLbl="node1">
                  <dgm:alg type="sp"/>
                  <dgm:shape xmlns:r="http://schemas.openxmlformats.org/officeDocument/2006/relationships" type="ellipse" r:blip="">
                    <dgm:adjLst/>
                  </dgm:shape>
                  <dgm:presOf/>
                  <dgm:constrLst/>
                  <dgm:ruleLst/>
                </dgm:layoutNode>
                <dgm:layoutNode name="textBox3c" styleLbl="revTx">
                  <dgm:varLst>
                    <dgm:bulletEnabled val="1"/>
                  </dgm:varLst>
                  <dgm:choose name="Name67">
                    <dgm:if name="Name68" func="var" arg="dir" op="equ" val="norm">
                      <dgm:choose name="Name69">
                        <dgm:if name="Name70" axis="root des" ptType="all node" func="maxDepth" op="gt" val="1">
                          <dgm:alg type="tx">
                            <dgm:param type="txAnchorVert" val="t"/>
                            <dgm:param type="parTxLTRAlign" val="l"/>
                            <dgm:param type="parTxRTLAlign" val="r"/>
                          </dgm:alg>
                        </dgm:if>
                        <dgm:else name="Name71">
                          <dgm:alg type="tx">
                            <dgm:param type="txAnchorVert" val="t"/>
                            <dgm:param type="parTxLTRAlign" val="l"/>
                            <dgm:param type="parTxRTLAlign" val="l"/>
                          </dgm:alg>
                        </dgm:else>
                      </dgm:choose>
                    </dgm:if>
                    <dgm:else name="Name72">
                      <dgm:choose name="Name73">
                        <dgm:if name="Name74" axis="root des" ptType="all node" func="maxDepth" op="gt" val="1">
                          <dgm:alg type="tx">
                            <dgm:param type="txAnchorVert" val="b"/>
                            <dgm:param type="txAnchorVertCh" val="b"/>
                            <dgm:param type="parTxLTRAlign" val="l"/>
                            <dgm:param type="parTxRTLAlign" val="r"/>
                          </dgm:alg>
                        </dgm:if>
                        <dgm:else name="Name75">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76">
                    <dgm:if name="Name77" func="var" arg="dir" op="equ" val="norm">
                      <dgm:constrLst>
                        <dgm:constr type="rMarg"/>
                        <dgm:constr type="tMarg"/>
                        <dgm:constr type="bMarg"/>
                      </dgm:constrLst>
                    </dgm:if>
                    <dgm:else name="Name78">
                      <dgm:constrLst>
                        <dgm:constr type="lMarg"/>
                        <dgm:constr type="tMarg"/>
                        <dgm:constr type="bMarg"/>
                      </dgm:constrLst>
                    </dgm:else>
                  </dgm:choose>
                  <dgm:ruleLst>
                    <dgm:rule type="primFontSz" val="5" fact="NaN" max="NaN"/>
                  </dgm:ruleLst>
                </dgm:layoutNode>
              </dgm:forEach>
            </dgm:layoutNode>
          </dgm:if>
          <dgm:if name="Name79" axis="ch" ptType="node" func="cnt" op="equ" val="4">
            <dgm:layoutNode name="arrowDiagram4">
              <dgm:alg type="composite">
                <dgm:param type="vertAlign" val="none"/>
                <dgm:param type="horzAlign" val="none"/>
              </dgm:alg>
              <dgm:shape xmlns:r="http://schemas.openxmlformats.org/officeDocument/2006/relationships" r:blip="">
                <dgm:adjLst/>
              </dgm:shape>
              <dgm:presOf/>
              <dgm:choose name="Name80">
                <dgm:if name="Name81" func="var" arg="dir" op="equ" val="norm">
                  <dgm:constrLst>
                    <dgm:constr type="ctrX" for="ch" forName="bullet4a" refType="w" fact="0.11"/>
                    <dgm:constr type="ctrY" for="ch" forName="bullet4a" refType="h" fact="0.762"/>
                    <dgm:constr type="w" for="ch" forName="bullet4a" refType="w" fact="0.023"/>
                    <dgm:constr type="h" for="ch" forName="bullet4a" refType="w" refFor="ch" refForName="bullet4a"/>
                    <dgm:constr type="l" for="ch" forName="textBox4a" refType="ctrX" refFor="ch" refForName="bullet4a"/>
                    <dgm:constr type="t" for="ch" forName="textBox4a" refType="ctrY" refFor="ch" refForName="bullet4a"/>
                    <dgm:constr type="w" for="ch" forName="textBox4a" refType="w" fact="0.171"/>
                    <dgm:constr type="h" for="ch" forName="textBox4a" refType="h" fact="0.238"/>
                    <dgm:constr type="userA" refType="h" refFor="ch" refForName="bullet4a" fact="0.53"/>
                    <dgm:constr type="lMarg" for="ch" forName="textBox4a" refType="userA" fact="2.834"/>
                    <dgm:constr type="ctrX" for="ch" forName="bullet4b" refType="w" fact="0.281"/>
                    <dgm:constr type="ctrY" for="ch" forName="bullet4b" refType="h" fact="0.543"/>
                    <dgm:constr type="w" for="ch" forName="bullet4b" refType="w" fact="0.04"/>
                    <dgm:constr type="h" for="ch" forName="bullet4b" refType="w" refFor="ch" refForName="bullet4b"/>
                    <dgm:constr type="l" for="ch" forName="textBox4b" refType="ctrX" refFor="ch" refForName="bullet4b"/>
                    <dgm:constr type="t" for="ch" forName="textBox4b" refType="ctrY" refFor="ch" refForName="bullet4b"/>
                    <dgm:constr type="w" for="ch" forName="textBox4b" refType="w" fact="0.21"/>
                    <dgm:constr type="h" for="ch" forName="textBox4b" refType="h" fact="0.457"/>
                    <dgm:constr type="userB" refType="h" refFor="ch" refForName="bullet4b" fact="0.53"/>
                    <dgm:constr type="lMarg" for="ch" forName="textBox4b" refType="userB" fact="2.834"/>
                    <dgm:constr type="ctrX" for="ch" forName="bullet4c" refType="w" fact="0.495"/>
                    <dgm:constr type="ctrY" for="ch" forName="bullet4c" refType="h" fact="0.382"/>
                    <dgm:constr type="w" for="ch" forName="bullet4c" refType="w" fact="0.053"/>
                    <dgm:constr type="h" for="ch" forName="bullet4c" refType="w" refFor="ch" refForName="bullet4c"/>
                    <dgm:constr type="l" for="ch" forName="textBox4c" refType="ctrX" refFor="ch" refForName="bullet4c"/>
                    <dgm:constr type="t" for="ch" forName="textBox4c" refType="ctrY" refFor="ch" refForName="bullet4c"/>
                    <dgm:constr type="w" for="ch" forName="textBox4c" refType="w" fact="0.21"/>
                    <dgm:constr type="h" for="ch" forName="textBox4c" refType="h" fact="0.618"/>
                    <dgm:constr type="userC" refType="h" refFor="ch" refForName="bullet4c" fact="0.53"/>
                    <dgm:constr type="lMarg" for="ch" forName="textBox4c" refType="userC" fact="2.834"/>
                    <dgm:constr type="ctrX" for="ch" forName="bullet4d" refType="w" fact="0.73"/>
                    <dgm:constr type="ctrY" for="ch" forName="bullet4d" refType="h" fact="0.283"/>
                    <dgm:constr type="w" for="ch" forName="bullet4d" refType="w" fact="0.071"/>
                    <dgm:constr type="h" for="ch" forName="bullet4d" refType="w" refFor="ch" refForName="bullet4d"/>
                    <dgm:constr type="l" for="ch" forName="textBox4d" refType="ctrX" refFor="ch" refForName="bullet4d"/>
                    <dgm:constr type="t" for="ch" forName="textBox4d" refType="ctrY" refFor="ch" refForName="bullet4d"/>
                    <dgm:constr type="w" for="ch" forName="textBox4d" refType="w" fact="0.21"/>
                    <dgm:constr type="h" for="ch" forName="textBox4d" refType="h" fact="0.717"/>
                    <dgm:constr type="userD" refType="h" refFor="ch" refForName="bullet4d" fact="0.53"/>
                    <dgm:constr type="lMarg" for="ch" forName="textBox4d" refType="userD" fact="2.834"/>
                    <dgm:constr type="primFontSz" for="ch" ptType="node" op="equ" val="65"/>
                  </dgm:constrLst>
                </dgm:if>
                <dgm:else name="Name82">
                  <dgm:constrLst>
                    <dgm:constr type="ctrX" for="ch" forName="bullet4a" refType="w" fact="0.11"/>
                    <dgm:constr type="ctrY" for="ch" forName="bullet4a" refType="h" fact="0.762"/>
                    <dgm:constr type="w" for="ch" forName="bullet4a" refType="w" fact="0.023"/>
                    <dgm:constr type="h" for="ch" forName="bullet4a" refType="w" refFor="ch" refForName="bullet4a"/>
                    <dgm:constr type="r" for="ch" forName="textBox4a" refType="ctrX" refFor="ch" refForName="bullet4a"/>
                    <dgm:constr type="b" for="ch" forName="textBox4a" refType="ctrY" refFor="ch" refForName="bullet4a"/>
                    <dgm:constr type="w" for="ch" forName="textBox4a" refType="w" fact="0.11"/>
                    <dgm:constr type="h" for="ch" forName="textBox4a" refType="h" fact="0.762"/>
                    <dgm:constr type="userA" refType="h" refFor="ch" refForName="bullet4a" fact="0.53"/>
                    <dgm:constr type="rMarg" for="ch" forName="textBox4a" refType="userA" fact="2.834"/>
                    <dgm:constr type="ctrX" for="ch" forName="bullet4b" refType="w" fact="0.281"/>
                    <dgm:constr type="ctrY" for="ch" forName="bullet4b" refType="h" fact="0.543"/>
                    <dgm:constr type="w" for="ch" forName="bullet4b" refType="w" fact="0.04"/>
                    <dgm:constr type="h" for="ch" forName="bullet4b" refType="w" refFor="ch" refForName="bullet4b"/>
                    <dgm:constr type="r" for="ch" forName="textBox4b" refType="ctrX" refFor="ch" refForName="bullet4b"/>
                    <dgm:constr type="b" for="ch" forName="textBox4b" refType="ctrY" refFor="ch" refForName="bullet4b"/>
                    <dgm:constr type="w" for="ch" forName="textBox4b" refType="w" fact="0.171"/>
                    <dgm:constr type="h" for="ch" forName="textBox4b" refType="h" fact="0.543"/>
                    <dgm:constr type="userB" refType="h" refFor="ch" refForName="bullet4b" fact="0.53"/>
                    <dgm:constr type="rMarg" for="ch" forName="textBox4b" refType="userB" fact="2.834"/>
                    <dgm:constr type="ctrX" for="ch" forName="bullet4c" refType="w" fact="0.495"/>
                    <dgm:constr type="ctrY" for="ch" forName="bullet4c" refType="h" fact="0.382"/>
                    <dgm:constr type="w" for="ch" forName="bullet4c" refType="w" fact="0.053"/>
                    <dgm:constr type="h" for="ch" forName="bullet4c" refType="w" refFor="ch" refForName="bullet4c"/>
                    <dgm:constr type="r" for="ch" forName="textBox4c" refType="ctrX" refFor="ch" refForName="bullet4c"/>
                    <dgm:constr type="b" for="ch" forName="textBox4c" refType="ctrY" refFor="ch" refForName="bullet4c"/>
                    <dgm:constr type="w" for="ch" forName="textBox4c" refType="w" fact="0.21"/>
                    <dgm:constr type="h" for="ch" forName="textBox4c" refType="h" fact="0.382"/>
                    <dgm:constr type="userC" refType="h" refFor="ch" refForName="bullet4c" fact="0.53"/>
                    <dgm:constr type="rMarg" for="ch" forName="textBox4c" refType="userC" fact="2.834"/>
                    <dgm:constr type="ctrX" for="ch" forName="bullet4d" refType="w" fact="0.73"/>
                    <dgm:constr type="ctrY" for="ch" forName="bullet4d" refType="h" fact="0.283"/>
                    <dgm:constr type="w" for="ch" forName="bullet4d" refType="w" fact="0.071"/>
                    <dgm:constr type="h" for="ch" forName="bullet4d" refType="w" refFor="ch" refForName="bullet4d"/>
                    <dgm:constr type="r" for="ch" forName="textBox4d" refType="ctrX" refFor="ch" refForName="bullet4d"/>
                    <dgm:constr type="b" for="ch" forName="textBox4d" refType="ctrY" refFor="ch" refForName="bullet4d"/>
                    <dgm:constr type="w" for="ch" forName="textBox4d" refType="w" fact="0.21"/>
                    <dgm:constr type="h" for="ch" forName="textBox4d" refType="h" fact="0.283"/>
                    <dgm:constr type="userD" refType="h" refFor="ch" refForName="bullet4d" fact="0.53"/>
                    <dgm:constr type="rMarg" for="ch" forName="textBox4d" refType="userD" fact="2.834"/>
                    <dgm:constr type="primFontSz" for="ch" ptType="node" op="equ" val="65"/>
                  </dgm:constrLst>
                </dgm:else>
              </dgm:choose>
              <dgm:ruleLst/>
              <dgm:forEach name="Name83" axis="ch" ptType="node" cnt="1">
                <dgm:layoutNode name="bullet4a" styleLbl="node1">
                  <dgm:alg type="sp"/>
                  <dgm:shape xmlns:r="http://schemas.openxmlformats.org/officeDocument/2006/relationships" type="ellipse" r:blip="">
                    <dgm:adjLst/>
                  </dgm:shape>
                  <dgm:presOf/>
                  <dgm:constrLst/>
                  <dgm:ruleLst/>
                </dgm:layoutNode>
                <dgm:layoutNode name="textBox4a" styleLbl="revTx">
                  <dgm:varLst>
                    <dgm:bulletEnabled val="1"/>
                  </dgm:varLst>
                  <dgm:choose name="Name84">
                    <dgm:if name="Name85" func="var" arg="dir" op="equ" val="norm">
                      <dgm:choose name="Name86">
                        <dgm:if name="Name87" axis="root des" ptType="all node" func="maxDepth" op="gt" val="1">
                          <dgm:alg type="tx">
                            <dgm:param type="txAnchorVert" val="t"/>
                            <dgm:param type="parTxLTRAlign" val="l"/>
                            <dgm:param type="parTxRTLAlign" val="r"/>
                          </dgm:alg>
                        </dgm:if>
                        <dgm:else name="Name88">
                          <dgm:alg type="tx">
                            <dgm:param type="txAnchorVert" val="t"/>
                            <dgm:param type="parTxLTRAlign" val="l"/>
                            <dgm:param type="parTxRTLAlign" val="l"/>
                          </dgm:alg>
                        </dgm:else>
                      </dgm:choose>
                    </dgm:if>
                    <dgm:else name="Name89">
                      <dgm:choose name="Name90">
                        <dgm:if name="Name91" axis="root des" ptType="all node" func="maxDepth" op="gt" val="1">
                          <dgm:alg type="tx">
                            <dgm:param type="txAnchorVert" val="b"/>
                            <dgm:param type="txAnchorVertCh" val="b"/>
                            <dgm:param type="parTxLTRAlign" val="l"/>
                            <dgm:param type="parTxRTLAlign" val="r"/>
                          </dgm:alg>
                        </dgm:if>
                        <dgm:else name="Name9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93">
                    <dgm:if name="Name94" func="var" arg="dir" op="equ" val="norm">
                      <dgm:constrLst>
                        <dgm:constr type="rMarg"/>
                        <dgm:constr type="tMarg"/>
                        <dgm:constr type="bMarg"/>
                      </dgm:constrLst>
                    </dgm:if>
                    <dgm:else name="Name95">
                      <dgm:constrLst>
                        <dgm:constr type="lMarg"/>
                        <dgm:constr type="tMarg"/>
                        <dgm:constr type="bMarg"/>
                      </dgm:constrLst>
                    </dgm:else>
                  </dgm:choose>
                  <dgm:ruleLst>
                    <dgm:rule type="primFontSz" val="5" fact="NaN" max="NaN"/>
                  </dgm:ruleLst>
                </dgm:layoutNode>
              </dgm:forEach>
              <dgm:forEach name="Name96" axis="ch" ptType="node" st="2" cnt="1">
                <dgm:layoutNode name="bullet4b" styleLbl="node1">
                  <dgm:alg type="sp"/>
                  <dgm:shape xmlns:r="http://schemas.openxmlformats.org/officeDocument/2006/relationships" type="ellipse" r:blip="">
                    <dgm:adjLst/>
                  </dgm:shape>
                  <dgm:presOf/>
                  <dgm:constrLst/>
                  <dgm:ruleLst/>
                </dgm:layoutNode>
                <dgm:layoutNode name="textBox4b" styleLbl="revTx">
                  <dgm:varLst>
                    <dgm:bulletEnabled val="1"/>
                  </dgm:varLst>
                  <dgm:choose name="Name97">
                    <dgm:if name="Name98" func="var" arg="dir" op="equ" val="norm">
                      <dgm:choose name="Name99">
                        <dgm:if name="Name100" axis="root des" ptType="all node" func="maxDepth" op="gt" val="1">
                          <dgm:alg type="tx">
                            <dgm:param type="txAnchorVert" val="t"/>
                            <dgm:param type="parTxLTRAlign" val="l"/>
                            <dgm:param type="parTxRTLAlign" val="r"/>
                          </dgm:alg>
                        </dgm:if>
                        <dgm:else name="Name101">
                          <dgm:alg type="tx">
                            <dgm:param type="txAnchorVert" val="t"/>
                            <dgm:param type="parTxLTRAlign" val="l"/>
                            <dgm:param type="parTxRTLAlign" val="l"/>
                          </dgm:alg>
                        </dgm:else>
                      </dgm:choose>
                    </dgm:if>
                    <dgm:else name="Name102">
                      <dgm:choose name="Name103">
                        <dgm:if name="Name104" axis="root des" ptType="all node" func="maxDepth" op="gt" val="1">
                          <dgm:alg type="tx">
                            <dgm:param type="txAnchorVert" val="b"/>
                            <dgm:param type="txAnchorVertCh" val="b"/>
                            <dgm:param type="parTxLTRAlign" val="l"/>
                            <dgm:param type="parTxRTLAlign" val="r"/>
                          </dgm:alg>
                        </dgm:if>
                        <dgm:else name="Name105">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06">
                    <dgm:if name="Name107" func="var" arg="dir" op="equ" val="norm">
                      <dgm:constrLst>
                        <dgm:constr type="rMarg"/>
                        <dgm:constr type="tMarg"/>
                        <dgm:constr type="bMarg"/>
                      </dgm:constrLst>
                    </dgm:if>
                    <dgm:else name="Name108">
                      <dgm:constrLst>
                        <dgm:constr type="lMarg"/>
                        <dgm:constr type="tMarg"/>
                        <dgm:constr type="bMarg"/>
                      </dgm:constrLst>
                    </dgm:else>
                  </dgm:choose>
                  <dgm:ruleLst>
                    <dgm:rule type="primFontSz" val="5" fact="NaN" max="NaN"/>
                  </dgm:ruleLst>
                </dgm:layoutNode>
              </dgm:forEach>
              <dgm:forEach name="Name109" axis="ch" ptType="node" st="3" cnt="1">
                <dgm:layoutNode name="bullet4c" styleLbl="node1">
                  <dgm:alg type="sp"/>
                  <dgm:shape xmlns:r="http://schemas.openxmlformats.org/officeDocument/2006/relationships" type="ellipse" r:blip="">
                    <dgm:adjLst/>
                  </dgm:shape>
                  <dgm:presOf/>
                  <dgm:constrLst/>
                  <dgm:ruleLst/>
                </dgm:layoutNode>
                <dgm:layoutNode name="textBox4c" styleLbl="revTx">
                  <dgm:varLst>
                    <dgm:bulletEnabled val="1"/>
                  </dgm:varLst>
                  <dgm:choose name="Name110">
                    <dgm:if name="Name111" func="var" arg="dir" op="equ" val="norm">
                      <dgm:choose name="Name112">
                        <dgm:if name="Name113" axis="root des" ptType="all node" func="maxDepth" op="gt" val="1">
                          <dgm:alg type="tx">
                            <dgm:param type="txAnchorVert" val="t"/>
                            <dgm:param type="parTxLTRAlign" val="l"/>
                            <dgm:param type="parTxRTLAlign" val="r"/>
                          </dgm:alg>
                        </dgm:if>
                        <dgm:else name="Name114">
                          <dgm:alg type="tx">
                            <dgm:param type="txAnchorVert" val="t"/>
                            <dgm:param type="parTxLTRAlign" val="l"/>
                            <dgm:param type="parTxRTLAlign" val="l"/>
                          </dgm:alg>
                        </dgm:else>
                      </dgm:choose>
                    </dgm:if>
                    <dgm:else name="Name115">
                      <dgm:choose name="Name116">
                        <dgm:if name="Name117" axis="root des" ptType="all node" func="maxDepth" op="gt" val="1">
                          <dgm:alg type="tx">
                            <dgm:param type="txAnchorVert" val="b"/>
                            <dgm:param type="txAnchorVertCh" val="b"/>
                            <dgm:param type="parTxLTRAlign" val="l"/>
                            <dgm:param type="parTxRTLAlign" val="r"/>
                          </dgm:alg>
                        </dgm:if>
                        <dgm:else name="Name118">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19">
                    <dgm:if name="Name120" func="var" arg="dir" op="equ" val="norm">
                      <dgm:constrLst>
                        <dgm:constr type="rMarg"/>
                        <dgm:constr type="tMarg"/>
                        <dgm:constr type="bMarg"/>
                      </dgm:constrLst>
                    </dgm:if>
                    <dgm:else name="Name121">
                      <dgm:constrLst>
                        <dgm:constr type="lMarg"/>
                        <dgm:constr type="tMarg"/>
                        <dgm:constr type="bMarg"/>
                      </dgm:constrLst>
                    </dgm:else>
                  </dgm:choose>
                  <dgm:ruleLst>
                    <dgm:rule type="primFontSz" val="5" fact="NaN" max="NaN"/>
                  </dgm:ruleLst>
                </dgm:layoutNode>
              </dgm:forEach>
              <dgm:forEach name="Name122" axis="ch" ptType="node" st="4" cnt="1">
                <dgm:layoutNode name="bullet4d" styleLbl="node1">
                  <dgm:alg type="sp"/>
                  <dgm:shape xmlns:r="http://schemas.openxmlformats.org/officeDocument/2006/relationships" type="ellipse" r:blip="">
                    <dgm:adjLst/>
                  </dgm:shape>
                  <dgm:presOf/>
                  <dgm:constrLst/>
                  <dgm:ruleLst/>
                </dgm:layoutNode>
                <dgm:layoutNode name="textBox4d" styleLbl="revTx">
                  <dgm:varLst>
                    <dgm:bulletEnabled val="1"/>
                  </dgm:varLst>
                  <dgm:choose name="Name123">
                    <dgm:if name="Name124" func="var" arg="dir" op="equ" val="norm">
                      <dgm:choose name="Name125">
                        <dgm:if name="Name126" axis="root des" ptType="all node" func="maxDepth" op="gt" val="1">
                          <dgm:alg type="tx">
                            <dgm:param type="txAnchorVert" val="t"/>
                            <dgm:param type="parTxLTRAlign" val="l"/>
                            <dgm:param type="parTxRTLAlign" val="r"/>
                          </dgm:alg>
                        </dgm:if>
                        <dgm:else name="Name127">
                          <dgm:alg type="tx">
                            <dgm:param type="txAnchorVert" val="t"/>
                            <dgm:param type="parTxLTRAlign" val="l"/>
                            <dgm:param type="parTxRTLAlign" val="l"/>
                          </dgm:alg>
                        </dgm:else>
                      </dgm:choose>
                    </dgm:if>
                    <dgm:else name="Name128">
                      <dgm:choose name="Name129">
                        <dgm:if name="Name130" axis="root des" ptType="all node" func="maxDepth" op="gt" val="1">
                          <dgm:alg type="tx">
                            <dgm:param type="txAnchorVert" val="b"/>
                            <dgm:param type="txAnchorVertCh" val="b"/>
                            <dgm:param type="parTxLTRAlign" val="l"/>
                            <dgm:param type="parTxRTLAlign" val="r"/>
                          </dgm:alg>
                        </dgm:if>
                        <dgm:else name="Name131">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32">
                    <dgm:if name="Name133" func="var" arg="dir" op="equ" val="norm">
                      <dgm:constrLst>
                        <dgm:constr type="rMarg"/>
                        <dgm:constr type="tMarg"/>
                        <dgm:constr type="bMarg"/>
                      </dgm:constrLst>
                    </dgm:if>
                    <dgm:else name="Name134">
                      <dgm:constrLst>
                        <dgm:constr type="lMarg"/>
                        <dgm:constr type="tMarg"/>
                        <dgm:constr type="bMarg"/>
                      </dgm:constrLst>
                    </dgm:else>
                  </dgm:choose>
                  <dgm:ruleLst>
                    <dgm:rule type="primFontSz" val="5" fact="NaN" max="NaN"/>
                  </dgm:ruleLst>
                </dgm:layoutNode>
              </dgm:forEach>
            </dgm:layoutNode>
          </dgm:if>
          <dgm:else name="Name135">
            <dgm:layoutNode name="arrowDiagram5">
              <dgm:alg type="composite">
                <dgm:param type="vertAlign" val="none"/>
                <dgm:param type="horzAlign" val="none"/>
              </dgm:alg>
              <dgm:shape xmlns:r="http://schemas.openxmlformats.org/officeDocument/2006/relationships" r:blip="">
                <dgm:adjLst/>
              </dgm:shape>
              <dgm:presOf/>
              <dgm:choose name="Name136">
                <dgm:if name="Name137" func="var" arg="dir" op="equ" val="norm">
                  <dgm:constrLst>
                    <dgm:constr type="ctrX" for="ch" forName="bullet5a" refType="w" fact="0.11"/>
                    <dgm:constr type="ctrY" for="ch" forName="bullet5a" refType="h" fact="0.762"/>
                    <dgm:constr type="w" for="ch" forName="bullet5a" refType="w" fact="0.023"/>
                    <dgm:constr type="h" for="ch" forName="bullet5a" refType="w" refFor="ch" refForName="bullet5a"/>
                    <dgm:constr type="l" for="ch" forName="textBox5a" refType="ctrX" refFor="ch" refForName="bullet5a"/>
                    <dgm:constr type="t" for="ch" forName="textBox5a" refType="ctrY" refFor="ch" refForName="bullet5a"/>
                    <dgm:constr type="w" for="ch" forName="textBox5a" refType="w" fact="0.131"/>
                    <dgm:constr type="h" for="ch" forName="textBox5a" refType="h" fact="0.238"/>
                    <dgm:constr type="userA" refType="h" refFor="ch" refForName="bullet5a" fact="0.53"/>
                    <dgm:constr type="lMarg" for="ch" forName="textBox5a" refType="userA" fact="2.834"/>
                    <dgm:constr type="ctrX" for="ch" forName="bullet5b" refType="w" fact="0.241"/>
                    <dgm:constr type="ctrY" for="ch" forName="bullet5b" refType="h" fact="0.581"/>
                    <dgm:constr type="w" for="ch" forName="bullet5b" refType="w" fact="0.036"/>
                    <dgm:constr type="h" for="ch" forName="bullet5b" refType="w" refFor="ch" refForName="bullet5b"/>
                    <dgm:constr type="l" for="ch" forName="textBox5b" refType="ctrX" refFor="ch" refForName="bullet5b"/>
                    <dgm:constr type="t" for="ch" forName="textBox5b" refType="ctrY" refFor="ch" refForName="bullet5b"/>
                    <dgm:constr type="w" for="ch" forName="textBox5b" refType="w" fact="0.166"/>
                    <dgm:constr type="h" for="ch" forName="textBox5b" refType="h" fact="0.419"/>
                    <dgm:constr type="userB" refType="h" refFor="ch" refForName="bullet5b" fact="0.53"/>
                    <dgm:constr type="lMarg" for="ch" forName="textBox5b" refType="userB" fact="2.834"/>
                    <dgm:constr type="ctrX" for="ch" forName="bullet5c" refType="w" fact="0.407"/>
                    <dgm:constr type="ctrY" for="ch" forName="bullet5c" refType="h" fact="0.438"/>
                    <dgm:constr type="w" for="ch" forName="bullet5c" refType="w" fact="0.048"/>
                    <dgm:constr type="h" for="ch" forName="bullet5c" refType="w" refFor="ch" refForName="bullet5c"/>
                    <dgm:constr type="l" for="ch" forName="textBox5c" refType="ctrX" refFor="ch" refForName="bullet5c"/>
                    <dgm:constr type="t" for="ch" forName="textBox5c" refType="ctrY" refFor="ch" refForName="bullet5c"/>
                    <dgm:constr type="w" for="ch" forName="textBox5c" refType="w" fact="0.193"/>
                    <dgm:constr type="h" for="ch" forName="textBox5c" refType="h" fact="0.562"/>
                    <dgm:constr type="userC" refType="h" refFor="ch" refForName="bullet5c" fact="0.53"/>
                    <dgm:constr type="lMarg" for="ch" forName="textBox5c" refType="userC" fact="2.834"/>
                    <dgm:constr type="ctrX" for="ch" forName="bullet5d" refType="w" fact="0.6"/>
                    <dgm:constr type="ctrY" for="ch" forName="bullet5d" refType="h" fact="0.33"/>
                    <dgm:constr type="w" for="ch" forName="bullet5d" refType="w" fact="0.062"/>
                    <dgm:constr type="h" for="ch" forName="bullet5d" refType="w" refFor="ch" refForName="bullet5d"/>
                    <dgm:constr type="l" for="ch" forName="textBox5d" refType="ctrX" refFor="ch" refForName="bullet5d"/>
                    <dgm:constr type="t" for="ch" forName="textBox5d" refType="ctrY" refFor="ch" refForName="bullet5d"/>
                    <dgm:constr type="w" for="ch" forName="textBox5d" refType="w" fact="0.2"/>
                    <dgm:constr type="h" for="ch" forName="textBox5d" refType="h" fact="0.67"/>
                    <dgm:constr type="userD" refType="h" refFor="ch" refForName="bullet5d" fact="0.53"/>
                    <dgm:constr type="lMarg" for="ch" forName="textBox5d" refType="userD" fact="2.834"/>
                    <dgm:constr type="ctrX" for="ch" forName="bullet5e" refType="w" fact="0.8"/>
                    <dgm:constr type="ctrY" for="ch" forName="bullet5e" refType="h" fact="0.264"/>
                    <dgm:constr type="w" for="ch" forName="bullet5e" refType="w" fact="0.079"/>
                    <dgm:constr type="h" for="ch" forName="bullet5e" refType="w" refFor="ch" refForName="bullet5e"/>
                    <dgm:constr type="l" for="ch" forName="textBox5e" refType="ctrX" refFor="ch" refForName="bullet5e"/>
                    <dgm:constr type="t" for="ch" forName="textBox5e" refType="ctrY" refFor="ch" refForName="bullet5e"/>
                    <dgm:constr type="w" for="ch" forName="textBox5e" refType="w" fact="0.2"/>
                    <dgm:constr type="h" for="ch" forName="textBox5e" refType="h" fact="0.736"/>
                    <dgm:constr type="userE" refType="h" refFor="ch" refForName="bullet5e" fact="0.53"/>
                    <dgm:constr type="lMarg" for="ch" forName="textBox5e" refType="userE" fact="2.834"/>
                    <dgm:constr type="primFontSz" for="ch" ptType="node" op="equ" val="65"/>
                  </dgm:constrLst>
                </dgm:if>
                <dgm:else name="Name138">
                  <dgm:constrLst>
                    <dgm:constr type="ctrX" for="ch" forName="bullet5a" refType="w" fact="0.11"/>
                    <dgm:constr type="ctrY" for="ch" forName="bullet5a" refType="h" fact="0.762"/>
                    <dgm:constr type="w" for="ch" forName="bullet5a" refType="w" fact="0.023"/>
                    <dgm:constr type="h" for="ch" forName="bullet5a" refType="w" refFor="ch" refForName="bullet5a"/>
                    <dgm:constr type="r" for="ch" forName="textBox5a" refType="ctrX" refFor="ch" refForName="bullet5a"/>
                    <dgm:constr type="b" for="ch" forName="textBox5a" refType="ctrY" refFor="ch" refForName="bullet5a"/>
                    <dgm:constr type="w" for="ch" forName="textBox5a" refType="w" fact="0.11"/>
                    <dgm:constr type="h" for="ch" forName="textBox5a" refType="h" fact="0.762"/>
                    <dgm:constr type="userA" refType="h" refFor="ch" refForName="bullet5a" fact="0.53"/>
                    <dgm:constr type="rMarg" for="ch" forName="textBox5a" refType="userA" fact="2.834"/>
                    <dgm:constr type="ctrX" for="ch" forName="bullet5b" refType="w" fact="0.241"/>
                    <dgm:constr type="ctrY" for="ch" forName="bullet5b" refType="h" fact="0.581"/>
                    <dgm:constr type="w" for="ch" forName="bullet5b" refType="w" fact="0.036"/>
                    <dgm:constr type="h" for="ch" forName="bullet5b" refType="w" refFor="ch" refForName="bullet5b"/>
                    <dgm:constr type="r" for="ch" forName="textBox5b" refType="ctrX" refFor="ch" refForName="bullet5b"/>
                    <dgm:constr type="b" for="ch" forName="textBox5b" refType="ctrY" refFor="ch" refForName="bullet5b"/>
                    <dgm:constr type="w" for="ch" forName="textBox5b" refType="w" fact="0.131"/>
                    <dgm:constr type="h" for="ch" forName="textBox5b" refType="h" fact="0.581"/>
                    <dgm:constr type="userB" refType="h" refFor="ch" refForName="bullet5b" fact="0.53"/>
                    <dgm:constr type="rMarg" for="ch" forName="textBox5b" refType="userB" fact="2.834"/>
                    <dgm:constr type="ctrX" for="ch" forName="bullet5c" refType="w" fact="0.407"/>
                    <dgm:constr type="ctrY" for="ch" forName="bullet5c" refType="h" fact="0.438"/>
                    <dgm:constr type="w" for="ch" forName="bullet5c" refType="w" fact="0.048"/>
                    <dgm:constr type="h" for="ch" forName="bullet5c" refType="w" refFor="ch" refForName="bullet5c"/>
                    <dgm:constr type="r" for="ch" forName="textBox5c" refType="ctrX" refFor="ch" refForName="bullet5c"/>
                    <dgm:constr type="b" for="ch" forName="textBox5c" refType="ctrY" refFor="ch" refForName="bullet5c"/>
                    <dgm:constr type="w" for="ch" forName="textBox5c" refType="w" fact="0.166"/>
                    <dgm:constr type="h" for="ch" forName="textBox5c" refType="h" fact="0.438"/>
                    <dgm:constr type="userC" refType="h" refFor="ch" refForName="bullet5c" fact="0.53"/>
                    <dgm:constr type="rMarg" for="ch" forName="textBox5c" refType="userC" fact="2.834"/>
                    <dgm:constr type="ctrX" for="ch" forName="bullet5d" refType="w" fact="0.6"/>
                    <dgm:constr type="ctrY" for="ch" forName="bullet5d" refType="h" fact="0.33"/>
                    <dgm:constr type="w" for="ch" forName="bullet5d" refType="w" fact="0.062"/>
                    <dgm:constr type="h" for="ch" forName="bullet5d" refType="w" refFor="ch" refForName="bullet5d"/>
                    <dgm:constr type="r" for="ch" forName="textBox5d" refType="ctrX" refFor="ch" refForName="bullet5d"/>
                    <dgm:constr type="b" for="ch" forName="textBox5d" refType="ctrY" refFor="ch" refForName="bullet5d"/>
                    <dgm:constr type="w" for="ch" forName="textBox5d" refType="w" fact="0.193"/>
                    <dgm:constr type="h" for="ch" forName="textBox5d" refType="h" fact="0.33"/>
                    <dgm:constr type="userD" refType="h" refFor="ch" refForName="bullet5d" fact="0.53"/>
                    <dgm:constr type="rMarg" for="ch" forName="textBox5d" refType="userD" fact="2.834"/>
                    <dgm:constr type="ctrX" for="ch" forName="bullet5e" refType="w" fact="0.8"/>
                    <dgm:constr type="ctrY" for="ch" forName="bullet5e" refType="h" fact="0.264"/>
                    <dgm:constr type="w" for="ch" forName="bullet5e" refType="w" fact="0.079"/>
                    <dgm:constr type="h" for="ch" forName="bullet5e" refType="w" refFor="ch" refForName="bullet5e"/>
                    <dgm:constr type="r" for="ch" forName="textBox5e" refType="ctrX" refFor="ch" refForName="bullet5e"/>
                    <dgm:constr type="b" for="ch" forName="textBox5e" refType="ctrY" refFor="ch" refForName="bullet5e"/>
                    <dgm:constr type="w" for="ch" forName="textBox5e" refType="w" fact="0.2"/>
                    <dgm:constr type="h" for="ch" forName="textBox5e" refType="h" fact="0.264"/>
                    <dgm:constr type="userE" refType="h" refFor="ch" refForName="bullet5e" fact="0.53"/>
                    <dgm:constr type="rMarg" for="ch" forName="textBox5e" refType="userE" fact="2.834"/>
                    <dgm:constr type="primFontSz" for="ch" ptType="node" op="equ" val="65"/>
                  </dgm:constrLst>
                </dgm:else>
              </dgm:choose>
              <dgm:ruleLst/>
              <dgm:forEach name="Name139" axis="ch" ptType="node" cnt="1">
                <dgm:layoutNode name="bullet5a" styleLbl="node1">
                  <dgm:alg type="sp"/>
                  <dgm:shape xmlns:r="http://schemas.openxmlformats.org/officeDocument/2006/relationships" type="ellipse" r:blip="">
                    <dgm:adjLst/>
                  </dgm:shape>
                  <dgm:presOf/>
                  <dgm:constrLst/>
                  <dgm:ruleLst/>
                </dgm:layoutNode>
                <dgm:layoutNode name="textBox5a" styleLbl="revTx">
                  <dgm:varLst>
                    <dgm:bulletEnabled val="1"/>
                  </dgm:varLst>
                  <dgm:choose name="Name140">
                    <dgm:if name="Name141" func="var" arg="dir" op="equ" val="norm">
                      <dgm:choose name="Name142">
                        <dgm:if name="Name143" axis="root des" ptType="all node" func="maxDepth" op="gt" val="1">
                          <dgm:alg type="tx">
                            <dgm:param type="txAnchorVert" val="t"/>
                            <dgm:param type="parTxLTRAlign" val="l"/>
                            <dgm:param type="parTxRTLAlign" val="r"/>
                          </dgm:alg>
                        </dgm:if>
                        <dgm:else name="Name144">
                          <dgm:alg type="tx">
                            <dgm:param type="txAnchorVert" val="t"/>
                            <dgm:param type="parTxLTRAlign" val="l"/>
                            <dgm:param type="parTxRTLAlign" val="l"/>
                          </dgm:alg>
                        </dgm:else>
                      </dgm:choose>
                    </dgm:if>
                    <dgm:else name="Name145">
                      <dgm:choose name="Name146">
                        <dgm:if name="Name147" axis="root des" ptType="all node" func="maxDepth" op="gt" val="1">
                          <dgm:alg type="tx">
                            <dgm:param type="txAnchorVert" val="b"/>
                            <dgm:param type="txAnchorVertCh" val="b"/>
                            <dgm:param type="parTxLTRAlign" val="l"/>
                            <dgm:param type="parTxRTLAlign" val="r"/>
                          </dgm:alg>
                        </dgm:if>
                        <dgm:else name="Name148">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49">
                    <dgm:if name="Name150" func="var" arg="dir" op="equ" val="norm">
                      <dgm:constrLst>
                        <dgm:constr type="rMarg"/>
                        <dgm:constr type="tMarg"/>
                        <dgm:constr type="bMarg"/>
                      </dgm:constrLst>
                    </dgm:if>
                    <dgm:else name="Name151">
                      <dgm:constrLst>
                        <dgm:constr type="lMarg"/>
                        <dgm:constr type="tMarg"/>
                        <dgm:constr type="bMarg"/>
                      </dgm:constrLst>
                    </dgm:else>
                  </dgm:choose>
                  <dgm:ruleLst>
                    <dgm:rule type="primFontSz" val="5" fact="NaN" max="NaN"/>
                  </dgm:ruleLst>
                </dgm:layoutNode>
              </dgm:forEach>
              <dgm:forEach name="Name152" axis="ch" ptType="node" st="2" cnt="1">
                <dgm:layoutNode name="bullet5b" styleLbl="node1">
                  <dgm:alg type="sp"/>
                  <dgm:shape xmlns:r="http://schemas.openxmlformats.org/officeDocument/2006/relationships" type="ellipse" r:blip="">
                    <dgm:adjLst/>
                  </dgm:shape>
                  <dgm:presOf/>
                  <dgm:constrLst/>
                  <dgm:ruleLst/>
                </dgm:layoutNode>
                <dgm:layoutNode name="textBox5b" styleLbl="revTx">
                  <dgm:varLst>
                    <dgm:bulletEnabled val="1"/>
                  </dgm:varLst>
                  <dgm:choose name="Name153">
                    <dgm:if name="Name154" func="var" arg="dir" op="equ" val="norm">
                      <dgm:choose name="Name155">
                        <dgm:if name="Name156" axis="root des" ptType="all node" func="maxDepth" op="gt" val="1">
                          <dgm:alg type="tx">
                            <dgm:param type="txAnchorVert" val="t"/>
                            <dgm:param type="parTxLTRAlign" val="l"/>
                            <dgm:param type="parTxRTLAlign" val="r"/>
                          </dgm:alg>
                        </dgm:if>
                        <dgm:else name="Name157">
                          <dgm:alg type="tx">
                            <dgm:param type="txAnchorVert" val="t"/>
                            <dgm:param type="parTxLTRAlign" val="l"/>
                            <dgm:param type="parTxRTLAlign" val="l"/>
                          </dgm:alg>
                        </dgm:else>
                      </dgm:choose>
                    </dgm:if>
                    <dgm:else name="Name158">
                      <dgm:choose name="Name159">
                        <dgm:if name="Name160" axis="root des" ptType="all node" func="maxDepth" op="gt" val="1">
                          <dgm:alg type="tx">
                            <dgm:param type="txAnchorVert" val="b"/>
                            <dgm:param type="txAnchorVertCh" val="b"/>
                            <dgm:param type="parTxLTRAlign" val="l"/>
                            <dgm:param type="parTxRTLAlign" val="r"/>
                          </dgm:alg>
                        </dgm:if>
                        <dgm:else name="Name161">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62">
                    <dgm:if name="Name163" func="var" arg="dir" op="equ" val="norm">
                      <dgm:constrLst>
                        <dgm:constr type="rMarg"/>
                        <dgm:constr type="tMarg"/>
                        <dgm:constr type="bMarg"/>
                      </dgm:constrLst>
                    </dgm:if>
                    <dgm:else name="Name164">
                      <dgm:constrLst>
                        <dgm:constr type="lMarg"/>
                        <dgm:constr type="tMarg"/>
                        <dgm:constr type="bMarg"/>
                      </dgm:constrLst>
                    </dgm:else>
                  </dgm:choose>
                  <dgm:ruleLst>
                    <dgm:rule type="primFontSz" val="5" fact="NaN" max="NaN"/>
                  </dgm:ruleLst>
                </dgm:layoutNode>
              </dgm:forEach>
              <dgm:forEach name="Name165" axis="ch" ptType="node" st="3" cnt="1">
                <dgm:layoutNode name="bullet5c" styleLbl="node1">
                  <dgm:alg type="sp"/>
                  <dgm:shape xmlns:r="http://schemas.openxmlformats.org/officeDocument/2006/relationships" type="ellipse" r:blip="">
                    <dgm:adjLst/>
                  </dgm:shape>
                  <dgm:presOf/>
                  <dgm:constrLst/>
                  <dgm:ruleLst/>
                </dgm:layoutNode>
                <dgm:layoutNode name="textBox5c" styleLbl="revTx">
                  <dgm:varLst>
                    <dgm:bulletEnabled val="1"/>
                  </dgm:varLst>
                  <dgm:choose name="Name166">
                    <dgm:if name="Name167" func="var" arg="dir" op="equ" val="norm">
                      <dgm:choose name="Name168">
                        <dgm:if name="Name169" axis="root des" ptType="all node" func="maxDepth" op="gt" val="1">
                          <dgm:alg type="tx">
                            <dgm:param type="txAnchorVert" val="t"/>
                            <dgm:param type="parTxLTRAlign" val="l"/>
                            <dgm:param type="parTxRTLAlign" val="r"/>
                          </dgm:alg>
                        </dgm:if>
                        <dgm:else name="Name170">
                          <dgm:alg type="tx">
                            <dgm:param type="txAnchorVert" val="t"/>
                            <dgm:param type="parTxLTRAlign" val="l"/>
                            <dgm:param type="parTxRTLAlign" val="l"/>
                          </dgm:alg>
                        </dgm:else>
                      </dgm:choose>
                    </dgm:if>
                    <dgm:else name="Name171">
                      <dgm:choose name="Name172">
                        <dgm:if name="Name173" axis="root des" ptType="all node" func="maxDepth" op="gt" val="1">
                          <dgm:alg type="tx">
                            <dgm:param type="txAnchorVert" val="b"/>
                            <dgm:param type="txAnchorVertCh" val="b"/>
                            <dgm:param type="parTxLTRAlign" val="l"/>
                            <dgm:param type="parTxRTLAlign" val="r"/>
                          </dgm:alg>
                        </dgm:if>
                        <dgm:else name="Name174">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75">
                    <dgm:if name="Name176" func="var" arg="dir" op="equ" val="norm">
                      <dgm:constrLst>
                        <dgm:constr type="rMarg"/>
                        <dgm:constr type="tMarg"/>
                        <dgm:constr type="bMarg"/>
                      </dgm:constrLst>
                    </dgm:if>
                    <dgm:else name="Name177">
                      <dgm:constrLst>
                        <dgm:constr type="lMarg"/>
                        <dgm:constr type="tMarg"/>
                        <dgm:constr type="bMarg"/>
                      </dgm:constrLst>
                    </dgm:else>
                  </dgm:choose>
                  <dgm:ruleLst>
                    <dgm:rule type="primFontSz" val="5" fact="NaN" max="NaN"/>
                  </dgm:ruleLst>
                </dgm:layoutNode>
              </dgm:forEach>
              <dgm:forEach name="Name178" axis="ch" ptType="node" st="4" cnt="1">
                <dgm:layoutNode name="bullet5d" styleLbl="node1">
                  <dgm:alg type="sp"/>
                  <dgm:shape xmlns:r="http://schemas.openxmlformats.org/officeDocument/2006/relationships" type="ellipse" r:blip="">
                    <dgm:adjLst/>
                  </dgm:shape>
                  <dgm:presOf/>
                  <dgm:constrLst/>
                  <dgm:ruleLst/>
                </dgm:layoutNode>
                <dgm:layoutNode name="textBox5d" styleLbl="revTx">
                  <dgm:varLst>
                    <dgm:bulletEnabled val="1"/>
                  </dgm:varLst>
                  <dgm:choose name="Name179">
                    <dgm:if name="Name180" func="var" arg="dir" op="equ" val="norm">
                      <dgm:choose name="Name181">
                        <dgm:if name="Name182" axis="root des" ptType="all node" func="maxDepth" op="gt" val="1">
                          <dgm:alg type="tx">
                            <dgm:param type="txAnchorVert" val="t"/>
                            <dgm:param type="parTxLTRAlign" val="l"/>
                            <dgm:param type="parTxRTLAlign" val="r"/>
                          </dgm:alg>
                        </dgm:if>
                        <dgm:else name="Name183">
                          <dgm:alg type="tx">
                            <dgm:param type="txAnchorVert" val="t"/>
                            <dgm:param type="parTxLTRAlign" val="l"/>
                            <dgm:param type="parTxRTLAlign" val="l"/>
                          </dgm:alg>
                        </dgm:else>
                      </dgm:choose>
                    </dgm:if>
                    <dgm:else name="Name184">
                      <dgm:choose name="Name185">
                        <dgm:if name="Name186" axis="root des" ptType="all node" func="maxDepth" op="gt" val="1">
                          <dgm:alg type="tx">
                            <dgm:param type="txAnchorVert" val="b"/>
                            <dgm:param type="txAnchorVertCh" val="b"/>
                            <dgm:param type="parTxLTRAlign" val="l"/>
                            <dgm:param type="parTxRTLAlign" val="r"/>
                          </dgm:alg>
                        </dgm:if>
                        <dgm:else name="Name187">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88">
                    <dgm:if name="Name189" func="var" arg="dir" op="equ" val="norm">
                      <dgm:constrLst>
                        <dgm:constr type="rMarg"/>
                        <dgm:constr type="tMarg"/>
                        <dgm:constr type="bMarg"/>
                      </dgm:constrLst>
                    </dgm:if>
                    <dgm:else name="Name190">
                      <dgm:constrLst>
                        <dgm:constr type="lMarg"/>
                        <dgm:constr type="tMarg"/>
                        <dgm:constr type="bMarg"/>
                      </dgm:constrLst>
                    </dgm:else>
                  </dgm:choose>
                  <dgm:ruleLst>
                    <dgm:rule type="primFontSz" val="5" fact="NaN" max="NaN"/>
                  </dgm:ruleLst>
                </dgm:layoutNode>
              </dgm:forEach>
              <dgm:forEach name="Name191" axis="ch" ptType="node" st="5" cnt="1">
                <dgm:layoutNode name="bullet5e" styleLbl="node1">
                  <dgm:alg type="sp"/>
                  <dgm:shape xmlns:r="http://schemas.openxmlformats.org/officeDocument/2006/relationships" type="ellipse" r:blip="">
                    <dgm:adjLst/>
                  </dgm:shape>
                  <dgm:presOf/>
                  <dgm:constrLst/>
                  <dgm:ruleLst/>
                </dgm:layoutNode>
                <dgm:layoutNode name="textBox5e" styleLbl="revTx">
                  <dgm:varLst>
                    <dgm:bulletEnabled val="1"/>
                  </dgm:varLst>
                  <dgm:choose name="Name192">
                    <dgm:if name="Name193" func="var" arg="dir" op="equ" val="norm">
                      <dgm:choose name="Name194">
                        <dgm:if name="Name195" axis="root des" ptType="all node" func="maxDepth" op="gt" val="1">
                          <dgm:alg type="tx">
                            <dgm:param type="txAnchorVert" val="t"/>
                            <dgm:param type="parTxLTRAlign" val="l"/>
                            <dgm:param type="parTxRTLAlign" val="r"/>
                          </dgm:alg>
                        </dgm:if>
                        <dgm:else name="Name196">
                          <dgm:alg type="tx">
                            <dgm:param type="txAnchorVert" val="t"/>
                            <dgm:param type="parTxLTRAlign" val="l"/>
                            <dgm:param type="parTxRTLAlign" val="l"/>
                          </dgm:alg>
                        </dgm:else>
                      </dgm:choose>
                    </dgm:if>
                    <dgm:else name="Name197">
                      <dgm:choose name="Name198">
                        <dgm:if name="Name199" axis="root des" ptType="all node" func="maxDepth" op="gt" val="1">
                          <dgm:alg type="tx">
                            <dgm:param type="txAnchorVert" val="b"/>
                            <dgm:param type="txAnchorVertCh" val="b"/>
                            <dgm:param type="parTxLTRAlign" val="l"/>
                            <dgm:param type="parTxRTLAlign" val="r"/>
                          </dgm:alg>
                        </dgm:if>
                        <dgm:else name="Name200">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201">
                    <dgm:if name="Name202" func="var" arg="dir" op="equ" val="norm">
                      <dgm:constrLst>
                        <dgm:constr type="rMarg"/>
                        <dgm:constr type="tMarg"/>
                        <dgm:constr type="bMarg"/>
                      </dgm:constrLst>
                    </dgm:if>
                    <dgm:else name="Name203">
                      <dgm:constrLst>
                        <dgm:constr type="lMarg"/>
                        <dgm:constr type="tMarg"/>
                        <dgm:constr type="bMarg"/>
                      </dgm:constrLst>
                    </dgm:else>
                  </dgm:choose>
                  <dgm:ruleLst>
                    <dgm:rule type="primFontSz" val="5" fact="NaN" max="NaN"/>
                  </dgm:ruleLst>
                </dgm:layoutNode>
              </dgm:forEach>
            </dgm:layoutNode>
          </dgm:else>
        </dgm:choose>
      </dgm:if>
      <dgm:else name="Name204"/>
    </dgm:choose>
  </dgm:layoutNode>
</dgm:layoutDef>
</file>

<file path=ppt/diagrams/layout17.xml><?xml version="1.0" encoding="utf-8"?>
<dgm:layoutDef xmlns:dgm="http://schemas.openxmlformats.org/drawingml/2006/diagram" xmlns:a="http://schemas.openxmlformats.org/drawingml/2006/main" uniqueId="urn:microsoft.com/office/officeart/2005/8/layout/hierarchy4">
  <dgm:title val=""/>
  <dgm:desc val=""/>
  <dgm:catLst>
    <dgm:cat type="hierarchy" pri="4000"/>
    <dgm:cat type="list" pri="24000"/>
    <dgm:cat type="relationship" pri="10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Name0">
    <dgm:varLst>
      <dgm:chPref val="1"/>
      <dgm:dir/>
      <dgm:animOne val="branch"/>
      <dgm:animLvl val="lvl"/>
      <dgm:resizeHandles/>
    </dgm:varLst>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w" for="ch" forName="vertOne" refType="w"/>
      <dgm:constr type="w" for="des" forName="horzOne" refType="w"/>
      <dgm:constr type="w" for="des" forName="txOne" refType="w"/>
      <dgm:constr type="w" for="des" forName="vertTwo" refType="w"/>
      <dgm:constr type="w" for="des" forName="horzTwo" refType="w"/>
      <dgm:constr type="w" for="des" forName="txTwo" refType="w"/>
      <dgm:constr type="w" for="des" forName="vertThree" refType="w"/>
      <dgm:constr type="w" for="des" forName="horzThree" refType="w"/>
      <dgm:constr type="w" for="des" forName="txThree" refType="w"/>
      <dgm:constr type="w" for="des" forName="vertFour" refType="w"/>
      <dgm:constr type="w" for="des" forName="horzFour" refType="w"/>
      <dgm:constr type="w" for="des" forName="txFour" refType="w"/>
      <dgm:constr type="h" for="des" ptType="node" op="equ"/>
      <dgm:constr type="h" for="des" forName="txOne" refType="h"/>
      <dgm:constr type="userH" for="des" ptType="node" refType="h" refFor="des" refForName="txOne"/>
      <dgm:constr type="primFontSz" for="des" forName="txOne" val="65"/>
      <dgm:constr type="primFontSz" for="des" forName="txTwo" val="65"/>
      <dgm:constr type="primFontSz" for="des" forName="txTwo" refType="primFontSz" refFor="des" refForName="txOne" op="lte"/>
      <dgm:constr type="primFontSz" for="des" forName="txThree" val="65"/>
      <dgm:constr type="primFontSz" for="des" forName="txThree" refType="primFontSz" refFor="des" refForName="txOne" op="lte"/>
      <dgm:constr type="primFontSz" for="des" forName="txThree" refType="primFontSz" refFor="des" refForName="txTwo" op="lte"/>
      <dgm:constr type="primFontSz" for="des" forName="txFour" val="65"/>
      <dgm:constr type="primFontSz" for="des" forName="txFour" refType="primFontSz" refFor="des" refForName="txOne" op="lte"/>
      <dgm:constr type="primFontSz" for="des" forName="txFour" refType="primFontSz" refFor="des" refForName="txTwo" op="lte"/>
      <dgm:constr type="primFontSz" for="des" forName="txFour" refType="primFontSz" refFor="des" refForName="txThree" op="lte"/>
      <dgm:constr type="w" for="des" forName="sibSpaceOne" refType="w" fact="0.168"/>
      <dgm:constr type="w" for="des" forName="sibSpaceTwo" refType="w" refFor="des" refForName="sibSpaceOne" op="equ" fact="0.5"/>
      <dgm:constr type="w" for="des" forName="sibSpaceThree" refType="w" refFor="des" refForName="sibSpaceTwo" op="equ" fact="0.5"/>
      <dgm:constr type="w" for="des" forName="sibSpaceFour" refType="w" refFor="des" refForName="sibSpaceThree" op="equ" fact="0.5"/>
      <dgm:constr type="h" for="des" forName="parTransOne" refType="w" fact="0.056"/>
      <dgm:constr type="h" for="des" forName="parTransTwo" refType="h" refFor="des" refForName="parTransOne" op="equ"/>
      <dgm:constr type="h" for="des" forName="parTransThree" refType="h" refFor="des" refForName="parTransTwo" op="equ"/>
      <dgm:constr type="h" for="des" forName="parTransFour" refType="h" refFor="des" refForName="parTransThree" op="equ"/>
    </dgm:constrLst>
    <dgm:ruleLst/>
    <dgm:forEach name="Name4" axis="ch" ptType="node">
      <dgm:layoutNode name="vertOne">
        <dgm:alg type="lin">
          <dgm:param type="linDir" val="fromT"/>
        </dgm:alg>
        <dgm:shape xmlns:r="http://schemas.openxmlformats.org/officeDocument/2006/relationships" r:blip="">
          <dgm:adjLst/>
        </dgm:shape>
        <dgm:presOf/>
        <dgm:constrLst>
          <dgm:constr type="w" for="ch" forName="txOne" refType="w" refFor="ch" refForName="horzOne" op="gte"/>
        </dgm:constrLst>
        <dgm:ruleLst/>
        <dgm:layoutNode name="txOn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5">
          <dgm:if name="Name6" axis="des" ptType="node" func="cnt" op="gt" val="0">
            <dgm:layoutNode name="parTransOne">
              <dgm:alg type="sp"/>
              <dgm:shape xmlns:r="http://schemas.openxmlformats.org/officeDocument/2006/relationships" r:blip="">
                <dgm:adjLst/>
              </dgm:shape>
              <dgm:presOf/>
              <dgm:constrLst/>
              <dgm:ruleLst/>
            </dgm:layoutNode>
          </dgm:if>
          <dgm:else name="Name7"/>
        </dgm:choose>
        <dgm:layoutNode name="horzOne">
          <dgm:choose name="Name8">
            <dgm:if name="Name9" func="var" arg="dir" op="equ" val="norm">
              <dgm:alg type="lin">
                <dgm:param type="linDir" val="fromL"/>
                <dgm:param type="nodeVertAlign" val="t"/>
              </dgm:alg>
            </dgm:if>
            <dgm:else name="Name1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1" axis="ch" ptType="node">
            <dgm:layoutNode name="vertTwo">
              <dgm:alg type="lin">
                <dgm:param type="linDir" val="fromT"/>
              </dgm:alg>
              <dgm:shape xmlns:r="http://schemas.openxmlformats.org/officeDocument/2006/relationships" r:blip="">
                <dgm:adjLst/>
              </dgm:shape>
              <dgm:presOf/>
              <dgm:constrLst>
                <dgm:constr type="w" for="ch" forName="txTwo" refType="w" refFor="ch" refForName="horzTwo" op="gte"/>
              </dgm:constrLst>
              <dgm:ruleLst/>
              <dgm:layoutNode name="txTwo">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2">
                <dgm:if name="Name13" axis="des" ptType="node" func="cnt" op="gt" val="0">
                  <dgm:layoutNode name="parTransTwo">
                    <dgm:alg type="sp"/>
                    <dgm:shape xmlns:r="http://schemas.openxmlformats.org/officeDocument/2006/relationships" r:blip="">
                      <dgm:adjLst/>
                    </dgm:shape>
                    <dgm:presOf/>
                    <dgm:constrLst/>
                    <dgm:ruleLst/>
                  </dgm:layoutNode>
                </dgm:if>
                <dgm:else name="Name14"/>
              </dgm:choose>
              <dgm:layoutNode name="horzTwo">
                <dgm:choose name="Name15">
                  <dgm:if name="Name16" func="var" arg="dir" op="equ" val="norm">
                    <dgm:alg type="lin">
                      <dgm:param type="linDir" val="fromL"/>
                      <dgm:param type="nodeVertAlign" val="t"/>
                    </dgm:alg>
                  </dgm:if>
                  <dgm:else name="Name17">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8" axis="ch" ptType="node">
                  <dgm:layoutNode name="vertThree">
                    <dgm:alg type="lin">
                      <dgm:param type="linDir" val="fromT"/>
                    </dgm:alg>
                    <dgm:shape xmlns:r="http://schemas.openxmlformats.org/officeDocument/2006/relationships" r:blip="">
                      <dgm:adjLst/>
                    </dgm:shape>
                    <dgm:presOf/>
                    <dgm:constrLst>
                      <dgm:constr type="w" for="ch" forName="txThree" refType="w" refFor="ch" refForName="horzThree" op="gte"/>
                    </dgm:constrLst>
                    <dgm:ruleLst/>
                    <dgm:layoutNode name="txThree">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9">
                      <dgm:if name="Name20" axis="des" ptType="node" func="cnt" op="gt" val="0">
                        <dgm:layoutNode name="parTransThree">
                          <dgm:alg type="sp"/>
                          <dgm:shape xmlns:r="http://schemas.openxmlformats.org/officeDocument/2006/relationships" r:blip="">
                            <dgm:adjLst/>
                          </dgm:shape>
                          <dgm:presOf/>
                          <dgm:constrLst/>
                          <dgm:ruleLst/>
                        </dgm:layoutNode>
                      </dgm:if>
                      <dgm:else name="Name21"/>
                    </dgm:choose>
                    <dgm:layoutNode name="horzThree">
                      <dgm:choose name="Name22">
                        <dgm:if name="Name23" func="var" arg="dir" op="equ" val="norm">
                          <dgm:alg type="lin">
                            <dgm:param type="linDir" val="fromL"/>
                            <dgm:param type="nodeVertAlign" val="t"/>
                          </dgm:alg>
                        </dgm:if>
                        <dgm:else name="Name24">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repeat" axis="ch" ptType="node">
                        <dgm:layoutNode name="vertFour">
                          <dgm:varLst>
                            <dgm:chPref val="3"/>
                          </dgm:varLst>
                          <dgm:alg type="lin">
                            <dgm:param type="linDir" val="fromT"/>
                          </dgm:alg>
                          <dgm:shape xmlns:r="http://schemas.openxmlformats.org/officeDocument/2006/relationships" r:blip="">
                            <dgm:adjLst/>
                          </dgm:shape>
                          <dgm:presOf/>
                          <dgm:constrLst>
                            <dgm:constr type="w" for="ch" forName="txFour" refType="w" refFor="ch" refForName="horzFour" op="gte"/>
                          </dgm:constrLst>
                          <dgm:ruleLst/>
                          <dgm:layoutNode name="txFour">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25">
                            <dgm:if name="Name26" axis="des" ptType="node" func="cnt" op="gt" val="0">
                              <dgm:layoutNode name="parTransFour">
                                <dgm:alg type="sp"/>
                                <dgm:shape xmlns:r="http://schemas.openxmlformats.org/officeDocument/2006/relationships" r:blip="">
                                  <dgm:adjLst/>
                                </dgm:shape>
                                <dgm:presOf/>
                                <dgm:constrLst/>
                                <dgm:ruleLst/>
                              </dgm:layoutNode>
                            </dgm:if>
                            <dgm:else name="Name27"/>
                          </dgm:choose>
                          <dgm:layoutNode name="horzFour">
                            <dgm:choose name="Name28">
                              <dgm:if name="Name29" func="var" arg="dir" op="equ" val="norm">
                                <dgm:alg type="lin">
                                  <dgm:param type="linDir" val="fromL"/>
                                  <dgm:param type="nodeVertAlign" val="t"/>
                                </dgm:alg>
                              </dgm:if>
                              <dgm:else name="Name3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31" ref="repeat"/>
                          </dgm:layoutNode>
                        </dgm:layoutNode>
                        <dgm:choose name="Name32">
                          <dgm:if name="Name33" axis="self" ptType="node" func="revPos" op="gte" val="2">
                            <dgm:forEach name="Name34" axis="followSib" ptType="sibTrans" cnt="1">
                              <dgm:layoutNode name="sibSpaceFour">
                                <dgm:alg type="sp"/>
                                <dgm:shape xmlns:r="http://schemas.openxmlformats.org/officeDocument/2006/relationships" r:blip="">
                                  <dgm:adjLst/>
                                </dgm:shape>
                                <dgm:presOf/>
                                <dgm:constrLst/>
                                <dgm:ruleLst/>
                              </dgm:layoutNode>
                            </dgm:forEach>
                          </dgm:if>
                          <dgm:else name="Name35"/>
                        </dgm:choose>
                      </dgm:forEach>
                    </dgm:layoutNode>
                  </dgm:layoutNode>
                  <dgm:choose name="Name36">
                    <dgm:if name="Name37" axis="self" ptType="node" func="revPos" op="gte" val="2">
                      <dgm:forEach name="Name38" axis="followSib" ptType="sibTrans" cnt="1">
                        <dgm:layoutNode name="sibSpaceThree">
                          <dgm:alg type="sp"/>
                          <dgm:shape xmlns:r="http://schemas.openxmlformats.org/officeDocument/2006/relationships" r:blip="">
                            <dgm:adjLst/>
                          </dgm:shape>
                          <dgm:presOf/>
                          <dgm:constrLst/>
                          <dgm:ruleLst/>
                        </dgm:layoutNode>
                      </dgm:forEach>
                    </dgm:if>
                    <dgm:else name="Name39"/>
                  </dgm:choose>
                </dgm:forEach>
              </dgm:layoutNode>
            </dgm:layoutNode>
            <dgm:choose name="Name40">
              <dgm:if name="Name41" axis="self" ptType="node" func="revPos" op="gte" val="2">
                <dgm:forEach name="Name42" axis="followSib" ptType="sibTrans" cnt="1">
                  <dgm:layoutNode name="sibSpaceTwo">
                    <dgm:alg type="sp"/>
                    <dgm:shape xmlns:r="http://schemas.openxmlformats.org/officeDocument/2006/relationships" r:blip="">
                      <dgm:adjLst/>
                    </dgm:shape>
                    <dgm:presOf/>
                    <dgm:constrLst/>
                    <dgm:ruleLst/>
                  </dgm:layoutNode>
                </dgm:forEach>
              </dgm:if>
              <dgm:else name="Name43"/>
            </dgm:choose>
          </dgm:forEach>
        </dgm:layoutNode>
      </dgm:layoutNode>
      <dgm:choose name="Name44">
        <dgm:if name="Name45" axis="self" ptType="node" func="revPos" op="gte" val="2">
          <dgm:forEach name="Name46" axis="followSib" ptType="sibTrans" cnt="1">
            <dgm:layoutNode name="sibSpaceOne">
              <dgm:alg type="sp"/>
              <dgm:shape xmlns:r="http://schemas.openxmlformats.org/officeDocument/2006/relationships" r:blip="">
                <dgm:adjLst/>
              </dgm:shape>
              <dgm:presOf/>
              <dgm:constrLst/>
              <dgm:ruleLst/>
            </dgm:layoutNode>
          </dgm:forEach>
        </dgm:if>
        <dgm:else name="Name47"/>
      </dgm:choose>
    </dgm:forEach>
  </dgm:layoutNode>
</dgm:layoutDef>
</file>

<file path=ppt/diagrams/layout18.xml><?xml version="1.0" encoding="utf-8"?>
<dgm:layoutDef xmlns:dgm="http://schemas.openxmlformats.org/drawingml/2006/diagram" xmlns:a="http://schemas.openxmlformats.org/drawingml/2006/main" uniqueId="urn:microsoft.com/office/officeart/2005/8/layout/hierarchy4">
  <dgm:title val=""/>
  <dgm:desc val=""/>
  <dgm:catLst>
    <dgm:cat type="hierarchy" pri="4000"/>
    <dgm:cat type="list" pri="24000"/>
    <dgm:cat type="relationship" pri="10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Name0">
    <dgm:varLst>
      <dgm:chPref val="1"/>
      <dgm:dir/>
      <dgm:animOne val="branch"/>
      <dgm:animLvl val="lvl"/>
      <dgm:resizeHandles/>
    </dgm:varLst>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w" for="ch" forName="vertOne" refType="w"/>
      <dgm:constr type="w" for="des" forName="horzOne" refType="w"/>
      <dgm:constr type="w" for="des" forName="txOne" refType="w"/>
      <dgm:constr type="w" for="des" forName="vertTwo" refType="w"/>
      <dgm:constr type="w" for="des" forName="horzTwo" refType="w"/>
      <dgm:constr type="w" for="des" forName="txTwo" refType="w"/>
      <dgm:constr type="w" for="des" forName="vertThree" refType="w"/>
      <dgm:constr type="w" for="des" forName="horzThree" refType="w"/>
      <dgm:constr type="w" for="des" forName="txThree" refType="w"/>
      <dgm:constr type="w" for="des" forName="vertFour" refType="w"/>
      <dgm:constr type="w" for="des" forName="horzFour" refType="w"/>
      <dgm:constr type="w" for="des" forName="txFour" refType="w"/>
      <dgm:constr type="h" for="des" ptType="node" op="equ"/>
      <dgm:constr type="h" for="des" forName="txOne" refType="h"/>
      <dgm:constr type="userH" for="des" ptType="node" refType="h" refFor="des" refForName="txOne"/>
      <dgm:constr type="primFontSz" for="des" forName="txOne" val="65"/>
      <dgm:constr type="primFontSz" for="des" forName="txTwo" val="65"/>
      <dgm:constr type="primFontSz" for="des" forName="txTwo" refType="primFontSz" refFor="des" refForName="txOne" op="lte"/>
      <dgm:constr type="primFontSz" for="des" forName="txThree" val="65"/>
      <dgm:constr type="primFontSz" for="des" forName="txThree" refType="primFontSz" refFor="des" refForName="txOne" op="lte"/>
      <dgm:constr type="primFontSz" for="des" forName="txThree" refType="primFontSz" refFor="des" refForName="txTwo" op="lte"/>
      <dgm:constr type="primFontSz" for="des" forName="txFour" val="65"/>
      <dgm:constr type="primFontSz" for="des" forName="txFour" refType="primFontSz" refFor="des" refForName="txOne" op="lte"/>
      <dgm:constr type="primFontSz" for="des" forName="txFour" refType="primFontSz" refFor="des" refForName="txTwo" op="lte"/>
      <dgm:constr type="primFontSz" for="des" forName="txFour" refType="primFontSz" refFor="des" refForName="txThree" op="lte"/>
      <dgm:constr type="w" for="des" forName="sibSpaceOne" refType="w" fact="0.168"/>
      <dgm:constr type="w" for="des" forName="sibSpaceTwo" refType="w" refFor="des" refForName="sibSpaceOne" op="equ" fact="0.5"/>
      <dgm:constr type="w" for="des" forName="sibSpaceThree" refType="w" refFor="des" refForName="sibSpaceTwo" op="equ" fact="0.5"/>
      <dgm:constr type="w" for="des" forName="sibSpaceFour" refType="w" refFor="des" refForName="sibSpaceThree" op="equ" fact="0.5"/>
      <dgm:constr type="h" for="des" forName="parTransOne" refType="w" fact="0.056"/>
      <dgm:constr type="h" for="des" forName="parTransTwo" refType="h" refFor="des" refForName="parTransOne" op="equ"/>
      <dgm:constr type="h" for="des" forName="parTransThree" refType="h" refFor="des" refForName="parTransTwo" op="equ"/>
      <dgm:constr type="h" for="des" forName="parTransFour" refType="h" refFor="des" refForName="parTransThree" op="equ"/>
    </dgm:constrLst>
    <dgm:ruleLst/>
    <dgm:forEach name="Name4" axis="ch" ptType="node">
      <dgm:layoutNode name="vertOne">
        <dgm:alg type="lin">
          <dgm:param type="linDir" val="fromT"/>
        </dgm:alg>
        <dgm:shape xmlns:r="http://schemas.openxmlformats.org/officeDocument/2006/relationships" r:blip="">
          <dgm:adjLst/>
        </dgm:shape>
        <dgm:presOf/>
        <dgm:constrLst>
          <dgm:constr type="w" for="ch" forName="txOne" refType="w" refFor="ch" refForName="horzOne" op="gte"/>
        </dgm:constrLst>
        <dgm:ruleLst/>
        <dgm:layoutNode name="txOn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5">
          <dgm:if name="Name6" axis="des" ptType="node" func="cnt" op="gt" val="0">
            <dgm:layoutNode name="parTransOne">
              <dgm:alg type="sp"/>
              <dgm:shape xmlns:r="http://schemas.openxmlformats.org/officeDocument/2006/relationships" r:blip="">
                <dgm:adjLst/>
              </dgm:shape>
              <dgm:presOf/>
              <dgm:constrLst/>
              <dgm:ruleLst/>
            </dgm:layoutNode>
          </dgm:if>
          <dgm:else name="Name7"/>
        </dgm:choose>
        <dgm:layoutNode name="horzOne">
          <dgm:choose name="Name8">
            <dgm:if name="Name9" func="var" arg="dir" op="equ" val="norm">
              <dgm:alg type="lin">
                <dgm:param type="linDir" val="fromL"/>
                <dgm:param type="nodeVertAlign" val="t"/>
              </dgm:alg>
            </dgm:if>
            <dgm:else name="Name1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1" axis="ch" ptType="node">
            <dgm:layoutNode name="vertTwo">
              <dgm:alg type="lin">
                <dgm:param type="linDir" val="fromT"/>
              </dgm:alg>
              <dgm:shape xmlns:r="http://schemas.openxmlformats.org/officeDocument/2006/relationships" r:blip="">
                <dgm:adjLst/>
              </dgm:shape>
              <dgm:presOf/>
              <dgm:constrLst>
                <dgm:constr type="w" for="ch" forName="txTwo" refType="w" refFor="ch" refForName="horzTwo" op="gte"/>
              </dgm:constrLst>
              <dgm:ruleLst/>
              <dgm:layoutNode name="txTwo">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2">
                <dgm:if name="Name13" axis="des" ptType="node" func="cnt" op="gt" val="0">
                  <dgm:layoutNode name="parTransTwo">
                    <dgm:alg type="sp"/>
                    <dgm:shape xmlns:r="http://schemas.openxmlformats.org/officeDocument/2006/relationships" r:blip="">
                      <dgm:adjLst/>
                    </dgm:shape>
                    <dgm:presOf/>
                    <dgm:constrLst/>
                    <dgm:ruleLst/>
                  </dgm:layoutNode>
                </dgm:if>
                <dgm:else name="Name14"/>
              </dgm:choose>
              <dgm:layoutNode name="horzTwo">
                <dgm:choose name="Name15">
                  <dgm:if name="Name16" func="var" arg="dir" op="equ" val="norm">
                    <dgm:alg type="lin">
                      <dgm:param type="linDir" val="fromL"/>
                      <dgm:param type="nodeVertAlign" val="t"/>
                    </dgm:alg>
                  </dgm:if>
                  <dgm:else name="Name17">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8" axis="ch" ptType="node">
                  <dgm:layoutNode name="vertThree">
                    <dgm:alg type="lin">
                      <dgm:param type="linDir" val="fromT"/>
                    </dgm:alg>
                    <dgm:shape xmlns:r="http://schemas.openxmlformats.org/officeDocument/2006/relationships" r:blip="">
                      <dgm:adjLst/>
                    </dgm:shape>
                    <dgm:presOf/>
                    <dgm:constrLst>
                      <dgm:constr type="w" for="ch" forName="txThree" refType="w" refFor="ch" refForName="horzThree" op="gte"/>
                    </dgm:constrLst>
                    <dgm:ruleLst/>
                    <dgm:layoutNode name="txThree">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9">
                      <dgm:if name="Name20" axis="des" ptType="node" func="cnt" op="gt" val="0">
                        <dgm:layoutNode name="parTransThree">
                          <dgm:alg type="sp"/>
                          <dgm:shape xmlns:r="http://schemas.openxmlformats.org/officeDocument/2006/relationships" r:blip="">
                            <dgm:adjLst/>
                          </dgm:shape>
                          <dgm:presOf/>
                          <dgm:constrLst/>
                          <dgm:ruleLst/>
                        </dgm:layoutNode>
                      </dgm:if>
                      <dgm:else name="Name21"/>
                    </dgm:choose>
                    <dgm:layoutNode name="horzThree">
                      <dgm:choose name="Name22">
                        <dgm:if name="Name23" func="var" arg="dir" op="equ" val="norm">
                          <dgm:alg type="lin">
                            <dgm:param type="linDir" val="fromL"/>
                            <dgm:param type="nodeVertAlign" val="t"/>
                          </dgm:alg>
                        </dgm:if>
                        <dgm:else name="Name24">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repeat" axis="ch" ptType="node">
                        <dgm:layoutNode name="vertFour">
                          <dgm:varLst>
                            <dgm:chPref val="3"/>
                          </dgm:varLst>
                          <dgm:alg type="lin">
                            <dgm:param type="linDir" val="fromT"/>
                          </dgm:alg>
                          <dgm:shape xmlns:r="http://schemas.openxmlformats.org/officeDocument/2006/relationships" r:blip="">
                            <dgm:adjLst/>
                          </dgm:shape>
                          <dgm:presOf/>
                          <dgm:constrLst>
                            <dgm:constr type="w" for="ch" forName="txFour" refType="w" refFor="ch" refForName="horzFour" op="gte"/>
                          </dgm:constrLst>
                          <dgm:ruleLst/>
                          <dgm:layoutNode name="txFour">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25">
                            <dgm:if name="Name26" axis="des" ptType="node" func="cnt" op="gt" val="0">
                              <dgm:layoutNode name="parTransFour">
                                <dgm:alg type="sp"/>
                                <dgm:shape xmlns:r="http://schemas.openxmlformats.org/officeDocument/2006/relationships" r:blip="">
                                  <dgm:adjLst/>
                                </dgm:shape>
                                <dgm:presOf/>
                                <dgm:constrLst/>
                                <dgm:ruleLst/>
                              </dgm:layoutNode>
                            </dgm:if>
                            <dgm:else name="Name27"/>
                          </dgm:choose>
                          <dgm:layoutNode name="horzFour">
                            <dgm:choose name="Name28">
                              <dgm:if name="Name29" func="var" arg="dir" op="equ" val="norm">
                                <dgm:alg type="lin">
                                  <dgm:param type="linDir" val="fromL"/>
                                  <dgm:param type="nodeVertAlign" val="t"/>
                                </dgm:alg>
                              </dgm:if>
                              <dgm:else name="Name3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31" ref="repeat"/>
                          </dgm:layoutNode>
                        </dgm:layoutNode>
                        <dgm:choose name="Name32">
                          <dgm:if name="Name33" axis="self" ptType="node" func="revPos" op="gte" val="2">
                            <dgm:forEach name="Name34" axis="followSib" ptType="sibTrans" cnt="1">
                              <dgm:layoutNode name="sibSpaceFour">
                                <dgm:alg type="sp"/>
                                <dgm:shape xmlns:r="http://schemas.openxmlformats.org/officeDocument/2006/relationships" r:blip="">
                                  <dgm:adjLst/>
                                </dgm:shape>
                                <dgm:presOf/>
                                <dgm:constrLst/>
                                <dgm:ruleLst/>
                              </dgm:layoutNode>
                            </dgm:forEach>
                          </dgm:if>
                          <dgm:else name="Name35"/>
                        </dgm:choose>
                      </dgm:forEach>
                    </dgm:layoutNode>
                  </dgm:layoutNode>
                  <dgm:choose name="Name36">
                    <dgm:if name="Name37" axis="self" ptType="node" func="revPos" op="gte" val="2">
                      <dgm:forEach name="Name38" axis="followSib" ptType="sibTrans" cnt="1">
                        <dgm:layoutNode name="sibSpaceThree">
                          <dgm:alg type="sp"/>
                          <dgm:shape xmlns:r="http://schemas.openxmlformats.org/officeDocument/2006/relationships" r:blip="">
                            <dgm:adjLst/>
                          </dgm:shape>
                          <dgm:presOf/>
                          <dgm:constrLst/>
                          <dgm:ruleLst/>
                        </dgm:layoutNode>
                      </dgm:forEach>
                    </dgm:if>
                    <dgm:else name="Name39"/>
                  </dgm:choose>
                </dgm:forEach>
              </dgm:layoutNode>
            </dgm:layoutNode>
            <dgm:choose name="Name40">
              <dgm:if name="Name41" axis="self" ptType="node" func="revPos" op="gte" val="2">
                <dgm:forEach name="Name42" axis="followSib" ptType="sibTrans" cnt="1">
                  <dgm:layoutNode name="sibSpaceTwo">
                    <dgm:alg type="sp"/>
                    <dgm:shape xmlns:r="http://schemas.openxmlformats.org/officeDocument/2006/relationships" r:blip="">
                      <dgm:adjLst/>
                    </dgm:shape>
                    <dgm:presOf/>
                    <dgm:constrLst/>
                    <dgm:ruleLst/>
                  </dgm:layoutNode>
                </dgm:forEach>
              </dgm:if>
              <dgm:else name="Name43"/>
            </dgm:choose>
          </dgm:forEach>
        </dgm:layoutNode>
      </dgm:layoutNode>
      <dgm:choose name="Name44">
        <dgm:if name="Name45" axis="self" ptType="node" func="revPos" op="gte" val="2">
          <dgm:forEach name="Name46" axis="followSib" ptType="sibTrans" cnt="1">
            <dgm:layoutNode name="sibSpaceOne">
              <dgm:alg type="sp"/>
              <dgm:shape xmlns:r="http://schemas.openxmlformats.org/officeDocument/2006/relationships" r:blip="">
                <dgm:adjLst/>
              </dgm:shape>
              <dgm:presOf/>
              <dgm:constrLst/>
              <dgm:ruleLst/>
            </dgm:layoutNode>
          </dgm:forEach>
        </dgm:if>
        <dgm:else name="Name47"/>
      </dgm:choose>
    </dgm:forEach>
  </dgm:layoutNode>
</dgm:layoutDef>
</file>

<file path=ppt/diagrams/layout19.xml><?xml version="1.0" encoding="utf-8"?>
<dgm:layoutDef xmlns:dgm="http://schemas.openxmlformats.org/drawingml/2006/diagram" xmlns:a="http://schemas.openxmlformats.org/drawingml/2006/main" uniqueId="urn:microsoft.com/office/officeart/2005/8/layout/process2">
  <dgm:title val=""/>
  <dgm:desc val=""/>
  <dgm:catLst>
    <dgm:cat type="process"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resizeHandles val="exact"/>
    </dgm:varLst>
    <dgm:alg type="lin">
      <dgm:param type="linDir" val="fromT"/>
    </dgm:alg>
    <dgm:shape xmlns:r="http://schemas.openxmlformats.org/officeDocument/2006/relationships" r:blip="">
      <dgm:adjLst/>
    </dgm:shape>
    <dgm:presOf/>
    <dgm:constrLst>
      <dgm:constr type="h" for="ch" ptType="node" refType="h"/>
      <dgm:constr type="h" for="ch" ptType="sibTrans" refType="h" refFor="ch" refPtType="node" fact="0.5"/>
      <dgm:constr type="w" for="ch" ptType="node" op="equ"/>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choose name="Name0">
          <dgm:if name="Name1" axis="root des" ptType="all node" func="maxDepth" op="gt" val="1">
            <dgm:alg type="tx">
              <dgm:param type="parTxLTRAlign" val="l"/>
              <dgm:param type="parTxRTLAlign" val="r"/>
              <dgm:param type="txAnchorVertCh" val="mid"/>
            </dgm:alg>
          </dgm:if>
          <dgm:else name="Name2">
            <dgm:alg type="tx"/>
          </dgm:else>
        </dgm:choose>
        <dgm:shape xmlns:r="http://schemas.openxmlformats.org/officeDocument/2006/relationships" type="roundRect" r:blip="">
          <dgm:adjLst>
            <dgm:adj idx="1" val="0.1"/>
          </dgm:adjLst>
        </dgm:shape>
        <dgm:presOf axis="desOrSelf" ptType="node"/>
        <dgm:constrLst>
          <dgm:constr type="w" refType="h" fact="1.8"/>
          <dgm:constr type="tMarg" refType="primFontSz" fact="0.3"/>
          <dgm:constr type="bMarg" refType="primFontSz" fact="0.3"/>
          <dgm:constr type="lMarg" refType="primFontSz" fact="0.3"/>
          <dgm:constr type="rMarg" refType="primFontSz" fact="0.3"/>
        </dgm:constrLst>
        <dgm:ruleLst>
          <dgm:rule type="primFontSz" val="18" fact="NaN" max="NaN"/>
          <dgm:rule type="w" val="NaN" fact="4" max="NaN"/>
          <dgm:rule type="primFontSz" val="5"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w" refType="h" fact="0.9"/>
            <dgm:constr type="connDist"/>
            <dgm:constr type="wArH" refType="w" fact="0.5"/>
            <dgm:constr type="hArH" refType="w"/>
            <dgm:constr type="stemThick" refType="w" fact="0.6"/>
            <dgm:constr type="begPad" refType="connDist" fact="0.125"/>
            <dgm:constr type="endPad" refType="connDist" fact="0.125"/>
          </dgm:constrLst>
          <dgm:ruleLst/>
          <dgm:layoutNode name="connectorText">
            <dgm:alg type="tx">
              <dgm:param type="autoTxRot" val="upr"/>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20.xml><?xml version="1.0" encoding="utf-8"?>
<dgm:layoutDef xmlns:dgm="http://schemas.openxmlformats.org/drawingml/2006/diagram" xmlns:a="http://schemas.openxmlformats.org/drawingml/2006/main" uniqueId="urn:microsoft.com/office/officeart/2005/8/layout/process2">
  <dgm:title val=""/>
  <dgm:desc val=""/>
  <dgm:catLst>
    <dgm:cat type="process"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resizeHandles val="exact"/>
    </dgm:varLst>
    <dgm:alg type="lin">
      <dgm:param type="linDir" val="fromT"/>
    </dgm:alg>
    <dgm:shape xmlns:r="http://schemas.openxmlformats.org/officeDocument/2006/relationships" r:blip="">
      <dgm:adjLst/>
    </dgm:shape>
    <dgm:presOf/>
    <dgm:constrLst>
      <dgm:constr type="h" for="ch" ptType="node" refType="h"/>
      <dgm:constr type="h" for="ch" ptType="sibTrans" refType="h" refFor="ch" refPtType="node" fact="0.5"/>
      <dgm:constr type="w" for="ch" ptType="node" op="equ"/>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choose name="Name0">
          <dgm:if name="Name1" axis="root des" ptType="all node" func="maxDepth" op="gt" val="1">
            <dgm:alg type="tx">
              <dgm:param type="parTxLTRAlign" val="l"/>
              <dgm:param type="parTxRTLAlign" val="r"/>
              <dgm:param type="txAnchorVertCh" val="mid"/>
            </dgm:alg>
          </dgm:if>
          <dgm:else name="Name2">
            <dgm:alg type="tx"/>
          </dgm:else>
        </dgm:choose>
        <dgm:shape xmlns:r="http://schemas.openxmlformats.org/officeDocument/2006/relationships" type="roundRect" r:blip="">
          <dgm:adjLst>
            <dgm:adj idx="1" val="0.1"/>
          </dgm:adjLst>
        </dgm:shape>
        <dgm:presOf axis="desOrSelf" ptType="node"/>
        <dgm:constrLst>
          <dgm:constr type="w" refType="h" fact="1.8"/>
          <dgm:constr type="tMarg" refType="primFontSz" fact="0.3"/>
          <dgm:constr type="bMarg" refType="primFontSz" fact="0.3"/>
          <dgm:constr type="lMarg" refType="primFontSz" fact="0.3"/>
          <dgm:constr type="rMarg" refType="primFontSz" fact="0.3"/>
        </dgm:constrLst>
        <dgm:ruleLst>
          <dgm:rule type="primFontSz" val="18" fact="NaN" max="NaN"/>
          <dgm:rule type="w" val="NaN" fact="4" max="NaN"/>
          <dgm:rule type="primFontSz" val="5"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w" refType="h" fact="0.9"/>
            <dgm:constr type="connDist"/>
            <dgm:constr type="wArH" refType="w" fact="0.5"/>
            <dgm:constr type="hArH" refType="w"/>
            <dgm:constr type="stemThick" refType="w" fact="0.6"/>
            <dgm:constr type="begPad" refType="connDist" fact="0.125"/>
            <dgm:constr type="endPad" refType="connDist" fact="0.125"/>
          </dgm:constrLst>
          <dgm:ruleLst/>
          <dgm:layoutNode name="connectorText">
            <dgm:alg type="tx">
              <dgm:param type="autoTxRot" val="upr"/>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21.xml><?xml version="1.0" encoding="utf-8"?>
<dgm:layoutDef xmlns:dgm="http://schemas.openxmlformats.org/drawingml/2006/diagram" xmlns:a="http://schemas.openxmlformats.org/drawingml/2006/main" uniqueId="urn:microsoft.com/office/officeart/2005/8/layout/process2">
  <dgm:title val=""/>
  <dgm:desc val=""/>
  <dgm:catLst>
    <dgm:cat type="process"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resizeHandles val="exact"/>
    </dgm:varLst>
    <dgm:alg type="lin">
      <dgm:param type="linDir" val="fromT"/>
    </dgm:alg>
    <dgm:shape xmlns:r="http://schemas.openxmlformats.org/officeDocument/2006/relationships" r:blip="">
      <dgm:adjLst/>
    </dgm:shape>
    <dgm:presOf/>
    <dgm:constrLst>
      <dgm:constr type="h" for="ch" ptType="node" refType="h"/>
      <dgm:constr type="h" for="ch" ptType="sibTrans" refType="h" refFor="ch" refPtType="node" fact="0.5"/>
      <dgm:constr type="w" for="ch" ptType="node" op="equ"/>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choose name="Name0">
          <dgm:if name="Name1" axis="root des" ptType="all node" func="maxDepth" op="gt" val="1">
            <dgm:alg type="tx">
              <dgm:param type="parTxLTRAlign" val="l"/>
              <dgm:param type="parTxRTLAlign" val="r"/>
              <dgm:param type="txAnchorVertCh" val="mid"/>
            </dgm:alg>
          </dgm:if>
          <dgm:else name="Name2">
            <dgm:alg type="tx"/>
          </dgm:else>
        </dgm:choose>
        <dgm:shape xmlns:r="http://schemas.openxmlformats.org/officeDocument/2006/relationships" type="roundRect" r:blip="">
          <dgm:adjLst>
            <dgm:adj idx="1" val="0.1"/>
          </dgm:adjLst>
        </dgm:shape>
        <dgm:presOf axis="desOrSelf" ptType="node"/>
        <dgm:constrLst>
          <dgm:constr type="w" refType="h" fact="1.8"/>
          <dgm:constr type="tMarg" refType="primFontSz" fact="0.3"/>
          <dgm:constr type="bMarg" refType="primFontSz" fact="0.3"/>
          <dgm:constr type="lMarg" refType="primFontSz" fact="0.3"/>
          <dgm:constr type="rMarg" refType="primFontSz" fact="0.3"/>
        </dgm:constrLst>
        <dgm:ruleLst>
          <dgm:rule type="primFontSz" val="18" fact="NaN" max="NaN"/>
          <dgm:rule type="w" val="NaN" fact="4" max="NaN"/>
          <dgm:rule type="primFontSz" val="5"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w" refType="h" fact="0.9"/>
            <dgm:constr type="connDist"/>
            <dgm:constr type="wArH" refType="w" fact="0.5"/>
            <dgm:constr type="hArH" refType="w"/>
            <dgm:constr type="stemThick" refType="w" fact="0.6"/>
            <dgm:constr type="begPad" refType="connDist" fact="0.125"/>
            <dgm:constr type="endPad" refType="connDist" fact="0.125"/>
          </dgm:constrLst>
          <dgm:ruleLst/>
          <dgm:layoutNode name="connectorText">
            <dgm:alg type="tx">
              <dgm:param type="autoTxRot" val="upr"/>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22.xml><?xml version="1.0" encoding="utf-8"?>
<dgm:layoutDef xmlns:dgm="http://schemas.openxmlformats.org/drawingml/2006/diagram" xmlns:a="http://schemas.openxmlformats.org/drawingml/2006/main" uniqueId="urn:microsoft.com/office/officeart/2005/8/layout/process2">
  <dgm:title val=""/>
  <dgm:desc val=""/>
  <dgm:catLst>
    <dgm:cat type="process"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resizeHandles val="exact"/>
    </dgm:varLst>
    <dgm:alg type="lin">
      <dgm:param type="linDir" val="fromT"/>
    </dgm:alg>
    <dgm:shape xmlns:r="http://schemas.openxmlformats.org/officeDocument/2006/relationships" r:blip="">
      <dgm:adjLst/>
    </dgm:shape>
    <dgm:presOf/>
    <dgm:constrLst>
      <dgm:constr type="h" for="ch" ptType="node" refType="h"/>
      <dgm:constr type="h" for="ch" ptType="sibTrans" refType="h" refFor="ch" refPtType="node" fact="0.5"/>
      <dgm:constr type="w" for="ch" ptType="node" op="equ"/>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choose name="Name0">
          <dgm:if name="Name1" axis="root des" ptType="all node" func="maxDepth" op="gt" val="1">
            <dgm:alg type="tx">
              <dgm:param type="parTxLTRAlign" val="l"/>
              <dgm:param type="parTxRTLAlign" val="r"/>
              <dgm:param type="txAnchorVertCh" val="mid"/>
            </dgm:alg>
          </dgm:if>
          <dgm:else name="Name2">
            <dgm:alg type="tx"/>
          </dgm:else>
        </dgm:choose>
        <dgm:shape xmlns:r="http://schemas.openxmlformats.org/officeDocument/2006/relationships" type="roundRect" r:blip="">
          <dgm:adjLst>
            <dgm:adj idx="1" val="0.1"/>
          </dgm:adjLst>
        </dgm:shape>
        <dgm:presOf axis="desOrSelf" ptType="node"/>
        <dgm:constrLst>
          <dgm:constr type="w" refType="h" fact="1.8"/>
          <dgm:constr type="tMarg" refType="primFontSz" fact="0.3"/>
          <dgm:constr type="bMarg" refType="primFontSz" fact="0.3"/>
          <dgm:constr type="lMarg" refType="primFontSz" fact="0.3"/>
          <dgm:constr type="rMarg" refType="primFontSz" fact="0.3"/>
        </dgm:constrLst>
        <dgm:ruleLst>
          <dgm:rule type="primFontSz" val="18" fact="NaN" max="NaN"/>
          <dgm:rule type="w" val="NaN" fact="4" max="NaN"/>
          <dgm:rule type="primFontSz" val="5"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w" refType="h" fact="0.9"/>
            <dgm:constr type="connDist"/>
            <dgm:constr type="wArH" refType="w" fact="0.5"/>
            <dgm:constr type="hArH" refType="w"/>
            <dgm:constr type="stemThick" refType="w" fact="0.6"/>
            <dgm:constr type="begPad" refType="connDist" fact="0.125"/>
            <dgm:constr type="endPad" refType="connDist" fact="0.125"/>
          </dgm:constrLst>
          <dgm:ruleLst/>
          <dgm:layoutNode name="connectorText">
            <dgm:alg type="tx">
              <dgm:param type="autoTxRot" val="upr"/>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23.xml><?xml version="1.0" encoding="utf-8"?>
<dgm:layoutDef xmlns:dgm="http://schemas.openxmlformats.org/drawingml/2006/diagram" xmlns:a="http://schemas.openxmlformats.org/drawingml/2006/main" uniqueId="urn:microsoft.com/office/officeart/2005/8/layout/process2">
  <dgm:title val=""/>
  <dgm:desc val=""/>
  <dgm:catLst>
    <dgm:cat type="process"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resizeHandles val="exact"/>
    </dgm:varLst>
    <dgm:alg type="lin">
      <dgm:param type="linDir" val="fromT"/>
    </dgm:alg>
    <dgm:shape xmlns:r="http://schemas.openxmlformats.org/officeDocument/2006/relationships" r:blip="">
      <dgm:adjLst/>
    </dgm:shape>
    <dgm:presOf/>
    <dgm:constrLst>
      <dgm:constr type="h" for="ch" ptType="node" refType="h"/>
      <dgm:constr type="h" for="ch" ptType="sibTrans" refType="h" refFor="ch" refPtType="node" fact="0.5"/>
      <dgm:constr type="w" for="ch" ptType="node" op="equ"/>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choose name="Name0">
          <dgm:if name="Name1" axis="root des" ptType="all node" func="maxDepth" op="gt" val="1">
            <dgm:alg type="tx">
              <dgm:param type="parTxLTRAlign" val="l"/>
              <dgm:param type="parTxRTLAlign" val="r"/>
              <dgm:param type="txAnchorVertCh" val="mid"/>
            </dgm:alg>
          </dgm:if>
          <dgm:else name="Name2">
            <dgm:alg type="tx"/>
          </dgm:else>
        </dgm:choose>
        <dgm:shape xmlns:r="http://schemas.openxmlformats.org/officeDocument/2006/relationships" type="roundRect" r:blip="">
          <dgm:adjLst>
            <dgm:adj idx="1" val="0.1"/>
          </dgm:adjLst>
        </dgm:shape>
        <dgm:presOf axis="desOrSelf" ptType="node"/>
        <dgm:constrLst>
          <dgm:constr type="w" refType="h" fact="1.8"/>
          <dgm:constr type="tMarg" refType="primFontSz" fact="0.3"/>
          <dgm:constr type="bMarg" refType="primFontSz" fact="0.3"/>
          <dgm:constr type="lMarg" refType="primFontSz" fact="0.3"/>
          <dgm:constr type="rMarg" refType="primFontSz" fact="0.3"/>
        </dgm:constrLst>
        <dgm:ruleLst>
          <dgm:rule type="primFontSz" val="18" fact="NaN" max="NaN"/>
          <dgm:rule type="w" val="NaN" fact="4" max="NaN"/>
          <dgm:rule type="primFontSz" val="5"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w" refType="h" fact="0.9"/>
            <dgm:constr type="connDist"/>
            <dgm:constr type="wArH" refType="w" fact="0.5"/>
            <dgm:constr type="hArH" refType="w"/>
            <dgm:constr type="stemThick" refType="w" fact="0.6"/>
            <dgm:constr type="begPad" refType="connDist" fact="0.125"/>
            <dgm:constr type="endPad" refType="connDist" fact="0.125"/>
          </dgm:constrLst>
          <dgm:ruleLst/>
          <dgm:layoutNode name="connectorText">
            <dgm:alg type="tx">
              <dgm:param type="autoTxRot" val="upr"/>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24.xml><?xml version="1.0" encoding="utf-8"?>
<dgm:layoutDef xmlns:dgm="http://schemas.openxmlformats.org/drawingml/2006/diagram" xmlns:a="http://schemas.openxmlformats.org/drawingml/2006/main" uniqueId="urn:microsoft.com/office/officeart/2005/8/layout/process2">
  <dgm:title val=""/>
  <dgm:desc val=""/>
  <dgm:catLst>
    <dgm:cat type="process"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resizeHandles val="exact"/>
    </dgm:varLst>
    <dgm:alg type="lin">
      <dgm:param type="linDir" val="fromT"/>
    </dgm:alg>
    <dgm:shape xmlns:r="http://schemas.openxmlformats.org/officeDocument/2006/relationships" r:blip="">
      <dgm:adjLst/>
    </dgm:shape>
    <dgm:presOf/>
    <dgm:constrLst>
      <dgm:constr type="h" for="ch" ptType="node" refType="h"/>
      <dgm:constr type="h" for="ch" ptType="sibTrans" refType="h" refFor="ch" refPtType="node" fact="0.5"/>
      <dgm:constr type="w" for="ch" ptType="node" op="equ"/>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choose name="Name0">
          <dgm:if name="Name1" axis="root des" ptType="all node" func="maxDepth" op="gt" val="1">
            <dgm:alg type="tx">
              <dgm:param type="parTxLTRAlign" val="l"/>
              <dgm:param type="parTxRTLAlign" val="r"/>
              <dgm:param type="txAnchorVertCh" val="mid"/>
            </dgm:alg>
          </dgm:if>
          <dgm:else name="Name2">
            <dgm:alg type="tx"/>
          </dgm:else>
        </dgm:choose>
        <dgm:shape xmlns:r="http://schemas.openxmlformats.org/officeDocument/2006/relationships" type="roundRect" r:blip="">
          <dgm:adjLst>
            <dgm:adj idx="1" val="0.1"/>
          </dgm:adjLst>
        </dgm:shape>
        <dgm:presOf axis="desOrSelf" ptType="node"/>
        <dgm:constrLst>
          <dgm:constr type="w" refType="h" fact="1.8"/>
          <dgm:constr type="tMarg" refType="primFontSz" fact="0.3"/>
          <dgm:constr type="bMarg" refType="primFontSz" fact="0.3"/>
          <dgm:constr type="lMarg" refType="primFontSz" fact="0.3"/>
          <dgm:constr type="rMarg" refType="primFontSz" fact="0.3"/>
        </dgm:constrLst>
        <dgm:ruleLst>
          <dgm:rule type="primFontSz" val="18" fact="NaN" max="NaN"/>
          <dgm:rule type="w" val="NaN" fact="4" max="NaN"/>
          <dgm:rule type="primFontSz" val="5"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w" refType="h" fact="0.9"/>
            <dgm:constr type="connDist"/>
            <dgm:constr type="wArH" refType="w" fact="0.5"/>
            <dgm:constr type="hArH" refType="w"/>
            <dgm:constr type="stemThick" refType="w" fact="0.6"/>
            <dgm:constr type="begPad" refType="connDist" fact="0.125"/>
            <dgm:constr type="endPad" refType="connDist" fact="0.125"/>
          </dgm:constrLst>
          <dgm:ruleLst/>
          <dgm:layoutNode name="connectorText">
            <dgm:alg type="tx">
              <dgm:param type="autoTxRot" val="upr"/>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25.xml><?xml version="1.0" encoding="utf-8"?>
<dgm:layoutDef xmlns:dgm="http://schemas.openxmlformats.org/drawingml/2006/diagram" xmlns:a="http://schemas.openxmlformats.org/drawingml/2006/main" uniqueId="urn:microsoft.com/office/officeart/2005/8/layout/process2">
  <dgm:title val=""/>
  <dgm:desc val=""/>
  <dgm:catLst>
    <dgm:cat type="process"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resizeHandles val="exact"/>
    </dgm:varLst>
    <dgm:alg type="lin">
      <dgm:param type="linDir" val="fromT"/>
    </dgm:alg>
    <dgm:shape xmlns:r="http://schemas.openxmlformats.org/officeDocument/2006/relationships" r:blip="">
      <dgm:adjLst/>
    </dgm:shape>
    <dgm:presOf/>
    <dgm:constrLst>
      <dgm:constr type="h" for="ch" ptType="node" refType="h"/>
      <dgm:constr type="h" for="ch" ptType="sibTrans" refType="h" refFor="ch" refPtType="node" fact="0.5"/>
      <dgm:constr type="w" for="ch" ptType="node" op="equ"/>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choose name="Name0">
          <dgm:if name="Name1" axis="root des" ptType="all node" func="maxDepth" op="gt" val="1">
            <dgm:alg type="tx">
              <dgm:param type="parTxLTRAlign" val="l"/>
              <dgm:param type="parTxRTLAlign" val="r"/>
              <dgm:param type="txAnchorVertCh" val="mid"/>
            </dgm:alg>
          </dgm:if>
          <dgm:else name="Name2">
            <dgm:alg type="tx"/>
          </dgm:else>
        </dgm:choose>
        <dgm:shape xmlns:r="http://schemas.openxmlformats.org/officeDocument/2006/relationships" type="roundRect" r:blip="">
          <dgm:adjLst>
            <dgm:adj idx="1" val="0.1"/>
          </dgm:adjLst>
        </dgm:shape>
        <dgm:presOf axis="desOrSelf" ptType="node"/>
        <dgm:constrLst>
          <dgm:constr type="w" refType="h" fact="1.8"/>
          <dgm:constr type="tMarg" refType="primFontSz" fact="0.3"/>
          <dgm:constr type="bMarg" refType="primFontSz" fact="0.3"/>
          <dgm:constr type="lMarg" refType="primFontSz" fact="0.3"/>
          <dgm:constr type="rMarg" refType="primFontSz" fact="0.3"/>
        </dgm:constrLst>
        <dgm:ruleLst>
          <dgm:rule type="primFontSz" val="18" fact="NaN" max="NaN"/>
          <dgm:rule type="w" val="NaN" fact="4" max="NaN"/>
          <dgm:rule type="primFontSz" val="5"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w" refType="h" fact="0.9"/>
            <dgm:constr type="connDist"/>
            <dgm:constr type="wArH" refType="w" fact="0.5"/>
            <dgm:constr type="hArH" refType="w"/>
            <dgm:constr type="stemThick" refType="w" fact="0.6"/>
            <dgm:constr type="begPad" refType="connDist" fact="0.125"/>
            <dgm:constr type="endPad" refType="connDist" fact="0.125"/>
          </dgm:constrLst>
          <dgm:ruleLst/>
          <dgm:layoutNode name="connectorText">
            <dgm:alg type="tx">
              <dgm:param type="autoTxRot" val="upr"/>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6.xml><?xml version="1.0" encoding="utf-8"?>
<dgm:styleDef xmlns:dgm="http://schemas.openxmlformats.org/drawingml/2006/diagram" xmlns:a="http://schemas.openxmlformats.org/drawingml/2006/main" uniqueId="urn:microsoft.com/office/officeart/2005/8/quickstyle/3d5">
  <dgm:title val=""/>
  <dgm:desc val=""/>
  <dgm:catLst>
    <dgm:cat type="3D" pri="11500"/>
  </dgm:catLst>
  <dgm:scene3d>
    <a:camera prst="isometricOffAxis2Left" zoom="95000"/>
    <a:lightRig rig="flat" dir="t"/>
  </dgm:scene3d>
  <dgm:styleLbl name="node0">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extrusionH="381000" contourW="38100" prstMaterial="matte">
      <a:contourClr>
        <a:schemeClr val="lt1"/>
      </a:contourClr>
    </dgm:sp3d>
    <dgm:txPr/>
    <dgm:style>
      <a:lnRef idx="1">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z="5715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dgm:scene3d>
    <dgm:sp3d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dgm:scene3d>
    <dgm:sp3d z="-381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dgm:scene3d>
    <dgm:sp3d z="-52400" extrusionH="1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z="57150" extrusionH="63500" contourW="12700" prstMaterial="matte">
      <a:contourClr>
        <a:schemeClr val="dk1">
          <a:tint val="20000"/>
        </a:schemeClr>
      </a:contourClr>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z="-381000" extrusionH="63500" contourW="12700" prstMaterial="matte">
      <a:contourClr>
        <a:schemeClr val="dk1">
          <a:tint val="20000"/>
        </a:schemeClr>
      </a:contourClr>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z="52400"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z="52400"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z="60000" prstMaterial="flat">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dgm:scene3d>
    <dgm:sp3d z="60000" prstMaterial="flat">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z="57150" extrusionH="63500" prstMaterial="matte"/>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z="-60000" extrusionH="63500" prstMaterial="matte"/>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z="-60000" extrusionH="63500" prstMaterial="matte"/>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extrusionH="381000" prstMaterial="matte"/>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z="-400500" extrusionH="63500" prstMaterial="matte"/>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z="57150" extrusionH="12700" prstMaterial="flat">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extrusionH="12700" prstMaterial="flat">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dgm:scene3d>
    <dgm:sp3d z="-63500" extrusionH="63500" prstMaterial="matte"/>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z="57150" extrusionH="63500" contourW="12700" prstMaterial="matte">
      <a:contourClr>
        <a:schemeClr val="dk1">
          <a:tint val="20000"/>
        </a:schemeClr>
      </a:contourClr>
    </dgm:sp3d>
    <dgm:txPr/>
    <dgm:style>
      <a:lnRef idx="0">
        <a:scrgbClr r="0" g="0" b="0"/>
      </a:lnRef>
      <a:fillRef idx="1">
        <a:scrgbClr r="0" g="0" b="0"/>
      </a:fillRef>
      <a:effectRef idx="0">
        <a:scrgbClr r="0" g="0" b="0"/>
      </a:effectRef>
      <a:fontRef idx="minor"/>
    </dgm:style>
  </dgm:styleLbl>
  <dgm:styleLbl name="alignAccFollowNode1">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dgm:style>
  </dgm:styleLbl>
  <dgm:styleLbl name="bgAccFollowNode1">
    <dgm:scene3d>
      <a:camera prst="orthographicFront"/>
      <a:lightRig rig="threePt" dir="t"/>
    </dgm:scene3d>
    <dgm:sp3d z="-400500" extrusionH="63500" contourW="12700" prstMaterial="matte">
      <a:contourClr>
        <a:schemeClr val="lt1"/>
      </a:contourClr>
    </dgm:sp3d>
    <dgm:txPr/>
    <dgm:style>
      <a:lnRef idx="0">
        <a:scrgbClr r="0" g="0" b="0"/>
      </a:lnRef>
      <a:fillRef idx="1">
        <a:scrgbClr r="0" g="0" b="0"/>
      </a:fillRef>
      <a:effectRef idx="2">
        <a:scrgbClr r="0" g="0" b="0"/>
      </a:effectRef>
      <a:fontRef idx="minor"/>
    </dgm:style>
  </dgm:styleLbl>
  <dgm:styleLbl name="fgAcc0">
    <dgm:scene3d>
      <a:camera prst="orthographicFront"/>
      <a:lightRig rig="threePt" dir="t"/>
    </dgm:scene3d>
    <dgm:sp3d z="57150" extrusionH="63500" prstMaterial="matte"/>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z="57150" extrusionH="63500" prstMaterial="matte"/>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z="57150" extrusionH="63500" prstMaterial="matte"/>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z="57150" extrusionH="63500" prstMaterial="matte"/>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z="-400500" extrusionH="63500" contourW="12700" prstMaterial="matte">
      <a:contourClr>
        <a:schemeClr val="lt1">
          <a:tint val="50000"/>
        </a:schemeClr>
      </a:contourClr>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trBgShp">
    <dgm:scene3d>
      <a:camera prst="orthographicFront"/>
      <a:lightRig rig="threePt" dir="t"/>
    </dgm:scene3d>
    <dgm:sp3d z="-4005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z="57150" extrusionH="63500" contourW="12700" prstMaterial="matte">
      <a:contourClr>
        <a:schemeClr val="lt1">
          <a:tint val="50000"/>
        </a:schemeClr>
      </a:contourClr>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7.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8.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9.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0.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2.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3.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4.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5.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頁首版面配置區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TW" altLang="en-US"/>
          </a:p>
        </p:txBody>
      </p:sp>
      <p:sp>
        <p:nvSpPr>
          <p:cNvPr id="3" name="日期版面配置區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32F7224-4B03-475D-971C-E4839E467923}" type="datetimeFigureOut">
              <a:rPr lang="zh-TW" altLang="en-US" smtClean="0"/>
              <a:t>2019/5/8</a:t>
            </a:fld>
            <a:endParaRPr lang="zh-TW" altLang="en-US"/>
          </a:p>
        </p:txBody>
      </p:sp>
      <p:sp>
        <p:nvSpPr>
          <p:cNvPr id="4" name="投影片圖像版面配置區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zh-TW" altLang="en-US"/>
          </a:p>
        </p:txBody>
      </p:sp>
      <p:sp>
        <p:nvSpPr>
          <p:cNvPr id="5" name="備忘稿版面配置區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6" name="頁尾版面配置區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TW" altLang="en-US"/>
          </a:p>
        </p:txBody>
      </p:sp>
      <p:sp>
        <p:nvSpPr>
          <p:cNvPr id="7" name="投影片編號版面配置區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B83170B-30DE-43B3-BFB4-4C82A41E8760}" type="slidenum">
              <a:rPr lang="zh-TW" altLang="en-US" smtClean="0"/>
              <a:t>‹#›</a:t>
            </a:fld>
            <a:endParaRPr lang="zh-TW" altLang="en-US"/>
          </a:p>
        </p:txBody>
      </p:sp>
    </p:spTree>
    <p:extLst>
      <p:ext uri="{BB962C8B-B14F-4D97-AF65-F5344CB8AC3E}">
        <p14:creationId xmlns:p14="http://schemas.microsoft.com/office/powerpoint/2010/main" val="239533613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dirty="0"/>
          </a:p>
        </p:txBody>
      </p:sp>
      <p:sp>
        <p:nvSpPr>
          <p:cNvPr id="4" name="投影片編號版面配置區 3"/>
          <p:cNvSpPr>
            <a:spLocks noGrp="1"/>
          </p:cNvSpPr>
          <p:nvPr>
            <p:ph type="sldNum" sz="quarter" idx="10"/>
          </p:nvPr>
        </p:nvSpPr>
        <p:spPr/>
        <p:txBody>
          <a:bodyPr/>
          <a:lstStyle/>
          <a:p>
            <a:pPr rtl="0"/>
            <a:fld id="{958706C7-F2C3-48B6-8A22-C484D800B5D4}" type="slidenum">
              <a:rPr lang="en-US" altLang="zh-TW" smtClean="0"/>
              <a:t>28</a:t>
            </a:fld>
            <a:endParaRPr lang="zh-TW" altLang="en-US" dirty="0"/>
          </a:p>
        </p:txBody>
      </p:sp>
    </p:spTree>
    <p:extLst>
      <p:ext uri="{BB962C8B-B14F-4D97-AF65-F5344CB8AC3E}">
        <p14:creationId xmlns:p14="http://schemas.microsoft.com/office/powerpoint/2010/main" val="405619658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預留位置 1"/>
          <p:cNvSpPr>
            <a:spLocks noGrp="1" noRot="1" noChangeAspect="1"/>
          </p:cNvSpPr>
          <p:nvPr>
            <p:ph type="sldImg"/>
          </p:nvPr>
        </p:nvSpPr>
        <p:spPr/>
      </p:sp>
      <p:sp>
        <p:nvSpPr>
          <p:cNvPr id="3" name="備忘稿預留位置 2"/>
          <p:cNvSpPr>
            <a:spLocks noGrp="1"/>
          </p:cNvSpPr>
          <p:nvPr>
            <p:ph type="body" idx="1"/>
          </p:nvPr>
        </p:nvSpPr>
        <p:spPr/>
        <p:txBody>
          <a:bodyPr rtlCol="0"/>
          <a:lstStyle/>
          <a:p>
            <a:pPr rtl="0"/>
            <a:endParaRPr lang="zh-TW" altLang="en-US" dirty="0"/>
          </a:p>
        </p:txBody>
      </p:sp>
      <p:sp>
        <p:nvSpPr>
          <p:cNvPr id="4" name="投影片編號預留位置 3"/>
          <p:cNvSpPr>
            <a:spLocks noGrp="1"/>
          </p:cNvSpPr>
          <p:nvPr>
            <p:ph type="sldNum" sz="quarter" idx="10"/>
          </p:nvPr>
        </p:nvSpPr>
        <p:spPr/>
        <p:txBody>
          <a:bodyPr rtlCol="0"/>
          <a:lstStyle/>
          <a:p>
            <a:pPr rtl="0"/>
            <a:fld id="{958706C7-F2C3-48B6-8A22-C484D800B5D4}" type="slidenum">
              <a:rPr lang="en-US" altLang="zh-TW" smtClean="0"/>
              <a:t>29</a:t>
            </a:fld>
            <a:endParaRPr lang="zh-TW" altLang="en-US" dirty="0"/>
          </a:p>
        </p:txBody>
      </p:sp>
    </p:spTree>
    <p:extLst>
      <p:ext uri="{BB962C8B-B14F-4D97-AF65-F5344CB8AC3E}">
        <p14:creationId xmlns:p14="http://schemas.microsoft.com/office/powerpoint/2010/main" val="366961303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預留位置 1"/>
          <p:cNvSpPr>
            <a:spLocks noGrp="1" noRot="1" noChangeAspect="1"/>
          </p:cNvSpPr>
          <p:nvPr>
            <p:ph type="sldImg"/>
          </p:nvPr>
        </p:nvSpPr>
        <p:spPr/>
      </p:sp>
      <p:sp>
        <p:nvSpPr>
          <p:cNvPr id="3" name="備忘稿預留位置 2"/>
          <p:cNvSpPr>
            <a:spLocks noGrp="1"/>
          </p:cNvSpPr>
          <p:nvPr>
            <p:ph type="body" idx="1"/>
          </p:nvPr>
        </p:nvSpPr>
        <p:spPr/>
        <p:txBody>
          <a:bodyPr rtlCol="0"/>
          <a:lstStyle/>
          <a:p>
            <a:pPr rtl="0"/>
            <a:endParaRPr lang="zh-TW" altLang="en-US" dirty="0"/>
          </a:p>
        </p:txBody>
      </p:sp>
      <p:sp>
        <p:nvSpPr>
          <p:cNvPr id="4" name="投影片編號預留位置 3"/>
          <p:cNvSpPr>
            <a:spLocks noGrp="1"/>
          </p:cNvSpPr>
          <p:nvPr>
            <p:ph type="sldNum" sz="quarter" idx="10"/>
          </p:nvPr>
        </p:nvSpPr>
        <p:spPr/>
        <p:txBody>
          <a:bodyPr rtlCol="0"/>
          <a:lstStyle/>
          <a:p>
            <a:pPr rtl="0"/>
            <a:fld id="{3EBA5BD7-F043-4D1B-AA17-CD412FC534DE}" type="slidenum">
              <a:rPr lang="en-US" altLang="zh-TW" smtClean="0"/>
              <a:t>30</a:t>
            </a:fld>
            <a:endParaRPr lang="zh-TW" altLang="en-US" dirty="0"/>
          </a:p>
        </p:txBody>
      </p:sp>
    </p:spTree>
    <p:extLst>
      <p:ext uri="{BB962C8B-B14F-4D97-AF65-F5344CB8AC3E}">
        <p14:creationId xmlns:p14="http://schemas.microsoft.com/office/powerpoint/2010/main" val="60918990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預留位置 1"/>
          <p:cNvSpPr>
            <a:spLocks noGrp="1" noRot="1" noChangeAspect="1"/>
          </p:cNvSpPr>
          <p:nvPr>
            <p:ph type="sldImg"/>
          </p:nvPr>
        </p:nvSpPr>
        <p:spPr/>
      </p:sp>
      <p:sp>
        <p:nvSpPr>
          <p:cNvPr id="3" name="備忘稿預留位置 2"/>
          <p:cNvSpPr>
            <a:spLocks noGrp="1"/>
          </p:cNvSpPr>
          <p:nvPr>
            <p:ph type="body" idx="1"/>
          </p:nvPr>
        </p:nvSpPr>
        <p:spPr/>
        <p:txBody>
          <a:bodyPr rtlCol="0"/>
          <a:lstStyle/>
          <a:p>
            <a:pPr rtl="0"/>
            <a:endParaRPr lang="zh-TW" altLang="en-US"/>
          </a:p>
        </p:txBody>
      </p:sp>
      <p:sp>
        <p:nvSpPr>
          <p:cNvPr id="4" name="投影片編號預留位置 3"/>
          <p:cNvSpPr>
            <a:spLocks noGrp="1"/>
          </p:cNvSpPr>
          <p:nvPr>
            <p:ph type="sldNum" sz="quarter" idx="10"/>
          </p:nvPr>
        </p:nvSpPr>
        <p:spPr/>
        <p:txBody>
          <a:bodyPr rtlCol="0"/>
          <a:lstStyle/>
          <a:p>
            <a:pPr rtl="0"/>
            <a:fld id="{3EBA5BD7-F043-4D1B-AA17-CD412FC534DE}" type="slidenum">
              <a:rPr lang="en-US" altLang="zh-TW" smtClean="0"/>
              <a:t>31</a:t>
            </a:fld>
            <a:endParaRPr lang="zh-TW" altLang="en-US"/>
          </a:p>
        </p:txBody>
      </p:sp>
    </p:spTree>
    <p:extLst>
      <p:ext uri="{BB962C8B-B14F-4D97-AF65-F5344CB8AC3E}">
        <p14:creationId xmlns:p14="http://schemas.microsoft.com/office/powerpoint/2010/main" val="128137135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標題投影片">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4530"/>
            <a:ext cx="9144000" cy="2387600"/>
          </a:xfrm>
        </p:spPr>
        <p:txBody>
          <a:bodyPr anchor="b">
            <a:normAutofit/>
          </a:bodyPr>
          <a:lstStyle>
            <a:lvl1pPr algn="ctr">
              <a:defRPr sz="6000"/>
            </a:lvl1pPr>
          </a:lstStyle>
          <a:p>
            <a:r>
              <a:rPr lang="zh-TW" altLang="en-US"/>
              <a:t>按一下以編輯母片標題樣式</a:t>
            </a:r>
            <a:endParaRPr lang="en-US" dirty="0"/>
          </a:p>
        </p:txBody>
      </p:sp>
      <p:sp>
        <p:nvSpPr>
          <p:cNvPr id="3" name="Subtitle 2"/>
          <p:cNvSpPr>
            <a:spLocks noGrp="1"/>
          </p:cNvSpPr>
          <p:nvPr>
            <p:ph type="subTitle" idx="1"/>
          </p:nvPr>
        </p:nvSpPr>
        <p:spPr>
          <a:xfrm>
            <a:off x="1524000" y="3602038"/>
            <a:ext cx="9144000" cy="1655762"/>
          </a:xfrm>
        </p:spPr>
        <p:txBody>
          <a:bodyPr>
            <a:normAutofit/>
          </a:bodyPr>
          <a:lstStyle>
            <a:lvl1pPr marL="0" indent="0" algn="ctr">
              <a:buNone/>
              <a:defRPr sz="2400">
                <a:solidFill>
                  <a:schemeClr val="tx1">
                    <a:lumMod val="75000"/>
                    <a:lumOff val="25000"/>
                  </a:schemeClr>
                </a:solidFill>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zh-TW" altLang="en-US"/>
              <a:t>按一下以編輯母片子標題樣式</a:t>
            </a:r>
            <a:endParaRPr lang="en-US" dirty="0"/>
          </a:p>
        </p:txBody>
      </p:sp>
      <p:sp>
        <p:nvSpPr>
          <p:cNvPr id="4" name="Date Placeholder 3"/>
          <p:cNvSpPr>
            <a:spLocks noGrp="1"/>
          </p:cNvSpPr>
          <p:nvPr>
            <p:ph type="dt" sz="half" idx="10"/>
          </p:nvPr>
        </p:nvSpPr>
        <p:spPr/>
        <p:txBody>
          <a:bodyPr/>
          <a:lstStyle/>
          <a:p>
            <a:fld id="{E3E8BC41-BCCF-488D-905C-7BB2883EDEC2}" type="datetimeFigureOut">
              <a:rPr lang="zh-TW" altLang="en-US" smtClean="0"/>
              <a:t>2019/5/8</a:t>
            </a:fld>
            <a:endParaRPr lang="zh-TW" altLang="en-US"/>
          </a:p>
        </p:txBody>
      </p:sp>
      <p:sp>
        <p:nvSpPr>
          <p:cNvPr id="5" name="Footer Placeholder 4"/>
          <p:cNvSpPr>
            <a:spLocks noGrp="1"/>
          </p:cNvSpPr>
          <p:nvPr>
            <p:ph type="ftr" sz="quarter" idx="11"/>
          </p:nvPr>
        </p:nvSpPr>
        <p:spPr/>
        <p:txBody>
          <a:bodyPr/>
          <a:lstStyle/>
          <a:p>
            <a:endParaRPr lang="zh-TW" altLang="en-US"/>
          </a:p>
        </p:txBody>
      </p:sp>
      <p:sp>
        <p:nvSpPr>
          <p:cNvPr id="6" name="Slide Number Placeholder 5"/>
          <p:cNvSpPr>
            <a:spLocks noGrp="1"/>
          </p:cNvSpPr>
          <p:nvPr>
            <p:ph type="sldNum" sz="quarter" idx="12"/>
          </p:nvPr>
        </p:nvSpPr>
        <p:spPr/>
        <p:txBody>
          <a:bodyPr/>
          <a:lstStyle/>
          <a:p>
            <a:fld id="{28E85B5C-32EF-42AA-A0BE-1B6505C9DA3C}" type="slidenum">
              <a:rPr lang="zh-TW" altLang="en-US" smtClean="0"/>
              <a:t>‹#›</a:t>
            </a:fld>
            <a:endParaRPr lang="zh-TW" altLang="en-US"/>
          </a:p>
        </p:txBody>
      </p:sp>
    </p:spTree>
    <p:extLst>
      <p:ext uri="{BB962C8B-B14F-4D97-AF65-F5344CB8AC3E}">
        <p14:creationId xmlns:p14="http://schemas.microsoft.com/office/powerpoint/2010/main" val="63569227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標題及內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TW" altLang="en-US"/>
              <a:t>按一下以編輯母片標題樣式</a:t>
            </a:r>
            <a:endParaRPr lang="en-US" dirty="0"/>
          </a:p>
        </p:txBody>
      </p:sp>
      <p:sp>
        <p:nvSpPr>
          <p:cNvPr id="3" name="Content Placeholder 2"/>
          <p:cNvSpPr>
            <a:spLocks noGrp="1"/>
          </p:cNvSpPr>
          <p:nvPr>
            <p:ph idx="1"/>
          </p:nvPr>
        </p:nvSpPr>
        <p:spPr/>
        <p:txBody>
          <a:bodyPr/>
          <a:lstStyle/>
          <a:p>
            <a:pPr lvl="0"/>
            <a:r>
              <a:rPr lang="zh-TW" altLang="en-US"/>
              <a:t>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4" name="Date Placeholder 3"/>
          <p:cNvSpPr>
            <a:spLocks noGrp="1"/>
          </p:cNvSpPr>
          <p:nvPr>
            <p:ph type="dt" sz="half" idx="10"/>
          </p:nvPr>
        </p:nvSpPr>
        <p:spPr/>
        <p:txBody>
          <a:bodyPr/>
          <a:lstStyle/>
          <a:p>
            <a:fld id="{E3E8BC41-BCCF-488D-905C-7BB2883EDEC2}" type="datetimeFigureOut">
              <a:rPr lang="zh-TW" altLang="en-US" smtClean="0"/>
              <a:t>2019/5/8</a:t>
            </a:fld>
            <a:endParaRPr lang="zh-TW" altLang="en-US"/>
          </a:p>
        </p:txBody>
      </p:sp>
      <p:sp>
        <p:nvSpPr>
          <p:cNvPr id="5" name="Footer Placeholder 4"/>
          <p:cNvSpPr>
            <a:spLocks noGrp="1"/>
          </p:cNvSpPr>
          <p:nvPr>
            <p:ph type="ftr" sz="quarter" idx="11"/>
          </p:nvPr>
        </p:nvSpPr>
        <p:spPr/>
        <p:txBody>
          <a:bodyPr/>
          <a:lstStyle/>
          <a:p>
            <a:endParaRPr lang="zh-TW" altLang="en-US"/>
          </a:p>
        </p:txBody>
      </p:sp>
      <p:sp>
        <p:nvSpPr>
          <p:cNvPr id="6" name="Slide Number Placeholder 5"/>
          <p:cNvSpPr>
            <a:spLocks noGrp="1"/>
          </p:cNvSpPr>
          <p:nvPr>
            <p:ph type="sldNum" sz="quarter" idx="12"/>
          </p:nvPr>
        </p:nvSpPr>
        <p:spPr/>
        <p:txBody>
          <a:bodyPr/>
          <a:lstStyle/>
          <a:p>
            <a:fld id="{28E85B5C-32EF-42AA-A0BE-1B6505C9DA3C}" type="slidenum">
              <a:rPr lang="zh-TW" altLang="en-US" smtClean="0"/>
              <a:t>‹#›</a:t>
            </a:fld>
            <a:endParaRPr lang="zh-TW" altLang="en-US"/>
          </a:p>
        </p:txBody>
      </p:sp>
    </p:spTree>
    <p:extLst>
      <p:ext uri="{BB962C8B-B14F-4D97-AF65-F5344CB8AC3E}">
        <p14:creationId xmlns:p14="http://schemas.microsoft.com/office/powerpoint/2010/main" val="314830718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Title 1"/>
          <p:cNvSpPr>
            <a:spLocks noGrp="1"/>
          </p:cNvSpPr>
          <p:nvPr>
            <p:ph type="title"/>
          </p:nvPr>
        </p:nvSpPr>
        <p:spPr>
          <a:xfrm>
            <a:off x="831850" y="1712423"/>
            <a:ext cx="10515600" cy="2851208"/>
          </a:xfrm>
        </p:spPr>
        <p:txBody>
          <a:bodyPr anchor="b">
            <a:normAutofit/>
          </a:bodyPr>
          <a:lstStyle>
            <a:lvl1pPr>
              <a:defRPr sz="6000" b="0"/>
            </a:lvl1pPr>
          </a:lstStyle>
          <a:p>
            <a:r>
              <a:rPr lang="zh-TW" altLang="en-US"/>
              <a:t>按一下以編輯母片標題樣式</a:t>
            </a:r>
            <a:endParaRPr lang="en-US" dirty="0"/>
          </a:p>
        </p:txBody>
      </p:sp>
      <p:sp>
        <p:nvSpPr>
          <p:cNvPr id="3" name="Text Placeholder 2"/>
          <p:cNvSpPr>
            <a:spLocks noGrp="1"/>
          </p:cNvSpPr>
          <p:nvPr>
            <p:ph type="body" idx="1"/>
          </p:nvPr>
        </p:nvSpPr>
        <p:spPr>
          <a:xfrm>
            <a:off x="831850" y="4552633"/>
            <a:ext cx="10515600" cy="1500187"/>
          </a:xfrm>
        </p:spPr>
        <p:txBody>
          <a:bodyPr anchor="t">
            <a:normAutofit/>
          </a:bodyPr>
          <a:lstStyle>
            <a:lvl1pPr marL="0" indent="0">
              <a:buNone/>
              <a:defRPr sz="24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TW" altLang="en-US"/>
              <a:t>編輯母片文字樣式</a:t>
            </a:r>
          </a:p>
        </p:txBody>
      </p:sp>
      <p:sp>
        <p:nvSpPr>
          <p:cNvPr id="4" name="Date Placeholder 3"/>
          <p:cNvSpPr>
            <a:spLocks noGrp="1"/>
          </p:cNvSpPr>
          <p:nvPr>
            <p:ph type="dt" sz="half" idx="10"/>
          </p:nvPr>
        </p:nvSpPr>
        <p:spPr/>
        <p:txBody>
          <a:bodyPr/>
          <a:lstStyle/>
          <a:p>
            <a:fld id="{E3E8BC41-BCCF-488D-905C-7BB2883EDEC2}" type="datetimeFigureOut">
              <a:rPr lang="zh-TW" altLang="en-US" smtClean="0"/>
              <a:t>2019/5/8</a:t>
            </a:fld>
            <a:endParaRPr lang="zh-TW" altLang="en-US"/>
          </a:p>
        </p:txBody>
      </p:sp>
      <p:sp>
        <p:nvSpPr>
          <p:cNvPr id="5" name="Footer Placeholder 4"/>
          <p:cNvSpPr>
            <a:spLocks noGrp="1"/>
          </p:cNvSpPr>
          <p:nvPr>
            <p:ph type="ftr" sz="quarter" idx="11"/>
          </p:nvPr>
        </p:nvSpPr>
        <p:spPr/>
        <p:txBody>
          <a:bodyPr/>
          <a:lstStyle/>
          <a:p>
            <a:endParaRPr lang="zh-TW" altLang="en-US"/>
          </a:p>
        </p:txBody>
      </p:sp>
      <p:sp>
        <p:nvSpPr>
          <p:cNvPr id="6" name="Slide Number Placeholder 5"/>
          <p:cNvSpPr>
            <a:spLocks noGrp="1"/>
          </p:cNvSpPr>
          <p:nvPr>
            <p:ph type="sldNum" sz="quarter" idx="12"/>
          </p:nvPr>
        </p:nvSpPr>
        <p:spPr/>
        <p:txBody>
          <a:bodyPr/>
          <a:lstStyle/>
          <a:p>
            <a:fld id="{28E85B5C-32EF-42AA-A0BE-1B6505C9DA3C}" type="slidenum">
              <a:rPr lang="zh-TW" altLang="en-US" smtClean="0"/>
              <a:t>‹#›</a:t>
            </a:fld>
            <a:endParaRPr lang="zh-TW" altLang="en-US"/>
          </a:p>
        </p:txBody>
      </p:sp>
    </p:spTree>
    <p:extLst>
      <p:ext uri="{BB962C8B-B14F-4D97-AF65-F5344CB8AC3E}">
        <p14:creationId xmlns:p14="http://schemas.microsoft.com/office/powerpoint/2010/main" val="293326525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兩個內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TW" altLang="en-US"/>
              <a:t>按一下以編輯母片標題樣式</a:t>
            </a:r>
            <a:endParaRPr lang="en-US" dirty="0"/>
          </a:p>
        </p:txBody>
      </p:sp>
      <p:sp>
        <p:nvSpPr>
          <p:cNvPr id="3" name="Content Placeholder 2"/>
          <p:cNvSpPr>
            <a:spLocks noGrp="1"/>
          </p:cNvSpPr>
          <p:nvPr>
            <p:ph sz="half" idx="1"/>
          </p:nvPr>
        </p:nvSpPr>
        <p:spPr>
          <a:xfrm>
            <a:off x="845127" y="1828800"/>
            <a:ext cx="5181600" cy="4351337"/>
          </a:xfrm>
        </p:spPr>
        <p:txBody>
          <a:bodyPr/>
          <a:lstStyle/>
          <a:p>
            <a:pPr lvl="0"/>
            <a:r>
              <a:rPr lang="zh-TW" altLang="en-US"/>
              <a:t>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4" name="Content Placeholder 3"/>
          <p:cNvSpPr>
            <a:spLocks noGrp="1"/>
          </p:cNvSpPr>
          <p:nvPr>
            <p:ph sz="half" idx="2"/>
          </p:nvPr>
        </p:nvSpPr>
        <p:spPr>
          <a:xfrm>
            <a:off x="6172200" y="1828800"/>
            <a:ext cx="5181600" cy="4351337"/>
          </a:xfrm>
        </p:spPr>
        <p:txBody>
          <a:bodyPr/>
          <a:lstStyle/>
          <a:p>
            <a:pPr lvl="0"/>
            <a:r>
              <a:rPr lang="zh-TW" altLang="en-US"/>
              <a:t>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5" name="Date Placeholder 4"/>
          <p:cNvSpPr>
            <a:spLocks noGrp="1"/>
          </p:cNvSpPr>
          <p:nvPr>
            <p:ph type="dt" sz="half" idx="10"/>
          </p:nvPr>
        </p:nvSpPr>
        <p:spPr/>
        <p:txBody>
          <a:bodyPr/>
          <a:lstStyle/>
          <a:p>
            <a:fld id="{E3E8BC41-BCCF-488D-905C-7BB2883EDEC2}" type="datetimeFigureOut">
              <a:rPr lang="zh-TW" altLang="en-US" smtClean="0"/>
              <a:t>2019/5/8</a:t>
            </a:fld>
            <a:endParaRPr lang="zh-TW" altLang="en-US"/>
          </a:p>
        </p:txBody>
      </p:sp>
      <p:sp>
        <p:nvSpPr>
          <p:cNvPr id="6" name="Footer Placeholder 5"/>
          <p:cNvSpPr>
            <a:spLocks noGrp="1"/>
          </p:cNvSpPr>
          <p:nvPr>
            <p:ph type="ftr" sz="quarter" idx="11"/>
          </p:nvPr>
        </p:nvSpPr>
        <p:spPr/>
        <p:txBody>
          <a:bodyPr/>
          <a:lstStyle/>
          <a:p>
            <a:endParaRPr lang="zh-TW" altLang="en-US"/>
          </a:p>
        </p:txBody>
      </p:sp>
      <p:sp>
        <p:nvSpPr>
          <p:cNvPr id="7" name="Slide Number Placeholder 6"/>
          <p:cNvSpPr>
            <a:spLocks noGrp="1"/>
          </p:cNvSpPr>
          <p:nvPr>
            <p:ph type="sldNum" sz="quarter" idx="12"/>
          </p:nvPr>
        </p:nvSpPr>
        <p:spPr/>
        <p:txBody>
          <a:bodyPr/>
          <a:lstStyle/>
          <a:p>
            <a:fld id="{28E85B5C-32EF-42AA-A0BE-1B6505C9DA3C}" type="slidenum">
              <a:rPr lang="zh-TW" altLang="en-US" smtClean="0"/>
              <a:t>‹#›</a:t>
            </a:fld>
            <a:endParaRPr lang="zh-TW" altLang="en-US"/>
          </a:p>
        </p:txBody>
      </p:sp>
    </p:spTree>
    <p:extLst>
      <p:ext uri="{BB962C8B-B14F-4D97-AF65-F5344CB8AC3E}">
        <p14:creationId xmlns:p14="http://schemas.microsoft.com/office/powerpoint/2010/main" val="192078431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比較">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845127" y="1681850"/>
            <a:ext cx="5156200" cy="825699"/>
          </a:xfrm>
        </p:spPr>
        <p:txBody>
          <a:bodyPr anchor="b">
            <a:normAutofit/>
          </a:bodyPr>
          <a:lstStyle>
            <a:lvl1pPr marL="0" indent="0">
              <a:spcBef>
                <a:spcPts val="0"/>
              </a:spcBef>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a:t>編輯母片文字樣式</a:t>
            </a:r>
          </a:p>
        </p:txBody>
      </p:sp>
      <p:sp>
        <p:nvSpPr>
          <p:cNvPr id="4" name="Content Placeholder 3"/>
          <p:cNvSpPr>
            <a:spLocks noGrp="1"/>
          </p:cNvSpPr>
          <p:nvPr>
            <p:ph sz="half" idx="2"/>
          </p:nvPr>
        </p:nvSpPr>
        <p:spPr>
          <a:xfrm>
            <a:off x="845127" y="2507550"/>
            <a:ext cx="5156200" cy="3680525"/>
          </a:xfrm>
        </p:spPr>
        <p:txBody>
          <a:bodyPr/>
          <a:lstStyle/>
          <a:p>
            <a:pPr lvl="0"/>
            <a:r>
              <a:rPr lang="zh-TW" altLang="en-US"/>
              <a:t>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5" name="Text Placeholder 4"/>
          <p:cNvSpPr>
            <a:spLocks noGrp="1"/>
          </p:cNvSpPr>
          <p:nvPr>
            <p:ph type="body" sz="quarter" idx="3"/>
          </p:nvPr>
        </p:nvSpPr>
        <p:spPr>
          <a:xfrm>
            <a:off x="6172200" y="1681851"/>
            <a:ext cx="5181601" cy="825698"/>
          </a:xfrm>
        </p:spPr>
        <p:txBody>
          <a:bodyPr anchor="b"/>
          <a:lstStyle>
            <a:lvl1pPr marL="0" indent="0">
              <a:spcBef>
                <a:spcPts val="0"/>
              </a:spcBef>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a:t>編輯母片文字樣式</a:t>
            </a:r>
          </a:p>
        </p:txBody>
      </p:sp>
      <p:sp>
        <p:nvSpPr>
          <p:cNvPr id="6" name="Content Placeholder 5"/>
          <p:cNvSpPr>
            <a:spLocks noGrp="1"/>
          </p:cNvSpPr>
          <p:nvPr>
            <p:ph sz="quarter" idx="4"/>
          </p:nvPr>
        </p:nvSpPr>
        <p:spPr>
          <a:xfrm>
            <a:off x="6172200" y="2507550"/>
            <a:ext cx="5181601" cy="3680525"/>
          </a:xfrm>
        </p:spPr>
        <p:txBody>
          <a:bodyPr/>
          <a:lstStyle/>
          <a:p>
            <a:pPr lvl="0"/>
            <a:r>
              <a:rPr lang="zh-TW" altLang="en-US"/>
              <a:t>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7" name="Date Placeholder 6"/>
          <p:cNvSpPr>
            <a:spLocks noGrp="1"/>
          </p:cNvSpPr>
          <p:nvPr>
            <p:ph type="dt" sz="half" idx="10"/>
          </p:nvPr>
        </p:nvSpPr>
        <p:spPr/>
        <p:txBody>
          <a:bodyPr/>
          <a:lstStyle/>
          <a:p>
            <a:fld id="{E3E8BC41-BCCF-488D-905C-7BB2883EDEC2}" type="datetimeFigureOut">
              <a:rPr lang="zh-TW" altLang="en-US" smtClean="0"/>
              <a:t>2019/5/8</a:t>
            </a:fld>
            <a:endParaRPr lang="zh-TW" altLang="en-US"/>
          </a:p>
        </p:txBody>
      </p:sp>
      <p:sp>
        <p:nvSpPr>
          <p:cNvPr id="8" name="Footer Placeholder 7"/>
          <p:cNvSpPr>
            <a:spLocks noGrp="1"/>
          </p:cNvSpPr>
          <p:nvPr>
            <p:ph type="ftr" sz="quarter" idx="11"/>
          </p:nvPr>
        </p:nvSpPr>
        <p:spPr/>
        <p:txBody>
          <a:bodyPr/>
          <a:lstStyle/>
          <a:p>
            <a:endParaRPr lang="zh-TW" altLang="en-US"/>
          </a:p>
        </p:txBody>
      </p:sp>
      <p:sp>
        <p:nvSpPr>
          <p:cNvPr id="9" name="Slide Number Placeholder 8"/>
          <p:cNvSpPr>
            <a:spLocks noGrp="1"/>
          </p:cNvSpPr>
          <p:nvPr>
            <p:ph type="sldNum" sz="quarter" idx="12"/>
          </p:nvPr>
        </p:nvSpPr>
        <p:spPr/>
        <p:txBody>
          <a:bodyPr/>
          <a:lstStyle/>
          <a:p>
            <a:fld id="{28E85B5C-32EF-42AA-A0BE-1B6505C9DA3C}" type="slidenum">
              <a:rPr lang="zh-TW" altLang="en-US" smtClean="0"/>
              <a:t>‹#›</a:t>
            </a:fld>
            <a:endParaRPr lang="zh-TW" altLang="en-US"/>
          </a:p>
        </p:txBody>
      </p:sp>
      <p:sp>
        <p:nvSpPr>
          <p:cNvPr id="10" name="Title 9"/>
          <p:cNvSpPr>
            <a:spLocks noGrp="1"/>
          </p:cNvSpPr>
          <p:nvPr>
            <p:ph type="title"/>
          </p:nvPr>
        </p:nvSpPr>
        <p:spPr/>
        <p:txBody>
          <a:bodyPr/>
          <a:lstStyle/>
          <a:p>
            <a:r>
              <a:rPr lang="zh-TW" altLang="en-US"/>
              <a:t>按一下以編輯母片標題樣式</a:t>
            </a:r>
            <a:endParaRPr lang="en-US" dirty="0"/>
          </a:p>
        </p:txBody>
      </p:sp>
    </p:spTree>
    <p:extLst>
      <p:ext uri="{BB962C8B-B14F-4D97-AF65-F5344CB8AC3E}">
        <p14:creationId xmlns:p14="http://schemas.microsoft.com/office/powerpoint/2010/main" val="330563417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只有標題">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E3E8BC41-BCCF-488D-905C-7BB2883EDEC2}" type="datetimeFigureOut">
              <a:rPr lang="zh-TW" altLang="en-US" smtClean="0"/>
              <a:t>2019/5/8</a:t>
            </a:fld>
            <a:endParaRPr lang="zh-TW" altLang="en-US"/>
          </a:p>
        </p:txBody>
      </p:sp>
      <p:sp>
        <p:nvSpPr>
          <p:cNvPr id="4" name="Footer Placeholder 3"/>
          <p:cNvSpPr>
            <a:spLocks noGrp="1"/>
          </p:cNvSpPr>
          <p:nvPr>
            <p:ph type="ftr" sz="quarter" idx="11"/>
          </p:nvPr>
        </p:nvSpPr>
        <p:spPr/>
        <p:txBody>
          <a:bodyPr/>
          <a:lstStyle/>
          <a:p>
            <a:endParaRPr lang="zh-TW" altLang="en-US"/>
          </a:p>
        </p:txBody>
      </p:sp>
      <p:sp>
        <p:nvSpPr>
          <p:cNvPr id="5" name="Slide Number Placeholder 4"/>
          <p:cNvSpPr>
            <a:spLocks noGrp="1"/>
          </p:cNvSpPr>
          <p:nvPr>
            <p:ph type="sldNum" sz="quarter" idx="12"/>
          </p:nvPr>
        </p:nvSpPr>
        <p:spPr/>
        <p:txBody>
          <a:bodyPr/>
          <a:lstStyle/>
          <a:p>
            <a:fld id="{28E85B5C-32EF-42AA-A0BE-1B6505C9DA3C}" type="slidenum">
              <a:rPr lang="zh-TW" altLang="en-US" smtClean="0"/>
              <a:t>‹#›</a:t>
            </a:fld>
            <a:endParaRPr lang="zh-TW" altLang="en-US"/>
          </a:p>
        </p:txBody>
      </p:sp>
      <p:sp>
        <p:nvSpPr>
          <p:cNvPr id="6" name="Title 5"/>
          <p:cNvSpPr>
            <a:spLocks noGrp="1"/>
          </p:cNvSpPr>
          <p:nvPr>
            <p:ph type="title"/>
          </p:nvPr>
        </p:nvSpPr>
        <p:spPr/>
        <p:txBody>
          <a:bodyPr/>
          <a:lstStyle/>
          <a:p>
            <a:r>
              <a:rPr lang="zh-TW" altLang="en-US"/>
              <a:t>按一下以編輯母片標題樣式</a:t>
            </a:r>
            <a:endParaRPr lang="en-US"/>
          </a:p>
        </p:txBody>
      </p:sp>
    </p:spTree>
    <p:extLst>
      <p:ext uri="{BB962C8B-B14F-4D97-AF65-F5344CB8AC3E}">
        <p14:creationId xmlns:p14="http://schemas.microsoft.com/office/powerpoint/2010/main" val="175539636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3E8BC41-BCCF-488D-905C-7BB2883EDEC2}" type="datetimeFigureOut">
              <a:rPr lang="zh-TW" altLang="en-US" smtClean="0"/>
              <a:t>2019/5/8</a:t>
            </a:fld>
            <a:endParaRPr lang="zh-TW" altLang="en-US"/>
          </a:p>
        </p:txBody>
      </p:sp>
      <p:sp>
        <p:nvSpPr>
          <p:cNvPr id="3" name="Footer Placeholder 2"/>
          <p:cNvSpPr>
            <a:spLocks noGrp="1"/>
          </p:cNvSpPr>
          <p:nvPr>
            <p:ph type="ftr" sz="quarter" idx="11"/>
          </p:nvPr>
        </p:nvSpPr>
        <p:spPr/>
        <p:txBody>
          <a:bodyPr/>
          <a:lstStyle/>
          <a:p>
            <a:endParaRPr lang="zh-TW" altLang="en-US"/>
          </a:p>
        </p:txBody>
      </p:sp>
      <p:sp>
        <p:nvSpPr>
          <p:cNvPr id="4" name="Slide Number Placeholder 3"/>
          <p:cNvSpPr>
            <a:spLocks noGrp="1"/>
          </p:cNvSpPr>
          <p:nvPr>
            <p:ph type="sldNum" sz="quarter" idx="12"/>
          </p:nvPr>
        </p:nvSpPr>
        <p:spPr/>
        <p:txBody>
          <a:bodyPr/>
          <a:lstStyle/>
          <a:p>
            <a:fld id="{28E85B5C-32EF-42AA-A0BE-1B6505C9DA3C}" type="slidenum">
              <a:rPr lang="zh-TW" altLang="en-US" smtClean="0"/>
              <a:t>‹#›</a:t>
            </a:fld>
            <a:endParaRPr lang="zh-TW" altLang="en-US"/>
          </a:p>
        </p:txBody>
      </p:sp>
    </p:spTree>
    <p:extLst>
      <p:ext uri="{BB962C8B-B14F-4D97-AF65-F5344CB8AC3E}">
        <p14:creationId xmlns:p14="http://schemas.microsoft.com/office/powerpoint/2010/main" val="37566865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Title 1"/>
          <p:cNvSpPr>
            <a:spLocks noGrp="1"/>
          </p:cNvSpPr>
          <p:nvPr>
            <p:ph type="title"/>
          </p:nvPr>
        </p:nvSpPr>
        <p:spPr>
          <a:xfrm>
            <a:off x="841248" y="457200"/>
            <a:ext cx="3931920" cy="1600197"/>
          </a:xfrm>
        </p:spPr>
        <p:txBody>
          <a:bodyPr anchor="b">
            <a:normAutofit/>
          </a:bodyPr>
          <a:lstStyle>
            <a:lvl1pPr>
              <a:defRPr sz="3200" b="0"/>
            </a:lvl1pPr>
          </a:lstStyle>
          <a:p>
            <a:r>
              <a:rPr lang="zh-TW" altLang="en-US"/>
              <a:t>按一下以編輯母片標題樣式</a:t>
            </a:r>
            <a:endParaRPr lang="en-US" dirty="0"/>
          </a:p>
        </p:txBody>
      </p:sp>
      <p:sp>
        <p:nvSpPr>
          <p:cNvPr id="3" name="Content Placeholder 2"/>
          <p:cNvSpPr>
            <a:spLocks noGrp="1"/>
          </p:cNvSpPr>
          <p:nvPr>
            <p:ph idx="1"/>
          </p:nvPr>
        </p:nvSpPr>
        <p:spPr>
          <a:xfrm>
            <a:off x="5181600" y="990600"/>
            <a:ext cx="6172200" cy="487680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TW" altLang="en-US"/>
              <a:t>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4" name="Text Placeholder 3"/>
          <p:cNvSpPr>
            <a:spLocks noGrp="1"/>
          </p:cNvSpPr>
          <p:nvPr>
            <p:ph type="body" sz="half" idx="2"/>
          </p:nvPr>
        </p:nvSpPr>
        <p:spPr>
          <a:xfrm>
            <a:off x="841248" y="2057399"/>
            <a:ext cx="3931920" cy="3810001"/>
          </a:xfrm>
        </p:spPr>
        <p:txBody>
          <a:bodyPr>
            <a:normAutofit/>
          </a:bodyPr>
          <a:lstStyle>
            <a:lvl1pPr marL="0" indent="0">
              <a:lnSpc>
                <a:spcPct val="90000"/>
              </a:lnSpc>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a:t>編輯母片文字樣式</a:t>
            </a:r>
          </a:p>
        </p:txBody>
      </p:sp>
      <p:sp>
        <p:nvSpPr>
          <p:cNvPr id="5" name="Date Placeholder 4"/>
          <p:cNvSpPr>
            <a:spLocks noGrp="1"/>
          </p:cNvSpPr>
          <p:nvPr>
            <p:ph type="dt" sz="half" idx="10"/>
          </p:nvPr>
        </p:nvSpPr>
        <p:spPr/>
        <p:txBody>
          <a:bodyPr/>
          <a:lstStyle/>
          <a:p>
            <a:fld id="{E3E8BC41-BCCF-488D-905C-7BB2883EDEC2}" type="datetimeFigureOut">
              <a:rPr lang="zh-TW" altLang="en-US" smtClean="0"/>
              <a:t>2019/5/8</a:t>
            </a:fld>
            <a:endParaRPr lang="zh-TW" altLang="en-US"/>
          </a:p>
        </p:txBody>
      </p:sp>
      <p:sp>
        <p:nvSpPr>
          <p:cNvPr id="6" name="Footer Placeholder 5"/>
          <p:cNvSpPr>
            <a:spLocks noGrp="1"/>
          </p:cNvSpPr>
          <p:nvPr>
            <p:ph type="ftr" sz="quarter" idx="11"/>
          </p:nvPr>
        </p:nvSpPr>
        <p:spPr/>
        <p:txBody>
          <a:bodyPr/>
          <a:lstStyle/>
          <a:p>
            <a:endParaRPr lang="zh-TW" altLang="en-US"/>
          </a:p>
        </p:txBody>
      </p:sp>
      <p:sp>
        <p:nvSpPr>
          <p:cNvPr id="7" name="Slide Number Placeholder 6"/>
          <p:cNvSpPr>
            <a:spLocks noGrp="1"/>
          </p:cNvSpPr>
          <p:nvPr>
            <p:ph type="sldNum" sz="quarter" idx="12"/>
          </p:nvPr>
        </p:nvSpPr>
        <p:spPr/>
        <p:txBody>
          <a:bodyPr/>
          <a:lstStyle/>
          <a:p>
            <a:fld id="{28E85B5C-32EF-42AA-A0BE-1B6505C9DA3C}" type="slidenum">
              <a:rPr lang="zh-TW" altLang="en-US" smtClean="0"/>
              <a:t>‹#›</a:t>
            </a:fld>
            <a:endParaRPr lang="zh-TW" altLang="en-US"/>
          </a:p>
        </p:txBody>
      </p:sp>
    </p:spTree>
    <p:extLst>
      <p:ext uri="{BB962C8B-B14F-4D97-AF65-F5344CB8AC3E}">
        <p14:creationId xmlns:p14="http://schemas.microsoft.com/office/powerpoint/2010/main" val="267050720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Title 1"/>
          <p:cNvSpPr>
            <a:spLocks noGrp="1"/>
          </p:cNvSpPr>
          <p:nvPr>
            <p:ph type="title"/>
          </p:nvPr>
        </p:nvSpPr>
        <p:spPr>
          <a:xfrm>
            <a:off x="841248" y="457200"/>
            <a:ext cx="3931920" cy="1600200"/>
          </a:xfrm>
        </p:spPr>
        <p:txBody>
          <a:bodyPr anchor="b">
            <a:normAutofit/>
          </a:bodyPr>
          <a:lstStyle>
            <a:lvl1pPr>
              <a:defRPr sz="3200" b="0"/>
            </a:lvl1pPr>
          </a:lstStyle>
          <a:p>
            <a:r>
              <a:rPr lang="zh-TW" altLang="en-US"/>
              <a:t>按一下以編輯母片標題樣式</a:t>
            </a:r>
            <a:endParaRPr lang="en-US" dirty="0"/>
          </a:p>
        </p:txBody>
      </p:sp>
      <p:sp>
        <p:nvSpPr>
          <p:cNvPr id="3" name="Picture Placeholder 2"/>
          <p:cNvSpPr>
            <a:spLocks noGrp="1"/>
          </p:cNvSpPr>
          <p:nvPr>
            <p:ph type="pic" idx="1"/>
          </p:nvPr>
        </p:nvSpPr>
        <p:spPr>
          <a:xfrm>
            <a:off x="5181600" y="990600"/>
            <a:ext cx="6172200" cy="4876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zh-TW" altLang="en-US"/>
              <a:t>按一下圖示以新增圖片</a:t>
            </a:r>
            <a:endParaRPr lang="en-US" dirty="0"/>
          </a:p>
        </p:txBody>
      </p:sp>
      <p:sp>
        <p:nvSpPr>
          <p:cNvPr id="4" name="Text Placeholder 3"/>
          <p:cNvSpPr>
            <a:spLocks noGrp="1"/>
          </p:cNvSpPr>
          <p:nvPr>
            <p:ph type="body" sz="half" idx="2"/>
          </p:nvPr>
        </p:nvSpPr>
        <p:spPr>
          <a:xfrm>
            <a:off x="841248" y="2057400"/>
            <a:ext cx="3931920" cy="3810000"/>
          </a:xfrm>
        </p:spPr>
        <p:txBody>
          <a:bodyPr>
            <a:normAutofit/>
          </a:bodyPr>
          <a:lstStyle>
            <a:lvl1pPr marL="0" indent="0">
              <a:lnSpc>
                <a:spcPct val="90000"/>
              </a:lnSpc>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a:t>編輯母片文字樣式</a:t>
            </a:r>
          </a:p>
        </p:txBody>
      </p:sp>
      <p:sp>
        <p:nvSpPr>
          <p:cNvPr id="5" name="Date Placeholder 4"/>
          <p:cNvSpPr>
            <a:spLocks noGrp="1"/>
          </p:cNvSpPr>
          <p:nvPr>
            <p:ph type="dt" sz="half" idx="10"/>
          </p:nvPr>
        </p:nvSpPr>
        <p:spPr/>
        <p:txBody>
          <a:bodyPr/>
          <a:lstStyle/>
          <a:p>
            <a:fld id="{E3E8BC41-BCCF-488D-905C-7BB2883EDEC2}" type="datetimeFigureOut">
              <a:rPr lang="zh-TW" altLang="en-US" smtClean="0"/>
              <a:t>2019/5/8</a:t>
            </a:fld>
            <a:endParaRPr lang="zh-TW" altLang="en-US"/>
          </a:p>
        </p:txBody>
      </p:sp>
      <p:sp>
        <p:nvSpPr>
          <p:cNvPr id="6" name="Footer Placeholder 5"/>
          <p:cNvSpPr>
            <a:spLocks noGrp="1"/>
          </p:cNvSpPr>
          <p:nvPr>
            <p:ph type="ftr" sz="quarter" idx="11"/>
          </p:nvPr>
        </p:nvSpPr>
        <p:spPr/>
        <p:txBody>
          <a:bodyPr/>
          <a:lstStyle/>
          <a:p>
            <a:endParaRPr lang="zh-TW" altLang="en-US"/>
          </a:p>
        </p:txBody>
      </p:sp>
      <p:sp>
        <p:nvSpPr>
          <p:cNvPr id="7" name="Slide Number Placeholder 6"/>
          <p:cNvSpPr>
            <a:spLocks noGrp="1"/>
          </p:cNvSpPr>
          <p:nvPr>
            <p:ph type="sldNum" sz="quarter" idx="12"/>
          </p:nvPr>
        </p:nvSpPr>
        <p:spPr/>
        <p:txBody>
          <a:bodyPr/>
          <a:lstStyle/>
          <a:p>
            <a:fld id="{28E85B5C-32EF-42AA-A0BE-1B6505C9DA3C}" type="slidenum">
              <a:rPr lang="zh-TW" altLang="en-US" smtClean="0"/>
              <a:t>‹#›</a:t>
            </a:fld>
            <a:endParaRPr lang="zh-TW" altLang="en-US"/>
          </a:p>
        </p:txBody>
      </p:sp>
    </p:spTree>
    <p:extLst>
      <p:ext uri="{BB962C8B-B14F-4D97-AF65-F5344CB8AC3E}">
        <p14:creationId xmlns:p14="http://schemas.microsoft.com/office/powerpoint/2010/main" val="40330967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TW" altLang="en-US"/>
              <a:t>按一下以編輯母片標題樣式</a:t>
            </a:r>
            <a:endParaRPr lang="en-US"/>
          </a:p>
        </p:txBody>
      </p:sp>
      <p:sp>
        <p:nvSpPr>
          <p:cNvPr id="3" name="Vertical Text Placeholder 2"/>
          <p:cNvSpPr>
            <a:spLocks noGrp="1"/>
          </p:cNvSpPr>
          <p:nvPr>
            <p:ph type="body" orient="vert" idx="1"/>
          </p:nvPr>
        </p:nvSpPr>
        <p:spPr/>
        <p:txBody>
          <a:bodyPr vert="eaVert"/>
          <a:lstStyle/>
          <a:p>
            <a:pPr lvl="0"/>
            <a:r>
              <a:rPr lang="zh-TW" altLang="en-US"/>
              <a:t>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4" name="Date Placeholder 3"/>
          <p:cNvSpPr>
            <a:spLocks noGrp="1"/>
          </p:cNvSpPr>
          <p:nvPr>
            <p:ph type="dt" sz="half" idx="10"/>
          </p:nvPr>
        </p:nvSpPr>
        <p:spPr/>
        <p:txBody>
          <a:bodyPr/>
          <a:lstStyle/>
          <a:p>
            <a:fld id="{E3E8BC41-BCCF-488D-905C-7BB2883EDEC2}" type="datetimeFigureOut">
              <a:rPr lang="zh-TW" altLang="en-US" smtClean="0"/>
              <a:t>2019/5/8</a:t>
            </a:fld>
            <a:endParaRPr lang="zh-TW" altLang="en-US"/>
          </a:p>
        </p:txBody>
      </p:sp>
      <p:sp>
        <p:nvSpPr>
          <p:cNvPr id="5" name="Footer Placeholder 4"/>
          <p:cNvSpPr>
            <a:spLocks noGrp="1"/>
          </p:cNvSpPr>
          <p:nvPr>
            <p:ph type="ftr" sz="quarter" idx="11"/>
          </p:nvPr>
        </p:nvSpPr>
        <p:spPr/>
        <p:txBody>
          <a:bodyPr/>
          <a:lstStyle/>
          <a:p>
            <a:endParaRPr lang="zh-TW" altLang="en-US"/>
          </a:p>
        </p:txBody>
      </p:sp>
      <p:sp>
        <p:nvSpPr>
          <p:cNvPr id="6" name="Slide Number Placeholder 5"/>
          <p:cNvSpPr>
            <a:spLocks noGrp="1"/>
          </p:cNvSpPr>
          <p:nvPr>
            <p:ph type="sldNum" sz="quarter" idx="12"/>
          </p:nvPr>
        </p:nvSpPr>
        <p:spPr/>
        <p:txBody>
          <a:bodyPr/>
          <a:lstStyle/>
          <a:p>
            <a:fld id="{28E85B5C-32EF-42AA-A0BE-1B6505C9DA3C}" type="slidenum">
              <a:rPr lang="zh-TW" altLang="en-US" smtClean="0"/>
              <a:t>‹#›</a:t>
            </a:fld>
            <a:endParaRPr lang="zh-TW" altLang="en-US"/>
          </a:p>
        </p:txBody>
      </p:sp>
    </p:spTree>
    <p:extLst>
      <p:ext uri="{BB962C8B-B14F-4D97-AF65-F5344CB8AC3E}">
        <p14:creationId xmlns:p14="http://schemas.microsoft.com/office/powerpoint/2010/main" val="407901385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0362"/>
            <a:ext cx="2628900" cy="5811838"/>
          </a:xfrm>
        </p:spPr>
        <p:txBody>
          <a:bodyPr vert="eaVert"/>
          <a:lstStyle/>
          <a:p>
            <a:r>
              <a:rPr lang="zh-TW" altLang="en-US"/>
              <a:t>按一下以編輯母片標題樣式</a:t>
            </a:r>
            <a:endParaRPr lang="en-US"/>
          </a:p>
        </p:txBody>
      </p:sp>
      <p:sp>
        <p:nvSpPr>
          <p:cNvPr id="3" name="Vertical Text Placeholder 2"/>
          <p:cNvSpPr>
            <a:spLocks noGrp="1"/>
          </p:cNvSpPr>
          <p:nvPr>
            <p:ph type="body" orient="vert" idx="1"/>
          </p:nvPr>
        </p:nvSpPr>
        <p:spPr>
          <a:xfrm>
            <a:off x="838200" y="360362"/>
            <a:ext cx="7734300" cy="5811837"/>
          </a:xfrm>
        </p:spPr>
        <p:txBody>
          <a:bodyPr vert="eaVert"/>
          <a:lstStyle/>
          <a:p>
            <a:pPr lvl="0"/>
            <a:r>
              <a:rPr lang="zh-TW" altLang="en-US"/>
              <a:t>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4" name="Date Placeholder 3"/>
          <p:cNvSpPr>
            <a:spLocks noGrp="1"/>
          </p:cNvSpPr>
          <p:nvPr>
            <p:ph type="dt" sz="half" idx="10"/>
          </p:nvPr>
        </p:nvSpPr>
        <p:spPr/>
        <p:txBody>
          <a:bodyPr/>
          <a:lstStyle/>
          <a:p>
            <a:fld id="{E3E8BC41-BCCF-488D-905C-7BB2883EDEC2}" type="datetimeFigureOut">
              <a:rPr lang="zh-TW" altLang="en-US" smtClean="0"/>
              <a:t>2019/5/8</a:t>
            </a:fld>
            <a:endParaRPr lang="zh-TW" altLang="en-US"/>
          </a:p>
        </p:txBody>
      </p:sp>
      <p:sp>
        <p:nvSpPr>
          <p:cNvPr id="5" name="Footer Placeholder 4"/>
          <p:cNvSpPr>
            <a:spLocks noGrp="1"/>
          </p:cNvSpPr>
          <p:nvPr>
            <p:ph type="ftr" sz="quarter" idx="11"/>
          </p:nvPr>
        </p:nvSpPr>
        <p:spPr/>
        <p:txBody>
          <a:bodyPr/>
          <a:lstStyle/>
          <a:p>
            <a:endParaRPr lang="zh-TW" altLang="en-US"/>
          </a:p>
        </p:txBody>
      </p:sp>
      <p:sp>
        <p:nvSpPr>
          <p:cNvPr id="6" name="Slide Number Placeholder 5"/>
          <p:cNvSpPr>
            <a:spLocks noGrp="1"/>
          </p:cNvSpPr>
          <p:nvPr>
            <p:ph type="sldNum" sz="quarter" idx="12"/>
          </p:nvPr>
        </p:nvSpPr>
        <p:spPr/>
        <p:txBody>
          <a:bodyPr/>
          <a:lstStyle/>
          <a:p>
            <a:fld id="{28E85B5C-32EF-42AA-A0BE-1B6505C9DA3C}" type="slidenum">
              <a:rPr lang="zh-TW" altLang="en-US" smtClean="0"/>
              <a:t>‹#›</a:t>
            </a:fld>
            <a:endParaRPr lang="zh-TW" altLang="en-US"/>
          </a:p>
        </p:txBody>
      </p:sp>
    </p:spTree>
    <p:extLst>
      <p:ext uri="{BB962C8B-B14F-4D97-AF65-F5344CB8AC3E}">
        <p14:creationId xmlns:p14="http://schemas.microsoft.com/office/powerpoint/2010/main" val="277545059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標題投影片">
    <p:bg>
      <p:bgPr>
        <a:solidFill>
          <a:schemeClr val="accent1"/>
        </a:solidFill>
        <a:effectLst/>
      </p:bgPr>
    </p:bg>
    <p:spTree>
      <p:nvGrpSpPr>
        <p:cNvPr id="1" name=""/>
        <p:cNvGrpSpPr/>
        <p:nvPr/>
      </p:nvGrpSpPr>
      <p:grpSpPr>
        <a:xfrm>
          <a:off x="0" y="0"/>
          <a:ext cx="0" cy="0"/>
          <a:chOff x="0" y="0"/>
          <a:chExt cx="0" cy="0"/>
        </a:xfrm>
      </p:grpSpPr>
      <p:sp>
        <p:nvSpPr>
          <p:cNvPr id="11" name="Freeform 6" title="scalloped circle"/>
          <p:cNvSpPr/>
          <p:nvPr/>
        </p:nvSpPr>
        <p:spPr bwMode="auto">
          <a:xfrm>
            <a:off x="3557016" y="630936"/>
            <a:ext cx="5235575" cy="5229225"/>
          </a:xfrm>
          <a:custGeom>
            <a:avLst/>
            <a:gdLst/>
            <a:ahLst/>
            <a:cxnLst/>
            <a:rect l="0" t="0" r="r" b="b"/>
            <a:pathLst>
              <a:path w="3298" h="3294">
                <a:moveTo>
                  <a:pt x="1649" y="0"/>
                </a:moveTo>
                <a:lnTo>
                  <a:pt x="1681" y="3"/>
                </a:lnTo>
                <a:lnTo>
                  <a:pt x="1712" y="11"/>
                </a:lnTo>
                <a:lnTo>
                  <a:pt x="1742" y="23"/>
                </a:lnTo>
                <a:lnTo>
                  <a:pt x="1773" y="38"/>
                </a:lnTo>
                <a:lnTo>
                  <a:pt x="1802" y="55"/>
                </a:lnTo>
                <a:lnTo>
                  <a:pt x="1832" y="73"/>
                </a:lnTo>
                <a:lnTo>
                  <a:pt x="1862" y="89"/>
                </a:lnTo>
                <a:lnTo>
                  <a:pt x="1892" y="105"/>
                </a:lnTo>
                <a:lnTo>
                  <a:pt x="1921" y="117"/>
                </a:lnTo>
                <a:lnTo>
                  <a:pt x="1953" y="125"/>
                </a:lnTo>
                <a:lnTo>
                  <a:pt x="1984" y="129"/>
                </a:lnTo>
                <a:lnTo>
                  <a:pt x="2017" y="129"/>
                </a:lnTo>
                <a:lnTo>
                  <a:pt x="2051" y="127"/>
                </a:lnTo>
                <a:lnTo>
                  <a:pt x="2085" y="123"/>
                </a:lnTo>
                <a:lnTo>
                  <a:pt x="2119" y="118"/>
                </a:lnTo>
                <a:lnTo>
                  <a:pt x="2153" y="114"/>
                </a:lnTo>
                <a:lnTo>
                  <a:pt x="2187" y="111"/>
                </a:lnTo>
                <a:lnTo>
                  <a:pt x="2219" y="112"/>
                </a:lnTo>
                <a:lnTo>
                  <a:pt x="2250" y="116"/>
                </a:lnTo>
                <a:lnTo>
                  <a:pt x="2280" y="125"/>
                </a:lnTo>
                <a:lnTo>
                  <a:pt x="2305" y="138"/>
                </a:lnTo>
                <a:lnTo>
                  <a:pt x="2329" y="155"/>
                </a:lnTo>
                <a:lnTo>
                  <a:pt x="2350" y="175"/>
                </a:lnTo>
                <a:lnTo>
                  <a:pt x="2371" y="198"/>
                </a:lnTo>
                <a:lnTo>
                  <a:pt x="2390" y="222"/>
                </a:lnTo>
                <a:lnTo>
                  <a:pt x="2409" y="247"/>
                </a:lnTo>
                <a:lnTo>
                  <a:pt x="2428" y="272"/>
                </a:lnTo>
                <a:lnTo>
                  <a:pt x="2447" y="296"/>
                </a:lnTo>
                <a:lnTo>
                  <a:pt x="2467" y="319"/>
                </a:lnTo>
                <a:lnTo>
                  <a:pt x="2490" y="339"/>
                </a:lnTo>
                <a:lnTo>
                  <a:pt x="2512" y="357"/>
                </a:lnTo>
                <a:lnTo>
                  <a:pt x="2537" y="371"/>
                </a:lnTo>
                <a:lnTo>
                  <a:pt x="2564" y="383"/>
                </a:lnTo>
                <a:lnTo>
                  <a:pt x="2593" y="393"/>
                </a:lnTo>
                <a:lnTo>
                  <a:pt x="2623" y="402"/>
                </a:lnTo>
                <a:lnTo>
                  <a:pt x="2653" y="410"/>
                </a:lnTo>
                <a:lnTo>
                  <a:pt x="2684" y="418"/>
                </a:lnTo>
                <a:lnTo>
                  <a:pt x="2713" y="427"/>
                </a:lnTo>
                <a:lnTo>
                  <a:pt x="2742" y="437"/>
                </a:lnTo>
                <a:lnTo>
                  <a:pt x="2769" y="449"/>
                </a:lnTo>
                <a:lnTo>
                  <a:pt x="2793" y="464"/>
                </a:lnTo>
                <a:lnTo>
                  <a:pt x="2815" y="482"/>
                </a:lnTo>
                <a:lnTo>
                  <a:pt x="2833" y="504"/>
                </a:lnTo>
                <a:lnTo>
                  <a:pt x="2848" y="528"/>
                </a:lnTo>
                <a:lnTo>
                  <a:pt x="2860" y="555"/>
                </a:lnTo>
                <a:lnTo>
                  <a:pt x="2870" y="584"/>
                </a:lnTo>
                <a:lnTo>
                  <a:pt x="2879" y="613"/>
                </a:lnTo>
                <a:lnTo>
                  <a:pt x="2887" y="644"/>
                </a:lnTo>
                <a:lnTo>
                  <a:pt x="2895" y="674"/>
                </a:lnTo>
                <a:lnTo>
                  <a:pt x="2904" y="704"/>
                </a:lnTo>
                <a:lnTo>
                  <a:pt x="2914" y="733"/>
                </a:lnTo>
                <a:lnTo>
                  <a:pt x="2926" y="760"/>
                </a:lnTo>
                <a:lnTo>
                  <a:pt x="2940" y="785"/>
                </a:lnTo>
                <a:lnTo>
                  <a:pt x="2958" y="807"/>
                </a:lnTo>
                <a:lnTo>
                  <a:pt x="2978" y="830"/>
                </a:lnTo>
                <a:lnTo>
                  <a:pt x="3001" y="850"/>
                </a:lnTo>
                <a:lnTo>
                  <a:pt x="3025" y="869"/>
                </a:lnTo>
                <a:lnTo>
                  <a:pt x="3051" y="888"/>
                </a:lnTo>
                <a:lnTo>
                  <a:pt x="3076" y="907"/>
                </a:lnTo>
                <a:lnTo>
                  <a:pt x="3100" y="926"/>
                </a:lnTo>
                <a:lnTo>
                  <a:pt x="3123" y="947"/>
                </a:lnTo>
                <a:lnTo>
                  <a:pt x="3143" y="968"/>
                </a:lnTo>
                <a:lnTo>
                  <a:pt x="3160" y="992"/>
                </a:lnTo>
                <a:lnTo>
                  <a:pt x="3173" y="1017"/>
                </a:lnTo>
                <a:lnTo>
                  <a:pt x="3182" y="1047"/>
                </a:lnTo>
                <a:lnTo>
                  <a:pt x="3186" y="1078"/>
                </a:lnTo>
                <a:lnTo>
                  <a:pt x="3187" y="1110"/>
                </a:lnTo>
                <a:lnTo>
                  <a:pt x="3184" y="1144"/>
                </a:lnTo>
                <a:lnTo>
                  <a:pt x="3180" y="1178"/>
                </a:lnTo>
                <a:lnTo>
                  <a:pt x="3175" y="1212"/>
                </a:lnTo>
                <a:lnTo>
                  <a:pt x="3171" y="1246"/>
                </a:lnTo>
                <a:lnTo>
                  <a:pt x="3169" y="1280"/>
                </a:lnTo>
                <a:lnTo>
                  <a:pt x="3169" y="1313"/>
                </a:lnTo>
                <a:lnTo>
                  <a:pt x="3173" y="1344"/>
                </a:lnTo>
                <a:lnTo>
                  <a:pt x="3181" y="1375"/>
                </a:lnTo>
                <a:lnTo>
                  <a:pt x="3193" y="1404"/>
                </a:lnTo>
                <a:lnTo>
                  <a:pt x="3209" y="1434"/>
                </a:lnTo>
                <a:lnTo>
                  <a:pt x="3225" y="1464"/>
                </a:lnTo>
                <a:lnTo>
                  <a:pt x="3243" y="1494"/>
                </a:lnTo>
                <a:lnTo>
                  <a:pt x="3260" y="1523"/>
                </a:lnTo>
                <a:lnTo>
                  <a:pt x="3275" y="1554"/>
                </a:lnTo>
                <a:lnTo>
                  <a:pt x="3287" y="1584"/>
                </a:lnTo>
                <a:lnTo>
                  <a:pt x="3295" y="1615"/>
                </a:lnTo>
                <a:lnTo>
                  <a:pt x="3298" y="1647"/>
                </a:lnTo>
                <a:lnTo>
                  <a:pt x="3295" y="1679"/>
                </a:lnTo>
                <a:lnTo>
                  <a:pt x="3287" y="1710"/>
                </a:lnTo>
                <a:lnTo>
                  <a:pt x="3275" y="1740"/>
                </a:lnTo>
                <a:lnTo>
                  <a:pt x="3260" y="1771"/>
                </a:lnTo>
                <a:lnTo>
                  <a:pt x="3243" y="1800"/>
                </a:lnTo>
                <a:lnTo>
                  <a:pt x="3225" y="1830"/>
                </a:lnTo>
                <a:lnTo>
                  <a:pt x="3209" y="1860"/>
                </a:lnTo>
                <a:lnTo>
                  <a:pt x="3193" y="1890"/>
                </a:lnTo>
                <a:lnTo>
                  <a:pt x="3181" y="1919"/>
                </a:lnTo>
                <a:lnTo>
                  <a:pt x="3173" y="1950"/>
                </a:lnTo>
                <a:lnTo>
                  <a:pt x="3169" y="1981"/>
                </a:lnTo>
                <a:lnTo>
                  <a:pt x="3169" y="2014"/>
                </a:lnTo>
                <a:lnTo>
                  <a:pt x="3171" y="2048"/>
                </a:lnTo>
                <a:lnTo>
                  <a:pt x="3175" y="2082"/>
                </a:lnTo>
                <a:lnTo>
                  <a:pt x="3180" y="2116"/>
                </a:lnTo>
                <a:lnTo>
                  <a:pt x="3184" y="2150"/>
                </a:lnTo>
                <a:lnTo>
                  <a:pt x="3187" y="2184"/>
                </a:lnTo>
                <a:lnTo>
                  <a:pt x="3186" y="2216"/>
                </a:lnTo>
                <a:lnTo>
                  <a:pt x="3182" y="2247"/>
                </a:lnTo>
                <a:lnTo>
                  <a:pt x="3173" y="2277"/>
                </a:lnTo>
                <a:lnTo>
                  <a:pt x="3160" y="2302"/>
                </a:lnTo>
                <a:lnTo>
                  <a:pt x="3143" y="2326"/>
                </a:lnTo>
                <a:lnTo>
                  <a:pt x="3123" y="2347"/>
                </a:lnTo>
                <a:lnTo>
                  <a:pt x="3100" y="2368"/>
                </a:lnTo>
                <a:lnTo>
                  <a:pt x="3076" y="2387"/>
                </a:lnTo>
                <a:lnTo>
                  <a:pt x="3051" y="2406"/>
                </a:lnTo>
                <a:lnTo>
                  <a:pt x="3025" y="2425"/>
                </a:lnTo>
                <a:lnTo>
                  <a:pt x="3001" y="2444"/>
                </a:lnTo>
                <a:lnTo>
                  <a:pt x="2978" y="2464"/>
                </a:lnTo>
                <a:lnTo>
                  <a:pt x="2958" y="2487"/>
                </a:lnTo>
                <a:lnTo>
                  <a:pt x="2940" y="2509"/>
                </a:lnTo>
                <a:lnTo>
                  <a:pt x="2926" y="2534"/>
                </a:lnTo>
                <a:lnTo>
                  <a:pt x="2914" y="2561"/>
                </a:lnTo>
                <a:lnTo>
                  <a:pt x="2904" y="2590"/>
                </a:lnTo>
                <a:lnTo>
                  <a:pt x="2895" y="2620"/>
                </a:lnTo>
                <a:lnTo>
                  <a:pt x="2887" y="2650"/>
                </a:lnTo>
                <a:lnTo>
                  <a:pt x="2879" y="2681"/>
                </a:lnTo>
                <a:lnTo>
                  <a:pt x="2870" y="2710"/>
                </a:lnTo>
                <a:lnTo>
                  <a:pt x="2860" y="2739"/>
                </a:lnTo>
                <a:lnTo>
                  <a:pt x="2848" y="2766"/>
                </a:lnTo>
                <a:lnTo>
                  <a:pt x="2833" y="2790"/>
                </a:lnTo>
                <a:lnTo>
                  <a:pt x="2815" y="2812"/>
                </a:lnTo>
                <a:lnTo>
                  <a:pt x="2793" y="2830"/>
                </a:lnTo>
                <a:lnTo>
                  <a:pt x="2769" y="2845"/>
                </a:lnTo>
                <a:lnTo>
                  <a:pt x="2742" y="2857"/>
                </a:lnTo>
                <a:lnTo>
                  <a:pt x="2713" y="2867"/>
                </a:lnTo>
                <a:lnTo>
                  <a:pt x="2684" y="2876"/>
                </a:lnTo>
                <a:lnTo>
                  <a:pt x="2653" y="2884"/>
                </a:lnTo>
                <a:lnTo>
                  <a:pt x="2623" y="2892"/>
                </a:lnTo>
                <a:lnTo>
                  <a:pt x="2593" y="2901"/>
                </a:lnTo>
                <a:lnTo>
                  <a:pt x="2564" y="2911"/>
                </a:lnTo>
                <a:lnTo>
                  <a:pt x="2537" y="2923"/>
                </a:lnTo>
                <a:lnTo>
                  <a:pt x="2512" y="2937"/>
                </a:lnTo>
                <a:lnTo>
                  <a:pt x="2490" y="2955"/>
                </a:lnTo>
                <a:lnTo>
                  <a:pt x="2467" y="2975"/>
                </a:lnTo>
                <a:lnTo>
                  <a:pt x="2447" y="2998"/>
                </a:lnTo>
                <a:lnTo>
                  <a:pt x="2428" y="3022"/>
                </a:lnTo>
                <a:lnTo>
                  <a:pt x="2409" y="3047"/>
                </a:lnTo>
                <a:lnTo>
                  <a:pt x="2390" y="3072"/>
                </a:lnTo>
                <a:lnTo>
                  <a:pt x="2371" y="3096"/>
                </a:lnTo>
                <a:lnTo>
                  <a:pt x="2350" y="3119"/>
                </a:lnTo>
                <a:lnTo>
                  <a:pt x="2329" y="3139"/>
                </a:lnTo>
                <a:lnTo>
                  <a:pt x="2305" y="3156"/>
                </a:lnTo>
                <a:lnTo>
                  <a:pt x="2280" y="3169"/>
                </a:lnTo>
                <a:lnTo>
                  <a:pt x="2250" y="3178"/>
                </a:lnTo>
                <a:lnTo>
                  <a:pt x="2219" y="3182"/>
                </a:lnTo>
                <a:lnTo>
                  <a:pt x="2187" y="3183"/>
                </a:lnTo>
                <a:lnTo>
                  <a:pt x="2153" y="3180"/>
                </a:lnTo>
                <a:lnTo>
                  <a:pt x="2119" y="3176"/>
                </a:lnTo>
                <a:lnTo>
                  <a:pt x="2085" y="3171"/>
                </a:lnTo>
                <a:lnTo>
                  <a:pt x="2051" y="3167"/>
                </a:lnTo>
                <a:lnTo>
                  <a:pt x="2017" y="3165"/>
                </a:lnTo>
                <a:lnTo>
                  <a:pt x="1984" y="3165"/>
                </a:lnTo>
                <a:lnTo>
                  <a:pt x="1953" y="3169"/>
                </a:lnTo>
                <a:lnTo>
                  <a:pt x="1921" y="3177"/>
                </a:lnTo>
                <a:lnTo>
                  <a:pt x="1892" y="3189"/>
                </a:lnTo>
                <a:lnTo>
                  <a:pt x="1862" y="3205"/>
                </a:lnTo>
                <a:lnTo>
                  <a:pt x="1832" y="3221"/>
                </a:lnTo>
                <a:lnTo>
                  <a:pt x="1802" y="3239"/>
                </a:lnTo>
                <a:lnTo>
                  <a:pt x="1773" y="3256"/>
                </a:lnTo>
                <a:lnTo>
                  <a:pt x="1742" y="3271"/>
                </a:lnTo>
                <a:lnTo>
                  <a:pt x="1712" y="3283"/>
                </a:lnTo>
                <a:lnTo>
                  <a:pt x="1681" y="3291"/>
                </a:lnTo>
                <a:lnTo>
                  <a:pt x="1649" y="3294"/>
                </a:lnTo>
                <a:lnTo>
                  <a:pt x="1617" y="3291"/>
                </a:lnTo>
                <a:lnTo>
                  <a:pt x="1586" y="3283"/>
                </a:lnTo>
                <a:lnTo>
                  <a:pt x="1556" y="3271"/>
                </a:lnTo>
                <a:lnTo>
                  <a:pt x="1525" y="3256"/>
                </a:lnTo>
                <a:lnTo>
                  <a:pt x="1496" y="3239"/>
                </a:lnTo>
                <a:lnTo>
                  <a:pt x="1466" y="3221"/>
                </a:lnTo>
                <a:lnTo>
                  <a:pt x="1436" y="3205"/>
                </a:lnTo>
                <a:lnTo>
                  <a:pt x="1406" y="3189"/>
                </a:lnTo>
                <a:lnTo>
                  <a:pt x="1376" y="3177"/>
                </a:lnTo>
                <a:lnTo>
                  <a:pt x="1345" y="3169"/>
                </a:lnTo>
                <a:lnTo>
                  <a:pt x="1314" y="3165"/>
                </a:lnTo>
                <a:lnTo>
                  <a:pt x="1281" y="3165"/>
                </a:lnTo>
                <a:lnTo>
                  <a:pt x="1247" y="3167"/>
                </a:lnTo>
                <a:lnTo>
                  <a:pt x="1213" y="3171"/>
                </a:lnTo>
                <a:lnTo>
                  <a:pt x="1179" y="3176"/>
                </a:lnTo>
                <a:lnTo>
                  <a:pt x="1145" y="3180"/>
                </a:lnTo>
                <a:lnTo>
                  <a:pt x="1111" y="3183"/>
                </a:lnTo>
                <a:lnTo>
                  <a:pt x="1079" y="3182"/>
                </a:lnTo>
                <a:lnTo>
                  <a:pt x="1048" y="3178"/>
                </a:lnTo>
                <a:lnTo>
                  <a:pt x="1018" y="3169"/>
                </a:lnTo>
                <a:lnTo>
                  <a:pt x="993" y="3156"/>
                </a:lnTo>
                <a:lnTo>
                  <a:pt x="969" y="3139"/>
                </a:lnTo>
                <a:lnTo>
                  <a:pt x="948" y="3119"/>
                </a:lnTo>
                <a:lnTo>
                  <a:pt x="927" y="3096"/>
                </a:lnTo>
                <a:lnTo>
                  <a:pt x="908" y="3072"/>
                </a:lnTo>
                <a:lnTo>
                  <a:pt x="889" y="3047"/>
                </a:lnTo>
                <a:lnTo>
                  <a:pt x="870" y="3022"/>
                </a:lnTo>
                <a:lnTo>
                  <a:pt x="851" y="2998"/>
                </a:lnTo>
                <a:lnTo>
                  <a:pt x="831" y="2975"/>
                </a:lnTo>
                <a:lnTo>
                  <a:pt x="808" y="2955"/>
                </a:lnTo>
                <a:lnTo>
                  <a:pt x="786" y="2937"/>
                </a:lnTo>
                <a:lnTo>
                  <a:pt x="761" y="2923"/>
                </a:lnTo>
                <a:lnTo>
                  <a:pt x="734" y="2911"/>
                </a:lnTo>
                <a:lnTo>
                  <a:pt x="705" y="2901"/>
                </a:lnTo>
                <a:lnTo>
                  <a:pt x="675" y="2892"/>
                </a:lnTo>
                <a:lnTo>
                  <a:pt x="645" y="2884"/>
                </a:lnTo>
                <a:lnTo>
                  <a:pt x="614" y="2876"/>
                </a:lnTo>
                <a:lnTo>
                  <a:pt x="585" y="2867"/>
                </a:lnTo>
                <a:lnTo>
                  <a:pt x="556" y="2857"/>
                </a:lnTo>
                <a:lnTo>
                  <a:pt x="529" y="2845"/>
                </a:lnTo>
                <a:lnTo>
                  <a:pt x="505" y="2830"/>
                </a:lnTo>
                <a:lnTo>
                  <a:pt x="483" y="2812"/>
                </a:lnTo>
                <a:lnTo>
                  <a:pt x="465" y="2790"/>
                </a:lnTo>
                <a:lnTo>
                  <a:pt x="450" y="2766"/>
                </a:lnTo>
                <a:lnTo>
                  <a:pt x="438" y="2739"/>
                </a:lnTo>
                <a:lnTo>
                  <a:pt x="428" y="2710"/>
                </a:lnTo>
                <a:lnTo>
                  <a:pt x="419" y="2681"/>
                </a:lnTo>
                <a:lnTo>
                  <a:pt x="411" y="2650"/>
                </a:lnTo>
                <a:lnTo>
                  <a:pt x="403" y="2620"/>
                </a:lnTo>
                <a:lnTo>
                  <a:pt x="394" y="2590"/>
                </a:lnTo>
                <a:lnTo>
                  <a:pt x="384" y="2561"/>
                </a:lnTo>
                <a:lnTo>
                  <a:pt x="372" y="2534"/>
                </a:lnTo>
                <a:lnTo>
                  <a:pt x="358" y="2509"/>
                </a:lnTo>
                <a:lnTo>
                  <a:pt x="340" y="2487"/>
                </a:lnTo>
                <a:lnTo>
                  <a:pt x="320" y="2464"/>
                </a:lnTo>
                <a:lnTo>
                  <a:pt x="297" y="2444"/>
                </a:lnTo>
                <a:lnTo>
                  <a:pt x="272" y="2425"/>
                </a:lnTo>
                <a:lnTo>
                  <a:pt x="247" y="2406"/>
                </a:lnTo>
                <a:lnTo>
                  <a:pt x="222" y="2387"/>
                </a:lnTo>
                <a:lnTo>
                  <a:pt x="198" y="2368"/>
                </a:lnTo>
                <a:lnTo>
                  <a:pt x="175" y="2347"/>
                </a:lnTo>
                <a:lnTo>
                  <a:pt x="155" y="2326"/>
                </a:lnTo>
                <a:lnTo>
                  <a:pt x="138" y="2302"/>
                </a:lnTo>
                <a:lnTo>
                  <a:pt x="125" y="2277"/>
                </a:lnTo>
                <a:lnTo>
                  <a:pt x="116" y="2247"/>
                </a:lnTo>
                <a:lnTo>
                  <a:pt x="112" y="2216"/>
                </a:lnTo>
                <a:lnTo>
                  <a:pt x="111" y="2184"/>
                </a:lnTo>
                <a:lnTo>
                  <a:pt x="114" y="2150"/>
                </a:lnTo>
                <a:lnTo>
                  <a:pt x="118" y="2116"/>
                </a:lnTo>
                <a:lnTo>
                  <a:pt x="123" y="2082"/>
                </a:lnTo>
                <a:lnTo>
                  <a:pt x="127" y="2048"/>
                </a:lnTo>
                <a:lnTo>
                  <a:pt x="129" y="2014"/>
                </a:lnTo>
                <a:lnTo>
                  <a:pt x="129" y="1981"/>
                </a:lnTo>
                <a:lnTo>
                  <a:pt x="125" y="1950"/>
                </a:lnTo>
                <a:lnTo>
                  <a:pt x="117" y="1919"/>
                </a:lnTo>
                <a:lnTo>
                  <a:pt x="105" y="1890"/>
                </a:lnTo>
                <a:lnTo>
                  <a:pt x="90" y="1860"/>
                </a:lnTo>
                <a:lnTo>
                  <a:pt x="73" y="1830"/>
                </a:lnTo>
                <a:lnTo>
                  <a:pt x="55" y="1800"/>
                </a:lnTo>
                <a:lnTo>
                  <a:pt x="38" y="1771"/>
                </a:lnTo>
                <a:lnTo>
                  <a:pt x="23" y="1740"/>
                </a:lnTo>
                <a:lnTo>
                  <a:pt x="11" y="1710"/>
                </a:lnTo>
                <a:lnTo>
                  <a:pt x="3" y="1679"/>
                </a:lnTo>
                <a:lnTo>
                  <a:pt x="0" y="1647"/>
                </a:lnTo>
                <a:lnTo>
                  <a:pt x="3" y="1615"/>
                </a:lnTo>
                <a:lnTo>
                  <a:pt x="11" y="1584"/>
                </a:lnTo>
                <a:lnTo>
                  <a:pt x="23" y="1554"/>
                </a:lnTo>
                <a:lnTo>
                  <a:pt x="38" y="1523"/>
                </a:lnTo>
                <a:lnTo>
                  <a:pt x="55" y="1494"/>
                </a:lnTo>
                <a:lnTo>
                  <a:pt x="73" y="1464"/>
                </a:lnTo>
                <a:lnTo>
                  <a:pt x="90" y="1434"/>
                </a:lnTo>
                <a:lnTo>
                  <a:pt x="105" y="1404"/>
                </a:lnTo>
                <a:lnTo>
                  <a:pt x="117" y="1375"/>
                </a:lnTo>
                <a:lnTo>
                  <a:pt x="125" y="1344"/>
                </a:lnTo>
                <a:lnTo>
                  <a:pt x="129" y="1313"/>
                </a:lnTo>
                <a:lnTo>
                  <a:pt x="129" y="1280"/>
                </a:lnTo>
                <a:lnTo>
                  <a:pt x="127" y="1246"/>
                </a:lnTo>
                <a:lnTo>
                  <a:pt x="123" y="1212"/>
                </a:lnTo>
                <a:lnTo>
                  <a:pt x="118" y="1178"/>
                </a:lnTo>
                <a:lnTo>
                  <a:pt x="114" y="1144"/>
                </a:lnTo>
                <a:lnTo>
                  <a:pt x="111" y="1110"/>
                </a:lnTo>
                <a:lnTo>
                  <a:pt x="112" y="1078"/>
                </a:lnTo>
                <a:lnTo>
                  <a:pt x="116" y="1047"/>
                </a:lnTo>
                <a:lnTo>
                  <a:pt x="125" y="1017"/>
                </a:lnTo>
                <a:lnTo>
                  <a:pt x="138" y="992"/>
                </a:lnTo>
                <a:lnTo>
                  <a:pt x="155" y="968"/>
                </a:lnTo>
                <a:lnTo>
                  <a:pt x="175" y="947"/>
                </a:lnTo>
                <a:lnTo>
                  <a:pt x="198" y="926"/>
                </a:lnTo>
                <a:lnTo>
                  <a:pt x="222" y="907"/>
                </a:lnTo>
                <a:lnTo>
                  <a:pt x="247" y="888"/>
                </a:lnTo>
                <a:lnTo>
                  <a:pt x="272" y="869"/>
                </a:lnTo>
                <a:lnTo>
                  <a:pt x="297" y="850"/>
                </a:lnTo>
                <a:lnTo>
                  <a:pt x="320" y="830"/>
                </a:lnTo>
                <a:lnTo>
                  <a:pt x="340" y="807"/>
                </a:lnTo>
                <a:lnTo>
                  <a:pt x="358" y="785"/>
                </a:lnTo>
                <a:lnTo>
                  <a:pt x="372" y="760"/>
                </a:lnTo>
                <a:lnTo>
                  <a:pt x="384" y="733"/>
                </a:lnTo>
                <a:lnTo>
                  <a:pt x="394" y="704"/>
                </a:lnTo>
                <a:lnTo>
                  <a:pt x="403" y="674"/>
                </a:lnTo>
                <a:lnTo>
                  <a:pt x="411" y="644"/>
                </a:lnTo>
                <a:lnTo>
                  <a:pt x="419" y="613"/>
                </a:lnTo>
                <a:lnTo>
                  <a:pt x="428" y="584"/>
                </a:lnTo>
                <a:lnTo>
                  <a:pt x="438" y="555"/>
                </a:lnTo>
                <a:lnTo>
                  <a:pt x="450" y="528"/>
                </a:lnTo>
                <a:lnTo>
                  <a:pt x="465" y="504"/>
                </a:lnTo>
                <a:lnTo>
                  <a:pt x="483" y="482"/>
                </a:lnTo>
                <a:lnTo>
                  <a:pt x="505" y="464"/>
                </a:lnTo>
                <a:lnTo>
                  <a:pt x="529" y="449"/>
                </a:lnTo>
                <a:lnTo>
                  <a:pt x="556" y="437"/>
                </a:lnTo>
                <a:lnTo>
                  <a:pt x="585" y="427"/>
                </a:lnTo>
                <a:lnTo>
                  <a:pt x="614" y="418"/>
                </a:lnTo>
                <a:lnTo>
                  <a:pt x="645" y="410"/>
                </a:lnTo>
                <a:lnTo>
                  <a:pt x="675" y="402"/>
                </a:lnTo>
                <a:lnTo>
                  <a:pt x="705" y="393"/>
                </a:lnTo>
                <a:lnTo>
                  <a:pt x="734" y="383"/>
                </a:lnTo>
                <a:lnTo>
                  <a:pt x="761" y="371"/>
                </a:lnTo>
                <a:lnTo>
                  <a:pt x="786" y="357"/>
                </a:lnTo>
                <a:lnTo>
                  <a:pt x="808" y="339"/>
                </a:lnTo>
                <a:lnTo>
                  <a:pt x="831" y="319"/>
                </a:lnTo>
                <a:lnTo>
                  <a:pt x="851" y="296"/>
                </a:lnTo>
                <a:lnTo>
                  <a:pt x="870" y="272"/>
                </a:lnTo>
                <a:lnTo>
                  <a:pt x="889" y="247"/>
                </a:lnTo>
                <a:lnTo>
                  <a:pt x="908" y="222"/>
                </a:lnTo>
                <a:lnTo>
                  <a:pt x="927" y="198"/>
                </a:lnTo>
                <a:lnTo>
                  <a:pt x="948" y="175"/>
                </a:lnTo>
                <a:lnTo>
                  <a:pt x="969" y="155"/>
                </a:lnTo>
                <a:lnTo>
                  <a:pt x="993" y="138"/>
                </a:lnTo>
                <a:lnTo>
                  <a:pt x="1018" y="125"/>
                </a:lnTo>
                <a:lnTo>
                  <a:pt x="1048" y="116"/>
                </a:lnTo>
                <a:lnTo>
                  <a:pt x="1079" y="112"/>
                </a:lnTo>
                <a:lnTo>
                  <a:pt x="1111" y="111"/>
                </a:lnTo>
                <a:lnTo>
                  <a:pt x="1145" y="114"/>
                </a:lnTo>
                <a:lnTo>
                  <a:pt x="1179" y="118"/>
                </a:lnTo>
                <a:lnTo>
                  <a:pt x="1213" y="123"/>
                </a:lnTo>
                <a:lnTo>
                  <a:pt x="1247" y="127"/>
                </a:lnTo>
                <a:lnTo>
                  <a:pt x="1281" y="129"/>
                </a:lnTo>
                <a:lnTo>
                  <a:pt x="1314" y="129"/>
                </a:lnTo>
                <a:lnTo>
                  <a:pt x="1345" y="125"/>
                </a:lnTo>
                <a:lnTo>
                  <a:pt x="1376" y="117"/>
                </a:lnTo>
                <a:lnTo>
                  <a:pt x="1406" y="105"/>
                </a:lnTo>
                <a:lnTo>
                  <a:pt x="1436" y="89"/>
                </a:lnTo>
                <a:lnTo>
                  <a:pt x="1466" y="73"/>
                </a:lnTo>
                <a:lnTo>
                  <a:pt x="1496" y="55"/>
                </a:lnTo>
                <a:lnTo>
                  <a:pt x="1525" y="38"/>
                </a:lnTo>
                <a:lnTo>
                  <a:pt x="1556" y="23"/>
                </a:lnTo>
                <a:lnTo>
                  <a:pt x="1586" y="11"/>
                </a:lnTo>
                <a:lnTo>
                  <a:pt x="1617" y="3"/>
                </a:lnTo>
                <a:lnTo>
                  <a:pt x="1649" y="0"/>
                </a:lnTo>
                <a:close/>
              </a:path>
            </a:pathLst>
          </a:custGeom>
          <a:solidFill>
            <a:schemeClr val="bg2"/>
          </a:solidFill>
          <a:ln w="0">
            <a:noFill/>
            <a:prstDash val="solid"/>
            <a:round/>
            <a:headEnd/>
            <a:tailEnd/>
          </a:ln>
        </p:spPr>
      </p:sp>
      <p:sp>
        <p:nvSpPr>
          <p:cNvPr id="2" name="Title 1"/>
          <p:cNvSpPr>
            <a:spLocks noGrp="1"/>
          </p:cNvSpPr>
          <p:nvPr>
            <p:ph type="ctrTitle"/>
          </p:nvPr>
        </p:nvSpPr>
        <p:spPr>
          <a:xfrm>
            <a:off x="1078523" y="1098388"/>
            <a:ext cx="10318418" cy="4394988"/>
          </a:xfrm>
        </p:spPr>
        <p:txBody>
          <a:bodyPr anchor="ctr">
            <a:noAutofit/>
          </a:bodyPr>
          <a:lstStyle>
            <a:lvl1pPr algn="ctr">
              <a:defRPr sz="10000" spc="800" baseline="0"/>
            </a:lvl1pPr>
          </a:lstStyle>
          <a:p>
            <a:r>
              <a:rPr lang="zh-TW" altLang="en-US"/>
              <a:t>按一下以編輯母片標題樣式</a:t>
            </a:r>
            <a:endParaRPr lang="en-US" dirty="0"/>
          </a:p>
        </p:txBody>
      </p:sp>
      <p:sp>
        <p:nvSpPr>
          <p:cNvPr id="3" name="Subtitle 2"/>
          <p:cNvSpPr>
            <a:spLocks noGrp="1"/>
          </p:cNvSpPr>
          <p:nvPr>
            <p:ph type="subTitle" idx="1"/>
          </p:nvPr>
        </p:nvSpPr>
        <p:spPr>
          <a:xfrm>
            <a:off x="2215045" y="5979196"/>
            <a:ext cx="8045373" cy="742279"/>
          </a:xfrm>
        </p:spPr>
        <p:txBody>
          <a:bodyPr anchor="t">
            <a:normAutofit/>
          </a:bodyPr>
          <a:lstStyle>
            <a:lvl1pPr marL="0" indent="0" algn="ctr">
              <a:lnSpc>
                <a:spcPct val="100000"/>
              </a:lnSpc>
              <a:buNone/>
              <a:defRPr sz="2000" b="1" i="0" cap="all" spc="400" baseline="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TW" altLang="en-US"/>
              <a:t>按一下以編輯母片子標題樣式</a:t>
            </a:r>
            <a:endParaRPr lang="en-US" dirty="0"/>
          </a:p>
        </p:txBody>
      </p:sp>
      <p:sp>
        <p:nvSpPr>
          <p:cNvPr id="4" name="Date Placeholder 3"/>
          <p:cNvSpPr>
            <a:spLocks noGrp="1"/>
          </p:cNvSpPr>
          <p:nvPr>
            <p:ph type="dt" sz="half" idx="10"/>
          </p:nvPr>
        </p:nvSpPr>
        <p:spPr>
          <a:xfrm>
            <a:off x="1078523" y="6375679"/>
            <a:ext cx="2329722" cy="348462"/>
          </a:xfrm>
        </p:spPr>
        <p:txBody>
          <a:bodyPr/>
          <a:lstStyle>
            <a:lvl1pPr>
              <a:defRPr baseline="0">
                <a:solidFill>
                  <a:schemeClr val="accent1">
                    <a:lumMod val="50000"/>
                  </a:schemeClr>
                </a:solidFill>
              </a:defRPr>
            </a:lvl1pPr>
          </a:lstStyle>
          <a:p>
            <a:fld id="{E3E8BC41-BCCF-488D-905C-7BB2883EDEC2}" type="datetimeFigureOut">
              <a:rPr lang="zh-TW" altLang="en-US" smtClean="0"/>
              <a:t>2019/5/8</a:t>
            </a:fld>
            <a:endParaRPr lang="zh-TW" altLang="en-US"/>
          </a:p>
        </p:txBody>
      </p:sp>
      <p:sp>
        <p:nvSpPr>
          <p:cNvPr id="5" name="Footer Placeholder 4"/>
          <p:cNvSpPr>
            <a:spLocks noGrp="1"/>
          </p:cNvSpPr>
          <p:nvPr>
            <p:ph type="ftr" sz="quarter" idx="11"/>
          </p:nvPr>
        </p:nvSpPr>
        <p:spPr>
          <a:xfrm>
            <a:off x="4180332" y="6375679"/>
            <a:ext cx="4114800" cy="345796"/>
          </a:xfrm>
        </p:spPr>
        <p:txBody>
          <a:bodyPr/>
          <a:lstStyle>
            <a:lvl1pPr>
              <a:defRPr baseline="0">
                <a:solidFill>
                  <a:schemeClr val="accent1">
                    <a:lumMod val="50000"/>
                  </a:schemeClr>
                </a:solidFill>
              </a:defRPr>
            </a:lvl1pPr>
          </a:lstStyle>
          <a:p>
            <a:endParaRPr lang="zh-TW" altLang="en-US"/>
          </a:p>
        </p:txBody>
      </p:sp>
      <p:sp>
        <p:nvSpPr>
          <p:cNvPr id="6" name="Slide Number Placeholder 5"/>
          <p:cNvSpPr>
            <a:spLocks noGrp="1"/>
          </p:cNvSpPr>
          <p:nvPr>
            <p:ph type="sldNum" sz="quarter" idx="12"/>
          </p:nvPr>
        </p:nvSpPr>
        <p:spPr>
          <a:xfrm>
            <a:off x="9067218" y="6375679"/>
            <a:ext cx="2329723" cy="345796"/>
          </a:xfrm>
        </p:spPr>
        <p:txBody>
          <a:bodyPr/>
          <a:lstStyle>
            <a:lvl1pPr>
              <a:defRPr baseline="0">
                <a:solidFill>
                  <a:schemeClr val="accent1">
                    <a:lumMod val="50000"/>
                  </a:schemeClr>
                </a:solidFill>
              </a:defRPr>
            </a:lvl1pPr>
          </a:lstStyle>
          <a:p>
            <a:fld id="{28E85B5C-32EF-42AA-A0BE-1B6505C9DA3C}" type="slidenum">
              <a:rPr lang="zh-TW" altLang="en-US" smtClean="0"/>
              <a:t>‹#›</a:t>
            </a:fld>
            <a:endParaRPr lang="zh-TW" altLang="en-US"/>
          </a:p>
        </p:txBody>
      </p:sp>
      <p:sp>
        <p:nvSpPr>
          <p:cNvPr id="13" name="Rectangle 12" title="left edge border"/>
          <p:cNvSpPr/>
          <p:nvPr/>
        </p:nvSpPr>
        <p:spPr>
          <a:xfrm>
            <a:off x="0" y="0"/>
            <a:ext cx="283464"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182975503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標題及內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TW" altLang="en-US"/>
              <a:t>按一下以編輯母片標題樣式</a:t>
            </a:r>
            <a:endParaRPr lang="en-US" dirty="0"/>
          </a:p>
        </p:txBody>
      </p:sp>
      <p:sp>
        <p:nvSpPr>
          <p:cNvPr id="3" name="Content Placeholder 2"/>
          <p:cNvSpPr>
            <a:spLocks noGrp="1"/>
          </p:cNvSpPr>
          <p:nvPr>
            <p:ph idx="1"/>
          </p:nvPr>
        </p:nvSpPr>
        <p:spPr/>
        <p:txBody>
          <a:bodyPr/>
          <a:lstStyle/>
          <a:p>
            <a:pPr lvl="0"/>
            <a:r>
              <a:rPr lang="zh-TW" altLang="en-US"/>
              <a:t>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4" name="Date Placeholder 3"/>
          <p:cNvSpPr>
            <a:spLocks noGrp="1"/>
          </p:cNvSpPr>
          <p:nvPr>
            <p:ph type="dt" sz="half" idx="10"/>
          </p:nvPr>
        </p:nvSpPr>
        <p:spPr/>
        <p:txBody>
          <a:bodyPr/>
          <a:lstStyle/>
          <a:p>
            <a:fld id="{E3E8BC41-BCCF-488D-905C-7BB2883EDEC2}" type="datetimeFigureOut">
              <a:rPr lang="zh-TW" altLang="en-US" smtClean="0"/>
              <a:t>2019/5/8</a:t>
            </a:fld>
            <a:endParaRPr lang="zh-TW" altLang="en-US"/>
          </a:p>
        </p:txBody>
      </p:sp>
      <p:sp>
        <p:nvSpPr>
          <p:cNvPr id="5" name="Footer Placeholder 4"/>
          <p:cNvSpPr>
            <a:spLocks noGrp="1"/>
          </p:cNvSpPr>
          <p:nvPr>
            <p:ph type="ftr" sz="quarter" idx="11"/>
          </p:nvPr>
        </p:nvSpPr>
        <p:spPr/>
        <p:txBody>
          <a:bodyPr/>
          <a:lstStyle/>
          <a:p>
            <a:endParaRPr lang="zh-TW" altLang="en-US"/>
          </a:p>
        </p:txBody>
      </p:sp>
      <p:sp>
        <p:nvSpPr>
          <p:cNvPr id="6" name="Slide Number Placeholder 5"/>
          <p:cNvSpPr>
            <a:spLocks noGrp="1"/>
          </p:cNvSpPr>
          <p:nvPr>
            <p:ph type="sldNum" sz="quarter" idx="12"/>
          </p:nvPr>
        </p:nvSpPr>
        <p:spPr/>
        <p:txBody>
          <a:bodyPr/>
          <a:lstStyle/>
          <a:p>
            <a:fld id="{28E85B5C-32EF-42AA-A0BE-1B6505C9DA3C}" type="slidenum">
              <a:rPr lang="zh-TW" altLang="en-US" smtClean="0"/>
              <a:t>‹#›</a:t>
            </a:fld>
            <a:endParaRPr lang="zh-TW" altLang="en-US"/>
          </a:p>
        </p:txBody>
      </p:sp>
    </p:spTree>
    <p:extLst>
      <p:ext uri="{BB962C8B-B14F-4D97-AF65-F5344CB8AC3E}">
        <p14:creationId xmlns:p14="http://schemas.microsoft.com/office/powerpoint/2010/main" val="198050413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secHead" preserve="1">
  <p:cSld name="章節標題">
    <p:bg>
      <p:bgPr>
        <a:solidFill>
          <a:schemeClr val="bg2"/>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242929" y="1073888"/>
            <a:ext cx="8187071" cy="4064627"/>
          </a:xfrm>
        </p:spPr>
        <p:txBody>
          <a:bodyPr anchor="b">
            <a:normAutofit/>
          </a:bodyPr>
          <a:lstStyle>
            <a:lvl1pPr>
              <a:defRPr sz="8400" spc="800" baseline="0">
                <a:solidFill>
                  <a:schemeClr val="tx2"/>
                </a:solidFill>
              </a:defRPr>
            </a:lvl1pPr>
          </a:lstStyle>
          <a:p>
            <a:r>
              <a:rPr lang="zh-TW" altLang="en-US"/>
              <a:t>按一下以編輯母片標題樣式</a:t>
            </a:r>
            <a:endParaRPr lang="en-US" dirty="0"/>
          </a:p>
        </p:txBody>
      </p:sp>
      <p:sp>
        <p:nvSpPr>
          <p:cNvPr id="3" name="Text Placeholder 2"/>
          <p:cNvSpPr>
            <a:spLocks noGrp="1"/>
          </p:cNvSpPr>
          <p:nvPr>
            <p:ph type="body" idx="1"/>
          </p:nvPr>
        </p:nvSpPr>
        <p:spPr>
          <a:xfrm>
            <a:off x="3242930" y="5159781"/>
            <a:ext cx="7017488" cy="951135"/>
          </a:xfrm>
        </p:spPr>
        <p:txBody>
          <a:bodyPr>
            <a:normAutofit/>
          </a:bodyPr>
          <a:lstStyle>
            <a:lvl1pPr marL="0" indent="0">
              <a:lnSpc>
                <a:spcPct val="100000"/>
              </a:lnSpc>
              <a:buNone/>
              <a:defRPr sz="2000" b="1" i="0" cap="all" spc="400" baseline="0">
                <a:solidFill>
                  <a:schemeClr val="accent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TW" altLang="en-US"/>
              <a:t>編輯母片文字樣式</a:t>
            </a:r>
          </a:p>
        </p:txBody>
      </p:sp>
      <p:sp>
        <p:nvSpPr>
          <p:cNvPr id="4" name="Date Placeholder 3"/>
          <p:cNvSpPr>
            <a:spLocks noGrp="1"/>
          </p:cNvSpPr>
          <p:nvPr>
            <p:ph type="dt" sz="half" idx="10"/>
          </p:nvPr>
        </p:nvSpPr>
        <p:spPr>
          <a:xfrm>
            <a:off x="3236546" y="6375679"/>
            <a:ext cx="1493947" cy="348462"/>
          </a:xfrm>
        </p:spPr>
        <p:txBody>
          <a:bodyPr/>
          <a:lstStyle>
            <a:lvl1pPr>
              <a:defRPr baseline="0">
                <a:solidFill>
                  <a:schemeClr val="tx2"/>
                </a:solidFill>
              </a:defRPr>
            </a:lvl1pPr>
          </a:lstStyle>
          <a:p>
            <a:fld id="{E3E8BC41-BCCF-488D-905C-7BB2883EDEC2}" type="datetimeFigureOut">
              <a:rPr lang="zh-TW" altLang="en-US" smtClean="0"/>
              <a:t>2019/5/8</a:t>
            </a:fld>
            <a:endParaRPr lang="zh-TW" altLang="en-US"/>
          </a:p>
        </p:txBody>
      </p:sp>
      <p:sp>
        <p:nvSpPr>
          <p:cNvPr id="5" name="Footer Placeholder 4"/>
          <p:cNvSpPr>
            <a:spLocks noGrp="1"/>
          </p:cNvSpPr>
          <p:nvPr>
            <p:ph type="ftr" sz="quarter" idx="11"/>
          </p:nvPr>
        </p:nvSpPr>
        <p:spPr>
          <a:xfrm>
            <a:off x="5279064" y="6375679"/>
            <a:ext cx="4114800" cy="345796"/>
          </a:xfrm>
        </p:spPr>
        <p:txBody>
          <a:bodyPr/>
          <a:lstStyle>
            <a:lvl1pPr>
              <a:defRPr baseline="0">
                <a:solidFill>
                  <a:schemeClr val="tx2"/>
                </a:solidFill>
              </a:defRPr>
            </a:lvl1pPr>
          </a:lstStyle>
          <a:p>
            <a:endParaRPr lang="zh-TW" altLang="en-US"/>
          </a:p>
        </p:txBody>
      </p:sp>
      <p:sp>
        <p:nvSpPr>
          <p:cNvPr id="6" name="Slide Number Placeholder 5"/>
          <p:cNvSpPr>
            <a:spLocks noGrp="1"/>
          </p:cNvSpPr>
          <p:nvPr>
            <p:ph type="sldNum" sz="quarter" idx="12"/>
          </p:nvPr>
        </p:nvSpPr>
        <p:spPr>
          <a:xfrm>
            <a:off x="9942434" y="6375679"/>
            <a:ext cx="1487566" cy="345796"/>
          </a:xfrm>
        </p:spPr>
        <p:txBody>
          <a:bodyPr/>
          <a:lstStyle>
            <a:lvl1pPr>
              <a:defRPr baseline="0">
                <a:solidFill>
                  <a:schemeClr val="tx2"/>
                </a:solidFill>
              </a:defRPr>
            </a:lvl1pPr>
          </a:lstStyle>
          <a:p>
            <a:fld id="{28E85B5C-32EF-42AA-A0BE-1B6505C9DA3C}" type="slidenum">
              <a:rPr lang="zh-TW" altLang="en-US" smtClean="0"/>
              <a:t>‹#›</a:t>
            </a:fld>
            <a:endParaRPr lang="zh-TW" altLang="en-US"/>
          </a:p>
        </p:txBody>
      </p:sp>
      <p:grpSp>
        <p:nvGrpSpPr>
          <p:cNvPr id="7" name="Group 6" title="left scallop shape"/>
          <p:cNvGrpSpPr/>
          <p:nvPr/>
        </p:nvGrpSpPr>
        <p:grpSpPr>
          <a:xfrm>
            <a:off x="0" y="0"/>
            <a:ext cx="2814638" cy="6858000"/>
            <a:chOff x="0" y="0"/>
            <a:chExt cx="2814638" cy="6858000"/>
          </a:xfrm>
        </p:grpSpPr>
        <p:sp>
          <p:nvSpPr>
            <p:cNvPr id="11" name="Freeform 6" title="left scallop shape"/>
            <p:cNvSpPr/>
            <p:nvPr/>
          </p:nvSpPr>
          <p:spPr bwMode="auto">
            <a:xfrm>
              <a:off x="0" y="0"/>
              <a:ext cx="2814638" cy="6858000"/>
            </a:xfrm>
            <a:custGeom>
              <a:avLst/>
              <a:gdLst/>
              <a:ahLst/>
              <a:cxnLst/>
              <a:rect l="0" t="0" r="r" b="b"/>
              <a:pathLst>
                <a:path w="1773" h="4320">
                  <a:moveTo>
                    <a:pt x="0" y="0"/>
                  </a:moveTo>
                  <a:lnTo>
                    <a:pt x="891" y="0"/>
                  </a:lnTo>
                  <a:lnTo>
                    <a:pt x="906" y="56"/>
                  </a:lnTo>
                  <a:lnTo>
                    <a:pt x="921" y="111"/>
                  </a:lnTo>
                  <a:lnTo>
                    <a:pt x="938" y="165"/>
                  </a:lnTo>
                  <a:lnTo>
                    <a:pt x="957" y="217"/>
                  </a:lnTo>
                  <a:lnTo>
                    <a:pt x="980" y="266"/>
                  </a:lnTo>
                  <a:lnTo>
                    <a:pt x="1007" y="312"/>
                  </a:lnTo>
                  <a:lnTo>
                    <a:pt x="1036" y="351"/>
                  </a:lnTo>
                  <a:lnTo>
                    <a:pt x="1069" y="387"/>
                  </a:lnTo>
                  <a:lnTo>
                    <a:pt x="1105" y="422"/>
                  </a:lnTo>
                  <a:lnTo>
                    <a:pt x="1145" y="456"/>
                  </a:lnTo>
                  <a:lnTo>
                    <a:pt x="1185" y="487"/>
                  </a:lnTo>
                  <a:lnTo>
                    <a:pt x="1227" y="520"/>
                  </a:lnTo>
                  <a:lnTo>
                    <a:pt x="1270" y="551"/>
                  </a:lnTo>
                  <a:lnTo>
                    <a:pt x="1311" y="584"/>
                  </a:lnTo>
                  <a:lnTo>
                    <a:pt x="1352" y="617"/>
                  </a:lnTo>
                  <a:lnTo>
                    <a:pt x="1390" y="651"/>
                  </a:lnTo>
                  <a:lnTo>
                    <a:pt x="1425" y="687"/>
                  </a:lnTo>
                  <a:lnTo>
                    <a:pt x="1456" y="725"/>
                  </a:lnTo>
                  <a:lnTo>
                    <a:pt x="1484" y="765"/>
                  </a:lnTo>
                  <a:lnTo>
                    <a:pt x="1505" y="808"/>
                  </a:lnTo>
                  <a:lnTo>
                    <a:pt x="1521" y="856"/>
                  </a:lnTo>
                  <a:lnTo>
                    <a:pt x="1530" y="907"/>
                  </a:lnTo>
                  <a:lnTo>
                    <a:pt x="1534" y="960"/>
                  </a:lnTo>
                  <a:lnTo>
                    <a:pt x="1534" y="1013"/>
                  </a:lnTo>
                  <a:lnTo>
                    <a:pt x="1530" y="1068"/>
                  </a:lnTo>
                  <a:lnTo>
                    <a:pt x="1523" y="1125"/>
                  </a:lnTo>
                  <a:lnTo>
                    <a:pt x="1515" y="1181"/>
                  </a:lnTo>
                  <a:lnTo>
                    <a:pt x="1508" y="1237"/>
                  </a:lnTo>
                  <a:lnTo>
                    <a:pt x="1501" y="1293"/>
                  </a:lnTo>
                  <a:lnTo>
                    <a:pt x="1496" y="1350"/>
                  </a:lnTo>
                  <a:lnTo>
                    <a:pt x="1494" y="1405"/>
                  </a:lnTo>
                  <a:lnTo>
                    <a:pt x="1497" y="1458"/>
                  </a:lnTo>
                  <a:lnTo>
                    <a:pt x="1504" y="1511"/>
                  </a:lnTo>
                  <a:lnTo>
                    <a:pt x="1517" y="1560"/>
                  </a:lnTo>
                  <a:lnTo>
                    <a:pt x="1535" y="1610"/>
                  </a:lnTo>
                  <a:lnTo>
                    <a:pt x="1557" y="1659"/>
                  </a:lnTo>
                  <a:lnTo>
                    <a:pt x="1583" y="1708"/>
                  </a:lnTo>
                  <a:lnTo>
                    <a:pt x="1611" y="1757"/>
                  </a:lnTo>
                  <a:lnTo>
                    <a:pt x="1640" y="1807"/>
                  </a:lnTo>
                  <a:lnTo>
                    <a:pt x="1669" y="1855"/>
                  </a:lnTo>
                  <a:lnTo>
                    <a:pt x="1696" y="1905"/>
                  </a:lnTo>
                  <a:lnTo>
                    <a:pt x="1721" y="1954"/>
                  </a:lnTo>
                  <a:lnTo>
                    <a:pt x="1742" y="2006"/>
                  </a:lnTo>
                  <a:lnTo>
                    <a:pt x="1759" y="2057"/>
                  </a:lnTo>
                  <a:lnTo>
                    <a:pt x="1769" y="2108"/>
                  </a:lnTo>
                  <a:lnTo>
                    <a:pt x="1773" y="2160"/>
                  </a:lnTo>
                  <a:lnTo>
                    <a:pt x="1769" y="2212"/>
                  </a:lnTo>
                  <a:lnTo>
                    <a:pt x="1759" y="2263"/>
                  </a:lnTo>
                  <a:lnTo>
                    <a:pt x="1742" y="2314"/>
                  </a:lnTo>
                  <a:lnTo>
                    <a:pt x="1721" y="2366"/>
                  </a:lnTo>
                  <a:lnTo>
                    <a:pt x="1696" y="2415"/>
                  </a:lnTo>
                  <a:lnTo>
                    <a:pt x="1669" y="2465"/>
                  </a:lnTo>
                  <a:lnTo>
                    <a:pt x="1640" y="2513"/>
                  </a:lnTo>
                  <a:lnTo>
                    <a:pt x="1611" y="2563"/>
                  </a:lnTo>
                  <a:lnTo>
                    <a:pt x="1583" y="2612"/>
                  </a:lnTo>
                  <a:lnTo>
                    <a:pt x="1557" y="2661"/>
                  </a:lnTo>
                  <a:lnTo>
                    <a:pt x="1535" y="2710"/>
                  </a:lnTo>
                  <a:lnTo>
                    <a:pt x="1517" y="2760"/>
                  </a:lnTo>
                  <a:lnTo>
                    <a:pt x="1504" y="2809"/>
                  </a:lnTo>
                  <a:lnTo>
                    <a:pt x="1497" y="2862"/>
                  </a:lnTo>
                  <a:lnTo>
                    <a:pt x="1494" y="2915"/>
                  </a:lnTo>
                  <a:lnTo>
                    <a:pt x="1496" y="2970"/>
                  </a:lnTo>
                  <a:lnTo>
                    <a:pt x="1501" y="3027"/>
                  </a:lnTo>
                  <a:lnTo>
                    <a:pt x="1508" y="3083"/>
                  </a:lnTo>
                  <a:lnTo>
                    <a:pt x="1515" y="3139"/>
                  </a:lnTo>
                  <a:lnTo>
                    <a:pt x="1523" y="3195"/>
                  </a:lnTo>
                  <a:lnTo>
                    <a:pt x="1530" y="3252"/>
                  </a:lnTo>
                  <a:lnTo>
                    <a:pt x="1534" y="3307"/>
                  </a:lnTo>
                  <a:lnTo>
                    <a:pt x="1534" y="3360"/>
                  </a:lnTo>
                  <a:lnTo>
                    <a:pt x="1530" y="3413"/>
                  </a:lnTo>
                  <a:lnTo>
                    <a:pt x="1521" y="3464"/>
                  </a:lnTo>
                  <a:lnTo>
                    <a:pt x="1505" y="3512"/>
                  </a:lnTo>
                  <a:lnTo>
                    <a:pt x="1484" y="3555"/>
                  </a:lnTo>
                  <a:lnTo>
                    <a:pt x="1456" y="3595"/>
                  </a:lnTo>
                  <a:lnTo>
                    <a:pt x="1425" y="3633"/>
                  </a:lnTo>
                  <a:lnTo>
                    <a:pt x="1390" y="3669"/>
                  </a:lnTo>
                  <a:lnTo>
                    <a:pt x="1352" y="3703"/>
                  </a:lnTo>
                  <a:lnTo>
                    <a:pt x="1311" y="3736"/>
                  </a:lnTo>
                  <a:lnTo>
                    <a:pt x="1270" y="3769"/>
                  </a:lnTo>
                  <a:lnTo>
                    <a:pt x="1227" y="3800"/>
                  </a:lnTo>
                  <a:lnTo>
                    <a:pt x="1185" y="3833"/>
                  </a:lnTo>
                  <a:lnTo>
                    <a:pt x="1145" y="3864"/>
                  </a:lnTo>
                  <a:lnTo>
                    <a:pt x="1105" y="3898"/>
                  </a:lnTo>
                  <a:lnTo>
                    <a:pt x="1069" y="3933"/>
                  </a:lnTo>
                  <a:lnTo>
                    <a:pt x="1036" y="3969"/>
                  </a:lnTo>
                  <a:lnTo>
                    <a:pt x="1007" y="4008"/>
                  </a:lnTo>
                  <a:lnTo>
                    <a:pt x="980" y="4054"/>
                  </a:lnTo>
                  <a:lnTo>
                    <a:pt x="957" y="4103"/>
                  </a:lnTo>
                  <a:lnTo>
                    <a:pt x="938" y="4155"/>
                  </a:lnTo>
                  <a:lnTo>
                    <a:pt x="921" y="4209"/>
                  </a:lnTo>
                  <a:lnTo>
                    <a:pt x="906" y="4264"/>
                  </a:lnTo>
                  <a:lnTo>
                    <a:pt x="891" y="4320"/>
                  </a:lnTo>
                  <a:lnTo>
                    <a:pt x="0" y="4320"/>
                  </a:lnTo>
                  <a:lnTo>
                    <a:pt x="0" y="0"/>
                  </a:lnTo>
                  <a:close/>
                </a:path>
              </a:pathLst>
            </a:custGeom>
            <a:solidFill>
              <a:schemeClr val="tx2"/>
            </a:solidFill>
            <a:ln w="0">
              <a:noFill/>
              <a:prstDash val="solid"/>
              <a:round/>
              <a:headEnd/>
              <a:tailEnd/>
            </a:ln>
          </p:spPr>
        </p:sp>
        <p:sp>
          <p:nvSpPr>
            <p:cNvPr id="16" name="Freeform 11" title="left scallop inline"/>
            <p:cNvSpPr/>
            <p:nvPr/>
          </p:nvSpPr>
          <p:spPr bwMode="auto">
            <a:xfrm>
              <a:off x="874382" y="0"/>
              <a:ext cx="1646238" cy="6858000"/>
            </a:xfrm>
            <a:custGeom>
              <a:avLst/>
              <a:gdLst/>
              <a:ahLst/>
              <a:cxnLst/>
              <a:rect l="0" t="0" r="r" b="b"/>
              <a:pathLst>
                <a:path w="1037" h="4320">
                  <a:moveTo>
                    <a:pt x="0" y="0"/>
                  </a:moveTo>
                  <a:lnTo>
                    <a:pt x="171" y="0"/>
                  </a:lnTo>
                  <a:lnTo>
                    <a:pt x="188" y="55"/>
                  </a:lnTo>
                  <a:lnTo>
                    <a:pt x="204" y="110"/>
                  </a:lnTo>
                  <a:lnTo>
                    <a:pt x="220" y="166"/>
                  </a:lnTo>
                  <a:lnTo>
                    <a:pt x="234" y="223"/>
                  </a:lnTo>
                  <a:lnTo>
                    <a:pt x="251" y="278"/>
                  </a:lnTo>
                  <a:lnTo>
                    <a:pt x="269" y="331"/>
                  </a:lnTo>
                  <a:lnTo>
                    <a:pt x="292" y="381"/>
                  </a:lnTo>
                  <a:lnTo>
                    <a:pt x="319" y="427"/>
                  </a:lnTo>
                  <a:lnTo>
                    <a:pt x="349" y="466"/>
                  </a:lnTo>
                  <a:lnTo>
                    <a:pt x="382" y="503"/>
                  </a:lnTo>
                  <a:lnTo>
                    <a:pt x="420" y="537"/>
                  </a:lnTo>
                  <a:lnTo>
                    <a:pt x="460" y="571"/>
                  </a:lnTo>
                  <a:lnTo>
                    <a:pt x="502" y="603"/>
                  </a:lnTo>
                  <a:lnTo>
                    <a:pt x="544" y="635"/>
                  </a:lnTo>
                  <a:lnTo>
                    <a:pt x="587" y="668"/>
                  </a:lnTo>
                  <a:lnTo>
                    <a:pt x="628" y="700"/>
                  </a:lnTo>
                  <a:lnTo>
                    <a:pt x="667" y="734"/>
                  </a:lnTo>
                  <a:lnTo>
                    <a:pt x="703" y="771"/>
                  </a:lnTo>
                  <a:lnTo>
                    <a:pt x="736" y="808"/>
                  </a:lnTo>
                  <a:lnTo>
                    <a:pt x="763" y="848"/>
                  </a:lnTo>
                  <a:lnTo>
                    <a:pt x="786" y="893"/>
                  </a:lnTo>
                  <a:lnTo>
                    <a:pt x="800" y="937"/>
                  </a:lnTo>
                  <a:lnTo>
                    <a:pt x="809" y="986"/>
                  </a:lnTo>
                  <a:lnTo>
                    <a:pt x="813" y="1034"/>
                  </a:lnTo>
                  <a:lnTo>
                    <a:pt x="812" y="1085"/>
                  </a:lnTo>
                  <a:lnTo>
                    <a:pt x="808" y="1136"/>
                  </a:lnTo>
                  <a:lnTo>
                    <a:pt x="803" y="1189"/>
                  </a:lnTo>
                  <a:lnTo>
                    <a:pt x="796" y="1242"/>
                  </a:lnTo>
                  <a:lnTo>
                    <a:pt x="788" y="1295"/>
                  </a:lnTo>
                  <a:lnTo>
                    <a:pt x="782" y="1348"/>
                  </a:lnTo>
                  <a:lnTo>
                    <a:pt x="778" y="1401"/>
                  </a:lnTo>
                  <a:lnTo>
                    <a:pt x="775" y="1452"/>
                  </a:lnTo>
                  <a:lnTo>
                    <a:pt x="778" y="1502"/>
                  </a:lnTo>
                  <a:lnTo>
                    <a:pt x="784" y="1551"/>
                  </a:lnTo>
                  <a:lnTo>
                    <a:pt x="797" y="1602"/>
                  </a:lnTo>
                  <a:lnTo>
                    <a:pt x="817" y="1652"/>
                  </a:lnTo>
                  <a:lnTo>
                    <a:pt x="841" y="1702"/>
                  </a:lnTo>
                  <a:lnTo>
                    <a:pt x="868" y="1752"/>
                  </a:lnTo>
                  <a:lnTo>
                    <a:pt x="896" y="1801"/>
                  </a:lnTo>
                  <a:lnTo>
                    <a:pt x="926" y="1851"/>
                  </a:lnTo>
                  <a:lnTo>
                    <a:pt x="953" y="1901"/>
                  </a:lnTo>
                  <a:lnTo>
                    <a:pt x="980" y="1952"/>
                  </a:lnTo>
                  <a:lnTo>
                    <a:pt x="1003" y="2003"/>
                  </a:lnTo>
                  <a:lnTo>
                    <a:pt x="1021" y="2054"/>
                  </a:lnTo>
                  <a:lnTo>
                    <a:pt x="1031" y="2106"/>
                  </a:lnTo>
                  <a:lnTo>
                    <a:pt x="1037" y="2160"/>
                  </a:lnTo>
                  <a:lnTo>
                    <a:pt x="1031" y="2214"/>
                  </a:lnTo>
                  <a:lnTo>
                    <a:pt x="1021" y="2266"/>
                  </a:lnTo>
                  <a:lnTo>
                    <a:pt x="1003" y="2317"/>
                  </a:lnTo>
                  <a:lnTo>
                    <a:pt x="980" y="2368"/>
                  </a:lnTo>
                  <a:lnTo>
                    <a:pt x="953" y="2419"/>
                  </a:lnTo>
                  <a:lnTo>
                    <a:pt x="926" y="2469"/>
                  </a:lnTo>
                  <a:lnTo>
                    <a:pt x="896" y="2519"/>
                  </a:lnTo>
                  <a:lnTo>
                    <a:pt x="868" y="2568"/>
                  </a:lnTo>
                  <a:lnTo>
                    <a:pt x="841" y="2618"/>
                  </a:lnTo>
                  <a:lnTo>
                    <a:pt x="817" y="2668"/>
                  </a:lnTo>
                  <a:lnTo>
                    <a:pt x="797" y="2718"/>
                  </a:lnTo>
                  <a:lnTo>
                    <a:pt x="784" y="2769"/>
                  </a:lnTo>
                  <a:lnTo>
                    <a:pt x="778" y="2818"/>
                  </a:lnTo>
                  <a:lnTo>
                    <a:pt x="775" y="2868"/>
                  </a:lnTo>
                  <a:lnTo>
                    <a:pt x="778" y="2919"/>
                  </a:lnTo>
                  <a:lnTo>
                    <a:pt x="782" y="2972"/>
                  </a:lnTo>
                  <a:lnTo>
                    <a:pt x="788" y="3025"/>
                  </a:lnTo>
                  <a:lnTo>
                    <a:pt x="796" y="3078"/>
                  </a:lnTo>
                  <a:lnTo>
                    <a:pt x="803" y="3131"/>
                  </a:lnTo>
                  <a:lnTo>
                    <a:pt x="808" y="3184"/>
                  </a:lnTo>
                  <a:lnTo>
                    <a:pt x="812" y="3235"/>
                  </a:lnTo>
                  <a:lnTo>
                    <a:pt x="813" y="3286"/>
                  </a:lnTo>
                  <a:lnTo>
                    <a:pt x="809" y="3334"/>
                  </a:lnTo>
                  <a:lnTo>
                    <a:pt x="800" y="3383"/>
                  </a:lnTo>
                  <a:lnTo>
                    <a:pt x="786" y="3427"/>
                  </a:lnTo>
                  <a:lnTo>
                    <a:pt x="763" y="3472"/>
                  </a:lnTo>
                  <a:lnTo>
                    <a:pt x="736" y="3512"/>
                  </a:lnTo>
                  <a:lnTo>
                    <a:pt x="703" y="3549"/>
                  </a:lnTo>
                  <a:lnTo>
                    <a:pt x="667" y="3586"/>
                  </a:lnTo>
                  <a:lnTo>
                    <a:pt x="628" y="3620"/>
                  </a:lnTo>
                  <a:lnTo>
                    <a:pt x="587" y="3652"/>
                  </a:lnTo>
                  <a:lnTo>
                    <a:pt x="544" y="3685"/>
                  </a:lnTo>
                  <a:lnTo>
                    <a:pt x="502" y="3717"/>
                  </a:lnTo>
                  <a:lnTo>
                    <a:pt x="460" y="3749"/>
                  </a:lnTo>
                  <a:lnTo>
                    <a:pt x="420" y="3783"/>
                  </a:lnTo>
                  <a:lnTo>
                    <a:pt x="382" y="3817"/>
                  </a:lnTo>
                  <a:lnTo>
                    <a:pt x="349" y="3854"/>
                  </a:lnTo>
                  <a:lnTo>
                    <a:pt x="319" y="3893"/>
                  </a:lnTo>
                  <a:lnTo>
                    <a:pt x="292" y="3939"/>
                  </a:lnTo>
                  <a:lnTo>
                    <a:pt x="269" y="3989"/>
                  </a:lnTo>
                  <a:lnTo>
                    <a:pt x="251" y="4042"/>
                  </a:lnTo>
                  <a:lnTo>
                    <a:pt x="234" y="4097"/>
                  </a:lnTo>
                  <a:lnTo>
                    <a:pt x="220" y="4154"/>
                  </a:lnTo>
                  <a:lnTo>
                    <a:pt x="204" y="4210"/>
                  </a:lnTo>
                  <a:lnTo>
                    <a:pt x="188" y="4265"/>
                  </a:lnTo>
                  <a:lnTo>
                    <a:pt x="171" y="4320"/>
                  </a:lnTo>
                  <a:lnTo>
                    <a:pt x="0" y="4320"/>
                  </a:lnTo>
                  <a:lnTo>
                    <a:pt x="17" y="4278"/>
                  </a:lnTo>
                  <a:lnTo>
                    <a:pt x="33" y="4232"/>
                  </a:lnTo>
                  <a:lnTo>
                    <a:pt x="46" y="4183"/>
                  </a:lnTo>
                  <a:lnTo>
                    <a:pt x="60" y="4131"/>
                  </a:lnTo>
                  <a:lnTo>
                    <a:pt x="75" y="4075"/>
                  </a:lnTo>
                  <a:lnTo>
                    <a:pt x="90" y="4019"/>
                  </a:lnTo>
                  <a:lnTo>
                    <a:pt x="109" y="3964"/>
                  </a:lnTo>
                  <a:lnTo>
                    <a:pt x="129" y="3909"/>
                  </a:lnTo>
                  <a:lnTo>
                    <a:pt x="156" y="3855"/>
                  </a:lnTo>
                  <a:lnTo>
                    <a:pt x="186" y="3804"/>
                  </a:lnTo>
                  <a:lnTo>
                    <a:pt x="222" y="3756"/>
                  </a:lnTo>
                  <a:lnTo>
                    <a:pt x="261" y="3713"/>
                  </a:lnTo>
                  <a:lnTo>
                    <a:pt x="303" y="3672"/>
                  </a:lnTo>
                  <a:lnTo>
                    <a:pt x="348" y="3634"/>
                  </a:lnTo>
                  <a:lnTo>
                    <a:pt x="392" y="3599"/>
                  </a:lnTo>
                  <a:lnTo>
                    <a:pt x="438" y="3565"/>
                  </a:lnTo>
                  <a:lnTo>
                    <a:pt x="482" y="3531"/>
                  </a:lnTo>
                  <a:lnTo>
                    <a:pt x="523" y="3499"/>
                  </a:lnTo>
                  <a:lnTo>
                    <a:pt x="561" y="3466"/>
                  </a:lnTo>
                  <a:lnTo>
                    <a:pt x="594" y="3434"/>
                  </a:lnTo>
                  <a:lnTo>
                    <a:pt x="620" y="3400"/>
                  </a:lnTo>
                  <a:lnTo>
                    <a:pt x="638" y="3367"/>
                  </a:lnTo>
                  <a:lnTo>
                    <a:pt x="647" y="3336"/>
                  </a:lnTo>
                  <a:lnTo>
                    <a:pt x="652" y="3302"/>
                  </a:lnTo>
                  <a:lnTo>
                    <a:pt x="654" y="3265"/>
                  </a:lnTo>
                  <a:lnTo>
                    <a:pt x="651" y="3224"/>
                  </a:lnTo>
                  <a:lnTo>
                    <a:pt x="647" y="3181"/>
                  </a:lnTo>
                  <a:lnTo>
                    <a:pt x="642" y="3137"/>
                  </a:lnTo>
                  <a:lnTo>
                    <a:pt x="637" y="3091"/>
                  </a:lnTo>
                  <a:lnTo>
                    <a:pt x="626" y="3021"/>
                  </a:lnTo>
                  <a:lnTo>
                    <a:pt x="620" y="2952"/>
                  </a:lnTo>
                  <a:lnTo>
                    <a:pt x="616" y="2881"/>
                  </a:lnTo>
                  <a:lnTo>
                    <a:pt x="618" y="2809"/>
                  </a:lnTo>
                  <a:lnTo>
                    <a:pt x="628" y="2737"/>
                  </a:lnTo>
                  <a:lnTo>
                    <a:pt x="642" y="2681"/>
                  </a:lnTo>
                  <a:lnTo>
                    <a:pt x="661" y="2626"/>
                  </a:lnTo>
                  <a:lnTo>
                    <a:pt x="685" y="2574"/>
                  </a:lnTo>
                  <a:lnTo>
                    <a:pt x="711" y="2521"/>
                  </a:lnTo>
                  <a:lnTo>
                    <a:pt x="739" y="2472"/>
                  </a:lnTo>
                  <a:lnTo>
                    <a:pt x="767" y="2423"/>
                  </a:lnTo>
                  <a:lnTo>
                    <a:pt x="791" y="2381"/>
                  </a:lnTo>
                  <a:lnTo>
                    <a:pt x="813" y="2342"/>
                  </a:lnTo>
                  <a:lnTo>
                    <a:pt x="834" y="2303"/>
                  </a:lnTo>
                  <a:lnTo>
                    <a:pt x="851" y="2265"/>
                  </a:lnTo>
                  <a:lnTo>
                    <a:pt x="864" y="2228"/>
                  </a:lnTo>
                  <a:lnTo>
                    <a:pt x="873" y="2194"/>
                  </a:lnTo>
                  <a:lnTo>
                    <a:pt x="876" y="2160"/>
                  </a:lnTo>
                  <a:lnTo>
                    <a:pt x="873" y="2126"/>
                  </a:lnTo>
                  <a:lnTo>
                    <a:pt x="864" y="2092"/>
                  </a:lnTo>
                  <a:lnTo>
                    <a:pt x="851" y="2055"/>
                  </a:lnTo>
                  <a:lnTo>
                    <a:pt x="834" y="2017"/>
                  </a:lnTo>
                  <a:lnTo>
                    <a:pt x="813" y="1978"/>
                  </a:lnTo>
                  <a:lnTo>
                    <a:pt x="791" y="1939"/>
                  </a:lnTo>
                  <a:lnTo>
                    <a:pt x="767" y="1897"/>
                  </a:lnTo>
                  <a:lnTo>
                    <a:pt x="739" y="1848"/>
                  </a:lnTo>
                  <a:lnTo>
                    <a:pt x="711" y="1799"/>
                  </a:lnTo>
                  <a:lnTo>
                    <a:pt x="685" y="1746"/>
                  </a:lnTo>
                  <a:lnTo>
                    <a:pt x="661" y="1694"/>
                  </a:lnTo>
                  <a:lnTo>
                    <a:pt x="642" y="1639"/>
                  </a:lnTo>
                  <a:lnTo>
                    <a:pt x="628" y="1583"/>
                  </a:lnTo>
                  <a:lnTo>
                    <a:pt x="618" y="1511"/>
                  </a:lnTo>
                  <a:lnTo>
                    <a:pt x="616" y="1439"/>
                  </a:lnTo>
                  <a:lnTo>
                    <a:pt x="620" y="1368"/>
                  </a:lnTo>
                  <a:lnTo>
                    <a:pt x="626" y="1299"/>
                  </a:lnTo>
                  <a:lnTo>
                    <a:pt x="637" y="1229"/>
                  </a:lnTo>
                  <a:lnTo>
                    <a:pt x="642" y="1183"/>
                  </a:lnTo>
                  <a:lnTo>
                    <a:pt x="647" y="1139"/>
                  </a:lnTo>
                  <a:lnTo>
                    <a:pt x="651" y="1096"/>
                  </a:lnTo>
                  <a:lnTo>
                    <a:pt x="654" y="1055"/>
                  </a:lnTo>
                  <a:lnTo>
                    <a:pt x="652" y="1018"/>
                  </a:lnTo>
                  <a:lnTo>
                    <a:pt x="647" y="984"/>
                  </a:lnTo>
                  <a:lnTo>
                    <a:pt x="638" y="953"/>
                  </a:lnTo>
                  <a:lnTo>
                    <a:pt x="620" y="920"/>
                  </a:lnTo>
                  <a:lnTo>
                    <a:pt x="594" y="886"/>
                  </a:lnTo>
                  <a:lnTo>
                    <a:pt x="561" y="854"/>
                  </a:lnTo>
                  <a:lnTo>
                    <a:pt x="523" y="822"/>
                  </a:lnTo>
                  <a:lnTo>
                    <a:pt x="482" y="789"/>
                  </a:lnTo>
                  <a:lnTo>
                    <a:pt x="438" y="755"/>
                  </a:lnTo>
                  <a:lnTo>
                    <a:pt x="392" y="721"/>
                  </a:lnTo>
                  <a:lnTo>
                    <a:pt x="348" y="686"/>
                  </a:lnTo>
                  <a:lnTo>
                    <a:pt x="303" y="648"/>
                  </a:lnTo>
                  <a:lnTo>
                    <a:pt x="261" y="607"/>
                  </a:lnTo>
                  <a:lnTo>
                    <a:pt x="222" y="564"/>
                  </a:lnTo>
                  <a:lnTo>
                    <a:pt x="186" y="516"/>
                  </a:lnTo>
                  <a:lnTo>
                    <a:pt x="156" y="465"/>
                  </a:lnTo>
                  <a:lnTo>
                    <a:pt x="129" y="411"/>
                  </a:lnTo>
                  <a:lnTo>
                    <a:pt x="109" y="356"/>
                  </a:lnTo>
                  <a:lnTo>
                    <a:pt x="90" y="301"/>
                  </a:lnTo>
                  <a:lnTo>
                    <a:pt x="75" y="245"/>
                  </a:lnTo>
                  <a:lnTo>
                    <a:pt x="60" y="189"/>
                  </a:lnTo>
                  <a:lnTo>
                    <a:pt x="46" y="137"/>
                  </a:lnTo>
                  <a:lnTo>
                    <a:pt x="33" y="88"/>
                  </a:lnTo>
                  <a:lnTo>
                    <a:pt x="17" y="42"/>
                  </a:lnTo>
                  <a:lnTo>
                    <a:pt x="0" y="0"/>
                  </a:lnTo>
                  <a:lnTo>
                    <a:pt x="0" y="0"/>
                  </a:lnTo>
                  <a:close/>
                </a:path>
              </a:pathLst>
            </a:custGeom>
            <a:solidFill>
              <a:schemeClr val="accent1"/>
            </a:solidFill>
            <a:ln w="0">
              <a:noFill/>
              <a:prstDash val="solid"/>
              <a:round/>
              <a:headEnd/>
              <a:tailEnd/>
            </a:ln>
          </p:spPr>
        </p:sp>
      </p:grpSp>
    </p:spTree>
    <p:extLst>
      <p:ext uri="{BB962C8B-B14F-4D97-AF65-F5344CB8AC3E}">
        <p14:creationId xmlns:p14="http://schemas.microsoft.com/office/powerpoint/2010/main" val="1381379676"/>
      </p:ext>
    </p:extLst>
  </p:cSld>
  <p:clrMapOvr>
    <a:overrideClrMapping bg1="dk1" tx1="lt1" bg2="dk2" tx2="lt2" accent1="accent1" accent2="accent2" accent3="accent3" accent4="accent4" accent5="accent5" accent6="accent6" hlink="hlink" folHlink="folHlink"/>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兩個內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TW" altLang="en-US"/>
              <a:t>按一下以編輯母片標題樣式</a:t>
            </a:r>
            <a:endParaRPr lang="en-US" dirty="0"/>
          </a:p>
        </p:txBody>
      </p:sp>
      <p:sp>
        <p:nvSpPr>
          <p:cNvPr id="3" name="Content Placeholder 2"/>
          <p:cNvSpPr>
            <a:spLocks noGrp="1"/>
          </p:cNvSpPr>
          <p:nvPr>
            <p:ph sz="half" idx="1"/>
          </p:nvPr>
        </p:nvSpPr>
        <p:spPr>
          <a:xfrm>
            <a:off x="1257300" y="2286000"/>
            <a:ext cx="4800600" cy="3619500"/>
          </a:xfrm>
        </p:spPr>
        <p:txBody>
          <a:bodyPr/>
          <a:lstStyle/>
          <a:p>
            <a:pPr lvl="0"/>
            <a:r>
              <a:rPr lang="zh-TW" altLang="en-US"/>
              <a:t>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4" name="Content Placeholder 3"/>
          <p:cNvSpPr>
            <a:spLocks noGrp="1"/>
          </p:cNvSpPr>
          <p:nvPr>
            <p:ph sz="half" idx="2"/>
          </p:nvPr>
        </p:nvSpPr>
        <p:spPr>
          <a:xfrm>
            <a:off x="6647796" y="2286000"/>
            <a:ext cx="4800600" cy="3619500"/>
          </a:xfrm>
        </p:spPr>
        <p:txBody>
          <a:bodyPr/>
          <a:lstStyle/>
          <a:p>
            <a:pPr lvl="0"/>
            <a:r>
              <a:rPr lang="zh-TW" altLang="en-US"/>
              <a:t>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5" name="Date Placeholder 4"/>
          <p:cNvSpPr>
            <a:spLocks noGrp="1"/>
          </p:cNvSpPr>
          <p:nvPr>
            <p:ph type="dt" sz="half" idx="10"/>
          </p:nvPr>
        </p:nvSpPr>
        <p:spPr/>
        <p:txBody>
          <a:bodyPr/>
          <a:lstStyle/>
          <a:p>
            <a:fld id="{E3E8BC41-BCCF-488D-905C-7BB2883EDEC2}" type="datetimeFigureOut">
              <a:rPr lang="zh-TW" altLang="en-US" smtClean="0"/>
              <a:t>2019/5/8</a:t>
            </a:fld>
            <a:endParaRPr lang="zh-TW" altLang="en-US"/>
          </a:p>
        </p:txBody>
      </p:sp>
      <p:sp>
        <p:nvSpPr>
          <p:cNvPr id="6" name="Footer Placeholder 5"/>
          <p:cNvSpPr>
            <a:spLocks noGrp="1"/>
          </p:cNvSpPr>
          <p:nvPr>
            <p:ph type="ftr" sz="quarter" idx="11"/>
          </p:nvPr>
        </p:nvSpPr>
        <p:spPr/>
        <p:txBody>
          <a:bodyPr/>
          <a:lstStyle/>
          <a:p>
            <a:endParaRPr lang="zh-TW" altLang="en-US"/>
          </a:p>
        </p:txBody>
      </p:sp>
      <p:sp>
        <p:nvSpPr>
          <p:cNvPr id="7" name="Slide Number Placeholder 6"/>
          <p:cNvSpPr>
            <a:spLocks noGrp="1"/>
          </p:cNvSpPr>
          <p:nvPr>
            <p:ph type="sldNum" sz="quarter" idx="12"/>
          </p:nvPr>
        </p:nvSpPr>
        <p:spPr/>
        <p:txBody>
          <a:bodyPr/>
          <a:lstStyle/>
          <a:p>
            <a:fld id="{28E85B5C-32EF-42AA-A0BE-1B6505C9DA3C}" type="slidenum">
              <a:rPr lang="zh-TW" altLang="en-US" smtClean="0"/>
              <a:t>‹#›</a:t>
            </a:fld>
            <a:endParaRPr lang="zh-TW" altLang="en-US"/>
          </a:p>
        </p:txBody>
      </p:sp>
    </p:spTree>
    <p:extLst>
      <p:ext uri="{BB962C8B-B14F-4D97-AF65-F5344CB8AC3E}">
        <p14:creationId xmlns:p14="http://schemas.microsoft.com/office/powerpoint/2010/main" val="894369915"/>
      </p:ext>
    </p:extLst>
  </p:cSld>
  <p:clrMapOvr>
    <a:masterClrMapping/>
  </p:clrMapOvr>
  <p:extLst mod="1">
    <p:ext uri="{DCECCB84-F9BA-43D5-87BE-67443E8EF086}">
      <p15:sldGuideLst xmlns:p15="http://schemas.microsoft.com/office/powerpoint/2012/main"/>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1252728" y="381000"/>
            <a:ext cx="10172700" cy="1493517"/>
          </a:xfrm>
        </p:spPr>
        <p:txBody>
          <a:bodyPr/>
          <a:lstStyle/>
          <a:p>
            <a:r>
              <a:rPr lang="zh-TW" altLang="en-US"/>
              <a:t>按一下以編輯母片標題樣式</a:t>
            </a:r>
            <a:endParaRPr lang="en-US" dirty="0"/>
          </a:p>
        </p:txBody>
      </p:sp>
      <p:sp>
        <p:nvSpPr>
          <p:cNvPr id="3" name="Text Placeholder 2"/>
          <p:cNvSpPr>
            <a:spLocks noGrp="1"/>
          </p:cNvSpPr>
          <p:nvPr>
            <p:ph type="body" idx="1"/>
          </p:nvPr>
        </p:nvSpPr>
        <p:spPr>
          <a:xfrm>
            <a:off x="1251678" y="2199633"/>
            <a:ext cx="4800600" cy="632529"/>
          </a:xfrm>
        </p:spPr>
        <p:txBody>
          <a:bodyPr anchor="b">
            <a:noAutofit/>
          </a:bodyPr>
          <a:lstStyle>
            <a:lvl1pPr marL="0" indent="0">
              <a:lnSpc>
                <a:spcPct val="100000"/>
              </a:lnSpc>
              <a:buNone/>
              <a:defRPr sz="1900" b="1" cap="all" spc="200" baseline="0">
                <a:solidFill>
                  <a:schemeClr val="tx2"/>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a:t>編輯母片文字樣式</a:t>
            </a:r>
          </a:p>
        </p:txBody>
      </p:sp>
      <p:sp>
        <p:nvSpPr>
          <p:cNvPr id="4" name="Content Placeholder 3"/>
          <p:cNvSpPr>
            <a:spLocks noGrp="1"/>
          </p:cNvSpPr>
          <p:nvPr>
            <p:ph sz="half" idx="2"/>
          </p:nvPr>
        </p:nvSpPr>
        <p:spPr>
          <a:xfrm>
            <a:off x="1257300" y="2909102"/>
            <a:ext cx="4800600" cy="2996398"/>
          </a:xfrm>
        </p:spPr>
        <p:txBody>
          <a:bodyPr/>
          <a:lstStyle/>
          <a:p>
            <a:pPr lvl="0"/>
            <a:r>
              <a:rPr lang="zh-TW" altLang="en-US"/>
              <a:t>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5" name="Text Placeholder 4"/>
          <p:cNvSpPr>
            <a:spLocks noGrp="1"/>
          </p:cNvSpPr>
          <p:nvPr>
            <p:ph type="body" sz="quarter" idx="3"/>
          </p:nvPr>
        </p:nvSpPr>
        <p:spPr>
          <a:xfrm>
            <a:off x="6633864" y="2199633"/>
            <a:ext cx="4800600" cy="632529"/>
          </a:xfrm>
        </p:spPr>
        <p:txBody>
          <a:bodyPr anchor="b">
            <a:noAutofit/>
          </a:bodyPr>
          <a:lstStyle>
            <a:lvl1pPr marL="0" indent="0">
              <a:lnSpc>
                <a:spcPct val="100000"/>
              </a:lnSpc>
              <a:buNone/>
              <a:defRPr sz="1900" b="1" cap="all" spc="200" baseline="0">
                <a:solidFill>
                  <a:schemeClr val="tx2"/>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a:t>編輯母片文字樣式</a:t>
            </a:r>
          </a:p>
        </p:txBody>
      </p:sp>
      <p:sp>
        <p:nvSpPr>
          <p:cNvPr id="6" name="Content Placeholder 5"/>
          <p:cNvSpPr>
            <a:spLocks noGrp="1"/>
          </p:cNvSpPr>
          <p:nvPr>
            <p:ph sz="quarter" idx="4"/>
          </p:nvPr>
        </p:nvSpPr>
        <p:spPr>
          <a:xfrm>
            <a:off x="6633864" y="2909102"/>
            <a:ext cx="4800600" cy="2996398"/>
          </a:xfrm>
        </p:spPr>
        <p:txBody>
          <a:bodyPr/>
          <a:lstStyle/>
          <a:p>
            <a:pPr lvl="0"/>
            <a:r>
              <a:rPr lang="zh-TW" altLang="en-US"/>
              <a:t>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7" name="Date Placeholder 6"/>
          <p:cNvSpPr>
            <a:spLocks noGrp="1"/>
          </p:cNvSpPr>
          <p:nvPr>
            <p:ph type="dt" sz="half" idx="10"/>
          </p:nvPr>
        </p:nvSpPr>
        <p:spPr/>
        <p:txBody>
          <a:bodyPr/>
          <a:lstStyle/>
          <a:p>
            <a:fld id="{E3E8BC41-BCCF-488D-905C-7BB2883EDEC2}" type="datetimeFigureOut">
              <a:rPr lang="zh-TW" altLang="en-US" smtClean="0"/>
              <a:t>2019/5/8</a:t>
            </a:fld>
            <a:endParaRPr lang="zh-TW" altLang="en-US"/>
          </a:p>
        </p:txBody>
      </p:sp>
      <p:sp>
        <p:nvSpPr>
          <p:cNvPr id="8" name="Footer Placeholder 7"/>
          <p:cNvSpPr>
            <a:spLocks noGrp="1"/>
          </p:cNvSpPr>
          <p:nvPr>
            <p:ph type="ftr" sz="quarter" idx="11"/>
          </p:nvPr>
        </p:nvSpPr>
        <p:spPr/>
        <p:txBody>
          <a:bodyPr/>
          <a:lstStyle/>
          <a:p>
            <a:endParaRPr lang="zh-TW" altLang="en-US"/>
          </a:p>
        </p:txBody>
      </p:sp>
      <p:sp>
        <p:nvSpPr>
          <p:cNvPr id="9" name="Slide Number Placeholder 8"/>
          <p:cNvSpPr>
            <a:spLocks noGrp="1"/>
          </p:cNvSpPr>
          <p:nvPr>
            <p:ph type="sldNum" sz="quarter" idx="12"/>
          </p:nvPr>
        </p:nvSpPr>
        <p:spPr/>
        <p:txBody>
          <a:bodyPr/>
          <a:lstStyle/>
          <a:p>
            <a:fld id="{28E85B5C-32EF-42AA-A0BE-1B6505C9DA3C}" type="slidenum">
              <a:rPr lang="zh-TW" altLang="en-US" smtClean="0"/>
              <a:t>‹#›</a:t>
            </a:fld>
            <a:endParaRPr lang="zh-TW" altLang="en-US"/>
          </a:p>
        </p:txBody>
      </p:sp>
    </p:spTree>
    <p:extLst>
      <p:ext uri="{BB962C8B-B14F-4D97-AF65-F5344CB8AC3E}">
        <p14:creationId xmlns:p14="http://schemas.microsoft.com/office/powerpoint/2010/main" val="4070138397"/>
      </p:ext>
    </p:extLst>
  </p:cSld>
  <p:clrMapOvr>
    <a:masterClrMapping/>
  </p:clrMapOvr>
  <p:extLst mod="1">
    <p:ext uri="{DCECCB84-F9BA-43D5-87BE-67443E8EF086}">
      <p15:sldGuideLst xmlns:p15="http://schemas.microsoft.com/office/powerpoint/2012/main"/>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TW" altLang="en-US"/>
              <a:t>按一下以編輯母片標題樣式</a:t>
            </a:r>
            <a:endParaRPr lang="en-US" dirty="0"/>
          </a:p>
        </p:txBody>
      </p:sp>
      <p:sp>
        <p:nvSpPr>
          <p:cNvPr id="3" name="Date Placeholder 2"/>
          <p:cNvSpPr>
            <a:spLocks noGrp="1"/>
          </p:cNvSpPr>
          <p:nvPr>
            <p:ph type="dt" sz="half" idx="10"/>
          </p:nvPr>
        </p:nvSpPr>
        <p:spPr/>
        <p:txBody>
          <a:bodyPr/>
          <a:lstStyle/>
          <a:p>
            <a:fld id="{E3E8BC41-BCCF-488D-905C-7BB2883EDEC2}" type="datetimeFigureOut">
              <a:rPr lang="zh-TW" altLang="en-US" smtClean="0"/>
              <a:t>2019/5/8</a:t>
            </a:fld>
            <a:endParaRPr lang="zh-TW" altLang="en-US"/>
          </a:p>
        </p:txBody>
      </p:sp>
      <p:sp>
        <p:nvSpPr>
          <p:cNvPr id="4" name="Footer Placeholder 3"/>
          <p:cNvSpPr>
            <a:spLocks noGrp="1"/>
          </p:cNvSpPr>
          <p:nvPr>
            <p:ph type="ftr" sz="quarter" idx="11"/>
          </p:nvPr>
        </p:nvSpPr>
        <p:spPr/>
        <p:txBody>
          <a:bodyPr/>
          <a:lstStyle/>
          <a:p>
            <a:endParaRPr lang="zh-TW" altLang="en-US"/>
          </a:p>
        </p:txBody>
      </p:sp>
      <p:sp>
        <p:nvSpPr>
          <p:cNvPr id="5" name="Slide Number Placeholder 4"/>
          <p:cNvSpPr>
            <a:spLocks noGrp="1"/>
          </p:cNvSpPr>
          <p:nvPr>
            <p:ph type="sldNum" sz="quarter" idx="12"/>
          </p:nvPr>
        </p:nvSpPr>
        <p:spPr/>
        <p:txBody>
          <a:bodyPr/>
          <a:lstStyle/>
          <a:p>
            <a:fld id="{28E85B5C-32EF-42AA-A0BE-1B6505C9DA3C}" type="slidenum">
              <a:rPr lang="zh-TW" altLang="en-US" smtClean="0"/>
              <a:t>‹#›</a:t>
            </a:fld>
            <a:endParaRPr lang="zh-TW" altLang="en-US"/>
          </a:p>
        </p:txBody>
      </p:sp>
    </p:spTree>
    <p:extLst>
      <p:ext uri="{BB962C8B-B14F-4D97-AF65-F5344CB8AC3E}">
        <p14:creationId xmlns:p14="http://schemas.microsoft.com/office/powerpoint/2010/main" val="299515342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3E8BC41-BCCF-488D-905C-7BB2883EDEC2}" type="datetimeFigureOut">
              <a:rPr lang="zh-TW" altLang="en-US" smtClean="0"/>
              <a:t>2019/5/8</a:t>
            </a:fld>
            <a:endParaRPr lang="zh-TW" altLang="en-US"/>
          </a:p>
        </p:txBody>
      </p:sp>
      <p:sp>
        <p:nvSpPr>
          <p:cNvPr id="3" name="Footer Placeholder 2"/>
          <p:cNvSpPr>
            <a:spLocks noGrp="1"/>
          </p:cNvSpPr>
          <p:nvPr>
            <p:ph type="ftr" sz="quarter" idx="11"/>
          </p:nvPr>
        </p:nvSpPr>
        <p:spPr/>
        <p:txBody>
          <a:bodyPr/>
          <a:lstStyle/>
          <a:p>
            <a:endParaRPr lang="zh-TW" altLang="en-US"/>
          </a:p>
        </p:txBody>
      </p:sp>
      <p:sp>
        <p:nvSpPr>
          <p:cNvPr id="4" name="Slide Number Placeholder 3"/>
          <p:cNvSpPr>
            <a:spLocks noGrp="1"/>
          </p:cNvSpPr>
          <p:nvPr>
            <p:ph type="sldNum" sz="quarter" idx="12"/>
          </p:nvPr>
        </p:nvSpPr>
        <p:spPr/>
        <p:txBody>
          <a:bodyPr/>
          <a:lstStyle/>
          <a:p>
            <a:fld id="{28E85B5C-32EF-42AA-A0BE-1B6505C9DA3C}" type="slidenum">
              <a:rPr lang="zh-TW" altLang="en-US" smtClean="0"/>
              <a:t>‹#›</a:t>
            </a:fld>
            <a:endParaRPr lang="zh-TW" altLang="en-US"/>
          </a:p>
        </p:txBody>
      </p:sp>
    </p:spTree>
    <p:extLst>
      <p:ext uri="{BB962C8B-B14F-4D97-AF65-F5344CB8AC3E}">
        <p14:creationId xmlns:p14="http://schemas.microsoft.com/office/powerpoint/2010/main" val="126522377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objTx" preserve="1">
  <p:cSld name="含標題的內容">
    <p:spTree>
      <p:nvGrpSpPr>
        <p:cNvPr id="1" name=""/>
        <p:cNvGrpSpPr/>
        <p:nvPr/>
      </p:nvGrpSpPr>
      <p:grpSpPr>
        <a:xfrm>
          <a:off x="0" y="0"/>
          <a:ext cx="0" cy="0"/>
          <a:chOff x="0" y="0"/>
          <a:chExt cx="0" cy="0"/>
        </a:xfrm>
      </p:grpSpPr>
      <p:sp>
        <p:nvSpPr>
          <p:cNvPr id="17" name="Freeform 11" title="right scallop background shape"/>
          <p:cNvSpPr/>
          <p:nvPr/>
        </p:nvSpPr>
        <p:spPr bwMode="auto">
          <a:xfrm>
            <a:off x="7389812" y="0"/>
            <a:ext cx="4802188" cy="6858000"/>
          </a:xfrm>
          <a:custGeom>
            <a:avLst/>
            <a:gdLst/>
            <a:ahLst/>
            <a:cxnLst/>
            <a:rect l="0" t="0" r="r" b="b"/>
            <a:pathLst>
              <a:path w="3025" h="4320">
                <a:moveTo>
                  <a:pt x="0" y="0"/>
                </a:moveTo>
                <a:lnTo>
                  <a:pt x="3025" y="0"/>
                </a:lnTo>
                <a:lnTo>
                  <a:pt x="3025" y="4320"/>
                </a:lnTo>
                <a:lnTo>
                  <a:pt x="0" y="4320"/>
                </a:lnTo>
                <a:lnTo>
                  <a:pt x="3" y="4278"/>
                </a:lnTo>
                <a:lnTo>
                  <a:pt x="8" y="4243"/>
                </a:lnTo>
                <a:lnTo>
                  <a:pt x="14" y="4210"/>
                </a:lnTo>
                <a:lnTo>
                  <a:pt x="24" y="4183"/>
                </a:lnTo>
                <a:lnTo>
                  <a:pt x="34" y="4156"/>
                </a:lnTo>
                <a:lnTo>
                  <a:pt x="46" y="4133"/>
                </a:lnTo>
                <a:lnTo>
                  <a:pt x="58" y="4109"/>
                </a:lnTo>
                <a:lnTo>
                  <a:pt x="69" y="4087"/>
                </a:lnTo>
                <a:lnTo>
                  <a:pt x="80" y="4062"/>
                </a:lnTo>
                <a:lnTo>
                  <a:pt x="90" y="4036"/>
                </a:lnTo>
                <a:lnTo>
                  <a:pt x="99" y="4007"/>
                </a:lnTo>
                <a:lnTo>
                  <a:pt x="106" y="3976"/>
                </a:lnTo>
                <a:lnTo>
                  <a:pt x="111" y="3938"/>
                </a:lnTo>
                <a:lnTo>
                  <a:pt x="113" y="3895"/>
                </a:lnTo>
                <a:lnTo>
                  <a:pt x="111" y="3851"/>
                </a:lnTo>
                <a:lnTo>
                  <a:pt x="106" y="3815"/>
                </a:lnTo>
                <a:lnTo>
                  <a:pt x="99" y="3782"/>
                </a:lnTo>
                <a:lnTo>
                  <a:pt x="90" y="3752"/>
                </a:lnTo>
                <a:lnTo>
                  <a:pt x="80" y="3726"/>
                </a:lnTo>
                <a:lnTo>
                  <a:pt x="68" y="3702"/>
                </a:lnTo>
                <a:lnTo>
                  <a:pt x="56" y="3679"/>
                </a:lnTo>
                <a:lnTo>
                  <a:pt x="44" y="3655"/>
                </a:lnTo>
                <a:lnTo>
                  <a:pt x="33" y="3630"/>
                </a:lnTo>
                <a:lnTo>
                  <a:pt x="22" y="3604"/>
                </a:lnTo>
                <a:lnTo>
                  <a:pt x="13" y="3575"/>
                </a:lnTo>
                <a:lnTo>
                  <a:pt x="7" y="3542"/>
                </a:lnTo>
                <a:lnTo>
                  <a:pt x="1" y="3504"/>
                </a:lnTo>
                <a:lnTo>
                  <a:pt x="0" y="3461"/>
                </a:lnTo>
                <a:lnTo>
                  <a:pt x="1" y="3418"/>
                </a:lnTo>
                <a:lnTo>
                  <a:pt x="7" y="3380"/>
                </a:lnTo>
                <a:lnTo>
                  <a:pt x="13" y="3347"/>
                </a:lnTo>
                <a:lnTo>
                  <a:pt x="22" y="3319"/>
                </a:lnTo>
                <a:lnTo>
                  <a:pt x="33" y="3292"/>
                </a:lnTo>
                <a:lnTo>
                  <a:pt x="44" y="3267"/>
                </a:lnTo>
                <a:lnTo>
                  <a:pt x="56" y="3244"/>
                </a:lnTo>
                <a:lnTo>
                  <a:pt x="68" y="3222"/>
                </a:lnTo>
                <a:lnTo>
                  <a:pt x="80" y="3197"/>
                </a:lnTo>
                <a:lnTo>
                  <a:pt x="90" y="3171"/>
                </a:lnTo>
                <a:lnTo>
                  <a:pt x="99" y="3142"/>
                </a:lnTo>
                <a:lnTo>
                  <a:pt x="106" y="3109"/>
                </a:lnTo>
                <a:lnTo>
                  <a:pt x="111" y="3071"/>
                </a:lnTo>
                <a:lnTo>
                  <a:pt x="113" y="3028"/>
                </a:lnTo>
                <a:lnTo>
                  <a:pt x="111" y="2985"/>
                </a:lnTo>
                <a:lnTo>
                  <a:pt x="106" y="2947"/>
                </a:lnTo>
                <a:lnTo>
                  <a:pt x="99" y="2914"/>
                </a:lnTo>
                <a:lnTo>
                  <a:pt x="90" y="2885"/>
                </a:lnTo>
                <a:lnTo>
                  <a:pt x="80" y="2858"/>
                </a:lnTo>
                <a:lnTo>
                  <a:pt x="68" y="2834"/>
                </a:lnTo>
                <a:lnTo>
                  <a:pt x="44" y="2787"/>
                </a:lnTo>
                <a:lnTo>
                  <a:pt x="33" y="2763"/>
                </a:lnTo>
                <a:lnTo>
                  <a:pt x="22" y="2736"/>
                </a:lnTo>
                <a:lnTo>
                  <a:pt x="13" y="2707"/>
                </a:lnTo>
                <a:lnTo>
                  <a:pt x="7" y="2674"/>
                </a:lnTo>
                <a:lnTo>
                  <a:pt x="1" y="2637"/>
                </a:lnTo>
                <a:lnTo>
                  <a:pt x="0" y="2593"/>
                </a:lnTo>
                <a:lnTo>
                  <a:pt x="1" y="2550"/>
                </a:lnTo>
                <a:lnTo>
                  <a:pt x="7" y="2512"/>
                </a:lnTo>
                <a:lnTo>
                  <a:pt x="13" y="2479"/>
                </a:lnTo>
                <a:lnTo>
                  <a:pt x="22" y="2451"/>
                </a:lnTo>
                <a:lnTo>
                  <a:pt x="33" y="2424"/>
                </a:lnTo>
                <a:lnTo>
                  <a:pt x="44" y="2401"/>
                </a:lnTo>
                <a:lnTo>
                  <a:pt x="68" y="2354"/>
                </a:lnTo>
                <a:lnTo>
                  <a:pt x="80" y="2329"/>
                </a:lnTo>
                <a:lnTo>
                  <a:pt x="90" y="2303"/>
                </a:lnTo>
                <a:lnTo>
                  <a:pt x="99" y="2274"/>
                </a:lnTo>
                <a:lnTo>
                  <a:pt x="106" y="2241"/>
                </a:lnTo>
                <a:lnTo>
                  <a:pt x="111" y="2203"/>
                </a:lnTo>
                <a:lnTo>
                  <a:pt x="113" y="2159"/>
                </a:lnTo>
                <a:lnTo>
                  <a:pt x="111" y="2117"/>
                </a:lnTo>
                <a:lnTo>
                  <a:pt x="106" y="2079"/>
                </a:lnTo>
                <a:lnTo>
                  <a:pt x="99" y="2046"/>
                </a:lnTo>
                <a:lnTo>
                  <a:pt x="90" y="2017"/>
                </a:lnTo>
                <a:lnTo>
                  <a:pt x="80" y="1991"/>
                </a:lnTo>
                <a:lnTo>
                  <a:pt x="68" y="1966"/>
                </a:lnTo>
                <a:lnTo>
                  <a:pt x="56" y="1943"/>
                </a:lnTo>
                <a:lnTo>
                  <a:pt x="44" y="1919"/>
                </a:lnTo>
                <a:lnTo>
                  <a:pt x="33" y="1896"/>
                </a:lnTo>
                <a:lnTo>
                  <a:pt x="22" y="1869"/>
                </a:lnTo>
                <a:lnTo>
                  <a:pt x="13" y="1841"/>
                </a:lnTo>
                <a:lnTo>
                  <a:pt x="7" y="1807"/>
                </a:lnTo>
                <a:lnTo>
                  <a:pt x="1" y="1770"/>
                </a:lnTo>
                <a:lnTo>
                  <a:pt x="0" y="1727"/>
                </a:lnTo>
                <a:lnTo>
                  <a:pt x="1" y="1683"/>
                </a:lnTo>
                <a:lnTo>
                  <a:pt x="7" y="1646"/>
                </a:lnTo>
                <a:lnTo>
                  <a:pt x="13" y="1613"/>
                </a:lnTo>
                <a:lnTo>
                  <a:pt x="22" y="1583"/>
                </a:lnTo>
                <a:lnTo>
                  <a:pt x="33" y="1557"/>
                </a:lnTo>
                <a:lnTo>
                  <a:pt x="44" y="1533"/>
                </a:lnTo>
                <a:lnTo>
                  <a:pt x="56" y="1509"/>
                </a:lnTo>
                <a:lnTo>
                  <a:pt x="68" y="1486"/>
                </a:lnTo>
                <a:lnTo>
                  <a:pt x="80" y="1461"/>
                </a:lnTo>
                <a:lnTo>
                  <a:pt x="90" y="1435"/>
                </a:lnTo>
                <a:lnTo>
                  <a:pt x="99" y="1406"/>
                </a:lnTo>
                <a:lnTo>
                  <a:pt x="106" y="1373"/>
                </a:lnTo>
                <a:lnTo>
                  <a:pt x="111" y="1335"/>
                </a:lnTo>
                <a:lnTo>
                  <a:pt x="113" y="1292"/>
                </a:lnTo>
                <a:lnTo>
                  <a:pt x="111" y="1249"/>
                </a:lnTo>
                <a:lnTo>
                  <a:pt x="106" y="1211"/>
                </a:lnTo>
                <a:lnTo>
                  <a:pt x="99" y="1178"/>
                </a:lnTo>
                <a:lnTo>
                  <a:pt x="90" y="1149"/>
                </a:lnTo>
                <a:lnTo>
                  <a:pt x="80" y="1123"/>
                </a:lnTo>
                <a:lnTo>
                  <a:pt x="68" y="1098"/>
                </a:lnTo>
                <a:lnTo>
                  <a:pt x="56" y="1076"/>
                </a:lnTo>
                <a:lnTo>
                  <a:pt x="44" y="1053"/>
                </a:lnTo>
                <a:lnTo>
                  <a:pt x="33" y="1028"/>
                </a:lnTo>
                <a:lnTo>
                  <a:pt x="22" y="1001"/>
                </a:lnTo>
                <a:lnTo>
                  <a:pt x="13" y="973"/>
                </a:lnTo>
                <a:lnTo>
                  <a:pt x="7" y="940"/>
                </a:lnTo>
                <a:lnTo>
                  <a:pt x="1" y="902"/>
                </a:lnTo>
                <a:lnTo>
                  <a:pt x="0" y="859"/>
                </a:lnTo>
                <a:lnTo>
                  <a:pt x="1" y="816"/>
                </a:lnTo>
                <a:lnTo>
                  <a:pt x="7" y="778"/>
                </a:lnTo>
                <a:lnTo>
                  <a:pt x="13" y="745"/>
                </a:lnTo>
                <a:lnTo>
                  <a:pt x="22" y="716"/>
                </a:lnTo>
                <a:lnTo>
                  <a:pt x="33" y="690"/>
                </a:lnTo>
                <a:lnTo>
                  <a:pt x="44" y="665"/>
                </a:lnTo>
                <a:lnTo>
                  <a:pt x="56" y="641"/>
                </a:lnTo>
                <a:lnTo>
                  <a:pt x="68" y="618"/>
                </a:lnTo>
                <a:lnTo>
                  <a:pt x="80" y="594"/>
                </a:lnTo>
                <a:lnTo>
                  <a:pt x="90" y="568"/>
                </a:lnTo>
                <a:lnTo>
                  <a:pt x="99" y="538"/>
                </a:lnTo>
                <a:lnTo>
                  <a:pt x="106" y="505"/>
                </a:lnTo>
                <a:lnTo>
                  <a:pt x="111" y="469"/>
                </a:lnTo>
                <a:lnTo>
                  <a:pt x="113" y="424"/>
                </a:lnTo>
                <a:lnTo>
                  <a:pt x="111" y="382"/>
                </a:lnTo>
                <a:lnTo>
                  <a:pt x="106" y="344"/>
                </a:lnTo>
                <a:lnTo>
                  <a:pt x="99" y="313"/>
                </a:lnTo>
                <a:lnTo>
                  <a:pt x="90" y="284"/>
                </a:lnTo>
                <a:lnTo>
                  <a:pt x="80" y="258"/>
                </a:lnTo>
                <a:lnTo>
                  <a:pt x="69" y="233"/>
                </a:lnTo>
                <a:lnTo>
                  <a:pt x="58" y="211"/>
                </a:lnTo>
                <a:lnTo>
                  <a:pt x="46" y="187"/>
                </a:lnTo>
                <a:lnTo>
                  <a:pt x="34" y="164"/>
                </a:lnTo>
                <a:lnTo>
                  <a:pt x="24" y="137"/>
                </a:lnTo>
                <a:lnTo>
                  <a:pt x="14" y="110"/>
                </a:lnTo>
                <a:lnTo>
                  <a:pt x="8" y="77"/>
                </a:lnTo>
                <a:lnTo>
                  <a:pt x="3" y="42"/>
                </a:lnTo>
                <a:lnTo>
                  <a:pt x="0" y="0"/>
                </a:lnTo>
                <a:close/>
              </a:path>
            </a:pathLst>
          </a:custGeom>
          <a:solidFill>
            <a:schemeClr val="tx2"/>
          </a:solidFill>
          <a:ln w="0">
            <a:noFill/>
            <a:prstDash val="solid"/>
            <a:round/>
            <a:headEnd/>
            <a:tailEnd/>
          </a:ln>
        </p:spPr>
      </p:sp>
      <p:sp>
        <p:nvSpPr>
          <p:cNvPr id="2" name="Title 1"/>
          <p:cNvSpPr>
            <a:spLocks noGrp="1"/>
          </p:cNvSpPr>
          <p:nvPr>
            <p:ph type="title"/>
          </p:nvPr>
        </p:nvSpPr>
        <p:spPr>
          <a:xfrm>
            <a:off x="8337884" y="457199"/>
            <a:ext cx="3092115" cy="1196671"/>
          </a:xfrm>
        </p:spPr>
        <p:txBody>
          <a:bodyPr anchor="b">
            <a:normAutofit/>
          </a:bodyPr>
          <a:lstStyle>
            <a:lvl1pPr>
              <a:lnSpc>
                <a:spcPct val="100000"/>
              </a:lnSpc>
              <a:defRPr sz="1900" b="1" i="0" cap="all" spc="300" baseline="0">
                <a:solidFill>
                  <a:schemeClr val="accent1"/>
                </a:solidFill>
                <a:latin typeface="+mn-lt"/>
              </a:defRPr>
            </a:lvl1pPr>
          </a:lstStyle>
          <a:p>
            <a:r>
              <a:rPr lang="zh-TW" altLang="en-US"/>
              <a:t>按一下以編輯母片標題樣式</a:t>
            </a:r>
            <a:endParaRPr lang="en-US" dirty="0"/>
          </a:p>
        </p:txBody>
      </p:sp>
      <p:sp>
        <p:nvSpPr>
          <p:cNvPr id="3" name="Content Placeholder 2"/>
          <p:cNvSpPr>
            <a:spLocks noGrp="1"/>
          </p:cNvSpPr>
          <p:nvPr>
            <p:ph idx="1"/>
          </p:nvPr>
        </p:nvSpPr>
        <p:spPr>
          <a:xfrm>
            <a:off x="765051" y="920377"/>
            <a:ext cx="6158418" cy="4985124"/>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TW" altLang="en-US"/>
              <a:t>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4" name="Text Placeholder 3"/>
          <p:cNvSpPr>
            <a:spLocks noGrp="1"/>
          </p:cNvSpPr>
          <p:nvPr>
            <p:ph type="body" sz="half" idx="2"/>
          </p:nvPr>
        </p:nvSpPr>
        <p:spPr>
          <a:xfrm>
            <a:off x="8337885" y="1741336"/>
            <a:ext cx="3092115" cy="4164164"/>
          </a:xfrm>
        </p:spPr>
        <p:txBody>
          <a:bodyPr/>
          <a:lstStyle>
            <a:lvl1pPr marL="0" indent="0">
              <a:lnSpc>
                <a:spcPct val="120000"/>
              </a:lnSpc>
              <a:spcBef>
                <a:spcPts val="1200"/>
              </a:spcBef>
              <a:buNone/>
              <a:defRPr sz="1600" baseline="0">
                <a:solidFill>
                  <a:schemeClr val="bg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TW" altLang="en-US"/>
              <a:t>編輯母片文字樣式</a:t>
            </a:r>
          </a:p>
        </p:txBody>
      </p:sp>
      <p:sp>
        <p:nvSpPr>
          <p:cNvPr id="5" name="Date Placeholder 4"/>
          <p:cNvSpPr>
            <a:spLocks noGrp="1"/>
          </p:cNvSpPr>
          <p:nvPr>
            <p:ph type="dt" sz="half" idx="10"/>
          </p:nvPr>
        </p:nvSpPr>
        <p:spPr>
          <a:xfrm>
            <a:off x="765051" y="6375679"/>
            <a:ext cx="1233355" cy="348462"/>
          </a:xfrm>
        </p:spPr>
        <p:txBody>
          <a:bodyPr/>
          <a:lstStyle/>
          <a:p>
            <a:fld id="{E3E8BC41-BCCF-488D-905C-7BB2883EDEC2}" type="datetimeFigureOut">
              <a:rPr lang="zh-TW" altLang="en-US" smtClean="0"/>
              <a:t>2019/5/8</a:t>
            </a:fld>
            <a:endParaRPr lang="zh-TW" altLang="en-US"/>
          </a:p>
        </p:txBody>
      </p:sp>
      <p:sp>
        <p:nvSpPr>
          <p:cNvPr id="6" name="Footer Placeholder 5"/>
          <p:cNvSpPr>
            <a:spLocks noGrp="1"/>
          </p:cNvSpPr>
          <p:nvPr>
            <p:ph type="ftr" sz="quarter" idx="11"/>
          </p:nvPr>
        </p:nvSpPr>
        <p:spPr>
          <a:xfrm>
            <a:off x="2103620" y="6375679"/>
            <a:ext cx="3482179" cy="345796"/>
          </a:xfrm>
        </p:spPr>
        <p:txBody>
          <a:bodyPr/>
          <a:lstStyle/>
          <a:p>
            <a:endParaRPr lang="zh-TW" altLang="en-US"/>
          </a:p>
        </p:txBody>
      </p:sp>
      <p:sp>
        <p:nvSpPr>
          <p:cNvPr id="7" name="Slide Number Placeholder 6"/>
          <p:cNvSpPr>
            <a:spLocks noGrp="1"/>
          </p:cNvSpPr>
          <p:nvPr>
            <p:ph type="sldNum" sz="quarter" idx="12"/>
          </p:nvPr>
        </p:nvSpPr>
        <p:spPr>
          <a:xfrm>
            <a:off x="5691014" y="6375679"/>
            <a:ext cx="1232456" cy="345796"/>
          </a:xfrm>
        </p:spPr>
        <p:txBody>
          <a:bodyPr/>
          <a:lstStyle/>
          <a:p>
            <a:fld id="{28E85B5C-32EF-42AA-A0BE-1B6505C9DA3C}" type="slidenum">
              <a:rPr lang="zh-TW" altLang="en-US" smtClean="0"/>
              <a:t>‹#›</a:t>
            </a:fld>
            <a:endParaRPr lang="zh-TW" altLang="en-US"/>
          </a:p>
        </p:txBody>
      </p:sp>
      <p:sp>
        <p:nvSpPr>
          <p:cNvPr id="8" name="Rectangle 7" title="left edge border"/>
          <p:cNvSpPr/>
          <p:nvPr/>
        </p:nvSpPr>
        <p:spPr>
          <a:xfrm>
            <a:off x="0" y="0"/>
            <a:ext cx="283464"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4131932916"/>
      </p:ext>
    </p:extLst>
  </p:cSld>
  <p:clrMapOvr>
    <a:masterClrMapping/>
  </p:clrMapOvr>
  <p:extLst mod="1">
    <p:ext uri="{DCECCB84-F9BA-43D5-87BE-67443E8EF086}">
      <p15:sldGuideLst xmlns:p15="http://schemas.microsoft.com/office/powerpoint/2012/main">
        <p15:guide id="1" orient="horz" pos="696">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picTx" preserve="1">
  <p:cSld name="含標題的圖片">
    <p:spTree>
      <p:nvGrpSpPr>
        <p:cNvPr id="1" name=""/>
        <p:cNvGrpSpPr/>
        <p:nvPr/>
      </p:nvGrpSpPr>
      <p:grpSpPr>
        <a:xfrm>
          <a:off x="0" y="0"/>
          <a:ext cx="0" cy="0"/>
          <a:chOff x="0" y="0"/>
          <a:chExt cx="0" cy="0"/>
        </a:xfrm>
      </p:grpSpPr>
      <p:sp>
        <p:nvSpPr>
          <p:cNvPr id="3" name="Picture Placeholder 2"/>
          <p:cNvSpPr>
            <a:spLocks noGrp="1" noChangeAspect="1"/>
          </p:cNvSpPr>
          <p:nvPr>
            <p:ph type="pic" idx="1"/>
          </p:nvPr>
        </p:nvSpPr>
        <p:spPr>
          <a:xfrm>
            <a:off x="283464" y="0"/>
            <a:ext cx="7355585" cy="6857999"/>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zh-TW" altLang="en-US"/>
              <a:t>按一下圖示以新增圖片</a:t>
            </a:r>
            <a:endParaRPr lang="en-US" dirty="0"/>
          </a:p>
        </p:txBody>
      </p:sp>
      <p:sp>
        <p:nvSpPr>
          <p:cNvPr id="11" name="Freeform 11" title="right scallop background shape"/>
          <p:cNvSpPr/>
          <p:nvPr/>
        </p:nvSpPr>
        <p:spPr bwMode="auto">
          <a:xfrm>
            <a:off x="7389812" y="0"/>
            <a:ext cx="4802188" cy="6858000"/>
          </a:xfrm>
          <a:custGeom>
            <a:avLst/>
            <a:gdLst/>
            <a:ahLst/>
            <a:cxnLst/>
            <a:rect l="0" t="0" r="r" b="b"/>
            <a:pathLst>
              <a:path w="3025" h="4320">
                <a:moveTo>
                  <a:pt x="0" y="0"/>
                </a:moveTo>
                <a:lnTo>
                  <a:pt x="3025" y="0"/>
                </a:lnTo>
                <a:lnTo>
                  <a:pt x="3025" y="4320"/>
                </a:lnTo>
                <a:lnTo>
                  <a:pt x="0" y="4320"/>
                </a:lnTo>
                <a:lnTo>
                  <a:pt x="3" y="4278"/>
                </a:lnTo>
                <a:lnTo>
                  <a:pt x="8" y="4243"/>
                </a:lnTo>
                <a:lnTo>
                  <a:pt x="14" y="4210"/>
                </a:lnTo>
                <a:lnTo>
                  <a:pt x="24" y="4183"/>
                </a:lnTo>
                <a:lnTo>
                  <a:pt x="34" y="4156"/>
                </a:lnTo>
                <a:lnTo>
                  <a:pt x="46" y="4133"/>
                </a:lnTo>
                <a:lnTo>
                  <a:pt x="58" y="4109"/>
                </a:lnTo>
                <a:lnTo>
                  <a:pt x="69" y="4087"/>
                </a:lnTo>
                <a:lnTo>
                  <a:pt x="80" y="4062"/>
                </a:lnTo>
                <a:lnTo>
                  <a:pt x="90" y="4036"/>
                </a:lnTo>
                <a:lnTo>
                  <a:pt x="99" y="4007"/>
                </a:lnTo>
                <a:lnTo>
                  <a:pt x="106" y="3976"/>
                </a:lnTo>
                <a:lnTo>
                  <a:pt x="111" y="3938"/>
                </a:lnTo>
                <a:lnTo>
                  <a:pt x="113" y="3895"/>
                </a:lnTo>
                <a:lnTo>
                  <a:pt x="111" y="3851"/>
                </a:lnTo>
                <a:lnTo>
                  <a:pt x="106" y="3815"/>
                </a:lnTo>
                <a:lnTo>
                  <a:pt x="99" y="3782"/>
                </a:lnTo>
                <a:lnTo>
                  <a:pt x="90" y="3752"/>
                </a:lnTo>
                <a:lnTo>
                  <a:pt x="80" y="3726"/>
                </a:lnTo>
                <a:lnTo>
                  <a:pt x="68" y="3702"/>
                </a:lnTo>
                <a:lnTo>
                  <a:pt x="56" y="3679"/>
                </a:lnTo>
                <a:lnTo>
                  <a:pt x="44" y="3655"/>
                </a:lnTo>
                <a:lnTo>
                  <a:pt x="33" y="3630"/>
                </a:lnTo>
                <a:lnTo>
                  <a:pt x="22" y="3604"/>
                </a:lnTo>
                <a:lnTo>
                  <a:pt x="13" y="3575"/>
                </a:lnTo>
                <a:lnTo>
                  <a:pt x="7" y="3542"/>
                </a:lnTo>
                <a:lnTo>
                  <a:pt x="1" y="3504"/>
                </a:lnTo>
                <a:lnTo>
                  <a:pt x="0" y="3461"/>
                </a:lnTo>
                <a:lnTo>
                  <a:pt x="1" y="3418"/>
                </a:lnTo>
                <a:lnTo>
                  <a:pt x="7" y="3380"/>
                </a:lnTo>
                <a:lnTo>
                  <a:pt x="13" y="3347"/>
                </a:lnTo>
                <a:lnTo>
                  <a:pt x="22" y="3319"/>
                </a:lnTo>
                <a:lnTo>
                  <a:pt x="33" y="3292"/>
                </a:lnTo>
                <a:lnTo>
                  <a:pt x="44" y="3267"/>
                </a:lnTo>
                <a:lnTo>
                  <a:pt x="56" y="3244"/>
                </a:lnTo>
                <a:lnTo>
                  <a:pt x="68" y="3222"/>
                </a:lnTo>
                <a:lnTo>
                  <a:pt x="80" y="3197"/>
                </a:lnTo>
                <a:lnTo>
                  <a:pt x="90" y="3171"/>
                </a:lnTo>
                <a:lnTo>
                  <a:pt x="99" y="3142"/>
                </a:lnTo>
                <a:lnTo>
                  <a:pt x="106" y="3109"/>
                </a:lnTo>
                <a:lnTo>
                  <a:pt x="111" y="3071"/>
                </a:lnTo>
                <a:lnTo>
                  <a:pt x="113" y="3028"/>
                </a:lnTo>
                <a:lnTo>
                  <a:pt x="111" y="2985"/>
                </a:lnTo>
                <a:lnTo>
                  <a:pt x="106" y="2947"/>
                </a:lnTo>
                <a:lnTo>
                  <a:pt x="99" y="2914"/>
                </a:lnTo>
                <a:lnTo>
                  <a:pt x="90" y="2885"/>
                </a:lnTo>
                <a:lnTo>
                  <a:pt x="80" y="2858"/>
                </a:lnTo>
                <a:lnTo>
                  <a:pt x="68" y="2834"/>
                </a:lnTo>
                <a:lnTo>
                  <a:pt x="44" y="2787"/>
                </a:lnTo>
                <a:lnTo>
                  <a:pt x="33" y="2763"/>
                </a:lnTo>
                <a:lnTo>
                  <a:pt x="22" y="2736"/>
                </a:lnTo>
                <a:lnTo>
                  <a:pt x="13" y="2707"/>
                </a:lnTo>
                <a:lnTo>
                  <a:pt x="7" y="2674"/>
                </a:lnTo>
                <a:lnTo>
                  <a:pt x="1" y="2637"/>
                </a:lnTo>
                <a:lnTo>
                  <a:pt x="0" y="2593"/>
                </a:lnTo>
                <a:lnTo>
                  <a:pt x="1" y="2550"/>
                </a:lnTo>
                <a:lnTo>
                  <a:pt x="7" y="2512"/>
                </a:lnTo>
                <a:lnTo>
                  <a:pt x="13" y="2479"/>
                </a:lnTo>
                <a:lnTo>
                  <a:pt x="22" y="2451"/>
                </a:lnTo>
                <a:lnTo>
                  <a:pt x="33" y="2424"/>
                </a:lnTo>
                <a:lnTo>
                  <a:pt x="44" y="2401"/>
                </a:lnTo>
                <a:lnTo>
                  <a:pt x="68" y="2354"/>
                </a:lnTo>
                <a:lnTo>
                  <a:pt x="80" y="2329"/>
                </a:lnTo>
                <a:lnTo>
                  <a:pt x="90" y="2303"/>
                </a:lnTo>
                <a:lnTo>
                  <a:pt x="99" y="2274"/>
                </a:lnTo>
                <a:lnTo>
                  <a:pt x="106" y="2241"/>
                </a:lnTo>
                <a:lnTo>
                  <a:pt x="111" y="2203"/>
                </a:lnTo>
                <a:lnTo>
                  <a:pt x="113" y="2159"/>
                </a:lnTo>
                <a:lnTo>
                  <a:pt x="111" y="2117"/>
                </a:lnTo>
                <a:lnTo>
                  <a:pt x="106" y="2079"/>
                </a:lnTo>
                <a:lnTo>
                  <a:pt x="99" y="2046"/>
                </a:lnTo>
                <a:lnTo>
                  <a:pt x="90" y="2017"/>
                </a:lnTo>
                <a:lnTo>
                  <a:pt x="80" y="1991"/>
                </a:lnTo>
                <a:lnTo>
                  <a:pt x="68" y="1966"/>
                </a:lnTo>
                <a:lnTo>
                  <a:pt x="56" y="1943"/>
                </a:lnTo>
                <a:lnTo>
                  <a:pt x="44" y="1919"/>
                </a:lnTo>
                <a:lnTo>
                  <a:pt x="33" y="1896"/>
                </a:lnTo>
                <a:lnTo>
                  <a:pt x="22" y="1869"/>
                </a:lnTo>
                <a:lnTo>
                  <a:pt x="13" y="1841"/>
                </a:lnTo>
                <a:lnTo>
                  <a:pt x="7" y="1807"/>
                </a:lnTo>
                <a:lnTo>
                  <a:pt x="1" y="1770"/>
                </a:lnTo>
                <a:lnTo>
                  <a:pt x="0" y="1727"/>
                </a:lnTo>
                <a:lnTo>
                  <a:pt x="1" y="1683"/>
                </a:lnTo>
                <a:lnTo>
                  <a:pt x="7" y="1646"/>
                </a:lnTo>
                <a:lnTo>
                  <a:pt x="13" y="1613"/>
                </a:lnTo>
                <a:lnTo>
                  <a:pt x="22" y="1583"/>
                </a:lnTo>
                <a:lnTo>
                  <a:pt x="33" y="1557"/>
                </a:lnTo>
                <a:lnTo>
                  <a:pt x="44" y="1533"/>
                </a:lnTo>
                <a:lnTo>
                  <a:pt x="56" y="1509"/>
                </a:lnTo>
                <a:lnTo>
                  <a:pt x="68" y="1486"/>
                </a:lnTo>
                <a:lnTo>
                  <a:pt x="80" y="1461"/>
                </a:lnTo>
                <a:lnTo>
                  <a:pt x="90" y="1435"/>
                </a:lnTo>
                <a:lnTo>
                  <a:pt x="99" y="1406"/>
                </a:lnTo>
                <a:lnTo>
                  <a:pt x="106" y="1373"/>
                </a:lnTo>
                <a:lnTo>
                  <a:pt x="111" y="1335"/>
                </a:lnTo>
                <a:lnTo>
                  <a:pt x="113" y="1292"/>
                </a:lnTo>
                <a:lnTo>
                  <a:pt x="111" y="1249"/>
                </a:lnTo>
                <a:lnTo>
                  <a:pt x="106" y="1211"/>
                </a:lnTo>
                <a:lnTo>
                  <a:pt x="99" y="1178"/>
                </a:lnTo>
                <a:lnTo>
                  <a:pt x="90" y="1149"/>
                </a:lnTo>
                <a:lnTo>
                  <a:pt x="80" y="1123"/>
                </a:lnTo>
                <a:lnTo>
                  <a:pt x="68" y="1098"/>
                </a:lnTo>
                <a:lnTo>
                  <a:pt x="56" y="1076"/>
                </a:lnTo>
                <a:lnTo>
                  <a:pt x="44" y="1053"/>
                </a:lnTo>
                <a:lnTo>
                  <a:pt x="33" y="1028"/>
                </a:lnTo>
                <a:lnTo>
                  <a:pt x="22" y="1001"/>
                </a:lnTo>
                <a:lnTo>
                  <a:pt x="13" y="973"/>
                </a:lnTo>
                <a:lnTo>
                  <a:pt x="7" y="940"/>
                </a:lnTo>
                <a:lnTo>
                  <a:pt x="1" y="902"/>
                </a:lnTo>
                <a:lnTo>
                  <a:pt x="0" y="859"/>
                </a:lnTo>
                <a:lnTo>
                  <a:pt x="1" y="816"/>
                </a:lnTo>
                <a:lnTo>
                  <a:pt x="7" y="778"/>
                </a:lnTo>
                <a:lnTo>
                  <a:pt x="13" y="745"/>
                </a:lnTo>
                <a:lnTo>
                  <a:pt x="22" y="716"/>
                </a:lnTo>
                <a:lnTo>
                  <a:pt x="33" y="690"/>
                </a:lnTo>
                <a:lnTo>
                  <a:pt x="44" y="665"/>
                </a:lnTo>
                <a:lnTo>
                  <a:pt x="56" y="641"/>
                </a:lnTo>
                <a:lnTo>
                  <a:pt x="68" y="618"/>
                </a:lnTo>
                <a:lnTo>
                  <a:pt x="80" y="594"/>
                </a:lnTo>
                <a:lnTo>
                  <a:pt x="90" y="568"/>
                </a:lnTo>
                <a:lnTo>
                  <a:pt x="99" y="538"/>
                </a:lnTo>
                <a:lnTo>
                  <a:pt x="106" y="505"/>
                </a:lnTo>
                <a:lnTo>
                  <a:pt x="111" y="469"/>
                </a:lnTo>
                <a:lnTo>
                  <a:pt x="113" y="424"/>
                </a:lnTo>
                <a:lnTo>
                  <a:pt x="111" y="382"/>
                </a:lnTo>
                <a:lnTo>
                  <a:pt x="106" y="344"/>
                </a:lnTo>
                <a:lnTo>
                  <a:pt x="99" y="313"/>
                </a:lnTo>
                <a:lnTo>
                  <a:pt x="90" y="284"/>
                </a:lnTo>
                <a:lnTo>
                  <a:pt x="80" y="258"/>
                </a:lnTo>
                <a:lnTo>
                  <a:pt x="69" y="233"/>
                </a:lnTo>
                <a:lnTo>
                  <a:pt x="58" y="211"/>
                </a:lnTo>
                <a:lnTo>
                  <a:pt x="46" y="187"/>
                </a:lnTo>
                <a:lnTo>
                  <a:pt x="34" y="164"/>
                </a:lnTo>
                <a:lnTo>
                  <a:pt x="24" y="137"/>
                </a:lnTo>
                <a:lnTo>
                  <a:pt x="14" y="110"/>
                </a:lnTo>
                <a:lnTo>
                  <a:pt x="8" y="77"/>
                </a:lnTo>
                <a:lnTo>
                  <a:pt x="3" y="42"/>
                </a:lnTo>
                <a:lnTo>
                  <a:pt x="0" y="0"/>
                </a:lnTo>
                <a:close/>
              </a:path>
            </a:pathLst>
          </a:custGeom>
          <a:solidFill>
            <a:schemeClr val="tx2"/>
          </a:solidFill>
          <a:ln w="0">
            <a:noFill/>
            <a:prstDash val="solid"/>
            <a:round/>
            <a:headEnd/>
            <a:tailEnd/>
          </a:ln>
        </p:spPr>
      </p:sp>
      <p:sp>
        <p:nvSpPr>
          <p:cNvPr id="12" name="Rectangle 11" title="left edge border"/>
          <p:cNvSpPr/>
          <p:nvPr/>
        </p:nvSpPr>
        <p:spPr>
          <a:xfrm>
            <a:off x="0" y="0"/>
            <a:ext cx="283464"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337883" y="457200"/>
            <a:ext cx="3092117" cy="1196670"/>
          </a:xfrm>
        </p:spPr>
        <p:txBody>
          <a:bodyPr anchor="b">
            <a:normAutofit/>
          </a:bodyPr>
          <a:lstStyle>
            <a:lvl1pPr>
              <a:lnSpc>
                <a:spcPct val="100000"/>
              </a:lnSpc>
              <a:defRPr sz="1900" b="1" i="0" spc="300" baseline="0">
                <a:solidFill>
                  <a:schemeClr val="accent1"/>
                </a:solidFill>
                <a:latin typeface="+mn-lt"/>
              </a:defRPr>
            </a:lvl1pPr>
          </a:lstStyle>
          <a:p>
            <a:r>
              <a:rPr lang="zh-TW" altLang="en-US"/>
              <a:t>按一下以編輯母片標題樣式</a:t>
            </a:r>
            <a:endParaRPr lang="en-US" dirty="0"/>
          </a:p>
        </p:txBody>
      </p:sp>
      <p:sp>
        <p:nvSpPr>
          <p:cNvPr id="4" name="Text Placeholder 3"/>
          <p:cNvSpPr>
            <a:spLocks noGrp="1"/>
          </p:cNvSpPr>
          <p:nvPr>
            <p:ph type="body" sz="half" idx="2"/>
          </p:nvPr>
        </p:nvSpPr>
        <p:spPr>
          <a:xfrm>
            <a:off x="8337883" y="1741336"/>
            <a:ext cx="3092117" cy="4164164"/>
          </a:xfrm>
        </p:spPr>
        <p:txBody>
          <a:bodyPr/>
          <a:lstStyle>
            <a:lvl1pPr marL="0" indent="0">
              <a:lnSpc>
                <a:spcPct val="120000"/>
              </a:lnSpc>
              <a:spcBef>
                <a:spcPts val="1200"/>
              </a:spcBef>
              <a:buNone/>
              <a:defRPr sz="1600" baseline="0">
                <a:solidFill>
                  <a:schemeClr val="bg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TW" altLang="en-US"/>
              <a:t>編輯母片文字樣式</a:t>
            </a:r>
          </a:p>
        </p:txBody>
      </p:sp>
      <p:sp>
        <p:nvSpPr>
          <p:cNvPr id="5" name="Date Placeholder 4"/>
          <p:cNvSpPr>
            <a:spLocks noGrp="1"/>
          </p:cNvSpPr>
          <p:nvPr>
            <p:ph type="dt" sz="half" idx="10"/>
          </p:nvPr>
        </p:nvSpPr>
        <p:spPr>
          <a:xfrm>
            <a:off x="765950" y="6375679"/>
            <a:ext cx="1232456" cy="348462"/>
          </a:xfrm>
        </p:spPr>
        <p:txBody>
          <a:bodyPr/>
          <a:lstStyle/>
          <a:p>
            <a:fld id="{E3E8BC41-BCCF-488D-905C-7BB2883EDEC2}" type="datetimeFigureOut">
              <a:rPr lang="zh-TW" altLang="en-US" smtClean="0"/>
              <a:t>2019/5/8</a:t>
            </a:fld>
            <a:endParaRPr lang="zh-TW" altLang="en-US"/>
          </a:p>
        </p:txBody>
      </p:sp>
      <p:sp>
        <p:nvSpPr>
          <p:cNvPr id="6" name="Footer Placeholder 5"/>
          <p:cNvSpPr>
            <a:spLocks noGrp="1"/>
          </p:cNvSpPr>
          <p:nvPr>
            <p:ph type="ftr" sz="quarter" idx="11"/>
          </p:nvPr>
        </p:nvSpPr>
        <p:spPr>
          <a:xfrm>
            <a:off x="2103621" y="6375679"/>
            <a:ext cx="3482178" cy="345796"/>
          </a:xfrm>
        </p:spPr>
        <p:txBody>
          <a:bodyPr/>
          <a:lstStyle/>
          <a:p>
            <a:endParaRPr lang="zh-TW" altLang="en-US"/>
          </a:p>
        </p:txBody>
      </p:sp>
      <p:sp>
        <p:nvSpPr>
          <p:cNvPr id="7" name="Slide Number Placeholder 6"/>
          <p:cNvSpPr>
            <a:spLocks noGrp="1"/>
          </p:cNvSpPr>
          <p:nvPr>
            <p:ph type="sldNum" sz="quarter" idx="12"/>
          </p:nvPr>
        </p:nvSpPr>
        <p:spPr>
          <a:xfrm>
            <a:off x="5687568" y="6375679"/>
            <a:ext cx="1234440" cy="345796"/>
          </a:xfrm>
        </p:spPr>
        <p:txBody>
          <a:bodyPr/>
          <a:lstStyle/>
          <a:p>
            <a:fld id="{28E85B5C-32EF-42AA-A0BE-1B6505C9DA3C}" type="slidenum">
              <a:rPr lang="zh-TW" altLang="en-US" smtClean="0"/>
              <a:t>‹#›</a:t>
            </a:fld>
            <a:endParaRPr lang="zh-TW" altLang="en-US"/>
          </a:p>
        </p:txBody>
      </p:sp>
    </p:spTree>
    <p:extLst>
      <p:ext uri="{BB962C8B-B14F-4D97-AF65-F5344CB8AC3E}">
        <p14:creationId xmlns:p14="http://schemas.microsoft.com/office/powerpoint/2010/main" val="292331945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TW" altLang="en-US"/>
              <a:t>按一下以編輯母片標題樣式</a:t>
            </a:r>
            <a:endParaRPr lang="en-US" dirty="0"/>
          </a:p>
        </p:txBody>
      </p:sp>
      <p:sp>
        <p:nvSpPr>
          <p:cNvPr id="3" name="Vertical Text Placeholder 2"/>
          <p:cNvSpPr>
            <a:spLocks noGrp="1"/>
          </p:cNvSpPr>
          <p:nvPr>
            <p:ph type="body" orient="vert" idx="1"/>
          </p:nvPr>
        </p:nvSpPr>
        <p:spPr/>
        <p:txBody>
          <a:bodyPr vert="eaVert"/>
          <a:lstStyle/>
          <a:p>
            <a:pPr lvl="0"/>
            <a:r>
              <a:rPr lang="zh-TW" altLang="en-US"/>
              <a:t>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4" name="Date Placeholder 3"/>
          <p:cNvSpPr>
            <a:spLocks noGrp="1"/>
          </p:cNvSpPr>
          <p:nvPr>
            <p:ph type="dt" sz="half" idx="10"/>
          </p:nvPr>
        </p:nvSpPr>
        <p:spPr/>
        <p:txBody>
          <a:bodyPr/>
          <a:lstStyle/>
          <a:p>
            <a:fld id="{E3E8BC41-BCCF-488D-905C-7BB2883EDEC2}" type="datetimeFigureOut">
              <a:rPr lang="zh-TW" altLang="en-US" smtClean="0"/>
              <a:t>2019/5/8</a:t>
            </a:fld>
            <a:endParaRPr lang="zh-TW" altLang="en-US"/>
          </a:p>
        </p:txBody>
      </p:sp>
      <p:sp>
        <p:nvSpPr>
          <p:cNvPr id="5" name="Footer Placeholder 4"/>
          <p:cNvSpPr>
            <a:spLocks noGrp="1"/>
          </p:cNvSpPr>
          <p:nvPr>
            <p:ph type="ftr" sz="quarter" idx="11"/>
          </p:nvPr>
        </p:nvSpPr>
        <p:spPr/>
        <p:txBody>
          <a:bodyPr/>
          <a:lstStyle/>
          <a:p>
            <a:endParaRPr lang="zh-TW" altLang="en-US"/>
          </a:p>
        </p:txBody>
      </p:sp>
      <p:sp>
        <p:nvSpPr>
          <p:cNvPr id="6" name="Slide Number Placeholder 5"/>
          <p:cNvSpPr>
            <a:spLocks noGrp="1"/>
          </p:cNvSpPr>
          <p:nvPr>
            <p:ph type="sldNum" sz="quarter" idx="12"/>
          </p:nvPr>
        </p:nvSpPr>
        <p:spPr/>
        <p:txBody>
          <a:bodyPr/>
          <a:lstStyle/>
          <a:p>
            <a:fld id="{28E85B5C-32EF-42AA-A0BE-1B6505C9DA3C}" type="slidenum">
              <a:rPr lang="zh-TW" altLang="en-US" smtClean="0"/>
              <a:t>‹#›</a:t>
            </a:fld>
            <a:endParaRPr lang="zh-TW" altLang="en-US"/>
          </a:p>
        </p:txBody>
      </p:sp>
    </p:spTree>
    <p:extLst>
      <p:ext uri="{BB962C8B-B14F-4D97-AF65-F5344CB8AC3E}">
        <p14:creationId xmlns:p14="http://schemas.microsoft.com/office/powerpoint/2010/main" val="354601076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0066321" y="382386"/>
            <a:ext cx="1492132" cy="5600404"/>
          </a:xfrm>
        </p:spPr>
        <p:txBody>
          <a:bodyPr vert="eaVert"/>
          <a:lstStyle/>
          <a:p>
            <a:r>
              <a:rPr lang="zh-TW" altLang="en-US"/>
              <a:t>按一下以編輯母片標題樣式</a:t>
            </a:r>
            <a:endParaRPr lang="en-US" dirty="0"/>
          </a:p>
        </p:txBody>
      </p:sp>
      <p:sp>
        <p:nvSpPr>
          <p:cNvPr id="3" name="Vertical Text Placeholder 2"/>
          <p:cNvSpPr>
            <a:spLocks noGrp="1"/>
          </p:cNvSpPr>
          <p:nvPr>
            <p:ph type="body" orient="vert" idx="1"/>
          </p:nvPr>
        </p:nvSpPr>
        <p:spPr>
          <a:xfrm>
            <a:off x="1257300" y="382385"/>
            <a:ext cx="8392585" cy="5600405"/>
          </a:xfrm>
        </p:spPr>
        <p:txBody>
          <a:bodyPr vert="eaVert"/>
          <a:lstStyle/>
          <a:p>
            <a:pPr lvl="0"/>
            <a:r>
              <a:rPr lang="zh-TW" altLang="en-US"/>
              <a:t>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4" name="Date Placeholder 3"/>
          <p:cNvSpPr>
            <a:spLocks noGrp="1"/>
          </p:cNvSpPr>
          <p:nvPr>
            <p:ph type="dt" sz="half" idx="10"/>
          </p:nvPr>
        </p:nvSpPr>
        <p:spPr/>
        <p:txBody>
          <a:bodyPr/>
          <a:lstStyle/>
          <a:p>
            <a:fld id="{E3E8BC41-BCCF-488D-905C-7BB2883EDEC2}" type="datetimeFigureOut">
              <a:rPr lang="zh-TW" altLang="en-US" smtClean="0"/>
              <a:t>2019/5/8</a:t>
            </a:fld>
            <a:endParaRPr lang="zh-TW" altLang="en-US"/>
          </a:p>
        </p:txBody>
      </p:sp>
      <p:sp>
        <p:nvSpPr>
          <p:cNvPr id="5" name="Footer Placeholder 4"/>
          <p:cNvSpPr>
            <a:spLocks noGrp="1"/>
          </p:cNvSpPr>
          <p:nvPr>
            <p:ph type="ftr" sz="quarter" idx="11"/>
          </p:nvPr>
        </p:nvSpPr>
        <p:spPr/>
        <p:txBody>
          <a:bodyPr/>
          <a:lstStyle/>
          <a:p>
            <a:endParaRPr lang="zh-TW" altLang="en-US"/>
          </a:p>
        </p:txBody>
      </p:sp>
      <p:sp>
        <p:nvSpPr>
          <p:cNvPr id="6" name="Slide Number Placeholder 5"/>
          <p:cNvSpPr>
            <a:spLocks noGrp="1"/>
          </p:cNvSpPr>
          <p:nvPr>
            <p:ph type="sldNum" sz="quarter" idx="12"/>
          </p:nvPr>
        </p:nvSpPr>
        <p:spPr/>
        <p:txBody>
          <a:bodyPr/>
          <a:lstStyle/>
          <a:p>
            <a:fld id="{28E85B5C-32EF-42AA-A0BE-1B6505C9DA3C}" type="slidenum">
              <a:rPr lang="zh-TW" altLang="en-US" smtClean="0"/>
              <a:t>‹#›</a:t>
            </a:fld>
            <a:endParaRPr lang="zh-TW" altLang="en-US"/>
          </a:p>
        </p:txBody>
      </p:sp>
    </p:spTree>
    <p:extLst>
      <p:ext uri="{BB962C8B-B14F-4D97-AF65-F5344CB8AC3E}">
        <p14:creationId xmlns:p14="http://schemas.microsoft.com/office/powerpoint/2010/main" val="343114435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title" preserve="1">
  <p:cSld name="標題投影片">
    <p:bg>
      <p:bgPr>
        <a:solidFill>
          <a:schemeClr val="accent1"/>
        </a:solidFill>
        <a:effectLst/>
      </p:bgPr>
    </p:bg>
    <p:spTree>
      <p:nvGrpSpPr>
        <p:cNvPr id="1" name=""/>
        <p:cNvGrpSpPr/>
        <p:nvPr/>
      </p:nvGrpSpPr>
      <p:grpSpPr>
        <a:xfrm>
          <a:off x="0" y="0"/>
          <a:ext cx="0" cy="0"/>
          <a:chOff x="0" y="0"/>
          <a:chExt cx="0" cy="0"/>
        </a:xfrm>
      </p:grpSpPr>
      <p:sp>
        <p:nvSpPr>
          <p:cNvPr id="11" name="Freeform 6" title="scalloped circle"/>
          <p:cNvSpPr/>
          <p:nvPr/>
        </p:nvSpPr>
        <p:spPr bwMode="auto">
          <a:xfrm>
            <a:off x="3557016" y="630936"/>
            <a:ext cx="5235575" cy="5229225"/>
          </a:xfrm>
          <a:custGeom>
            <a:avLst/>
            <a:gdLst/>
            <a:ahLst/>
            <a:cxnLst/>
            <a:rect l="0" t="0" r="r" b="b"/>
            <a:pathLst>
              <a:path w="3298" h="3294">
                <a:moveTo>
                  <a:pt x="1649" y="0"/>
                </a:moveTo>
                <a:lnTo>
                  <a:pt x="1681" y="3"/>
                </a:lnTo>
                <a:lnTo>
                  <a:pt x="1712" y="11"/>
                </a:lnTo>
                <a:lnTo>
                  <a:pt x="1742" y="23"/>
                </a:lnTo>
                <a:lnTo>
                  <a:pt x="1773" y="38"/>
                </a:lnTo>
                <a:lnTo>
                  <a:pt x="1802" y="55"/>
                </a:lnTo>
                <a:lnTo>
                  <a:pt x="1832" y="73"/>
                </a:lnTo>
                <a:lnTo>
                  <a:pt x="1862" y="89"/>
                </a:lnTo>
                <a:lnTo>
                  <a:pt x="1892" y="105"/>
                </a:lnTo>
                <a:lnTo>
                  <a:pt x="1921" y="117"/>
                </a:lnTo>
                <a:lnTo>
                  <a:pt x="1953" y="125"/>
                </a:lnTo>
                <a:lnTo>
                  <a:pt x="1984" y="129"/>
                </a:lnTo>
                <a:lnTo>
                  <a:pt x="2017" y="129"/>
                </a:lnTo>
                <a:lnTo>
                  <a:pt x="2051" y="127"/>
                </a:lnTo>
                <a:lnTo>
                  <a:pt x="2085" y="123"/>
                </a:lnTo>
                <a:lnTo>
                  <a:pt x="2119" y="118"/>
                </a:lnTo>
                <a:lnTo>
                  <a:pt x="2153" y="114"/>
                </a:lnTo>
                <a:lnTo>
                  <a:pt x="2187" y="111"/>
                </a:lnTo>
                <a:lnTo>
                  <a:pt x="2219" y="112"/>
                </a:lnTo>
                <a:lnTo>
                  <a:pt x="2250" y="116"/>
                </a:lnTo>
                <a:lnTo>
                  <a:pt x="2280" y="125"/>
                </a:lnTo>
                <a:lnTo>
                  <a:pt x="2305" y="138"/>
                </a:lnTo>
                <a:lnTo>
                  <a:pt x="2329" y="155"/>
                </a:lnTo>
                <a:lnTo>
                  <a:pt x="2350" y="175"/>
                </a:lnTo>
                <a:lnTo>
                  <a:pt x="2371" y="198"/>
                </a:lnTo>
                <a:lnTo>
                  <a:pt x="2390" y="222"/>
                </a:lnTo>
                <a:lnTo>
                  <a:pt x="2409" y="247"/>
                </a:lnTo>
                <a:lnTo>
                  <a:pt x="2428" y="272"/>
                </a:lnTo>
                <a:lnTo>
                  <a:pt x="2447" y="296"/>
                </a:lnTo>
                <a:lnTo>
                  <a:pt x="2467" y="319"/>
                </a:lnTo>
                <a:lnTo>
                  <a:pt x="2490" y="339"/>
                </a:lnTo>
                <a:lnTo>
                  <a:pt x="2512" y="357"/>
                </a:lnTo>
                <a:lnTo>
                  <a:pt x="2537" y="371"/>
                </a:lnTo>
                <a:lnTo>
                  <a:pt x="2564" y="383"/>
                </a:lnTo>
                <a:lnTo>
                  <a:pt x="2593" y="393"/>
                </a:lnTo>
                <a:lnTo>
                  <a:pt x="2623" y="402"/>
                </a:lnTo>
                <a:lnTo>
                  <a:pt x="2653" y="410"/>
                </a:lnTo>
                <a:lnTo>
                  <a:pt x="2684" y="418"/>
                </a:lnTo>
                <a:lnTo>
                  <a:pt x="2713" y="427"/>
                </a:lnTo>
                <a:lnTo>
                  <a:pt x="2742" y="437"/>
                </a:lnTo>
                <a:lnTo>
                  <a:pt x="2769" y="449"/>
                </a:lnTo>
                <a:lnTo>
                  <a:pt x="2793" y="464"/>
                </a:lnTo>
                <a:lnTo>
                  <a:pt x="2815" y="482"/>
                </a:lnTo>
                <a:lnTo>
                  <a:pt x="2833" y="504"/>
                </a:lnTo>
                <a:lnTo>
                  <a:pt x="2848" y="528"/>
                </a:lnTo>
                <a:lnTo>
                  <a:pt x="2860" y="555"/>
                </a:lnTo>
                <a:lnTo>
                  <a:pt x="2870" y="584"/>
                </a:lnTo>
                <a:lnTo>
                  <a:pt x="2879" y="613"/>
                </a:lnTo>
                <a:lnTo>
                  <a:pt x="2887" y="644"/>
                </a:lnTo>
                <a:lnTo>
                  <a:pt x="2895" y="674"/>
                </a:lnTo>
                <a:lnTo>
                  <a:pt x="2904" y="704"/>
                </a:lnTo>
                <a:lnTo>
                  <a:pt x="2914" y="733"/>
                </a:lnTo>
                <a:lnTo>
                  <a:pt x="2926" y="760"/>
                </a:lnTo>
                <a:lnTo>
                  <a:pt x="2940" y="785"/>
                </a:lnTo>
                <a:lnTo>
                  <a:pt x="2958" y="807"/>
                </a:lnTo>
                <a:lnTo>
                  <a:pt x="2978" y="830"/>
                </a:lnTo>
                <a:lnTo>
                  <a:pt x="3001" y="850"/>
                </a:lnTo>
                <a:lnTo>
                  <a:pt x="3025" y="869"/>
                </a:lnTo>
                <a:lnTo>
                  <a:pt x="3051" y="888"/>
                </a:lnTo>
                <a:lnTo>
                  <a:pt x="3076" y="907"/>
                </a:lnTo>
                <a:lnTo>
                  <a:pt x="3100" y="926"/>
                </a:lnTo>
                <a:lnTo>
                  <a:pt x="3123" y="947"/>
                </a:lnTo>
                <a:lnTo>
                  <a:pt x="3143" y="968"/>
                </a:lnTo>
                <a:lnTo>
                  <a:pt x="3160" y="992"/>
                </a:lnTo>
                <a:lnTo>
                  <a:pt x="3173" y="1017"/>
                </a:lnTo>
                <a:lnTo>
                  <a:pt x="3182" y="1047"/>
                </a:lnTo>
                <a:lnTo>
                  <a:pt x="3186" y="1078"/>
                </a:lnTo>
                <a:lnTo>
                  <a:pt x="3187" y="1110"/>
                </a:lnTo>
                <a:lnTo>
                  <a:pt x="3184" y="1144"/>
                </a:lnTo>
                <a:lnTo>
                  <a:pt x="3180" y="1178"/>
                </a:lnTo>
                <a:lnTo>
                  <a:pt x="3175" y="1212"/>
                </a:lnTo>
                <a:lnTo>
                  <a:pt x="3171" y="1246"/>
                </a:lnTo>
                <a:lnTo>
                  <a:pt x="3169" y="1280"/>
                </a:lnTo>
                <a:lnTo>
                  <a:pt x="3169" y="1313"/>
                </a:lnTo>
                <a:lnTo>
                  <a:pt x="3173" y="1344"/>
                </a:lnTo>
                <a:lnTo>
                  <a:pt x="3181" y="1375"/>
                </a:lnTo>
                <a:lnTo>
                  <a:pt x="3193" y="1404"/>
                </a:lnTo>
                <a:lnTo>
                  <a:pt x="3209" y="1434"/>
                </a:lnTo>
                <a:lnTo>
                  <a:pt x="3225" y="1464"/>
                </a:lnTo>
                <a:lnTo>
                  <a:pt x="3243" y="1494"/>
                </a:lnTo>
                <a:lnTo>
                  <a:pt x="3260" y="1523"/>
                </a:lnTo>
                <a:lnTo>
                  <a:pt x="3275" y="1554"/>
                </a:lnTo>
                <a:lnTo>
                  <a:pt x="3287" y="1584"/>
                </a:lnTo>
                <a:lnTo>
                  <a:pt x="3295" y="1615"/>
                </a:lnTo>
                <a:lnTo>
                  <a:pt x="3298" y="1647"/>
                </a:lnTo>
                <a:lnTo>
                  <a:pt x="3295" y="1679"/>
                </a:lnTo>
                <a:lnTo>
                  <a:pt x="3287" y="1710"/>
                </a:lnTo>
                <a:lnTo>
                  <a:pt x="3275" y="1740"/>
                </a:lnTo>
                <a:lnTo>
                  <a:pt x="3260" y="1771"/>
                </a:lnTo>
                <a:lnTo>
                  <a:pt x="3243" y="1800"/>
                </a:lnTo>
                <a:lnTo>
                  <a:pt x="3225" y="1830"/>
                </a:lnTo>
                <a:lnTo>
                  <a:pt x="3209" y="1860"/>
                </a:lnTo>
                <a:lnTo>
                  <a:pt x="3193" y="1890"/>
                </a:lnTo>
                <a:lnTo>
                  <a:pt x="3181" y="1919"/>
                </a:lnTo>
                <a:lnTo>
                  <a:pt x="3173" y="1950"/>
                </a:lnTo>
                <a:lnTo>
                  <a:pt x="3169" y="1981"/>
                </a:lnTo>
                <a:lnTo>
                  <a:pt x="3169" y="2014"/>
                </a:lnTo>
                <a:lnTo>
                  <a:pt x="3171" y="2048"/>
                </a:lnTo>
                <a:lnTo>
                  <a:pt x="3175" y="2082"/>
                </a:lnTo>
                <a:lnTo>
                  <a:pt x="3180" y="2116"/>
                </a:lnTo>
                <a:lnTo>
                  <a:pt x="3184" y="2150"/>
                </a:lnTo>
                <a:lnTo>
                  <a:pt x="3187" y="2184"/>
                </a:lnTo>
                <a:lnTo>
                  <a:pt x="3186" y="2216"/>
                </a:lnTo>
                <a:lnTo>
                  <a:pt x="3182" y="2247"/>
                </a:lnTo>
                <a:lnTo>
                  <a:pt x="3173" y="2277"/>
                </a:lnTo>
                <a:lnTo>
                  <a:pt x="3160" y="2302"/>
                </a:lnTo>
                <a:lnTo>
                  <a:pt x="3143" y="2326"/>
                </a:lnTo>
                <a:lnTo>
                  <a:pt x="3123" y="2347"/>
                </a:lnTo>
                <a:lnTo>
                  <a:pt x="3100" y="2368"/>
                </a:lnTo>
                <a:lnTo>
                  <a:pt x="3076" y="2387"/>
                </a:lnTo>
                <a:lnTo>
                  <a:pt x="3051" y="2406"/>
                </a:lnTo>
                <a:lnTo>
                  <a:pt x="3025" y="2425"/>
                </a:lnTo>
                <a:lnTo>
                  <a:pt x="3001" y="2444"/>
                </a:lnTo>
                <a:lnTo>
                  <a:pt x="2978" y="2464"/>
                </a:lnTo>
                <a:lnTo>
                  <a:pt x="2958" y="2487"/>
                </a:lnTo>
                <a:lnTo>
                  <a:pt x="2940" y="2509"/>
                </a:lnTo>
                <a:lnTo>
                  <a:pt x="2926" y="2534"/>
                </a:lnTo>
                <a:lnTo>
                  <a:pt x="2914" y="2561"/>
                </a:lnTo>
                <a:lnTo>
                  <a:pt x="2904" y="2590"/>
                </a:lnTo>
                <a:lnTo>
                  <a:pt x="2895" y="2620"/>
                </a:lnTo>
                <a:lnTo>
                  <a:pt x="2887" y="2650"/>
                </a:lnTo>
                <a:lnTo>
                  <a:pt x="2879" y="2681"/>
                </a:lnTo>
                <a:lnTo>
                  <a:pt x="2870" y="2710"/>
                </a:lnTo>
                <a:lnTo>
                  <a:pt x="2860" y="2739"/>
                </a:lnTo>
                <a:lnTo>
                  <a:pt x="2848" y="2766"/>
                </a:lnTo>
                <a:lnTo>
                  <a:pt x="2833" y="2790"/>
                </a:lnTo>
                <a:lnTo>
                  <a:pt x="2815" y="2812"/>
                </a:lnTo>
                <a:lnTo>
                  <a:pt x="2793" y="2830"/>
                </a:lnTo>
                <a:lnTo>
                  <a:pt x="2769" y="2845"/>
                </a:lnTo>
                <a:lnTo>
                  <a:pt x="2742" y="2857"/>
                </a:lnTo>
                <a:lnTo>
                  <a:pt x="2713" y="2867"/>
                </a:lnTo>
                <a:lnTo>
                  <a:pt x="2684" y="2876"/>
                </a:lnTo>
                <a:lnTo>
                  <a:pt x="2653" y="2884"/>
                </a:lnTo>
                <a:lnTo>
                  <a:pt x="2623" y="2892"/>
                </a:lnTo>
                <a:lnTo>
                  <a:pt x="2593" y="2901"/>
                </a:lnTo>
                <a:lnTo>
                  <a:pt x="2564" y="2911"/>
                </a:lnTo>
                <a:lnTo>
                  <a:pt x="2537" y="2923"/>
                </a:lnTo>
                <a:lnTo>
                  <a:pt x="2512" y="2937"/>
                </a:lnTo>
                <a:lnTo>
                  <a:pt x="2490" y="2955"/>
                </a:lnTo>
                <a:lnTo>
                  <a:pt x="2467" y="2975"/>
                </a:lnTo>
                <a:lnTo>
                  <a:pt x="2447" y="2998"/>
                </a:lnTo>
                <a:lnTo>
                  <a:pt x="2428" y="3022"/>
                </a:lnTo>
                <a:lnTo>
                  <a:pt x="2409" y="3047"/>
                </a:lnTo>
                <a:lnTo>
                  <a:pt x="2390" y="3072"/>
                </a:lnTo>
                <a:lnTo>
                  <a:pt x="2371" y="3096"/>
                </a:lnTo>
                <a:lnTo>
                  <a:pt x="2350" y="3119"/>
                </a:lnTo>
                <a:lnTo>
                  <a:pt x="2329" y="3139"/>
                </a:lnTo>
                <a:lnTo>
                  <a:pt x="2305" y="3156"/>
                </a:lnTo>
                <a:lnTo>
                  <a:pt x="2280" y="3169"/>
                </a:lnTo>
                <a:lnTo>
                  <a:pt x="2250" y="3178"/>
                </a:lnTo>
                <a:lnTo>
                  <a:pt x="2219" y="3182"/>
                </a:lnTo>
                <a:lnTo>
                  <a:pt x="2187" y="3183"/>
                </a:lnTo>
                <a:lnTo>
                  <a:pt x="2153" y="3180"/>
                </a:lnTo>
                <a:lnTo>
                  <a:pt x="2119" y="3176"/>
                </a:lnTo>
                <a:lnTo>
                  <a:pt x="2085" y="3171"/>
                </a:lnTo>
                <a:lnTo>
                  <a:pt x="2051" y="3167"/>
                </a:lnTo>
                <a:lnTo>
                  <a:pt x="2017" y="3165"/>
                </a:lnTo>
                <a:lnTo>
                  <a:pt x="1984" y="3165"/>
                </a:lnTo>
                <a:lnTo>
                  <a:pt x="1953" y="3169"/>
                </a:lnTo>
                <a:lnTo>
                  <a:pt x="1921" y="3177"/>
                </a:lnTo>
                <a:lnTo>
                  <a:pt x="1892" y="3189"/>
                </a:lnTo>
                <a:lnTo>
                  <a:pt x="1862" y="3205"/>
                </a:lnTo>
                <a:lnTo>
                  <a:pt x="1832" y="3221"/>
                </a:lnTo>
                <a:lnTo>
                  <a:pt x="1802" y="3239"/>
                </a:lnTo>
                <a:lnTo>
                  <a:pt x="1773" y="3256"/>
                </a:lnTo>
                <a:lnTo>
                  <a:pt x="1742" y="3271"/>
                </a:lnTo>
                <a:lnTo>
                  <a:pt x="1712" y="3283"/>
                </a:lnTo>
                <a:lnTo>
                  <a:pt x="1681" y="3291"/>
                </a:lnTo>
                <a:lnTo>
                  <a:pt x="1649" y="3294"/>
                </a:lnTo>
                <a:lnTo>
                  <a:pt x="1617" y="3291"/>
                </a:lnTo>
                <a:lnTo>
                  <a:pt x="1586" y="3283"/>
                </a:lnTo>
                <a:lnTo>
                  <a:pt x="1556" y="3271"/>
                </a:lnTo>
                <a:lnTo>
                  <a:pt x="1525" y="3256"/>
                </a:lnTo>
                <a:lnTo>
                  <a:pt x="1496" y="3239"/>
                </a:lnTo>
                <a:lnTo>
                  <a:pt x="1466" y="3221"/>
                </a:lnTo>
                <a:lnTo>
                  <a:pt x="1436" y="3205"/>
                </a:lnTo>
                <a:lnTo>
                  <a:pt x="1406" y="3189"/>
                </a:lnTo>
                <a:lnTo>
                  <a:pt x="1376" y="3177"/>
                </a:lnTo>
                <a:lnTo>
                  <a:pt x="1345" y="3169"/>
                </a:lnTo>
                <a:lnTo>
                  <a:pt x="1314" y="3165"/>
                </a:lnTo>
                <a:lnTo>
                  <a:pt x="1281" y="3165"/>
                </a:lnTo>
                <a:lnTo>
                  <a:pt x="1247" y="3167"/>
                </a:lnTo>
                <a:lnTo>
                  <a:pt x="1213" y="3171"/>
                </a:lnTo>
                <a:lnTo>
                  <a:pt x="1179" y="3176"/>
                </a:lnTo>
                <a:lnTo>
                  <a:pt x="1145" y="3180"/>
                </a:lnTo>
                <a:lnTo>
                  <a:pt x="1111" y="3183"/>
                </a:lnTo>
                <a:lnTo>
                  <a:pt x="1079" y="3182"/>
                </a:lnTo>
                <a:lnTo>
                  <a:pt x="1048" y="3178"/>
                </a:lnTo>
                <a:lnTo>
                  <a:pt x="1018" y="3169"/>
                </a:lnTo>
                <a:lnTo>
                  <a:pt x="993" y="3156"/>
                </a:lnTo>
                <a:lnTo>
                  <a:pt x="969" y="3139"/>
                </a:lnTo>
                <a:lnTo>
                  <a:pt x="948" y="3119"/>
                </a:lnTo>
                <a:lnTo>
                  <a:pt x="927" y="3096"/>
                </a:lnTo>
                <a:lnTo>
                  <a:pt x="908" y="3072"/>
                </a:lnTo>
                <a:lnTo>
                  <a:pt x="889" y="3047"/>
                </a:lnTo>
                <a:lnTo>
                  <a:pt x="870" y="3022"/>
                </a:lnTo>
                <a:lnTo>
                  <a:pt x="851" y="2998"/>
                </a:lnTo>
                <a:lnTo>
                  <a:pt x="831" y="2975"/>
                </a:lnTo>
                <a:lnTo>
                  <a:pt x="808" y="2955"/>
                </a:lnTo>
                <a:lnTo>
                  <a:pt x="786" y="2937"/>
                </a:lnTo>
                <a:lnTo>
                  <a:pt x="761" y="2923"/>
                </a:lnTo>
                <a:lnTo>
                  <a:pt x="734" y="2911"/>
                </a:lnTo>
                <a:lnTo>
                  <a:pt x="705" y="2901"/>
                </a:lnTo>
                <a:lnTo>
                  <a:pt x="675" y="2892"/>
                </a:lnTo>
                <a:lnTo>
                  <a:pt x="645" y="2884"/>
                </a:lnTo>
                <a:lnTo>
                  <a:pt x="614" y="2876"/>
                </a:lnTo>
                <a:lnTo>
                  <a:pt x="585" y="2867"/>
                </a:lnTo>
                <a:lnTo>
                  <a:pt x="556" y="2857"/>
                </a:lnTo>
                <a:lnTo>
                  <a:pt x="529" y="2845"/>
                </a:lnTo>
                <a:lnTo>
                  <a:pt x="505" y="2830"/>
                </a:lnTo>
                <a:lnTo>
                  <a:pt x="483" y="2812"/>
                </a:lnTo>
                <a:lnTo>
                  <a:pt x="465" y="2790"/>
                </a:lnTo>
                <a:lnTo>
                  <a:pt x="450" y="2766"/>
                </a:lnTo>
                <a:lnTo>
                  <a:pt x="438" y="2739"/>
                </a:lnTo>
                <a:lnTo>
                  <a:pt x="428" y="2710"/>
                </a:lnTo>
                <a:lnTo>
                  <a:pt x="419" y="2681"/>
                </a:lnTo>
                <a:lnTo>
                  <a:pt x="411" y="2650"/>
                </a:lnTo>
                <a:lnTo>
                  <a:pt x="403" y="2620"/>
                </a:lnTo>
                <a:lnTo>
                  <a:pt x="394" y="2590"/>
                </a:lnTo>
                <a:lnTo>
                  <a:pt x="384" y="2561"/>
                </a:lnTo>
                <a:lnTo>
                  <a:pt x="372" y="2534"/>
                </a:lnTo>
                <a:lnTo>
                  <a:pt x="358" y="2509"/>
                </a:lnTo>
                <a:lnTo>
                  <a:pt x="340" y="2487"/>
                </a:lnTo>
                <a:lnTo>
                  <a:pt x="320" y="2464"/>
                </a:lnTo>
                <a:lnTo>
                  <a:pt x="297" y="2444"/>
                </a:lnTo>
                <a:lnTo>
                  <a:pt x="272" y="2425"/>
                </a:lnTo>
                <a:lnTo>
                  <a:pt x="247" y="2406"/>
                </a:lnTo>
                <a:lnTo>
                  <a:pt x="222" y="2387"/>
                </a:lnTo>
                <a:lnTo>
                  <a:pt x="198" y="2368"/>
                </a:lnTo>
                <a:lnTo>
                  <a:pt x="175" y="2347"/>
                </a:lnTo>
                <a:lnTo>
                  <a:pt x="155" y="2326"/>
                </a:lnTo>
                <a:lnTo>
                  <a:pt x="138" y="2302"/>
                </a:lnTo>
                <a:lnTo>
                  <a:pt x="125" y="2277"/>
                </a:lnTo>
                <a:lnTo>
                  <a:pt x="116" y="2247"/>
                </a:lnTo>
                <a:lnTo>
                  <a:pt x="112" y="2216"/>
                </a:lnTo>
                <a:lnTo>
                  <a:pt x="111" y="2184"/>
                </a:lnTo>
                <a:lnTo>
                  <a:pt x="114" y="2150"/>
                </a:lnTo>
                <a:lnTo>
                  <a:pt x="118" y="2116"/>
                </a:lnTo>
                <a:lnTo>
                  <a:pt x="123" y="2082"/>
                </a:lnTo>
                <a:lnTo>
                  <a:pt x="127" y="2048"/>
                </a:lnTo>
                <a:lnTo>
                  <a:pt x="129" y="2014"/>
                </a:lnTo>
                <a:lnTo>
                  <a:pt x="129" y="1981"/>
                </a:lnTo>
                <a:lnTo>
                  <a:pt x="125" y="1950"/>
                </a:lnTo>
                <a:lnTo>
                  <a:pt x="117" y="1919"/>
                </a:lnTo>
                <a:lnTo>
                  <a:pt x="105" y="1890"/>
                </a:lnTo>
                <a:lnTo>
                  <a:pt x="90" y="1860"/>
                </a:lnTo>
                <a:lnTo>
                  <a:pt x="73" y="1830"/>
                </a:lnTo>
                <a:lnTo>
                  <a:pt x="55" y="1800"/>
                </a:lnTo>
                <a:lnTo>
                  <a:pt x="38" y="1771"/>
                </a:lnTo>
                <a:lnTo>
                  <a:pt x="23" y="1740"/>
                </a:lnTo>
                <a:lnTo>
                  <a:pt x="11" y="1710"/>
                </a:lnTo>
                <a:lnTo>
                  <a:pt x="3" y="1679"/>
                </a:lnTo>
                <a:lnTo>
                  <a:pt x="0" y="1647"/>
                </a:lnTo>
                <a:lnTo>
                  <a:pt x="3" y="1615"/>
                </a:lnTo>
                <a:lnTo>
                  <a:pt x="11" y="1584"/>
                </a:lnTo>
                <a:lnTo>
                  <a:pt x="23" y="1554"/>
                </a:lnTo>
                <a:lnTo>
                  <a:pt x="38" y="1523"/>
                </a:lnTo>
                <a:lnTo>
                  <a:pt x="55" y="1494"/>
                </a:lnTo>
                <a:lnTo>
                  <a:pt x="73" y="1464"/>
                </a:lnTo>
                <a:lnTo>
                  <a:pt x="90" y="1434"/>
                </a:lnTo>
                <a:lnTo>
                  <a:pt x="105" y="1404"/>
                </a:lnTo>
                <a:lnTo>
                  <a:pt x="117" y="1375"/>
                </a:lnTo>
                <a:lnTo>
                  <a:pt x="125" y="1344"/>
                </a:lnTo>
                <a:lnTo>
                  <a:pt x="129" y="1313"/>
                </a:lnTo>
                <a:lnTo>
                  <a:pt x="129" y="1280"/>
                </a:lnTo>
                <a:lnTo>
                  <a:pt x="127" y="1246"/>
                </a:lnTo>
                <a:lnTo>
                  <a:pt x="123" y="1212"/>
                </a:lnTo>
                <a:lnTo>
                  <a:pt x="118" y="1178"/>
                </a:lnTo>
                <a:lnTo>
                  <a:pt x="114" y="1144"/>
                </a:lnTo>
                <a:lnTo>
                  <a:pt x="111" y="1110"/>
                </a:lnTo>
                <a:lnTo>
                  <a:pt x="112" y="1078"/>
                </a:lnTo>
                <a:lnTo>
                  <a:pt x="116" y="1047"/>
                </a:lnTo>
                <a:lnTo>
                  <a:pt x="125" y="1017"/>
                </a:lnTo>
                <a:lnTo>
                  <a:pt x="138" y="992"/>
                </a:lnTo>
                <a:lnTo>
                  <a:pt x="155" y="968"/>
                </a:lnTo>
                <a:lnTo>
                  <a:pt x="175" y="947"/>
                </a:lnTo>
                <a:lnTo>
                  <a:pt x="198" y="926"/>
                </a:lnTo>
                <a:lnTo>
                  <a:pt x="222" y="907"/>
                </a:lnTo>
                <a:lnTo>
                  <a:pt x="247" y="888"/>
                </a:lnTo>
                <a:lnTo>
                  <a:pt x="272" y="869"/>
                </a:lnTo>
                <a:lnTo>
                  <a:pt x="297" y="850"/>
                </a:lnTo>
                <a:lnTo>
                  <a:pt x="320" y="830"/>
                </a:lnTo>
                <a:lnTo>
                  <a:pt x="340" y="807"/>
                </a:lnTo>
                <a:lnTo>
                  <a:pt x="358" y="785"/>
                </a:lnTo>
                <a:lnTo>
                  <a:pt x="372" y="760"/>
                </a:lnTo>
                <a:lnTo>
                  <a:pt x="384" y="733"/>
                </a:lnTo>
                <a:lnTo>
                  <a:pt x="394" y="704"/>
                </a:lnTo>
                <a:lnTo>
                  <a:pt x="403" y="674"/>
                </a:lnTo>
                <a:lnTo>
                  <a:pt x="411" y="644"/>
                </a:lnTo>
                <a:lnTo>
                  <a:pt x="419" y="613"/>
                </a:lnTo>
                <a:lnTo>
                  <a:pt x="428" y="584"/>
                </a:lnTo>
                <a:lnTo>
                  <a:pt x="438" y="555"/>
                </a:lnTo>
                <a:lnTo>
                  <a:pt x="450" y="528"/>
                </a:lnTo>
                <a:lnTo>
                  <a:pt x="465" y="504"/>
                </a:lnTo>
                <a:lnTo>
                  <a:pt x="483" y="482"/>
                </a:lnTo>
                <a:lnTo>
                  <a:pt x="505" y="464"/>
                </a:lnTo>
                <a:lnTo>
                  <a:pt x="529" y="449"/>
                </a:lnTo>
                <a:lnTo>
                  <a:pt x="556" y="437"/>
                </a:lnTo>
                <a:lnTo>
                  <a:pt x="585" y="427"/>
                </a:lnTo>
                <a:lnTo>
                  <a:pt x="614" y="418"/>
                </a:lnTo>
                <a:lnTo>
                  <a:pt x="645" y="410"/>
                </a:lnTo>
                <a:lnTo>
                  <a:pt x="675" y="402"/>
                </a:lnTo>
                <a:lnTo>
                  <a:pt x="705" y="393"/>
                </a:lnTo>
                <a:lnTo>
                  <a:pt x="734" y="383"/>
                </a:lnTo>
                <a:lnTo>
                  <a:pt x="761" y="371"/>
                </a:lnTo>
                <a:lnTo>
                  <a:pt x="786" y="357"/>
                </a:lnTo>
                <a:lnTo>
                  <a:pt x="808" y="339"/>
                </a:lnTo>
                <a:lnTo>
                  <a:pt x="831" y="319"/>
                </a:lnTo>
                <a:lnTo>
                  <a:pt x="851" y="296"/>
                </a:lnTo>
                <a:lnTo>
                  <a:pt x="870" y="272"/>
                </a:lnTo>
                <a:lnTo>
                  <a:pt x="889" y="247"/>
                </a:lnTo>
                <a:lnTo>
                  <a:pt x="908" y="222"/>
                </a:lnTo>
                <a:lnTo>
                  <a:pt x="927" y="198"/>
                </a:lnTo>
                <a:lnTo>
                  <a:pt x="948" y="175"/>
                </a:lnTo>
                <a:lnTo>
                  <a:pt x="969" y="155"/>
                </a:lnTo>
                <a:lnTo>
                  <a:pt x="993" y="138"/>
                </a:lnTo>
                <a:lnTo>
                  <a:pt x="1018" y="125"/>
                </a:lnTo>
                <a:lnTo>
                  <a:pt x="1048" y="116"/>
                </a:lnTo>
                <a:lnTo>
                  <a:pt x="1079" y="112"/>
                </a:lnTo>
                <a:lnTo>
                  <a:pt x="1111" y="111"/>
                </a:lnTo>
                <a:lnTo>
                  <a:pt x="1145" y="114"/>
                </a:lnTo>
                <a:lnTo>
                  <a:pt x="1179" y="118"/>
                </a:lnTo>
                <a:lnTo>
                  <a:pt x="1213" y="123"/>
                </a:lnTo>
                <a:lnTo>
                  <a:pt x="1247" y="127"/>
                </a:lnTo>
                <a:lnTo>
                  <a:pt x="1281" y="129"/>
                </a:lnTo>
                <a:lnTo>
                  <a:pt x="1314" y="129"/>
                </a:lnTo>
                <a:lnTo>
                  <a:pt x="1345" y="125"/>
                </a:lnTo>
                <a:lnTo>
                  <a:pt x="1376" y="117"/>
                </a:lnTo>
                <a:lnTo>
                  <a:pt x="1406" y="105"/>
                </a:lnTo>
                <a:lnTo>
                  <a:pt x="1436" y="89"/>
                </a:lnTo>
                <a:lnTo>
                  <a:pt x="1466" y="73"/>
                </a:lnTo>
                <a:lnTo>
                  <a:pt x="1496" y="55"/>
                </a:lnTo>
                <a:lnTo>
                  <a:pt x="1525" y="38"/>
                </a:lnTo>
                <a:lnTo>
                  <a:pt x="1556" y="23"/>
                </a:lnTo>
                <a:lnTo>
                  <a:pt x="1586" y="11"/>
                </a:lnTo>
                <a:lnTo>
                  <a:pt x="1617" y="3"/>
                </a:lnTo>
                <a:lnTo>
                  <a:pt x="1649" y="0"/>
                </a:lnTo>
                <a:close/>
              </a:path>
            </a:pathLst>
          </a:custGeom>
          <a:solidFill>
            <a:schemeClr val="bg2"/>
          </a:solidFill>
          <a:ln w="0">
            <a:noFill/>
            <a:prstDash val="solid"/>
            <a:round/>
            <a:headEnd/>
            <a:tailEnd/>
          </a:ln>
        </p:spPr>
      </p:sp>
      <p:sp>
        <p:nvSpPr>
          <p:cNvPr id="2" name="Title 1"/>
          <p:cNvSpPr>
            <a:spLocks noGrp="1"/>
          </p:cNvSpPr>
          <p:nvPr>
            <p:ph type="ctrTitle"/>
          </p:nvPr>
        </p:nvSpPr>
        <p:spPr>
          <a:xfrm>
            <a:off x="1078523" y="1098388"/>
            <a:ext cx="10318418" cy="4394988"/>
          </a:xfrm>
        </p:spPr>
        <p:txBody>
          <a:bodyPr anchor="ctr">
            <a:noAutofit/>
          </a:bodyPr>
          <a:lstStyle>
            <a:lvl1pPr algn="ctr">
              <a:defRPr sz="10000" spc="800" baseline="0"/>
            </a:lvl1pPr>
          </a:lstStyle>
          <a:p>
            <a:r>
              <a:rPr lang="zh-TW" altLang="en-US" smtClean="0"/>
              <a:t>按一下以編輯母片標題樣式</a:t>
            </a:r>
            <a:endParaRPr lang="en-US" dirty="0"/>
          </a:p>
        </p:txBody>
      </p:sp>
      <p:sp>
        <p:nvSpPr>
          <p:cNvPr id="3" name="Subtitle 2"/>
          <p:cNvSpPr>
            <a:spLocks noGrp="1"/>
          </p:cNvSpPr>
          <p:nvPr>
            <p:ph type="subTitle" idx="1"/>
          </p:nvPr>
        </p:nvSpPr>
        <p:spPr>
          <a:xfrm>
            <a:off x="2215045" y="5979196"/>
            <a:ext cx="8045373" cy="742279"/>
          </a:xfrm>
        </p:spPr>
        <p:txBody>
          <a:bodyPr anchor="t">
            <a:normAutofit/>
          </a:bodyPr>
          <a:lstStyle>
            <a:lvl1pPr marL="0" indent="0" algn="ctr">
              <a:lnSpc>
                <a:spcPct val="100000"/>
              </a:lnSpc>
              <a:buNone/>
              <a:defRPr sz="2000" b="1" i="0" cap="all" spc="400" baseline="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TW" altLang="en-US" smtClean="0"/>
              <a:t>按一下以編輯母片副標題樣式</a:t>
            </a:r>
            <a:endParaRPr lang="en-US" dirty="0"/>
          </a:p>
        </p:txBody>
      </p:sp>
      <p:sp>
        <p:nvSpPr>
          <p:cNvPr id="4" name="Date Placeholder 3"/>
          <p:cNvSpPr>
            <a:spLocks noGrp="1"/>
          </p:cNvSpPr>
          <p:nvPr>
            <p:ph type="dt" sz="half" idx="10"/>
          </p:nvPr>
        </p:nvSpPr>
        <p:spPr>
          <a:xfrm>
            <a:off x="1078523" y="6375679"/>
            <a:ext cx="2329722" cy="348462"/>
          </a:xfrm>
        </p:spPr>
        <p:txBody>
          <a:bodyPr/>
          <a:lstStyle>
            <a:lvl1pPr>
              <a:defRPr baseline="0">
                <a:solidFill>
                  <a:schemeClr val="accent1">
                    <a:lumMod val="50000"/>
                  </a:schemeClr>
                </a:solidFill>
              </a:defRPr>
            </a:lvl1pPr>
          </a:lstStyle>
          <a:p>
            <a:fld id="{333B8588-6AB9-45F9-936F-E014D4E11F5F}" type="datetimeFigureOut">
              <a:rPr lang="zh-TW" altLang="en-US" smtClean="0">
                <a:solidFill>
                  <a:srgbClr val="62B4C6">
                    <a:lumMod val="50000"/>
                  </a:srgbClr>
                </a:solidFill>
              </a:rPr>
              <a:pPr/>
              <a:t>2019/5/8</a:t>
            </a:fld>
            <a:endParaRPr lang="zh-TW" altLang="en-US">
              <a:solidFill>
                <a:srgbClr val="62B4C6">
                  <a:lumMod val="50000"/>
                </a:srgbClr>
              </a:solidFill>
            </a:endParaRPr>
          </a:p>
        </p:txBody>
      </p:sp>
      <p:sp>
        <p:nvSpPr>
          <p:cNvPr id="5" name="Footer Placeholder 4"/>
          <p:cNvSpPr>
            <a:spLocks noGrp="1"/>
          </p:cNvSpPr>
          <p:nvPr>
            <p:ph type="ftr" sz="quarter" idx="11"/>
          </p:nvPr>
        </p:nvSpPr>
        <p:spPr>
          <a:xfrm>
            <a:off x="4180332" y="6375679"/>
            <a:ext cx="4114800" cy="345796"/>
          </a:xfrm>
        </p:spPr>
        <p:txBody>
          <a:bodyPr/>
          <a:lstStyle>
            <a:lvl1pPr>
              <a:defRPr baseline="0">
                <a:solidFill>
                  <a:schemeClr val="accent1">
                    <a:lumMod val="50000"/>
                  </a:schemeClr>
                </a:solidFill>
              </a:defRPr>
            </a:lvl1pPr>
          </a:lstStyle>
          <a:p>
            <a:endParaRPr lang="zh-TW" altLang="en-US">
              <a:solidFill>
                <a:srgbClr val="62B4C6">
                  <a:lumMod val="50000"/>
                </a:srgbClr>
              </a:solidFill>
            </a:endParaRPr>
          </a:p>
        </p:txBody>
      </p:sp>
      <p:sp>
        <p:nvSpPr>
          <p:cNvPr id="6" name="Slide Number Placeholder 5"/>
          <p:cNvSpPr>
            <a:spLocks noGrp="1"/>
          </p:cNvSpPr>
          <p:nvPr>
            <p:ph type="sldNum" sz="quarter" idx="12"/>
          </p:nvPr>
        </p:nvSpPr>
        <p:spPr>
          <a:xfrm>
            <a:off x="9067218" y="6375679"/>
            <a:ext cx="2329723" cy="345796"/>
          </a:xfrm>
        </p:spPr>
        <p:txBody>
          <a:bodyPr/>
          <a:lstStyle>
            <a:lvl1pPr>
              <a:defRPr baseline="0">
                <a:solidFill>
                  <a:schemeClr val="accent1">
                    <a:lumMod val="50000"/>
                  </a:schemeClr>
                </a:solidFill>
              </a:defRPr>
            </a:lvl1pPr>
          </a:lstStyle>
          <a:p>
            <a:fld id="{3F53B7E5-B463-41CF-A38E-3909ACA9757A}" type="slidenum">
              <a:rPr lang="zh-TW" altLang="en-US" smtClean="0">
                <a:solidFill>
                  <a:srgbClr val="62B4C6">
                    <a:lumMod val="50000"/>
                  </a:srgbClr>
                </a:solidFill>
              </a:rPr>
              <a:pPr/>
              <a:t>‹#›</a:t>
            </a:fld>
            <a:endParaRPr lang="zh-TW" altLang="en-US">
              <a:solidFill>
                <a:srgbClr val="62B4C6">
                  <a:lumMod val="50000"/>
                </a:srgbClr>
              </a:solidFill>
            </a:endParaRPr>
          </a:p>
        </p:txBody>
      </p:sp>
      <p:sp>
        <p:nvSpPr>
          <p:cNvPr id="13" name="Rectangle 12" title="left edge border"/>
          <p:cNvSpPr/>
          <p:nvPr/>
        </p:nvSpPr>
        <p:spPr>
          <a:xfrm>
            <a:off x="0" y="0"/>
            <a:ext cx="283464"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243876854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TW" altLang="en-US" smtClean="0"/>
              <a:t>按一下以編輯母片標題樣式</a:t>
            </a:r>
            <a:endParaRPr lang="en-US" dirty="0"/>
          </a:p>
        </p:txBody>
      </p:sp>
      <p:sp>
        <p:nvSpPr>
          <p:cNvPr id="3" name="Content Placeholder 2"/>
          <p:cNvSpPr>
            <a:spLocks noGrp="1"/>
          </p:cNvSpPr>
          <p:nvPr>
            <p:ph idx="1"/>
          </p:nvPr>
        </p:nvSpPr>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dirty="0"/>
          </a:p>
        </p:txBody>
      </p:sp>
      <p:sp>
        <p:nvSpPr>
          <p:cNvPr id="4" name="Date Placeholder 3"/>
          <p:cNvSpPr>
            <a:spLocks noGrp="1"/>
          </p:cNvSpPr>
          <p:nvPr>
            <p:ph type="dt" sz="half" idx="10"/>
          </p:nvPr>
        </p:nvSpPr>
        <p:spPr/>
        <p:txBody>
          <a:bodyPr/>
          <a:lstStyle/>
          <a:p>
            <a:fld id="{333B8588-6AB9-45F9-936F-E014D4E11F5F}" type="datetimeFigureOut">
              <a:rPr lang="zh-TW" altLang="en-US" smtClean="0">
                <a:solidFill>
                  <a:prstClr val="black">
                    <a:lumMod val="65000"/>
                    <a:lumOff val="35000"/>
                  </a:prstClr>
                </a:solidFill>
              </a:rPr>
              <a:pPr/>
              <a:t>2019/5/8</a:t>
            </a:fld>
            <a:endParaRPr lang="zh-TW" altLang="en-US">
              <a:solidFill>
                <a:prstClr val="black">
                  <a:lumMod val="65000"/>
                  <a:lumOff val="35000"/>
                </a:prstClr>
              </a:solidFill>
            </a:endParaRPr>
          </a:p>
        </p:txBody>
      </p:sp>
      <p:sp>
        <p:nvSpPr>
          <p:cNvPr id="5" name="Footer Placeholder 4"/>
          <p:cNvSpPr>
            <a:spLocks noGrp="1"/>
          </p:cNvSpPr>
          <p:nvPr>
            <p:ph type="ftr" sz="quarter" idx="11"/>
          </p:nvPr>
        </p:nvSpPr>
        <p:spPr/>
        <p:txBody>
          <a:bodyPr/>
          <a:lstStyle/>
          <a:p>
            <a:endParaRPr lang="zh-TW" altLang="en-US">
              <a:solidFill>
                <a:prstClr val="black">
                  <a:lumMod val="65000"/>
                  <a:lumOff val="35000"/>
                </a:prstClr>
              </a:solidFill>
            </a:endParaRPr>
          </a:p>
        </p:txBody>
      </p:sp>
      <p:sp>
        <p:nvSpPr>
          <p:cNvPr id="6" name="Slide Number Placeholder 5"/>
          <p:cNvSpPr>
            <a:spLocks noGrp="1"/>
          </p:cNvSpPr>
          <p:nvPr>
            <p:ph type="sldNum" sz="quarter" idx="12"/>
          </p:nvPr>
        </p:nvSpPr>
        <p:spPr/>
        <p:txBody>
          <a:bodyPr/>
          <a:lstStyle/>
          <a:p>
            <a:fld id="{3F53B7E5-B463-41CF-A38E-3909ACA9757A}" type="slidenum">
              <a:rPr lang="zh-TW" altLang="en-US" smtClean="0">
                <a:solidFill>
                  <a:prstClr val="black">
                    <a:lumMod val="65000"/>
                    <a:lumOff val="35000"/>
                  </a:prstClr>
                </a:solidFill>
              </a:rPr>
              <a:pPr/>
              <a:t>‹#›</a:t>
            </a:fld>
            <a:endParaRPr lang="zh-TW" altLang="en-US">
              <a:solidFill>
                <a:prstClr val="black">
                  <a:lumMod val="65000"/>
                  <a:lumOff val="35000"/>
                </a:prstClr>
              </a:solidFill>
            </a:endParaRPr>
          </a:p>
        </p:txBody>
      </p:sp>
    </p:spTree>
    <p:extLst>
      <p:ext uri="{BB962C8B-B14F-4D97-AF65-F5344CB8AC3E}">
        <p14:creationId xmlns:p14="http://schemas.microsoft.com/office/powerpoint/2010/main" val="82070846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type="secHead" preserve="1">
  <p:cSld name="章節標題">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3242929" y="1073888"/>
            <a:ext cx="8187071" cy="4064627"/>
          </a:xfrm>
        </p:spPr>
        <p:txBody>
          <a:bodyPr anchor="b">
            <a:normAutofit/>
          </a:bodyPr>
          <a:lstStyle>
            <a:lvl1pPr>
              <a:defRPr sz="8400" spc="800" baseline="0">
                <a:solidFill>
                  <a:schemeClr val="tx2"/>
                </a:solidFill>
              </a:defRPr>
            </a:lvl1pPr>
          </a:lstStyle>
          <a:p>
            <a:r>
              <a:rPr lang="zh-TW" altLang="en-US" smtClean="0"/>
              <a:t>按一下以編輯母片標題樣式</a:t>
            </a:r>
            <a:endParaRPr lang="en-US" dirty="0"/>
          </a:p>
        </p:txBody>
      </p:sp>
      <p:sp>
        <p:nvSpPr>
          <p:cNvPr id="3" name="Text Placeholder 2"/>
          <p:cNvSpPr>
            <a:spLocks noGrp="1"/>
          </p:cNvSpPr>
          <p:nvPr>
            <p:ph type="body" idx="1"/>
          </p:nvPr>
        </p:nvSpPr>
        <p:spPr>
          <a:xfrm>
            <a:off x="3242930" y="5159781"/>
            <a:ext cx="7017488" cy="951135"/>
          </a:xfrm>
        </p:spPr>
        <p:txBody>
          <a:bodyPr>
            <a:normAutofit/>
          </a:bodyPr>
          <a:lstStyle>
            <a:lvl1pPr marL="0" indent="0">
              <a:lnSpc>
                <a:spcPct val="100000"/>
              </a:lnSpc>
              <a:buNone/>
              <a:defRPr sz="2000" b="1" i="0" cap="all" spc="400" baseline="0">
                <a:solidFill>
                  <a:schemeClr val="accent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TW" altLang="en-US" smtClean="0"/>
              <a:t>按一下以編輯母片文字樣式</a:t>
            </a:r>
          </a:p>
        </p:txBody>
      </p:sp>
      <p:sp>
        <p:nvSpPr>
          <p:cNvPr id="4" name="Date Placeholder 3"/>
          <p:cNvSpPr>
            <a:spLocks noGrp="1"/>
          </p:cNvSpPr>
          <p:nvPr>
            <p:ph type="dt" sz="half" idx="10"/>
          </p:nvPr>
        </p:nvSpPr>
        <p:spPr>
          <a:xfrm>
            <a:off x="3236546" y="6375679"/>
            <a:ext cx="1493947" cy="348462"/>
          </a:xfrm>
        </p:spPr>
        <p:txBody>
          <a:bodyPr/>
          <a:lstStyle>
            <a:lvl1pPr>
              <a:defRPr baseline="0">
                <a:solidFill>
                  <a:schemeClr val="tx2"/>
                </a:solidFill>
              </a:defRPr>
            </a:lvl1pPr>
          </a:lstStyle>
          <a:p>
            <a:fld id="{333B8588-6AB9-45F9-936F-E014D4E11F5F}" type="datetimeFigureOut">
              <a:rPr lang="zh-TW" altLang="en-US" smtClean="0">
                <a:solidFill>
                  <a:srgbClr val="F3F3F2"/>
                </a:solidFill>
              </a:rPr>
              <a:pPr/>
              <a:t>2019/5/8</a:t>
            </a:fld>
            <a:endParaRPr lang="zh-TW" altLang="en-US">
              <a:solidFill>
                <a:srgbClr val="F3F3F2"/>
              </a:solidFill>
            </a:endParaRPr>
          </a:p>
        </p:txBody>
      </p:sp>
      <p:sp>
        <p:nvSpPr>
          <p:cNvPr id="5" name="Footer Placeholder 4"/>
          <p:cNvSpPr>
            <a:spLocks noGrp="1"/>
          </p:cNvSpPr>
          <p:nvPr>
            <p:ph type="ftr" sz="quarter" idx="11"/>
          </p:nvPr>
        </p:nvSpPr>
        <p:spPr>
          <a:xfrm>
            <a:off x="5279064" y="6375679"/>
            <a:ext cx="4114800" cy="345796"/>
          </a:xfrm>
        </p:spPr>
        <p:txBody>
          <a:bodyPr/>
          <a:lstStyle>
            <a:lvl1pPr>
              <a:defRPr baseline="0">
                <a:solidFill>
                  <a:schemeClr val="tx2"/>
                </a:solidFill>
              </a:defRPr>
            </a:lvl1pPr>
          </a:lstStyle>
          <a:p>
            <a:endParaRPr lang="zh-TW" altLang="en-US">
              <a:solidFill>
                <a:srgbClr val="F3F3F2"/>
              </a:solidFill>
            </a:endParaRPr>
          </a:p>
        </p:txBody>
      </p:sp>
      <p:sp>
        <p:nvSpPr>
          <p:cNvPr id="6" name="Slide Number Placeholder 5"/>
          <p:cNvSpPr>
            <a:spLocks noGrp="1"/>
          </p:cNvSpPr>
          <p:nvPr>
            <p:ph type="sldNum" sz="quarter" idx="12"/>
          </p:nvPr>
        </p:nvSpPr>
        <p:spPr>
          <a:xfrm>
            <a:off x="9942434" y="6375679"/>
            <a:ext cx="1487566" cy="345796"/>
          </a:xfrm>
        </p:spPr>
        <p:txBody>
          <a:bodyPr/>
          <a:lstStyle>
            <a:lvl1pPr>
              <a:defRPr baseline="0">
                <a:solidFill>
                  <a:schemeClr val="tx2"/>
                </a:solidFill>
              </a:defRPr>
            </a:lvl1pPr>
          </a:lstStyle>
          <a:p>
            <a:fld id="{3F53B7E5-B463-41CF-A38E-3909ACA9757A}" type="slidenum">
              <a:rPr lang="zh-TW" altLang="en-US" smtClean="0">
                <a:solidFill>
                  <a:srgbClr val="F3F3F2"/>
                </a:solidFill>
              </a:rPr>
              <a:pPr/>
              <a:t>‹#›</a:t>
            </a:fld>
            <a:endParaRPr lang="zh-TW" altLang="en-US">
              <a:solidFill>
                <a:srgbClr val="F3F3F2"/>
              </a:solidFill>
            </a:endParaRPr>
          </a:p>
        </p:txBody>
      </p:sp>
      <p:grpSp>
        <p:nvGrpSpPr>
          <p:cNvPr id="7" name="Group 6" title="left scallop shape"/>
          <p:cNvGrpSpPr/>
          <p:nvPr/>
        </p:nvGrpSpPr>
        <p:grpSpPr>
          <a:xfrm>
            <a:off x="0" y="0"/>
            <a:ext cx="2814638" cy="6858000"/>
            <a:chOff x="0" y="0"/>
            <a:chExt cx="2814638" cy="6858000"/>
          </a:xfrm>
        </p:grpSpPr>
        <p:sp>
          <p:nvSpPr>
            <p:cNvPr id="11" name="Freeform 6" title="left scallop shape"/>
            <p:cNvSpPr/>
            <p:nvPr/>
          </p:nvSpPr>
          <p:spPr bwMode="auto">
            <a:xfrm>
              <a:off x="0" y="0"/>
              <a:ext cx="2814638" cy="6858000"/>
            </a:xfrm>
            <a:custGeom>
              <a:avLst/>
              <a:gdLst/>
              <a:ahLst/>
              <a:cxnLst/>
              <a:rect l="0" t="0" r="r" b="b"/>
              <a:pathLst>
                <a:path w="1773" h="4320">
                  <a:moveTo>
                    <a:pt x="0" y="0"/>
                  </a:moveTo>
                  <a:lnTo>
                    <a:pt x="891" y="0"/>
                  </a:lnTo>
                  <a:lnTo>
                    <a:pt x="906" y="56"/>
                  </a:lnTo>
                  <a:lnTo>
                    <a:pt x="921" y="111"/>
                  </a:lnTo>
                  <a:lnTo>
                    <a:pt x="938" y="165"/>
                  </a:lnTo>
                  <a:lnTo>
                    <a:pt x="957" y="217"/>
                  </a:lnTo>
                  <a:lnTo>
                    <a:pt x="980" y="266"/>
                  </a:lnTo>
                  <a:lnTo>
                    <a:pt x="1007" y="312"/>
                  </a:lnTo>
                  <a:lnTo>
                    <a:pt x="1036" y="351"/>
                  </a:lnTo>
                  <a:lnTo>
                    <a:pt x="1069" y="387"/>
                  </a:lnTo>
                  <a:lnTo>
                    <a:pt x="1105" y="422"/>
                  </a:lnTo>
                  <a:lnTo>
                    <a:pt x="1145" y="456"/>
                  </a:lnTo>
                  <a:lnTo>
                    <a:pt x="1185" y="487"/>
                  </a:lnTo>
                  <a:lnTo>
                    <a:pt x="1227" y="520"/>
                  </a:lnTo>
                  <a:lnTo>
                    <a:pt x="1270" y="551"/>
                  </a:lnTo>
                  <a:lnTo>
                    <a:pt x="1311" y="584"/>
                  </a:lnTo>
                  <a:lnTo>
                    <a:pt x="1352" y="617"/>
                  </a:lnTo>
                  <a:lnTo>
                    <a:pt x="1390" y="651"/>
                  </a:lnTo>
                  <a:lnTo>
                    <a:pt x="1425" y="687"/>
                  </a:lnTo>
                  <a:lnTo>
                    <a:pt x="1456" y="725"/>
                  </a:lnTo>
                  <a:lnTo>
                    <a:pt x="1484" y="765"/>
                  </a:lnTo>
                  <a:lnTo>
                    <a:pt x="1505" y="808"/>
                  </a:lnTo>
                  <a:lnTo>
                    <a:pt x="1521" y="856"/>
                  </a:lnTo>
                  <a:lnTo>
                    <a:pt x="1530" y="907"/>
                  </a:lnTo>
                  <a:lnTo>
                    <a:pt x="1534" y="960"/>
                  </a:lnTo>
                  <a:lnTo>
                    <a:pt x="1534" y="1013"/>
                  </a:lnTo>
                  <a:lnTo>
                    <a:pt x="1530" y="1068"/>
                  </a:lnTo>
                  <a:lnTo>
                    <a:pt x="1523" y="1125"/>
                  </a:lnTo>
                  <a:lnTo>
                    <a:pt x="1515" y="1181"/>
                  </a:lnTo>
                  <a:lnTo>
                    <a:pt x="1508" y="1237"/>
                  </a:lnTo>
                  <a:lnTo>
                    <a:pt x="1501" y="1293"/>
                  </a:lnTo>
                  <a:lnTo>
                    <a:pt x="1496" y="1350"/>
                  </a:lnTo>
                  <a:lnTo>
                    <a:pt x="1494" y="1405"/>
                  </a:lnTo>
                  <a:lnTo>
                    <a:pt x="1497" y="1458"/>
                  </a:lnTo>
                  <a:lnTo>
                    <a:pt x="1504" y="1511"/>
                  </a:lnTo>
                  <a:lnTo>
                    <a:pt x="1517" y="1560"/>
                  </a:lnTo>
                  <a:lnTo>
                    <a:pt x="1535" y="1610"/>
                  </a:lnTo>
                  <a:lnTo>
                    <a:pt x="1557" y="1659"/>
                  </a:lnTo>
                  <a:lnTo>
                    <a:pt x="1583" y="1708"/>
                  </a:lnTo>
                  <a:lnTo>
                    <a:pt x="1611" y="1757"/>
                  </a:lnTo>
                  <a:lnTo>
                    <a:pt x="1640" y="1807"/>
                  </a:lnTo>
                  <a:lnTo>
                    <a:pt x="1669" y="1855"/>
                  </a:lnTo>
                  <a:lnTo>
                    <a:pt x="1696" y="1905"/>
                  </a:lnTo>
                  <a:lnTo>
                    <a:pt x="1721" y="1954"/>
                  </a:lnTo>
                  <a:lnTo>
                    <a:pt x="1742" y="2006"/>
                  </a:lnTo>
                  <a:lnTo>
                    <a:pt x="1759" y="2057"/>
                  </a:lnTo>
                  <a:lnTo>
                    <a:pt x="1769" y="2108"/>
                  </a:lnTo>
                  <a:lnTo>
                    <a:pt x="1773" y="2160"/>
                  </a:lnTo>
                  <a:lnTo>
                    <a:pt x="1769" y="2212"/>
                  </a:lnTo>
                  <a:lnTo>
                    <a:pt x="1759" y="2263"/>
                  </a:lnTo>
                  <a:lnTo>
                    <a:pt x="1742" y="2314"/>
                  </a:lnTo>
                  <a:lnTo>
                    <a:pt x="1721" y="2366"/>
                  </a:lnTo>
                  <a:lnTo>
                    <a:pt x="1696" y="2415"/>
                  </a:lnTo>
                  <a:lnTo>
                    <a:pt x="1669" y="2465"/>
                  </a:lnTo>
                  <a:lnTo>
                    <a:pt x="1640" y="2513"/>
                  </a:lnTo>
                  <a:lnTo>
                    <a:pt x="1611" y="2563"/>
                  </a:lnTo>
                  <a:lnTo>
                    <a:pt x="1583" y="2612"/>
                  </a:lnTo>
                  <a:lnTo>
                    <a:pt x="1557" y="2661"/>
                  </a:lnTo>
                  <a:lnTo>
                    <a:pt x="1535" y="2710"/>
                  </a:lnTo>
                  <a:lnTo>
                    <a:pt x="1517" y="2760"/>
                  </a:lnTo>
                  <a:lnTo>
                    <a:pt x="1504" y="2809"/>
                  </a:lnTo>
                  <a:lnTo>
                    <a:pt x="1497" y="2862"/>
                  </a:lnTo>
                  <a:lnTo>
                    <a:pt x="1494" y="2915"/>
                  </a:lnTo>
                  <a:lnTo>
                    <a:pt x="1496" y="2970"/>
                  </a:lnTo>
                  <a:lnTo>
                    <a:pt x="1501" y="3027"/>
                  </a:lnTo>
                  <a:lnTo>
                    <a:pt x="1508" y="3083"/>
                  </a:lnTo>
                  <a:lnTo>
                    <a:pt x="1515" y="3139"/>
                  </a:lnTo>
                  <a:lnTo>
                    <a:pt x="1523" y="3195"/>
                  </a:lnTo>
                  <a:lnTo>
                    <a:pt x="1530" y="3252"/>
                  </a:lnTo>
                  <a:lnTo>
                    <a:pt x="1534" y="3307"/>
                  </a:lnTo>
                  <a:lnTo>
                    <a:pt x="1534" y="3360"/>
                  </a:lnTo>
                  <a:lnTo>
                    <a:pt x="1530" y="3413"/>
                  </a:lnTo>
                  <a:lnTo>
                    <a:pt x="1521" y="3464"/>
                  </a:lnTo>
                  <a:lnTo>
                    <a:pt x="1505" y="3512"/>
                  </a:lnTo>
                  <a:lnTo>
                    <a:pt x="1484" y="3555"/>
                  </a:lnTo>
                  <a:lnTo>
                    <a:pt x="1456" y="3595"/>
                  </a:lnTo>
                  <a:lnTo>
                    <a:pt x="1425" y="3633"/>
                  </a:lnTo>
                  <a:lnTo>
                    <a:pt x="1390" y="3669"/>
                  </a:lnTo>
                  <a:lnTo>
                    <a:pt x="1352" y="3703"/>
                  </a:lnTo>
                  <a:lnTo>
                    <a:pt x="1311" y="3736"/>
                  </a:lnTo>
                  <a:lnTo>
                    <a:pt x="1270" y="3769"/>
                  </a:lnTo>
                  <a:lnTo>
                    <a:pt x="1227" y="3800"/>
                  </a:lnTo>
                  <a:lnTo>
                    <a:pt x="1185" y="3833"/>
                  </a:lnTo>
                  <a:lnTo>
                    <a:pt x="1145" y="3864"/>
                  </a:lnTo>
                  <a:lnTo>
                    <a:pt x="1105" y="3898"/>
                  </a:lnTo>
                  <a:lnTo>
                    <a:pt x="1069" y="3933"/>
                  </a:lnTo>
                  <a:lnTo>
                    <a:pt x="1036" y="3969"/>
                  </a:lnTo>
                  <a:lnTo>
                    <a:pt x="1007" y="4008"/>
                  </a:lnTo>
                  <a:lnTo>
                    <a:pt x="980" y="4054"/>
                  </a:lnTo>
                  <a:lnTo>
                    <a:pt x="957" y="4103"/>
                  </a:lnTo>
                  <a:lnTo>
                    <a:pt x="938" y="4155"/>
                  </a:lnTo>
                  <a:lnTo>
                    <a:pt x="921" y="4209"/>
                  </a:lnTo>
                  <a:lnTo>
                    <a:pt x="906" y="4264"/>
                  </a:lnTo>
                  <a:lnTo>
                    <a:pt x="891" y="4320"/>
                  </a:lnTo>
                  <a:lnTo>
                    <a:pt x="0" y="4320"/>
                  </a:lnTo>
                  <a:lnTo>
                    <a:pt x="0" y="0"/>
                  </a:lnTo>
                  <a:close/>
                </a:path>
              </a:pathLst>
            </a:custGeom>
            <a:solidFill>
              <a:schemeClr val="tx2"/>
            </a:solidFill>
            <a:ln w="0">
              <a:noFill/>
              <a:prstDash val="solid"/>
              <a:round/>
              <a:headEnd/>
              <a:tailEnd/>
            </a:ln>
          </p:spPr>
        </p:sp>
        <p:sp>
          <p:nvSpPr>
            <p:cNvPr id="16" name="Freeform 11" title="left scallop inline"/>
            <p:cNvSpPr/>
            <p:nvPr/>
          </p:nvSpPr>
          <p:spPr bwMode="auto">
            <a:xfrm>
              <a:off x="874382" y="0"/>
              <a:ext cx="1646238" cy="6858000"/>
            </a:xfrm>
            <a:custGeom>
              <a:avLst/>
              <a:gdLst/>
              <a:ahLst/>
              <a:cxnLst/>
              <a:rect l="0" t="0" r="r" b="b"/>
              <a:pathLst>
                <a:path w="1037" h="4320">
                  <a:moveTo>
                    <a:pt x="0" y="0"/>
                  </a:moveTo>
                  <a:lnTo>
                    <a:pt x="171" y="0"/>
                  </a:lnTo>
                  <a:lnTo>
                    <a:pt x="188" y="55"/>
                  </a:lnTo>
                  <a:lnTo>
                    <a:pt x="204" y="110"/>
                  </a:lnTo>
                  <a:lnTo>
                    <a:pt x="220" y="166"/>
                  </a:lnTo>
                  <a:lnTo>
                    <a:pt x="234" y="223"/>
                  </a:lnTo>
                  <a:lnTo>
                    <a:pt x="251" y="278"/>
                  </a:lnTo>
                  <a:lnTo>
                    <a:pt x="269" y="331"/>
                  </a:lnTo>
                  <a:lnTo>
                    <a:pt x="292" y="381"/>
                  </a:lnTo>
                  <a:lnTo>
                    <a:pt x="319" y="427"/>
                  </a:lnTo>
                  <a:lnTo>
                    <a:pt x="349" y="466"/>
                  </a:lnTo>
                  <a:lnTo>
                    <a:pt x="382" y="503"/>
                  </a:lnTo>
                  <a:lnTo>
                    <a:pt x="420" y="537"/>
                  </a:lnTo>
                  <a:lnTo>
                    <a:pt x="460" y="571"/>
                  </a:lnTo>
                  <a:lnTo>
                    <a:pt x="502" y="603"/>
                  </a:lnTo>
                  <a:lnTo>
                    <a:pt x="544" y="635"/>
                  </a:lnTo>
                  <a:lnTo>
                    <a:pt x="587" y="668"/>
                  </a:lnTo>
                  <a:lnTo>
                    <a:pt x="628" y="700"/>
                  </a:lnTo>
                  <a:lnTo>
                    <a:pt x="667" y="734"/>
                  </a:lnTo>
                  <a:lnTo>
                    <a:pt x="703" y="771"/>
                  </a:lnTo>
                  <a:lnTo>
                    <a:pt x="736" y="808"/>
                  </a:lnTo>
                  <a:lnTo>
                    <a:pt x="763" y="848"/>
                  </a:lnTo>
                  <a:lnTo>
                    <a:pt x="786" y="893"/>
                  </a:lnTo>
                  <a:lnTo>
                    <a:pt x="800" y="937"/>
                  </a:lnTo>
                  <a:lnTo>
                    <a:pt x="809" y="986"/>
                  </a:lnTo>
                  <a:lnTo>
                    <a:pt x="813" y="1034"/>
                  </a:lnTo>
                  <a:lnTo>
                    <a:pt x="812" y="1085"/>
                  </a:lnTo>
                  <a:lnTo>
                    <a:pt x="808" y="1136"/>
                  </a:lnTo>
                  <a:lnTo>
                    <a:pt x="803" y="1189"/>
                  </a:lnTo>
                  <a:lnTo>
                    <a:pt x="796" y="1242"/>
                  </a:lnTo>
                  <a:lnTo>
                    <a:pt x="788" y="1295"/>
                  </a:lnTo>
                  <a:lnTo>
                    <a:pt x="782" y="1348"/>
                  </a:lnTo>
                  <a:lnTo>
                    <a:pt x="778" y="1401"/>
                  </a:lnTo>
                  <a:lnTo>
                    <a:pt x="775" y="1452"/>
                  </a:lnTo>
                  <a:lnTo>
                    <a:pt x="778" y="1502"/>
                  </a:lnTo>
                  <a:lnTo>
                    <a:pt x="784" y="1551"/>
                  </a:lnTo>
                  <a:lnTo>
                    <a:pt x="797" y="1602"/>
                  </a:lnTo>
                  <a:lnTo>
                    <a:pt x="817" y="1652"/>
                  </a:lnTo>
                  <a:lnTo>
                    <a:pt x="841" y="1702"/>
                  </a:lnTo>
                  <a:lnTo>
                    <a:pt x="868" y="1752"/>
                  </a:lnTo>
                  <a:lnTo>
                    <a:pt x="896" y="1801"/>
                  </a:lnTo>
                  <a:lnTo>
                    <a:pt x="926" y="1851"/>
                  </a:lnTo>
                  <a:lnTo>
                    <a:pt x="953" y="1901"/>
                  </a:lnTo>
                  <a:lnTo>
                    <a:pt x="980" y="1952"/>
                  </a:lnTo>
                  <a:lnTo>
                    <a:pt x="1003" y="2003"/>
                  </a:lnTo>
                  <a:lnTo>
                    <a:pt x="1021" y="2054"/>
                  </a:lnTo>
                  <a:lnTo>
                    <a:pt x="1031" y="2106"/>
                  </a:lnTo>
                  <a:lnTo>
                    <a:pt x="1037" y="2160"/>
                  </a:lnTo>
                  <a:lnTo>
                    <a:pt x="1031" y="2214"/>
                  </a:lnTo>
                  <a:lnTo>
                    <a:pt x="1021" y="2266"/>
                  </a:lnTo>
                  <a:lnTo>
                    <a:pt x="1003" y="2317"/>
                  </a:lnTo>
                  <a:lnTo>
                    <a:pt x="980" y="2368"/>
                  </a:lnTo>
                  <a:lnTo>
                    <a:pt x="953" y="2419"/>
                  </a:lnTo>
                  <a:lnTo>
                    <a:pt x="926" y="2469"/>
                  </a:lnTo>
                  <a:lnTo>
                    <a:pt x="896" y="2519"/>
                  </a:lnTo>
                  <a:lnTo>
                    <a:pt x="868" y="2568"/>
                  </a:lnTo>
                  <a:lnTo>
                    <a:pt x="841" y="2618"/>
                  </a:lnTo>
                  <a:lnTo>
                    <a:pt x="817" y="2668"/>
                  </a:lnTo>
                  <a:lnTo>
                    <a:pt x="797" y="2718"/>
                  </a:lnTo>
                  <a:lnTo>
                    <a:pt x="784" y="2769"/>
                  </a:lnTo>
                  <a:lnTo>
                    <a:pt x="778" y="2818"/>
                  </a:lnTo>
                  <a:lnTo>
                    <a:pt x="775" y="2868"/>
                  </a:lnTo>
                  <a:lnTo>
                    <a:pt x="778" y="2919"/>
                  </a:lnTo>
                  <a:lnTo>
                    <a:pt x="782" y="2972"/>
                  </a:lnTo>
                  <a:lnTo>
                    <a:pt x="788" y="3025"/>
                  </a:lnTo>
                  <a:lnTo>
                    <a:pt x="796" y="3078"/>
                  </a:lnTo>
                  <a:lnTo>
                    <a:pt x="803" y="3131"/>
                  </a:lnTo>
                  <a:lnTo>
                    <a:pt x="808" y="3184"/>
                  </a:lnTo>
                  <a:lnTo>
                    <a:pt x="812" y="3235"/>
                  </a:lnTo>
                  <a:lnTo>
                    <a:pt x="813" y="3286"/>
                  </a:lnTo>
                  <a:lnTo>
                    <a:pt x="809" y="3334"/>
                  </a:lnTo>
                  <a:lnTo>
                    <a:pt x="800" y="3383"/>
                  </a:lnTo>
                  <a:lnTo>
                    <a:pt x="786" y="3427"/>
                  </a:lnTo>
                  <a:lnTo>
                    <a:pt x="763" y="3472"/>
                  </a:lnTo>
                  <a:lnTo>
                    <a:pt x="736" y="3512"/>
                  </a:lnTo>
                  <a:lnTo>
                    <a:pt x="703" y="3549"/>
                  </a:lnTo>
                  <a:lnTo>
                    <a:pt x="667" y="3586"/>
                  </a:lnTo>
                  <a:lnTo>
                    <a:pt x="628" y="3620"/>
                  </a:lnTo>
                  <a:lnTo>
                    <a:pt x="587" y="3652"/>
                  </a:lnTo>
                  <a:lnTo>
                    <a:pt x="544" y="3685"/>
                  </a:lnTo>
                  <a:lnTo>
                    <a:pt x="502" y="3717"/>
                  </a:lnTo>
                  <a:lnTo>
                    <a:pt x="460" y="3749"/>
                  </a:lnTo>
                  <a:lnTo>
                    <a:pt x="420" y="3783"/>
                  </a:lnTo>
                  <a:lnTo>
                    <a:pt x="382" y="3817"/>
                  </a:lnTo>
                  <a:lnTo>
                    <a:pt x="349" y="3854"/>
                  </a:lnTo>
                  <a:lnTo>
                    <a:pt x="319" y="3893"/>
                  </a:lnTo>
                  <a:lnTo>
                    <a:pt x="292" y="3939"/>
                  </a:lnTo>
                  <a:lnTo>
                    <a:pt x="269" y="3989"/>
                  </a:lnTo>
                  <a:lnTo>
                    <a:pt x="251" y="4042"/>
                  </a:lnTo>
                  <a:lnTo>
                    <a:pt x="234" y="4097"/>
                  </a:lnTo>
                  <a:lnTo>
                    <a:pt x="220" y="4154"/>
                  </a:lnTo>
                  <a:lnTo>
                    <a:pt x="204" y="4210"/>
                  </a:lnTo>
                  <a:lnTo>
                    <a:pt x="188" y="4265"/>
                  </a:lnTo>
                  <a:lnTo>
                    <a:pt x="171" y="4320"/>
                  </a:lnTo>
                  <a:lnTo>
                    <a:pt x="0" y="4320"/>
                  </a:lnTo>
                  <a:lnTo>
                    <a:pt x="17" y="4278"/>
                  </a:lnTo>
                  <a:lnTo>
                    <a:pt x="33" y="4232"/>
                  </a:lnTo>
                  <a:lnTo>
                    <a:pt x="46" y="4183"/>
                  </a:lnTo>
                  <a:lnTo>
                    <a:pt x="60" y="4131"/>
                  </a:lnTo>
                  <a:lnTo>
                    <a:pt x="75" y="4075"/>
                  </a:lnTo>
                  <a:lnTo>
                    <a:pt x="90" y="4019"/>
                  </a:lnTo>
                  <a:lnTo>
                    <a:pt x="109" y="3964"/>
                  </a:lnTo>
                  <a:lnTo>
                    <a:pt x="129" y="3909"/>
                  </a:lnTo>
                  <a:lnTo>
                    <a:pt x="156" y="3855"/>
                  </a:lnTo>
                  <a:lnTo>
                    <a:pt x="186" y="3804"/>
                  </a:lnTo>
                  <a:lnTo>
                    <a:pt x="222" y="3756"/>
                  </a:lnTo>
                  <a:lnTo>
                    <a:pt x="261" y="3713"/>
                  </a:lnTo>
                  <a:lnTo>
                    <a:pt x="303" y="3672"/>
                  </a:lnTo>
                  <a:lnTo>
                    <a:pt x="348" y="3634"/>
                  </a:lnTo>
                  <a:lnTo>
                    <a:pt x="392" y="3599"/>
                  </a:lnTo>
                  <a:lnTo>
                    <a:pt x="438" y="3565"/>
                  </a:lnTo>
                  <a:lnTo>
                    <a:pt x="482" y="3531"/>
                  </a:lnTo>
                  <a:lnTo>
                    <a:pt x="523" y="3499"/>
                  </a:lnTo>
                  <a:lnTo>
                    <a:pt x="561" y="3466"/>
                  </a:lnTo>
                  <a:lnTo>
                    <a:pt x="594" y="3434"/>
                  </a:lnTo>
                  <a:lnTo>
                    <a:pt x="620" y="3400"/>
                  </a:lnTo>
                  <a:lnTo>
                    <a:pt x="638" y="3367"/>
                  </a:lnTo>
                  <a:lnTo>
                    <a:pt x="647" y="3336"/>
                  </a:lnTo>
                  <a:lnTo>
                    <a:pt x="652" y="3302"/>
                  </a:lnTo>
                  <a:lnTo>
                    <a:pt x="654" y="3265"/>
                  </a:lnTo>
                  <a:lnTo>
                    <a:pt x="651" y="3224"/>
                  </a:lnTo>
                  <a:lnTo>
                    <a:pt x="647" y="3181"/>
                  </a:lnTo>
                  <a:lnTo>
                    <a:pt x="642" y="3137"/>
                  </a:lnTo>
                  <a:lnTo>
                    <a:pt x="637" y="3091"/>
                  </a:lnTo>
                  <a:lnTo>
                    <a:pt x="626" y="3021"/>
                  </a:lnTo>
                  <a:lnTo>
                    <a:pt x="620" y="2952"/>
                  </a:lnTo>
                  <a:lnTo>
                    <a:pt x="616" y="2881"/>
                  </a:lnTo>
                  <a:lnTo>
                    <a:pt x="618" y="2809"/>
                  </a:lnTo>
                  <a:lnTo>
                    <a:pt x="628" y="2737"/>
                  </a:lnTo>
                  <a:lnTo>
                    <a:pt x="642" y="2681"/>
                  </a:lnTo>
                  <a:lnTo>
                    <a:pt x="661" y="2626"/>
                  </a:lnTo>
                  <a:lnTo>
                    <a:pt x="685" y="2574"/>
                  </a:lnTo>
                  <a:lnTo>
                    <a:pt x="711" y="2521"/>
                  </a:lnTo>
                  <a:lnTo>
                    <a:pt x="739" y="2472"/>
                  </a:lnTo>
                  <a:lnTo>
                    <a:pt x="767" y="2423"/>
                  </a:lnTo>
                  <a:lnTo>
                    <a:pt x="791" y="2381"/>
                  </a:lnTo>
                  <a:lnTo>
                    <a:pt x="813" y="2342"/>
                  </a:lnTo>
                  <a:lnTo>
                    <a:pt x="834" y="2303"/>
                  </a:lnTo>
                  <a:lnTo>
                    <a:pt x="851" y="2265"/>
                  </a:lnTo>
                  <a:lnTo>
                    <a:pt x="864" y="2228"/>
                  </a:lnTo>
                  <a:lnTo>
                    <a:pt x="873" y="2194"/>
                  </a:lnTo>
                  <a:lnTo>
                    <a:pt x="876" y="2160"/>
                  </a:lnTo>
                  <a:lnTo>
                    <a:pt x="873" y="2126"/>
                  </a:lnTo>
                  <a:lnTo>
                    <a:pt x="864" y="2092"/>
                  </a:lnTo>
                  <a:lnTo>
                    <a:pt x="851" y="2055"/>
                  </a:lnTo>
                  <a:lnTo>
                    <a:pt x="834" y="2017"/>
                  </a:lnTo>
                  <a:lnTo>
                    <a:pt x="813" y="1978"/>
                  </a:lnTo>
                  <a:lnTo>
                    <a:pt x="791" y="1939"/>
                  </a:lnTo>
                  <a:lnTo>
                    <a:pt x="767" y="1897"/>
                  </a:lnTo>
                  <a:lnTo>
                    <a:pt x="739" y="1848"/>
                  </a:lnTo>
                  <a:lnTo>
                    <a:pt x="711" y="1799"/>
                  </a:lnTo>
                  <a:lnTo>
                    <a:pt x="685" y="1746"/>
                  </a:lnTo>
                  <a:lnTo>
                    <a:pt x="661" y="1694"/>
                  </a:lnTo>
                  <a:lnTo>
                    <a:pt x="642" y="1639"/>
                  </a:lnTo>
                  <a:lnTo>
                    <a:pt x="628" y="1583"/>
                  </a:lnTo>
                  <a:lnTo>
                    <a:pt x="618" y="1511"/>
                  </a:lnTo>
                  <a:lnTo>
                    <a:pt x="616" y="1439"/>
                  </a:lnTo>
                  <a:lnTo>
                    <a:pt x="620" y="1368"/>
                  </a:lnTo>
                  <a:lnTo>
                    <a:pt x="626" y="1299"/>
                  </a:lnTo>
                  <a:lnTo>
                    <a:pt x="637" y="1229"/>
                  </a:lnTo>
                  <a:lnTo>
                    <a:pt x="642" y="1183"/>
                  </a:lnTo>
                  <a:lnTo>
                    <a:pt x="647" y="1139"/>
                  </a:lnTo>
                  <a:lnTo>
                    <a:pt x="651" y="1096"/>
                  </a:lnTo>
                  <a:lnTo>
                    <a:pt x="654" y="1055"/>
                  </a:lnTo>
                  <a:lnTo>
                    <a:pt x="652" y="1018"/>
                  </a:lnTo>
                  <a:lnTo>
                    <a:pt x="647" y="984"/>
                  </a:lnTo>
                  <a:lnTo>
                    <a:pt x="638" y="953"/>
                  </a:lnTo>
                  <a:lnTo>
                    <a:pt x="620" y="920"/>
                  </a:lnTo>
                  <a:lnTo>
                    <a:pt x="594" y="886"/>
                  </a:lnTo>
                  <a:lnTo>
                    <a:pt x="561" y="854"/>
                  </a:lnTo>
                  <a:lnTo>
                    <a:pt x="523" y="822"/>
                  </a:lnTo>
                  <a:lnTo>
                    <a:pt x="482" y="789"/>
                  </a:lnTo>
                  <a:lnTo>
                    <a:pt x="438" y="755"/>
                  </a:lnTo>
                  <a:lnTo>
                    <a:pt x="392" y="721"/>
                  </a:lnTo>
                  <a:lnTo>
                    <a:pt x="348" y="686"/>
                  </a:lnTo>
                  <a:lnTo>
                    <a:pt x="303" y="648"/>
                  </a:lnTo>
                  <a:lnTo>
                    <a:pt x="261" y="607"/>
                  </a:lnTo>
                  <a:lnTo>
                    <a:pt x="222" y="564"/>
                  </a:lnTo>
                  <a:lnTo>
                    <a:pt x="186" y="516"/>
                  </a:lnTo>
                  <a:lnTo>
                    <a:pt x="156" y="465"/>
                  </a:lnTo>
                  <a:lnTo>
                    <a:pt x="129" y="411"/>
                  </a:lnTo>
                  <a:lnTo>
                    <a:pt x="109" y="356"/>
                  </a:lnTo>
                  <a:lnTo>
                    <a:pt x="90" y="301"/>
                  </a:lnTo>
                  <a:lnTo>
                    <a:pt x="75" y="245"/>
                  </a:lnTo>
                  <a:lnTo>
                    <a:pt x="60" y="189"/>
                  </a:lnTo>
                  <a:lnTo>
                    <a:pt x="46" y="137"/>
                  </a:lnTo>
                  <a:lnTo>
                    <a:pt x="33" y="88"/>
                  </a:lnTo>
                  <a:lnTo>
                    <a:pt x="17" y="42"/>
                  </a:lnTo>
                  <a:lnTo>
                    <a:pt x="0" y="0"/>
                  </a:lnTo>
                  <a:lnTo>
                    <a:pt x="0" y="0"/>
                  </a:lnTo>
                  <a:close/>
                </a:path>
              </a:pathLst>
            </a:custGeom>
            <a:solidFill>
              <a:schemeClr val="accent1"/>
            </a:solidFill>
            <a:ln w="0">
              <a:noFill/>
              <a:prstDash val="solid"/>
              <a:round/>
              <a:headEnd/>
              <a:tailEnd/>
            </a:ln>
          </p:spPr>
        </p:sp>
      </p:grpSp>
    </p:spTree>
    <p:extLst>
      <p:ext uri="{BB962C8B-B14F-4D97-AF65-F5344CB8AC3E}">
        <p14:creationId xmlns:p14="http://schemas.microsoft.com/office/powerpoint/2010/main" val="3416886721"/>
      </p:ext>
    </p:extLst>
  </p:cSld>
  <p:clrMapOvr>
    <a:overrideClrMapping bg1="dk1" tx1="lt1" bg2="dk2" tx2="lt2" accent1="accent1" accent2="accent2" accent3="accent3" accent4="accent4" accent5="accent5" accent6="accent6" hlink="hlink" folHlink="folHlink"/>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TW" altLang="en-US" smtClean="0"/>
              <a:t>按一下以編輯母片標題樣式</a:t>
            </a:r>
            <a:endParaRPr lang="en-US" dirty="0"/>
          </a:p>
        </p:txBody>
      </p:sp>
      <p:sp>
        <p:nvSpPr>
          <p:cNvPr id="3" name="Content Placeholder 2"/>
          <p:cNvSpPr>
            <a:spLocks noGrp="1"/>
          </p:cNvSpPr>
          <p:nvPr>
            <p:ph sz="half" idx="1"/>
          </p:nvPr>
        </p:nvSpPr>
        <p:spPr>
          <a:xfrm>
            <a:off x="1257300" y="2286000"/>
            <a:ext cx="4800600" cy="3619500"/>
          </a:xfrm>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dirty="0"/>
          </a:p>
        </p:txBody>
      </p:sp>
      <p:sp>
        <p:nvSpPr>
          <p:cNvPr id="4" name="Content Placeholder 3"/>
          <p:cNvSpPr>
            <a:spLocks noGrp="1"/>
          </p:cNvSpPr>
          <p:nvPr>
            <p:ph sz="half" idx="2"/>
          </p:nvPr>
        </p:nvSpPr>
        <p:spPr>
          <a:xfrm>
            <a:off x="6647796" y="2286000"/>
            <a:ext cx="4800600" cy="3619500"/>
          </a:xfrm>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dirty="0"/>
          </a:p>
        </p:txBody>
      </p:sp>
      <p:sp>
        <p:nvSpPr>
          <p:cNvPr id="5" name="Date Placeholder 4"/>
          <p:cNvSpPr>
            <a:spLocks noGrp="1"/>
          </p:cNvSpPr>
          <p:nvPr>
            <p:ph type="dt" sz="half" idx="10"/>
          </p:nvPr>
        </p:nvSpPr>
        <p:spPr/>
        <p:txBody>
          <a:bodyPr/>
          <a:lstStyle/>
          <a:p>
            <a:fld id="{333B8588-6AB9-45F9-936F-E014D4E11F5F}" type="datetimeFigureOut">
              <a:rPr lang="zh-TW" altLang="en-US" smtClean="0">
                <a:solidFill>
                  <a:prstClr val="black">
                    <a:lumMod val="65000"/>
                    <a:lumOff val="35000"/>
                  </a:prstClr>
                </a:solidFill>
              </a:rPr>
              <a:pPr/>
              <a:t>2019/5/8</a:t>
            </a:fld>
            <a:endParaRPr lang="zh-TW" altLang="en-US">
              <a:solidFill>
                <a:prstClr val="black">
                  <a:lumMod val="65000"/>
                  <a:lumOff val="35000"/>
                </a:prstClr>
              </a:solidFill>
            </a:endParaRPr>
          </a:p>
        </p:txBody>
      </p:sp>
      <p:sp>
        <p:nvSpPr>
          <p:cNvPr id="6" name="Footer Placeholder 5"/>
          <p:cNvSpPr>
            <a:spLocks noGrp="1"/>
          </p:cNvSpPr>
          <p:nvPr>
            <p:ph type="ftr" sz="quarter" idx="11"/>
          </p:nvPr>
        </p:nvSpPr>
        <p:spPr/>
        <p:txBody>
          <a:bodyPr/>
          <a:lstStyle/>
          <a:p>
            <a:endParaRPr lang="zh-TW" altLang="en-US">
              <a:solidFill>
                <a:prstClr val="black">
                  <a:lumMod val="65000"/>
                  <a:lumOff val="35000"/>
                </a:prstClr>
              </a:solidFill>
            </a:endParaRPr>
          </a:p>
        </p:txBody>
      </p:sp>
      <p:sp>
        <p:nvSpPr>
          <p:cNvPr id="7" name="Slide Number Placeholder 6"/>
          <p:cNvSpPr>
            <a:spLocks noGrp="1"/>
          </p:cNvSpPr>
          <p:nvPr>
            <p:ph type="sldNum" sz="quarter" idx="12"/>
          </p:nvPr>
        </p:nvSpPr>
        <p:spPr/>
        <p:txBody>
          <a:bodyPr/>
          <a:lstStyle/>
          <a:p>
            <a:fld id="{3F53B7E5-B463-41CF-A38E-3909ACA9757A}" type="slidenum">
              <a:rPr lang="zh-TW" altLang="en-US" smtClean="0">
                <a:solidFill>
                  <a:prstClr val="black">
                    <a:lumMod val="65000"/>
                    <a:lumOff val="35000"/>
                  </a:prstClr>
                </a:solidFill>
              </a:rPr>
              <a:pPr/>
              <a:t>‹#›</a:t>
            </a:fld>
            <a:endParaRPr lang="zh-TW" altLang="en-US">
              <a:solidFill>
                <a:prstClr val="black">
                  <a:lumMod val="65000"/>
                  <a:lumOff val="35000"/>
                </a:prstClr>
              </a:solidFill>
            </a:endParaRPr>
          </a:p>
        </p:txBody>
      </p:sp>
    </p:spTree>
    <p:extLst>
      <p:ext uri="{BB962C8B-B14F-4D97-AF65-F5344CB8AC3E}">
        <p14:creationId xmlns:p14="http://schemas.microsoft.com/office/powerpoint/2010/main" val="2372821681"/>
      </p:ext>
    </p:extLst>
  </p:cSld>
  <p:clrMapOvr>
    <a:masterClrMapping/>
  </p:clrMapOvr>
  <p:extLst mod="1">
    <p:ext uri="{DCECCB84-F9BA-43D5-87BE-67443E8EF086}">
      <p15:sldGuideLst xmlns:p15="http://schemas.microsoft.com/office/powerpoint/2012/main"/>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Title 1"/>
          <p:cNvSpPr>
            <a:spLocks noGrp="1"/>
          </p:cNvSpPr>
          <p:nvPr>
            <p:ph type="title"/>
          </p:nvPr>
        </p:nvSpPr>
        <p:spPr>
          <a:xfrm>
            <a:off x="1252728" y="381000"/>
            <a:ext cx="10172700" cy="1493517"/>
          </a:xfrm>
        </p:spPr>
        <p:txBody>
          <a:bodyPr/>
          <a:lstStyle/>
          <a:p>
            <a:r>
              <a:rPr lang="zh-TW" altLang="en-US" smtClean="0"/>
              <a:t>按一下以編輯母片標題樣式</a:t>
            </a:r>
            <a:endParaRPr lang="en-US" dirty="0"/>
          </a:p>
        </p:txBody>
      </p:sp>
      <p:sp>
        <p:nvSpPr>
          <p:cNvPr id="3" name="Text Placeholder 2"/>
          <p:cNvSpPr>
            <a:spLocks noGrp="1"/>
          </p:cNvSpPr>
          <p:nvPr>
            <p:ph type="body" idx="1"/>
          </p:nvPr>
        </p:nvSpPr>
        <p:spPr>
          <a:xfrm>
            <a:off x="1251678" y="2199633"/>
            <a:ext cx="4800600" cy="632529"/>
          </a:xfrm>
        </p:spPr>
        <p:txBody>
          <a:bodyPr anchor="b">
            <a:noAutofit/>
          </a:bodyPr>
          <a:lstStyle>
            <a:lvl1pPr marL="0" indent="0">
              <a:lnSpc>
                <a:spcPct val="100000"/>
              </a:lnSpc>
              <a:buNone/>
              <a:defRPr sz="1900" b="1" cap="all" spc="200" baseline="0">
                <a:solidFill>
                  <a:schemeClr val="tx2"/>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smtClean="0"/>
              <a:t>按一下以編輯母片文字樣式</a:t>
            </a:r>
          </a:p>
        </p:txBody>
      </p:sp>
      <p:sp>
        <p:nvSpPr>
          <p:cNvPr id="4" name="Content Placeholder 3"/>
          <p:cNvSpPr>
            <a:spLocks noGrp="1"/>
          </p:cNvSpPr>
          <p:nvPr>
            <p:ph sz="half" idx="2"/>
          </p:nvPr>
        </p:nvSpPr>
        <p:spPr>
          <a:xfrm>
            <a:off x="1257300" y="2909102"/>
            <a:ext cx="4800600" cy="2996398"/>
          </a:xfrm>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dirty="0"/>
          </a:p>
        </p:txBody>
      </p:sp>
      <p:sp>
        <p:nvSpPr>
          <p:cNvPr id="5" name="Text Placeholder 4"/>
          <p:cNvSpPr>
            <a:spLocks noGrp="1"/>
          </p:cNvSpPr>
          <p:nvPr>
            <p:ph type="body" sz="quarter" idx="3"/>
          </p:nvPr>
        </p:nvSpPr>
        <p:spPr>
          <a:xfrm>
            <a:off x="6633864" y="2199633"/>
            <a:ext cx="4800600" cy="632529"/>
          </a:xfrm>
        </p:spPr>
        <p:txBody>
          <a:bodyPr anchor="b">
            <a:noAutofit/>
          </a:bodyPr>
          <a:lstStyle>
            <a:lvl1pPr marL="0" indent="0">
              <a:lnSpc>
                <a:spcPct val="100000"/>
              </a:lnSpc>
              <a:buNone/>
              <a:defRPr sz="1900" b="1" cap="all" spc="200" baseline="0">
                <a:solidFill>
                  <a:schemeClr val="tx2"/>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smtClean="0"/>
              <a:t>按一下以編輯母片文字樣式</a:t>
            </a:r>
          </a:p>
        </p:txBody>
      </p:sp>
      <p:sp>
        <p:nvSpPr>
          <p:cNvPr id="6" name="Content Placeholder 5"/>
          <p:cNvSpPr>
            <a:spLocks noGrp="1"/>
          </p:cNvSpPr>
          <p:nvPr>
            <p:ph sz="quarter" idx="4"/>
          </p:nvPr>
        </p:nvSpPr>
        <p:spPr>
          <a:xfrm>
            <a:off x="6633864" y="2909102"/>
            <a:ext cx="4800600" cy="2996398"/>
          </a:xfrm>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dirty="0"/>
          </a:p>
        </p:txBody>
      </p:sp>
      <p:sp>
        <p:nvSpPr>
          <p:cNvPr id="7" name="Date Placeholder 6"/>
          <p:cNvSpPr>
            <a:spLocks noGrp="1"/>
          </p:cNvSpPr>
          <p:nvPr>
            <p:ph type="dt" sz="half" idx="10"/>
          </p:nvPr>
        </p:nvSpPr>
        <p:spPr/>
        <p:txBody>
          <a:bodyPr/>
          <a:lstStyle/>
          <a:p>
            <a:fld id="{333B8588-6AB9-45F9-936F-E014D4E11F5F}" type="datetimeFigureOut">
              <a:rPr lang="zh-TW" altLang="en-US" smtClean="0">
                <a:solidFill>
                  <a:prstClr val="black">
                    <a:lumMod val="65000"/>
                    <a:lumOff val="35000"/>
                  </a:prstClr>
                </a:solidFill>
              </a:rPr>
              <a:pPr/>
              <a:t>2019/5/8</a:t>
            </a:fld>
            <a:endParaRPr lang="zh-TW" altLang="en-US">
              <a:solidFill>
                <a:prstClr val="black">
                  <a:lumMod val="65000"/>
                  <a:lumOff val="35000"/>
                </a:prstClr>
              </a:solidFill>
            </a:endParaRPr>
          </a:p>
        </p:txBody>
      </p:sp>
      <p:sp>
        <p:nvSpPr>
          <p:cNvPr id="8" name="Footer Placeholder 7"/>
          <p:cNvSpPr>
            <a:spLocks noGrp="1"/>
          </p:cNvSpPr>
          <p:nvPr>
            <p:ph type="ftr" sz="quarter" idx="11"/>
          </p:nvPr>
        </p:nvSpPr>
        <p:spPr/>
        <p:txBody>
          <a:bodyPr/>
          <a:lstStyle/>
          <a:p>
            <a:endParaRPr lang="zh-TW" altLang="en-US">
              <a:solidFill>
                <a:prstClr val="black">
                  <a:lumMod val="65000"/>
                  <a:lumOff val="35000"/>
                </a:prstClr>
              </a:solidFill>
            </a:endParaRPr>
          </a:p>
        </p:txBody>
      </p:sp>
      <p:sp>
        <p:nvSpPr>
          <p:cNvPr id="9" name="Slide Number Placeholder 8"/>
          <p:cNvSpPr>
            <a:spLocks noGrp="1"/>
          </p:cNvSpPr>
          <p:nvPr>
            <p:ph type="sldNum" sz="quarter" idx="12"/>
          </p:nvPr>
        </p:nvSpPr>
        <p:spPr/>
        <p:txBody>
          <a:bodyPr/>
          <a:lstStyle/>
          <a:p>
            <a:fld id="{3F53B7E5-B463-41CF-A38E-3909ACA9757A}" type="slidenum">
              <a:rPr lang="zh-TW" altLang="en-US" smtClean="0">
                <a:solidFill>
                  <a:prstClr val="black">
                    <a:lumMod val="65000"/>
                    <a:lumOff val="35000"/>
                  </a:prstClr>
                </a:solidFill>
              </a:rPr>
              <a:pPr/>
              <a:t>‹#›</a:t>
            </a:fld>
            <a:endParaRPr lang="zh-TW" altLang="en-US">
              <a:solidFill>
                <a:prstClr val="black">
                  <a:lumMod val="65000"/>
                  <a:lumOff val="35000"/>
                </a:prstClr>
              </a:solidFill>
            </a:endParaRPr>
          </a:p>
        </p:txBody>
      </p:sp>
    </p:spTree>
    <p:extLst>
      <p:ext uri="{BB962C8B-B14F-4D97-AF65-F5344CB8AC3E}">
        <p14:creationId xmlns:p14="http://schemas.microsoft.com/office/powerpoint/2010/main" val="3002525272"/>
      </p:ext>
    </p:extLst>
  </p:cSld>
  <p:clrMapOvr>
    <a:masterClrMapping/>
  </p:clrMapOvr>
  <p:extLst mod="1">
    <p:ext uri="{DCECCB84-F9BA-43D5-87BE-67443E8EF086}">
      <p15:sldGuideLst xmlns:p15="http://schemas.microsoft.com/office/powerpoint/2012/main"/>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TW" altLang="en-US" smtClean="0"/>
              <a:t>按一下以編輯母片標題樣式</a:t>
            </a:r>
            <a:endParaRPr lang="en-US" dirty="0"/>
          </a:p>
        </p:txBody>
      </p:sp>
      <p:sp>
        <p:nvSpPr>
          <p:cNvPr id="3" name="Date Placeholder 2"/>
          <p:cNvSpPr>
            <a:spLocks noGrp="1"/>
          </p:cNvSpPr>
          <p:nvPr>
            <p:ph type="dt" sz="half" idx="10"/>
          </p:nvPr>
        </p:nvSpPr>
        <p:spPr/>
        <p:txBody>
          <a:bodyPr/>
          <a:lstStyle/>
          <a:p>
            <a:fld id="{333B8588-6AB9-45F9-936F-E014D4E11F5F}" type="datetimeFigureOut">
              <a:rPr lang="zh-TW" altLang="en-US" smtClean="0">
                <a:solidFill>
                  <a:prstClr val="black">
                    <a:lumMod val="65000"/>
                    <a:lumOff val="35000"/>
                  </a:prstClr>
                </a:solidFill>
              </a:rPr>
              <a:pPr/>
              <a:t>2019/5/8</a:t>
            </a:fld>
            <a:endParaRPr lang="zh-TW" altLang="en-US">
              <a:solidFill>
                <a:prstClr val="black">
                  <a:lumMod val="65000"/>
                  <a:lumOff val="35000"/>
                </a:prstClr>
              </a:solidFill>
            </a:endParaRPr>
          </a:p>
        </p:txBody>
      </p:sp>
      <p:sp>
        <p:nvSpPr>
          <p:cNvPr id="4" name="Footer Placeholder 3"/>
          <p:cNvSpPr>
            <a:spLocks noGrp="1"/>
          </p:cNvSpPr>
          <p:nvPr>
            <p:ph type="ftr" sz="quarter" idx="11"/>
          </p:nvPr>
        </p:nvSpPr>
        <p:spPr/>
        <p:txBody>
          <a:bodyPr/>
          <a:lstStyle/>
          <a:p>
            <a:endParaRPr lang="zh-TW" altLang="en-US">
              <a:solidFill>
                <a:prstClr val="black">
                  <a:lumMod val="65000"/>
                  <a:lumOff val="35000"/>
                </a:prstClr>
              </a:solidFill>
            </a:endParaRPr>
          </a:p>
        </p:txBody>
      </p:sp>
      <p:sp>
        <p:nvSpPr>
          <p:cNvPr id="5" name="Slide Number Placeholder 4"/>
          <p:cNvSpPr>
            <a:spLocks noGrp="1"/>
          </p:cNvSpPr>
          <p:nvPr>
            <p:ph type="sldNum" sz="quarter" idx="12"/>
          </p:nvPr>
        </p:nvSpPr>
        <p:spPr/>
        <p:txBody>
          <a:bodyPr/>
          <a:lstStyle/>
          <a:p>
            <a:fld id="{3F53B7E5-B463-41CF-A38E-3909ACA9757A}" type="slidenum">
              <a:rPr lang="zh-TW" altLang="en-US" smtClean="0">
                <a:solidFill>
                  <a:prstClr val="black">
                    <a:lumMod val="65000"/>
                    <a:lumOff val="35000"/>
                  </a:prstClr>
                </a:solidFill>
              </a:rPr>
              <a:pPr/>
              <a:t>‹#›</a:t>
            </a:fld>
            <a:endParaRPr lang="zh-TW" altLang="en-US">
              <a:solidFill>
                <a:prstClr val="black">
                  <a:lumMod val="65000"/>
                  <a:lumOff val="35000"/>
                </a:prstClr>
              </a:solidFill>
            </a:endParaRPr>
          </a:p>
        </p:txBody>
      </p:sp>
    </p:spTree>
    <p:extLst>
      <p:ext uri="{BB962C8B-B14F-4D97-AF65-F5344CB8AC3E}">
        <p14:creationId xmlns:p14="http://schemas.microsoft.com/office/powerpoint/2010/main" val="855146026"/>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33B8588-6AB9-45F9-936F-E014D4E11F5F}" type="datetimeFigureOut">
              <a:rPr lang="zh-TW" altLang="en-US" smtClean="0">
                <a:solidFill>
                  <a:prstClr val="black">
                    <a:lumMod val="65000"/>
                    <a:lumOff val="35000"/>
                  </a:prstClr>
                </a:solidFill>
              </a:rPr>
              <a:pPr/>
              <a:t>2019/5/8</a:t>
            </a:fld>
            <a:endParaRPr lang="zh-TW" altLang="en-US">
              <a:solidFill>
                <a:prstClr val="black">
                  <a:lumMod val="65000"/>
                  <a:lumOff val="35000"/>
                </a:prstClr>
              </a:solidFill>
            </a:endParaRPr>
          </a:p>
        </p:txBody>
      </p:sp>
      <p:sp>
        <p:nvSpPr>
          <p:cNvPr id="3" name="Footer Placeholder 2"/>
          <p:cNvSpPr>
            <a:spLocks noGrp="1"/>
          </p:cNvSpPr>
          <p:nvPr>
            <p:ph type="ftr" sz="quarter" idx="11"/>
          </p:nvPr>
        </p:nvSpPr>
        <p:spPr/>
        <p:txBody>
          <a:bodyPr/>
          <a:lstStyle/>
          <a:p>
            <a:endParaRPr lang="zh-TW" altLang="en-US">
              <a:solidFill>
                <a:prstClr val="black">
                  <a:lumMod val="65000"/>
                  <a:lumOff val="35000"/>
                </a:prstClr>
              </a:solidFill>
            </a:endParaRPr>
          </a:p>
        </p:txBody>
      </p:sp>
      <p:sp>
        <p:nvSpPr>
          <p:cNvPr id="4" name="Slide Number Placeholder 3"/>
          <p:cNvSpPr>
            <a:spLocks noGrp="1"/>
          </p:cNvSpPr>
          <p:nvPr>
            <p:ph type="sldNum" sz="quarter" idx="12"/>
          </p:nvPr>
        </p:nvSpPr>
        <p:spPr/>
        <p:txBody>
          <a:bodyPr/>
          <a:lstStyle/>
          <a:p>
            <a:fld id="{3F53B7E5-B463-41CF-A38E-3909ACA9757A}" type="slidenum">
              <a:rPr lang="zh-TW" altLang="en-US" smtClean="0">
                <a:solidFill>
                  <a:prstClr val="black">
                    <a:lumMod val="65000"/>
                    <a:lumOff val="35000"/>
                  </a:prstClr>
                </a:solidFill>
              </a:rPr>
              <a:pPr/>
              <a:t>‹#›</a:t>
            </a:fld>
            <a:endParaRPr lang="zh-TW" altLang="en-US">
              <a:solidFill>
                <a:prstClr val="black">
                  <a:lumMod val="65000"/>
                  <a:lumOff val="35000"/>
                </a:prstClr>
              </a:solidFill>
            </a:endParaRPr>
          </a:p>
        </p:txBody>
      </p:sp>
    </p:spTree>
    <p:extLst>
      <p:ext uri="{BB962C8B-B14F-4D97-AF65-F5344CB8AC3E}">
        <p14:creationId xmlns:p14="http://schemas.microsoft.com/office/powerpoint/2010/main" val="2811776662"/>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type="objTx" preserve="1">
  <p:cSld name="含標題的內容">
    <p:spTree>
      <p:nvGrpSpPr>
        <p:cNvPr id="1" name=""/>
        <p:cNvGrpSpPr/>
        <p:nvPr/>
      </p:nvGrpSpPr>
      <p:grpSpPr>
        <a:xfrm>
          <a:off x="0" y="0"/>
          <a:ext cx="0" cy="0"/>
          <a:chOff x="0" y="0"/>
          <a:chExt cx="0" cy="0"/>
        </a:xfrm>
      </p:grpSpPr>
      <p:sp>
        <p:nvSpPr>
          <p:cNvPr id="17" name="Freeform 11" title="right scallop background shape"/>
          <p:cNvSpPr/>
          <p:nvPr/>
        </p:nvSpPr>
        <p:spPr bwMode="auto">
          <a:xfrm>
            <a:off x="7389812" y="0"/>
            <a:ext cx="4802188" cy="6858000"/>
          </a:xfrm>
          <a:custGeom>
            <a:avLst/>
            <a:gdLst/>
            <a:ahLst/>
            <a:cxnLst/>
            <a:rect l="0" t="0" r="r" b="b"/>
            <a:pathLst>
              <a:path w="3025" h="4320">
                <a:moveTo>
                  <a:pt x="0" y="0"/>
                </a:moveTo>
                <a:lnTo>
                  <a:pt x="3025" y="0"/>
                </a:lnTo>
                <a:lnTo>
                  <a:pt x="3025" y="4320"/>
                </a:lnTo>
                <a:lnTo>
                  <a:pt x="0" y="4320"/>
                </a:lnTo>
                <a:lnTo>
                  <a:pt x="3" y="4278"/>
                </a:lnTo>
                <a:lnTo>
                  <a:pt x="8" y="4243"/>
                </a:lnTo>
                <a:lnTo>
                  <a:pt x="14" y="4210"/>
                </a:lnTo>
                <a:lnTo>
                  <a:pt x="24" y="4183"/>
                </a:lnTo>
                <a:lnTo>
                  <a:pt x="34" y="4156"/>
                </a:lnTo>
                <a:lnTo>
                  <a:pt x="46" y="4133"/>
                </a:lnTo>
                <a:lnTo>
                  <a:pt x="58" y="4109"/>
                </a:lnTo>
                <a:lnTo>
                  <a:pt x="69" y="4087"/>
                </a:lnTo>
                <a:lnTo>
                  <a:pt x="80" y="4062"/>
                </a:lnTo>
                <a:lnTo>
                  <a:pt x="90" y="4036"/>
                </a:lnTo>
                <a:lnTo>
                  <a:pt x="99" y="4007"/>
                </a:lnTo>
                <a:lnTo>
                  <a:pt x="106" y="3976"/>
                </a:lnTo>
                <a:lnTo>
                  <a:pt x="111" y="3938"/>
                </a:lnTo>
                <a:lnTo>
                  <a:pt x="113" y="3895"/>
                </a:lnTo>
                <a:lnTo>
                  <a:pt x="111" y="3851"/>
                </a:lnTo>
                <a:lnTo>
                  <a:pt x="106" y="3815"/>
                </a:lnTo>
                <a:lnTo>
                  <a:pt x="99" y="3782"/>
                </a:lnTo>
                <a:lnTo>
                  <a:pt x="90" y="3752"/>
                </a:lnTo>
                <a:lnTo>
                  <a:pt x="80" y="3726"/>
                </a:lnTo>
                <a:lnTo>
                  <a:pt x="68" y="3702"/>
                </a:lnTo>
                <a:lnTo>
                  <a:pt x="56" y="3679"/>
                </a:lnTo>
                <a:lnTo>
                  <a:pt x="44" y="3655"/>
                </a:lnTo>
                <a:lnTo>
                  <a:pt x="33" y="3630"/>
                </a:lnTo>
                <a:lnTo>
                  <a:pt x="22" y="3604"/>
                </a:lnTo>
                <a:lnTo>
                  <a:pt x="13" y="3575"/>
                </a:lnTo>
                <a:lnTo>
                  <a:pt x="7" y="3542"/>
                </a:lnTo>
                <a:lnTo>
                  <a:pt x="1" y="3504"/>
                </a:lnTo>
                <a:lnTo>
                  <a:pt x="0" y="3461"/>
                </a:lnTo>
                <a:lnTo>
                  <a:pt x="1" y="3418"/>
                </a:lnTo>
                <a:lnTo>
                  <a:pt x="7" y="3380"/>
                </a:lnTo>
                <a:lnTo>
                  <a:pt x="13" y="3347"/>
                </a:lnTo>
                <a:lnTo>
                  <a:pt x="22" y="3319"/>
                </a:lnTo>
                <a:lnTo>
                  <a:pt x="33" y="3292"/>
                </a:lnTo>
                <a:lnTo>
                  <a:pt x="44" y="3267"/>
                </a:lnTo>
                <a:lnTo>
                  <a:pt x="56" y="3244"/>
                </a:lnTo>
                <a:lnTo>
                  <a:pt x="68" y="3222"/>
                </a:lnTo>
                <a:lnTo>
                  <a:pt x="80" y="3197"/>
                </a:lnTo>
                <a:lnTo>
                  <a:pt x="90" y="3171"/>
                </a:lnTo>
                <a:lnTo>
                  <a:pt x="99" y="3142"/>
                </a:lnTo>
                <a:lnTo>
                  <a:pt x="106" y="3109"/>
                </a:lnTo>
                <a:lnTo>
                  <a:pt x="111" y="3071"/>
                </a:lnTo>
                <a:lnTo>
                  <a:pt x="113" y="3028"/>
                </a:lnTo>
                <a:lnTo>
                  <a:pt x="111" y="2985"/>
                </a:lnTo>
                <a:lnTo>
                  <a:pt x="106" y="2947"/>
                </a:lnTo>
                <a:lnTo>
                  <a:pt x="99" y="2914"/>
                </a:lnTo>
                <a:lnTo>
                  <a:pt x="90" y="2885"/>
                </a:lnTo>
                <a:lnTo>
                  <a:pt x="80" y="2858"/>
                </a:lnTo>
                <a:lnTo>
                  <a:pt x="68" y="2834"/>
                </a:lnTo>
                <a:lnTo>
                  <a:pt x="44" y="2787"/>
                </a:lnTo>
                <a:lnTo>
                  <a:pt x="33" y="2763"/>
                </a:lnTo>
                <a:lnTo>
                  <a:pt x="22" y="2736"/>
                </a:lnTo>
                <a:lnTo>
                  <a:pt x="13" y="2707"/>
                </a:lnTo>
                <a:lnTo>
                  <a:pt x="7" y="2674"/>
                </a:lnTo>
                <a:lnTo>
                  <a:pt x="1" y="2637"/>
                </a:lnTo>
                <a:lnTo>
                  <a:pt x="0" y="2593"/>
                </a:lnTo>
                <a:lnTo>
                  <a:pt x="1" y="2550"/>
                </a:lnTo>
                <a:lnTo>
                  <a:pt x="7" y="2512"/>
                </a:lnTo>
                <a:lnTo>
                  <a:pt x="13" y="2479"/>
                </a:lnTo>
                <a:lnTo>
                  <a:pt x="22" y="2451"/>
                </a:lnTo>
                <a:lnTo>
                  <a:pt x="33" y="2424"/>
                </a:lnTo>
                <a:lnTo>
                  <a:pt x="44" y="2401"/>
                </a:lnTo>
                <a:lnTo>
                  <a:pt x="68" y="2354"/>
                </a:lnTo>
                <a:lnTo>
                  <a:pt x="80" y="2329"/>
                </a:lnTo>
                <a:lnTo>
                  <a:pt x="90" y="2303"/>
                </a:lnTo>
                <a:lnTo>
                  <a:pt x="99" y="2274"/>
                </a:lnTo>
                <a:lnTo>
                  <a:pt x="106" y="2241"/>
                </a:lnTo>
                <a:lnTo>
                  <a:pt x="111" y="2203"/>
                </a:lnTo>
                <a:lnTo>
                  <a:pt x="113" y="2159"/>
                </a:lnTo>
                <a:lnTo>
                  <a:pt x="111" y="2117"/>
                </a:lnTo>
                <a:lnTo>
                  <a:pt x="106" y="2079"/>
                </a:lnTo>
                <a:lnTo>
                  <a:pt x="99" y="2046"/>
                </a:lnTo>
                <a:lnTo>
                  <a:pt x="90" y="2017"/>
                </a:lnTo>
                <a:lnTo>
                  <a:pt x="80" y="1991"/>
                </a:lnTo>
                <a:lnTo>
                  <a:pt x="68" y="1966"/>
                </a:lnTo>
                <a:lnTo>
                  <a:pt x="56" y="1943"/>
                </a:lnTo>
                <a:lnTo>
                  <a:pt x="44" y="1919"/>
                </a:lnTo>
                <a:lnTo>
                  <a:pt x="33" y="1896"/>
                </a:lnTo>
                <a:lnTo>
                  <a:pt x="22" y="1869"/>
                </a:lnTo>
                <a:lnTo>
                  <a:pt x="13" y="1841"/>
                </a:lnTo>
                <a:lnTo>
                  <a:pt x="7" y="1807"/>
                </a:lnTo>
                <a:lnTo>
                  <a:pt x="1" y="1770"/>
                </a:lnTo>
                <a:lnTo>
                  <a:pt x="0" y="1727"/>
                </a:lnTo>
                <a:lnTo>
                  <a:pt x="1" y="1683"/>
                </a:lnTo>
                <a:lnTo>
                  <a:pt x="7" y="1646"/>
                </a:lnTo>
                <a:lnTo>
                  <a:pt x="13" y="1613"/>
                </a:lnTo>
                <a:lnTo>
                  <a:pt x="22" y="1583"/>
                </a:lnTo>
                <a:lnTo>
                  <a:pt x="33" y="1557"/>
                </a:lnTo>
                <a:lnTo>
                  <a:pt x="44" y="1533"/>
                </a:lnTo>
                <a:lnTo>
                  <a:pt x="56" y="1509"/>
                </a:lnTo>
                <a:lnTo>
                  <a:pt x="68" y="1486"/>
                </a:lnTo>
                <a:lnTo>
                  <a:pt x="80" y="1461"/>
                </a:lnTo>
                <a:lnTo>
                  <a:pt x="90" y="1435"/>
                </a:lnTo>
                <a:lnTo>
                  <a:pt x="99" y="1406"/>
                </a:lnTo>
                <a:lnTo>
                  <a:pt x="106" y="1373"/>
                </a:lnTo>
                <a:lnTo>
                  <a:pt x="111" y="1335"/>
                </a:lnTo>
                <a:lnTo>
                  <a:pt x="113" y="1292"/>
                </a:lnTo>
                <a:lnTo>
                  <a:pt x="111" y="1249"/>
                </a:lnTo>
                <a:lnTo>
                  <a:pt x="106" y="1211"/>
                </a:lnTo>
                <a:lnTo>
                  <a:pt x="99" y="1178"/>
                </a:lnTo>
                <a:lnTo>
                  <a:pt x="90" y="1149"/>
                </a:lnTo>
                <a:lnTo>
                  <a:pt x="80" y="1123"/>
                </a:lnTo>
                <a:lnTo>
                  <a:pt x="68" y="1098"/>
                </a:lnTo>
                <a:lnTo>
                  <a:pt x="56" y="1076"/>
                </a:lnTo>
                <a:lnTo>
                  <a:pt x="44" y="1053"/>
                </a:lnTo>
                <a:lnTo>
                  <a:pt x="33" y="1028"/>
                </a:lnTo>
                <a:lnTo>
                  <a:pt x="22" y="1001"/>
                </a:lnTo>
                <a:lnTo>
                  <a:pt x="13" y="973"/>
                </a:lnTo>
                <a:lnTo>
                  <a:pt x="7" y="940"/>
                </a:lnTo>
                <a:lnTo>
                  <a:pt x="1" y="902"/>
                </a:lnTo>
                <a:lnTo>
                  <a:pt x="0" y="859"/>
                </a:lnTo>
                <a:lnTo>
                  <a:pt x="1" y="816"/>
                </a:lnTo>
                <a:lnTo>
                  <a:pt x="7" y="778"/>
                </a:lnTo>
                <a:lnTo>
                  <a:pt x="13" y="745"/>
                </a:lnTo>
                <a:lnTo>
                  <a:pt x="22" y="716"/>
                </a:lnTo>
                <a:lnTo>
                  <a:pt x="33" y="690"/>
                </a:lnTo>
                <a:lnTo>
                  <a:pt x="44" y="665"/>
                </a:lnTo>
                <a:lnTo>
                  <a:pt x="56" y="641"/>
                </a:lnTo>
                <a:lnTo>
                  <a:pt x="68" y="618"/>
                </a:lnTo>
                <a:lnTo>
                  <a:pt x="80" y="594"/>
                </a:lnTo>
                <a:lnTo>
                  <a:pt x="90" y="568"/>
                </a:lnTo>
                <a:lnTo>
                  <a:pt x="99" y="538"/>
                </a:lnTo>
                <a:lnTo>
                  <a:pt x="106" y="505"/>
                </a:lnTo>
                <a:lnTo>
                  <a:pt x="111" y="469"/>
                </a:lnTo>
                <a:lnTo>
                  <a:pt x="113" y="424"/>
                </a:lnTo>
                <a:lnTo>
                  <a:pt x="111" y="382"/>
                </a:lnTo>
                <a:lnTo>
                  <a:pt x="106" y="344"/>
                </a:lnTo>
                <a:lnTo>
                  <a:pt x="99" y="313"/>
                </a:lnTo>
                <a:lnTo>
                  <a:pt x="90" y="284"/>
                </a:lnTo>
                <a:lnTo>
                  <a:pt x="80" y="258"/>
                </a:lnTo>
                <a:lnTo>
                  <a:pt x="69" y="233"/>
                </a:lnTo>
                <a:lnTo>
                  <a:pt x="58" y="211"/>
                </a:lnTo>
                <a:lnTo>
                  <a:pt x="46" y="187"/>
                </a:lnTo>
                <a:lnTo>
                  <a:pt x="34" y="164"/>
                </a:lnTo>
                <a:lnTo>
                  <a:pt x="24" y="137"/>
                </a:lnTo>
                <a:lnTo>
                  <a:pt x="14" y="110"/>
                </a:lnTo>
                <a:lnTo>
                  <a:pt x="8" y="77"/>
                </a:lnTo>
                <a:lnTo>
                  <a:pt x="3" y="42"/>
                </a:lnTo>
                <a:lnTo>
                  <a:pt x="0" y="0"/>
                </a:lnTo>
                <a:close/>
              </a:path>
            </a:pathLst>
          </a:custGeom>
          <a:solidFill>
            <a:schemeClr val="tx2"/>
          </a:solidFill>
          <a:ln w="0">
            <a:noFill/>
            <a:prstDash val="solid"/>
            <a:round/>
            <a:headEnd/>
            <a:tailEnd/>
          </a:ln>
        </p:spPr>
      </p:sp>
      <p:sp>
        <p:nvSpPr>
          <p:cNvPr id="2" name="Title 1"/>
          <p:cNvSpPr>
            <a:spLocks noGrp="1"/>
          </p:cNvSpPr>
          <p:nvPr>
            <p:ph type="title"/>
          </p:nvPr>
        </p:nvSpPr>
        <p:spPr>
          <a:xfrm>
            <a:off x="8337884" y="457199"/>
            <a:ext cx="3092115" cy="1196671"/>
          </a:xfrm>
        </p:spPr>
        <p:txBody>
          <a:bodyPr anchor="b">
            <a:normAutofit/>
          </a:bodyPr>
          <a:lstStyle>
            <a:lvl1pPr>
              <a:lnSpc>
                <a:spcPct val="100000"/>
              </a:lnSpc>
              <a:defRPr sz="1900" b="1" i="0" cap="all" spc="300" baseline="0">
                <a:solidFill>
                  <a:schemeClr val="accent1"/>
                </a:solidFill>
                <a:latin typeface="+mn-lt"/>
              </a:defRPr>
            </a:lvl1pPr>
          </a:lstStyle>
          <a:p>
            <a:r>
              <a:rPr lang="zh-TW" altLang="en-US" smtClean="0"/>
              <a:t>按一下以編輯母片標題樣式</a:t>
            </a:r>
            <a:endParaRPr lang="en-US" dirty="0"/>
          </a:p>
        </p:txBody>
      </p:sp>
      <p:sp>
        <p:nvSpPr>
          <p:cNvPr id="3" name="Content Placeholder 2"/>
          <p:cNvSpPr>
            <a:spLocks noGrp="1"/>
          </p:cNvSpPr>
          <p:nvPr>
            <p:ph idx="1"/>
          </p:nvPr>
        </p:nvSpPr>
        <p:spPr>
          <a:xfrm>
            <a:off x="765051" y="920377"/>
            <a:ext cx="6158418" cy="4985124"/>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dirty="0"/>
          </a:p>
        </p:txBody>
      </p:sp>
      <p:sp>
        <p:nvSpPr>
          <p:cNvPr id="4" name="Text Placeholder 3"/>
          <p:cNvSpPr>
            <a:spLocks noGrp="1"/>
          </p:cNvSpPr>
          <p:nvPr>
            <p:ph type="body" sz="half" idx="2"/>
          </p:nvPr>
        </p:nvSpPr>
        <p:spPr>
          <a:xfrm>
            <a:off x="8337885" y="1741336"/>
            <a:ext cx="3092115" cy="4164164"/>
          </a:xfrm>
        </p:spPr>
        <p:txBody>
          <a:bodyPr/>
          <a:lstStyle>
            <a:lvl1pPr marL="0" indent="0">
              <a:lnSpc>
                <a:spcPct val="120000"/>
              </a:lnSpc>
              <a:spcBef>
                <a:spcPts val="1200"/>
              </a:spcBef>
              <a:buNone/>
              <a:defRPr sz="1600" baseline="0">
                <a:solidFill>
                  <a:schemeClr val="bg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TW" altLang="en-US" smtClean="0"/>
              <a:t>按一下以編輯母片文字樣式</a:t>
            </a:r>
          </a:p>
        </p:txBody>
      </p:sp>
      <p:sp>
        <p:nvSpPr>
          <p:cNvPr id="5" name="Date Placeholder 4"/>
          <p:cNvSpPr>
            <a:spLocks noGrp="1"/>
          </p:cNvSpPr>
          <p:nvPr>
            <p:ph type="dt" sz="half" idx="10"/>
          </p:nvPr>
        </p:nvSpPr>
        <p:spPr>
          <a:xfrm>
            <a:off x="765051" y="6375679"/>
            <a:ext cx="1233355" cy="348462"/>
          </a:xfrm>
        </p:spPr>
        <p:txBody>
          <a:bodyPr/>
          <a:lstStyle/>
          <a:p>
            <a:fld id="{333B8588-6AB9-45F9-936F-E014D4E11F5F}" type="datetimeFigureOut">
              <a:rPr lang="zh-TW" altLang="en-US" smtClean="0">
                <a:solidFill>
                  <a:prstClr val="black">
                    <a:lumMod val="65000"/>
                    <a:lumOff val="35000"/>
                  </a:prstClr>
                </a:solidFill>
              </a:rPr>
              <a:pPr/>
              <a:t>2019/5/8</a:t>
            </a:fld>
            <a:endParaRPr lang="zh-TW" altLang="en-US">
              <a:solidFill>
                <a:prstClr val="black">
                  <a:lumMod val="65000"/>
                  <a:lumOff val="35000"/>
                </a:prstClr>
              </a:solidFill>
            </a:endParaRPr>
          </a:p>
        </p:txBody>
      </p:sp>
      <p:sp>
        <p:nvSpPr>
          <p:cNvPr id="6" name="Footer Placeholder 5"/>
          <p:cNvSpPr>
            <a:spLocks noGrp="1"/>
          </p:cNvSpPr>
          <p:nvPr>
            <p:ph type="ftr" sz="quarter" idx="11"/>
          </p:nvPr>
        </p:nvSpPr>
        <p:spPr>
          <a:xfrm>
            <a:off x="2103620" y="6375679"/>
            <a:ext cx="3482179" cy="345796"/>
          </a:xfrm>
        </p:spPr>
        <p:txBody>
          <a:bodyPr/>
          <a:lstStyle/>
          <a:p>
            <a:endParaRPr lang="zh-TW" altLang="en-US">
              <a:solidFill>
                <a:prstClr val="black">
                  <a:lumMod val="65000"/>
                  <a:lumOff val="35000"/>
                </a:prstClr>
              </a:solidFill>
            </a:endParaRPr>
          </a:p>
        </p:txBody>
      </p:sp>
      <p:sp>
        <p:nvSpPr>
          <p:cNvPr id="7" name="Slide Number Placeholder 6"/>
          <p:cNvSpPr>
            <a:spLocks noGrp="1"/>
          </p:cNvSpPr>
          <p:nvPr>
            <p:ph type="sldNum" sz="quarter" idx="12"/>
          </p:nvPr>
        </p:nvSpPr>
        <p:spPr>
          <a:xfrm>
            <a:off x="5691014" y="6375679"/>
            <a:ext cx="1232456" cy="345796"/>
          </a:xfrm>
        </p:spPr>
        <p:txBody>
          <a:bodyPr/>
          <a:lstStyle/>
          <a:p>
            <a:fld id="{3F53B7E5-B463-41CF-A38E-3909ACA9757A}" type="slidenum">
              <a:rPr lang="zh-TW" altLang="en-US" smtClean="0">
                <a:solidFill>
                  <a:prstClr val="black">
                    <a:lumMod val="65000"/>
                    <a:lumOff val="35000"/>
                  </a:prstClr>
                </a:solidFill>
              </a:rPr>
              <a:pPr/>
              <a:t>‹#›</a:t>
            </a:fld>
            <a:endParaRPr lang="zh-TW" altLang="en-US">
              <a:solidFill>
                <a:prstClr val="black">
                  <a:lumMod val="65000"/>
                  <a:lumOff val="35000"/>
                </a:prstClr>
              </a:solidFill>
            </a:endParaRPr>
          </a:p>
        </p:txBody>
      </p:sp>
      <p:sp>
        <p:nvSpPr>
          <p:cNvPr id="8" name="Rectangle 7" title="left edge border"/>
          <p:cNvSpPr/>
          <p:nvPr/>
        </p:nvSpPr>
        <p:spPr>
          <a:xfrm>
            <a:off x="0" y="0"/>
            <a:ext cx="283464"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3044041590"/>
      </p:ext>
    </p:extLst>
  </p:cSld>
  <p:clrMapOvr>
    <a:masterClrMapping/>
  </p:clrMapOvr>
  <p:extLst mod="1">
    <p:ext uri="{DCECCB84-F9BA-43D5-87BE-67443E8EF086}">
      <p15:sldGuideLst xmlns:p15="http://schemas.microsoft.com/office/powerpoint/2012/main">
        <p15:guide id="1" orient="horz" pos="696">
          <p15:clr>
            <a:srgbClr val="FBAE40"/>
          </p15:clr>
        </p15:guide>
      </p15:sldGuideLst>
    </p:ext>
  </p:extLst>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type="picTx" preserve="1">
  <p:cSld name="含標題的圖片">
    <p:spTree>
      <p:nvGrpSpPr>
        <p:cNvPr id="1" name=""/>
        <p:cNvGrpSpPr/>
        <p:nvPr/>
      </p:nvGrpSpPr>
      <p:grpSpPr>
        <a:xfrm>
          <a:off x="0" y="0"/>
          <a:ext cx="0" cy="0"/>
          <a:chOff x="0" y="0"/>
          <a:chExt cx="0" cy="0"/>
        </a:xfrm>
      </p:grpSpPr>
      <p:sp>
        <p:nvSpPr>
          <p:cNvPr id="3" name="Picture Placeholder 2"/>
          <p:cNvSpPr>
            <a:spLocks noGrp="1" noChangeAspect="1"/>
          </p:cNvSpPr>
          <p:nvPr>
            <p:ph type="pic" idx="1"/>
          </p:nvPr>
        </p:nvSpPr>
        <p:spPr>
          <a:xfrm>
            <a:off x="283464" y="0"/>
            <a:ext cx="7355585" cy="6857999"/>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zh-TW" altLang="en-US" smtClean="0"/>
              <a:t>按一下圖示以新增圖片</a:t>
            </a:r>
            <a:endParaRPr lang="en-US" dirty="0"/>
          </a:p>
        </p:txBody>
      </p:sp>
      <p:sp>
        <p:nvSpPr>
          <p:cNvPr id="11" name="Freeform 11" title="right scallop background shape"/>
          <p:cNvSpPr/>
          <p:nvPr/>
        </p:nvSpPr>
        <p:spPr bwMode="auto">
          <a:xfrm>
            <a:off x="7389812" y="0"/>
            <a:ext cx="4802188" cy="6858000"/>
          </a:xfrm>
          <a:custGeom>
            <a:avLst/>
            <a:gdLst/>
            <a:ahLst/>
            <a:cxnLst/>
            <a:rect l="0" t="0" r="r" b="b"/>
            <a:pathLst>
              <a:path w="3025" h="4320">
                <a:moveTo>
                  <a:pt x="0" y="0"/>
                </a:moveTo>
                <a:lnTo>
                  <a:pt x="3025" y="0"/>
                </a:lnTo>
                <a:lnTo>
                  <a:pt x="3025" y="4320"/>
                </a:lnTo>
                <a:lnTo>
                  <a:pt x="0" y="4320"/>
                </a:lnTo>
                <a:lnTo>
                  <a:pt x="3" y="4278"/>
                </a:lnTo>
                <a:lnTo>
                  <a:pt x="8" y="4243"/>
                </a:lnTo>
                <a:lnTo>
                  <a:pt x="14" y="4210"/>
                </a:lnTo>
                <a:lnTo>
                  <a:pt x="24" y="4183"/>
                </a:lnTo>
                <a:lnTo>
                  <a:pt x="34" y="4156"/>
                </a:lnTo>
                <a:lnTo>
                  <a:pt x="46" y="4133"/>
                </a:lnTo>
                <a:lnTo>
                  <a:pt x="58" y="4109"/>
                </a:lnTo>
                <a:lnTo>
                  <a:pt x="69" y="4087"/>
                </a:lnTo>
                <a:lnTo>
                  <a:pt x="80" y="4062"/>
                </a:lnTo>
                <a:lnTo>
                  <a:pt x="90" y="4036"/>
                </a:lnTo>
                <a:lnTo>
                  <a:pt x="99" y="4007"/>
                </a:lnTo>
                <a:lnTo>
                  <a:pt x="106" y="3976"/>
                </a:lnTo>
                <a:lnTo>
                  <a:pt x="111" y="3938"/>
                </a:lnTo>
                <a:lnTo>
                  <a:pt x="113" y="3895"/>
                </a:lnTo>
                <a:lnTo>
                  <a:pt x="111" y="3851"/>
                </a:lnTo>
                <a:lnTo>
                  <a:pt x="106" y="3815"/>
                </a:lnTo>
                <a:lnTo>
                  <a:pt x="99" y="3782"/>
                </a:lnTo>
                <a:lnTo>
                  <a:pt x="90" y="3752"/>
                </a:lnTo>
                <a:lnTo>
                  <a:pt x="80" y="3726"/>
                </a:lnTo>
                <a:lnTo>
                  <a:pt x="68" y="3702"/>
                </a:lnTo>
                <a:lnTo>
                  <a:pt x="56" y="3679"/>
                </a:lnTo>
                <a:lnTo>
                  <a:pt x="44" y="3655"/>
                </a:lnTo>
                <a:lnTo>
                  <a:pt x="33" y="3630"/>
                </a:lnTo>
                <a:lnTo>
                  <a:pt x="22" y="3604"/>
                </a:lnTo>
                <a:lnTo>
                  <a:pt x="13" y="3575"/>
                </a:lnTo>
                <a:lnTo>
                  <a:pt x="7" y="3542"/>
                </a:lnTo>
                <a:lnTo>
                  <a:pt x="1" y="3504"/>
                </a:lnTo>
                <a:lnTo>
                  <a:pt x="0" y="3461"/>
                </a:lnTo>
                <a:lnTo>
                  <a:pt x="1" y="3418"/>
                </a:lnTo>
                <a:lnTo>
                  <a:pt x="7" y="3380"/>
                </a:lnTo>
                <a:lnTo>
                  <a:pt x="13" y="3347"/>
                </a:lnTo>
                <a:lnTo>
                  <a:pt x="22" y="3319"/>
                </a:lnTo>
                <a:lnTo>
                  <a:pt x="33" y="3292"/>
                </a:lnTo>
                <a:lnTo>
                  <a:pt x="44" y="3267"/>
                </a:lnTo>
                <a:lnTo>
                  <a:pt x="56" y="3244"/>
                </a:lnTo>
                <a:lnTo>
                  <a:pt x="68" y="3222"/>
                </a:lnTo>
                <a:lnTo>
                  <a:pt x="80" y="3197"/>
                </a:lnTo>
                <a:lnTo>
                  <a:pt x="90" y="3171"/>
                </a:lnTo>
                <a:lnTo>
                  <a:pt x="99" y="3142"/>
                </a:lnTo>
                <a:lnTo>
                  <a:pt x="106" y="3109"/>
                </a:lnTo>
                <a:lnTo>
                  <a:pt x="111" y="3071"/>
                </a:lnTo>
                <a:lnTo>
                  <a:pt x="113" y="3028"/>
                </a:lnTo>
                <a:lnTo>
                  <a:pt x="111" y="2985"/>
                </a:lnTo>
                <a:lnTo>
                  <a:pt x="106" y="2947"/>
                </a:lnTo>
                <a:lnTo>
                  <a:pt x="99" y="2914"/>
                </a:lnTo>
                <a:lnTo>
                  <a:pt x="90" y="2885"/>
                </a:lnTo>
                <a:lnTo>
                  <a:pt x="80" y="2858"/>
                </a:lnTo>
                <a:lnTo>
                  <a:pt x="68" y="2834"/>
                </a:lnTo>
                <a:lnTo>
                  <a:pt x="44" y="2787"/>
                </a:lnTo>
                <a:lnTo>
                  <a:pt x="33" y="2763"/>
                </a:lnTo>
                <a:lnTo>
                  <a:pt x="22" y="2736"/>
                </a:lnTo>
                <a:lnTo>
                  <a:pt x="13" y="2707"/>
                </a:lnTo>
                <a:lnTo>
                  <a:pt x="7" y="2674"/>
                </a:lnTo>
                <a:lnTo>
                  <a:pt x="1" y="2637"/>
                </a:lnTo>
                <a:lnTo>
                  <a:pt x="0" y="2593"/>
                </a:lnTo>
                <a:lnTo>
                  <a:pt x="1" y="2550"/>
                </a:lnTo>
                <a:lnTo>
                  <a:pt x="7" y="2512"/>
                </a:lnTo>
                <a:lnTo>
                  <a:pt x="13" y="2479"/>
                </a:lnTo>
                <a:lnTo>
                  <a:pt x="22" y="2451"/>
                </a:lnTo>
                <a:lnTo>
                  <a:pt x="33" y="2424"/>
                </a:lnTo>
                <a:lnTo>
                  <a:pt x="44" y="2401"/>
                </a:lnTo>
                <a:lnTo>
                  <a:pt x="68" y="2354"/>
                </a:lnTo>
                <a:lnTo>
                  <a:pt x="80" y="2329"/>
                </a:lnTo>
                <a:lnTo>
                  <a:pt x="90" y="2303"/>
                </a:lnTo>
                <a:lnTo>
                  <a:pt x="99" y="2274"/>
                </a:lnTo>
                <a:lnTo>
                  <a:pt x="106" y="2241"/>
                </a:lnTo>
                <a:lnTo>
                  <a:pt x="111" y="2203"/>
                </a:lnTo>
                <a:lnTo>
                  <a:pt x="113" y="2159"/>
                </a:lnTo>
                <a:lnTo>
                  <a:pt x="111" y="2117"/>
                </a:lnTo>
                <a:lnTo>
                  <a:pt x="106" y="2079"/>
                </a:lnTo>
                <a:lnTo>
                  <a:pt x="99" y="2046"/>
                </a:lnTo>
                <a:lnTo>
                  <a:pt x="90" y="2017"/>
                </a:lnTo>
                <a:lnTo>
                  <a:pt x="80" y="1991"/>
                </a:lnTo>
                <a:lnTo>
                  <a:pt x="68" y="1966"/>
                </a:lnTo>
                <a:lnTo>
                  <a:pt x="56" y="1943"/>
                </a:lnTo>
                <a:lnTo>
                  <a:pt x="44" y="1919"/>
                </a:lnTo>
                <a:lnTo>
                  <a:pt x="33" y="1896"/>
                </a:lnTo>
                <a:lnTo>
                  <a:pt x="22" y="1869"/>
                </a:lnTo>
                <a:lnTo>
                  <a:pt x="13" y="1841"/>
                </a:lnTo>
                <a:lnTo>
                  <a:pt x="7" y="1807"/>
                </a:lnTo>
                <a:lnTo>
                  <a:pt x="1" y="1770"/>
                </a:lnTo>
                <a:lnTo>
                  <a:pt x="0" y="1727"/>
                </a:lnTo>
                <a:lnTo>
                  <a:pt x="1" y="1683"/>
                </a:lnTo>
                <a:lnTo>
                  <a:pt x="7" y="1646"/>
                </a:lnTo>
                <a:lnTo>
                  <a:pt x="13" y="1613"/>
                </a:lnTo>
                <a:lnTo>
                  <a:pt x="22" y="1583"/>
                </a:lnTo>
                <a:lnTo>
                  <a:pt x="33" y="1557"/>
                </a:lnTo>
                <a:lnTo>
                  <a:pt x="44" y="1533"/>
                </a:lnTo>
                <a:lnTo>
                  <a:pt x="56" y="1509"/>
                </a:lnTo>
                <a:lnTo>
                  <a:pt x="68" y="1486"/>
                </a:lnTo>
                <a:lnTo>
                  <a:pt x="80" y="1461"/>
                </a:lnTo>
                <a:lnTo>
                  <a:pt x="90" y="1435"/>
                </a:lnTo>
                <a:lnTo>
                  <a:pt x="99" y="1406"/>
                </a:lnTo>
                <a:lnTo>
                  <a:pt x="106" y="1373"/>
                </a:lnTo>
                <a:lnTo>
                  <a:pt x="111" y="1335"/>
                </a:lnTo>
                <a:lnTo>
                  <a:pt x="113" y="1292"/>
                </a:lnTo>
                <a:lnTo>
                  <a:pt x="111" y="1249"/>
                </a:lnTo>
                <a:lnTo>
                  <a:pt x="106" y="1211"/>
                </a:lnTo>
                <a:lnTo>
                  <a:pt x="99" y="1178"/>
                </a:lnTo>
                <a:lnTo>
                  <a:pt x="90" y="1149"/>
                </a:lnTo>
                <a:lnTo>
                  <a:pt x="80" y="1123"/>
                </a:lnTo>
                <a:lnTo>
                  <a:pt x="68" y="1098"/>
                </a:lnTo>
                <a:lnTo>
                  <a:pt x="56" y="1076"/>
                </a:lnTo>
                <a:lnTo>
                  <a:pt x="44" y="1053"/>
                </a:lnTo>
                <a:lnTo>
                  <a:pt x="33" y="1028"/>
                </a:lnTo>
                <a:lnTo>
                  <a:pt x="22" y="1001"/>
                </a:lnTo>
                <a:lnTo>
                  <a:pt x="13" y="973"/>
                </a:lnTo>
                <a:lnTo>
                  <a:pt x="7" y="940"/>
                </a:lnTo>
                <a:lnTo>
                  <a:pt x="1" y="902"/>
                </a:lnTo>
                <a:lnTo>
                  <a:pt x="0" y="859"/>
                </a:lnTo>
                <a:lnTo>
                  <a:pt x="1" y="816"/>
                </a:lnTo>
                <a:lnTo>
                  <a:pt x="7" y="778"/>
                </a:lnTo>
                <a:lnTo>
                  <a:pt x="13" y="745"/>
                </a:lnTo>
                <a:lnTo>
                  <a:pt x="22" y="716"/>
                </a:lnTo>
                <a:lnTo>
                  <a:pt x="33" y="690"/>
                </a:lnTo>
                <a:lnTo>
                  <a:pt x="44" y="665"/>
                </a:lnTo>
                <a:lnTo>
                  <a:pt x="56" y="641"/>
                </a:lnTo>
                <a:lnTo>
                  <a:pt x="68" y="618"/>
                </a:lnTo>
                <a:lnTo>
                  <a:pt x="80" y="594"/>
                </a:lnTo>
                <a:lnTo>
                  <a:pt x="90" y="568"/>
                </a:lnTo>
                <a:lnTo>
                  <a:pt x="99" y="538"/>
                </a:lnTo>
                <a:lnTo>
                  <a:pt x="106" y="505"/>
                </a:lnTo>
                <a:lnTo>
                  <a:pt x="111" y="469"/>
                </a:lnTo>
                <a:lnTo>
                  <a:pt x="113" y="424"/>
                </a:lnTo>
                <a:lnTo>
                  <a:pt x="111" y="382"/>
                </a:lnTo>
                <a:lnTo>
                  <a:pt x="106" y="344"/>
                </a:lnTo>
                <a:lnTo>
                  <a:pt x="99" y="313"/>
                </a:lnTo>
                <a:lnTo>
                  <a:pt x="90" y="284"/>
                </a:lnTo>
                <a:lnTo>
                  <a:pt x="80" y="258"/>
                </a:lnTo>
                <a:lnTo>
                  <a:pt x="69" y="233"/>
                </a:lnTo>
                <a:lnTo>
                  <a:pt x="58" y="211"/>
                </a:lnTo>
                <a:lnTo>
                  <a:pt x="46" y="187"/>
                </a:lnTo>
                <a:lnTo>
                  <a:pt x="34" y="164"/>
                </a:lnTo>
                <a:lnTo>
                  <a:pt x="24" y="137"/>
                </a:lnTo>
                <a:lnTo>
                  <a:pt x="14" y="110"/>
                </a:lnTo>
                <a:lnTo>
                  <a:pt x="8" y="77"/>
                </a:lnTo>
                <a:lnTo>
                  <a:pt x="3" y="42"/>
                </a:lnTo>
                <a:lnTo>
                  <a:pt x="0" y="0"/>
                </a:lnTo>
                <a:close/>
              </a:path>
            </a:pathLst>
          </a:custGeom>
          <a:solidFill>
            <a:schemeClr val="tx2"/>
          </a:solidFill>
          <a:ln w="0">
            <a:noFill/>
            <a:prstDash val="solid"/>
            <a:round/>
            <a:headEnd/>
            <a:tailEnd/>
          </a:ln>
        </p:spPr>
      </p:sp>
      <p:sp>
        <p:nvSpPr>
          <p:cNvPr id="12" name="Rectangle 11" title="left edge border"/>
          <p:cNvSpPr/>
          <p:nvPr/>
        </p:nvSpPr>
        <p:spPr>
          <a:xfrm>
            <a:off x="0" y="0"/>
            <a:ext cx="283464"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337883" y="457200"/>
            <a:ext cx="3092117" cy="1196670"/>
          </a:xfrm>
        </p:spPr>
        <p:txBody>
          <a:bodyPr anchor="b">
            <a:normAutofit/>
          </a:bodyPr>
          <a:lstStyle>
            <a:lvl1pPr>
              <a:lnSpc>
                <a:spcPct val="100000"/>
              </a:lnSpc>
              <a:defRPr sz="1900" b="1" i="0" spc="300" baseline="0">
                <a:solidFill>
                  <a:schemeClr val="accent1"/>
                </a:solidFill>
                <a:latin typeface="+mn-lt"/>
              </a:defRPr>
            </a:lvl1pPr>
          </a:lstStyle>
          <a:p>
            <a:r>
              <a:rPr lang="zh-TW" altLang="en-US" smtClean="0"/>
              <a:t>按一下以編輯母片標題樣式</a:t>
            </a:r>
            <a:endParaRPr lang="en-US" dirty="0"/>
          </a:p>
        </p:txBody>
      </p:sp>
      <p:sp>
        <p:nvSpPr>
          <p:cNvPr id="4" name="Text Placeholder 3"/>
          <p:cNvSpPr>
            <a:spLocks noGrp="1"/>
          </p:cNvSpPr>
          <p:nvPr>
            <p:ph type="body" sz="half" idx="2"/>
          </p:nvPr>
        </p:nvSpPr>
        <p:spPr>
          <a:xfrm>
            <a:off x="8337883" y="1741336"/>
            <a:ext cx="3092117" cy="4164164"/>
          </a:xfrm>
        </p:spPr>
        <p:txBody>
          <a:bodyPr/>
          <a:lstStyle>
            <a:lvl1pPr marL="0" indent="0">
              <a:lnSpc>
                <a:spcPct val="120000"/>
              </a:lnSpc>
              <a:spcBef>
                <a:spcPts val="1200"/>
              </a:spcBef>
              <a:buNone/>
              <a:defRPr sz="1600" baseline="0">
                <a:solidFill>
                  <a:schemeClr val="bg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TW" altLang="en-US" smtClean="0"/>
              <a:t>按一下以編輯母片文字樣式</a:t>
            </a:r>
          </a:p>
        </p:txBody>
      </p:sp>
      <p:sp>
        <p:nvSpPr>
          <p:cNvPr id="5" name="Date Placeholder 4"/>
          <p:cNvSpPr>
            <a:spLocks noGrp="1"/>
          </p:cNvSpPr>
          <p:nvPr>
            <p:ph type="dt" sz="half" idx="10"/>
          </p:nvPr>
        </p:nvSpPr>
        <p:spPr>
          <a:xfrm>
            <a:off x="765950" y="6375679"/>
            <a:ext cx="1232456" cy="348462"/>
          </a:xfrm>
        </p:spPr>
        <p:txBody>
          <a:bodyPr/>
          <a:lstStyle/>
          <a:p>
            <a:fld id="{333B8588-6AB9-45F9-936F-E014D4E11F5F}" type="datetimeFigureOut">
              <a:rPr lang="zh-TW" altLang="en-US" smtClean="0">
                <a:solidFill>
                  <a:prstClr val="black">
                    <a:lumMod val="65000"/>
                    <a:lumOff val="35000"/>
                  </a:prstClr>
                </a:solidFill>
              </a:rPr>
              <a:pPr/>
              <a:t>2019/5/8</a:t>
            </a:fld>
            <a:endParaRPr lang="zh-TW" altLang="en-US">
              <a:solidFill>
                <a:prstClr val="black">
                  <a:lumMod val="65000"/>
                  <a:lumOff val="35000"/>
                </a:prstClr>
              </a:solidFill>
            </a:endParaRPr>
          </a:p>
        </p:txBody>
      </p:sp>
      <p:sp>
        <p:nvSpPr>
          <p:cNvPr id="6" name="Footer Placeholder 5"/>
          <p:cNvSpPr>
            <a:spLocks noGrp="1"/>
          </p:cNvSpPr>
          <p:nvPr>
            <p:ph type="ftr" sz="quarter" idx="11"/>
          </p:nvPr>
        </p:nvSpPr>
        <p:spPr>
          <a:xfrm>
            <a:off x="2103621" y="6375679"/>
            <a:ext cx="3482178" cy="345796"/>
          </a:xfrm>
        </p:spPr>
        <p:txBody>
          <a:bodyPr/>
          <a:lstStyle/>
          <a:p>
            <a:endParaRPr lang="zh-TW" altLang="en-US">
              <a:solidFill>
                <a:prstClr val="black">
                  <a:lumMod val="65000"/>
                  <a:lumOff val="35000"/>
                </a:prstClr>
              </a:solidFill>
            </a:endParaRPr>
          </a:p>
        </p:txBody>
      </p:sp>
      <p:sp>
        <p:nvSpPr>
          <p:cNvPr id="7" name="Slide Number Placeholder 6"/>
          <p:cNvSpPr>
            <a:spLocks noGrp="1"/>
          </p:cNvSpPr>
          <p:nvPr>
            <p:ph type="sldNum" sz="quarter" idx="12"/>
          </p:nvPr>
        </p:nvSpPr>
        <p:spPr>
          <a:xfrm>
            <a:off x="5687568" y="6375679"/>
            <a:ext cx="1234440" cy="345796"/>
          </a:xfrm>
        </p:spPr>
        <p:txBody>
          <a:bodyPr/>
          <a:lstStyle/>
          <a:p>
            <a:fld id="{3F53B7E5-B463-41CF-A38E-3909ACA9757A}" type="slidenum">
              <a:rPr lang="zh-TW" altLang="en-US" smtClean="0">
                <a:solidFill>
                  <a:prstClr val="black">
                    <a:lumMod val="65000"/>
                    <a:lumOff val="35000"/>
                  </a:prstClr>
                </a:solidFill>
              </a:rPr>
              <a:pPr/>
              <a:t>‹#›</a:t>
            </a:fld>
            <a:endParaRPr lang="zh-TW" altLang="en-US">
              <a:solidFill>
                <a:prstClr val="black">
                  <a:lumMod val="65000"/>
                  <a:lumOff val="35000"/>
                </a:prstClr>
              </a:solidFill>
            </a:endParaRPr>
          </a:p>
        </p:txBody>
      </p:sp>
    </p:spTree>
    <p:extLst>
      <p:ext uri="{BB962C8B-B14F-4D97-AF65-F5344CB8AC3E}">
        <p14:creationId xmlns:p14="http://schemas.microsoft.com/office/powerpoint/2010/main" val="2404309302"/>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TW" altLang="en-US" smtClean="0"/>
              <a:t>按一下以編輯母片標題樣式</a:t>
            </a:r>
            <a:endParaRPr lang="en-US" dirty="0"/>
          </a:p>
        </p:txBody>
      </p:sp>
      <p:sp>
        <p:nvSpPr>
          <p:cNvPr id="3" name="Vertical Text Placeholder 2"/>
          <p:cNvSpPr>
            <a:spLocks noGrp="1"/>
          </p:cNvSpPr>
          <p:nvPr>
            <p:ph type="body" orient="vert" idx="1"/>
          </p:nvPr>
        </p:nvSpPr>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dirty="0"/>
          </a:p>
        </p:txBody>
      </p:sp>
      <p:sp>
        <p:nvSpPr>
          <p:cNvPr id="4" name="Date Placeholder 3"/>
          <p:cNvSpPr>
            <a:spLocks noGrp="1"/>
          </p:cNvSpPr>
          <p:nvPr>
            <p:ph type="dt" sz="half" idx="10"/>
          </p:nvPr>
        </p:nvSpPr>
        <p:spPr/>
        <p:txBody>
          <a:bodyPr/>
          <a:lstStyle/>
          <a:p>
            <a:fld id="{333B8588-6AB9-45F9-936F-E014D4E11F5F}" type="datetimeFigureOut">
              <a:rPr lang="zh-TW" altLang="en-US" smtClean="0">
                <a:solidFill>
                  <a:prstClr val="black">
                    <a:lumMod val="65000"/>
                    <a:lumOff val="35000"/>
                  </a:prstClr>
                </a:solidFill>
              </a:rPr>
              <a:pPr/>
              <a:t>2019/5/8</a:t>
            </a:fld>
            <a:endParaRPr lang="zh-TW" altLang="en-US">
              <a:solidFill>
                <a:prstClr val="black">
                  <a:lumMod val="65000"/>
                  <a:lumOff val="35000"/>
                </a:prstClr>
              </a:solidFill>
            </a:endParaRPr>
          </a:p>
        </p:txBody>
      </p:sp>
      <p:sp>
        <p:nvSpPr>
          <p:cNvPr id="5" name="Footer Placeholder 4"/>
          <p:cNvSpPr>
            <a:spLocks noGrp="1"/>
          </p:cNvSpPr>
          <p:nvPr>
            <p:ph type="ftr" sz="quarter" idx="11"/>
          </p:nvPr>
        </p:nvSpPr>
        <p:spPr/>
        <p:txBody>
          <a:bodyPr/>
          <a:lstStyle/>
          <a:p>
            <a:endParaRPr lang="zh-TW" altLang="en-US">
              <a:solidFill>
                <a:prstClr val="black">
                  <a:lumMod val="65000"/>
                  <a:lumOff val="35000"/>
                </a:prstClr>
              </a:solidFill>
            </a:endParaRPr>
          </a:p>
        </p:txBody>
      </p:sp>
      <p:sp>
        <p:nvSpPr>
          <p:cNvPr id="6" name="Slide Number Placeholder 5"/>
          <p:cNvSpPr>
            <a:spLocks noGrp="1"/>
          </p:cNvSpPr>
          <p:nvPr>
            <p:ph type="sldNum" sz="quarter" idx="12"/>
          </p:nvPr>
        </p:nvSpPr>
        <p:spPr/>
        <p:txBody>
          <a:bodyPr/>
          <a:lstStyle/>
          <a:p>
            <a:fld id="{3F53B7E5-B463-41CF-A38E-3909ACA9757A}" type="slidenum">
              <a:rPr lang="zh-TW" altLang="en-US" smtClean="0">
                <a:solidFill>
                  <a:prstClr val="black">
                    <a:lumMod val="65000"/>
                    <a:lumOff val="35000"/>
                  </a:prstClr>
                </a:solidFill>
              </a:rPr>
              <a:pPr/>
              <a:t>‹#›</a:t>
            </a:fld>
            <a:endParaRPr lang="zh-TW" altLang="en-US">
              <a:solidFill>
                <a:prstClr val="black">
                  <a:lumMod val="65000"/>
                  <a:lumOff val="35000"/>
                </a:prstClr>
              </a:solidFill>
            </a:endParaRPr>
          </a:p>
        </p:txBody>
      </p:sp>
    </p:spTree>
    <p:extLst>
      <p:ext uri="{BB962C8B-B14F-4D97-AF65-F5344CB8AC3E}">
        <p14:creationId xmlns:p14="http://schemas.microsoft.com/office/powerpoint/2010/main" val="3415705512"/>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0066321" y="382386"/>
            <a:ext cx="1492132" cy="5600404"/>
          </a:xfrm>
        </p:spPr>
        <p:txBody>
          <a:bodyPr vert="eaVert"/>
          <a:lstStyle/>
          <a:p>
            <a:r>
              <a:rPr lang="zh-TW" altLang="en-US" smtClean="0"/>
              <a:t>按一下以編輯母片標題樣式</a:t>
            </a:r>
            <a:endParaRPr lang="en-US" dirty="0"/>
          </a:p>
        </p:txBody>
      </p:sp>
      <p:sp>
        <p:nvSpPr>
          <p:cNvPr id="3" name="Vertical Text Placeholder 2"/>
          <p:cNvSpPr>
            <a:spLocks noGrp="1"/>
          </p:cNvSpPr>
          <p:nvPr>
            <p:ph type="body" orient="vert" idx="1"/>
          </p:nvPr>
        </p:nvSpPr>
        <p:spPr>
          <a:xfrm>
            <a:off x="1257300" y="382385"/>
            <a:ext cx="8392585" cy="5600405"/>
          </a:xfrm>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dirty="0"/>
          </a:p>
        </p:txBody>
      </p:sp>
      <p:sp>
        <p:nvSpPr>
          <p:cNvPr id="4" name="Date Placeholder 3"/>
          <p:cNvSpPr>
            <a:spLocks noGrp="1"/>
          </p:cNvSpPr>
          <p:nvPr>
            <p:ph type="dt" sz="half" idx="10"/>
          </p:nvPr>
        </p:nvSpPr>
        <p:spPr/>
        <p:txBody>
          <a:bodyPr/>
          <a:lstStyle/>
          <a:p>
            <a:fld id="{333B8588-6AB9-45F9-936F-E014D4E11F5F}" type="datetimeFigureOut">
              <a:rPr lang="zh-TW" altLang="en-US" smtClean="0">
                <a:solidFill>
                  <a:prstClr val="black">
                    <a:lumMod val="65000"/>
                    <a:lumOff val="35000"/>
                  </a:prstClr>
                </a:solidFill>
              </a:rPr>
              <a:pPr/>
              <a:t>2019/5/8</a:t>
            </a:fld>
            <a:endParaRPr lang="zh-TW" altLang="en-US">
              <a:solidFill>
                <a:prstClr val="black">
                  <a:lumMod val="65000"/>
                  <a:lumOff val="35000"/>
                </a:prstClr>
              </a:solidFill>
            </a:endParaRPr>
          </a:p>
        </p:txBody>
      </p:sp>
      <p:sp>
        <p:nvSpPr>
          <p:cNvPr id="5" name="Footer Placeholder 4"/>
          <p:cNvSpPr>
            <a:spLocks noGrp="1"/>
          </p:cNvSpPr>
          <p:nvPr>
            <p:ph type="ftr" sz="quarter" idx="11"/>
          </p:nvPr>
        </p:nvSpPr>
        <p:spPr/>
        <p:txBody>
          <a:bodyPr/>
          <a:lstStyle/>
          <a:p>
            <a:endParaRPr lang="zh-TW" altLang="en-US">
              <a:solidFill>
                <a:prstClr val="black">
                  <a:lumMod val="65000"/>
                  <a:lumOff val="35000"/>
                </a:prstClr>
              </a:solidFill>
            </a:endParaRPr>
          </a:p>
        </p:txBody>
      </p:sp>
      <p:sp>
        <p:nvSpPr>
          <p:cNvPr id="6" name="Slide Number Placeholder 5"/>
          <p:cNvSpPr>
            <a:spLocks noGrp="1"/>
          </p:cNvSpPr>
          <p:nvPr>
            <p:ph type="sldNum" sz="quarter" idx="12"/>
          </p:nvPr>
        </p:nvSpPr>
        <p:spPr/>
        <p:txBody>
          <a:bodyPr/>
          <a:lstStyle/>
          <a:p>
            <a:fld id="{3F53B7E5-B463-41CF-A38E-3909ACA9757A}" type="slidenum">
              <a:rPr lang="zh-TW" altLang="en-US" smtClean="0">
                <a:solidFill>
                  <a:prstClr val="black">
                    <a:lumMod val="65000"/>
                    <a:lumOff val="35000"/>
                  </a:prstClr>
                </a:solidFill>
              </a:rPr>
              <a:pPr/>
              <a:t>‹#›</a:t>
            </a:fld>
            <a:endParaRPr lang="zh-TW" altLang="en-US">
              <a:solidFill>
                <a:prstClr val="black">
                  <a:lumMod val="65000"/>
                  <a:lumOff val="35000"/>
                </a:prstClr>
              </a:solidFill>
            </a:endParaRPr>
          </a:p>
        </p:txBody>
      </p:sp>
    </p:spTree>
    <p:extLst>
      <p:ext uri="{BB962C8B-B14F-4D97-AF65-F5344CB8AC3E}">
        <p14:creationId xmlns:p14="http://schemas.microsoft.com/office/powerpoint/2010/main" val="10893044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45127" y="365760"/>
            <a:ext cx="10515600" cy="1325562"/>
          </a:xfrm>
          <a:prstGeom prst="rect">
            <a:avLst/>
          </a:prstGeom>
        </p:spPr>
        <p:txBody>
          <a:bodyPr vert="horz" lIns="91440" tIns="45720" rIns="91440" bIns="45720" rtlCol="0" anchor="ctr">
            <a:normAutofit/>
          </a:bodyPr>
          <a:lstStyle/>
          <a:p>
            <a:r>
              <a:rPr lang="zh-TW" altLang="en-US"/>
              <a:t>按一下以編輯母片標題樣式</a:t>
            </a:r>
            <a:endParaRPr lang="en-US" dirty="0"/>
          </a:p>
        </p:txBody>
      </p:sp>
      <p:sp>
        <p:nvSpPr>
          <p:cNvPr id="3" name="Text Placeholder 2"/>
          <p:cNvSpPr>
            <a:spLocks noGrp="1"/>
          </p:cNvSpPr>
          <p:nvPr>
            <p:ph type="body" idx="1"/>
          </p:nvPr>
        </p:nvSpPr>
        <p:spPr>
          <a:xfrm>
            <a:off x="845127" y="1828800"/>
            <a:ext cx="10515600" cy="4351337"/>
          </a:xfrm>
          <a:prstGeom prst="rect">
            <a:avLst/>
          </a:prstGeom>
        </p:spPr>
        <p:txBody>
          <a:bodyPr vert="horz" lIns="91440" tIns="45720" rIns="91440" bIns="45720" rtlCol="0">
            <a:normAutofit/>
          </a:bodyPr>
          <a:lstStyle/>
          <a:p>
            <a:pPr lvl="0"/>
            <a:r>
              <a:rPr lang="zh-TW" altLang="en-US"/>
              <a:t>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100">
                <a:solidFill>
                  <a:schemeClr val="tx1">
                    <a:lumMod val="65000"/>
                    <a:lumOff val="35000"/>
                  </a:schemeClr>
                </a:solidFill>
              </a:defRPr>
            </a:lvl1pPr>
          </a:lstStyle>
          <a:p>
            <a:fld id="{E3E8BC41-BCCF-488D-905C-7BB2883EDEC2}" type="datetimeFigureOut">
              <a:rPr lang="zh-TW" altLang="en-US" smtClean="0"/>
              <a:t>2019/5/8</a:t>
            </a:fld>
            <a:endParaRPr lang="zh-TW" alt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100">
                <a:solidFill>
                  <a:schemeClr val="tx1">
                    <a:lumMod val="65000"/>
                    <a:lumOff val="35000"/>
                  </a:schemeClr>
                </a:solidFill>
              </a:defRPr>
            </a:lvl1pPr>
          </a:lstStyle>
          <a:p>
            <a:endParaRPr lang="zh-TW" altLang="en-US"/>
          </a:p>
        </p:txBody>
      </p:sp>
      <p:sp>
        <p:nvSpPr>
          <p:cNvPr id="6" name="Slide Number Placeholder 5"/>
          <p:cNvSpPr>
            <a:spLocks noGrp="1"/>
          </p:cNvSpPr>
          <p:nvPr>
            <p:ph type="sldNum" sz="quarter" idx="4"/>
          </p:nvPr>
        </p:nvSpPr>
        <p:spPr>
          <a:xfrm>
            <a:off x="8617527" y="6356350"/>
            <a:ext cx="2743200" cy="365125"/>
          </a:xfrm>
          <a:prstGeom prst="rect">
            <a:avLst/>
          </a:prstGeom>
        </p:spPr>
        <p:txBody>
          <a:bodyPr vert="horz" lIns="91440" tIns="45720" rIns="91440" bIns="45720" rtlCol="0" anchor="ctr"/>
          <a:lstStyle>
            <a:lvl1pPr algn="r">
              <a:defRPr sz="1100">
                <a:solidFill>
                  <a:schemeClr val="tx1">
                    <a:tint val="75000"/>
                  </a:schemeClr>
                </a:solidFill>
              </a:defRPr>
            </a:lvl1pPr>
          </a:lstStyle>
          <a:p>
            <a:fld id="{28E85B5C-32EF-42AA-A0BE-1B6505C9DA3C}" type="slidenum">
              <a:rPr lang="zh-TW" altLang="en-US" smtClean="0"/>
              <a:t>‹#›</a:t>
            </a:fld>
            <a:endParaRPr lang="zh-TW" altLang="en-US"/>
          </a:p>
        </p:txBody>
      </p:sp>
    </p:spTree>
    <p:extLst>
      <p:ext uri="{BB962C8B-B14F-4D97-AF65-F5344CB8AC3E}">
        <p14:creationId xmlns:p14="http://schemas.microsoft.com/office/powerpoint/2010/main" val="261778937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Wingdings 2" pitchFamily="18" charset="2"/>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Wingdings 2" pitchFamily="18" charset="2"/>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Wingdings 2" pitchFamily="18" charset="2"/>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Wingdings 2" pitchFamily="18" charset="2"/>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Wingdings 2" pitchFamily="18" charset="2"/>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Wingdings 2" pitchFamily="18" charset="2"/>
        <a:buChar char=""/>
        <a:defRPr sz="1800" kern="1200">
          <a:solidFill>
            <a:schemeClr val="tx1"/>
          </a:solidFill>
          <a:latin typeface="+mn-lt"/>
          <a:ea typeface="+mn-ea"/>
          <a:cs typeface="+mn-cs"/>
        </a:defRPr>
      </a:lvl6pPr>
      <a:lvl7pPr marL="2971800" indent="-228600" algn="l" defTabSz="914400" rtl="0" eaLnBrk="1" latinLnBrk="0" hangingPunct="1">
        <a:spcBef>
          <a:spcPct val="20000"/>
        </a:spcBef>
        <a:buFont typeface="Wingdings 2" pitchFamily="18" charset="2"/>
        <a:buChar char=""/>
        <a:defRPr sz="1800" kern="1200">
          <a:solidFill>
            <a:schemeClr val="tx1"/>
          </a:solidFill>
          <a:latin typeface="+mn-lt"/>
          <a:ea typeface="+mn-ea"/>
          <a:cs typeface="+mn-cs"/>
        </a:defRPr>
      </a:lvl7pPr>
      <a:lvl8pPr marL="3429000" indent="-228600" algn="l" defTabSz="914400" rtl="0" eaLnBrk="1" latinLnBrk="0" hangingPunct="1">
        <a:spcBef>
          <a:spcPct val="20000"/>
        </a:spcBef>
        <a:buFont typeface="Wingdings 2" pitchFamily="18" charset="2"/>
        <a:buChar char=""/>
        <a:defRPr sz="1800" kern="1200">
          <a:solidFill>
            <a:schemeClr val="tx1"/>
          </a:solidFill>
          <a:latin typeface="+mn-lt"/>
          <a:ea typeface="+mn-ea"/>
          <a:cs typeface="+mn-cs"/>
        </a:defRPr>
      </a:lvl8pPr>
      <a:lvl9pPr marL="3886200" indent="-228600" algn="l" defTabSz="914400" rtl="0" eaLnBrk="1" latinLnBrk="0" hangingPunct="1">
        <a:spcBef>
          <a:spcPct val="20000"/>
        </a:spcBef>
        <a:buFont typeface="Wingdings 2" pitchFamily="18" charset="2"/>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251678" y="382385"/>
            <a:ext cx="10178322" cy="1492132"/>
          </a:xfrm>
          <a:prstGeom prst="rect">
            <a:avLst/>
          </a:prstGeom>
        </p:spPr>
        <p:txBody>
          <a:bodyPr vert="horz" lIns="91440" tIns="45720" rIns="91440" bIns="45720" rtlCol="0" anchor="t">
            <a:normAutofit/>
          </a:bodyPr>
          <a:lstStyle/>
          <a:p>
            <a:r>
              <a:rPr lang="zh-TW" altLang="en-US"/>
              <a:t>按一下以編輯母片標題樣式</a:t>
            </a:r>
            <a:endParaRPr lang="en-US" dirty="0"/>
          </a:p>
        </p:txBody>
      </p:sp>
      <p:sp>
        <p:nvSpPr>
          <p:cNvPr id="3" name="Text Placeholder 2"/>
          <p:cNvSpPr>
            <a:spLocks noGrp="1"/>
          </p:cNvSpPr>
          <p:nvPr>
            <p:ph type="body" idx="1"/>
          </p:nvPr>
        </p:nvSpPr>
        <p:spPr>
          <a:xfrm>
            <a:off x="1251678" y="2286001"/>
            <a:ext cx="10178322" cy="3593591"/>
          </a:xfrm>
          <a:prstGeom prst="rect">
            <a:avLst/>
          </a:prstGeom>
        </p:spPr>
        <p:txBody>
          <a:bodyPr vert="horz" lIns="91440" tIns="45720" rIns="91440" bIns="45720" rtlCol="0">
            <a:normAutofit/>
          </a:bodyPr>
          <a:lstStyle/>
          <a:p>
            <a:pPr lvl="0"/>
            <a:r>
              <a:rPr lang="zh-TW" altLang="en-US"/>
              <a:t>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4" name="Date Placeholder 3"/>
          <p:cNvSpPr>
            <a:spLocks noGrp="1"/>
          </p:cNvSpPr>
          <p:nvPr>
            <p:ph type="dt" sz="half" idx="2"/>
          </p:nvPr>
        </p:nvSpPr>
        <p:spPr>
          <a:xfrm>
            <a:off x="1251678" y="6375679"/>
            <a:ext cx="2329722" cy="348462"/>
          </a:xfrm>
          <a:prstGeom prst="rect">
            <a:avLst/>
          </a:prstGeom>
        </p:spPr>
        <p:txBody>
          <a:bodyPr vert="horz" lIns="91440" tIns="45720" rIns="91440" bIns="45720" rtlCol="0" anchor="ctr"/>
          <a:lstStyle>
            <a:lvl1pPr algn="l">
              <a:defRPr sz="1200">
                <a:solidFill>
                  <a:schemeClr val="tx1">
                    <a:lumMod val="65000"/>
                    <a:lumOff val="35000"/>
                  </a:schemeClr>
                </a:solidFill>
              </a:defRPr>
            </a:lvl1pPr>
          </a:lstStyle>
          <a:p>
            <a:fld id="{E3E8BC41-BCCF-488D-905C-7BB2883EDEC2}" type="datetimeFigureOut">
              <a:rPr lang="zh-TW" altLang="en-US" smtClean="0"/>
              <a:t>2019/5/8</a:t>
            </a:fld>
            <a:endParaRPr lang="zh-TW" altLang="en-US"/>
          </a:p>
        </p:txBody>
      </p:sp>
      <p:sp>
        <p:nvSpPr>
          <p:cNvPr id="5" name="Footer Placeholder 4"/>
          <p:cNvSpPr>
            <a:spLocks noGrp="1"/>
          </p:cNvSpPr>
          <p:nvPr>
            <p:ph type="ftr" sz="quarter" idx="3"/>
          </p:nvPr>
        </p:nvSpPr>
        <p:spPr>
          <a:xfrm>
            <a:off x="4038600" y="6375679"/>
            <a:ext cx="4114800" cy="345796"/>
          </a:xfrm>
          <a:prstGeom prst="rect">
            <a:avLst/>
          </a:prstGeom>
        </p:spPr>
        <p:txBody>
          <a:bodyPr vert="horz" lIns="91440" tIns="45720" rIns="91440" bIns="45720" rtlCol="0" anchor="ctr"/>
          <a:lstStyle>
            <a:lvl1pPr algn="ctr">
              <a:defRPr sz="1200">
                <a:solidFill>
                  <a:schemeClr val="tx1">
                    <a:lumMod val="65000"/>
                    <a:lumOff val="35000"/>
                  </a:schemeClr>
                </a:solidFill>
              </a:defRPr>
            </a:lvl1pPr>
          </a:lstStyle>
          <a:p>
            <a:endParaRPr lang="zh-TW" altLang="en-US"/>
          </a:p>
        </p:txBody>
      </p:sp>
      <p:sp>
        <p:nvSpPr>
          <p:cNvPr id="6" name="Slide Number Placeholder 5"/>
          <p:cNvSpPr>
            <a:spLocks noGrp="1"/>
          </p:cNvSpPr>
          <p:nvPr>
            <p:ph type="sldNum" sz="quarter" idx="4"/>
          </p:nvPr>
        </p:nvSpPr>
        <p:spPr>
          <a:xfrm>
            <a:off x="8610601" y="6375679"/>
            <a:ext cx="2819399" cy="345796"/>
          </a:xfrm>
          <a:prstGeom prst="rect">
            <a:avLst/>
          </a:prstGeom>
        </p:spPr>
        <p:txBody>
          <a:bodyPr vert="horz" lIns="91440" tIns="45720" rIns="91440" bIns="45720" rtlCol="0" anchor="ctr"/>
          <a:lstStyle>
            <a:lvl1pPr algn="r">
              <a:defRPr sz="1200">
                <a:solidFill>
                  <a:schemeClr val="tx1">
                    <a:lumMod val="65000"/>
                    <a:lumOff val="35000"/>
                  </a:schemeClr>
                </a:solidFill>
              </a:defRPr>
            </a:lvl1pPr>
          </a:lstStyle>
          <a:p>
            <a:fld id="{28E85B5C-32EF-42AA-A0BE-1B6505C9DA3C}" type="slidenum">
              <a:rPr lang="zh-TW" altLang="en-US" smtClean="0"/>
              <a:t>‹#›</a:t>
            </a:fld>
            <a:endParaRPr lang="zh-TW" altLang="en-US"/>
          </a:p>
        </p:txBody>
      </p:sp>
      <p:sp>
        <p:nvSpPr>
          <p:cNvPr id="11" name="Freeform 6" title="Left scallop edge"/>
          <p:cNvSpPr/>
          <p:nvPr/>
        </p:nvSpPr>
        <p:spPr bwMode="auto">
          <a:xfrm>
            <a:off x="0" y="0"/>
            <a:ext cx="885825" cy="6858000"/>
          </a:xfrm>
          <a:custGeom>
            <a:avLst/>
            <a:gdLst/>
            <a:ahLst/>
            <a:cxnLst/>
            <a:rect l="0" t="0" r="r" b="b"/>
            <a:pathLst>
              <a:path w="558" h="4320">
                <a:moveTo>
                  <a:pt x="0" y="0"/>
                </a:moveTo>
                <a:lnTo>
                  <a:pt x="447" y="0"/>
                </a:lnTo>
                <a:lnTo>
                  <a:pt x="448" y="43"/>
                </a:lnTo>
                <a:lnTo>
                  <a:pt x="453" y="81"/>
                </a:lnTo>
                <a:lnTo>
                  <a:pt x="460" y="114"/>
                </a:lnTo>
                <a:lnTo>
                  <a:pt x="469" y="143"/>
                </a:lnTo>
                <a:lnTo>
                  <a:pt x="479" y="169"/>
                </a:lnTo>
                <a:lnTo>
                  <a:pt x="491" y="192"/>
                </a:lnTo>
                <a:lnTo>
                  <a:pt x="503" y="216"/>
                </a:lnTo>
                <a:lnTo>
                  <a:pt x="515" y="240"/>
                </a:lnTo>
                <a:lnTo>
                  <a:pt x="525" y="263"/>
                </a:lnTo>
                <a:lnTo>
                  <a:pt x="535" y="289"/>
                </a:lnTo>
                <a:lnTo>
                  <a:pt x="545" y="318"/>
                </a:lnTo>
                <a:lnTo>
                  <a:pt x="552" y="351"/>
                </a:lnTo>
                <a:lnTo>
                  <a:pt x="556" y="389"/>
                </a:lnTo>
                <a:lnTo>
                  <a:pt x="558" y="432"/>
                </a:lnTo>
                <a:lnTo>
                  <a:pt x="556" y="475"/>
                </a:lnTo>
                <a:lnTo>
                  <a:pt x="552" y="513"/>
                </a:lnTo>
                <a:lnTo>
                  <a:pt x="545" y="546"/>
                </a:lnTo>
                <a:lnTo>
                  <a:pt x="535" y="575"/>
                </a:lnTo>
                <a:lnTo>
                  <a:pt x="525" y="601"/>
                </a:lnTo>
                <a:lnTo>
                  <a:pt x="515" y="624"/>
                </a:lnTo>
                <a:lnTo>
                  <a:pt x="503" y="648"/>
                </a:lnTo>
                <a:lnTo>
                  <a:pt x="491" y="672"/>
                </a:lnTo>
                <a:lnTo>
                  <a:pt x="479" y="695"/>
                </a:lnTo>
                <a:lnTo>
                  <a:pt x="469" y="721"/>
                </a:lnTo>
                <a:lnTo>
                  <a:pt x="460" y="750"/>
                </a:lnTo>
                <a:lnTo>
                  <a:pt x="453" y="783"/>
                </a:lnTo>
                <a:lnTo>
                  <a:pt x="448" y="821"/>
                </a:lnTo>
                <a:lnTo>
                  <a:pt x="447" y="864"/>
                </a:lnTo>
                <a:lnTo>
                  <a:pt x="448" y="907"/>
                </a:lnTo>
                <a:lnTo>
                  <a:pt x="453" y="945"/>
                </a:lnTo>
                <a:lnTo>
                  <a:pt x="460" y="978"/>
                </a:lnTo>
                <a:lnTo>
                  <a:pt x="469" y="1007"/>
                </a:lnTo>
                <a:lnTo>
                  <a:pt x="479" y="1033"/>
                </a:lnTo>
                <a:lnTo>
                  <a:pt x="491" y="1056"/>
                </a:lnTo>
                <a:lnTo>
                  <a:pt x="503" y="1080"/>
                </a:lnTo>
                <a:lnTo>
                  <a:pt x="515" y="1104"/>
                </a:lnTo>
                <a:lnTo>
                  <a:pt x="525" y="1127"/>
                </a:lnTo>
                <a:lnTo>
                  <a:pt x="535" y="1153"/>
                </a:lnTo>
                <a:lnTo>
                  <a:pt x="545" y="1182"/>
                </a:lnTo>
                <a:lnTo>
                  <a:pt x="552" y="1215"/>
                </a:lnTo>
                <a:lnTo>
                  <a:pt x="556" y="1253"/>
                </a:lnTo>
                <a:lnTo>
                  <a:pt x="558" y="1296"/>
                </a:lnTo>
                <a:lnTo>
                  <a:pt x="556" y="1339"/>
                </a:lnTo>
                <a:lnTo>
                  <a:pt x="552" y="1377"/>
                </a:lnTo>
                <a:lnTo>
                  <a:pt x="545" y="1410"/>
                </a:lnTo>
                <a:lnTo>
                  <a:pt x="535" y="1439"/>
                </a:lnTo>
                <a:lnTo>
                  <a:pt x="525" y="1465"/>
                </a:lnTo>
                <a:lnTo>
                  <a:pt x="515" y="1488"/>
                </a:lnTo>
                <a:lnTo>
                  <a:pt x="503" y="1512"/>
                </a:lnTo>
                <a:lnTo>
                  <a:pt x="491" y="1536"/>
                </a:lnTo>
                <a:lnTo>
                  <a:pt x="479" y="1559"/>
                </a:lnTo>
                <a:lnTo>
                  <a:pt x="469" y="1585"/>
                </a:lnTo>
                <a:lnTo>
                  <a:pt x="460" y="1614"/>
                </a:lnTo>
                <a:lnTo>
                  <a:pt x="453" y="1647"/>
                </a:lnTo>
                <a:lnTo>
                  <a:pt x="448" y="1685"/>
                </a:lnTo>
                <a:lnTo>
                  <a:pt x="447" y="1728"/>
                </a:lnTo>
                <a:lnTo>
                  <a:pt x="448" y="1771"/>
                </a:lnTo>
                <a:lnTo>
                  <a:pt x="453" y="1809"/>
                </a:lnTo>
                <a:lnTo>
                  <a:pt x="460" y="1842"/>
                </a:lnTo>
                <a:lnTo>
                  <a:pt x="469" y="1871"/>
                </a:lnTo>
                <a:lnTo>
                  <a:pt x="479" y="1897"/>
                </a:lnTo>
                <a:lnTo>
                  <a:pt x="491" y="1920"/>
                </a:lnTo>
                <a:lnTo>
                  <a:pt x="503" y="1944"/>
                </a:lnTo>
                <a:lnTo>
                  <a:pt x="515" y="1968"/>
                </a:lnTo>
                <a:lnTo>
                  <a:pt x="525" y="1991"/>
                </a:lnTo>
                <a:lnTo>
                  <a:pt x="535" y="2017"/>
                </a:lnTo>
                <a:lnTo>
                  <a:pt x="545" y="2046"/>
                </a:lnTo>
                <a:lnTo>
                  <a:pt x="552" y="2079"/>
                </a:lnTo>
                <a:lnTo>
                  <a:pt x="556" y="2117"/>
                </a:lnTo>
                <a:lnTo>
                  <a:pt x="558" y="2159"/>
                </a:lnTo>
                <a:lnTo>
                  <a:pt x="556" y="2203"/>
                </a:lnTo>
                <a:lnTo>
                  <a:pt x="552" y="2241"/>
                </a:lnTo>
                <a:lnTo>
                  <a:pt x="545" y="2274"/>
                </a:lnTo>
                <a:lnTo>
                  <a:pt x="535" y="2303"/>
                </a:lnTo>
                <a:lnTo>
                  <a:pt x="525" y="2329"/>
                </a:lnTo>
                <a:lnTo>
                  <a:pt x="515" y="2352"/>
                </a:lnTo>
                <a:lnTo>
                  <a:pt x="503" y="2376"/>
                </a:lnTo>
                <a:lnTo>
                  <a:pt x="491" y="2400"/>
                </a:lnTo>
                <a:lnTo>
                  <a:pt x="479" y="2423"/>
                </a:lnTo>
                <a:lnTo>
                  <a:pt x="469" y="2449"/>
                </a:lnTo>
                <a:lnTo>
                  <a:pt x="460" y="2478"/>
                </a:lnTo>
                <a:lnTo>
                  <a:pt x="453" y="2511"/>
                </a:lnTo>
                <a:lnTo>
                  <a:pt x="448" y="2549"/>
                </a:lnTo>
                <a:lnTo>
                  <a:pt x="447" y="2592"/>
                </a:lnTo>
                <a:lnTo>
                  <a:pt x="448" y="2635"/>
                </a:lnTo>
                <a:lnTo>
                  <a:pt x="453" y="2673"/>
                </a:lnTo>
                <a:lnTo>
                  <a:pt x="460" y="2706"/>
                </a:lnTo>
                <a:lnTo>
                  <a:pt x="469" y="2735"/>
                </a:lnTo>
                <a:lnTo>
                  <a:pt x="479" y="2761"/>
                </a:lnTo>
                <a:lnTo>
                  <a:pt x="491" y="2784"/>
                </a:lnTo>
                <a:lnTo>
                  <a:pt x="515" y="2832"/>
                </a:lnTo>
                <a:lnTo>
                  <a:pt x="525" y="2855"/>
                </a:lnTo>
                <a:lnTo>
                  <a:pt x="535" y="2881"/>
                </a:lnTo>
                <a:lnTo>
                  <a:pt x="545" y="2910"/>
                </a:lnTo>
                <a:lnTo>
                  <a:pt x="552" y="2943"/>
                </a:lnTo>
                <a:lnTo>
                  <a:pt x="556" y="2981"/>
                </a:lnTo>
                <a:lnTo>
                  <a:pt x="558" y="3024"/>
                </a:lnTo>
                <a:lnTo>
                  <a:pt x="556" y="3067"/>
                </a:lnTo>
                <a:lnTo>
                  <a:pt x="552" y="3105"/>
                </a:lnTo>
                <a:lnTo>
                  <a:pt x="545" y="3138"/>
                </a:lnTo>
                <a:lnTo>
                  <a:pt x="535" y="3167"/>
                </a:lnTo>
                <a:lnTo>
                  <a:pt x="525" y="3193"/>
                </a:lnTo>
                <a:lnTo>
                  <a:pt x="515" y="3216"/>
                </a:lnTo>
                <a:lnTo>
                  <a:pt x="503" y="3240"/>
                </a:lnTo>
                <a:lnTo>
                  <a:pt x="491" y="3264"/>
                </a:lnTo>
                <a:lnTo>
                  <a:pt x="479" y="3287"/>
                </a:lnTo>
                <a:lnTo>
                  <a:pt x="469" y="3313"/>
                </a:lnTo>
                <a:lnTo>
                  <a:pt x="460" y="3342"/>
                </a:lnTo>
                <a:lnTo>
                  <a:pt x="453" y="3375"/>
                </a:lnTo>
                <a:lnTo>
                  <a:pt x="448" y="3413"/>
                </a:lnTo>
                <a:lnTo>
                  <a:pt x="447" y="3456"/>
                </a:lnTo>
                <a:lnTo>
                  <a:pt x="448" y="3499"/>
                </a:lnTo>
                <a:lnTo>
                  <a:pt x="453" y="3537"/>
                </a:lnTo>
                <a:lnTo>
                  <a:pt x="460" y="3570"/>
                </a:lnTo>
                <a:lnTo>
                  <a:pt x="469" y="3599"/>
                </a:lnTo>
                <a:lnTo>
                  <a:pt x="479" y="3625"/>
                </a:lnTo>
                <a:lnTo>
                  <a:pt x="491" y="3648"/>
                </a:lnTo>
                <a:lnTo>
                  <a:pt x="503" y="3672"/>
                </a:lnTo>
                <a:lnTo>
                  <a:pt x="515" y="3696"/>
                </a:lnTo>
                <a:lnTo>
                  <a:pt x="525" y="3719"/>
                </a:lnTo>
                <a:lnTo>
                  <a:pt x="535" y="3745"/>
                </a:lnTo>
                <a:lnTo>
                  <a:pt x="545" y="3774"/>
                </a:lnTo>
                <a:lnTo>
                  <a:pt x="552" y="3807"/>
                </a:lnTo>
                <a:lnTo>
                  <a:pt x="556" y="3845"/>
                </a:lnTo>
                <a:lnTo>
                  <a:pt x="558" y="3888"/>
                </a:lnTo>
                <a:lnTo>
                  <a:pt x="556" y="3931"/>
                </a:lnTo>
                <a:lnTo>
                  <a:pt x="552" y="3969"/>
                </a:lnTo>
                <a:lnTo>
                  <a:pt x="545" y="4002"/>
                </a:lnTo>
                <a:lnTo>
                  <a:pt x="535" y="4031"/>
                </a:lnTo>
                <a:lnTo>
                  <a:pt x="525" y="4057"/>
                </a:lnTo>
                <a:lnTo>
                  <a:pt x="515" y="4080"/>
                </a:lnTo>
                <a:lnTo>
                  <a:pt x="503" y="4104"/>
                </a:lnTo>
                <a:lnTo>
                  <a:pt x="491" y="4128"/>
                </a:lnTo>
                <a:lnTo>
                  <a:pt x="479" y="4151"/>
                </a:lnTo>
                <a:lnTo>
                  <a:pt x="469" y="4177"/>
                </a:lnTo>
                <a:lnTo>
                  <a:pt x="460" y="4206"/>
                </a:lnTo>
                <a:lnTo>
                  <a:pt x="453" y="4239"/>
                </a:lnTo>
                <a:lnTo>
                  <a:pt x="448" y="4277"/>
                </a:lnTo>
                <a:lnTo>
                  <a:pt x="447" y="4320"/>
                </a:lnTo>
                <a:lnTo>
                  <a:pt x="0" y="4320"/>
                </a:lnTo>
                <a:lnTo>
                  <a:pt x="0" y="0"/>
                </a:lnTo>
                <a:close/>
              </a:path>
            </a:pathLst>
          </a:custGeom>
          <a:solidFill>
            <a:schemeClr val="tx2"/>
          </a:solidFill>
          <a:ln w="0">
            <a:noFill/>
            <a:prstDash val="solid"/>
            <a:round/>
            <a:headEnd/>
            <a:tailEnd/>
          </a:ln>
        </p:spPr>
      </p:sp>
      <p:sp>
        <p:nvSpPr>
          <p:cNvPr id="12" name="Rectangle 11" title="right edge border"/>
          <p:cNvSpPr/>
          <p:nvPr/>
        </p:nvSpPr>
        <p:spPr>
          <a:xfrm>
            <a:off x="11908536" y="0"/>
            <a:ext cx="283464"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2995463496"/>
      </p:ext>
    </p:extLst>
  </p:cSld>
  <p:clrMap bg1="lt1" tx1="dk1" bg2="lt2" tx2="dk2" accent1="accent1" accent2="accent2" accent3="accent3" accent4="accent4" accent5="accent5" accent6="accent6" hlink="hlink" folHlink="folHlink"/>
  <p:sldLayoutIdLst>
    <p:sldLayoutId id="2147483775" r:id="rId1"/>
    <p:sldLayoutId id="2147483776" r:id="rId2"/>
    <p:sldLayoutId id="2147483777" r:id="rId3"/>
    <p:sldLayoutId id="2147483778" r:id="rId4"/>
    <p:sldLayoutId id="2147483779" r:id="rId5"/>
    <p:sldLayoutId id="2147483780" r:id="rId6"/>
    <p:sldLayoutId id="2147483781" r:id="rId7"/>
    <p:sldLayoutId id="2147483782" r:id="rId8"/>
    <p:sldLayoutId id="2147483783" r:id="rId9"/>
    <p:sldLayoutId id="2147483784" r:id="rId10"/>
    <p:sldLayoutId id="2147483785" r:id="rId11"/>
  </p:sldLayoutIdLst>
  <p:txStyles>
    <p:titleStyle>
      <a:lvl1pPr algn="l" defTabSz="914400" rtl="0" eaLnBrk="1" latinLnBrk="0" hangingPunct="1">
        <a:lnSpc>
          <a:spcPct val="90000"/>
        </a:lnSpc>
        <a:spcBef>
          <a:spcPct val="0"/>
        </a:spcBef>
        <a:buNone/>
        <a:defRPr sz="5100" kern="1200" cap="all" spc="200" baseline="0">
          <a:solidFill>
            <a:schemeClr val="tx2"/>
          </a:solidFill>
          <a:latin typeface="+mj-lt"/>
          <a:ea typeface="+mj-ea"/>
          <a:cs typeface="+mj-cs"/>
        </a:defRPr>
      </a:lvl1pPr>
    </p:titleStyle>
    <p:bodyStyle>
      <a:lvl1pPr marL="228600" indent="-228600" algn="l" defTabSz="914400" rtl="0" eaLnBrk="1" latinLnBrk="0" hangingPunct="1">
        <a:lnSpc>
          <a:spcPct val="110000"/>
        </a:lnSpc>
        <a:spcBef>
          <a:spcPts val="700"/>
        </a:spcBef>
        <a:buClr>
          <a:schemeClr val="tx2"/>
        </a:buClr>
        <a:buFont typeface="Arial" panose="020B0604020202020204" pitchFamily="34" charset="0"/>
        <a:buChar char="•"/>
        <a:defRPr sz="2000" kern="1200">
          <a:solidFill>
            <a:schemeClr val="tx1">
              <a:lumMod val="65000"/>
              <a:lumOff val="35000"/>
            </a:schemeClr>
          </a:solidFill>
          <a:latin typeface="+mn-lt"/>
          <a:ea typeface="+mn-ea"/>
          <a:cs typeface="+mn-cs"/>
        </a:defRPr>
      </a:lvl1pPr>
      <a:lvl2pPr marL="685800" indent="-228600" algn="l" defTabSz="914400" rtl="0" eaLnBrk="1" latinLnBrk="0" hangingPunct="1">
        <a:lnSpc>
          <a:spcPct val="110000"/>
        </a:lnSpc>
        <a:spcBef>
          <a:spcPts val="700"/>
        </a:spcBef>
        <a:buClr>
          <a:schemeClr val="tx2"/>
        </a:buClr>
        <a:buFont typeface="Gill Sans MT" panose="020B0502020104020203" pitchFamily="34" charset="0"/>
        <a:buChar char="–"/>
        <a:defRPr sz="1800" kern="1200">
          <a:solidFill>
            <a:schemeClr val="tx1">
              <a:lumMod val="65000"/>
              <a:lumOff val="35000"/>
            </a:schemeClr>
          </a:solidFill>
          <a:latin typeface="+mn-lt"/>
          <a:ea typeface="+mn-ea"/>
          <a:cs typeface="+mn-cs"/>
        </a:defRPr>
      </a:lvl2pPr>
      <a:lvl3pPr marL="1143000" indent="-228600" algn="l" defTabSz="914400" rtl="0" eaLnBrk="1" latinLnBrk="0" hangingPunct="1">
        <a:lnSpc>
          <a:spcPct val="110000"/>
        </a:lnSpc>
        <a:spcBef>
          <a:spcPts val="700"/>
        </a:spcBef>
        <a:buClr>
          <a:schemeClr val="tx2"/>
        </a:buClr>
        <a:buFont typeface="Arial" panose="020B0604020202020204" pitchFamily="34" charset="0"/>
        <a:buChar char="•"/>
        <a:defRPr sz="1600" kern="1200">
          <a:solidFill>
            <a:schemeClr val="tx1">
              <a:lumMod val="65000"/>
              <a:lumOff val="35000"/>
            </a:schemeClr>
          </a:solidFill>
          <a:latin typeface="+mn-lt"/>
          <a:ea typeface="+mn-ea"/>
          <a:cs typeface="+mn-cs"/>
        </a:defRPr>
      </a:lvl3pPr>
      <a:lvl4pPr marL="1600200" indent="-228600" algn="l" defTabSz="914400" rtl="0" eaLnBrk="1" latinLnBrk="0" hangingPunct="1">
        <a:lnSpc>
          <a:spcPct val="110000"/>
        </a:lnSpc>
        <a:spcBef>
          <a:spcPts val="700"/>
        </a:spcBef>
        <a:buClr>
          <a:schemeClr val="tx2"/>
        </a:buClr>
        <a:buFont typeface="Gill Sans MT" panose="020B0502020104020203" pitchFamily="34" charset="0"/>
        <a:buChar char="–"/>
        <a:defRPr sz="1400" kern="1200">
          <a:solidFill>
            <a:schemeClr val="tx1">
              <a:lumMod val="65000"/>
              <a:lumOff val="35000"/>
            </a:schemeClr>
          </a:solidFill>
          <a:latin typeface="+mn-lt"/>
          <a:ea typeface="+mn-ea"/>
          <a:cs typeface="+mn-cs"/>
        </a:defRPr>
      </a:lvl4pPr>
      <a:lvl5pPr marL="2057400" indent="-228600" algn="l" defTabSz="914400" rtl="0" eaLnBrk="1" latinLnBrk="0" hangingPunct="1">
        <a:lnSpc>
          <a:spcPct val="110000"/>
        </a:lnSpc>
        <a:spcBef>
          <a:spcPts val="700"/>
        </a:spcBef>
        <a:buClr>
          <a:schemeClr val="tx2"/>
        </a:buClr>
        <a:buFont typeface="Arial" panose="020B0604020202020204" pitchFamily="34" charset="0"/>
        <a:buChar char="•"/>
        <a:defRPr sz="14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110000"/>
        </a:lnSpc>
        <a:spcBef>
          <a:spcPts val="700"/>
        </a:spcBef>
        <a:buClr>
          <a:schemeClr val="tx2"/>
        </a:buClr>
        <a:buFont typeface="Gill Sans MT" panose="020B0502020104020203" pitchFamily="34" charset="0"/>
        <a:buChar char="–"/>
        <a:defRPr sz="1400" kern="1200">
          <a:solidFill>
            <a:schemeClr val="tx1">
              <a:lumMod val="65000"/>
              <a:lumOff val="35000"/>
            </a:schemeClr>
          </a:solidFill>
          <a:latin typeface="+mn-lt"/>
          <a:ea typeface="+mn-ea"/>
          <a:cs typeface="+mn-cs"/>
        </a:defRPr>
      </a:lvl6pPr>
      <a:lvl7pPr marL="2971800" indent="-228600" algn="l" defTabSz="914400" rtl="0" eaLnBrk="1" latinLnBrk="0" hangingPunct="1">
        <a:lnSpc>
          <a:spcPct val="110000"/>
        </a:lnSpc>
        <a:spcBef>
          <a:spcPts val="700"/>
        </a:spcBef>
        <a:buClr>
          <a:schemeClr val="tx2"/>
        </a:buClr>
        <a:buFont typeface="Arial" panose="020B0604020202020204" pitchFamily="34" charset="0"/>
        <a:buChar char="•"/>
        <a:defRPr sz="1400" kern="1200">
          <a:solidFill>
            <a:schemeClr val="tx1">
              <a:lumMod val="65000"/>
              <a:lumOff val="35000"/>
            </a:schemeClr>
          </a:solidFill>
          <a:latin typeface="+mn-lt"/>
          <a:ea typeface="+mn-ea"/>
          <a:cs typeface="+mn-cs"/>
        </a:defRPr>
      </a:lvl7pPr>
      <a:lvl8pPr marL="3429000" indent="-228600" algn="l" defTabSz="914400" rtl="0" eaLnBrk="1" latinLnBrk="0" hangingPunct="1">
        <a:lnSpc>
          <a:spcPct val="110000"/>
        </a:lnSpc>
        <a:spcBef>
          <a:spcPts val="700"/>
        </a:spcBef>
        <a:buClr>
          <a:schemeClr val="tx2"/>
        </a:buClr>
        <a:buFont typeface="Gill Sans MT" panose="020B0502020104020203" pitchFamily="34" charset="0"/>
        <a:buChar char="–"/>
        <a:defRPr sz="1400" kern="1200" baseline="0">
          <a:solidFill>
            <a:schemeClr val="tx1">
              <a:lumMod val="65000"/>
              <a:lumOff val="35000"/>
            </a:schemeClr>
          </a:solidFill>
          <a:latin typeface="+mn-lt"/>
          <a:ea typeface="+mn-ea"/>
          <a:cs typeface="+mn-cs"/>
        </a:defRPr>
      </a:lvl8pPr>
      <a:lvl9pPr marL="3886200" indent="-228600" algn="l" defTabSz="914400" rtl="0" eaLnBrk="1" latinLnBrk="0" hangingPunct="1">
        <a:lnSpc>
          <a:spcPct val="110000"/>
        </a:lnSpc>
        <a:spcBef>
          <a:spcPts val="700"/>
        </a:spcBef>
        <a:buClr>
          <a:schemeClr val="tx2"/>
        </a:buClr>
        <a:buFont typeface="Arial" panose="020B0604020202020204" pitchFamily="34" charset="0"/>
        <a:buChar char="•"/>
        <a:defRPr sz="1400" kern="1200" baseline="0">
          <a:solidFill>
            <a:schemeClr val="tx1">
              <a:lumMod val="65000"/>
              <a:lumOff val="3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pos="792">
          <p15:clr>
            <a:srgbClr val="F26B43"/>
          </p15:clr>
        </p15:guide>
        <p15:guide id="2" pos="7200">
          <p15:clr>
            <a:srgbClr val="F26B43"/>
          </p15:clr>
        </p15:guide>
        <p15:guide id="3" orient="horz" pos="4008">
          <p15:clr>
            <a:srgbClr val="F26B43"/>
          </p15:clr>
        </p15:guide>
        <p15:guide id="4" orient="horz" pos="1440">
          <p15:clr>
            <a:srgbClr val="F26B43"/>
          </p15:clr>
        </p15:guide>
        <p15:guide id="5" orient="horz" pos="3720">
          <p15:clr>
            <a:srgbClr val="F26B43"/>
          </p15:clr>
        </p15:guide>
        <p15:guide id="6" orient="horz" pos="240">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251678" y="382385"/>
            <a:ext cx="10178322" cy="1492132"/>
          </a:xfrm>
          <a:prstGeom prst="rect">
            <a:avLst/>
          </a:prstGeom>
        </p:spPr>
        <p:txBody>
          <a:bodyPr vert="horz" lIns="91440" tIns="45720" rIns="91440" bIns="45720" rtlCol="0" anchor="t">
            <a:normAutofit/>
          </a:bodyPr>
          <a:lstStyle/>
          <a:p>
            <a:r>
              <a:rPr lang="zh-TW" altLang="en-US" smtClean="0"/>
              <a:t>按一下以編輯母片標題樣式</a:t>
            </a:r>
            <a:endParaRPr lang="en-US" dirty="0"/>
          </a:p>
        </p:txBody>
      </p:sp>
      <p:sp>
        <p:nvSpPr>
          <p:cNvPr id="3" name="Text Placeholder 2"/>
          <p:cNvSpPr>
            <a:spLocks noGrp="1"/>
          </p:cNvSpPr>
          <p:nvPr>
            <p:ph type="body" idx="1"/>
          </p:nvPr>
        </p:nvSpPr>
        <p:spPr>
          <a:xfrm>
            <a:off x="1251678" y="2286001"/>
            <a:ext cx="10178322" cy="3593591"/>
          </a:xfrm>
          <a:prstGeom prst="rect">
            <a:avLst/>
          </a:prstGeom>
        </p:spPr>
        <p:txBody>
          <a:bodyPr vert="horz" lIns="91440" tIns="45720" rIns="91440" bIns="45720" rtlCol="0">
            <a:normAutofit/>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dirty="0"/>
          </a:p>
        </p:txBody>
      </p:sp>
      <p:sp>
        <p:nvSpPr>
          <p:cNvPr id="4" name="Date Placeholder 3"/>
          <p:cNvSpPr>
            <a:spLocks noGrp="1"/>
          </p:cNvSpPr>
          <p:nvPr>
            <p:ph type="dt" sz="half" idx="2"/>
          </p:nvPr>
        </p:nvSpPr>
        <p:spPr>
          <a:xfrm>
            <a:off x="1251678" y="6375679"/>
            <a:ext cx="2329722" cy="348462"/>
          </a:xfrm>
          <a:prstGeom prst="rect">
            <a:avLst/>
          </a:prstGeom>
        </p:spPr>
        <p:txBody>
          <a:bodyPr vert="horz" lIns="91440" tIns="45720" rIns="91440" bIns="45720" rtlCol="0" anchor="ctr"/>
          <a:lstStyle>
            <a:lvl1pPr algn="l">
              <a:defRPr sz="1200">
                <a:solidFill>
                  <a:schemeClr val="tx1">
                    <a:lumMod val="65000"/>
                    <a:lumOff val="35000"/>
                  </a:schemeClr>
                </a:solidFill>
              </a:defRPr>
            </a:lvl1pPr>
          </a:lstStyle>
          <a:p>
            <a:fld id="{333B8588-6AB9-45F9-936F-E014D4E11F5F}" type="datetimeFigureOut">
              <a:rPr lang="zh-TW" altLang="en-US" smtClean="0">
                <a:solidFill>
                  <a:prstClr val="black">
                    <a:lumMod val="65000"/>
                    <a:lumOff val="35000"/>
                  </a:prstClr>
                </a:solidFill>
              </a:rPr>
              <a:pPr/>
              <a:t>2019/5/8</a:t>
            </a:fld>
            <a:endParaRPr lang="zh-TW" altLang="en-US">
              <a:solidFill>
                <a:prstClr val="black">
                  <a:lumMod val="65000"/>
                  <a:lumOff val="35000"/>
                </a:prstClr>
              </a:solidFill>
            </a:endParaRPr>
          </a:p>
        </p:txBody>
      </p:sp>
      <p:sp>
        <p:nvSpPr>
          <p:cNvPr id="5" name="Footer Placeholder 4"/>
          <p:cNvSpPr>
            <a:spLocks noGrp="1"/>
          </p:cNvSpPr>
          <p:nvPr>
            <p:ph type="ftr" sz="quarter" idx="3"/>
          </p:nvPr>
        </p:nvSpPr>
        <p:spPr>
          <a:xfrm>
            <a:off x="4038600" y="6375679"/>
            <a:ext cx="4114800" cy="345796"/>
          </a:xfrm>
          <a:prstGeom prst="rect">
            <a:avLst/>
          </a:prstGeom>
        </p:spPr>
        <p:txBody>
          <a:bodyPr vert="horz" lIns="91440" tIns="45720" rIns="91440" bIns="45720" rtlCol="0" anchor="ctr"/>
          <a:lstStyle>
            <a:lvl1pPr algn="ctr">
              <a:defRPr sz="1200">
                <a:solidFill>
                  <a:schemeClr val="tx1">
                    <a:lumMod val="65000"/>
                    <a:lumOff val="35000"/>
                  </a:schemeClr>
                </a:solidFill>
              </a:defRPr>
            </a:lvl1pPr>
          </a:lstStyle>
          <a:p>
            <a:endParaRPr lang="zh-TW" altLang="en-US">
              <a:solidFill>
                <a:prstClr val="black">
                  <a:lumMod val="65000"/>
                  <a:lumOff val="35000"/>
                </a:prstClr>
              </a:solidFill>
            </a:endParaRPr>
          </a:p>
        </p:txBody>
      </p:sp>
      <p:sp>
        <p:nvSpPr>
          <p:cNvPr id="6" name="Slide Number Placeholder 5"/>
          <p:cNvSpPr>
            <a:spLocks noGrp="1"/>
          </p:cNvSpPr>
          <p:nvPr>
            <p:ph type="sldNum" sz="quarter" idx="4"/>
          </p:nvPr>
        </p:nvSpPr>
        <p:spPr>
          <a:xfrm>
            <a:off x="8610601" y="6375679"/>
            <a:ext cx="2819399" cy="345796"/>
          </a:xfrm>
          <a:prstGeom prst="rect">
            <a:avLst/>
          </a:prstGeom>
        </p:spPr>
        <p:txBody>
          <a:bodyPr vert="horz" lIns="91440" tIns="45720" rIns="91440" bIns="45720" rtlCol="0" anchor="ctr"/>
          <a:lstStyle>
            <a:lvl1pPr algn="r">
              <a:defRPr sz="1200">
                <a:solidFill>
                  <a:schemeClr val="tx1">
                    <a:lumMod val="65000"/>
                    <a:lumOff val="35000"/>
                  </a:schemeClr>
                </a:solidFill>
              </a:defRPr>
            </a:lvl1pPr>
          </a:lstStyle>
          <a:p>
            <a:fld id="{3F53B7E5-B463-41CF-A38E-3909ACA9757A}" type="slidenum">
              <a:rPr lang="zh-TW" altLang="en-US" smtClean="0">
                <a:solidFill>
                  <a:prstClr val="black">
                    <a:lumMod val="65000"/>
                    <a:lumOff val="35000"/>
                  </a:prstClr>
                </a:solidFill>
              </a:rPr>
              <a:pPr/>
              <a:t>‹#›</a:t>
            </a:fld>
            <a:endParaRPr lang="zh-TW" altLang="en-US">
              <a:solidFill>
                <a:prstClr val="black">
                  <a:lumMod val="65000"/>
                  <a:lumOff val="35000"/>
                </a:prstClr>
              </a:solidFill>
            </a:endParaRPr>
          </a:p>
        </p:txBody>
      </p:sp>
      <p:sp>
        <p:nvSpPr>
          <p:cNvPr id="11" name="Freeform 6" title="Left scallop edge"/>
          <p:cNvSpPr/>
          <p:nvPr/>
        </p:nvSpPr>
        <p:spPr bwMode="auto">
          <a:xfrm>
            <a:off x="0" y="0"/>
            <a:ext cx="885825" cy="6858000"/>
          </a:xfrm>
          <a:custGeom>
            <a:avLst/>
            <a:gdLst/>
            <a:ahLst/>
            <a:cxnLst/>
            <a:rect l="0" t="0" r="r" b="b"/>
            <a:pathLst>
              <a:path w="558" h="4320">
                <a:moveTo>
                  <a:pt x="0" y="0"/>
                </a:moveTo>
                <a:lnTo>
                  <a:pt x="447" y="0"/>
                </a:lnTo>
                <a:lnTo>
                  <a:pt x="448" y="43"/>
                </a:lnTo>
                <a:lnTo>
                  <a:pt x="453" y="81"/>
                </a:lnTo>
                <a:lnTo>
                  <a:pt x="460" y="114"/>
                </a:lnTo>
                <a:lnTo>
                  <a:pt x="469" y="143"/>
                </a:lnTo>
                <a:lnTo>
                  <a:pt x="479" y="169"/>
                </a:lnTo>
                <a:lnTo>
                  <a:pt x="491" y="192"/>
                </a:lnTo>
                <a:lnTo>
                  <a:pt x="503" y="216"/>
                </a:lnTo>
                <a:lnTo>
                  <a:pt x="515" y="240"/>
                </a:lnTo>
                <a:lnTo>
                  <a:pt x="525" y="263"/>
                </a:lnTo>
                <a:lnTo>
                  <a:pt x="535" y="289"/>
                </a:lnTo>
                <a:lnTo>
                  <a:pt x="545" y="318"/>
                </a:lnTo>
                <a:lnTo>
                  <a:pt x="552" y="351"/>
                </a:lnTo>
                <a:lnTo>
                  <a:pt x="556" y="389"/>
                </a:lnTo>
                <a:lnTo>
                  <a:pt x="558" y="432"/>
                </a:lnTo>
                <a:lnTo>
                  <a:pt x="556" y="475"/>
                </a:lnTo>
                <a:lnTo>
                  <a:pt x="552" y="513"/>
                </a:lnTo>
                <a:lnTo>
                  <a:pt x="545" y="546"/>
                </a:lnTo>
                <a:lnTo>
                  <a:pt x="535" y="575"/>
                </a:lnTo>
                <a:lnTo>
                  <a:pt x="525" y="601"/>
                </a:lnTo>
                <a:lnTo>
                  <a:pt x="515" y="624"/>
                </a:lnTo>
                <a:lnTo>
                  <a:pt x="503" y="648"/>
                </a:lnTo>
                <a:lnTo>
                  <a:pt x="491" y="672"/>
                </a:lnTo>
                <a:lnTo>
                  <a:pt x="479" y="695"/>
                </a:lnTo>
                <a:lnTo>
                  <a:pt x="469" y="721"/>
                </a:lnTo>
                <a:lnTo>
                  <a:pt x="460" y="750"/>
                </a:lnTo>
                <a:lnTo>
                  <a:pt x="453" y="783"/>
                </a:lnTo>
                <a:lnTo>
                  <a:pt x="448" y="821"/>
                </a:lnTo>
                <a:lnTo>
                  <a:pt x="447" y="864"/>
                </a:lnTo>
                <a:lnTo>
                  <a:pt x="448" y="907"/>
                </a:lnTo>
                <a:lnTo>
                  <a:pt x="453" y="945"/>
                </a:lnTo>
                <a:lnTo>
                  <a:pt x="460" y="978"/>
                </a:lnTo>
                <a:lnTo>
                  <a:pt x="469" y="1007"/>
                </a:lnTo>
                <a:lnTo>
                  <a:pt x="479" y="1033"/>
                </a:lnTo>
                <a:lnTo>
                  <a:pt x="491" y="1056"/>
                </a:lnTo>
                <a:lnTo>
                  <a:pt x="503" y="1080"/>
                </a:lnTo>
                <a:lnTo>
                  <a:pt x="515" y="1104"/>
                </a:lnTo>
                <a:lnTo>
                  <a:pt x="525" y="1127"/>
                </a:lnTo>
                <a:lnTo>
                  <a:pt x="535" y="1153"/>
                </a:lnTo>
                <a:lnTo>
                  <a:pt x="545" y="1182"/>
                </a:lnTo>
                <a:lnTo>
                  <a:pt x="552" y="1215"/>
                </a:lnTo>
                <a:lnTo>
                  <a:pt x="556" y="1253"/>
                </a:lnTo>
                <a:lnTo>
                  <a:pt x="558" y="1296"/>
                </a:lnTo>
                <a:lnTo>
                  <a:pt x="556" y="1339"/>
                </a:lnTo>
                <a:lnTo>
                  <a:pt x="552" y="1377"/>
                </a:lnTo>
                <a:lnTo>
                  <a:pt x="545" y="1410"/>
                </a:lnTo>
                <a:lnTo>
                  <a:pt x="535" y="1439"/>
                </a:lnTo>
                <a:lnTo>
                  <a:pt x="525" y="1465"/>
                </a:lnTo>
                <a:lnTo>
                  <a:pt x="515" y="1488"/>
                </a:lnTo>
                <a:lnTo>
                  <a:pt x="503" y="1512"/>
                </a:lnTo>
                <a:lnTo>
                  <a:pt x="491" y="1536"/>
                </a:lnTo>
                <a:lnTo>
                  <a:pt x="479" y="1559"/>
                </a:lnTo>
                <a:lnTo>
                  <a:pt x="469" y="1585"/>
                </a:lnTo>
                <a:lnTo>
                  <a:pt x="460" y="1614"/>
                </a:lnTo>
                <a:lnTo>
                  <a:pt x="453" y="1647"/>
                </a:lnTo>
                <a:lnTo>
                  <a:pt x="448" y="1685"/>
                </a:lnTo>
                <a:lnTo>
                  <a:pt x="447" y="1728"/>
                </a:lnTo>
                <a:lnTo>
                  <a:pt x="448" y="1771"/>
                </a:lnTo>
                <a:lnTo>
                  <a:pt x="453" y="1809"/>
                </a:lnTo>
                <a:lnTo>
                  <a:pt x="460" y="1842"/>
                </a:lnTo>
                <a:lnTo>
                  <a:pt x="469" y="1871"/>
                </a:lnTo>
                <a:lnTo>
                  <a:pt x="479" y="1897"/>
                </a:lnTo>
                <a:lnTo>
                  <a:pt x="491" y="1920"/>
                </a:lnTo>
                <a:lnTo>
                  <a:pt x="503" y="1944"/>
                </a:lnTo>
                <a:lnTo>
                  <a:pt x="515" y="1968"/>
                </a:lnTo>
                <a:lnTo>
                  <a:pt x="525" y="1991"/>
                </a:lnTo>
                <a:lnTo>
                  <a:pt x="535" y="2017"/>
                </a:lnTo>
                <a:lnTo>
                  <a:pt x="545" y="2046"/>
                </a:lnTo>
                <a:lnTo>
                  <a:pt x="552" y="2079"/>
                </a:lnTo>
                <a:lnTo>
                  <a:pt x="556" y="2117"/>
                </a:lnTo>
                <a:lnTo>
                  <a:pt x="558" y="2159"/>
                </a:lnTo>
                <a:lnTo>
                  <a:pt x="556" y="2203"/>
                </a:lnTo>
                <a:lnTo>
                  <a:pt x="552" y="2241"/>
                </a:lnTo>
                <a:lnTo>
                  <a:pt x="545" y="2274"/>
                </a:lnTo>
                <a:lnTo>
                  <a:pt x="535" y="2303"/>
                </a:lnTo>
                <a:lnTo>
                  <a:pt x="525" y="2329"/>
                </a:lnTo>
                <a:lnTo>
                  <a:pt x="515" y="2352"/>
                </a:lnTo>
                <a:lnTo>
                  <a:pt x="503" y="2376"/>
                </a:lnTo>
                <a:lnTo>
                  <a:pt x="491" y="2400"/>
                </a:lnTo>
                <a:lnTo>
                  <a:pt x="479" y="2423"/>
                </a:lnTo>
                <a:lnTo>
                  <a:pt x="469" y="2449"/>
                </a:lnTo>
                <a:lnTo>
                  <a:pt x="460" y="2478"/>
                </a:lnTo>
                <a:lnTo>
                  <a:pt x="453" y="2511"/>
                </a:lnTo>
                <a:lnTo>
                  <a:pt x="448" y="2549"/>
                </a:lnTo>
                <a:lnTo>
                  <a:pt x="447" y="2592"/>
                </a:lnTo>
                <a:lnTo>
                  <a:pt x="448" y="2635"/>
                </a:lnTo>
                <a:lnTo>
                  <a:pt x="453" y="2673"/>
                </a:lnTo>
                <a:lnTo>
                  <a:pt x="460" y="2706"/>
                </a:lnTo>
                <a:lnTo>
                  <a:pt x="469" y="2735"/>
                </a:lnTo>
                <a:lnTo>
                  <a:pt x="479" y="2761"/>
                </a:lnTo>
                <a:lnTo>
                  <a:pt x="491" y="2784"/>
                </a:lnTo>
                <a:lnTo>
                  <a:pt x="515" y="2832"/>
                </a:lnTo>
                <a:lnTo>
                  <a:pt x="525" y="2855"/>
                </a:lnTo>
                <a:lnTo>
                  <a:pt x="535" y="2881"/>
                </a:lnTo>
                <a:lnTo>
                  <a:pt x="545" y="2910"/>
                </a:lnTo>
                <a:lnTo>
                  <a:pt x="552" y="2943"/>
                </a:lnTo>
                <a:lnTo>
                  <a:pt x="556" y="2981"/>
                </a:lnTo>
                <a:lnTo>
                  <a:pt x="558" y="3024"/>
                </a:lnTo>
                <a:lnTo>
                  <a:pt x="556" y="3067"/>
                </a:lnTo>
                <a:lnTo>
                  <a:pt x="552" y="3105"/>
                </a:lnTo>
                <a:lnTo>
                  <a:pt x="545" y="3138"/>
                </a:lnTo>
                <a:lnTo>
                  <a:pt x="535" y="3167"/>
                </a:lnTo>
                <a:lnTo>
                  <a:pt x="525" y="3193"/>
                </a:lnTo>
                <a:lnTo>
                  <a:pt x="515" y="3216"/>
                </a:lnTo>
                <a:lnTo>
                  <a:pt x="503" y="3240"/>
                </a:lnTo>
                <a:lnTo>
                  <a:pt x="491" y="3264"/>
                </a:lnTo>
                <a:lnTo>
                  <a:pt x="479" y="3287"/>
                </a:lnTo>
                <a:lnTo>
                  <a:pt x="469" y="3313"/>
                </a:lnTo>
                <a:lnTo>
                  <a:pt x="460" y="3342"/>
                </a:lnTo>
                <a:lnTo>
                  <a:pt x="453" y="3375"/>
                </a:lnTo>
                <a:lnTo>
                  <a:pt x="448" y="3413"/>
                </a:lnTo>
                <a:lnTo>
                  <a:pt x="447" y="3456"/>
                </a:lnTo>
                <a:lnTo>
                  <a:pt x="448" y="3499"/>
                </a:lnTo>
                <a:lnTo>
                  <a:pt x="453" y="3537"/>
                </a:lnTo>
                <a:lnTo>
                  <a:pt x="460" y="3570"/>
                </a:lnTo>
                <a:lnTo>
                  <a:pt x="469" y="3599"/>
                </a:lnTo>
                <a:lnTo>
                  <a:pt x="479" y="3625"/>
                </a:lnTo>
                <a:lnTo>
                  <a:pt x="491" y="3648"/>
                </a:lnTo>
                <a:lnTo>
                  <a:pt x="503" y="3672"/>
                </a:lnTo>
                <a:lnTo>
                  <a:pt x="515" y="3696"/>
                </a:lnTo>
                <a:lnTo>
                  <a:pt x="525" y="3719"/>
                </a:lnTo>
                <a:lnTo>
                  <a:pt x="535" y="3745"/>
                </a:lnTo>
                <a:lnTo>
                  <a:pt x="545" y="3774"/>
                </a:lnTo>
                <a:lnTo>
                  <a:pt x="552" y="3807"/>
                </a:lnTo>
                <a:lnTo>
                  <a:pt x="556" y="3845"/>
                </a:lnTo>
                <a:lnTo>
                  <a:pt x="558" y="3888"/>
                </a:lnTo>
                <a:lnTo>
                  <a:pt x="556" y="3931"/>
                </a:lnTo>
                <a:lnTo>
                  <a:pt x="552" y="3969"/>
                </a:lnTo>
                <a:lnTo>
                  <a:pt x="545" y="4002"/>
                </a:lnTo>
                <a:lnTo>
                  <a:pt x="535" y="4031"/>
                </a:lnTo>
                <a:lnTo>
                  <a:pt x="525" y="4057"/>
                </a:lnTo>
                <a:lnTo>
                  <a:pt x="515" y="4080"/>
                </a:lnTo>
                <a:lnTo>
                  <a:pt x="503" y="4104"/>
                </a:lnTo>
                <a:lnTo>
                  <a:pt x="491" y="4128"/>
                </a:lnTo>
                <a:lnTo>
                  <a:pt x="479" y="4151"/>
                </a:lnTo>
                <a:lnTo>
                  <a:pt x="469" y="4177"/>
                </a:lnTo>
                <a:lnTo>
                  <a:pt x="460" y="4206"/>
                </a:lnTo>
                <a:lnTo>
                  <a:pt x="453" y="4239"/>
                </a:lnTo>
                <a:lnTo>
                  <a:pt x="448" y="4277"/>
                </a:lnTo>
                <a:lnTo>
                  <a:pt x="447" y="4320"/>
                </a:lnTo>
                <a:lnTo>
                  <a:pt x="0" y="4320"/>
                </a:lnTo>
                <a:lnTo>
                  <a:pt x="0" y="0"/>
                </a:lnTo>
                <a:close/>
              </a:path>
            </a:pathLst>
          </a:custGeom>
          <a:solidFill>
            <a:schemeClr val="tx2"/>
          </a:solidFill>
          <a:ln w="0">
            <a:noFill/>
            <a:prstDash val="solid"/>
            <a:round/>
            <a:headEnd/>
            <a:tailEnd/>
          </a:ln>
        </p:spPr>
      </p:sp>
      <p:sp>
        <p:nvSpPr>
          <p:cNvPr id="12" name="Rectangle 11" title="right edge border"/>
          <p:cNvSpPr/>
          <p:nvPr/>
        </p:nvSpPr>
        <p:spPr>
          <a:xfrm>
            <a:off x="11908536" y="0"/>
            <a:ext cx="283464"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145626195"/>
      </p:ext>
    </p:extLst>
  </p:cSld>
  <p:clrMap bg1="lt1" tx1="dk1" bg2="lt2" tx2="dk2" accent1="accent1" accent2="accent2" accent3="accent3" accent4="accent4" accent5="accent5" accent6="accent6" hlink="hlink" folHlink="folHlink"/>
  <p:sldLayoutIdLst>
    <p:sldLayoutId id="2147483787" r:id="rId1"/>
    <p:sldLayoutId id="2147483788" r:id="rId2"/>
    <p:sldLayoutId id="2147483789" r:id="rId3"/>
    <p:sldLayoutId id="2147483790" r:id="rId4"/>
    <p:sldLayoutId id="2147483791" r:id="rId5"/>
    <p:sldLayoutId id="2147483792" r:id="rId6"/>
    <p:sldLayoutId id="2147483793" r:id="rId7"/>
    <p:sldLayoutId id="2147483794" r:id="rId8"/>
    <p:sldLayoutId id="2147483795" r:id="rId9"/>
    <p:sldLayoutId id="2147483796" r:id="rId10"/>
    <p:sldLayoutId id="2147483797" r:id="rId11"/>
  </p:sldLayoutIdLst>
  <p:txStyles>
    <p:titleStyle>
      <a:lvl1pPr algn="l" defTabSz="914400" rtl="0" eaLnBrk="1" latinLnBrk="0" hangingPunct="1">
        <a:lnSpc>
          <a:spcPct val="90000"/>
        </a:lnSpc>
        <a:spcBef>
          <a:spcPct val="0"/>
        </a:spcBef>
        <a:buNone/>
        <a:defRPr sz="5100" kern="1200" cap="all" spc="200" baseline="0">
          <a:solidFill>
            <a:schemeClr val="tx2"/>
          </a:solidFill>
          <a:latin typeface="+mj-lt"/>
          <a:ea typeface="+mj-ea"/>
          <a:cs typeface="+mj-cs"/>
        </a:defRPr>
      </a:lvl1pPr>
    </p:titleStyle>
    <p:bodyStyle>
      <a:lvl1pPr marL="228600" indent="-228600" algn="l" defTabSz="914400" rtl="0" eaLnBrk="1" latinLnBrk="0" hangingPunct="1">
        <a:lnSpc>
          <a:spcPct val="110000"/>
        </a:lnSpc>
        <a:spcBef>
          <a:spcPts val="700"/>
        </a:spcBef>
        <a:buClr>
          <a:schemeClr val="tx2"/>
        </a:buClr>
        <a:buFont typeface="Arial" panose="020B0604020202020204" pitchFamily="34" charset="0"/>
        <a:buChar char="•"/>
        <a:defRPr sz="2000" kern="1200">
          <a:solidFill>
            <a:schemeClr val="tx1">
              <a:lumMod val="65000"/>
              <a:lumOff val="35000"/>
            </a:schemeClr>
          </a:solidFill>
          <a:latin typeface="+mn-lt"/>
          <a:ea typeface="+mn-ea"/>
          <a:cs typeface="+mn-cs"/>
        </a:defRPr>
      </a:lvl1pPr>
      <a:lvl2pPr marL="685800" indent="-228600" algn="l" defTabSz="914400" rtl="0" eaLnBrk="1" latinLnBrk="0" hangingPunct="1">
        <a:lnSpc>
          <a:spcPct val="110000"/>
        </a:lnSpc>
        <a:spcBef>
          <a:spcPts val="700"/>
        </a:spcBef>
        <a:buClr>
          <a:schemeClr val="tx2"/>
        </a:buClr>
        <a:buFont typeface="Gill Sans MT" panose="020B0502020104020203" pitchFamily="34" charset="0"/>
        <a:buChar char="–"/>
        <a:defRPr sz="1800" kern="1200">
          <a:solidFill>
            <a:schemeClr val="tx1">
              <a:lumMod val="65000"/>
              <a:lumOff val="35000"/>
            </a:schemeClr>
          </a:solidFill>
          <a:latin typeface="+mn-lt"/>
          <a:ea typeface="+mn-ea"/>
          <a:cs typeface="+mn-cs"/>
        </a:defRPr>
      </a:lvl2pPr>
      <a:lvl3pPr marL="1143000" indent="-228600" algn="l" defTabSz="914400" rtl="0" eaLnBrk="1" latinLnBrk="0" hangingPunct="1">
        <a:lnSpc>
          <a:spcPct val="110000"/>
        </a:lnSpc>
        <a:spcBef>
          <a:spcPts val="700"/>
        </a:spcBef>
        <a:buClr>
          <a:schemeClr val="tx2"/>
        </a:buClr>
        <a:buFont typeface="Arial" panose="020B0604020202020204" pitchFamily="34" charset="0"/>
        <a:buChar char="•"/>
        <a:defRPr sz="1600" kern="1200">
          <a:solidFill>
            <a:schemeClr val="tx1">
              <a:lumMod val="65000"/>
              <a:lumOff val="35000"/>
            </a:schemeClr>
          </a:solidFill>
          <a:latin typeface="+mn-lt"/>
          <a:ea typeface="+mn-ea"/>
          <a:cs typeface="+mn-cs"/>
        </a:defRPr>
      </a:lvl3pPr>
      <a:lvl4pPr marL="1600200" indent="-228600" algn="l" defTabSz="914400" rtl="0" eaLnBrk="1" latinLnBrk="0" hangingPunct="1">
        <a:lnSpc>
          <a:spcPct val="110000"/>
        </a:lnSpc>
        <a:spcBef>
          <a:spcPts val="700"/>
        </a:spcBef>
        <a:buClr>
          <a:schemeClr val="tx2"/>
        </a:buClr>
        <a:buFont typeface="Gill Sans MT" panose="020B0502020104020203" pitchFamily="34" charset="0"/>
        <a:buChar char="–"/>
        <a:defRPr sz="1400" kern="1200">
          <a:solidFill>
            <a:schemeClr val="tx1">
              <a:lumMod val="65000"/>
              <a:lumOff val="35000"/>
            </a:schemeClr>
          </a:solidFill>
          <a:latin typeface="+mn-lt"/>
          <a:ea typeface="+mn-ea"/>
          <a:cs typeface="+mn-cs"/>
        </a:defRPr>
      </a:lvl4pPr>
      <a:lvl5pPr marL="2057400" indent="-228600" algn="l" defTabSz="914400" rtl="0" eaLnBrk="1" latinLnBrk="0" hangingPunct="1">
        <a:lnSpc>
          <a:spcPct val="110000"/>
        </a:lnSpc>
        <a:spcBef>
          <a:spcPts val="700"/>
        </a:spcBef>
        <a:buClr>
          <a:schemeClr val="tx2"/>
        </a:buClr>
        <a:buFont typeface="Arial" panose="020B0604020202020204" pitchFamily="34" charset="0"/>
        <a:buChar char="•"/>
        <a:defRPr sz="14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110000"/>
        </a:lnSpc>
        <a:spcBef>
          <a:spcPts val="700"/>
        </a:spcBef>
        <a:buClr>
          <a:schemeClr val="tx2"/>
        </a:buClr>
        <a:buFont typeface="Gill Sans MT" panose="020B0502020104020203" pitchFamily="34" charset="0"/>
        <a:buChar char="–"/>
        <a:defRPr sz="1400" kern="1200">
          <a:solidFill>
            <a:schemeClr val="tx1">
              <a:lumMod val="65000"/>
              <a:lumOff val="35000"/>
            </a:schemeClr>
          </a:solidFill>
          <a:latin typeface="+mn-lt"/>
          <a:ea typeface="+mn-ea"/>
          <a:cs typeface="+mn-cs"/>
        </a:defRPr>
      </a:lvl6pPr>
      <a:lvl7pPr marL="2971800" indent="-228600" algn="l" defTabSz="914400" rtl="0" eaLnBrk="1" latinLnBrk="0" hangingPunct="1">
        <a:lnSpc>
          <a:spcPct val="110000"/>
        </a:lnSpc>
        <a:spcBef>
          <a:spcPts val="700"/>
        </a:spcBef>
        <a:buClr>
          <a:schemeClr val="tx2"/>
        </a:buClr>
        <a:buFont typeface="Arial" panose="020B0604020202020204" pitchFamily="34" charset="0"/>
        <a:buChar char="•"/>
        <a:defRPr sz="1400" kern="1200">
          <a:solidFill>
            <a:schemeClr val="tx1">
              <a:lumMod val="65000"/>
              <a:lumOff val="35000"/>
            </a:schemeClr>
          </a:solidFill>
          <a:latin typeface="+mn-lt"/>
          <a:ea typeface="+mn-ea"/>
          <a:cs typeface="+mn-cs"/>
        </a:defRPr>
      </a:lvl7pPr>
      <a:lvl8pPr marL="3429000" indent="-228600" algn="l" defTabSz="914400" rtl="0" eaLnBrk="1" latinLnBrk="0" hangingPunct="1">
        <a:lnSpc>
          <a:spcPct val="110000"/>
        </a:lnSpc>
        <a:spcBef>
          <a:spcPts val="700"/>
        </a:spcBef>
        <a:buClr>
          <a:schemeClr val="tx2"/>
        </a:buClr>
        <a:buFont typeface="Gill Sans MT" panose="020B0502020104020203" pitchFamily="34" charset="0"/>
        <a:buChar char="–"/>
        <a:defRPr sz="1400" kern="1200" baseline="0">
          <a:solidFill>
            <a:schemeClr val="tx1">
              <a:lumMod val="65000"/>
              <a:lumOff val="35000"/>
            </a:schemeClr>
          </a:solidFill>
          <a:latin typeface="+mn-lt"/>
          <a:ea typeface="+mn-ea"/>
          <a:cs typeface="+mn-cs"/>
        </a:defRPr>
      </a:lvl8pPr>
      <a:lvl9pPr marL="3886200" indent="-228600" algn="l" defTabSz="914400" rtl="0" eaLnBrk="1" latinLnBrk="0" hangingPunct="1">
        <a:lnSpc>
          <a:spcPct val="110000"/>
        </a:lnSpc>
        <a:spcBef>
          <a:spcPts val="700"/>
        </a:spcBef>
        <a:buClr>
          <a:schemeClr val="tx2"/>
        </a:buClr>
        <a:buFont typeface="Arial" panose="020B0604020202020204" pitchFamily="34" charset="0"/>
        <a:buChar char="•"/>
        <a:defRPr sz="1400" kern="1200" baseline="0">
          <a:solidFill>
            <a:schemeClr val="tx1">
              <a:lumMod val="65000"/>
              <a:lumOff val="3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pos="792">
          <p15:clr>
            <a:srgbClr val="F26B43"/>
          </p15:clr>
        </p15:guide>
        <p15:guide id="2" pos="7200">
          <p15:clr>
            <a:srgbClr val="F26B43"/>
          </p15:clr>
        </p15:guide>
        <p15:guide id="3" orient="horz" pos="4008">
          <p15:clr>
            <a:srgbClr val="F26B43"/>
          </p15:clr>
        </p15:guide>
        <p15:guide id="4" orient="horz" pos="1440">
          <p15:clr>
            <a:srgbClr val="F26B43"/>
          </p15:clr>
        </p15:guide>
        <p15:guide id="5" orient="horz" pos="3720">
          <p15:clr>
            <a:srgbClr val="F26B43"/>
          </p15:clr>
        </p15:guide>
        <p15:guide id="6" orient="horz" pos="240">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13.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13.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13.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8" Type="http://schemas.openxmlformats.org/officeDocument/2006/relationships/diagramLayout" Target="../diagrams/layout5.xml"/><Relationship Id="rId3" Type="http://schemas.openxmlformats.org/officeDocument/2006/relationships/diagramLayout" Target="../diagrams/layout4.xml"/><Relationship Id="rId7" Type="http://schemas.openxmlformats.org/officeDocument/2006/relationships/diagramData" Target="../diagrams/data5.xml"/><Relationship Id="rId2" Type="http://schemas.openxmlformats.org/officeDocument/2006/relationships/diagramData" Target="../diagrams/data4.xml"/><Relationship Id="rId1" Type="http://schemas.openxmlformats.org/officeDocument/2006/relationships/slideLayout" Target="../slideLayouts/slideLayout13.xml"/><Relationship Id="rId6" Type="http://schemas.microsoft.com/office/2007/relationships/diagramDrawing" Target="../diagrams/drawing4.xml"/><Relationship Id="rId11" Type="http://schemas.microsoft.com/office/2007/relationships/diagramDrawing" Target="../diagrams/drawing5.xml"/><Relationship Id="rId5" Type="http://schemas.openxmlformats.org/officeDocument/2006/relationships/diagramColors" Target="../diagrams/colors4.xml"/><Relationship Id="rId10" Type="http://schemas.openxmlformats.org/officeDocument/2006/relationships/diagramColors" Target="../diagrams/colors5.xml"/><Relationship Id="rId4" Type="http://schemas.openxmlformats.org/officeDocument/2006/relationships/diagramQuickStyle" Target="../diagrams/quickStyle4.xml"/><Relationship Id="rId9" Type="http://schemas.openxmlformats.org/officeDocument/2006/relationships/diagramQuickStyle" Target="../diagrams/quickStyle5.xml"/></Relationships>
</file>

<file path=ppt/slides/_rels/slide12.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13.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13.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13.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3" Type="http://schemas.openxmlformats.org/officeDocument/2006/relationships/diagramLayout" Target="../diagrams/layout8.xml"/><Relationship Id="rId2" Type="http://schemas.openxmlformats.org/officeDocument/2006/relationships/diagramData" Target="../diagrams/data8.xml"/><Relationship Id="rId1" Type="http://schemas.openxmlformats.org/officeDocument/2006/relationships/slideLayout" Target="../slideLayouts/slideLayout13.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16.xml.rels><?xml version="1.0" encoding="UTF-8" standalone="yes"?>
<Relationships xmlns="http://schemas.openxmlformats.org/package/2006/relationships"><Relationship Id="rId3" Type="http://schemas.openxmlformats.org/officeDocument/2006/relationships/diagramLayout" Target="../diagrams/layout9.xml"/><Relationship Id="rId2" Type="http://schemas.openxmlformats.org/officeDocument/2006/relationships/diagramData" Target="../diagrams/data9.xml"/><Relationship Id="rId1" Type="http://schemas.openxmlformats.org/officeDocument/2006/relationships/slideLayout" Target="../slideLayouts/slideLayout13.xml"/><Relationship Id="rId6" Type="http://schemas.microsoft.com/office/2007/relationships/diagramDrawing" Target="../diagrams/drawing9.xml"/><Relationship Id="rId5" Type="http://schemas.openxmlformats.org/officeDocument/2006/relationships/diagramColors" Target="../diagrams/colors9.xml"/><Relationship Id="rId4" Type="http://schemas.openxmlformats.org/officeDocument/2006/relationships/diagramQuickStyle" Target="../diagrams/quickStyle9.xml"/></Relationships>
</file>

<file path=ppt/slides/_rels/slide17.xml.rels><?xml version="1.0" encoding="UTF-8" standalone="yes"?>
<Relationships xmlns="http://schemas.openxmlformats.org/package/2006/relationships"><Relationship Id="rId3" Type="http://schemas.openxmlformats.org/officeDocument/2006/relationships/diagramLayout" Target="../diagrams/layout10.xml"/><Relationship Id="rId2" Type="http://schemas.openxmlformats.org/officeDocument/2006/relationships/diagramData" Target="../diagrams/data10.xml"/><Relationship Id="rId1" Type="http://schemas.openxmlformats.org/officeDocument/2006/relationships/slideLayout" Target="../slideLayouts/slideLayout13.xml"/><Relationship Id="rId6" Type="http://schemas.microsoft.com/office/2007/relationships/diagramDrawing" Target="../diagrams/drawing10.xml"/><Relationship Id="rId5" Type="http://schemas.openxmlformats.org/officeDocument/2006/relationships/diagramColors" Target="../diagrams/colors10.xml"/><Relationship Id="rId4" Type="http://schemas.openxmlformats.org/officeDocument/2006/relationships/diagramQuickStyle" Target="../diagrams/quickStyle10.xml"/></Relationships>
</file>

<file path=ppt/slides/_rels/slide18.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3.xml"/><Relationship Id="rId4" Type="http://schemas.openxmlformats.org/officeDocument/2006/relationships/image" Target="../media/image6.png"/></Relationships>
</file>

<file path=ppt/slides/_rels/slide20.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image" Target="../media/image7.png"/><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3.xml"/></Relationships>
</file>

<file path=ppt/slides/_rels/slide23.xml.rels><?xml version="1.0" encoding="UTF-8" standalone="yes"?>
<Relationships xmlns="http://schemas.openxmlformats.org/package/2006/relationships"><Relationship Id="rId3" Type="http://schemas.openxmlformats.org/officeDocument/2006/relationships/diagramLayout" Target="../diagrams/layout11.xml"/><Relationship Id="rId2" Type="http://schemas.openxmlformats.org/officeDocument/2006/relationships/diagramData" Target="../diagrams/data11.xml"/><Relationship Id="rId1" Type="http://schemas.openxmlformats.org/officeDocument/2006/relationships/slideLayout" Target="../slideLayouts/slideLayout13.xml"/><Relationship Id="rId6" Type="http://schemas.microsoft.com/office/2007/relationships/diagramDrawing" Target="../diagrams/drawing11.xml"/><Relationship Id="rId5" Type="http://schemas.openxmlformats.org/officeDocument/2006/relationships/diagramColors" Target="../diagrams/colors11.xml"/><Relationship Id="rId4" Type="http://schemas.openxmlformats.org/officeDocument/2006/relationships/diagramQuickStyle" Target="../diagrams/quickStyle11.xml"/></Relationships>
</file>

<file path=ppt/slides/_rels/slide24.xml.rels><?xml version="1.0" encoding="UTF-8" standalone="yes"?>
<Relationships xmlns="http://schemas.openxmlformats.org/package/2006/relationships"><Relationship Id="rId3" Type="http://schemas.openxmlformats.org/officeDocument/2006/relationships/diagramLayout" Target="../diagrams/layout12.xml"/><Relationship Id="rId2" Type="http://schemas.openxmlformats.org/officeDocument/2006/relationships/diagramData" Target="../diagrams/data12.xml"/><Relationship Id="rId1" Type="http://schemas.openxmlformats.org/officeDocument/2006/relationships/slideLayout" Target="../slideLayouts/slideLayout13.xml"/><Relationship Id="rId6" Type="http://schemas.microsoft.com/office/2007/relationships/diagramDrawing" Target="../diagrams/drawing12.xml"/><Relationship Id="rId5" Type="http://schemas.openxmlformats.org/officeDocument/2006/relationships/diagramColors" Target="../diagrams/colors12.xml"/><Relationship Id="rId4" Type="http://schemas.openxmlformats.org/officeDocument/2006/relationships/diagramQuickStyle" Target="../diagrams/quickStyle12.xml"/></Relationships>
</file>

<file path=ppt/slides/_rels/slide25.xml.rels><?xml version="1.0" encoding="UTF-8" standalone="yes"?>
<Relationships xmlns="http://schemas.openxmlformats.org/package/2006/relationships"><Relationship Id="rId3" Type="http://schemas.openxmlformats.org/officeDocument/2006/relationships/diagramLayout" Target="../diagrams/layout13.xml"/><Relationship Id="rId2" Type="http://schemas.openxmlformats.org/officeDocument/2006/relationships/diagramData" Target="../diagrams/data13.xml"/><Relationship Id="rId1" Type="http://schemas.openxmlformats.org/officeDocument/2006/relationships/slideLayout" Target="../slideLayouts/slideLayout13.xml"/><Relationship Id="rId6" Type="http://schemas.microsoft.com/office/2007/relationships/diagramDrawing" Target="../diagrams/drawing13.xml"/><Relationship Id="rId5" Type="http://schemas.openxmlformats.org/officeDocument/2006/relationships/diagramColors" Target="../diagrams/colors13.xml"/><Relationship Id="rId4" Type="http://schemas.openxmlformats.org/officeDocument/2006/relationships/diagramQuickStyle" Target="../diagrams/quickStyle13.xml"/></Relationships>
</file>

<file path=ppt/slides/_rels/slide26.xml.rels><?xml version="1.0" encoding="UTF-8" standalone="yes"?>
<Relationships xmlns="http://schemas.openxmlformats.org/package/2006/relationships"><Relationship Id="rId3" Type="http://schemas.openxmlformats.org/officeDocument/2006/relationships/diagramLayout" Target="../diagrams/layout14.xml"/><Relationship Id="rId2" Type="http://schemas.openxmlformats.org/officeDocument/2006/relationships/diagramData" Target="../diagrams/data14.xml"/><Relationship Id="rId1" Type="http://schemas.openxmlformats.org/officeDocument/2006/relationships/slideLayout" Target="../slideLayouts/slideLayout13.xml"/><Relationship Id="rId6" Type="http://schemas.microsoft.com/office/2007/relationships/diagramDrawing" Target="../diagrams/drawing14.xml"/><Relationship Id="rId5" Type="http://schemas.openxmlformats.org/officeDocument/2006/relationships/diagramColors" Target="../diagrams/colors14.xml"/><Relationship Id="rId4" Type="http://schemas.openxmlformats.org/officeDocument/2006/relationships/diagramQuickStyle" Target="../diagrams/quickStyle14.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xml"/><Relationship Id="rId1" Type="http://schemas.openxmlformats.org/officeDocument/2006/relationships/slideLayout" Target="../slideLayouts/slideLayout13.xml"/><Relationship Id="rId4" Type="http://schemas.openxmlformats.org/officeDocument/2006/relationships/hyperlink" Target="http://publicdomainq.net/school-building-0008297/" TargetMode="External"/></Relationships>
</file>

<file path=ppt/slides/_rels/slide29.xml.rels><?xml version="1.0" encoding="UTF-8" standalone="yes"?>
<Relationships xmlns="http://schemas.openxmlformats.org/package/2006/relationships"><Relationship Id="rId3" Type="http://schemas.openxmlformats.org/officeDocument/2006/relationships/diagramData" Target="../diagrams/data15.xml"/><Relationship Id="rId7" Type="http://schemas.microsoft.com/office/2007/relationships/diagramDrawing" Target="../diagrams/drawing15.xml"/><Relationship Id="rId2" Type="http://schemas.openxmlformats.org/officeDocument/2006/relationships/notesSlide" Target="../notesSlides/notesSlide2.xml"/><Relationship Id="rId1" Type="http://schemas.openxmlformats.org/officeDocument/2006/relationships/slideLayout" Target="../slideLayouts/slideLayout13.xml"/><Relationship Id="rId6" Type="http://schemas.openxmlformats.org/officeDocument/2006/relationships/diagramColors" Target="../diagrams/colors15.xml"/><Relationship Id="rId5" Type="http://schemas.openxmlformats.org/officeDocument/2006/relationships/diagramQuickStyle" Target="../diagrams/quickStyle15.xml"/><Relationship Id="rId4" Type="http://schemas.openxmlformats.org/officeDocument/2006/relationships/diagramLayout" Target="../diagrams/layout15.xml"/></Relationships>
</file>

<file path=ppt/slides/_rels/slide3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xml"/><Relationship Id="rId1" Type="http://schemas.openxmlformats.org/officeDocument/2006/relationships/slideLayout" Target="../slideLayouts/slideLayout15.xml"/><Relationship Id="rId4" Type="http://schemas.openxmlformats.org/officeDocument/2006/relationships/image" Target="../media/image11.JPG"/></Relationships>
</file>

<file path=ppt/slides/_rels/slide31.xml.rels><?xml version="1.0" encoding="UTF-8" standalone="yes"?>
<Relationships xmlns="http://schemas.openxmlformats.org/package/2006/relationships"><Relationship Id="rId3" Type="http://schemas.openxmlformats.org/officeDocument/2006/relationships/diagramData" Target="../diagrams/data16.xml"/><Relationship Id="rId7" Type="http://schemas.microsoft.com/office/2007/relationships/diagramDrawing" Target="../diagrams/drawing16.xml"/><Relationship Id="rId2" Type="http://schemas.openxmlformats.org/officeDocument/2006/relationships/notesSlide" Target="../notesSlides/notesSlide4.xml"/><Relationship Id="rId1" Type="http://schemas.openxmlformats.org/officeDocument/2006/relationships/slideLayout" Target="../slideLayouts/slideLayout15.xml"/><Relationship Id="rId6" Type="http://schemas.openxmlformats.org/officeDocument/2006/relationships/diagramColors" Target="../diagrams/colors16.xml"/><Relationship Id="rId5" Type="http://schemas.openxmlformats.org/officeDocument/2006/relationships/diagramQuickStyle" Target="../diagrams/quickStyle16.xml"/><Relationship Id="rId4" Type="http://schemas.openxmlformats.org/officeDocument/2006/relationships/diagramLayout" Target="../diagrams/layout16.xml"/></Relationships>
</file>

<file path=ppt/slides/_rels/slide32.xml.rels><?xml version="1.0" encoding="UTF-8" standalone="yes"?>
<Relationships xmlns="http://schemas.openxmlformats.org/package/2006/relationships"><Relationship Id="rId3" Type="http://schemas.openxmlformats.org/officeDocument/2006/relationships/diagramLayout" Target="../diagrams/layout17.xml"/><Relationship Id="rId2" Type="http://schemas.openxmlformats.org/officeDocument/2006/relationships/diagramData" Target="../diagrams/data17.xml"/><Relationship Id="rId1" Type="http://schemas.openxmlformats.org/officeDocument/2006/relationships/slideLayout" Target="../slideLayouts/slideLayout13.xml"/><Relationship Id="rId6" Type="http://schemas.microsoft.com/office/2007/relationships/diagramDrawing" Target="../diagrams/drawing17.xml"/><Relationship Id="rId5" Type="http://schemas.openxmlformats.org/officeDocument/2006/relationships/diagramColors" Target="../diagrams/colors17.xml"/><Relationship Id="rId4" Type="http://schemas.openxmlformats.org/officeDocument/2006/relationships/diagramQuickStyle" Target="../diagrams/quickStyle17.xml"/></Relationships>
</file>

<file path=ppt/slides/_rels/slide33.xml.rels><?xml version="1.0" encoding="UTF-8" standalone="yes"?>
<Relationships xmlns="http://schemas.openxmlformats.org/package/2006/relationships"><Relationship Id="rId3" Type="http://schemas.openxmlformats.org/officeDocument/2006/relationships/diagramLayout" Target="../diagrams/layout18.xml"/><Relationship Id="rId2" Type="http://schemas.openxmlformats.org/officeDocument/2006/relationships/diagramData" Target="../diagrams/data18.xml"/><Relationship Id="rId1" Type="http://schemas.openxmlformats.org/officeDocument/2006/relationships/slideLayout" Target="../slideLayouts/slideLayout13.xml"/><Relationship Id="rId6" Type="http://schemas.microsoft.com/office/2007/relationships/diagramDrawing" Target="../diagrams/drawing18.xml"/><Relationship Id="rId5" Type="http://schemas.openxmlformats.org/officeDocument/2006/relationships/diagramColors" Target="../diagrams/colors18.xml"/><Relationship Id="rId4" Type="http://schemas.openxmlformats.org/officeDocument/2006/relationships/diagramQuickStyle" Target="../diagrams/quickStyle18.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5.xml.rels><?xml version="1.0" encoding="UTF-8" standalone="yes"?>
<Relationships xmlns="http://schemas.openxmlformats.org/package/2006/relationships"><Relationship Id="rId3" Type="http://schemas.openxmlformats.org/officeDocument/2006/relationships/diagramLayout" Target="../diagrams/layout19.xml"/><Relationship Id="rId2" Type="http://schemas.openxmlformats.org/officeDocument/2006/relationships/diagramData" Target="../diagrams/data19.xml"/><Relationship Id="rId1" Type="http://schemas.openxmlformats.org/officeDocument/2006/relationships/slideLayout" Target="../slideLayouts/slideLayout13.xml"/><Relationship Id="rId6" Type="http://schemas.microsoft.com/office/2007/relationships/diagramDrawing" Target="../diagrams/drawing19.xml"/><Relationship Id="rId5" Type="http://schemas.openxmlformats.org/officeDocument/2006/relationships/diagramColors" Target="../diagrams/colors19.xml"/><Relationship Id="rId4" Type="http://schemas.openxmlformats.org/officeDocument/2006/relationships/diagramQuickStyle" Target="../diagrams/quickStyle19.xml"/></Relationships>
</file>

<file path=ppt/slides/_rels/slide36.xml.rels><?xml version="1.0" encoding="UTF-8" standalone="yes"?>
<Relationships xmlns="http://schemas.openxmlformats.org/package/2006/relationships"><Relationship Id="rId3" Type="http://schemas.openxmlformats.org/officeDocument/2006/relationships/diagramLayout" Target="../diagrams/layout20.xml"/><Relationship Id="rId2" Type="http://schemas.openxmlformats.org/officeDocument/2006/relationships/diagramData" Target="../diagrams/data20.xml"/><Relationship Id="rId1" Type="http://schemas.openxmlformats.org/officeDocument/2006/relationships/slideLayout" Target="../slideLayouts/slideLayout13.xml"/><Relationship Id="rId6" Type="http://schemas.microsoft.com/office/2007/relationships/diagramDrawing" Target="../diagrams/drawing20.xml"/><Relationship Id="rId5" Type="http://schemas.openxmlformats.org/officeDocument/2006/relationships/diagramColors" Target="../diagrams/colors20.xml"/><Relationship Id="rId4" Type="http://schemas.openxmlformats.org/officeDocument/2006/relationships/diagramQuickStyle" Target="../diagrams/quickStyle20.xml"/></Relationships>
</file>

<file path=ppt/slides/_rels/slide37.xml.rels><?xml version="1.0" encoding="UTF-8" standalone="yes"?>
<Relationships xmlns="http://schemas.openxmlformats.org/package/2006/relationships"><Relationship Id="rId3" Type="http://schemas.openxmlformats.org/officeDocument/2006/relationships/diagramLayout" Target="../diagrams/layout21.xml"/><Relationship Id="rId2" Type="http://schemas.openxmlformats.org/officeDocument/2006/relationships/diagramData" Target="../diagrams/data21.xml"/><Relationship Id="rId1" Type="http://schemas.openxmlformats.org/officeDocument/2006/relationships/slideLayout" Target="../slideLayouts/slideLayout13.xml"/><Relationship Id="rId6" Type="http://schemas.microsoft.com/office/2007/relationships/diagramDrawing" Target="../diagrams/drawing21.xml"/><Relationship Id="rId5" Type="http://schemas.openxmlformats.org/officeDocument/2006/relationships/diagramColors" Target="../diagrams/colors21.xml"/><Relationship Id="rId4" Type="http://schemas.openxmlformats.org/officeDocument/2006/relationships/diagramQuickStyle" Target="../diagrams/quickStyle21.xml"/></Relationships>
</file>

<file path=ppt/slides/_rels/slide38.xml.rels><?xml version="1.0" encoding="UTF-8" standalone="yes"?>
<Relationships xmlns="http://schemas.openxmlformats.org/package/2006/relationships"><Relationship Id="rId3" Type="http://schemas.openxmlformats.org/officeDocument/2006/relationships/diagramLayout" Target="../diagrams/layout22.xml"/><Relationship Id="rId2" Type="http://schemas.openxmlformats.org/officeDocument/2006/relationships/diagramData" Target="../diagrams/data22.xml"/><Relationship Id="rId1" Type="http://schemas.openxmlformats.org/officeDocument/2006/relationships/slideLayout" Target="../slideLayouts/slideLayout13.xml"/><Relationship Id="rId6" Type="http://schemas.microsoft.com/office/2007/relationships/diagramDrawing" Target="../diagrams/drawing22.xml"/><Relationship Id="rId5" Type="http://schemas.openxmlformats.org/officeDocument/2006/relationships/diagramColors" Target="../diagrams/colors22.xml"/><Relationship Id="rId4" Type="http://schemas.openxmlformats.org/officeDocument/2006/relationships/diagramQuickStyle" Target="../diagrams/quickStyle22.xml"/></Relationships>
</file>

<file path=ppt/slides/_rels/slide39.xml.rels><?xml version="1.0" encoding="UTF-8" standalone="yes"?>
<Relationships xmlns="http://schemas.openxmlformats.org/package/2006/relationships"><Relationship Id="rId3" Type="http://schemas.openxmlformats.org/officeDocument/2006/relationships/diagramLayout" Target="../diagrams/layout23.xml"/><Relationship Id="rId2" Type="http://schemas.openxmlformats.org/officeDocument/2006/relationships/diagramData" Target="../diagrams/data23.xml"/><Relationship Id="rId1" Type="http://schemas.openxmlformats.org/officeDocument/2006/relationships/slideLayout" Target="../slideLayouts/slideLayout13.xml"/><Relationship Id="rId6" Type="http://schemas.microsoft.com/office/2007/relationships/diagramDrawing" Target="../diagrams/drawing23.xml"/><Relationship Id="rId5" Type="http://schemas.openxmlformats.org/officeDocument/2006/relationships/diagramColors" Target="../diagrams/colors23.xml"/><Relationship Id="rId4" Type="http://schemas.openxmlformats.org/officeDocument/2006/relationships/diagramQuickStyle" Target="../diagrams/quickStyle23.xml"/></Relationships>
</file>

<file path=ppt/slides/_rels/slide40.xml.rels><?xml version="1.0" encoding="UTF-8" standalone="yes"?>
<Relationships xmlns="http://schemas.openxmlformats.org/package/2006/relationships"><Relationship Id="rId3" Type="http://schemas.openxmlformats.org/officeDocument/2006/relationships/diagramLayout" Target="../diagrams/layout24.xml"/><Relationship Id="rId2" Type="http://schemas.openxmlformats.org/officeDocument/2006/relationships/diagramData" Target="../diagrams/data24.xml"/><Relationship Id="rId1" Type="http://schemas.openxmlformats.org/officeDocument/2006/relationships/slideLayout" Target="../slideLayouts/slideLayout13.xml"/><Relationship Id="rId6" Type="http://schemas.microsoft.com/office/2007/relationships/diagramDrawing" Target="../diagrams/drawing24.xml"/><Relationship Id="rId5" Type="http://schemas.openxmlformats.org/officeDocument/2006/relationships/diagramColors" Target="../diagrams/colors24.xml"/><Relationship Id="rId4" Type="http://schemas.openxmlformats.org/officeDocument/2006/relationships/diagramQuickStyle" Target="../diagrams/quickStyle24.xml"/></Relationships>
</file>

<file path=ppt/slides/_rels/slide41.xml.rels><?xml version="1.0" encoding="UTF-8" standalone="yes"?>
<Relationships xmlns="http://schemas.openxmlformats.org/package/2006/relationships"><Relationship Id="rId3" Type="http://schemas.openxmlformats.org/officeDocument/2006/relationships/diagramLayout" Target="../diagrams/layout25.xml"/><Relationship Id="rId2" Type="http://schemas.openxmlformats.org/officeDocument/2006/relationships/diagramData" Target="../diagrams/data25.xml"/><Relationship Id="rId1" Type="http://schemas.openxmlformats.org/officeDocument/2006/relationships/slideLayout" Target="../slideLayouts/slideLayout13.xml"/><Relationship Id="rId6" Type="http://schemas.microsoft.com/office/2007/relationships/diagramDrawing" Target="../diagrams/drawing25.xml"/><Relationship Id="rId5" Type="http://schemas.openxmlformats.org/officeDocument/2006/relationships/diagramColors" Target="../diagrams/colors25.xml"/><Relationship Id="rId4" Type="http://schemas.openxmlformats.org/officeDocument/2006/relationships/diagramQuickStyle" Target="../diagrams/quickStyle25.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6A73D37A-09F8-4200-A4B0-F0C91FACC143}"/>
              </a:ext>
            </a:extLst>
          </p:cNvPr>
          <p:cNvSpPr>
            <a:spLocks noGrp="1"/>
          </p:cNvSpPr>
          <p:nvPr>
            <p:ph type="ctrTitle"/>
          </p:nvPr>
        </p:nvSpPr>
        <p:spPr>
          <a:xfrm>
            <a:off x="1310934" y="1598066"/>
            <a:ext cx="9144000" cy="1830934"/>
          </a:xfrm>
        </p:spPr>
        <p:txBody>
          <a:bodyPr/>
          <a:lstStyle/>
          <a:p>
            <a:r>
              <a:rPr lang="zh-TW" altLang="en-US" sz="6600" dirty="0">
                <a:solidFill>
                  <a:schemeClr val="bg1">
                    <a:lumMod val="50000"/>
                  </a:schemeClr>
                </a:solidFill>
                <a:latin typeface="Yu Gothic UI Semibold" panose="020B0700000000000000" pitchFamily="34" charset="-128"/>
                <a:ea typeface="Yu Gothic UI Semibold" panose="020B0700000000000000" pitchFamily="34" charset="-128"/>
              </a:rPr>
              <a:t>理律盃公民行動方案</a:t>
            </a:r>
          </a:p>
        </p:txBody>
      </p:sp>
      <p:sp>
        <p:nvSpPr>
          <p:cNvPr id="3" name="副標題 2">
            <a:extLst>
              <a:ext uri="{FF2B5EF4-FFF2-40B4-BE49-F238E27FC236}">
                <a16:creationId xmlns:a16="http://schemas.microsoft.com/office/drawing/2014/main" id="{D2BC76CF-617B-46B0-B59E-3B254A208416}"/>
              </a:ext>
            </a:extLst>
          </p:cNvPr>
          <p:cNvSpPr>
            <a:spLocks noGrp="1"/>
          </p:cNvSpPr>
          <p:nvPr>
            <p:ph type="subTitle" idx="1"/>
          </p:nvPr>
        </p:nvSpPr>
        <p:spPr>
          <a:xfrm>
            <a:off x="1621654" y="3320334"/>
            <a:ext cx="9144000" cy="1247228"/>
          </a:xfrm>
        </p:spPr>
        <p:txBody>
          <a:bodyPr>
            <a:noAutofit/>
          </a:bodyPr>
          <a:lstStyle/>
          <a:p>
            <a:r>
              <a:rPr lang="zh-TW" altLang="en-US" sz="4000" dirty="0" smtClean="0">
                <a:solidFill>
                  <a:schemeClr val="bg1">
                    <a:lumMod val="50000"/>
                  </a:schemeClr>
                </a:solidFill>
                <a:latin typeface="Yu Gothic UI Semibold" panose="020B0700000000000000" pitchFamily="34" charset="-128"/>
                <a:ea typeface="Yu Gothic UI Semibold" panose="020B0700000000000000" pitchFamily="34" charset="-128"/>
              </a:rPr>
              <a:t>圖書館培力的自我整合學習</a:t>
            </a:r>
            <a:endParaRPr lang="zh-TW" altLang="en-US" sz="4000" dirty="0">
              <a:solidFill>
                <a:schemeClr val="bg1">
                  <a:lumMod val="50000"/>
                </a:schemeClr>
              </a:solidFill>
              <a:latin typeface="Yu Gothic UI Semibold" panose="020B0700000000000000" pitchFamily="34" charset="-128"/>
              <a:ea typeface="Yu Gothic UI Semibold" panose="020B0700000000000000" pitchFamily="34" charset="-128"/>
            </a:endParaRPr>
          </a:p>
        </p:txBody>
      </p:sp>
      <p:sp>
        <p:nvSpPr>
          <p:cNvPr id="5" name="文字方塊 4">
            <a:extLst>
              <a:ext uri="{FF2B5EF4-FFF2-40B4-BE49-F238E27FC236}">
                <a16:creationId xmlns:a16="http://schemas.microsoft.com/office/drawing/2014/main" id="{EA62D5E8-960C-4A0E-9D68-12A67250FAA0}"/>
              </a:ext>
            </a:extLst>
          </p:cNvPr>
          <p:cNvSpPr txBox="1"/>
          <p:nvPr/>
        </p:nvSpPr>
        <p:spPr>
          <a:xfrm>
            <a:off x="4512075" y="4210009"/>
            <a:ext cx="5557421" cy="584775"/>
          </a:xfrm>
          <a:prstGeom prst="rect">
            <a:avLst/>
          </a:prstGeom>
          <a:noFill/>
        </p:spPr>
        <p:txBody>
          <a:bodyPr wrap="square" rtlCol="0">
            <a:spAutoFit/>
          </a:bodyPr>
          <a:lstStyle/>
          <a:p>
            <a:r>
              <a:rPr lang="zh-TW" altLang="en-US" sz="3200" dirty="0">
                <a:latin typeface="標楷體" panose="03000509000000000000" pitchFamily="65" charset="-120"/>
                <a:ea typeface="標楷體" panose="03000509000000000000" pitchFamily="65" charset="-120"/>
              </a:rPr>
              <a:t>隊伍編號</a:t>
            </a:r>
            <a:r>
              <a:rPr lang="en-US" altLang="zh-TW" sz="3200" dirty="0">
                <a:latin typeface="標楷體" panose="03000509000000000000" pitchFamily="65" charset="-120"/>
                <a:ea typeface="標楷體" panose="03000509000000000000" pitchFamily="65" charset="-120"/>
              </a:rPr>
              <a:t>:1905</a:t>
            </a:r>
            <a:endParaRPr lang="zh-TW" altLang="en-US" sz="3200" dirty="0">
              <a:latin typeface="標楷體" panose="03000509000000000000" pitchFamily="65" charset="-120"/>
              <a:ea typeface="標楷體" panose="03000509000000000000" pitchFamily="65" charset="-120"/>
            </a:endParaRPr>
          </a:p>
        </p:txBody>
      </p:sp>
    </p:spTree>
    <p:extLst>
      <p:ext uri="{BB962C8B-B14F-4D97-AF65-F5344CB8AC3E}">
        <p14:creationId xmlns:p14="http://schemas.microsoft.com/office/powerpoint/2010/main" val="231178703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a:extLst>
              <a:ext uri="{FF2B5EF4-FFF2-40B4-BE49-F238E27FC236}">
                <a16:creationId xmlns:a16="http://schemas.microsoft.com/office/drawing/2014/main" id="{12B3B0E6-FCEC-469B-9E7A-E20DCD94A7C9}"/>
              </a:ext>
            </a:extLst>
          </p:cNvPr>
          <p:cNvSpPr/>
          <p:nvPr/>
        </p:nvSpPr>
        <p:spPr>
          <a:xfrm>
            <a:off x="2100875" y="2967335"/>
            <a:ext cx="7990265" cy="923330"/>
          </a:xfrm>
          <a:prstGeom prst="rect">
            <a:avLst/>
          </a:prstGeom>
          <a:noFill/>
        </p:spPr>
        <p:txBody>
          <a:bodyPr wrap="none" lIns="91440" tIns="45720" rIns="91440" bIns="45720">
            <a:spAutoFit/>
          </a:bodyPr>
          <a:lstStyle/>
          <a:p>
            <a:pPr algn="ctr"/>
            <a:r>
              <a:rPr lang="en-US" altLang="zh-TW" sz="5400" dirty="0">
                <a:ln w="0"/>
                <a:effectLst>
                  <a:outerShdw blurRad="38100" dist="19050" dir="2700000" algn="tl" rotWithShape="0">
                    <a:schemeClr val="dk1">
                      <a:alpha val="40000"/>
                    </a:schemeClr>
                  </a:outerShdw>
                </a:effectLst>
              </a:rPr>
              <a:t>PART </a:t>
            </a:r>
            <a:r>
              <a:rPr lang="en-US" altLang="zh-TW" sz="5400" dirty="0">
                <a:ln w="0"/>
                <a:effectLst>
                  <a:outerShdw blurRad="38100" dist="19050" dir="2700000" algn="tl" rotWithShape="0">
                    <a:schemeClr val="dk1">
                      <a:alpha val="40000"/>
                    </a:schemeClr>
                  </a:outerShdw>
                </a:effectLst>
                <a:latin typeface="+mj-lt"/>
              </a:rPr>
              <a:t>1</a:t>
            </a:r>
            <a:r>
              <a:rPr lang="en-US" altLang="zh-TW" sz="5400" dirty="0">
                <a:ln w="0"/>
                <a:effectLst>
                  <a:outerShdw blurRad="38100" dist="19050" dir="2700000" algn="tl" rotWithShape="0">
                    <a:schemeClr val="dk1">
                      <a:alpha val="40000"/>
                    </a:schemeClr>
                  </a:outerShdw>
                </a:effectLst>
              </a:rPr>
              <a:t>. </a:t>
            </a:r>
            <a:r>
              <a:rPr lang="zh-TW" altLang="en-US" sz="5400" b="0" cap="none" spc="0" dirty="0">
                <a:ln w="0"/>
                <a:solidFill>
                  <a:schemeClr val="tx1"/>
                </a:solidFill>
                <a:effectLst>
                  <a:outerShdw blurRad="38100" dist="19050" dir="2700000" algn="tl" rotWithShape="0">
                    <a:schemeClr val="dk1">
                      <a:alpha val="40000"/>
                    </a:schemeClr>
                  </a:outerShdw>
                </a:effectLst>
              </a:rPr>
              <a:t>確認公共政策問題</a:t>
            </a:r>
          </a:p>
        </p:txBody>
      </p:sp>
    </p:spTree>
    <p:extLst>
      <p:ext uri="{BB962C8B-B14F-4D97-AF65-F5344CB8AC3E}">
        <p14:creationId xmlns:p14="http://schemas.microsoft.com/office/powerpoint/2010/main" val="408282446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64646048-4798-4967-A33C-82D7EE5137CA}"/>
              </a:ext>
            </a:extLst>
          </p:cNvPr>
          <p:cNvSpPr>
            <a:spLocks noGrp="1"/>
          </p:cNvSpPr>
          <p:nvPr>
            <p:ph type="title"/>
          </p:nvPr>
        </p:nvSpPr>
        <p:spPr>
          <a:xfrm>
            <a:off x="3280379" y="398328"/>
            <a:ext cx="9603275" cy="1049235"/>
          </a:xfrm>
        </p:spPr>
        <p:txBody>
          <a:bodyPr/>
          <a:lstStyle/>
          <a:p>
            <a:r>
              <a:rPr lang="zh-TW" altLang="en-US" dirty="0">
                <a:latin typeface="Yu Gothic UI Semibold" panose="020B0700000000000000" pitchFamily="34" charset="-128"/>
                <a:ea typeface="Yu Gothic UI Semibold" panose="020B0700000000000000" pitchFamily="34" charset="-128"/>
              </a:rPr>
              <a:t>舊教育制度的影響</a:t>
            </a:r>
          </a:p>
        </p:txBody>
      </p:sp>
      <p:graphicFrame>
        <p:nvGraphicFramePr>
          <p:cNvPr id="6" name="資料庫圖表 5">
            <a:extLst>
              <a:ext uri="{FF2B5EF4-FFF2-40B4-BE49-F238E27FC236}">
                <a16:creationId xmlns:a16="http://schemas.microsoft.com/office/drawing/2014/main" id="{FB1C959C-5116-4518-A5FB-3766BFB6539E}"/>
              </a:ext>
            </a:extLst>
          </p:cNvPr>
          <p:cNvGraphicFramePr/>
          <p:nvPr>
            <p:extLst>
              <p:ext uri="{D42A27DB-BD31-4B8C-83A1-F6EECF244321}">
                <p14:modId xmlns:p14="http://schemas.microsoft.com/office/powerpoint/2010/main" val="110812498"/>
              </p:ext>
            </p:extLst>
          </p:nvPr>
        </p:nvGraphicFramePr>
        <p:xfrm>
          <a:off x="1881080" y="1747222"/>
          <a:ext cx="8128000" cy="541866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7" name="文字方塊 6">
            <a:extLst>
              <a:ext uri="{FF2B5EF4-FFF2-40B4-BE49-F238E27FC236}">
                <a16:creationId xmlns:a16="http://schemas.microsoft.com/office/drawing/2014/main" id="{77A30810-34EB-4DA2-8CA7-E9BD406DE019}"/>
              </a:ext>
            </a:extLst>
          </p:cNvPr>
          <p:cNvSpPr txBox="1"/>
          <p:nvPr/>
        </p:nvSpPr>
        <p:spPr>
          <a:xfrm>
            <a:off x="4157007" y="1303521"/>
            <a:ext cx="3877985" cy="369332"/>
          </a:xfrm>
          <a:prstGeom prst="rect">
            <a:avLst/>
          </a:prstGeom>
          <a:noFill/>
        </p:spPr>
        <p:txBody>
          <a:bodyPr wrap="none" rtlCol="0">
            <a:spAutoFit/>
          </a:bodyPr>
          <a:lstStyle/>
          <a:p>
            <a:r>
              <a:rPr lang="zh-TW" altLang="en-US" b="1" dirty="0">
                <a:latin typeface="Yu Gothic UI Semibold" panose="020B0700000000000000" pitchFamily="34" charset="-128"/>
                <a:ea typeface="Yu Gothic UI Semibold" panose="020B0700000000000000" pitchFamily="34" charset="-128"/>
              </a:rPr>
              <a:t>針對問題：補強學生自主學習的能力</a:t>
            </a:r>
          </a:p>
        </p:txBody>
      </p:sp>
    </p:spTree>
    <p:extLst>
      <p:ext uri="{BB962C8B-B14F-4D97-AF65-F5344CB8AC3E}">
        <p14:creationId xmlns:p14="http://schemas.microsoft.com/office/powerpoint/2010/main" val="136210001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238A02FC-4487-4030-B7D2-6E23EC64527D}"/>
              </a:ext>
            </a:extLst>
          </p:cNvPr>
          <p:cNvSpPr>
            <a:spLocks noGrp="1"/>
          </p:cNvSpPr>
          <p:nvPr>
            <p:ph type="title"/>
          </p:nvPr>
        </p:nvSpPr>
        <p:spPr>
          <a:xfrm>
            <a:off x="562993" y="294103"/>
            <a:ext cx="10515600" cy="1325563"/>
          </a:xfrm>
        </p:spPr>
        <p:txBody>
          <a:bodyPr>
            <a:normAutofit/>
          </a:bodyPr>
          <a:lstStyle/>
          <a:p>
            <a:r>
              <a:rPr lang="zh-TW" altLang="en-US" dirty="0"/>
              <a:t>　　問題嚴重性、普遍性、公眾性</a:t>
            </a:r>
          </a:p>
        </p:txBody>
      </p:sp>
      <p:sp>
        <p:nvSpPr>
          <p:cNvPr id="3" name="內容版面配置區 2">
            <a:extLst>
              <a:ext uri="{FF2B5EF4-FFF2-40B4-BE49-F238E27FC236}">
                <a16:creationId xmlns:a16="http://schemas.microsoft.com/office/drawing/2014/main" id="{B851B096-F037-4C61-8F02-49BC1305CF3A}"/>
              </a:ext>
            </a:extLst>
          </p:cNvPr>
          <p:cNvSpPr>
            <a:spLocks noGrp="1"/>
          </p:cNvSpPr>
          <p:nvPr>
            <p:ph idx="1"/>
          </p:nvPr>
        </p:nvSpPr>
        <p:spPr>
          <a:xfrm>
            <a:off x="2152094" y="1868241"/>
            <a:ext cx="10515600" cy="4351338"/>
          </a:xfrm>
        </p:spPr>
        <p:txBody>
          <a:bodyPr/>
          <a:lstStyle/>
          <a:p>
            <a:pPr lvl="0"/>
            <a:r>
              <a:rPr lang="zh-TW" altLang="en-US" sz="3200" dirty="0">
                <a:solidFill>
                  <a:prstClr val="black"/>
                </a:solidFill>
                <a:latin typeface="Calibri Light" panose="020F0302020204030204"/>
              </a:rPr>
              <a:t>十二年國教基本理念</a:t>
            </a:r>
            <a:endParaRPr lang="en-US" altLang="zh-TW" sz="3200" dirty="0">
              <a:solidFill>
                <a:prstClr val="black"/>
              </a:solidFill>
              <a:latin typeface="Calibri Light" panose="020F0302020204030204"/>
            </a:endParaRPr>
          </a:p>
          <a:p>
            <a:pPr marL="0" indent="0">
              <a:buNone/>
            </a:pPr>
            <a:endParaRPr lang="en-US" altLang="zh-TW" sz="2400" dirty="0">
              <a:solidFill>
                <a:prstClr val="black"/>
              </a:solidFill>
              <a:latin typeface="Calibri Light" panose="020F0302020204030204"/>
              <a:cs typeface="+mj-cs"/>
            </a:endParaRPr>
          </a:p>
          <a:p>
            <a:pPr marL="0" indent="0">
              <a:buNone/>
            </a:pPr>
            <a:r>
              <a:rPr lang="en-US" altLang="zh-TW" sz="2400" dirty="0">
                <a:solidFill>
                  <a:prstClr val="black"/>
                </a:solidFill>
                <a:latin typeface="Calibri Light" panose="020F0302020204030204"/>
                <a:cs typeface="+mj-cs"/>
              </a:rPr>
              <a:t>1.</a:t>
            </a:r>
            <a:r>
              <a:rPr lang="zh-TW" altLang="zh-TW" sz="2400" dirty="0">
                <a:latin typeface="Gungsuh" panose="02030600000101010101" pitchFamily="18" charset="-127"/>
                <a:cs typeface="Gungsuh" panose="02030600000101010101" pitchFamily="18" charset="-127"/>
              </a:rPr>
              <a:t>學生</a:t>
            </a:r>
            <a:r>
              <a:rPr lang="zh-TW" altLang="en-US" sz="2400" dirty="0">
                <a:latin typeface="Gungsuh" panose="02030600000101010101" pitchFamily="18" charset="-127"/>
                <a:cs typeface="Gungsuh" panose="02030600000101010101" pitchFamily="18" charset="-127"/>
              </a:rPr>
              <a:t>能夠</a:t>
            </a:r>
            <a:r>
              <a:rPr lang="zh-TW" altLang="zh-TW" sz="2400" dirty="0">
                <a:solidFill>
                  <a:srgbClr val="FF0000"/>
                </a:solidFill>
                <a:latin typeface="Gungsuh" panose="02030600000101010101" pitchFamily="18" charset="-127"/>
                <a:cs typeface="Gungsuh" panose="02030600000101010101" pitchFamily="18" charset="-127"/>
              </a:rPr>
              <a:t>自發主動</a:t>
            </a:r>
            <a:r>
              <a:rPr lang="zh-TW" altLang="zh-TW" sz="2400" dirty="0">
                <a:latin typeface="Gungsuh" panose="02030600000101010101" pitchFamily="18" charset="-127"/>
                <a:cs typeface="Gungsuh" panose="02030600000101010101" pitchFamily="18" charset="-127"/>
              </a:rPr>
              <a:t>的學習</a:t>
            </a:r>
            <a:endParaRPr lang="en-US" altLang="zh-TW" sz="2400" dirty="0">
              <a:latin typeface="Gungsuh" panose="02030600000101010101" pitchFamily="18" charset="-127"/>
              <a:cs typeface="Gungsuh" panose="02030600000101010101" pitchFamily="18" charset="-127"/>
            </a:endParaRPr>
          </a:p>
          <a:p>
            <a:pPr marL="0" indent="0" algn="just">
              <a:lnSpc>
                <a:spcPct val="115000"/>
              </a:lnSpc>
              <a:spcAft>
                <a:spcPts val="0"/>
              </a:spcAft>
              <a:buNone/>
            </a:pPr>
            <a:endParaRPr lang="en-US" altLang="zh-TW" sz="2400" dirty="0">
              <a:solidFill>
                <a:prstClr val="black"/>
              </a:solidFill>
              <a:latin typeface="+mj-ea"/>
              <a:ea typeface="+mj-ea"/>
              <a:cs typeface="+mj-cs"/>
            </a:endParaRPr>
          </a:p>
          <a:p>
            <a:pPr marL="0" indent="0" algn="just">
              <a:lnSpc>
                <a:spcPct val="115000"/>
              </a:lnSpc>
              <a:spcAft>
                <a:spcPts val="0"/>
              </a:spcAft>
              <a:buNone/>
            </a:pPr>
            <a:r>
              <a:rPr lang="en-US" altLang="zh-TW" sz="2400" dirty="0">
                <a:solidFill>
                  <a:prstClr val="black"/>
                </a:solidFill>
                <a:latin typeface="+mj-ea"/>
                <a:ea typeface="+mj-ea"/>
                <a:cs typeface="+mj-cs"/>
              </a:rPr>
              <a:t>2.</a:t>
            </a:r>
            <a:r>
              <a:rPr lang="zh-TW" altLang="zh-TW" sz="2400" dirty="0">
                <a:latin typeface="Gungsuh" panose="02030600000101010101" pitchFamily="18" charset="-127"/>
                <a:cs typeface="Gungsuh" panose="02030600000101010101" pitchFamily="18" charset="-127"/>
              </a:rPr>
              <a:t>學校教育應</a:t>
            </a:r>
            <a:r>
              <a:rPr lang="zh-TW" altLang="en-US" sz="2400" dirty="0">
                <a:latin typeface="Gungsuh" panose="02030600000101010101" pitchFamily="18" charset="-127"/>
                <a:cs typeface="Gungsuh" panose="02030600000101010101" pitchFamily="18" charset="-127"/>
              </a:rPr>
              <a:t>激發</a:t>
            </a:r>
            <a:r>
              <a:rPr lang="zh-TW" altLang="zh-TW" sz="2400" dirty="0">
                <a:latin typeface="Gungsuh" panose="02030600000101010101" pitchFamily="18" charset="-127"/>
                <a:cs typeface="Gungsuh" panose="02030600000101010101" pitchFamily="18" charset="-127"/>
              </a:rPr>
              <a:t>學生的</a:t>
            </a:r>
            <a:r>
              <a:rPr lang="zh-TW" altLang="zh-TW" sz="2400" dirty="0">
                <a:solidFill>
                  <a:srgbClr val="FF0000"/>
                </a:solidFill>
                <a:latin typeface="Gungsuh" panose="02030600000101010101" pitchFamily="18" charset="-127"/>
                <a:cs typeface="Gungsuh" panose="02030600000101010101" pitchFamily="18" charset="-127"/>
              </a:rPr>
              <a:t>學習動機</a:t>
            </a:r>
            <a:endParaRPr lang="en-US" altLang="zh-TW" sz="2400" dirty="0">
              <a:solidFill>
                <a:srgbClr val="FF0000"/>
              </a:solidFill>
              <a:latin typeface="Gungsuh" panose="02030600000101010101" pitchFamily="18" charset="-127"/>
              <a:cs typeface="Gungsuh" panose="02030600000101010101" pitchFamily="18" charset="-127"/>
            </a:endParaRPr>
          </a:p>
          <a:p>
            <a:pPr marL="0" indent="0" algn="just">
              <a:lnSpc>
                <a:spcPct val="115000"/>
              </a:lnSpc>
              <a:spcAft>
                <a:spcPts val="0"/>
              </a:spcAft>
              <a:buNone/>
            </a:pPr>
            <a:endParaRPr lang="en-US" altLang="zh-TW" sz="2400" dirty="0">
              <a:latin typeface="+mj-ea"/>
              <a:ea typeface="+mj-ea"/>
              <a:cs typeface="Gungsuh" panose="02030600000101010101" pitchFamily="18" charset="-127"/>
            </a:endParaRPr>
          </a:p>
          <a:p>
            <a:pPr marL="0" indent="0" algn="just">
              <a:lnSpc>
                <a:spcPct val="115000"/>
              </a:lnSpc>
              <a:spcAft>
                <a:spcPts val="0"/>
              </a:spcAft>
              <a:buNone/>
            </a:pPr>
            <a:r>
              <a:rPr lang="en-US" altLang="zh-TW" sz="2400" dirty="0">
                <a:latin typeface="+mj-ea"/>
                <a:ea typeface="+mj-ea"/>
                <a:cs typeface="Gungsuh" panose="02030600000101010101" pitchFamily="18" charset="-127"/>
              </a:rPr>
              <a:t>3.</a:t>
            </a:r>
            <a:r>
              <a:rPr lang="zh-TW" altLang="zh-TW" sz="2400" dirty="0">
                <a:latin typeface="Gungsuh" panose="02030600000101010101" pitchFamily="18" charset="-127"/>
                <a:cs typeface="Gungsuh" panose="02030600000101010101" pitchFamily="18" charset="-127"/>
              </a:rPr>
              <a:t>協助學生應用及實踐所學</a:t>
            </a:r>
            <a:endParaRPr lang="en-US" altLang="zh-TW" sz="2400" dirty="0">
              <a:latin typeface="+mj-ea"/>
              <a:ea typeface="+mj-ea"/>
              <a:cs typeface="Gungsuh" panose="02030600000101010101" pitchFamily="18" charset="-127"/>
            </a:endParaRPr>
          </a:p>
          <a:p>
            <a:pPr marL="0" indent="0" algn="just">
              <a:lnSpc>
                <a:spcPct val="115000"/>
              </a:lnSpc>
              <a:spcAft>
                <a:spcPts val="0"/>
              </a:spcAft>
              <a:buNone/>
            </a:pPr>
            <a:endParaRPr lang="en-US" altLang="zh-TW" dirty="0">
              <a:solidFill>
                <a:prstClr val="black"/>
              </a:solidFill>
              <a:latin typeface="+mj-ea"/>
              <a:ea typeface="+mj-ea"/>
              <a:cs typeface="+mj-cs"/>
            </a:endParaRPr>
          </a:p>
        </p:txBody>
      </p:sp>
      <p:pic>
        <p:nvPicPr>
          <p:cNvPr id="1028" name="Picture 4" descr="ãæè²é¨ãçåçæå°çµæ">
            <a:extLst>
              <a:ext uri="{FF2B5EF4-FFF2-40B4-BE49-F238E27FC236}">
                <a16:creationId xmlns:a16="http://schemas.microsoft.com/office/drawing/2014/main" id="{F8315995-FEDF-4033-B716-3807100F1876}"/>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979025" y="3846116"/>
            <a:ext cx="2615212" cy="261521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5930651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 name="圖表 10">
            <a:extLst>
              <a:ext uri="{FF2B5EF4-FFF2-40B4-BE49-F238E27FC236}">
                <a16:creationId xmlns:a16="http://schemas.microsoft.com/office/drawing/2014/main" id="{EC586734-84E6-489C-8120-6F435A355D52}"/>
              </a:ext>
            </a:extLst>
          </p:cNvPr>
          <p:cNvGraphicFramePr/>
          <p:nvPr>
            <p:extLst>
              <p:ext uri="{D42A27DB-BD31-4B8C-83A1-F6EECF244321}">
                <p14:modId xmlns:p14="http://schemas.microsoft.com/office/powerpoint/2010/main" val="1363785502"/>
              </p:ext>
            </p:extLst>
          </p:nvPr>
        </p:nvGraphicFramePr>
        <p:xfrm>
          <a:off x="1218520" y="367990"/>
          <a:ext cx="9793056" cy="6337393"/>
        </p:xfrm>
        <a:graphic>
          <a:graphicData uri="http://schemas.openxmlformats.org/drawingml/2006/chart">
            <c:chart xmlns:c="http://schemas.openxmlformats.org/drawingml/2006/chart" xmlns:r="http://schemas.openxmlformats.org/officeDocument/2006/relationships" r:id="rId2"/>
          </a:graphicData>
        </a:graphic>
      </p:graphicFrame>
      <p:sp>
        <p:nvSpPr>
          <p:cNvPr id="3" name="內容版面配置區 2">
            <a:extLst>
              <a:ext uri="{FF2B5EF4-FFF2-40B4-BE49-F238E27FC236}">
                <a16:creationId xmlns:a16="http://schemas.microsoft.com/office/drawing/2014/main" id="{2CA98E8F-5C7F-44BB-9024-D322DD25D7C7}"/>
              </a:ext>
            </a:extLst>
          </p:cNvPr>
          <p:cNvSpPr>
            <a:spLocks noGrp="1"/>
          </p:cNvSpPr>
          <p:nvPr>
            <p:ph idx="1"/>
          </p:nvPr>
        </p:nvSpPr>
        <p:spPr>
          <a:xfrm>
            <a:off x="1192535" y="919627"/>
            <a:ext cx="10853691" cy="5533964"/>
          </a:xfrm>
        </p:spPr>
        <p:txBody>
          <a:bodyPr>
            <a:normAutofit/>
          </a:bodyPr>
          <a:lstStyle/>
          <a:p>
            <a:pPr lvl="0"/>
            <a:r>
              <a:rPr lang="zh-TW" altLang="en-US" sz="4400" dirty="0">
                <a:solidFill>
                  <a:prstClr val="black"/>
                </a:solidFill>
                <a:latin typeface="Calibri Light" panose="020F0302020204030204"/>
              </a:rPr>
              <a:t>數據分析</a:t>
            </a:r>
            <a:endParaRPr lang="en-US" altLang="zh-TW" sz="4400" dirty="0">
              <a:solidFill>
                <a:prstClr val="black"/>
              </a:solidFill>
              <a:latin typeface="Calibri Light" panose="020F0302020204030204"/>
            </a:endParaRPr>
          </a:p>
          <a:p>
            <a:pPr marL="0" lvl="0" indent="0">
              <a:buNone/>
            </a:pPr>
            <a:r>
              <a:rPr lang="zh-TW" altLang="en-US" dirty="0">
                <a:solidFill>
                  <a:prstClr val="black"/>
                </a:solidFill>
                <a:latin typeface="Calibri Light" panose="020F0302020204030204"/>
              </a:rPr>
              <a:t>      </a:t>
            </a:r>
            <a:r>
              <a:rPr lang="zh-TW" altLang="en-US" sz="3600" dirty="0">
                <a:solidFill>
                  <a:prstClr val="black"/>
                </a:solidFill>
                <a:latin typeface="Calibri Light" panose="020F0302020204030204"/>
              </a:rPr>
              <a:t>兒童福利聯盟</a:t>
            </a:r>
            <a:endParaRPr lang="en-US" altLang="zh-TW" sz="3600" dirty="0">
              <a:solidFill>
                <a:prstClr val="black"/>
              </a:solidFill>
              <a:latin typeface="Calibri Light" panose="020F0302020204030204"/>
            </a:endParaRPr>
          </a:p>
          <a:p>
            <a:pPr marL="0" lvl="0" indent="0">
              <a:buNone/>
            </a:pPr>
            <a:r>
              <a:rPr lang="zh-TW" altLang="en-US" dirty="0">
                <a:solidFill>
                  <a:prstClr val="black"/>
                </a:solidFill>
                <a:latin typeface="Calibri Light" panose="020F0302020204030204"/>
              </a:rPr>
              <a:t>    </a:t>
            </a:r>
            <a:endParaRPr lang="en-US" altLang="zh-TW" dirty="0">
              <a:latin typeface="Gungsuh" panose="02030600000101010101" pitchFamily="18" charset="-127"/>
              <a:cs typeface="Gungsuh" panose="02030600000101010101" pitchFamily="18" charset="-127"/>
            </a:endParaRPr>
          </a:p>
          <a:p>
            <a:pPr marL="0" lvl="0" indent="0">
              <a:buNone/>
            </a:pPr>
            <a:r>
              <a:rPr lang="zh-TW" altLang="en-US" dirty="0">
                <a:solidFill>
                  <a:prstClr val="black"/>
                </a:solidFill>
                <a:latin typeface="Gungsuh" panose="02030600000101010101" pitchFamily="18" charset="-127"/>
              </a:rPr>
              <a:t>      　　　</a:t>
            </a:r>
            <a:endParaRPr lang="en-US" altLang="zh-TW" sz="4400" dirty="0">
              <a:solidFill>
                <a:prstClr val="black"/>
              </a:solidFill>
              <a:latin typeface="Calibri Light" panose="020F0302020204030204"/>
            </a:endParaRPr>
          </a:p>
          <a:p>
            <a:pPr marL="0" lvl="0" indent="0">
              <a:buNone/>
            </a:pPr>
            <a:r>
              <a:rPr lang="zh-TW" altLang="en-US" sz="4400" dirty="0">
                <a:solidFill>
                  <a:prstClr val="black"/>
                </a:solidFill>
                <a:latin typeface="Calibri Light" panose="020F0302020204030204"/>
              </a:rPr>
              <a:t> </a:t>
            </a:r>
            <a:endParaRPr lang="zh-TW" altLang="en-US" dirty="0">
              <a:solidFill>
                <a:prstClr val="black"/>
              </a:solidFill>
            </a:endParaRPr>
          </a:p>
          <a:p>
            <a:endParaRPr lang="zh-TW" altLang="en-US" dirty="0"/>
          </a:p>
        </p:txBody>
      </p:sp>
      <p:sp>
        <p:nvSpPr>
          <p:cNvPr id="12" name="文字方塊 11">
            <a:extLst>
              <a:ext uri="{FF2B5EF4-FFF2-40B4-BE49-F238E27FC236}">
                <a16:creationId xmlns:a16="http://schemas.microsoft.com/office/drawing/2014/main" id="{84ADB613-B004-4571-BDCA-CA7545AB0C97}"/>
              </a:ext>
            </a:extLst>
          </p:cNvPr>
          <p:cNvSpPr txBox="1"/>
          <p:nvPr/>
        </p:nvSpPr>
        <p:spPr>
          <a:xfrm>
            <a:off x="1541294" y="3915265"/>
            <a:ext cx="2440092" cy="369332"/>
          </a:xfrm>
          <a:prstGeom prst="rect">
            <a:avLst/>
          </a:prstGeom>
          <a:noFill/>
        </p:spPr>
        <p:txBody>
          <a:bodyPr wrap="none" rtlCol="0">
            <a:spAutoFit/>
          </a:bodyPr>
          <a:lstStyle/>
          <a:p>
            <a:r>
              <a:rPr lang="zh-TW" altLang="en-US" dirty="0">
                <a:solidFill>
                  <a:schemeClr val="bg1"/>
                </a:solidFill>
                <a:latin typeface="Yu Gothic UI Semibold" panose="020B0700000000000000" pitchFamily="34" charset="-128"/>
                <a:ea typeface="Yu Gothic UI Semibold" panose="020B0700000000000000" pitchFamily="34" charset="-128"/>
              </a:rPr>
              <a:t>強制課後輔導　</a:t>
            </a:r>
            <a:r>
              <a:rPr lang="en-US" altLang="zh-TW" dirty="0">
                <a:solidFill>
                  <a:schemeClr val="bg1"/>
                </a:solidFill>
                <a:latin typeface="Yu Gothic UI Semibold" panose="020B0700000000000000" pitchFamily="34" charset="-128"/>
                <a:ea typeface="Yu Gothic UI Semibold" panose="020B0700000000000000" pitchFamily="34" charset="-128"/>
              </a:rPr>
              <a:t>42.6%</a:t>
            </a:r>
            <a:endParaRPr lang="zh-TW" altLang="en-US" dirty="0">
              <a:solidFill>
                <a:schemeClr val="bg1"/>
              </a:solidFill>
              <a:latin typeface="Yu Gothic UI Semibold" panose="020B0700000000000000" pitchFamily="34" charset="-128"/>
              <a:ea typeface="Yu Gothic UI Semibold" panose="020B0700000000000000" pitchFamily="34" charset="-128"/>
            </a:endParaRPr>
          </a:p>
        </p:txBody>
      </p:sp>
      <p:sp>
        <p:nvSpPr>
          <p:cNvPr id="13" name="文字方塊 12">
            <a:extLst>
              <a:ext uri="{FF2B5EF4-FFF2-40B4-BE49-F238E27FC236}">
                <a16:creationId xmlns:a16="http://schemas.microsoft.com/office/drawing/2014/main" id="{008E2731-E2E9-4859-8A01-FAD3F26723D7}"/>
              </a:ext>
            </a:extLst>
          </p:cNvPr>
          <p:cNvSpPr txBox="1"/>
          <p:nvPr/>
        </p:nvSpPr>
        <p:spPr>
          <a:xfrm>
            <a:off x="1627055" y="4382116"/>
            <a:ext cx="2268570" cy="369332"/>
          </a:xfrm>
          <a:prstGeom prst="rect">
            <a:avLst/>
          </a:prstGeom>
          <a:noFill/>
        </p:spPr>
        <p:txBody>
          <a:bodyPr wrap="none" rtlCol="0">
            <a:spAutoFit/>
          </a:bodyPr>
          <a:lstStyle/>
          <a:p>
            <a:r>
              <a:rPr lang="zh-TW" altLang="en-US" dirty="0">
                <a:solidFill>
                  <a:schemeClr val="bg1"/>
                </a:solidFill>
                <a:latin typeface="Yu Gothic UI Semibold" panose="020B0700000000000000" pitchFamily="34" charset="-128"/>
                <a:ea typeface="Yu Gothic UI Semibold" panose="020B0700000000000000" pitchFamily="34" charset="-128"/>
              </a:rPr>
              <a:t>休息時間考試 </a:t>
            </a:r>
            <a:r>
              <a:rPr lang="en-US" altLang="zh-TW" dirty="0">
                <a:solidFill>
                  <a:schemeClr val="bg1"/>
                </a:solidFill>
                <a:latin typeface="Yu Gothic UI Semibold" panose="020B0700000000000000" pitchFamily="34" charset="-128"/>
                <a:ea typeface="Yu Gothic UI Semibold" panose="020B0700000000000000" pitchFamily="34" charset="-128"/>
              </a:rPr>
              <a:t>63.2%</a:t>
            </a:r>
            <a:endParaRPr lang="zh-TW" altLang="en-US" dirty="0">
              <a:solidFill>
                <a:schemeClr val="bg1"/>
              </a:solidFill>
              <a:latin typeface="Yu Gothic UI Semibold" panose="020B0700000000000000" pitchFamily="34" charset="-128"/>
              <a:ea typeface="Yu Gothic UI Semibold" panose="020B0700000000000000" pitchFamily="34" charset="-128"/>
            </a:endParaRPr>
          </a:p>
        </p:txBody>
      </p:sp>
      <p:sp>
        <p:nvSpPr>
          <p:cNvPr id="14" name="文字方塊 13">
            <a:extLst>
              <a:ext uri="{FF2B5EF4-FFF2-40B4-BE49-F238E27FC236}">
                <a16:creationId xmlns:a16="http://schemas.microsoft.com/office/drawing/2014/main" id="{B0908E54-2799-4494-BC56-A61EEC49599E}"/>
              </a:ext>
            </a:extLst>
          </p:cNvPr>
          <p:cNvSpPr txBox="1"/>
          <p:nvPr/>
        </p:nvSpPr>
        <p:spPr>
          <a:xfrm>
            <a:off x="1627055" y="4988474"/>
            <a:ext cx="2961067" cy="369332"/>
          </a:xfrm>
          <a:prstGeom prst="rect">
            <a:avLst/>
          </a:prstGeom>
          <a:noFill/>
        </p:spPr>
        <p:txBody>
          <a:bodyPr wrap="none" rtlCol="0">
            <a:spAutoFit/>
          </a:bodyPr>
          <a:lstStyle/>
          <a:p>
            <a:r>
              <a:rPr lang="zh-TW" altLang="en-US" dirty="0">
                <a:solidFill>
                  <a:schemeClr val="bg1"/>
                </a:solidFill>
                <a:latin typeface="Yu Gothic UI Semibold" panose="020B0700000000000000" pitchFamily="34" charset="-128"/>
                <a:ea typeface="Yu Gothic UI Semibold" panose="020B0700000000000000" pitchFamily="34" charset="-128"/>
              </a:rPr>
              <a:t>術科時間上主科課程 </a:t>
            </a:r>
            <a:r>
              <a:rPr lang="en-US" altLang="zh-TW" dirty="0">
                <a:solidFill>
                  <a:schemeClr val="bg1"/>
                </a:solidFill>
                <a:latin typeface="Yu Gothic UI Semibold" panose="020B0700000000000000" pitchFamily="34" charset="-128"/>
                <a:ea typeface="Yu Gothic UI Semibold" panose="020B0700000000000000" pitchFamily="34" charset="-128"/>
              </a:rPr>
              <a:t>50.2%</a:t>
            </a:r>
            <a:endParaRPr lang="zh-TW" altLang="en-US" dirty="0">
              <a:solidFill>
                <a:schemeClr val="bg1"/>
              </a:solidFill>
              <a:latin typeface="Yu Gothic UI Semibold" panose="020B0700000000000000" pitchFamily="34" charset="-128"/>
              <a:ea typeface="Yu Gothic UI Semibold" panose="020B0700000000000000" pitchFamily="34" charset="-128"/>
            </a:endParaRPr>
          </a:p>
        </p:txBody>
      </p:sp>
    </p:spTree>
    <p:extLst>
      <p:ext uri="{BB962C8B-B14F-4D97-AF65-F5344CB8AC3E}">
        <p14:creationId xmlns:p14="http://schemas.microsoft.com/office/powerpoint/2010/main" val="70688237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內容版面配置區 2">
            <a:extLst>
              <a:ext uri="{FF2B5EF4-FFF2-40B4-BE49-F238E27FC236}">
                <a16:creationId xmlns:a16="http://schemas.microsoft.com/office/drawing/2014/main" id="{D2FD5B80-DE2F-4A75-A362-39AB56C193DE}"/>
              </a:ext>
            </a:extLst>
          </p:cNvPr>
          <p:cNvSpPr>
            <a:spLocks noGrp="1"/>
          </p:cNvSpPr>
          <p:nvPr>
            <p:ph idx="1"/>
          </p:nvPr>
        </p:nvSpPr>
        <p:spPr>
          <a:xfrm>
            <a:off x="838200" y="408373"/>
            <a:ext cx="10515600" cy="5768590"/>
          </a:xfrm>
        </p:spPr>
        <p:txBody>
          <a:bodyPr/>
          <a:lstStyle/>
          <a:p>
            <a:pPr marL="0" indent="0">
              <a:buNone/>
            </a:pPr>
            <a:r>
              <a:rPr lang="zh-TW" altLang="en-US" dirty="0"/>
              <a:t>    </a:t>
            </a:r>
            <a:endParaRPr lang="en-US" altLang="zh-TW" dirty="0"/>
          </a:p>
          <a:p>
            <a:pPr marL="0" indent="0">
              <a:buNone/>
            </a:pPr>
            <a:r>
              <a:rPr lang="zh-TW" altLang="en-US" sz="3600" dirty="0"/>
              <a:t>     </a:t>
            </a:r>
            <a:endParaRPr lang="zh-TW" altLang="en-US" dirty="0"/>
          </a:p>
        </p:txBody>
      </p:sp>
      <p:graphicFrame>
        <p:nvGraphicFramePr>
          <p:cNvPr id="9" name="資料庫圖表 8"/>
          <p:cNvGraphicFramePr/>
          <p:nvPr>
            <p:extLst>
              <p:ext uri="{D42A27DB-BD31-4B8C-83A1-F6EECF244321}">
                <p14:modId xmlns:p14="http://schemas.microsoft.com/office/powerpoint/2010/main" val="2415250627"/>
              </p:ext>
            </p:extLst>
          </p:nvPr>
        </p:nvGraphicFramePr>
        <p:xfrm>
          <a:off x="1877920" y="596347"/>
          <a:ext cx="8776827" cy="585598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82086659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53D60893-E098-4D9B-8AB0-922C52E368FA}"/>
              </a:ext>
            </a:extLst>
          </p:cNvPr>
          <p:cNvSpPr>
            <a:spLocks noGrp="1"/>
          </p:cNvSpPr>
          <p:nvPr>
            <p:ph type="title"/>
          </p:nvPr>
        </p:nvSpPr>
        <p:spPr/>
        <p:txBody>
          <a:bodyPr/>
          <a:lstStyle/>
          <a:p>
            <a:pPr algn="ctr"/>
            <a:r>
              <a:rPr lang="zh-TW" altLang="en-US" dirty="0">
                <a:latin typeface="Yu Gothic UI Semibold" panose="020B0700000000000000" pitchFamily="34" charset="-128"/>
                <a:ea typeface="Yu Gothic UI Semibold" panose="020B0700000000000000" pitchFamily="34" charset="-128"/>
              </a:rPr>
              <a:t>為什麼要關心並參與行動</a:t>
            </a:r>
          </a:p>
        </p:txBody>
      </p:sp>
      <p:sp>
        <p:nvSpPr>
          <p:cNvPr id="3" name="內容版面配置區 2">
            <a:extLst>
              <a:ext uri="{FF2B5EF4-FFF2-40B4-BE49-F238E27FC236}">
                <a16:creationId xmlns:a16="http://schemas.microsoft.com/office/drawing/2014/main" id="{76850117-45FA-46AB-8CBC-94797F15FE64}"/>
              </a:ext>
            </a:extLst>
          </p:cNvPr>
          <p:cNvSpPr>
            <a:spLocks noGrp="1"/>
          </p:cNvSpPr>
          <p:nvPr>
            <p:ph idx="1"/>
          </p:nvPr>
        </p:nvSpPr>
        <p:spPr/>
        <p:txBody>
          <a:bodyPr/>
          <a:lstStyle/>
          <a:p>
            <a:pPr marL="0" indent="0">
              <a:buNone/>
            </a:pPr>
            <a:r>
              <a:rPr lang="en-US" altLang="zh-TW" sz="2400" b="1" dirty="0">
                <a:solidFill>
                  <a:schemeClr val="tx1"/>
                </a:solidFill>
                <a:latin typeface="+mj-ea"/>
                <a:ea typeface="+mj-ea"/>
              </a:rPr>
              <a:t>1.</a:t>
            </a:r>
            <a:r>
              <a:rPr lang="zh-TW" altLang="en-US" sz="2400" b="1" dirty="0" smtClean="0">
                <a:solidFill>
                  <a:schemeClr val="tx1"/>
                </a:solidFill>
                <a:latin typeface="+mj-ea"/>
                <a:ea typeface="+mj-ea"/>
              </a:rPr>
              <a:t>原填鴨式教育之體制</a:t>
            </a:r>
            <a:r>
              <a:rPr lang="zh-TW" altLang="en-US" sz="2400" b="1" dirty="0">
                <a:solidFill>
                  <a:schemeClr val="tx1"/>
                </a:solidFill>
                <a:latin typeface="+mj-ea"/>
                <a:ea typeface="+mj-ea"/>
              </a:rPr>
              <a:t>無法培養出更多領導與創造性人才</a:t>
            </a:r>
            <a:endParaRPr lang="en-US" altLang="zh-TW" sz="2400" b="1" dirty="0">
              <a:solidFill>
                <a:schemeClr val="tx1"/>
              </a:solidFill>
              <a:latin typeface="+mj-ea"/>
              <a:ea typeface="+mj-ea"/>
            </a:endParaRPr>
          </a:p>
          <a:p>
            <a:endParaRPr lang="en-US" altLang="zh-TW" sz="2400" b="1" dirty="0">
              <a:solidFill>
                <a:schemeClr val="tx1"/>
              </a:solidFill>
              <a:latin typeface="+mj-ea"/>
              <a:ea typeface="+mj-ea"/>
            </a:endParaRPr>
          </a:p>
          <a:p>
            <a:pPr marL="0" indent="0">
              <a:buNone/>
            </a:pPr>
            <a:r>
              <a:rPr lang="en-US" altLang="zh-TW" sz="2400" b="1" dirty="0">
                <a:solidFill>
                  <a:schemeClr val="tx1"/>
                </a:solidFill>
                <a:latin typeface="+mj-ea"/>
                <a:ea typeface="+mj-ea"/>
              </a:rPr>
              <a:t>2.</a:t>
            </a:r>
            <a:r>
              <a:rPr lang="zh-TW" altLang="en-US" sz="2400" b="1" dirty="0">
                <a:solidFill>
                  <a:schemeClr val="tx1"/>
                </a:solidFill>
                <a:latin typeface="+mj-ea"/>
                <a:ea typeface="+mj-ea"/>
              </a:rPr>
              <a:t>十二年國教政策的目標僅消極期望能激發學生自主學習之興趣</a:t>
            </a:r>
            <a:endParaRPr lang="en-US" altLang="zh-TW" sz="2400" b="1" dirty="0">
              <a:solidFill>
                <a:schemeClr val="tx1"/>
              </a:solidFill>
              <a:latin typeface="+mj-ea"/>
              <a:ea typeface="+mj-ea"/>
            </a:endParaRPr>
          </a:p>
          <a:p>
            <a:endParaRPr lang="en-US" altLang="zh-TW" sz="2400" b="1" dirty="0">
              <a:solidFill>
                <a:schemeClr val="tx1"/>
              </a:solidFill>
              <a:latin typeface="+mj-ea"/>
              <a:ea typeface="+mj-ea"/>
            </a:endParaRPr>
          </a:p>
          <a:p>
            <a:pPr marL="0" indent="0">
              <a:buNone/>
            </a:pPr>
            <a:r>
              <a:rPr lang="en-US" altLang="zh-TW" sz="2400" b="1" dirty="0">
                <a:solidFill>
                  <a:schemeClr val="tx1"/>
                </a:solidFill>
                <a:latin typeface="+mj-ea"/>
                <a:ea typeface="+mj-ea"/>
              </a:rPr>
              <a:t>3.</a:t>
            </a:r>
            <a:r>
              <a:rPr lang="zh-TW" altLang="en-US" sz="2400" b="1" dirty="0">
                <a:solidFill>
                  <a:schemeClr val="tx1"/>
                </a:solidFill>
                <a:latin typeface="+mj-ea"/>
                <a:ea typeface="+mj-ea"/>
              </a:rPr>
              <a:t>公民參與可以促使不同立場與論點得到關注與討論</a:t>
            </a:r>
            <a:endParaRPr lang="en-US" altLang="zh-TW" sz="2400" b="1" dirty="0">
              <a:solidFill>
                <a:schemeClr val="tx1"/>
              </a:solidFill>
              <a:latin typeface="+mj-ea"/>
              <a:ea typeface="+mj-ea"/>
            </a:endParaRPr>
          </a:p>
          <a:p>
            <a:endParaRPr lang="en-US" altLang="zh-TW" dirty="0"/>
          </a:p>
          <a:p>
            <a:pPr marL="0" indent="0">
              <a:buNone/>
            </a:pPr>
            <a:endParaRPr lang="zh-TW" altLang="en-US" dirty="0"/>
          </a:p>
        </p:txBody>
      </p:sp>
    </p:spTree>
    <p:extLst>
      <p:ext uri="{BB962C8B-B14F-4D97-AF65-F5344CB8AC3E}">
        <p14:creationId xmlns:p14="http://schemas.microsoft.com/office/powerpoint/2010/main" val="61435212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E5F6CF70-EA14-4F7E-8443-7C127FDCA418}"/>
              </a:ext>
            </a:extLst>
          </p:cNvPr>
          <p:cNvSpPr>
            <a:spLocks noGrp="1"/>
          </p:cNvSpPr>
          <p:nvPr>
            <p:ph type="title"/>
          </p:nvPr>
        </p:nvSpPr>
        <p:spPr/>
        <p:txBody>
          <a:bodyPr/>
          <a:lstStyle/>
          <a:p>
            <a:pPr algn="ctr"/>
            <a:r>
              <a:rPr lang="zh-TW" altLang="en-US" dirty="0">
                <a:latin typeface="Yu Gothic UI Semibold" panose="020B0700000000000000" pitchFamily="34" charset="-128"/>
                <a:ea typeface="Yu Gothic UI Semibold" panose="020B0700000000000000" pitchFamily="34" charset="-128"/>
              </a:rPr>
              <a:t>相關政策</a:t>
            </a:r>
          </a:p>
        </p:txBody>
      </p:sp>
      <p:sp>
        <p:nvSpPr>
          <p:cNvPr id="3" name="內容版面配置區 2">
            <a:extLst>
              <a:ext uri="{FF2B5EF4-FFF2-40B4-BE49-F238E27FC236}">
                <a16:creationId xmlns:a16="http://schemas.microsoft.com/office/drawing/2014/main" id="{6DB3494E-5EFA-4BD7-9E0D-7383C2E528FA}"/>
              </a:ext>
            </a:extLst>
          </p:cNvPr>
          <p:cNvSpPr>
            <a:spLocks noGrp="1"/>
          </p:cNvSpPr>
          <p:nvPr>
            <p:ph idx="1"/>
          </p:nvPr>
        </p:nvSpPr>
        <p:spPr>
          <a:xfrm>
            <a:off x="1393721" y="2056764"/>
            <a:ext cx="10178322" cy="3593591"/>
          </a:xfrm>
        </p:spPr>
        <p:txBody>
          <a:bodyPr/>
          <a:lstStyle/>
          <a:p>
            <a:pPr marL="0" indent="0">
              <a:buNone/>
            </a:pPr>
            <a:endParaRPr lang="en-US" altLang="zh-TW" dirty="0"/>
          </a:p>
          <a:p>
            <a:r>
              <a:rPr lang="zh-TW" altLang="en-US" sz="2800" dirty="0">
                <a:solidFill>
                  <a:schemeClr val="tx1">
                    <a:lumMod val="95000"/>
                    <a:lumOff val="5000"/>
                  </a:schemeClr>
                </a:solidFill>
                <a:latin typeface="Yu Gothic UI Semibold" panose="020B0700000000000000" pitchFamily="34" charset="-128"/>
                <a:ea typeface="Yu Gothic UI Semibold" panose="020B0700000000000000" pitchFamily="34" charset="-128"/>
              </a:rPr>
              <a:t>十二年國民教育</a:t>
            </a:r>
            <a:endParaRPr lang="en-US" altLang="zh-TW" sz="2800" dirty="0">
              <a:solidFill>
                <a:schemeClr val="tx1">
                  <a:lumMod val="95000"/>
                  <a:lumOff val="5000"/>
                </a:schemeClr>
              </a:solidFill>
              <a:latin typeface="Yu Gothic UI Semibold" panose="020B0700000000000000" pitchFamily="34" charset="-128"/>
              <a:ea typeface="Yu Gothic UI Semibold" panose="020B0700000000000000" pitchFamily="34" charset="-128"/>
            </a:endParaRPr>
          </a:p>
          <a:p>
            <a:endParaRPr lang="en-US" altLang="zh-TW" sz="2800" dirty="0">
              <a:solidFill>
                <a:schemeClr val="tx1">
                  <a:lumMod val="95000"/>
                  <a:lumOff val="5000"/>
                </a:schemeClr>
              </a:solidFill>
              <a:latin typeface="Yu Gothic UI Semibold" panose="020B0700000000000000" pitchFamily="34" charset="-128"/>
              <a:ea typeface="Yu Gothic UI Semibold" panose="020B0700000000000000" pitchFamily="34" charset="-128"/>
            </a:endParaRPr>
          </a:p>
          <a:p>
            <a:r>
              <a:rPr lang="zh-TW" altLang="en-US" sz="2800" dirty="0">
                <a:solidFill>
                  <a:schemeClr val="tx1">
                    <a:lumMod val="95000"/>
                    <a:lumOff val="5000"/>
                  </a:schemeClr>
                </a:solidFill>
                <a:latin typeface="Yu Gothic UI Semibold" panose="020B0700000000000000" pitchFamily="34" charset="-128"/>
                <a:ea typeface="Yu Gothic UI Semibold" panose="020B0700000000000000" pitchFamily="34" charset="-128"/>
              </a:rPr>
              <a:t>實驗教育三法</a:t>
            </a:r>
            <a:endParaRPr lang="en-US" altLang="zh-TW" sz="2800" dirty="0">
              <a:solidFill>
                <a:schemeClr val="tx1">
                  <a:lumMod val="95000"/>
                  <a:lumOff val="5000"/>
                </a:schemeClr>
              </a:solidFill>
              <a:latin typeface="Yu Gothic UI Semibold" panose="020B0700000000000000" pitchFamily="34" charset="-128"/>
              <a:ea typeface="Yu Gothic UI Semibold" panose="020B0700000000000000" pitchFamily="34" charset="-128"/>
            </a:endParaRPr>
          </a:p>
          <a:p>
            <a:endParaRPr lang="en-US" altLang="zh-TW" sz="2800" dirty="0">
              <a:solidFill>
                <a:schemeClr val="tx1">
                  <a:lumMod val="95000"/>
                  <a:lumOff val="5000"/>
                </a:schemeClr>
              </a:solidFill>
              <a:latin typeface="Yu Gothic UI Semibold" panose="020B0700000000000000" pitchFamily="34" charset="-128"/>
              <a:ea typeface="Yu Gothic UI Semibold" panose="020B0700000000000000" pitchFamily="34" charset="-128"/>
            </a:endParaRPr>
          </a:p>
          <a:p>
            <a:endParaRPr lang="zh-TW" altLang="en-US" dirty="0"/>
          </a:p>
        </p:txBody>
      </p:sp>
      <p:pic>
        <p:nvPicPr>
          <p:cNvPr id="2050" name="Picture 2" descr="ã12å¹´åæãçåçæå°çµæ">
            <a:extLst>
              <a:ext uri="{FF2B5EF4-FFF2-40B4-BE49-F238E27FC236}">
                <a16:creationId xmlns:a16="http://schemas.microsoft.com/office/drawing/2014/main" id="{26550DEB-452E-4F22-BF5D-3E3E2EB3DBFF}"/>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r="67394"/>
          <a:stretch/>
        </p:blipFill>
        <p:spPr bwMode="auto">
          <a:xfrm>
            <a:off x="5382734" y="1128451"/>
            <a:ext cx="5243835" cy="569381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4929161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75CC06A6-3D7D-4349-A311-D69D41A99C1D}"/>
              </a:ext>
            </a:extLst>
          </p:cNvPr>
          <p:cNvSpPr>
            <a:spLocks noGrp="1"/>
          </p:cNvSpPr>
          <p:nvPr>
            <p:ph type="title"/>
          </p:nvPr>
        </p:nvSpPr>
        <p:spPr/>
        <p:txBody>
          <a:bodyPr/>
          <a:lstStyle/>
          <a:p>
            <a:pPr algn="ctr"/>
            <a:r>
              <a:rPr lang="zh-TW" altLang="en-US" dirty="0">
                <a:latin typeface="Yu Gothic UI Semibold" panose="020B0700000000000000" pitchFamily="34" charset="-128"/>
                <a:ea typeface="Yu Gothic UI Semibold" panose="020B0700000000000000" pitchFamily="34" charset="-128"/>
              </a:rPr>
              <a:t>國外相關政策</a:t>
            </a:r>
          </a:p>
        </p:txBody>
      </p:sp>
      <p:sp>
        <p:nvSpPr>
          <p:cNvPr id="3" name="內容版面配置區 2">
            <a:extLst>
              <a:ext uri="{FF2B5EF4-FFF2-40B4-BE49-F238E27FC236}">
                <a16:creationId xmlns:a16="http://schemas.microsoft.com/office/drawing/2014/main" id="{9E648FB2-E3C6-4C8F-B6C4-C092CE26A21F}"/>
              </a:ext>
            </a:extLst>
          </p:cNvPr>
          <p:cNvSpPr>
            <a:spLocks noGrp="1"/>
          </p:cNvSpPr>
          <p:nvPr>
            <p:ph idx="1"/>
          </p:nvPr>
        </p:nvSpPr>
        <p:spPr>
          <a:xfrm>
            <a:off x="838200" y="1447060"/>
            <a:ext cx="10515600" cy="5113538"/>
          </a:xfrm>
        </p:spPr>
        <p:txBody>
          <a:bodyPr>
            <a:normAutofit/>
          </a:bodyPr>
          <a:lstStyle/>
          <a:p>
            <a:r>
              <a:rPr lang="zh-TW" altLang="zh-TW" b="1" kern="100" dirty="0">
                <a:solidFill>
                  <a:schemeClr val="tx1"/>
                </a:solidFill>
                <a:latin typeface="Calibri" panose="020F0502020204030204" pitchFamily="34" charset="0"/>
                <a:cs typeface="Times New Roman" panose="02020603050405020304" pitchFamily="18" charset="0"/>
              </a:rPr>
              <a:t>案例現況</a:t>
            </a:r>
            <a:r>
              <a:rPr lang="zh-TW" altLang="en-US" b="1" kern="100" dirty="0">
                <a:solidFill>
                  <a:schemeClr val="tx1"/>
                </a:solidFill>
                <a:latin typeface="Calibri" panose="020F0502020204030204" pitchFamily="34" charset="0"/>
                <a:cs typeface="Times New Roman" panose="02020603050405020304" pitchFamily="18" charset="0"/>
              </a:rPr>
              <a:t> </a:t>
            </a:r>
            <a:r>
              <a:rPr lang="en-US" altLang="zh-TW" b="1" kern="100" dirty="0">
                <a:solidFill>
                  <a:schemeClr val="tx1"/>
                </a:solidFill>
                <a:latin typeface="Calibri" panose="020F0502020204030204" pitchFamily="34" charset="0"/>
                <a:cs typeface="Times New Roman" panose="02020603050405020304" pitchFamily="18" charset="0"/>
              </a:rPr>
              <a:t>:</a:t>
            </a:r>
            <a:r>
              <a:rPr lang="zh-TW" altLang="en-US" b="1" kern="100" dirty="0">
                <a:solidFill>
                  <a:schemeClr val="tx1"/>
                </a:solidFill>
                <a:latin typeface="Calibri" panose="020F0502020204030204" pitchFamily="34" charset="0"/>
                <a:cs typeface="Times New Roman" panose="02020603050405020304" pitchFamily="18" charset="0"/>
              </a:rPr>
              <a:t> </a:t>
            </a:r>
            <a:endParaRPr lang="en-US" altLang="zh-TW" b="1" kern="100" dirty="0">
              <a:solidFill>
                <a:schemeClr val="tx1"/>
              </a:solidFill>
              <a:latin typeface="Calibri" panose="020F0502020204030204" pitchFamily="34" charset="0"/>
              <a:cs typeface="Times New Roman" panose="02020603050405020304" pitchFamily="18" charset="0"/>
            </a:endParaRPr>
          </a:p>
          <a:p>
            <a:pPr marL="0" indent="0">
              <a:buNone/>
            </a:pPr>
            <a:r>
              <a:rPr lang="zh-TW" altLang="en-US" b="1" dirty="0">
                <a:solidFill>
                  <a:schemeClr val="tx1"/>
                </a:solidFill>
              </a:rPr>
              <a:t>   </a:t>
            </a:r>
            <a:r>
              <a:rPr lang="zh-TW" altLang="zh-TW" b="1" dirty="0">
                <a:solidFill>
                  <a:schemeClr val="tx1"/>
                </a:solidFill>
              </a:rPr>
              <a:t>香港青年協會李兆基小學於兩年前試行新教學模式，減輕低年級</a:t>
            </a:r>
            <a:endParaRPr lang="en-US" altLang="zh-TW" b="1" dirty="0">
              <a:solidFill>
                <a:schemeClr val="tx1"/>
              </a:solidFill>
            </a:endParaRPr>
          </a:p>
          <a:p>
            <a:pPr marL="0" indent="0">
              <a:buNone/>
            </a:pPr>
            <a:r>
              <a:rPr lang="zh-TW" altLang="en-US" b="1" dirty="0">
                <a:solidFill>
                  <a:schemeClr val="tx1"/>
                </a:solidFill>
              </a:rPr>
              <a:t>   </a:t>
            </a:r>
            <a:r>
              <a:rPr lang="zh-TW" altLang="zh-TW" b="1" dirty="0">
                <a:solidFill>
                  <a:schemeClr val="tx1"/>
                </a:solidFill>
              </a:rPr>
              <a:t>學生功課量，學生在三年級前，亦無須參與學校的測驗考試。</a:t>
            </a:r>
            <a:endParaRPr lang="en-US" altLang="zh-TW" b="1" dirty="0">
              <a:solidFill>
                <a:schemeClr val="tx1"/>
              </a:solidFill>
            </a:endParaRPr>
          </a:p>
          <a:p>
            <a:pPr marL="0" indent="0">
              <a:buNone/>
            </a:pPr>
            <a:endParaRPr lang="en-US" altLang="zh-TW" b="1" dirty="0">
              <a:solidFill>
                <a:schemeClr val="tx1"/>
              </a:solidFill>
            </a:endParaRPr>
          </a:p>
          <a:p>
            <a:r>
              <a:rPr lang="zh-TW" altLang="en-US" b="1" kern="100" dirty="0">
                <a:solidFill>
                  <a:schemeClr val="tx1"/>
                </a:solidFill>
                <a:latin typeface="Calibri" panose="020F0502020204030204" pitchFamily="34" charset="0"/>
                <a:cs typeface="Times New Roman" panose="02020603050405020304" pitchFamily="18" charset="0"/>
              </a:rPr>
              <a:t>論點 </a:t>
            </a:r>
            <a:r>
              <a:rPr lang="en-US" altLang="zh-TW" b="1" kern="100" dirty="0">
                <a:solidFill>
                  <a:schemeClr val="tx1"/>
                </a:solidFill>
                <a:latin typeface="Calibri" panose="020F0502020204030204" pitchFamily="34" charset="0"/>
                <a:cs typeface="Times New Roman" panose="02020603050405020304" pitchFamily="18" charset="0"/>
              </a:rPr>
              <a:t>:</a:t>
            </a:r>
            <a:r>
              <a:rPr lang="zh-TW" altLang="en-US" b="1" kern="100" dirty="0">
                <a:solidFill>
                  <a:schemeClr val="tx1"/>
                </a:solidFill>
                <a:latin typeface="Calibri" panose="020F0502020204030204" pitchFamily="34" charset="0"/>
                <a:cs typeface="Times New Roman" panose="02020603050405020304" pitchFamily="18" charset="0"/>
              </a:rPr>
              <a:t>   </a:t>
            </a:r>
            <a:endParaRPr lang="en-US" altLang="zh-TW" b="1" kern="100" dirty="0">
              <a:solidFill>
                <a:schemeClr val="tx1"/>
              </a:solidFill>
              <a:latin typeface="Calibri" panose="020F0502020204030204" pitchFamily="34" charset="0"/>
              <a:cs typeface="Times New Roman" panose="02020603050405020304" pitchFamily="18" charset="0"/>
            </a:endParaRPr>
          </a:p>
          <a:p>
            <a:pPr marL="0" indent="0">
              <a:buNone/>
            </a:pPr>
            <a:r>
              <a:rPr lang="zh-TW" altLang="en-US" b="1" dirty="0">
                <a:solidFill>
                  <a:schemeClr val="tx1"/>
                </a:solidFill>
              </a:rPr>
              <a:t>   </a:t>
            </a:r>
            <a:r>
              <a:rPr lang="zh-TW" altLang="zh-TW" b="1" dirty="0">
                <a:solidFill>
                  <a:schemeClr val="tx1"/>
                </a:solidFill>
              </a:rPr>
              <a:t>學生若只是重複抄寫，不但沒有意義，且可能很快便會忘記所</a:t>
            </a:r>
            <a:endParaRPr lang="en-US" altLang="zh-TW" b="1" dirty="0">
              <a:solidFill>
                <a:schemeClr val="tx1"/>
              </a:solidFill>
            </a:endParaRPr>
          </a:p>
          <a:p>
            <a:pPr marL="0" indent="0">
              <a:buNone/>
            </a:pPr>
            <a:r>
              <a:rPr lang="zh-TW" altLang="en-US" b="1" dirty="0">
                <a:solidFill>
                  <a:schemeClr val="tx1"/>
                </a:solidFill>
              </a:rPr>
              <a:t>   </a:t>
            </a:r>
            <a:r>
              <a:rPr lang="zh-TW" altLang="zh-TW" b="1" dirty="0">
                <a:solidFill>
                  <a:schemeClr val="tx1"/>
                </a:solidFill>
              </a:rPr>
              <a:t>學的知識；如果將學習融會入生活中，記憶就會變得深刻。</a:t>
            </a:r>
            <a:endParaRPr lang="en-US" altLang="zh-TW" b="1" dirty="0">
              <a:solidFill>
                <a:schemeClr val="tx1"/>
              </a:solidFill>
            </a:endParaRPr>
          </a:p>
          <a:p>
            <a:pPr marL="0" indent="0">
              <a:buNone/>
            </a:pPr>
            <a:endParaRPr lang="en-US" altLang="zh-TW" b="1" kern="100" dirty="0">
              <a:solidFill>
                <a:schemeClr val="tx1"/>
              </a:solidFill>
              <a:latin typeface="Calibri" panose="020F0502020204030204" pitchFamily="34" charset="0"/>
              <a:cs typeface="Times New Roman" panose="02020603050405020304" pitchFamily="18" charset="0"/>
            </a:endParaRPr>
          </a:p>
          <a:p>
            <a:r>
              <a:rPr lang="zh-TW" altLang="en-US" b="1" kern="100" dirty="0">
                <a:solidFill>
                  <a:schemeClr val="tx1"/>
                </a:solidFill>
                <a:latin typeface="Calibri" panose="020F0502020204030204" pitchFamily="34" charset="0"/>
                <a:cs typeface="Times New Roman" panose="02020603050405020304" pitchFamily="18" charset="0"/>
              </a:rPr>
              <a:t>立場 </a:t>
            </a:r>
            <a:r>
              <a:rPr lang="en-US" altLang="zh-TW" b="1" kern="100" dirty="0">
                <a:solidFill>
                  <a:schemeClr val="tx1"/>
                </a:solidFill>
                <a:latin typeface="Calibri" panose="020F0502020204030204" pitchFamily="34" charset="0"/>
                <a:cs typeface="Times New Roman" panose="02020603050405020304" pitchFamily="18" charset="0"/>
              </a:rPr>
              <a:t>:</a:t>
            </a:r>
            <a:r>
              <a:rPr lang="zh-TW" altLang="en-US" b="1" kern="100" dirty="0">
                <a:solidFill>
                  <a:schemeClr val="tx1"/>
                </a:solidFill>
                <a:latin typeface="Calibri" panose="020F0502020204030204" pitchFamily="34" charset="0"/>
                <a:cs typeface="Times New Roman" panose="02020603050405020304" pitchFamily="18" charset="0"/>
              </a:rPr>
              <a:t> </a:t>
            </a:r>
            <a:endParaRPr lang="en-US" altLang="zh-TW" b="1" kern="100" dirty="0">
              <a:solidFill>
                <a:schemeClr val="tx1"/>
              </a:solidFill>
              <a:latin typeface="Calibri" panose="020F0502020204030204" pitchFamily="34" charset="0"/>
              <a:cs typeface="Times New Roman" panose="02020603050405020304" pitchFamily="18" charset="0"/>
            </a:endParaRPr>
          </a:p>
          <a:p>
            <a:pPr marL="0" indent="0">
              <a:buNone/>
            </a:pPr>
            <a:r>
              <a:rPr lang="zh-TW" altLang="en-US" b="1" dirty="0">
                <a:solidFill>
                  <a:schemeClr val="tx1"/>
                </a:solidFill>
              </a:rPr>
              <a:t>   </a:t>
            </a:r>
            <a:r>
              <a:rPr lang="zh-TW" altLang="zh-TW" b="1" dirty="0">
                <a:solidFill>
                  <a:schemeClr val="tx1"/>
                </a:solidFill>
              </a:rPr>
              <a:t>學與教的重點應該是引導孩子掌握學習的方法，培養孩子學習</a:t>
            </a:r>
            <a:endParaRPr lang="en-US" altLang="zh-TW" b="1" dirty="0">
              <a:solidFill>
                <a:schemeClr val="tx1"/>
              </a:solidFill>
            </a:endParaRPr>
          </a:p>
          <a:p>
            <a:pPr marL="0" indent="0">
              <a:buNone/>
            </a:pPr>
            <a:r>
              <a:rPr lang="zh-TW" altLang="en-US" b="1" dirty="0">
                <a:solidFill>
                  <a:schemeClr val="tx1"/>
                </a:solidFill>
              </a:rPr>
              <a:t>   </a:t>
            </a:r>
            <a:r>
              <a:rPr lang="zh-TW" altLang="zh-TW" b="1" dirty="0">
                <a:solidFill>
                  <a:schemeClr val="tx1"/>
                </a:solidFill>
              </a:rPr>
              <a:t>、探究的興趣，而非側重成績和結果。</a:t>
            </a:r>
            <a:endParaRPr lang="en-US" altLang="zh-TW" b="1" kern="100" dirty="0">
              <a:solidFill>
                <a:schemeClr val="tx1"/>
              </a:solidFill>
              <a:latin typeface="Calibri" panose="020F0502020204030204" pitchFamily="34" charset="0"/>
              <a:cs typeface="Times New Roman" panose="02020603050405020304" pitchFamily="18" charset="0"/>
            </a:endParaRPr>
          </a:p>
        </p:txBody>
      </p:sp>
      <p:graphicFrame>
        <p:nvGraphicFramePr>
          <p:cNvPr id="4" name="資料庫圖表 3">
            <a:extLst>
              <a:ext uri="{FF2B5EF4-FFF2-40B4-BE49-F238E27FC236}">
                <a16:creationId xmlns:a16="http://schemas.microsoft.com/office/drawing/2014/main" id="{1D61DACC-F35D-44EE-BA7E-0CD68782A893}"/>
              </a:ext>
            </a:extLst>
          </p:cNvPr>
          <p:cNvGraphicFramePr/>
          <p:nvPr>
            <p:extLst>
              <p:ext uri="{D42A27DB-BD31-4B8C-83A1-F6EECF244321}">
                <p14:modId xmlns:p14="http://schemas.microsoft.com/office/powerpoint/2010/main" val="3055606433"/>
              </p:ext>
            </p:extLst>
          </p:nvPr>
        </p:nvGraphicFramePr>
        <p:xfrm>
          <a:off x="8504734" y="1719549"/>
          <a:ext cx="3262544" cy="341890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80643514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a:extLst>
              <a:ext uri="{FF2B5EF4-FFF2-40B4-BE49-F238E27FC236}">
                <a16:creationId xmlns:a16="http://schemas.microsoft.com/office/drawing/2014/main" id="{7E84A55A-F054-4481-9283-A356D01C3F26}"/>
              </a:ext>
            </a:extLst>
          </p:cNvPr>
          <p:cNvSpPr/>
          <p:nvPr/>
        </p:nvSpPr>
        <p:spPr>
          <a:xfrm>
            <a:off x="1948399" y="2967335"/>
            <a:ext cx="8295220" cy="923330"/>
          </a:xfrm>
          <a:prstGeom prst="rect">
            <a:avLst/>
          </a:prstGeom>
          <a:noFill/>
        </p:spPr>
        <p:txBody>
          <a:bodyPr wrap="none" lIns="91440" tIns="45720" rIns="91440" bIns="45720">
            <a:spAutoFit/>
          </a:bodyPr>
          <a:lstStyle/>
          <a:p>
            <a:pPr algn="ctr"/>
            <a:r>
              <a:rPr lang="en-US" altLang="zh-TW" sz="5400" dirty="0">
                <a:ln w="0"/>
                <a:effectLst>
                  <a:outerShdw blurRad="38100" dist="19050" dir="2700000" algn="tl" rotWithShape="0">
                    <a:schemeClr val="dk1">
                      <a:alpha val="40000"/>
                    </a:schemeClr>
                  </a:outerShdw>
                </a:effectLst>
              </a:rPr>
              <a:t>PART </a:t>
            </a:r>
            <a:r>
              <a:rPr lang="zh-TW" altLang="en-US" sz="5400" dirty="0">
                <a:ln w="0"/>
                <a:effectLst>
                  <a:outerShdw blurRad="38100" dist="19050" dir="2700000" algn="tl" rotWithShape="0">
                    <a:schemeClr val="dk1">
                      <a:alpha val="40000"/>
                    </a:schemeClr>
                  </a:outerShdw>
                </a:effectLst>
                <a:latin typeface="Yu Gothic UI Semibold" panose="020B0700000000000000" pitchFamily="34" charset="-128"/>
                <a:ea typeface="Yu Gothic UI Semibold" panose="020B0700000000000000" pitchFamily="34" charset="-128"/>
              </a:rPr>
              <a:t>２</a:t>
            </a:r>
            <a:r>
              <a:rPr lang="en-US" altLang="zh-TW" sz="5400" dirty="0">
                <a:ln w="0"/>
                <a:effectLst>
                  <a:outerShdw blurRad="38100" dist="19050" dir="2700000" algn="tl" rotWithShape="0">
                    <a:schemeClr val="dk1">
                      <a:alpha val="40000"/>
                    </a:schemeClr>
                  </a:outerShdw>
                </a:effectLst>
              </a:rPr>
              <a:t>.</a:t>
            </a:r>
            <a:r>
              <a:rPr lang="zh-TW" altLang="en-US" sz="5400" b="0" cap="none" spc="0" dirty="0">
                <a:ln w="0"/>
                <a:solidFill>
                  <a:schemeClr val="tx1"/>
                </a:solidFill>
                <a:effectLst>
                  <a:outerShdw blurRad="38100" dist="19050" dir="2700000" algn="tl" rotWithShape="0">
                    <a:schemeClr val="dk1">
                      <a:alpha val="40000"/>
                    </a:schemeClr>
                  </a:outerShdw>
                </a:effectLst>
              </a:rPr>
              <a:t>研究各項可行政策</a:t>
            </a:r>
          </a:p>
        </p:txBody>
      </p:sp>
    </p:spTree>
    <p:extLst>
      <p:ext uri="{BB962C8B-B14F-4D97-AF65-F5344CB8AC3E}">
        <p14:creationId xmlns:p14="http://schemas.microsoft.com/office/powerpoint/2010/main" val="175704320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dirty="0" smtClean="0"/>
              <a:t>台灣現行及舊有政策</a:t>
            </a:r>
            <a:endParaRPr lang="zh-TW" altLang="en-US" dirty="0"/>
          </a:p>
        </p:txBody>
      </p:sp>
      <p:graphicFrame>
        <p:nvGraphicFramePr>
          <p:cNvPr id="7" name="內容版面配置區 6"/>
          <p:cNvGraphicFramePr>
            <a:graphicFrameLocks noGrp="1"/>
          </p:cNvGraphicFramePr>
          <p:nvPr>
            <p:ph idx="1"/>
            <p:extLst>
              <p:ext uri="{D42A27DB-BD31-4B8C-83A1-F6EECF244321}">
                <p14:modId xmlns:p14="http://schemas.microsoft.com/office/powerpoint/2010/main" val="3966965482"/>
              </p:ext>
            </p:extLst>
          </p:nvPr>
        </p:nvGraphicFramePr>
        <p:xfrm>
          <a:off x="1139686" y="1205947"/>
          <a:ext cx="9442174" cy="340194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10" name="資料庫圖表 9"/>
          <p:cNvGraphicFramePr/>
          <p:nvPr>
            <p:extLst>
              <p:ext uri="{D42A27DB-BD31-4B8C-83A1-F6EECF244321}">
                <p14:modId xmlns:p14="http://schemas.microsoft.com/office/powerpoint/2010/main" val="560740116"/>
              </p:ext>
            </p:extLst>
          </p:nvPr>
        </p:nvGraphicFramePr>
        <p:xfrm>
          <a:off x="7195929" y="2769703"/>
          <a:ext cx="4448313" cy="3819203"/>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Tree>
    <p:extLst>
      <p:ext uri="{BB962C8B-B14F-4D97-AF65-F5344CB8AC3E}">
        <p14:creationId xmlns:p14="http://schemas.microsoft.com/office/powerpoint/2010/main" val="5199133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dirty="0" smtClean="0"/>
              <a:t>政策利弊分析</a:t>
            </a:r>
            <a:endParaRPr lang="zh-TW" altLang="en-US" dirty="0"/>
          </a:p>
        </p:txBody>
      </p:sp>
      <p:graphicFrame>
        <p:nvGraphicFramePr>
          <p:cNvPr id="4" name="內容版面配置區 3"/>
          <p:cNvGraphicFramePr>
            <a:graphicFrameLocks noGrp="1"/>
          </p:cNvGraphicFramePr>
          <p:nvPr>
            <p:ph idx="1"/>
            <p:extLst>
              <p:ext uri="{D42A27DB-BD31-4B8C-83A1-F6EECF244321}">
                <p14:modId xmlns:p14="http://schemas.microsoft.com/office/powerpoint/2010/main" val="2225073663"/>
              </p:ext>
            </p:extLst>
          </p:nvPr>
        </p:nvGraphicFramePr>
        <p:xfrm>
          <a:off x="1007166" y="1961322"/>
          <a:ext cx="10383078" cy="455488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文字方塊 4"/>
          <p:cNvSpPr txBox="1"/>
          <p:nvPr/>
        </p:nvSpPr>
        <p:spPr>
          <a:xfrm>
            <a:off x="2849216" y="2623930"/>
            <a:ext cx="1298713" cy="523220"/>
          </a:xfrm>
          <a:prstGeom prst="rect">
            <a:avLst/>
          </a:prstGeom>
          <a:noFill/>
        </p:spPr>
        <p:txBody>
          <a:bodyPr wrap="square" rtlCol="0">
            <a:spAutoFit/>
          </a:bodyPr>
          <a:lstStyle/>
          <a:p>
            <a:pPr algn="ctr"/>
            <a:r>
              <a:rPr lang="zh-TW" altLang="en-US" sz="2800" b="1" dirty="0" smtClean="0">
                <a:solidFill>
                  <a:schemeClr val="bg1"/>
                </a:solidFill>
              </a:rPr>
              <a:t>優點</a:t>
            </a:r>
            <a:endParaRPr lang="zh-TW" altLang="en-US" sz="2800" b="1" dirty="0">
              <a:solidFill>
                <a:schemeClr val="bg1"/>
              </a:solidFill>
            </a:endParaRPr>
          </a:p>
        </p:txBody>
      </p:sp>
      <p:sp>
        <p:nvSpPr>
          <p:cNvPr id="6" name="文字方塊 5"/>
          <p:cNvSpPr txBox="1"/>
          <p:nvPr/>
        </p:nvSpPr>
        <p:spPr>
          <a:xfrm>
            <a:off x="7991060" y="5220874"/>
            <a:ext cx="967409" cy="523220"/>
          </a:xfrm>
          <a:prstGeom prst="rect">
            <a:avLst/>
          </a:prstGeom>
          <a:noFill/>
        </p:spPr>
        <p:txBody>
          <a:bodyPr wrap="square" rtlCol="0">
            <a:spAutoFit/>
          </a:bodyPr>
          <a:lstStyle/>
          <a:p>
            <a:r>
              <a:rPr lang="zh-TW" altLang="en-US" sz="2800" b="1" dirty="0" smtClean="0"/>
              <a:t>缺點</a:t>
            </a:r>
            <a:endParaRPr lang="zh-TW" altLang="en-US" sz="2800" b="1" dirty="0"/>
          </a:p>
        </p:txBody>
      </p:sp>
    </p:spTree>
    <p:extLst>
      <p:ext uri="{BB962C8B-B14F-4D97-AF65-F5344CB8AC3E}">
        <p14:creationId xmlns:p14="http://schemas.microsoft.com/office/powerpoint/2010/main" val="41400365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dirty="0" smtClean="0"/>
              <a:t>其他政策與方案探討</a:t>
            </a:r>
            <a:endParaRPr lang="zh-TW" altLang="en-US" dirty="0"/>
          </a:p>
        </p:txBody>
      </p:sp>
      <p:graphicFrame>
        <p:nvGraphicFramePr>
          <p:cNvPr id="5" name="內容版面配置區 4"/>
          <p:cNvGraphicFramePr>
            <a:graphicFrameLocks noGrp="1"/>
          </p:cNvGraphicFramePr>
          <p:nvPr>
            <p:ph idx="1"/>
            <p:extLst>
              <p:ext uri="{D42A27DB-BD31-4B8C-83A1-F6EECF244321}">
                <p14:modId xmlns:p14="http://schemas.microsoft.com/office/powerpoint/2010/main" val="3175122836"/>
              </p:ext>
            </p:extLst>
          </p:nvPr>
        </p:nvGraphicFramePr>
        <p:xfrm>
          <a:off x="1046163" y="1404938"/>
          <a:ext cx="10748272" cy="516814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52390201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a:extLst>
              <a:ext uri="{FF2B5EF4-FFF2-40B4-BE49-F238E27FC236}">
                <a16:creationId xmlns:a16="http://schemas.microsoft.com/office/drawing/2014/main" id="{1AD7B4EC-BA2E-41CD-B4DB-58286C2B4774}"/>
              </a:ext>
            </a:extLst>
          </p:cNvPr>
          <p:cNvSpPr/>
          <p:nvPr/>
        </p:nvSpPr>
        <p:spPr>
          <a:xfrm>
            <a:off x="2640897" y="2848066"/>
            <a:ext cx="6910225" cy="923330"/>
          </a:xfrm>
          <a:prstGeom prst="rect">
            <a:avLst/>
          </a:prstGeom>
          <a:noFill/>
        </p:spPr>
        <p:txBody>
          <a:bodyPr wrap="none" lIns="91440" tIns="45720" rIns="91440" bIns="45720">
            <a:spAutoFit/>
          </a:bodyPr>
          <a:lstStyle/>
          <a:p>
            <a:pPr algn="ctr"/>
            <a:r>
              <a:rPr lang="en-US" altLang="zh-TW" sz="5400" dirty="0">
                <a:ln w="0"/>
                <a:effectLst>
                  <a:outerShdw blurRad="38100" dist="19050" dir="2700000" algn="tl" rotWithShape="0">
                    <a:schemeClr val="dk1">
                      <a:alpha val="40000"/>
                    </a:schemeClr>
                  </a:outerShdw>
                </a:effectLst>
              </a:rPr>
              <a:t>PART </a:t>
            </a:r>
            <a:r>
              <a:rPr lang="zh-TW" altLang="en-US" sz="5400" dirty="0">
                <a:ln w="0"/>
                <a:effectLst>
                  <a:outerShdw blurRad="38100" dist="19050" dir="2700000" algn="tl" rotWithShape="0">
                    <a:schemeClr val="dk1">
                      <a:alpha val="40000"/>
                    </a:schemeClr>
                  </a:outerShdw>
                </a:effectLst>
                <a:latin typeface="Yu Gothic UI Semibold" panose="020B0700000000000000" pitchFamily="34" charset="-128"/>
                <a:ea typeface="Yu Gothic UI Semibold" panose="020B0700000000000000" pitchFamily="34" charset="-128"/>
              </a:rPr>
              <a:t>３</a:t>
            </a:r>
            <a:r>
              <a:rPr lang="en-US" altLang="zh-TW" sz="5400" dirty="0">
                <a:ln w="0"/>
                <a:effectLst>
                  <a:outerShdw blurRad="38100" dist="19050" dir="2700000" algn="tl" rotWithShape="0">
                    <a:schemeClr val="dk1">
                      <a:alpha val="40000"/>
                    </a:schemeClr>
                  </a:outerShdw>
                </a:effectLst>
              </a:rPr>
              <a:t>.</a:t>
            </a:r>
            <a:r>
              <a:rPr lang="zh-TW" altLang="en-US" sz="5400" b="0" cap="none" spc="0" dirty="0">
                <a:ln w="0"/>
                <a:solidFill>
                  <a:schemeClr val="tx1"/>
                </a:solidFill>
                <a:effectLst>
                  <a:outerShdw blurRad="38100" dist="19050" dir="2700000" algn="tl" rotWithShape="0">
                    <a:schemeClr val="dk1">
                      <a:alpha val="40000"/>
                    </a:schemeClr>
                  </a:outerShdw>
                </a:effectLst>
              </a:rPr>
              <a:t>我方解決方案</a:t>
            </a:r>
          </a:p>
        </p:txBody>
      </p:sp>
    </p:spTree>
    <p:extLst>
      <p:ext uri="{BB962C8B-B14F-4D97-AF65-F5344CB8AC3E}">
        <p14:creationId xmlns:p14="http://schemas.microsoft.com/office/powerpoint/2010/main" val="3584965016"/>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資料庫圖表 4"/>
          <p:cNvGraphicFramePr/>
          <p:nvPr>
            <p:extLst>
              <p:ext uri="{D42A27DB-BD31-4B8C-83A1-F6EECF244321}">
                <p14:modId xmlns:p14="http://schemas.microsoft.com/office/powerpoint/2010/main" val="3007715165"/>
              </p:ext>
            </p:extLst>
          </p:nvPr>
        </p:nvGraphicFramePr>
        <p:xfrm>
          <a:off x="2032000" y="719666"/>
          <a:ext cx="8128000" cy="541866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矩形 5"/>
          <p:cNvSpPr/>
          <p:nvPr/>
        </p:nvSpPr>
        <p:spPr>
          <a:xfrm rot="935615">
            <a:off x="7234084" y="768626"/>
            <a:ext cx="3632698" cy="1446550"/>
          </a:xfrm>
          <a:prstGeom prst="rect">
            <a:avLst/>
          </a:prstGeom>
          <a:noFill/>
        </p:spPr>
        <p:txBody>
          <a:bodyPr wrap="square" lIns="91440" tIns="45720" rIns="91440" bIns="4572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n-US" altLang="zh-TW" sz="8800" b="1" cap="none" spc="0" dirty="0" smtClean="0">
                <a:ln w="11430"/>
                <a:solidFill>
                  <a:schemeClr val="tx2">
                    <a:lumMod val="50000"/>
                    <a:lumOff val="50000"/>
                  </a:schemeClr>
                </a:solidFill>
                <a:effectLst>
                  <a:outerShdw blurRad="80000" dist="40000" dir="5040000" algn="tl">
                    <a:srgbClr val="000000">
                      <a:alpha val="30000"/>
                    </a:srgbClr>
                  </a:outerShdw>
                </a:effectLst>
              </a:rPr>
              <a:t>WHY?</a:t>
            </a:r>
            <a:endParaRPr lang="zh-TW" altLang="en-US" sz="8800" b="1" cap="none" spc="0" dirty="0">
              <a:ln w="11430"/>
              <a:solidFill>
                <a:schemeClr val="tx2">
                  <a:lumMod val="50000"/>
                  <a:lumOff val="50000"/>
                </a:schemeClr>
              </a:solidFill>
              <a:effectLst>
                <a:outerShdw blurRad="80000" dist="40000" dir="5040000" algn="tl">
                  <a:srgbClr val="000000">
                    <a:alpha val="30000"/>
                  </a:srgbClr>
                </a:outerShdw>
              </a:effectLst>
            </a:endParaRPr>
          </a:p>
        </p:txBody>
      </p:sp>
    </p:spTree>
    <p:extLst>
      <p:ext uri="{BB962C8B-B14F-4D97-AF65-F5344CB8AC3E}">
        <p14:creationId xmlns:p14="http://schemas.microsoft.com/office/powerpoint/2010/main" val="3130751918"/>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資料庫圖表 5"/>
          <p:cNvGraphicFramePr/>
          <p:nvPr>
            <p:extLst>
              <p:ext uri="{D42A27DB-BD31-4B8C-83A1-F6EECF244321}">
                <p14:modId xmlns:p14="http://schemas.microsoft.com/office/powerpoint/2010/main" val="3451623544"/>
              </p:ext>
            </p:extLst>
          </p:nvPr>
        </p:nvGraphicFramePr>
        <p:xfrm>
          <a:off x="2032000" y="719666"/>
          <a:ext cx="8128000" cy="541866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7" name="矩形 6"/>
          <p:cNvSpPr/>
          <p:nvPr/>
        </p:nvSpPr>
        <p:spPr>
          <a:xfrm>
            <a:off x="931183" y="25352"/>
            <a:ext cx="4339651" cy="923330"/>
          </a:xfrm>
          <a:prstGeom prst="rect">
            <a:avLst/>
          </a:prstGeom>
          <a:noFill/>
        </p:spPr>
        <p:txBody>
          <a:bodyPr wrap="none" lIns="91440" tIns="45720" rIns="91440" bIns="45720">
            <a:spAutoFit/>
          </a:bodyPr>
          <a:lstStyle/>
          <a:p>
            <a:pPr algn="ctr"/>
            <a:r>
              <a:rPr lang="zh-TW" altLang="en-US" sz="5400" b="1" cap="none" spc="0" dirty="0" smtClean="0">
                <a:ln w="10541" cmpd="sng">
                  <a:solidFill>
                    <a:schemeClr val="tx1"/>
                  </a:solidFill>
                  <a:prstDash val="solid"/>
                </a:ln>
                <a:effectLst/>
              </a:rPr>
              <a:t>圖書館的好處</a:t>
            </a:r>
            <a:endParaRPr lang="zh-TW" altLang="en-US" sz="5400" b="1" cap="none" spc="0" dirty="0">
              <a:ln w="10541" cmpd="sng">
                <a:solidFill>
                  <a:schemeClr val="tx1"/>
                </a:solidFill>
                <a:prstDash val="solid"/>
              </a:ln>
              <a:effectLst/>
            </a:endParaRPr>
          </a:p>
        </p:txBody>
      </p:sp>
    </p:spTree>
    <p:extLst>
      <p:ext uri="{BB962C8B-B14F-4D97-AF65-F5344CB8AC3E}">
        <p14:creationId xmlns:p14="http://schemas.microsoft.com/office/powerpoint/2010/main" val="4113139813"/>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內容版面配置區 2"/>
          <p:cNvSpPr>
            <a:spLocks noGrp="1"/>
          </p:cNvSpPr>
          <p:nvPr>
            <p:ph idx="1"/>
          </p:nvPr>
        </p:nvSpPr>
        <p:spPr>
          <a:xfrm>
            <a:off x="1251678" y="2146852"/>
            <a:ext cx="10178322" cy="3732740"/>
          </a:xfrm>
        </p:spPr>
        <p:txBody>
          <a:bodyPr>
            <a:normAutofit/>
          </a:bodyPr>
          <a:lstStyle/>
          <a:p>
            <a:pPr marL="0" indent="0">
              <a:buNone/>
            </a:pPr>
            <a:endParaRPr lang="en-US" altLang="zh-TW" sz="3200" dirty="0">
              <a:solidFill>
                <a:schemeClr val="tx1"/>
              </a:solidFill>
              <a:latin typeface="+mj-ea"/>
              <a:ea typeface="+mj-ea"/>
            </a:endParaRPr>
          </a:p>
          <a:p>
            <a:pPr marL="0" indent="0">
              <a:buNone/>
            </a:pPr>
            <a:endParaRPr lang="en-US" altLang="zh-TW" sz="3200" dirty="0">
              <a:solidFill>
                <a:schemeClr val="tx1"/>
              </a:solidFill>
              <a:latin typeface="+mj-ea"/>
              <a:ea typeface="+mj-ea"/>
            </a:endParaRPr>
          </a:p>
          <a:p>
            <a:pPr marL="0" indent="0">
              <a:buNone/>
            </a:pPr>
            <a:endParaRPr lang="zh-TW" altLang="en-US" sz="3200" dirty="0"/>
          </a:p>
        </p:txBody>
      </p:sp>
      <p:graphicFrame>
        <p:nvGraphicFramePr>
          <p:cNvPr id="4" name="資料庫圖表 3"/>
          <p:cNvGraphicFramePr/>
          <p:nvPr>
            <p:extLst>
              <p:ext uri="{D42A27DB-BD31-4B8C-83A1-F6EECF244321}">
                <p14:modId xmlns:p14="http://schemas.microsoft.com/office/powerpoint/2010/main" val="853659655"/>
              </p:ext>
            </p:extLst>
          </p:nvPr>
        </p:nvGraphicFramePr>
        <p:xfrm>
          <a:off x="1272210" y="463826"/>
          <a:ext cx="9272104" cy="613833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921343787"/>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normAutofit/>
          </a:bodyPr>
          <a:lstStyle/>
          <a:p>
            <a:r>
              <a:rPr lang="zh-TW" altLang="en-US" sz="5400" b="1" dirty="0" smtClean="0">
                <a:solidFill>
                  <a:schemeClr val="tx1"/>
                </a:solidFill>
              </a:rPr>
              <a:t>圖書館利用</a:t>
            </a:r>
            <a:r>
              <a:rPr lang="zh-TW" altLang="en-US" sz="5400" b="1" dirty="0">
                <a:solidFill>
                  <a:schemeClr val="tx1"/>
                </a:solidFill>
              </a:rPr>
              <a:t>手冊</a:t>
            </a:r>
          </a:p>
        </p:txBody>
      </p:sp>
      <p:sp>
        <p:nvSpPr>
          <p:cNvPr id="3" name="內容版面配置區 2"/>
          <p:cNvSpPr>
            <a:spLocks noGrp="1"/>
          </p:cNvSpPr>
          <p:nvPr>
            <p:ph idx="1"/>
          </p:nvPr>
        </p:nvSpPr>
        <p:spPr>
          <a:xfrm>
            <a:off x="1251678" y="1736035"/>
            <a:ext cx="4771053" cy="4143557"/>
          </a:xfrm>
        </p:spPr>
        <p:txBody>
          <a:bodyPr>
            <a:normAutofit/>
          </a:bodyPr>
          <a:lstStyle/>
          <a:p>
            <a:pPr marL="0" indent="0">
              <a:buNone/>
            </a:pPr>
            <a:r>
              <a:rPr lang="zh-TW" altLang="zh-TW" dirty="0">
                <a:solidFill>
                  <a:schemeClr val="tx1"/>
                </a:solidFill>
                <a:latin typeface="+mj-ea"/>
                <a:ea typeface="+mj-ea"/>
                <a:cs typeface="Gungsuh"/>
              </a:rPr>
              <a:t>依照學童年級設計有不同的學習</a:t>
            </a:r>
            <a:r>
              <a:rPr lang="zh-TW" altLang="zh-TW" dirty="0" smtClean="0">
                <a:solidFill>
                  <a:schemeClr val="tx1"/>
                </a:solidFill>
                <a:latin typeface="+mj-ea"/>
                <a:ea typeface="+mj-ea"/>
                <a:cs typeface="Gungsuh"/>
              </a:rPr>
              <a:t>目標</a:t>
            </a:r>
            <a:endParaRPr lang="en-US" altLang="zh-TW" dirty="0" smtClean="0">
              <a:solidFill>
                <a:schemeClr val="tx1"/>
              </a:solidFill>
              <a:latin typeface="+mj-ea"/>
              <a:ea typeface="+mj-ea"/>
              <a:cs typeface="Gungsuh"/>
            </a:endParaRPr>
          </a:p>
          <a:p>
            <a:pPr marL="0" indent="0">
              <a:buNone/>
            </a:pPr>
            <a:r>
              <a:rPr lang="zh-TW" altLang="zh-TW" dirty="0" smtClean="0">
                <a:solidFill>
                  <a:schemeClr val="tx1"/>
                </a:solidFill>
                <a:latin typeface="+mj-ea"/>
                <a:ea typeface="+mj-ea"/>
                <a:cs typeface="Gungsuh"/>
              </a:rPr>
              <a:t>透過</a:t>
            </a:r>
            <a:r>
              <a:rPr lang="zh-TW" altLang="zh-TW" dirty="0">
                <a:solidFill>
                  <a:schemeClr val="tx1"/>
                </a:solidFill>
                <a:latin typeface="+mj-ea"/>
                <a:ea typeface="+mj-ea"/>
                <a:cs typeface="Gungsuh"/>
              </a:rPr>
              <a:t>適齡教學，期許能達到學生在國小畢業時能達到綜合運用校內外圖書館功能及自我學習的目標。</a:t>
            </a:r>
            <a:endParaRPr lang="zh-TW" altLang="en-US" dirty="0">
              <a:solidFill>
                <a:schemeClr val="tx1"/>
              </a:solidFill>
              <a:latin typeface="+mj-ea"/>
              <a:ea typeface="+mj-ea"/>
            </a:endParaRPr>
          </a:p>
        </p:txBody>
      </p:sp>
      <p:pic>
        <p:nvPicPr>
          <p:cNvPr id="4" name="圖片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615779" y="1200083"/>
            <a:ext cx="4963690" cy="3723608"/>
          </a:xfrm>
          <a:prstGeom prst="rect">
            <a:avLst/>
          </a:prstGeom>
        </p:spPr>
      </p:pic>
      <p:cxnSp>
        <p:nvCxnSpPr>
          <p:cNvPr id="6" name="肘形接點 5"/>
          <p:cNvCxnSpPr/>
          <p:nvPr/>
        </p:nvCxnSpPr>
        <p:spPr>
          <a:xfrm>
            <a:off x="5468815" y="1995854"/>
            <a:ext cx="1776047" cy="949569"/>
          </a:xfrm>
          <a:prstGeom prst="bentConnector3">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43481914"/>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1105904" y="382385"/>
            <a:ext cx="10178322" cy="1492132"/>
          </a:xfrm>
        </p:spPr>
        <p:txBody>
          <a:bodyPr/>
          <a:lstStyle/>
          <a:p>
            <a:r>
              <a:rPr lang="zh-TW" altLang="en-US" dirty="0" smtClean="0"/>
              <a:t>手冊特色</a:t>
            </a:r>
            <a:endParaRPr lang="zh-TW" altLang="en-US" dirty="0"/>
          </a:p>
        </p:txBody>
      </p:sp>
      <p:sp>
        <p:nvSpPr>
          <p:cNvPr id="3" name="內容版面配置區 2"/>
          <p:cNvSpPr>
            <a:spLocks noGrp="1"/>
          </p:cNvSpPr>
          <p:nvPr>
            <p:ph idx="1"/>
          </p:nvPr>
        </p:nvSpPr>
        <p:spPr>
          <a:xfrm>
            <a:off x="907173" y="1380916"/>
            <a:ext cx="10178322" cy="4488114"/>
          </a:xfrm>
        </p:spPr>
        <p:txBody>
          <a:bodyPr>
            <a:normAutofit/>
          </a:bodyPr>
          <a:lstStyle/>
          <a:p>
            <a:pPr marL="0" indent="0">
              <a:buNone/>
            </a:pPr>
            <a:r>
              <a:rPr lang="zh-TW" altLang="en-US" sz="4000" dirty="0" smtClean="0">
                <a:solidFill>
                  <a:schemeClr val="tx1"/>
                </a:solidFill>
                <a:latin typeface="+mj-ea"/>
                <a:ea typeface="+mj-ea"/>
              </a:rPr>
              <a:t>   年級劃分</a:t>
            </a:r>
            <a:endParaRPr lang="zh-TW" altLang="en-US" sz="4000" dirty="0">
              <a:solidFill>
                <a:schemeClr val="tx1"/>
              </a:solidFill>
              <a:latin typeface="+mj-ea"/>
              <a:ea typeface="+mj-ea"/>
            </a:endParaRPr>
          </a:p>
        </p:txBody>
      </p:sp>
      <p:pic>
        <p:nvPicPr>
          <p:cNvPr id="4" name="圖片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395265" y="3918471"/>
            <a:ext cx="5013885" cy="2818539"/>
          </a:xfrm>
          <a:prstGeom prst="rect">
            <a:avLst/>
          </a:prstGeom>
        </p:spPr>
      </p:pic>
      <p:pic>
        <p:nvPicPr>
          <p:cNvPr id="5" name="圖片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07173" y="2155410"/>
            <a:ext cx="4990390" cy="2823511"/>
          </a:xfrm>
          <a:prstGeom prst="rect">
            <a:avLst/>
          </a:prstGeom>
        </p:spPr>
      </p:pic>
      <p:pic>
        <p:nvPicPr>
          <p:cNvPr id="6" name="圖片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395265" y="153848"/>
            <a:ext cx="5067739" cy="2853371"/>
          </a:xfrm>
          <a:prstGeom prst="rect">
            <a:avLst/>
          </a:prstGeom>
        </p:spPr>
      </p:pic>
      <p:sp>
        <p:nvSpPr>
          <p:cNvPr id="11" name="右彎箭號 10"/>
          <p:cNvSpPr/>
          <p:nvPr/>
        </p:nvSpPr>
        <p:spPr>
          <a:xfrm>
            <a:off x="4432852" y="450206"/>
            <a:ext cx="1757437" cy="1495918"/>
          </a:xfrm>
          <a:prstGeom prst="bentArrow">
            <a:avLst/>
          </a:prstGeom>
          <a:solidFill>
            <a:schemeClr val="accent3">
              <a:lumMod val="60000"/>
              <a:lumOff val="40000"/>
            </a:schemeClr>
          </a:solidFill>
          <a:ln>
            <a:solidFill>
              <a:schemeClr val="accent3">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schemeClr val="tx1"/>
              </a:solidFill>
            </a:endParaRPr>
          </a:p>
        </p:txBody>
      </p:sp>
      <p:sp>
        <p:nvSpPr>
          <p:cNvPr id="12" name="右彎箭號 11"/>
          <p:cNvSpPr/>
          <p:nvPr/>
        </p:nvSpPr>
        <p:spPr>
          <a:xfrm rot="16200000">
            <a:off x="4374006" y="4990194"/>
            <a:ext cx="1553791" cy="1757675"/>
          </a:xfrm>
          <a:prstGeom prst="bentArrow">
            <a:avLst/>
          </a:prstGeom>
          <a:solidFill>
            <a:schemeClr val="accent3">
              <a:lumMod val="60000"/>
              <a:lumOff val="40000"/>
            </a:schemeClr>
          </a:solidFill>
          <a:ln>
            <a:solidFill>
              <a:schemeClr val="accent3">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schemeClr val="tx1"/>
              </a:solidFill>
            </a:endParaRPr>
          </a:p>
        </p:txBody>
      </p:sp>
    </p:spTree>
    <p:extLst>
      <p:ext uri="{BB962C8B-B14F-4D97-AF65-F5344CB8AC3E}">
        <p14:creationId xmlns:p14="http://schemas.microsoft.com/office/powerpoint/2010/main" val="1546655228"/>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920374" y="143846"/>
            <a:ext cx="10178322" cy="1492132"/>
          </a:xfrm>
        </p:spPr>
        <p:txBody>
          <a:bodyPr>
            <a:normAutofit/>
          </a:bodyPr>
          <a:lstStyle/>
          <a:p>
            <a:r>
              <a:rPr lang="zh-TW" altLang="zh-TW" sz="4000" dirty="0" smtClean="0"/>
              <a:t>圖</a:t>
            </a:r>
            <a:r>
              <a:rPr lang="zh-TW" altLang="zh-TW" sz="4000" dirty="0"/>
              <a:t>文兼備、親切又實用</a:t>
            </a:r>
            <a:endParaRPr lang="zh-TW" altLang="en-US" sz="4000"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40904" y="854201"/>
            <a:ext cx="6147146" cy="344868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98990" y="2756453"/>
            <a:ext cx="6505609" cy="36681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376086664"/>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normAutofit/>
          </a:bodyPr>
          <a:lstStyle/>
          <a:p>
            <a:r>
              <a:rPr lang="zh-TW" altLang="en-US" sz="5400" b="1" cap="none" spc="0" dirty="0" smtClean="0">
                <a:solidFill>
                  <a:schemeClr val="tx1"/>
                </a:solidFill>
                <a:latin typeface="新細明體" panose="02020500000000000000" pitchFamily="18" charset="-120"/>
                <a:ea typeface="新細明體" panose="02020500000000000000" pitchFamily="18" charset="-120"/>
              </a:rPr>
              <a:t>學習昇華五重奏</a:t>
            </a:r>
            <a:endParaRPr lang="zh-TW" altLang="en-US" sz="5400" dirty="0">
              <a:solidFill>
                <a:schemeClr val="tx1"/>
              </a:solidFill>
              <a:latin typeface="新細明體" panose="02020500000000000000" pitchFamily="18" charset="-120"/>
              <a:ea typeface="新細明體" panose="02020500000000000000" pitchFamily="18" charset="-120"/>
            </a:endParaRPr>
          </a:p>
        </p:txBody>
      </p:sp>
      <p:sp>
        <p:nvSpPr>
          <p:cNvPr id="3" name="內容版面配置區 2"/>
          <p:cNvSpPr>
            <a:spLocks noGrp="1"/>
          </p:cNvSpPr>
          <p:nvPr>
            <p:ph idx="1"/>
          </p:nvPr>
        </p:nvSpPr>
        <p:spPr>
          <a:xfrm>
            <a:off x="1251678" y="1696279"/>
            <a:ext cx="10178322" cy="4183314"/>
          </a:xfrm>
        </p:spPr>
        <p:txBody>
          <a:bodyPr/>
          <a:lstStyle/>
          <a:p>
            <a:pPr marL="304800" indent="0">
              <a:lnSpc>
                <a:spcPct val="115000"/>
              </a:lnSpc>
              <a:spcAft>
                <a:spcPts val="0"/>
              </a:spcAft>
              <a:buNone/>
            </a:pPr>
            <a:r>
              <a:rPr lang="zh-TW" altLang="zh-TW" sz="3600" dirty="0">
                <a:solidFill>
                  <a:schemeClr val="tx1"/>
                </a:solidFill>
                <a:latin typeface="+mj-ea"/>
                <a:ea typeface="+mj-ea"/>
                <a:cs typeface="Gungsuh"/>
              </a:rPr>
              <a:t>為提</a:t>
            </a:r>
            <a:r>
              <a:rPr lang="zh-TW" altLang="zh-TW" sz="3600" dirty="0" smtClean="0">
                <a:solidFill>
                  <a:schemeClr val="tx1"/>
                </a:solidFill>
                <a:latin typeface="+mj-ea"/>
                <a:ea typeface="+mj-ea"/>
                <a:cs typeface="Gungsuh"/>
              </a:rPr>
              <a:t>升學</a:t>
            </a:r>
            <a:r>
              <a:rPr lang="zh-TW" altLang="en-US" sz="3600" dirty="0">
                <a:solidFill>
                  <a:schemeClr val="tx1"/>
                </a:solidFill>
                <a:latin typeface="+mj-ea"/>
                <a:ea typeface="+mj-ea"/>
                <a:cs typeface="Gungsuh"/>
              </a:rPr>
              <a:t>童</a:t>
            </a:r>
            <a:r>
              <a:rPr lang="zh-TW" altLang="zh-TW" sz="3600" dirty="0" smtClean="0">
                <a:solidFill>
                  <a:schemeClr val="tx1"/>
                </a:solidFill>
                <a:latin typeface="+mj-ea"/>
                <a:ea typeface="+mj-ea"/>
                <a:cs typeface="Gungsuh"/>
              </a:rPr>
              <a:t>的</a:t>
            </a:r>
            <a:r>
              <a:rPr lang="zh-TW" altLang="zh-TW" sz="3600" dirty="0">
                <a:solidFill>
                  <a:schemeClr val="tx1"/>
                </a:solidFill>
                <a:latin typeface="+mj-ea"/>
                <a:ea typeface="+mj-ea"/>
                <a:cs typeface="Gungsuh"/>
              </a:rPr>
              <a:t>學習意願</a:t>
            </a:r>
            <a:r>
              <a:rPr lang="zh-TW" altLang="zh-TW" sz="3600" dirty="0" smtClean="0">
                <a:solidFill>
                  <a:schemeClr val="tx1"/>
                </a:solidFill>
                <a:latin typeface="+mj-ea"/>
                <a:ea typeface="+mj-ea"/>
                <a:cs typeface="Gungsuh"/>
              </a:rPr>
              <a:t>，</a:t>
            </a:r>
            <a:r>
              <a:rPr lang="zh-TW" altLang="en-US" sz="3600" dirty="0" smtClean="0">
                <a:solidFill>
                  <a:schemeClr val="tx1"/>
                </a:solidFill>
                <a:latin typeface="+mj-ea"/>
                <a:ea typeface="+mj-ea"/>
                <a:cs typeface="Gungsuh"/>
              </a:rPr>
              <a:t>以一月一主題的方式推出一系列的趣味性活動</a:t>
            </a:r>
            <a:r>
              <a:rPr lang="zh-TW" altLang="zh-TW" sz="3600" dirty="0" smtClean="0">
                <a:solidFill>
                  <a:schemeClr val="tx1"/>
                </a:solidFill>
                <a:latin typeface="+mj-ea"/>
                <a:ea typeface="+mj-ea"/>
                <a:cs typeface="Gungsuh"/>
              </a:rPr>
              <a:t>，吸引</a:t>
            </a:r>
            <a:r>
              <a:rPr lang="zh-TW" altLang="zh-TW" sz="3600" dirty="0">
                <a:solidFill>
                  <a:schemeClr val="tx1"/>
                </a:solidFill>
                <a:latin typeface="+mj-ea"/>
                <a:ea typeface="+mj-ea"/>
                <a:cs typeface="Gungsuh"/>
              </a:rPr>
              <a:t>學童主動加入學習的行列。</a:t>
            </a:r>
            <a:endParaRPr lang="zh-TW" altLang="zh-TW" sz="3600" dirty="0">
              <a:solidFill>
                <a:schemeClr val="tx1"/>
              </a:solidFill>
              <a:latin typeface="+mj-ea"/>
              <a:ea typeface="+mj-ea"/>
            </a:endParaRPr>
          </a:p>
          <a:p>
            <a:pPr marL="0" indent="0">
              <a:buNone/>
            </a:pPr>
            <a:endParaRPr lang="zh-TW" altLang="en-US" dirty="0">
              <a:latin typeface="新細明體" panose="02020500000000000000" pitchFamily="18" charset="-120"/>
              <a:ea typeface="新細明體" panose="02020500000000000000" pitchFamily="18" charset="-120"/>
            </a:endParaRPr>
          </a:p>
        </p:txBody>
      </p:sp>
    </p:spTree>
    <p:extLst>
      <p:ext uri="{BB962C8B-B14F-4D97-AF65-F5344CB8AC3E}">
        <p14:creationId xmlns:p14="http://schemas.microsoft.com/office/powerpoint/2010/main" val="1964522232"/>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E5B5B5"/>
        </a:solidFill>
        <a:effectLst/>
      </p:bgPr>
    </p:bg>
    <p:spTree>
      <p:nvGrpSpPr>
        <p:cNvPr id="1" name=""/>
        <p:cNvGrpSpPr/>
        <p:nvPr/>
      </p:nvGrpSpPr>
      <p:grpSpPr>
        <a:xfrm>
          <a:off x="0" y="0"/>
          <a:ext cx="0" cy="0"/>
          <a:chOff x="0" y="0"/>
          <a:chExt cx="0" cy="0"/>
        </a:xfrm>
      </p:grpSpPr>
      <p:sp>
        <p:nvSpPr>
          <p:cNvPr id="2" name="標題 1"/>
          <p:cNvSpPr>
            <a:spLocks noGrp="1"/>
          </p:cNvSpPr>
          <p:nvPr>
            <p:ph type="ctrTitle"/>
          </p:nvPr>
        </p:nvSpPr>
        <p:spPr>
          <a:xfrm>
            <a:off x="2577786" y="2333365"/>
            <a:ext cx="7319889" cy="1805883"/>
          </a:xfrm>
        </p:spPr>
        <p:txBody>
          <a:bodyPr/>
          <a:lstStyle/>
          <a:p>
            <a:r>
              <a:rPr lang="zh-TW" altLang="en-US" sz="6000" dirty="0" smtClean="0">
                <a:latin typeface="+mn-ea"/>
                <a:ea typeface="+mn-ea"/>
              </a:rPr>
              <a:t>閱來月有趣</a:t>
            </a:r>
            <a:endParaRPr lang="zh-TW" altLang="en-US" sz="6000" dirty="0">
              <a:latin typeface="+mn-ea"/>
              <a:ea typeface="+mn-ea"/>
            </a:endParaRPr>
          </a:p>
        </p:txBody>
      </p:sp>
      <p:sp>
        <p:nvSpPr>
          <p:cNvPr id="3" name="副標題 2"/>
          <p:cNvSpPr>
            <a:spLocks noGrp="1"/>
          </p:cNvSpPr>
          <p:nvPr>
            <p:ph type="subTitle" idx="1"/>
          </p:nvPr>
        </p:nvSpPr>
        <p:spPr>
          <a:xfrm>
            <a:off x="8728993" y="3825339"/>
            <a:ext cx="2916514" cy="2072984"/>
          </a:xfrm>
        </p:spPr>
        <p:txBody>
          <a:bodyPr>
            <a:normAutofit fontScale="92500" lnSpcReduction="20000"/>
          </a:bodyPr>
          <a:lstStyle/>
          <a:p>
            <a:pPr algn="l"/>
            <a:r>
              <a:rPr lang="zh-TW" altLang="en-US" sz="2600" dirty="0" smtClean="0">
                <a:solidFill>
                  <a:schemeClr val="tx1">
                    <a:lumMod val="95000"/>
                    <a:lumOff val="5000"/>
                  </a:schemeClr>
                </a:solidFill>
                <a:effectLst>
                  <a:outerShdw blurRad="38100" dist="38100" dir="2700000" algn="tl">
                    <a:srgbClr val="000000">
                      <a:alpha val="43137"/>
                    </a:srgbClr>
                  </a:outerShdw>
                </a:effectLst>
              </a:rPr>
              <a:t>*活動內容</a:t>
            </a:r>
            <a:endParaRPr lang="en-US" altLang="zh-TW" sz="2600" dirty="0" smtClean="0">
              <a:solidFill>
                <a:schemeClr val="tx1">
                  <a:lumMod val="95000"/>
                  <a:lumOff val="5000"/>
                </a:schemeClr>
              </a:solidFill>
              <a:effectLst>
                <a:outerShdw blurRad="38100" dist="38100" dir="2700000" algn="tl">
                  <a:srgbClr val="000000">
                    <a:alpha val="43137"/>
                  </a:srgbClr>
                </a:outerShdw>
              </a:effectLst>
            </a:endParaRPr>
          </a:p>
          <a:p>
            <a:pPr marL="342900" indent="-342900" algn="l">
              <a:buFont typeface="Arial" panose="020B0604020202020204" pitchFamily="34" charset="0"/>
              <a:buChar char="•"/>
            </a:pPr>
            <a:r>
              <a:rPr lang="en-US" altLang="zh-TW" dirty="0" smtClean="0">
                <a:solidFill>
                  <a:schemeClr val="tx1">
                    <a:lumMod val="95000"/>
                    <a:lumOff val="5000"/>
                  </a:schemeClr>
                </a:solidFill>
              </a:rPr>
              <a:t>2</a:t>
            </a:r>
            <a:r>
              <a:rPr lang="zh-TW" altLang="en-US" dirty="0" smtClean="0">
                <a:solidFill>
                  <a:schemeClr val="tx1">
                    <a:lumMod val="95000"/>
                    <a:lumOff val="5000"/>
                  </a:schemeClr>
                </a:solidFill>
              </a:rPr>
              <a:t>月親子月</a:t>
            </a:r>
            <a:endParaRPr lang="en-US" altLang="zh-TW" dirty="0" smtClean="0">
              <a:solidFill>
                <a:schemeClr val="tx1">
                  <a:lumMod val="95000"/>
                  <a:lumOff val="5000"/>
                </a:schemeClr>
              </a:solidFill>
            </a:endParaRPr>
          </a:p>
          <a:p>
            <a:pPr marL="342900" indent="-342900" algn="l">
              <a:buFont typeface="Arial" panose="020B0604020202020204" pitchFamily="34" charset="0"/>
              <a:buChar char="•"/>
            </a:pPr>
            <a:r>
              <a:rPr lang="en-US" altLang="zh-TW" dirty="0" smtClean="0">
                <a:solidFill>
                  <a:schemeClr val="tx1">
                    <a:lumMod val="95000"/>
                    <a:lumOff val="5000"/>
                  </a:schemeClr>
                </a:solidFill>
              </a:rPr>
              <a:t>3</a:t>
            </a:r>
            <a:r>
              <a:rPr lang="zh-TW" altLang="en-US" dirty="0" smtClean="0">
                <a:solidFill>
                  <a:schemeClr val="tx1">
                    <a:lumMod val="95000"/>
                    <a:lumOff val="5000"/>
                  </a:schemeClr>
                </a:solidFill>
              </a:rPr>
              <a:t>月異國文化月</a:t>
            </a:r>
            <a:endParaRPr lang="en-US" altLang="zh-TW" dirty="0" smtClean="0">
              <a:solidFill>
                <a:schemeClr val="tx1">
                  <a:lumMod val="95000"/>
                  <a:lumOff val="5000"/>
                </a:schemeClr>
              </a:solidFill>
            </a:endParaRPr>
          </a:p>
          <a:p>
            <a:pPr marL="342900" indent="-342900" algn="l">
              <a:buFont typeface="Arial" panose="020B0604020202020204" pitchFamily="34" charset="0"/>
              <a:buChar char="•"/>
            </a:pPr>
            <a:r>
              <a:rPr lang="en-US" altLang="zh-TW" dirty="0" smtClean="0">
                <a:solidFill>
                  <a:schemeClr val="tx1">
                    <a:lumMod val="95000"/>
                    <a:lumOff val="5000"/>
                  </a:schemeClr>
                </a:solidFill>
              </a:rPr>
              <a:t>4</a:t>
            </a:r>
            <a:r>
              <a:rPr lang="zh-TW" altLang="en-US" dirty="0" smtClean="0">
                <a:solidFill>
                  <a:schemeClr val="tx1">
                    <a:lumMod val="95000"/>
                    <a:lumOff val="5000"/>
                  </a:schemeClr>
                </a:solidFill>
              </a:rPr>
              <a:t>月環保月</a:t>
            </a:r>
            <a:endParaRPr lang="en-US" altLang="zh-TW" dirty="0" smtClean="0">
              <a:solidFill>
                <a:schemeClr val="tx1">
                  <a:lumMod val="95000"/>
                  <a:lumOff val="5000"/>
                </a:schemeClr>
              </a:solidFill>
            </a:endParaRPr>
          </a:p>
          <a:p>
            <a:pPr marL="342900" indent="-342900" algn="l">
              <a:buFont typeface="Arial" panose="020B0604020202020204" pitchFamily="34" charset="0"/>
              <a:buChar char="•"/>
            </a:pPr>
            <a:r>
              <a:rPr lang="en-US" altLang="zh-TW" dirty="0" smtClean="0">
                <a:solidFill>
                  <a:schemeClr val="tx1">
                    <a:lumMod val="95000"/>
                    <a:lumOff val="5000"/>
                  </a:schemeClr>
                </a:solidFill>
              </a:rPr>
              <a:t>5</a:t>
            </a:r>
            <a:r>
              <a:rPr lang="zh-TW" altLang="en-US" dirty="0" smtClean="0">
                <a:solidFill>
                  <a:schemeClr val="tx1">
                    <a:lumMod val="95000"/>
                    <a:lumOff val="5000"/>
                  </a:schemeClr>
                </a:solidFill>
              </a:rPr>
              <a:t>月音樂月</a:t>
            </a:r>
            <a:endParaRPr lang="en-US" altLang="zh-TW" dirty="0" smtClean="0">
              <a:solidFill>
                <a:schemeClr val="tx1">
                  <a:lumMod val="95000"/>
                  <a:lumOff val="5000"/>
                </a:schemeClr>
              </a:solidFill>
            </a:endParaRPr>
          </a:p>
          <a:p>
            <a:pPr marL="342900" indent="-342900" algn="l">
              <a:buFont typeface="Arial" panose="020B0604020202020204" pitchFamily="34" charset="0"/>
              <a:buChar char="•"/>
            </a:pPr>
            <a:r>
              <a:rPr lang="en-US" altLang="zh-TW" dirty="0" smtClean="0">
                <a:solidFill>
                  <a:schemeClr val="tx1">
                    <a:lumMod val="95000"/>
                    <a:lumOff val="5000"/>
                  </a:schemeClr>
                </a:solidFill>
              </a:rPr>
              <a:t>6</a:t>
            </a:r>
            <a:r>
              <a:rPr lang="zh-TW" altLang="en-US" dirty="0" smtClean="0">
                <a:solidFill>
                  <a:schemeClr val="tx1">
                    <a:lumMod val="95000"/>
                    <a:lumOff val="5000"/>
                  </a:schemeClr>
                </a:solidFill>
              </a:rPr>
              <a:t>月遊戲月</a:t>
            </a:r>
            <a:endParaRPr lang="en-US" altLang="zh-TW" dirty="0" smtClean="0">
              <a:solidFill>
                <a:schemeClr val="tx1">
                  <a:lumMod val="95000"/>
                  <a:lumOff val="5000"/>
                </a:schemeClr>
              </a:solidFill>
            </a:endParaRPr>
          </a:p>
          <a:p>
            <a:pPr marL="342900" indent="-342900" algn="l">
              <a:buFont typeface="Arial" panose="020B0604020202020204" pitchFamily="34" charset="0"/>
              <a:buChar char="•"/>
            </a:pPr>
            <a:endParaRPr lang="zh-TW" altLang="en-US" dirty="0"/>
          </a:p>
        </p:txBody>
      </p:sp>
      <p:sp>
        <p:nvSpPr>
          <p:cNvPr id="7" name="副標題 2"/>
          <p:cNvSpPr txBox="1">
            <a:spLocks/>
          </p:cNvSpPr>
          <p:nvPr/>
        </p:nvSpPr>
        <p:spPr>
          <a:xfrm>
            <a:off x="509075" y="487916"/>
            <a:ext cx="2916514" cy="2072984"/>
          </a:xfrm>
          <a:prstGeom prst="rect">
            <a:avLst/>
          </a:prstGeom>
        </p:spPr>
        <p:txBody>
          <a:bodyPr vert="horz" lIns="91440" tIns="45720" rIns="91440" bIns="45720" rtlCol="0" anchor="t">
            <a:normAutofit/>
          </a:bodyPr>
          <a:lstStyle>
            <a:lvl1pPr marL="0" indent="0" algn="ctr" defTabSz="914400" rtl="0" eaLnBrk="1" latinLnBrk="0" hangingPunct="1">
              <a:lnSpc>
                <a:spcPct val="100000"/>
              </a:lnSpc>
              <a:spcBef>
                <a:spcPts val="700"/>
              </a:spcBef>
              <a:buClr>
                <a:schemeClr val="tx2"/>
              </a:buClr>
              <a:buFont typeface="Arial" panose="020B0604020202020204" pitchFamily="34" charset="0"/>
              <a:buNone/>
              <a:defRPr sz="2000" b="1" i="0" kern="1200" cap="all" spc="400" baseline="0">
                <a:solidFill>
                  <a:schemeClr val="tx2"/>
                </a:solidFill>
                <a:latin typeface="+mn-lt"/>
                <a:ea typeface="+mn-ea"/>
                <a:cs typeface="+mn-cs"/>
              </a:defRPr>
            </a:lvl1pPr>
            <a:lvl2pPr marL="457200" indent="0" algn="ctr" defTabSz="914400" rtl="0" eaLnBrk="1" latinLnBrk="0" hangingPunct="1">
              <a:lnSpc>
                <a:spcPct val="110000"/>
              </a:lnSpc>
              <a:spcBef>
                <a:spcPts val="700"/>
              </a:spcBef>
              <a:buClr>
                <a:schemeClr val="tx2"/>
              </a:buClr>
              <a:buFont typeface="Gill Sans MT" panose="020B0502020104020203" pitchFamily="34" charset="0"/>
              <a:buNone/>
              <a:defRPr sz="2000" kern="1200">
                <a:solidFill>
                  <a:schemeClr val="tx1">
                    <a:lumMod val="65000"/>
                    <a:lumOff val="35000"/>
                  </a:schemeClr>
                </a:solidFill>
                <a:latin typeface="+mn-lt"/>
                <a:ea typeface="+mn-ea"/>
                <a:cs typeface="+mn-cs"/>
              </a:defRPr>
            </a:lvl2pPr>
            <a:lvl3pPr marL="914400" indent="0" algn="ctr" defTabSz="914400" rtl="0" eaLnBrk="1" latinLnBrk="0" hangingPunct="1">
              <a:lnSpc>
                <a:spcPct val="110000"/>
              </a:lnSpc>
              <a:spcBef>
                <a:spcPts val="700"/>
              </a:spcBef>
              <a:buClr>
                <a:schemeClr val="tx2"/>
              </a:buClr>
              <a:buFont typeface="Arial" panose="020B0604020202020204" pitchFamily="34" charset="0"/>
              <a:buNone/>
              <a:defRPr sz="1800" kern="1200">
                <a:solidFill>
                  <a:schemeClr val="tx1">
                    <a:lumMod val="65000"/>
                    <a:lumOff val="35000"/>
                  </a:schemeClr>
                </a:solidFill>
                <a:latin typeface="+mn-lt"/>
                <a:ea typeface="+mn-ea"/>
                <a:cs typeface="+mn-cs"/>
              </a:defRPr>
            </a:lvl3pPr>
            <a:lvl4pPr marL="1371600" indent="0" algn="ctr" defTabSz="914400" rtl="0" eaLnBrk="1" latinLnBrk="0" hangingPunct="1">
              <a:lnSpc>
                <a:spcPct val="110000"/>
              </a:lnSpc>
              <a:spcBef>
                <a:spcPts val="700"/>
              </a:spcBef>
              <a:buClr>
                <a:schemeClr val="tx2"/>
              </a:buClr>
              <a:buFont typeface="Gill Sans MT" panose="020B0502020104020203" pitchFamily="34" charset="0"/>
              <a:buNone/>
              <a:defRPr sz="1600" kern="1200">
                <a:solidFill>
                  <a:schemeClr val="tx1">
                    <a:lumMod val="65000"/>
                    <a:lumOff val="35000"/>
                  </a:schemeClr>
                </a:solidFill>
                <a:latin typeface="+mn-lt"/>
                <a:ea typeface="+mn-ea"/>
                <a:cs typeface="+mn-cs"/>
              </a:defRPr>
            </a:lvl4pPr>
            <a:lvl5pPr marL="1828800" indent="0" algn="ctr" defTabSz="914400" rtl="0" eaLnBrk="1" latinLnBrk="0" hangingPunct="1">
              <a:lnSpc>
                <a:spcPct val="110000"/>
              </a:lnSpc>
              <a:spcBef>
                <a:spcPts val="700"/>
              </a:spcBef>
              <a:buClr>
                <a:schemeClr val="tx2"/>
              </a:buClr>
              <a:buFont typeface="Arial" panose="020B0604020202020204" pitchFamily="34" charset="0"/>
              <a:buNone/>
              <a:defRPr sz="1600" kern="1200">
                <a:solidFill>
                  <a:schemeClr val="tx1">
                    <a:lumMod val="65000"/>
                    <a:lumOff val="35000"/>
                  </a:schemeClr>
                </a:solidFill>
                <a:latin typeface="+mn-lt"/>
                <a:ea typeface="+mn-ea"/>
                <a:cs typeface="+mn-cs"/>
              </a:defRPr>
            </a:lvl5pPr>
            <a:lvl6pPr marL="2286000" indent="0" algn="ctr" defTabSz="914400" rtl="0" eaLnBrk="1" latinLnBrk="0" hangingPunct="1">
              <a:lnSpc>
                <a:spcPct val="110000"/>
              </a:lnSpc>
              <a:spcBef>
                <a:spcPts val="700"/>
              </a:spcBef>
              <a:buClr>
                <a:schemeClr val="tx2"/>
              </a:buClr>
              <a:buFont typeface="Gill Sans MT" panose="020B0502020104020203" pitchFamily="34" charset="0"/>
              <a:buNone/>
              <a:defRPr sz="1600" kern="1200">
                <a:solidFill>
                  <a:schemeClr val="tx1">
                    <a:lumMod val="65000"/>
                    <a:lumOff val="35000"/>
                  </a:schemeClr>
                </a:solidFill>
                <a:latin typeface="+mn-lt"/>
                <a:ea typeface="+mn-ea"/>
                <a:cs typeface="+mn-cs"/>
              </a:defRPr>
            </a:lvl6pPr>
            <a:lvl7pPr marL="2743200" indent="0" algn="ctr" defTabSz="914400" rtl="0" eaLnBrk="1" latinLnBrk="0" hangingPunct="1">
              <a:lnSpc>
                <a:spcPct val="110000"/>
              </a:lnSpc>
              <a:spcBef>
                <a:spcPts val="700"/>
              </a:spcBef>
              <a:buClr>
                <a:schemeClr val="tx2"/>
              </a:buClr>
              <a:buFont typeface="Arial" panose="020B0604020202020204" pitchFamily="34" charset="0"/>
              <a:buNone/>
              <a:defRPr sz="1600" kern="1200">
                <a:solidFill>
                  <a:schemeClr val="tx1">
                    <a:lumMod val="65000"/>
                    <a:lumOff val="35000"/>
                  </a:schemeClr>
                </a:solidFill>
                <a:latin typeface="+mn-lt"/>
                <a:ea typeface="+mn-ea"/>
                <a:cs typeface="+mn-cs"/>
              </a:defRPr>
            </a:lvl7pPr>
            <a:lvl8pPr marL="3200400" indent="0" algn="ctr" defTabSz="914400" rtl="0" eaLnBrk="1" latinLnBrk="0" hangingPunct="1">
              <a:lnSpc>
                <a:spcPct val="110000"/>
              </a:lnSpc>
              <a:spcBef>
                <a:spcPts val="700"/>
              </a:spcBef>
              <a:buClr>
                <a:schemeClr val="tx2"/>
              </a:buClr>
              <a:buFont typeface="Gill Sans MT" panose="020B0502020104020203" pitchFamily="34" charset="0"/>
              <a:buNone/>
              <a:defRPr sz="1600" kern="1200" baseline="0">
                <a:solidFill>
                  <a:schemeClr val="tx1">
                    <a:lumMod val="65000"/>
                    <a:lumOff val="35000"/>
                  </a:schemeClr>
                </a:solidFill>
                <a:latin typeface="+mn-lt"/>
                <a:ea typeface="+mn-ea"/>
                <a:cs typeface="+mn-cs"/>
              </a:defRPr>
            </a:lvl8pPr>
            <a:lvl9pPr marL="3657600" indent="0" algn="ctr" defTabSz="914400" rtl="0" eaLnBrk="1" latinLnBrk="0" hangingPunct="1">
              <a:lnSpc>
                <a:spcPct val="110000"/>
              </a:lnSpc>
              <a:spcBef>
                <a:spcPts val="700"/>
              </a:spcBef>
              <a:buClr>
                <a:schemeClr val="tx2"/>
              </a:buClr>
              <a:buFont typeface="Arial" panose="020B0604020202020204" pitchFamily="34" charset="0"/>
              <a:buNone/>
              <a:defRPr sz="1600" kern="1200" baseline="0">
                <a:solidFill>
                  <a:schemeClr val="tx1">
                    <a:lumMod val="65000"/>
                    <a:lumOff val="35000"/>
                  </a:schemeClr>
                </a:solidFill>
                <a:latin typeface="+mn-lt"/>
                <a:ea typeface="+mn-ea"/>
                <a:cs typeface="+mn-cs"/>
              </a:defRPr>
            </a:lvl9pPr>
          </a:lstStyle>
          <a:p>
            <a:pPr marL="342900" indent="-342900" algn="l">
              <a:buClr>
                <a:srgbClr val="0B082E"/>
              </a:buClr>
              <a:buFont typeface="Arial" panose="020B0604020202020204" pitchFamily="34" charset="0"/>
              <a:buChar char="•"/>
            </a:pPr>
            <a:endParaRPr lang="zh-TW" altLang="en-US" dirty="0">
              <a:solidFill>
                <a:srgbClr val="0B082E"/>
              </a:solidFill>
            </a:endParaRPr>
          </a:p>
        </p:txBody>
      </p:sp>
      <p:sp>
        <p:nvSpPr>
          <p:cNvPr id="8" name="副標題 2"/>
          <p:cNvSpPr txBox="1">
            <a:spLocks/>
          </p:cNvSpPr>
          <p:nvPr/>
        </p:nvSpPr>
        <p:spPr>
          <a:xfrm>
            <a:off x="8567107" y="814302"/>
            <a:ext cx="2916514" cy="2072984"/>
          </a:xfrm>
          <a:prstGeom prst="rect">
            <a:avLst/>
          </a:prstGeom>
        </p:spPr>
        <p:txBody>
          <a:bodyPr vert="horz" lIns="91440" tIns="45720" rIns="91440" bIns="45720" rtlCol="0" anchor="t">
            <a:normAutofit/>
          </a:bodyPr>
          <a:lstStyle>
            <a:lvl1pPr marL="0" indent="0" algn="ctr" defTabSz="914400" rtl="0" eaLnBrk="1" latinLnBrk="0" hangingPunct="1">
              <a:lnSpc>
                <a:spcPct val="100000"/>
              </a:lnSpc>
              <a:spcBef>
                <a:spcPts val="700"/>
              </a:spcBef>
              <a:buClr>
                <a:schemeClr val="tx2"/>
              </a:buClr>
              <a:buFont typeface="Arial" panose="020B0604020202020204" pitchFamily="34" charset="0"/>
              <a:buNone/>
              <a:defRPr sz="2000" b="1" i="0" kern="1200" cap="all" spc="400" baseline="0">
                <a:solidFill>
                  <a:schemeClr val="tx2"/>
                </a:solidFill>
                <a:latin typeface="+mn-lt"/>
                <a:ea typeface="+mn-ea"/>
                <a:cs typeface="+mn-cs"/>
              </a:defRPr>
            </a:lvl1pPr>
            <a:lvl2pPr marL="457200" indent="0" algn="ctr" defTabSz="914400" rtl="0" eaLnBrk="1" latinLnBrk="0" hangingPunct="1">
              <a:lnSpc>
                <a:spcPct val="110000"/>
              </a:lnSpc>
              <a:spcBef>
                <a:spcPts val="700"/>
              </a:spcBef>
              <a:buClr>
                <a:schemeClr val="tx2"/>
              </a:buClr>
              <a:buFont typeface="Gill Sans MT" panose="020B0502020104020203" pitchFamily="34" charset="0"/>
              <a:buNone/>
              <a:defRPr sz="2000" kern="1200">
                <a:solidFill>
                  <a:schemeClr val="tx1">
                    <a:lumMod val="65000"/>
                    <a:lumOff val="35000"/>
                  </a:schemeClr>
                </a:solidFill>
                <a:latin typeface="+mn-lt"/>
                <a:ea typeface="+mn-ea"/>
                <a:cs typeface="+mn-cs"/>
              </a:defRPr>
            </a:lvl2pPr>
            <a:lvl3pPr marL="914400" indent="0" algn="ctr" defTabSz="914400" rtl="0" eaLnBrk="1" latinLnBrk="0" hangingPunct="1">
              <a:lnSpc>
                <a:spcPct val="110000"/>
              </a:lnSpc>
              <a:spcBef>
                <a:spcPts val="700"/>
              </a:spcBef>
              <a:buClr>
                <a:schemeClr val="tx2"/>
              </a:buClr>
              <a:buFont typeface="Arial" panose="020B0604020202020204" pitchFamily="34" charset="0"/>
              <a:buNone/>
              <a:defRPr sz="1800" kern="1200">
                <a:solidFill>
                  <a:schemeClr val="tx1">
                    <a:lumMod val="65000"/>
                    <a:lumOff val="35000"/>
                  </a:schemeClr>
                </a:solidFill>
                <a:latin typeface="+mn-lt"/>
                <a:ea typeface="+mn-ea"/>
                <a:cs typeface="+mn-cs"/>
              </a:defRPr>
            </a:lvl3pPr>
            <a:lvl4pPr marL="1371600" indent="0" algn="ctr" defTabSz="914400" rtl="0" eaLnBrk="1" latinLnBrk="0" hangingPunct="1">
              <a:lnSpc>
                <a:spcPct val="110000"/>
              </a:lnSpc>
              <a:spcBef>
                <a:spcPts val="700"/>
              </a:spcBef>
              <a:buClr>
                <a:schemeClr val="tx2"/>
              </a:buClr>
              <a:buFont typeface="Gill Sans MT" panose="020B0502020104020203" pitchFamily="34" charset="0"/>
              <a:buNone/>
              <a:defRPr sz="1600" kern="1200">
                <a:solidFill>
                  <a:schemeClr val="tx1">
                    <a:lumMod val="65000"/>
                    <a:lumOff val="35000"/>
                  </a:schemeClr>
                </a:solidFill>
                <a:latin typeface="+mn-lt"/>
                <a:ea typeface="+mn-ea"/>
                <a:cs typeface="+mn-cs"/>
              </a:defRPr>
            </a:lvl4pPr>
            <a:lvl5pPr marL="1828800" indent="0" algn="ctr" defTabSz="914400" rtl="0" eaLnBrk="1" latinLnBrk="0" hangingPunct="1">
              <a:lnSpc>
                <a:spcPct val="110000"/>
              </a:lnSpc>
              <a:spcBef>
                <a:spcPts val="700"/>
              </a:spcBef>
              <a:buClr>
                <a:schemeClr val="tx2"/>
              </a:buClr>
              <a:buFont typeface="Arial" panose="020B0604020202020204" pitchFamily="34" charset="0"/>
              <a:buNone/>
              <a:defRPr sz="1600" kern="1200">
                <a:solidFill>
                  <a:schemeClr val="tx1">
                    <a:lumMod val="65000"/>
                    <a:lumOff val="35000"/>
                  </a:schemeClr>
                </a:solidFill>
                <a:latin typeface="+mn-lt"/>
                <a:ea typeface="+mn-ea"/>
                <a:cs typeface="+mn-cs"/>
              </a:defRPr>
            </a:lvl5pPr>
            <a:lvl6pPr marL="2286000" indent="0" algn="ctr" defTabSz="914400" rtl="0" eaLnBrk="1" latinLnBrk="0" hangingPunct="1">
              <a:lnSpc>
                <a:spcPct val="110000"/>
              </a:lnSpc>
              <a:spcBef>
                <a:spcPts val="700"/>
              </a:spcBef>
              <a:buClr>
                <a:schemeClr val="tx2"/>
              </a:buClr>
              <a:buFont typeface="Gill Sans MT" panose="020B0502020104020203" pitchFamily="34" charset="0"/>
              <a:buNone/>
              <a:defRPr sz="1600" kern="1200">
                <a:solidFill>
                  <a:schemeClr val="tx1">
                    <a:lumMod val="65000"/>
                    <a:lumOff val="35000"/>
                  </a:schemeClr>
                </a:solidFill>
                <a:latin typeface="+mn-lt"/>
                <a:ea typeface="+mn-ea"/>
                <a:cs typeface="+mn-cs"/>
              </a:defRPr>
            </a:lvl6pPr>
            <a:lvl7pPr marL="2743200" indent="0" algn="ctr" defTabSz="914400" rtl="0" eaLnBrk="1" latinLnBrk="0" hangingPunct="1">
              <a:lnSpc>
                <a:spcPct val="110000"/>
              </a:lnSpc>
              <a:spcBef>
                <a:spcPts val="700"/>
              </a:spcBef>
              <a:buClr>
                <a:schemeClr val="tx2"/>
              </a:buClr>
              <a:buFont typeface="Arial" panose="020B0604020202020204" pitchFamily="34" charset="0"/>
              <a:buNone/>
              <a:defRPr sz="1600" kern="1200">
                <a:solidFill>
                  <a:schemeClr val="tx1">
                    <a:lumMod val="65000"/>
                    <a:lumOff val="35000"/>
                  </a:schemeClr>
                </a:solidFill>
                <a:latin typeface="+mn-lt"/>
                <a:ea typeface="+mn-ea"/>
                <a:cs typeface="+mn-cs"/>
              </a:defRPr>
            </a:lvl7pPr>
            <a:lvl8pPr marL="3200400" indent="0" algn="ctr" defTabSz="914400" rtl="0" eaLnBrk="1" latinLnBrk="0" hangingPunct="1">
              <a:lnSpc>
                <a:spcPct val="110000"/>
              </a:lnSpc>
              <a:spcBef>
                <a:spcPts val="700"/>
              </a:spcBef>
              <a:buClr>
                <a:schemeClr val="tx2"/>
              </a:buClr>
              <a:buFont typeface="Gill Sans MT" panose="020B0502020104020203" pitchFamily="34" charset="0"/>
              <a:buNone/>
              <a:defRPr sz="1600" kern="1200" baseline="0">
                <a:solidFill>
                  <a:schemeClr val="tx1">
                    <a:lumMod val="65000"/>
                    <a:lumOff val="35000"/>
                  </a:schemeClr>
                </a:solidFill>
                <a:latin typeface="+mn-lt"/>
                <a:ea typeface="+mn-ea"/>
                <a:cs typeface="+mn-cs"/>
              </a:defRPr>
            </a:lvl8pPr>
            <a:lvl9pPr marL="3657600" indent="0" algn="ctr" defTabSz="914400" rtl="0" eaLnBrk="1" latinLnBrk="0" hangingPunct="1">
              <a:lnSpc>
                <a:spcPct val="110000"/>
              </a:lnSpc>
              <a:spcBef>
                <a:spcPts val="700"/>
              </a:spcBef>
              <a:buClr>
                <a:schemeClr val="tx2"/>
              </a:buClr>
              <a:buFont typeface="Arial" panose="020B0604020202020204" pitchFamily="34" charset="0"/>
              <a:buNone/>
              <a:defRPr sz="1600" kern="1200" baseline="0">
                <a:solidFill>
                  <a:schemeClr val="tx1">
                    <a:lumMod val="65000"/>
                    <a:lumOff val="35000"/>
                  </a:schemeClr>
                </a:solidFill>
                <a:latin typeface="+mn-lt"/>
                <a:ea typeface="+mn-ea"/>
                <a:cs typeface="+mn-cs"/>
              </a:defRPr>
            </a:lvl9pPr>
          </a:lstStyle>
          <a:p>
            <a:pPr algn="l">
              <a:buClr>
                <a:srgbClr val="0B082E"/>
              </a:buClr>
            </a:pPr>
            <a:r>
              <a:rPr lang="zh-TW" altLang="en-US" sz="2600" dirty="0" smtClean="0">
                <a:solidFill>
                  <a:prstClr val="black">
                    <a:lumMod val="95000"/>
                    <a:lumOff val="5000"/>
                  </a:prstClr>
                </a:solidFill>
                <a:effectLst>
                  <a:outerShdw blurRad="38100" dist="38100" dir="2700000" algn="tl">
                    <a:srgbClr val="000000">
                      <a:alpha val="43137"/>
                    </a:srgbClr>
                  </a:outerShdw>
                </a:effectLst>
              </a:rPr>
              <a:t>*目的</a:t>
            </a:r>
            <a:endParaRPr lang="en-US" altLang="zh-TW" sz="2600" dirty="0" smtClean="0">
              <a:solidFill>
                <a:prstClr val="black">
                  <a:lumMod val="95000"/>
                  <a:lumOff val="5000"/>
                </a:prstClr>
              </a:solidFill>
              <a:effectLst>
                <a:outerShdw blurRad="38100" dist="38100" dir="2700000" algn="tl">
                  <a:srgbClr val="000000">
                    <a:alpha val="43137"/>
                  </a:srgbClr>
                </a:outerShdw>
              </a:effectLst>
            </a:endParaRPr>
          </a:p>
          <a:p>
            <a:pPr marL="342900" indent="-342900" algn="l">
              <a:buClr>
                <a:srgbClr val="0B082E"/>
              </a:buClr>
              <a:buFont typeface="Arial" panose="020B0604020202020204" pitchFamily="34" charset="0"/>
              <a:buChar char="•"/>
            </a:pPr>
            <a:r>
              <a:rPr lang="zh-TW" altLang="en-US" dirty="0" smtClean="0">
                <a:solidFill>
                  <a:prstClr val="black">
                    <a:lumMod val="95000"/>
                    <a:lumOff val="5000"/>
                  </a:prstClr>
                </a:solidFill>
              </a:rPr>
              <a:t>提升閱讀素養</a:t>
            </a:r>
            <a:endParaRPr lang="en-US" altLang="zh-TW" dirty="0" smtClean="0">
              <a:solidFill>
                <a:prstClr val="black">
                  <a:lumMod val="95000"/>
                  <a:lumOff val="5000"/>
                </a:prstClr>
              </a:solidFill>
            </a:endParaRPr>
          </a:p>
          <a:p>
            <a:pPr marL="342900" indent="-342900" algn="l">
              <a:buClr>
                <a:srgbClr val="0B082E"/>
              </a:buClr>
              <a:buFont typeface="Arial" panose="020B0604020202020204" pitchFamily="34" charset="0"/>
              <a:buChar char="•"/>
            </a:pPr>
            <a:r>
              <a:rPr lang="zh-TW" altLang="en-US" dirty="0" smtClean="0">
                <a:solidFill>
                  <a:prstClr val="black">
                    <a:lumMod val="95000"/>
                    <a:lumOff val="5000"/>
                  </a:prstClr>
                </a:solidFill>
              </a:rPr>
              <a:t>促進交流</a:t>
            </a:r>
            <a:endParaRPr lang="en-US" altLang="zh-TW" dirty="0" smtClean="0">
              <a:solidFill>
                <a:prstClr val="black">
                  <a:lumMod val="95000"/>
                  <a:lumOff val="5000"/>
                </a:prstClr>
              </a:solidFill>
            </a:endParaRPr>
          </a:p>
          <a:p>
            <a:pPr marL="342900" indent="-342900" algn="l">
              <a:buClr>
                <a:srgbClr val="0B082E"/>
              </a:buClr>
              <a:buFont typeface="Arial" panose="020B0604020202020204" pitchFamily="34" charset="0"/>
              <a:buChar char="•"/>
            </a:pPr>
            <a:r>
              <a:rPr lang="zh-TW" altLang="en-US" dirty="0" smtClean="0">
                <a:solidFill>
                  <a:prstClr val="black">
                    <a:lumMod val="95000"/>
                    <a:lumOff val="5000"/>
                  </a:prstClr>
                </a:solidFill>
              </a:rPr>
              <a:t>拓展新領域學習</a:t>
            </a:r>
            <a:endParaRPr lang="en-US" altLang="zh-TW" dirty="0" smtClean="0">
              <a:solidFill>
                <a:prstClr val="black">
                  <a:lumMod val="95000"/>
                  <a:lumOff val="5000"/>
                </a:prstClr>
              </a:solidFill>
            </a:endParaRPr>
          </a:p>
          <a:p>
            <a:pPr marL="342900" indent="-342900" algn="l">
              <a:buClr>
                <a:srgbClr val="0B082E"/>
              </a:buClr>
              <a:buFont typeface="Arial" panose="020B0604020202020204" pitchFamily="34" charset="0"/>
              <a:buChar char="•"/>
            </a:pPr>
            <a:r>
              <a:rPr lang="zh-TW" altLang="en-US" dirty="0" smtClean="0">
                <a:solidFill>
                  <a:prstClr val="black">
                    <a:lumMod val="95000"/>
                    <a:lumOff val="5000"/>
                  </a:prstClr>
                </a:solidFill>
              </a:rPr>
              <a:t>發揮創意</a:t>
            </a:r>
            <a:endParaRPr lang="en-US" altLang="zh-TW" dirty="0" smtClean="0">
              <a:solidFill>
                <a:prstClr val="black">
                  <a:lumMod val="95000"/>
                  <a:lumOff val="5000"/>
                </a:prstClr>
              </a:solidFill>
            </a:endParaRPr>
          </a:p>
          <a:p>
            <a:pPr marL="342900" indent="-342900" algn="l">
              <a:buClr>
                <a:srgbClr val="0B082E"/>
              </a:buClr>
              <a:buFont typeface="Arial" panose="020B0604020202020204" pitchFamily="34" charset="0"/>
              <a:buChar char="•"/>
            </a:pPr>
            <a:endParaRPr lang="zh-TW" altLang="en-US" dirty="0">
              <a:solidFill>
                <a:srgbClr val="0B082E"/>
              </a:solidFill>
            </a:endParaRPr>
          </a:p>
        </p:txBody>
      </p:sp>
      <p:sp>
        <p:nvSpPr>
          <p:cNvPr id="10" name="副標題 2"/>
          <p:cNvSpPr txBox="1">
            <a:spLocks/>
          </p:cNvSpPr>
          <p:nvPr/>
        </p:nvSpPr>
        <p:spPr>
          <a:xfrm>
            <a:off x="4779473" y="101710"/>
            <a:ext cx="2916514" cy="2072984"/>
          </a:xfrm>
          <a:prstGeom prst="rect">
            <a:avLst/>
          </a:prstGeom>
        </p:spPr>
        <p:txBody>
          <a:bodyPr vert="horz" lIns="91440" tIns="45720" rIns="91440" bIns="45720" rtlCol="0" anchor="t">
            <a:normAutofit/>
          </a:bodyPr>
          <a:lstStyle>
            <a:lvl1pPr marL="0" indent="0" algn="ctr" defTabSz="914400" rtl="0" eaLnBrk="1" latinLnBrk="0" hangingPunct="1">
              <a:lnSpc>
                <a:spcPct val="100000"/>
              </a:lnSpc>
              <a:spcBef>
                <a:spcPts val="700"/>
              </a:spcBef>
              <a:buClr>
                <a:schemeClr val="tx2"/>
              </a:buClr>
              <a:buFont typeface="Arial" panose="020B0604020202020204" pitchFamily="34" charset="0"/>
              <a:buNone/>
              <a:defRPr sz="2000" b="1" i="0" kern="1200" cap="all" spc="400" baseline="0">
                <a:solidFill>
                  <a:schemeClr val="tx2"/>
                </a:solidFill>
                <a:latin typeface="+mn-lt"/>
                <a:ea typeface="+mn-ea"/>
                <a:cs typeface="+mn-cs"/>
              </a:defRPr>
            </a:lvl1pPr>
            <a:lvl2pPr marL="457200" indent="0" algn="ctr" defTabSz="914400" rtl="0" eaLnBrk="1" latinLnBrk="0" hangingPunct="1">
              <a:lnSpc>
                <a:spcPct val="110000"/>
              </a:lnSpc>
              <a:spcBef>
                <a:spcPts val="700"/>
              </a:spcBef>
              <a:buClr>
                <a:schemeClr val="tx2"/>
              </a:buClr>
              <a:buFont typeface="Gill Sans MT" panose="020B0502020104020203" pitchFamily="34" charset="0"/>
              <a:buNone/>
              <a:defRPr sz="2000" kern="1200">
                <a:solidFill>
                  <a:schemeClr val="tx1">
                    <a:lumMod val="65000"/>
                    <a:lumOff val="35000"/>
                  </a:schemeClr>
                </a:solidFill>
                <a:latin typeface="+mn-lt"/>
                <a:ea typeface="+mn-ea"/>
                <a:cs typeface="+mn-cs"/>
              </a:defRPr>
            </a:lvl2pPr>
            <a:lvl3pPr marL="914400" indent="0" algn="ctr" defTabSz="914400" rtl="0" eaLnBrk="1" latinLnBrk="0" hangingPunct="1">
              <a:lnSpc>
                <a:spcPct val="110000"/>
              </a:lnSpc>
              <a:spcBef>
                <a:spcPts val="700"/>
              </a:spcBef>
              <a:buClr>
                <a:schemeClr val="tx2"/>
              </a:buClr>
              <a:buFont typeface="Arial" panose="020B0604020202020204" pitchFamily="34" charset="0"/>
              <a:buNone/>
              <a:defRPr sz="1800" kern="1200">
                <a:solidFill>
                  <a:schemeClr val="tx1">
                    <a:lumMod val="65000"/>
                    <a:lumOff val="35000"/>
                  </a:schemeClr>
                </a:solidFill>
                <a:latin typeface="+mn-lt"/>
                <a:ea typeface="+mn-ea"/>
                <a:cs typeface="+mn-cs"/>
              </a:defRPr>
            </a:lvl3pPr>
            <a:lvl4pPr marL="1371600" indent="0" algn="ctr" defTabSz="914400" rtl="0" eaLnBrk="1" latinLnBrk="0" hangingPunct="1">
              <a:lnSpc>
                <a:spcPct val="110000"/>
              </a:lnSpc>
              <a:spcBef>
                <a:spcPts val="700"/>
              </a:spcBef>
              <a:buClr>
                <a:schemeClr val="tx2"/>
              </a:buClr>
              <a:buFont typeface="Gill Sans MT" panose="020B0502020104020203" pitchFamily="34" charset="0"/>
              <a:buNone/>
              <a:defRPr sz="1600" kern="1200">
                <a:solidFill>
                  <a:schemeClr val="tx1">
                    <a:lumMod val="65000"/>
                    <a:lumOff val="35000"/>
                  </a:schemeClr>
                </a:solidFill>
                <a:latin typeface="+mn-lt"/>
                <a:ea typeface="+mn-ea"/>
                <a:cs typeface="+mn-cs"/>
              </a:defRPr>
            </a:lvl4pPr>
            <a:lvl5pPr marL="1828800" indent="0" algn="ctr" defTabSz="914400" rtl="0" eaLnBrk="1" latinLnBrk="0" hangingPunct="1">
              <a:lnSpc>
                <a:spcPct val="110000"/>
              </a:lnSpc>
              <a:spcBef>
                <a:spcPts val="700"/>
              </a:spcBef>
              <a:buClr>
                <a:schemeClr val="tx2"/>
              </a:buClr>
              <a:buFont typeface="Arial" panose="020B0604020202020204" pitchFamily="34" charset="0"/>
              <a:buNone/>
              <a:defRPr sz="1600" kern="1200">
                <a:solidFill>
                  <a:schemeClr val="tx1">
                    <a:lumMod val="65000"/>
                    <a:lumOff val="35000"/>
                  </a:schemeClr>
                </a:solidFill>
                <a:latin typeface="+mn-lt"/>
                <a:ea typeface="+mn-ea"/>
                <a:cs typeface="+mn-cs"/>
              </a:defRPr>
            </a:lvl5pPr>
            <a:lvl6pPr marL="2286000" indent="0" algn="ctr" defTabSz="914400" rtl="0" eaLnBrk="1" latinLnBrk="0" hangingPunct="1">
              <a:lnSpc>
                <a:spcPct val="110000"/>
              </a:lnSpc>
              <a:spcBef>
                <a:spcPts val="700"/>
              </a:spcBef>
              <a:buClr>
                <a:schemeClr val="tx2"/>
              </a:buClr>
              <a:buFont typeface="Gill Sans MT" panose="020B0502020104020203" pitchFamily="34" charset="0"/>
              <a:buNone/>
              <a:defRPr sz="1600" kern="1200">
                <a:solidFill>
                  <a:schemeClr val="tx1">
                    <a:lumMod val="65000"/>
                    <a:lumOff val="35000"/>
                  </a:schemeClr>
                </a:solidFill>
                <a:latin typeface="+mn-lt"/>
                <a:ea typeface="+mn-ea"/>
                <a:cs typeface="+mn-cs"/>
              </a:defRPr>
            </a:lvl6pPr>
            <a:lvl7pPr marL="2743200" indent="0" algn="ctr" defTabSz="914400" rtl="0" eaLnBrk="1" latinLnBrk="0" hangingPunct="1">
              <a:lnSpc>
                <a:spcPct val="110000"/>
              </a:lnSpc>
              <a:spcBef>
                <a:spcPts val="700"/>
              </a:spcBef>
              <a:buClr>
                <a:schemeClr val="tx2"/>
              </a:buClr>
              <a:buFont typeface="Arial" panose="020B0604020202020204" pitchFamily="34" charset="0"/>
              <a:buNone/>
              <a:defRPr sz="1600" kern="1200">
                <a:solidFill>
                  <a:schemeClr val="tx1">
                    <a:lumMod val="65000"/>
                    <a:lumOff val="35000"/>
                  </a:schemeClr>
                </a:solidFill>
                <a:latin typeface="+mn-lt"/>
                <a:ea typeface="+mn-ea"/>
                <a:cs typeface="+mn-cs"/>
              </a:defRPr>
            </a:lvl7pPr>
            <a:lvl8pPr marL="3200400" indent="0" algn="ctr" defTabSz="914400" rtl="0" eaLnBrk="1" latinLnBrk="0" hangingPunct="1">
              <a:lnSpc>
                <a:spcPct val="110000"/>
              </a:lnSpc>
              <a:spcBef>
                <a:spcPts val="700"/>
              </a:spcBef>
              <a:buClr>
                <a:schemeClr val="tx2"/>
              </a:buClr>
              <a:buFont typeface="Gill Sans MT" panose="020B0502020104020203" pitchFamily="34" charset="0"/>
              <a:buNone/>
              <a:defRPr sz="1600" kern="1200" baseline="0">
                <a:solidFill>
                  <a:schemeClr val="tx1">
                    <a:lumMod val="65000"/>
                    <a:lumOff val="35000"/>
                  </a:schemeClr>
                </a:solidFill>
                <a:latin typeface="+mn-lt"/>
                <a:ea typeface="+mn-ea"/>
                <a:cs typeface="+mn-cs"/>
              </a:defRPr>
            </a:lvl8pPr>
            <a:lvl9pPr marL="3657600" indent="0" algn="ctr" defTabSz="914400" rtl="0" eaLnBrk="1" latinLnBrk="0" hangingPunct="1">
              <a:lnSpc>
                <a:spcPct val="110000"/>
              </a:lnSpc>
              <a:spcBef>
                <a:spcPts val="700"/>
              </a:spcBef>
              <a:buClr>
                <a:schemeClr val="tx2"/>
              </a:buClr>
              <a:buFont typeface="Arial" panose="020B0604020202020204" pitchFamily="34" charset="0"/>
              <a:buNone/>
              <a:defRPr sz="1600" kern="1200" baseline="0">
                <a:solidFill>
                  <a:schemeClr val="tx1">
                    <a:lumMod val="65000"/>
                    <a:lumOff val="35000"/>
                  </a:schemeClr>
                </a:solidFill>
                <a:latin typeface="+mn-lt"/>
                <a:ea typeface="+mn-ea"/>
                <a:cs typeface="+mn-cs"/>
              </a:defRPr>
            </a:lvl9pPr>
          </a:lstStyle>
          <a:p>
            <a:pPr algn="l">
              <a:buClr>
                <a:srgbClr val="0B082E"/>
              </a:buClr>
            </a:pPr>
            <a:r>
              <a:rPr lang="zh-TW" altLang="en-US" sz="2600" dirty="0" smtClean="0">
                <a:solidFill>
                  <a:prstClr val="black">
                    <a:lumMod val="95000"/>
                    <a:lumOff val="5000"/>
                  </a:prstClr>
                </a:solidFill>
                <a:effectLst>
                  <a:outerShdw blurRad="38100" dist="38100" dir="2700000" algn="tl">
                    <a:srgbClr val="000000">
                      <a:alpha val="43137"/>
                    </a:srgbClr>
                  </a:outerShdw>
                </a:effectLst>
              </a:rPr>
              <a:t>*介紹</a:t>
            </a:r>
            <a:endParaRPr lang="en-US" altLang="zh-TW" sz="2600" dirty="0" smtClean="0">
              <a:solidFill>
                <a:prstClr val="black">
                  <a:lumMod val="95000"/>
                  <a:lumOff val="5000"/>
                </a:prstClr>
              </a:solidFill>
              <a:effectLst>
                <a:outerShdw blurRad="38100" dist="38100" dir="2700000" algn="tl">
                  <a:srgbClr val="000000">
                    <a:alpha val="43137"/>
                  </a:srgbClr>
                </a:outerShdw>
              </a:effectLst>
            </a:endParaRPr>
          </a:p>
          <a:p>
            <a:pPr algn="l">
              <a:buClr>
                <a:srgbClr val="0B082E"/>
              </a:buClr>
            </a:pPr>
            <a:r>
              <a:rPr lang="zh-TW" altLang="en-US" dirty="0" smtClean="0">
                <a:solidFill>
                  <a:prstClr val="black">
                    <a:lumMod val="95000"/>
                    <a:lumOff val="5000"/>
                  </a:prstClr>
                </a:solidFill>
              </a:rPr>
              <a:t>一月一主題，工作坊形式進行，以輕鬆愉快的方式增進閱讀能力</a:t>
            </a:r>
            <a:endParaRPr lang="en-US" altLang="zh-TW" dirty="0" smtClean="0">
              <a:solidFill>
                <a:prstClr val="black">
                  <a:lumMod val="95000"/>
                  <a:lumOff val="5000"/>
                </a:prstClr>
              </a:solidFill>
            </a:endParaRPr>
          </a:p>
          <a:p>
            <a:pPr algn="l">
              <a:buClr>
                <a:srgbClr val="0B082E"/>
              </a:buClr>
            </a:pPr>
            <a:endParaRPr lang="zh-TW" altLang="en-US" dirty="0">
              <a:solidFill>
                <a:srgbClr val="0B082E"/>
              </a:solidFill>
            </a:endParaRPr>
          </a:p>
        </p:txBody>
      </p:sp>
      <p:sp>
        <p:nvSpPr>
          <p:cNvPr id="11" name="副標題 2"/>
          <p:cNvSpPr txBox="1">
            <a:spLocks/>
          </p:cNvSpPr>
          <p:nvPr/>
        </p:nvSpPr>
        <p:spPr>
          <a:xfrm>
            <a:off x="4212518" y="5029712"/>
            <a:ext cx="3835020" cy="1199080"/>
          </a:xfrm>
          <a:prstGeom prst="rect">
            <a:avLst/>
          </a:prstGeom>
        </p:spPr>
        <p:txBody>
          <a:bodyPr vert="horz" lIns="91440" tIns="45720" rIns="91440" bIns="45720" rtlCol="0" anchor="t">
            <a:normAutofit/>
          </a:bodyPr>
          <a:lstStyle>
            <a:lvl1pPr marL="0" indent="0" algn="ctr" defTabSz="914400" rtl="0" eaLnBrk="1" latinLnBrk="0" hangingPunct="1">
              <a:lnSpc>
                <a:spcPct val="100000"/>
              </a:lnSpc>
              <a:spcBef>
                <a:spcPts val="700"/>
              </a:spcBef>
              <a:buClr>
                <a:schemeClr val="tx2"/>
              </a:buClr>
              <a:buFont typeface="Arial" panose="020B0604020202020204" pitchFamily="34" charset="0"/>
              <a:buNone/>
              <a:defRPr sz="2000" b="1" i="0" kern="1200" cap="all" spc="400" baseline="0">
                <a:solidFill>
                  <a:schemeClr val="tx2"/>
                </a:solidFill>
                <a:latin typeface="+mn-lt"/>
                <a:ea typeface="+mn-ea"/>
                <a:cs typeface="+mn-cs"/>
              </a:defRPr>
            </a:lvl1pPr>
            <a:lvl2pPr marL="457200" indent="0" algn="ctr" defTabSz="914400" rtl="0" eaLnBrk="1" latinLnBrk="0" hangingPunct="1">
              <a:lnSpc>
                <a:spcPct val="110000"/>
              </a:lnSpc>
              <a:spcBef>
                <a:spcPts val="700"/>
              </a:spcBef>
              <a:buClr>
                <a:schemeClr val="tx2"/>
              </a:buClr>
              <a:buFont typeface="Gill Sans MT" panose="020B0502020104020203" pitchFamily="34" charset="0"/>
              <a:buNone/>
              <a:defRPr sz="2000" kern="1200">
                <a:solidFill>
                  <a:schemeClr val="tx1">
                    <a:lumMod val="65000"/>
                    <a:lumOff val="35000"/>
                  </a:schemeClr>
                </a:solidFill>
                <a:latin typeface="+mn-lt"/>
                <a:ea typeface="+mn-ea"/>
                <a:cs typeface="+mn-cs"/>
              </a:defRPr>
            </a:lvl2pPr>
            <a:lvl3pPr marL="914400" indent="0" algn="ctr" defTabSz="914400" rtl="0" eaLnBrk="1" latinLnBrk="0" hangingPunct="1">
              <a:lnSpc>
                <a:spcPct val="110000"/>
              </a:lnSpc>
              <a:spcBef>
                <a:spcPts val="700"/>
              </a:spcBef>
              <a:buClr>
                <a:schemeClr val="tx2"/>
              </a:buClr>
              <a:buFont typeface="Arial" panose="020B0604020202020204" pitchFamily="34" charset="0"/>
              <a:buNone/>
              <a:defRPr sz="1800" kern="1200">
                <a:solidFill>
                  <a:schemeClr val="tx1">
                    <a:lumMod val="65000"/>
                    <a:lumOff val="35000"/>
                  </a:schemeClr>
                </a:solidFill>
                <a:latin typeface="+mn-lt"/>
                <a:ea typeface="+mn-ea"/>
                <a:cs typeface="+mn-cs"/>
              </a:defRPr>
            </a:lvl3pPr>
            <a:lvl4pPr marL="1371600" indent="0" algn="ctr" defTabSz="914400" rtl="0" eaLnBrk="1" latinLnBrk="0" hangingPunct="1">
              <a:lnSpc>
                <a:spcPct val="110000"/>
              </a:lnSpc>
              <a:spcBef>
                <a:spcPts val="700"/>
              </a:spcBef>
              <a:buClr>
                <a:schemeClr val="tx2"/>
              </a:buClr>
              <a:buFont typeface="Gill Sans MT" panose="020B0502020104020203" pitchFamily="34" charset="0"/>
              <a:buNone/>
              <a:defRPr sz="1600" kern="1200">
                <a:solidFill>
                  <a:schemeClr val="tx1">
                    <a:lumMod val="65000"/>
                    <a:lumOff val="35000"/>
                  </a:schemeClr>
                </a:solidFill>
                <a:latin typeface="+mn-lt"/>
                <a:ea typeface="+mn-ea"/>
                <a:cs typeface="+mn-cs"/>
              </a:defRPr>
            </a:lvl4pPr>
            <a:lvl5pPr marL="1828800" indent="0" algn="ctr" defTabSz="914400" rtl="0" eaLnBrk="1" latinLnBrk="0" hangingPunct="1">
              <a:lnSpc>
                <a:spcPct val="110000"/>
              </a:lnSpc>
              <a:spcBef>
                <a:spcPts val="700"/>
              </a:spcBef>
              <a:buClr>
                <a:schemeClr val="tx2"/>
              </a:buClr>
              <a:buFont typeface="Arial" panose="020B0604020202020204" pitchFamily="34" charset="0"/>
              <a:buNone/>
              <a:defRPr sz="1600" kern="1200">
                <a:solidFill>
                  <a:schemeClr val="tx1">
                    <a:lumMod val="65000"/>
                    <a:lumOff val="35000"/>
                  </a:schemeClr>
                </a:solidFill>
                <a:latin typeface="+mn-lt"/>
                <a:ea typeface="+mn-ea"/>
                <a:cs typeface="+mn-cs"/>
              </a:defRPr>
            </a:lvl5pPr>
            <a:lvl6pPr marL="2286000" indent="0" algn="ctr" defTabSz="914400" rtl="0" eaLnBrk="1" latinLnBrk="0" hangingPunct="1">
              <a:lnSpc>
                <a:spcPct val="110000"/>
              </a:lnSpc>
              <a:spcBef>
                <a:spcPts val="700"/>
              </a:spcBef>
              <a:buClr>
                <a:schemeClr val="tx2"/>
              </a:buClr>
              <a:buFont typeface="Gill Sans MT" panose="020B0502020104020203" pitchFamily="34" charset="0"/>
              <a:buNone/>
              <a:defRPr sz="1600" kern="1200">
                <a:solidFill>
                  <a:schemeClr val="tx1">
                    <a:lumMod val="65000"/>
                    <a:lumOff val="35000"/>
                  </a:schemeClr>
                </a:solidFill>
                <a:latin typeface="+mn-lt"/>
                <a:ea typeface="+mn-ea"/>
                <a:cs typeface="+mn-cs"/>
              </a:defRPr>
            </a:lvl6pPr>
            <a:lvl7pPr marL="2743200" indent="0" algn="ctr" defTabSz="914400" rtl="0" eaLnBrk="1" latinLnBrk="0" hangingPunct="1">
              <a:lnSpc>
                <a:spcPct val="110000"/>
              </a:lnSpc>
              <a:spcBef>
                <a:spcPts val="700"/>
              </a:spcBef>
              <a:buClr>
                <a:schemeClr val="tx2"/>
              </a:buClr>
              <a:buFont typeface="Arial" panose="020B0604020202020204" pitchFamily="34" charset="0"/>
              <a:buNone/>
              <a:defRPr sz="1600" kern="1200">
                <a:solidFill>
                  <a:schemeClr val="tx1">
                    <a:lumMod val="65000"/>
                    <a:lumOff val="35000"/>
                  </a:schemeClr>
                </a:solidFill>
                <a:latin typeface="+mn-lt"/>
                <a:ea typeface="+mn-ea"/>
                <a:cs typeface="+mn-cs"/>
              </a:defRPr>
            </a:lvl7pPr>
            <a:lvl8pPr marL="3200400" indent="0" algn="ctr" defTabSz="914400" rtl="0" eaLnBrk="1" latinLnBrk="0" hangingPunct="1">
              <a:lnSpc>
                <a:spcPct val="110000"/>
              </a:lnSpc>
              <a:spcBef>
                <a:spcPts val="700"/>
              </a:spcBef>
              <a:buClr>
                <a:schemeClr val="tx2"/>
              </a:buClr>
              <a:buFont typeface="Gill Sans MT" panose="020B0502020104020203" pitchFamily="34" charset="0"/>
              <a:buNone/>
              <a:defRPr sz="1600" kern="1200" baseline="0">
                <a:solidFill>
                  <a:schemeClr val="tx1">
                    <a:lumMod val="65000"/>
                    <a:lumOff val="35000"/>
                  </a:schemeClr>
                </a:solidFill>
                <a:latin typeface="+mn-lt"/>
                <a:ea typeface="+mn-ea"/>
                <a:cs typeface="+mn-cs"/>
              </a:defRPr>
            </a:lvl8pPr>
            <a:lvl9pPr marL="3657600" indent="0" algn="ctr" defTabSz="914400" rtl="0" eaLnBrk="1" latinLnBrk="0" hangingPunct="1">
              <a:lnSpc>
                <a:spcPct val="110000"/>
              </a:lnSpc>
              <a:spcBef>
                <a:spcPts val="700"/>
              </a:spcBef>
              <a:buClr>
                <a:schemeClr val="tx2"/>
              </a:buClr>
              <a:buFont typeface="Arial" panose="020B0604020202020204" pitchFamily="34" charset="0"/>
              <a:buNone/>
              <a:defRPr sz="1600" kern="1200" baseline="0">
                <a:solidFill>
                  <a:schemeClr val="tx1">
                    <a:lumMod val="65000"/>
                    <a:lumOff val="35000"/>
                  </a:schemeClr>
                </a:solidFill>
                <a:latin typeface="+mn-lt"/>
                <a:ea typeface="+mn-ea"/>
                <a:cs typeface="+mn-cs"/>
              </a:defRPr>
            </a:lvl9pPr>
          </a:lstStyle>
          <a:p>
            <a:pPr algn="l">
              <a:buClr>
                <a:srgbClr val="0B082E"/>
              </a:buClr>
            </a:pPr>
            <a:r>
              <a:rPr lang="zh-TW" altLang="en-US" sz="2600" dirty="0" smtClean="0">
                <a:solidFill>
                  <a:prstClr val="black">
                    <a:lumMod val="95000"/>
                    <a:lumOff val="5000"/>
                  </a:prstClr>
                </a:solidFill>
                <a:effectLst>
                  <a:outerShdw blurRad="38100" dist="38100" dir="2700000" algn="tl">
                    <a:srgbClr val="000000">
                      <a:alpha val="43137"/>
                    </a:srgbClr>
                  </a:outerShdw>
                </a:effectLst>
              </a:rPr>
              <a:t>*對象：</a:t>
            </a:r>
            <a:r>
              <a:rPr lang="zh-TW" altLang="en-US" dirty="0" smtClean="0">
                <a:solidFill>
                  <a:prstClr val="black">
                    <a:lumMod val="95000"/>
                    <a:lumOff val="5000"/>
                  </a:prstClr>
                </a:solidFill>
              </a:rPr>
              <a:t>小朋友、家長</a:t>
            </a:r>
            <a:endParaRPr lang="en-US" altLang="zh-TW" dirty="0" smtClean="0">
              <a:solidFill>
                <a:prstClr val="black">
                  <a:lumMod val="95000"/>
                  <a:lumOff val="5000"/>
                </a:prstClr>
              </a:solidFill>
            </a:endParaRPr>
          </a:p>
          <a:p>
            <a:pPr algn="l">
              <a:buClr>
                <a:srgbClr val="0B082E"/>
              </a:buClr>
            </a:pPr>
            <a:r>
              <a:rPr lang="zh-TW" altLang="en-US" sz="2600" dirty="0" smtClean="0">
                <a:solidFill>
                  <a:prstClr val="black">
                    <a:lumMod val="95000"/>
                    <a:lumOff val="5000"/>
                  </a:prstClr>
                </a:solidFill>
                <a:effectLst>
                  <a:outerShdw blurRad="38100" dist="38100" dir="2700000" algn="tl">
                    <a:srgbClr val="000000">
                      <a:alpha val="43137"/>
                    </a:srgbClr>
                  </a:outerShdw>
                </a:effectLst>
              </a:rPr>
              <a:t>*</a:t>
            </a:r>
            <a:r>
              <a:rPr lang="zh-TW" altLang="en-US" sz="2600" dirty="0">
                <a:solidFill>
                  <a:prstClr val="black">
                    <a:lumMod val="95000"/>
                    <a:lumOff val="5000"/>
                  </a:prstClr>
                </a:solidFill>
                <a:effectLst>
                  <a:outerShdw blurRad="38100" dist="38100" dir="2700000" algn="tl">
                    <a:srgbClr val="000000">
                      <a:alpha val="43137"/>
                    </a:srgbClr>
                  </a:outerShdw>
                </a:effectLst>
              </a:rPr>
              <a:t>地點</a:t>
            </a:r>
            <a:r>
              <a:rPr lang="zh-TW" altLang="en-US" sz="2600" dirty="0" smtClean="0">
                <a:solidFill>
                  <a:prstClr val="black">
                    <a:lumMod val="95000"/>
                    <a:lumOff val="5000"/>
                  </a:prstClr>
                </a:solidFill>
                <a:effectLst>
                  <a:outerShdw blurRad="38100" dist="38100" dir="2700000" algn="tl">
                    <a:srgbClr val="000000">
                      <a:alpha val="43137"/>
                    </a:srgbClr>
                  </a:outerShdw>
                </a:effectLst>
              </a:rPr>
              <a:t>：</a:t>
            </a:r>
            <a:r>
              <a:rPr lang="zh-TW" altLang="en-US" dirty="0" smtClean="0">
                <a:solidFill>
                  <a:prstClr val="black">
                    <a:lumMod val="95000"/>
                    <a:lumOff val="5000"/>
                  </a:prstClr>
                </a:solidFill>
              </a:rPr>
              <a:t>圖書館、教室</a:t>
            </a:r>
            <a:endParaRPr lang="en-US" altLang="zh-TW" dirty="0" smtClean="0">
              <a:solidFill>
                <a:prstClr val="black">
                  <a:lumMod val="95000"/>
                  <a:lumOff val="5000"/>
                </a:prstClr>
              </a:solidFill>
            </a:endParaRPr>
          </a:p>
          <a:p>
            <a:pPr algn="l">
              <a:buClr>
                <a:srgbClr val="0B082E"/>
              </a:buClr>
            </a:pPr>
            <a:endParaRPr lang="en-US" altLang="zh-TW" dirty="0">
              <a:solidFill>
                <a:prstClr val="black">
                  <a:lumMod val="95000"/>
                  <a:lumOff val="5000"/>
                </a:prstClr>
              </a:solidFill>
            </a:endParaRPr>
          </a:p>
        </p:txBody>
      </p:sp>
      <p:sp>
        <p:nvSpPr>
          <p:cNvPr id="12" name="副標題 2"/>
          <p:cNvSpPr txBox="1">
            <a:spLocks/>
          </p:cNvSpPr>
          <p:nvPr/>
        </p:nvSpPr>
        <p:spPr>
          <a:xfrm>
            <a:off x="1119528" y="487916"/>
            <a:ext cx="2916514" cy="2072984"/>
          </a:xfrm>
          <a:prstGeom prst="rect">
            <a:avLst/>
          </a:prstGeom>
        </p:spPr>
        <p:txBody>
          <a:bodyPr vert="horz" lIns="91440" tIns="45720" rIns="91440" bIns="45720" rtlCol="0" anchor="t">
            <a:normAutofit/>
          </a:bodyPr>
          <a:lstStyle>
            <a:lvl1pPr marL="0" indent="0" algn="ctr" defTabSz="914400" rtl="0" eaLnBrk="1" latinLnBrk="0" hangingPunct="1">
              <a:lnSpc>
                <a:spcPct val="100000"/>
              </a:lnSpc>
              <a:spcBef>
                <a:spcPts val="700"/>
              </a:spcBef>
              <a:buClr>
                <a:schemeClr val="tx2"/>
              </a:buClr>
              <a:buFont typeface="Arial" panose="020B0604020202020204" pitchFamily="34" charset="0"/>
              <a:buNone/>
              <a:defRPr sz="2000" b="1" i="0" kern="1200" cap="all" spc="400" baseline="0">
                <a:solidFill>
                  <a:schemeClr val="tx2"/>
                </a:solidFill>
                <a:latin typeface="+mn-lt"/>
                <a:ea typeface="+mn-ea"/>
                <a:cs typeface="+mn-cs"/>
              </a:defRPr>
            </a:lvl1pPr>
            <a:lvl2pPr marL="457200" indent="0" algn="ctr" defTabSz="914400" rtl="0" eaLnBrk="1" latinLnBrk="0" hangingPunct="1">
              <a:lnSpc>
                <a:spcPct val="110000"/>
              </a:lnSpc>
              <a:spcBef>
                <a:spcPts val="700"/>
              </a:spcBef>
              <a:buClr>
                <a:schemeClr val="tx2"/>
              </a:buClr>
              <a:buFont typeface="Gill Sans MT" panose="020B0502020104020203" pitchFamily="34" charset="0"/>
              <a:buNone/>
              <a:defRPr sz="2000" kern="1200">
                <a:solidFill>
                  <a:schemeClr val="tx1">
                    <a:lumMod val="65000"/>
                    <a:lumOff val="35000"/>
                  </a:schemeClr>
                </a:solidFill>
                <a:latin typeface="+mn-lt"/>
                <a:ea typeface="+mn-ea"/>
                <a:cs typeface="+mn-cs"/>
              </a:defRPr>
            </a:lvl2pPr>
            <a:lvl3pPr marL="914400" indent="0" algn="ctr" defTabSz="914400" rtl="0" eaLnBrk="1" latinLnBrk="0" hangingPunct="1">
              <a:lnSpc>
                <a:spcPct val="110000"/>
              </a:lnSpc>
              <a:spcBef>
                <a:spcPts val="700"/>
              </a:spcBef>
              <a:buClr>
                <a:schemeClr val="tx2"/>
              </a:buClr>
              <a:buFont typeface="Arial" panose="020B0604020202020204" pitchFamily="34" charset="0"/>
              <a:buNone/>
              <a:defRPr sz="1800" kern="1200">
                <a:solidFill>
                  <a:schemeClr val="tx1">
                    <a:lumMod val="65000"/>
                    <a:lumOff val="35000"/>
                  </a:schemeClr>
                </a:solidFill>
                <a:latin typeface="+mn-lt"/>
                <a:ea typeface="+mn-ea"/>
                <a:cs typeface="+mn-cs"/>
              </a:defRPr>
            </a:lvl3pPr>
            <a:lvl4pPr marL="1371600" indent="0" algn="ctr" defTabSz="914400" rtl="0" eaLnBrk="1" latinLnBrk="0" hangingPunct="1">
              <a:lnSpc>
                <a:spcPct val="110000"/>
              </a:lnSpc>
              <a:spcBef>
                <a:spcPts val="700"/>
              </a:spcBef>
              <a:buClr>
                <a:schemeClr val="tx2"/>
              </a:buClr>
              <a:buFont typeface="Gill Sans MT" panose="020B0502020104020203" pitchFamily="34" charset="0"/>
              <a:buNone/>
              <a:defRPr sz="1600" kern="1200">
                <a:solidFill>
                  <a:schemeClr val="tx1">
                    <a:lumMod val="65000"/>
                    <a:lumOff val="35000"/>
                  </a:schemeClr>
                </a:solidFill>
                <a:latin typeface="+mn-lt"/>
                <a:ea typeface="+mn-ea"/>
                <a:cs typeface="+mn-cs"/>
              </a:defRPr>
            </a:lvl4pPr>
            <a:lvl5pPr marL="1828800" indent="0" algn="ctr" defTabSz="914400" rtl="0" eaLnBrk="1" latinLnBrk="0" hangingPunct="1">
              <a:lnSpc>
                <a:spcPct val="110000"/>
              </a:lnSpc>
              <a:spcBef>
                <a:spcPts val="700"/>
              </a:spcBef>
              <a:buClr>
                <a:schemeClr val="tx2"/>
              </a:buClr>
              <a:buFont typeface="Arial" panose="020B0604020202020204" pitchFamily="34" charset="0"/>
              <a:buNone/>
              <a:defRPr sz="1600" kern="1200">
                <a:solidFill>
                  <a:schemeClr val="tx1">
                    <a:lumMod val="65000"/>
                    <a:lumOff val="35000"/>
                  </a:schemeClr>
                </a:solidFill>
                <a:latin typeface="+mn-lt"/>
                <a:ea typeface="+mn-ea"/>
                <a:cs typeface="+mn-cs"/>
              </a:defRPr>
            </a:lvl5pPr>
            <a:lvl6pPr marL="2286000" indent="0" algn="ctr" defTabSz="914400" rtl="0" eaLnBrk="1" latinLnBrk="0" hangingPunct="1">
              <a:lnSpc>
                <a:spcPct val="110000"/>
              </a:lnSpc>
              <a:spcBef>
                <a:spcPts val="700"/>
              </a:spcBef>
              <a:buClr>
                <a:schemeClr val="tx2"/>
              </a:buClr>
              <a:buFont typeface="Gill Sans MT" panose="020B0502020104020203" pitchFamily="34" charset="0"/>
              <a:buNone/>
              <a:defRPr sz="1600" kern="1200">
                <a:solidFill>
                  <a:schemeClr val="tx1">
                    <a:lumMod val="65000"/>
                    <a:lumOff val="35000"/>
                  </a:schemeClr>
                </a:solidFill>
                <a:latin typeface="+mn-lt"/>
                <a:ea typeface="+mn-ea"/>
                <a:cs typeface="+mn-cs"/>
              </a:defRPr>
            </a:lvl6pPr>
            <a:lvl7pPr marL="2743200" indent="0" algn="ctr" defTabSz="914400" rtl="0" eaLnBrk="1" latinLnBrk="0" hangingPunct="1">
              <a:lnSpc>
                <a:spcPct val="110000"/>
              </a:lnSpc>
              <a:spcBef>
                <a:spcPts val="700"/>
              </a:spcBef>
              <a:buClr>
                <a:schemeClr val="tx2"/>
              </a:buClr>
              <a:buFont typeface="Arial" panose="020B0604020202020204" pitchFamily="34" charset="0"/>
              <a:buNone/>
              <a:defRPr sz="1600" kern="1200">
                <a:solidFill>
                  <a:schemeClr val="tx1">
                    <a:lumMod val="65000"/>
                    <a:lumOff val="35000"/>
                  </a:schemeClr>
                </a:solidFill>
                <a:latin typeface="+mn-lt"/>
                <a:ea typeface="+mn-ea"/>
                <a:cs typeface="+mn-cs"/>
              </a:defRPr>
            </a:lvl7pPr>
            <a:lvl8pPr marL="3200400" indent="0" algn="ctr" defTabSz="914400" rtl="0" eaLnBrk="1" latinLnBrk="0" hangingPunct="1">
              <a:lnSpc>
                <a:spcPct val="110000"/>
              </a:lnSpc>
              <a:spcBef>
                <a:spcPts val="700"/>
              </a:spcBef>
              <a:buClr>
                <a:schemeClr val="tx2"/>
              </a:buClr>
              <a:buFont typeface="Gill Sans MT" panose="020B0502020104020203" pitchFamily="34" charset="0"/>
              <a:buNone/>
              <a:defRPr sz="1600" kern="1200" baseline="0">
                <a:solidFill>
                  <a:schemeClr val="tx1">
                    <a:lumMod val="65000"/>
                    <a:lumOff val="35000"/>
                  </a:schemeClr>
                </a:solidFill>
                <a:latin typeface="+mn-lt"/>
                <a:ea typeface="+mn-ea"/>
                <a:cs typeface="+mn-cs"/>
              </a:defRPr>
            </a:lvl8pPr>
            <a:lvl9pPr marL="3657600" indent="0" algn="ctr" defTabSz="914400" rtl="0" eaLnBrk="1" latinLnBrk="0" hangingPunct="1">
              <a:lnSpc>
                <a:spcPct val="110000"/>
              </a:lnSpc>
              <a:spcBef>
                <a:spcPts val="700"/>
              </a:spcBef>
              <a:buClr>
                <a:schemeClr val="tx2"/>
              </a:buClr>
              <a:buFont typeface="Arial" panose="020B0604020202020204" pitchFamily="34" charset="0"/>
              <a:buNone/>
              <a:defRPr sz="1600" kern="1200" baseline="0">
                <a:solidFill>
                  <a:schemeClr val="tx1">
                    <a:lumMod val="65000"/>
                    <a:lumOff val="35000"/>
                  </a:schemeClr>
                </a:solidFill>
                <a:latin typeface="+mn-lt"/>
                <a:ea typeface="+mn-ea"/>
                <a:cs typeface="+mn-cs"/>
              </a:defRPr>
            </a:lvl9pPr>
          </a:lstStyle>
          <a:p>
            <a:pPr algn="l">
              <a:buClr>
                <a:srgbClr val="0B082E"/>
              </a:buClr>
            </a:pPr>
            <a:r>
              <a:rPr lang="zh-TW" altLang="en-US" sz="2600" dirty="0" smtClean="0">
                <a:solidFill>
                  <a:prstClr val="black">
                    <a:lumMod val="95000"/>
                    <a:lumOff val="5000"/>
                  </a:prstClr>
                </a:solidFill>
                <a:effectLst>
                  <a:outerShdw blurRad="38100" dist="38100" dir="2700000" algn="tl">
                    <a:srgbClr val="000000">
                      <a:alpha val="43137"/>
                    </a:srgbClr>
                  </a:outerShdw>
                </a:effectLst>
              </a:rPr>
              <a:t>*預期效益</a:t>
            </a:r>
            <a:endParaRPr lang="en-US" altLang="zh-TW" sz="2600" dirty="0" smtClean="0">
              <a:solidFill>
                <a:prstClr val="black">
                  <a:lumMod val="95000"/>
                  <a:lumOff val="5000"/>
                </a:prstClr>
              </a:solidFill>
              <a:effectLst>
                <a:outerShdw blurRad="38100" dist="38100" dir="2700000" algn="tl">
                  <a:srgbClr val="000000">
                    <a:alpha val="43137"/>
                  </a:srgbClr>
                </a:outerShdw>
              </a:effectLst>
            </a:endParaRPr>
          </a:p>
          <a:p>
            <a:pPr marL="342900" indent="-342900" algn="l">
              <a:buClr>
                <a:srgbClr val="0B082E"/>
              </a:buClr>
              <a:buFont typeface="Arial" panose="020B0604020202020204" pitchFamily="34" charset="0"/>
              <a:buChar char="•"/>
            </a:pPr>
            <a:r>
              <a:rPr lang="zh-TW" altLang="en-US" dirty="0" smtClean="0">
                <a:solidFill>
                  <a:prstClr val="black">
                    <a:lumMod val="95000"/>
                    <a:lumOff val="5000"/>
                  </a:prstClr>
                </a:solidFill>
              </a:rPr>
              <a:t>使</a:t>
            </a:r>
            <a:r>
              <a:rPr lang="en-US" altLang="zh-TW" dirty="0" smtClean="0">
                <a:solidFill>
                  <a:prstClr val="black">
                    <a:lumMod val="95000"/>
                    <a:lumOff val="5000"/>
                  </a:prstClr>
                </a:solidFill>
              </a:rPr>
              <a:t>7</a:t>
            </a:r>
            <a:r>
              <a:rPr lang="zh-TW" altLang="en-US" dirty="0" smtClean="0">
                <a:solidFill>
                  <a:prstClr val="black">
                    <a:lumMod val="95000"/>
                    <a:lumOff val="5000"/>
                  </a:prstClr>
                </a:solidFill>
              </a:rPr>
              <a:t>成師生善用圖書館資源</a:t>
            </a:r>
            <a:endParaRPr lang="en-US" altLang="zh-TW" dirty="0" smtClean="0">
              <a:solidFill>
                <a:prstClr val="black">
                  <a:lumMod val="95000"/>
                  <a:lumOff val="5000"/>
                </a:prstClr>
              </a:solidFill>
            </a:endParaRPr>
          </a:p>
          <a:p>
            <a:pPr marL="342900" indent="-342900" algn="l">
              <a:buClr>
                <a:srgbClr val="0B082E"/>
              </a:buClr>
              <a:buFont typeface="Arial" panose="020B0604020202020204" pitchFamily="34" charset="0"/>
              <a:buChar char="•"/>
            </a:pPr>
            <a:r>
              <a:rPr lang="zh-TW" altLang="en-US" dirty="0" smtClean="0">
                <a:solidFill>
                  <a:prstClr val="black">
                    <a:lumMod val="95000"/>
                    <a:lumOff val="5000"/>
                  </a:prstClr>
                </a:solidFill>
              </a:rPr>
              <a:t>彼此交流學習</a:t>
            </a:r>
            <a:endParaRPr lang="en-US" altLang="zh-TW" dirty="0" smtClean="0">
              <a:solidFill>
                <a:prstClr val="black">
                  <a:lumMod val="95000"/>
                  <a:lumOff val="5000"/>
                </a:prstClr>
              </a:solidFill>
            </a:endParaRPr>
          </a:p>
          <a:p>
            <a:pPr marL="342900" indent="-342900" algn="l">
              <a:buClr>
                <a:srgbClr val="0B082E"/>
              </a:buClr>
              <a:buFont typeface="Arial" panose="020B0604020202020204" pitchFamily="34" charset="0"/>
              <a:buChar char="•"/>
            </a:pPr>
            <a:r>
              <a:rPr lang="zh-TW" altLang="en-US" dirty="0" smtClean="0">
                <a:solidFill>
                  <a:prstClr val="black">
                    <a:lumMod val="95000"/>
                    <a:lumOff val="5000"/>
                  </a:prstClr>
                </a:solidFill>
              </a:rPr>
              <a:t>正面回饋達</a:t>
            </a:r>
            <a:r>
              <a:rPr lang="en-US" altLang="zh-TW" dirty="0" smtClean="0">
                <a:solidFill>
                  <a:prstClr val="black">
                    <a:lumMod val="95000"/>
                    <a:lumOff val="5000"/>
                  </a:prstClr>
                </a:solidFill>
              </a:rPr>
              <a:t>8</a:t>
            </a:r>
            <a:r>
              <a:rPr lang="zh-TW" altLang="en-US" dirty="0" smtClean="0">
                <a:solidFill>
                  <a:prstClr val="black">
                    <a:lumMod val="95000"/>
                    <a:lumOff val="5000"/>
                  </a:prstClr>
                </a:solidFill>
              </a:rPr>
              <a:t>成</a:t>
            </a:r>
            <a:endParaRPr lang="en-US" altLang="zh-TW" dirty="0" smtClean="0">
              <a:solidFill>
                <a:prstClr val="black">
                  <a:lumMod val="95000"/>
                  <a:lumOff val="5000"/>
                </a:prstClr>
              </a:solidFill>
            </a:endParaRPr>
          </a:p>
          <a:p>
            <a:pPr marL="342900" indent="-342900" algn="l">
              <a:buClr>
                <a:srgbClr val="0B082E"/>
              </a:buClr>
              <a:buFont typeface="Arial" panose="020B0604020202020204" pitchFamily="34" charset="0"/>
              <a:buChar char="•"/>
            </a:pPr>
            <a:endParaRPr lang="en-US" altLang="zh-TW" dirty="0" smtClean="0">
              <a:solidFill>
                <a:prstClr val="black">
                  <a:lumMod val="95000"/>
                  <a:lumOff val="5000"/>
                </a:prstClr>
              </a:solidFill>
            </a:endParaRPr>
          </a:p>
          <a:p>
            <a:pPr algn="l">
              <a:buClr>
                <a:srgbClr val="0B082E"/>
              </a:buClr>
            </a:pPr>
            <a:endParaRPr lang="zh-TW" altLang="en-US" dirty="0">
              <a:solidFill>
                <a:srgbClr val="0B082E"/>
              </a:solidFill>
            </a:endParaRPr>
          </a:p>
        </p:txBody>
      </p:sp>
      <p:sp>
        <p:nvSpPr>
          <p:cNvPr id="13" name="副標題 2"/>
          <p:cNvSpPr txBox="1">
            <a:spLocks/>
          </p:cNvSpPr>
          <p:nvPr/>
        </p:nvSpPr>
        <p:spPr>
          <a:xfrm>
            <a:off x="1007278" y="3558886"/>
            <a:ext cx="3393656" cy="663454"/>
          </a:xfrm>
          <a:prstGeom prst="rect">
            <a:avLst/>
          </a:prstGeom>
        </p:spPr>
        <p:txBody>
          <a:bodyPr vert="horz" lIns="91440" tIns="45720" rIns="91440" bIns="45720" rtlCol="0" anchor="t">
            <a:normAutofit/>
          </a:bodyPr>
          <a:lstStyle>
            <a:lvl1pPr marL="0" indent="0" algn="ctr" defTabSz="914400" rtl="0" eaLnBrk="1" latinLnBrk="0" hangingPunct="1">
              <a:lnSpc>
                <a:spcPct val="100000"/>
              </a:lnSpc>
              <a:spcBef>
                <a:spcPts val="700"/>
              </a:spcBef>
              <a:buClr>
                <a:schemeClr val="tx2"/>
              </a:buClr>
              <a:buFont typeface="Arial" panose="020B0604020202020204" pitchFamily="34" charset="0"/>
              <a:buNone/>
              <a:defRPr sz="2000" b="1" i="0" kern="1200" cap="all" spc="400" baseline="0">
                <a:solidFill>
                  <a:schemeClr val="tx2"/>
                </a:solidFill>
                <a:latin typeface="+mn-lt"/>
                <a:ea typeface="+mn-ea"/>
                <a:cs typeface="+mn-cs"/>
              </a:defRPr>
            </a:lvl1pPr>
            <a:lvl2pPr marL="457200" indent="0" algn="ctr" defTabSz="914400" rtl="0" eaLnBrk="1" latinLnBrk="0" hangingPunct="1">
              <a:lnSpc>
                <a:spcPct val="110000"/>
              </a:lnSpc>
              <a:spcBef>
                <a:spcPts val="700"/>
              </a:spcBef>
              <a:buClr>
                <a:schemeClr val="tx2"/>
              </a:buClr>
              <a:buFont typeface="Gill Sans MT" panose="020B0502020104020203" pitchFamily="34" charset="0"/>
              <a:buNone/>
              <a:defRPr sz="2000" kern="1200">
                <a:solidFill>
                  <a:schemeClr val="tx1">
                    <a:lumMod val="65000"/>
                    <a:lumOff val="35000"/>
                  </a:schemeClr>
                </a:solidFill>
                <a:latin typeface="+mn-lt"/>
                <a:ea typeface="+mn-ea"/>
                <a:cs typeface="+mn-cs"/>
              </a:defRPr>
            </a:lvl2pPr>
            <a:lvl3pPr marL="914400" indent="0" algn="ctr" defTabSz="914400" rtl="0" eaLnBrk="1" latinLnBrk="0" hangingPunct="1">
              <a:lnSpc>
                <a:spcPct val="110000"/>
              </a:lnSpc>
              <a:spcBef>
                <a:spcPts val="700"/>
              </a:spcBef>
              <a:buClr>
                <a:schemeClr val="tx2"/>
              </a:buClr>
              <a:buFont typeface="Arial" panose="020B0604020202020204" pitchFamily="34" charset="0"/>
              <a:buNone/>
              <a:defRPr sz="1800" kern="1200">
                <a:solidFill>
                  <a:schemeClr val="tx1">
                    <a:lumMod val="65000"/>
                    <a:lumOff val="35000"/>
                  </a:schemeClr>
                </a:solidFill>
                <a:latin typeface="+mn-lt"/>
                <a:ea typeface="+mn-ea"/>
                <a:cs typeface="+mn-cs"/>
              </a:defRPr>
            </a:lvl3pPr>
            <a:lvl4pPr marL="1371600" indent="0" algn="ctr" defTabSz="914400" rtl="0" eaLnBrk="1" latinLnBrk="0" hangingPunct="1">
              <a:lnSpc>
                <a:spcPct val="110000"/>
              </a:lnSpc>
              <a:spcBef>
                <a:spcPts val="700"/>
              </a:spcBef>
              <a:buClr>
                <a:schemeClr val="tx2"/>
              </a:buClr>
              <a:buFont typeface="Gill Sans MT" panose="020B0502020104020203" pitchFamily="34" charset="0"/>
              <a:buNone/>
              <a:defRPr sz="1600" kern="1200">
                <a:solidFill>
                  <a:schemeClr val="tx1">
                    <a:lumMod val="65000"/>
                    <a:lumOff val="35000"/>
                  </a:schemeClr>
                </a:solidFill>
                <a:latin typeface="+mn-lt"/>
                <a:ea typeface="+mn-ea"/>
                <a:cs typeface="+mn-cs"/>
              </a:defRPr>
            </a:lvl4pPr>
            <a:lvl5pPr marL="1828800" indent="0" algn="ctr" defTabSz="914400" rtl="0" eaLnBrk="1" latinLnBrk="0" hangingPunct="1">
              <a:lnSpc>
                <a:spcPct val="110000"/>
              </a:lnSpc>
              <a:spcBef>
                <a:spcPts val="700"/>
              </a:spcBef>
              <a:buClr>
                <a:schemeClr val="tx2"/>
              </a:buClr>
              <a:buFont typeface="Arial" panose="020B0604020202020204" pitchFamily="34" charset="0"/>
              <a:buNone/>
              <a:defRPr sz="1600" kern="1200">
                <a:solidFill>
                  <a:schemeClr val="tx1">
                    <a:lumMod val="65000"/>
                    <a:lumOff val="35000"/>
                  </a:schemeClr>
                </a:solidFill>
                <a:latin typeface="+mn-lt"/>
                <a:ea typeface="+mn-ea"/>
                <a:cs typeface="+mn-cs"/>
              </a:defRPr>
            </a:lvl5pPr>
            <a:lvl6pPr marL="2286000" indent="0" algn="ctr" defTabSz="914400" rtl="0" eaLnBrk="1" latinLnBrk="0" hangingPunct="1">
              <a:lnSpc>
                <a:spcPct val="110000"/>
              </a:lnSpc>
              <a:spcBef>
                <a:spcPts val="700"/>
              </a:spcBef>
              <a:buClr>
                <a:schemeClr val="tx2"/>
              </a:buClr>
              <a:buFont typeface="Gill Sans MT" panose="020B0502020104020203" pitchFamily="34" charset="0"/>
              <a:buNone/>
              <a:defRPr sz="1600" kern="1200">
                <a:solidFill>
                  <a:schemeClr val="tx1">
                    <a:lumMod val="65000"/>
                    <a:lumOff val="35000"/>
                  </a:schemeClr>
                </a:solidFill>
                <a:latin typeface="+mn-lt"/>
                <a:ea typeface="+mn-ea"/>
                <a:cs typeface="+mn-cs"/>
              </a:defRPr>
            </a:lvl6pPr>
            <a:lvl7pPr marL="2743200" indent="0" algn="ctr" defTabSz="914400" rtl="0" eaLnBrk="1" latinLnBrk="0" hangingPunct="1">
              <a:lnSpc>
                <a:spcPct val="110000"/>
              </a:lnSpc>
              <a:spcBef>
                <a:spcPts val="700"/>
              </a:spcBef>
              <a:buClr>
                <a:schemeClr val="tx2"/>
              </a:buClr>
              <a:buFont typeface="Arial" panose="020B0604020202020204" pitchFamily="34" charset="0"/>
              <a:buNone/>
              <a:defRPr sz="1600" kern="1200">
                <a:solidFill>
                  <a:schemeClr val="tx1">
                    <a:lumMod val="65000"/>
                    <a:lumOff val="35000"/>
                  </a:schemeClr>
                </a:solidFill>
                <a:latin typeface="+mn-lt"/>
                <a:ea typeface="+mn-ea"/>
                <a:cs typeface="+mn-cs"/>
              </a:defRPr>
            </a:lvl7pPr>
            <a:lvl8pPr marL="3200400" indent="0" algn="ctr" defTabSz="914400" rtl="0" eaLnBrk="1" latinLnBrk="0" hangingPunct="1">
              <a:lnSpc>
                <a:spcPct val="110000"/>
              </a:lnSpc>
              <a:spcBef>
                <a:spcPts val="700"/>
              </a:spcBef>
              <a:buClr>
                <a:schemeClr val="tx2"/>
              </a:buClr>
              <a:buFont typeface="Gill Sans MT" panose="020B0502020104020203" pitchFamily="34" charset="0"/>
              <a:buNone/>
              <a:defRPr sz="1600" kern="1200" baseline="0">
                <a:solidFill>
                  <a:schemeClr val="tx1">
                    <a:lumMod val="65000"/>
                    <a:lumOff val="35000"/>
                  </a:schemeClr>
                </a:solidFill>
                <a:latin typeface="+mn-lt"/>
                <a:ea typeface="+mn-ea"/>
                <a:cs typeface="+mn-cs"/>
              </a:defRPr>
            </a:lvl8pPr>
            <a:lvl9pPr marL="3657600" indent="0" algn="ctr" defTabSz="914400" rtl="0" eaLnBrk="1" latinLnBrk="0" hangingPunct="1">
              <a:lnSpc>
                <a:spcPct val="110000"/>
              </a:lnSpc>
              <a:spcBef>
                <a:spcPts val="700"/>
              </a:spcBef>
              <a:buClr>
                <a:schemeClr val="tx2"/>
              </a:buClr>
              <a:buFont typeface="Arial" panose="020B0604020202020204" pitchFamily="34" charset="0"/>
              <a:buNone/>
              <a:defRPr sz="1600" kern="1200" baseline="0">
                <a:solidFill>
                  <a:schemeClr val="tx1">
                    <a:lumMod val="65000"/>
                    <a:lumOff val="35000"/>
                  </a:schemeClr>
                </a:solidFill>
                <a:latin typeface="+mn-lt"/>
                <a:ea typeface="+mn-ea"/>
                <a:cs typeface="+mn-cs"/>
              </a:defRPr>
            </a:lvl9pPr>
          </a:lstStyle>
          <a:p>
            <a:pPr algn="l">
              <a:buClr>
                <a:srgbClr val="0B082E"/>
              </a:buClr>
            </a:pPr>
            <a:r>
              <a:rPr lang="zh-TW" altLang="en-US" sz="2600" dirty="0" smtClean="0">
                <a:solidFill>
                  <a:prstClr val="black">
                    <a:lumMod val="95000"/>
                    <a:lumOff val="5000"/>
                  </a:prstClr>
                </a:solidFill>
                <a:effectLst>
                  <a:outerShdw blurRad="38100" dist="38100" dir="2700000" algn="tl">
                    <a:srgbClr val="000000">
                      <a:alpha val="43137"/>
                    </a:srgbClr>
                  </a:outerShdw>
                </a:effectLst>
              </a:rPr>
              <a:t>*總預算</a:t>
            </a:r>
            <a:r>
              <a:rPr lang="en-US" altLang="zh-TW" dirty="0" smtClean="0">
                <a:solidFill>
                  <a:prstClr val="black">
                    <a:lumMod val="95000"/>
                    <a:lumOff val="5000"/>
                  </a:prstClr>
                </a:solidFill>
              </a:rPr>
              <a:t>18710</a:t>
            </a:r>
            <a:r>
              <a:rPr lang="zh-TW" altLang="en-US" dirty="0" smtClean="0">
                <a:solidFill>
                  <a:prstClr val="black">
                    <a:lumMod val="95000"/>
                    <a:lumOff val="5000"/>
                  </a:prstClr>
                </a:solidFill>
              </a:rPr>
              <a:t>元</a:t>
            </a:r>
            <a:endParaRPr lang="en-US" altLang="zh-TW" dirty="0" smtClean="0">
              <a:solidFill>
                <a:prstClr val="black">
                  <a:lumMod val="95000"/>
                  <a:lumOff val="5000"/>
                </a:prstClr>
              </a:solidFill>
            </a:endParaRPr>
          </a:p>
          <a:p>
            <a:pPr algn="l">
              <a:buClr>
                <a:srgbClr val="0B082E"/>
              </a:buClr>
            </a:pPr>
            <a:endParaRPr lang="zh-TW" altLang="en-US" dirty="0">
              <a:solidFill>
                <a:srgbClr val="0B082E"/>
              </a:solidFill>
            </a:endParaRPr>
          </a:p>
        </p:txBody>
      </p:sp>
      <p:sp>
        <p:nvSpPr>
          <p:cNvPr id="21" name="向下箭號 20"/>
          <p:cNvSpPr/>
          <p:nvPr/>
        </p:nvSpPr>
        <p:spPr>
          <a:xfrm rot="18461009">
            <a:off x="7687779" y="264764"/>
            <a:ext cx="506550" cy="648033"/>
          </a:xfrm>
          <a:prstGeom prst="downArrow">
            <a:avLst/>
          </a:prstGeom>
          <a:solidFill>
            <a:srgbClr val="C00000"/>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zh-TW" altLang="en-US">
              <a:solidFill>
                <a:prstClr val="white"/>
              </a:solidFill>
            </a:endParaRPr>
          </a:p>
        </p:txBody>
      </p:sp>
      <p:sp>
        <p:nvSpPr>
          <p:cNvPr id="22" name="向下箭號 21"/>
          <p:cNvSpPr/>
          <p:nvPr/>
        </p:nvSpPr>
        <p:spPr>
          <a:xfrm>
            <a:off x="9617737" y="3042503"/>
            <a:ext cx="488230" cy="623356"/>
          </a:xfrm>
          <a:prstGeom prst="downArrow">
            <a:avLst/>
          </a:prstGeom>
          <a:solidFill>
            <a:srgbClr val="C00000"/>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zh-TW" altLang="en-US">
              <a:solidFill>
                <a:prstClr val="white"/>
              </a:solidFill>
            </a:endParaRPr>
          </a:p>
        </p:txBody>
      </p:sp>
      <p:sp>
        <p:nvSpPr>
          <p:cNvPr id="23" name="向下箭號 22"/>
          <p:cNvSpPr/>
          <p:nvPr/>
        </p:nvSpPr>
        <p:spPr>
          <a:xfrm rot="4535079">
            <a:off x="7875226" y="5121782"/>
            <a:ext cx="550325" cy="719073"/>
          </a:xfrm>
          <a:prstGeom prst="downArrow">
            <a:avLst/>
          </a:prstGeom>
          <a:solidFill>
            <a:srgbClr val="C00000"/>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zh-TW" altLang="en-US">
              <a:solidFill>
                <a:prstClr val="white"/>
              </a:solidFill>
            </a:endParaRPr>
          </a:p>
        </p:txBody>
      </p:sp>
      <p:sp>
        <p:nvSpPr>
          <p:cNvPr id="24" name="向下箭號 23"/>
          <p:cNvSpPr/>
          <p:nvPr/>
        </p:nvSpPr>
        <p:spPr>
          <a:xfrm rot="7483568">
            <a:off x="3442713" y="5176422"/>
            <a:ext cx="571790" cy="759162"/>
          </a:xfrm>
          <a:prstGeom prst="downArrow">
            <a:avLst/>
          </a:prstGeom>
          <a:solidFill>
            <a:srgbClr val="C00000"/>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zh-TW" altLang="en-US">
              <a:solidFill>
                <a:prstClr val="white"/>
              </a:solidFill>
            </a:endParaRPr>
          </a:p>
        </p:txBody>
      </p:sp>
      <p:sp>
        <p:nvSpPr>
          <p:cNvPr id="25" name="向下箭號 24"/>
          <p:cNvSpPr/>
          <p:nvPr/>
        </p:nvSpPr>
        <p:spPr>
          <a:xfrm rot="10800000">
            <a:off x="2277090" y="2639959"/>
            <a:ext cx="601389" cy="702637"/>
          </a:xfrm>
          <a:prstGeom prst="downArrow">
            <a:avLst/>
          </a:prstGeom>
          <a:solidFill>
            <a:srgbClr val="C00000"/>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zh-TW" altLang="en-US">
              <a:solidFill>
                <a:prstClr val="white"/>
              </a:solidFill>
            </a:endParaRPr>
          </a:p>
        </p:txBody>
      </p:sp>
      <p:graphicFrame>
        <p:nvGraphicFramePr>
          <p:cNvPr id="27" name="圖表 26"/>
          <p:cNvGraphicFramePr/>
          <p:nvPr>
            <p:extLst>
              <p:ext uri="{D42A27DB-BD31-4B8C-83A1-F6EECF244321}">
                <p14:modId xmlns:p14="http://schemas.microsoft.com/office/powerpoint/2010/main" val="3111409849"/>
              </p:ext>
            </p:extLst>
          </p:nvPr>
        </p:nvGraphicFramePr>
        <p:xfrm>
          <a:off x="1237370" y="3825339"/>
          <a:ext cx="2610115" cy="2217664"/>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297358978"/>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資料庫圖表 6">
            <a:extLst>
              <a:ext uri="{FF2B5EF4-FFF2-40B4-BE49-F238E27FC236}">
                <a16:creationId xmlns:a16="http://schemas.microsoft.com/office/drawing/2014/main" id="{A00CE1EC-3B51-4B05-858B-E67EBC7CC3AA}"/>
              </a:ext>
            </a:extLst>
          </p:cNvPr>
          <p:cNvGraphicFramePr/>
          <p:nvPr/>
        </p:nvGraphicFramePr>
        <p:xfrm>
          <a:off x="1207362" y="559293"/>
          <a:ext cx="10040645" cy="554353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8" name="文字方塊 7">
            <a:extLst>
              <a:ext uri="{FF2B5EF4-FFF2-40B4-BE49-F238E27FC236}">
                <a16:creationId xmlns:a16="http://schemas.microsoft.com/office/drawing/2014/main" id="{DF6F18BC-ABA9-4B27-83FD-7426C7835CFE}"/>
              </a:ext>
            </a:extLst>
          </p:cNvPr>
          <p:cNvSpPr txBox="1"/>
          <p:nvPr/>
        </p:nvSpPr>
        <p:spPr>
          <a:xfrm>
            <a:off x="1429305" y="2961726"/>
            <a:ext cx="2485748"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1800" b="0" i="0" u="none" strike="noStrike" kern="1200" cap="none" spc="0" normalizeH="0" baseline="0" noProof="0" dirty="0">
                <a:ln>
                  <a:noFill/>
                </a:ln>
                <a:solidFill>
                  <a:prstClr val="black"/>
                </a:solidFill>
                <a:effectLst/>
                <a:uLnTx/>
                <a:uFillTx/>
                <a:latin typeface="Gill Sans MT" panose="020B0502020104020203"/>
                <a:ea typeface="微軟正黑體" panose="020B0604030504040204" pitchFamily="34" charset="-120"/>
                <a:cs typeface="+mn-cs"/>
              </a:rPr>
              <a:t>分享交流會</a:t>
            </a:r>
          </a:p>
        </p:txBody>
      </p:sp>
      <p:sp>
        <p:nvSpPr>
          <p:cNvPr id="10" name="文字方塊 9">
            <a:extLst>
              <a:ext uri="{FF2B5EF4-FFF2-40B4-BE49-F238E27FC236}">
                <a16:creationId xmlns:a16="http://schemas.microsoft.com/office/drawing/2014/main" id="{4AF4C85B-D876-429F-B9E0-C3F770670099}"/>
              </a:ext>
            </a:extLst>
          </p:cNvPr>
          <p:cNvSpPr txBox="1"/>
          <p:nvPr/>
        </p:nvSpPr>
        <p:spPr>
          <a:xfrm>
            <a:off x="1429305" y="3526943"/>
            <a:ext cx="2920753"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1800" b="0" i="0" u="none" strike="noStrike" kern="1200" cap="none" spc="0" normalizeH="0" baseline="0" noProof="0" dirty="0">
                <a:ln>
                  <a:noFill/>
                </a:ln>
                <a:solidFill>
                  <a:prstClr val="black"/>
                </a:solidFill>
                <a:effectLst/>
                <a:uLnTx/>
                <a:uFillTx/>
                <a:latin typeface="Gill Sans MT" panose="020B0502020104020203"/>
                <a:ea typeface="微軟正黑體" panose="020B0604030504040204" pitchFamily="34" charset="-120"/>
                <a:cs typeface="+mn-cs"/>
              </a:rPr>
              <a:t>親子共讀推薦書單</a:t>
            </a:r>
          </a:p>
        </p:txBody>
      </p:sp>
      <p:sp>
        <p:nvSpPr>
          <p:cNvPr id="12" name="文字方塊 11">
            <a:extLst>
              <a:ext uri="{FF2B5EF4-FFF2-40B4-BE49-F238E27FC236}">
                <a16:creationId xmlns:a16="http://schemas.microsoft.com/office/drawing/2014/main" id="{8290FA0B-D813-4AEE-9AA9-AE0BA3A06BA3}"/>
              </a:ext>
            </a:extLst>
          </p:cNvPr>
          <p:cNvSpPr txBox="1"/>
          <p:nvPr/>
        </p:nvSpPr>
        <p:spPr>
          <a:xfrm>
            <a:off x="4691846" y="1772733"/>
            <a:ext cx="3111626" cy="147732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1800" b="0" i="0" u="none" strike="noStrike" kern="1200" cap="none" spc="0" normalizeH="0" baseline="0" noProof="0" dirty="0">
                <a:ln>
                  <a:noFill/>
                </a:ln>
                <a:solidFill>
                  <a:prstClr val="black"/>
                </a:solidFill>
                <a:effectLst/>
                <a:uLnTx/>
                <a:uFillTx/>
                <a:latin typeface="Gill Sans MT" panose="020B0502020104020203"/>
                <a:ea typeface="微軟正黑體" panose="020B0604030504040204" pitchFamily="34" charset="-120"/>
                <a:cs typeface="+mn-cs"/>
              </a:rPr>
              <a:t>各國音樂帶動唱</a:t>
            </a:r>
            <a:endParaRPr kumimoji="0" lang="en-US" altLang="zh-TW" sz="1800" b="0" i="0" u="none" strike="noStrike" kern="1200" cap="none" spc="0" normalizeH="0" baseline="0" noProof="0" dirty="0">
              <a:ln>
                <a:noFill/>
              </a:ln>
              <a:solidFill>
                <a:prstClr val="black"/>
              </a:solidFill>
              <a:effectLst/>
              <a:uLnTx/>
              <a:uFillTx/>
              <a:latin typeface="Gill Sans MT" panose="020B0502020104020203"/>
              <a:ea typeface="微軟正黑體" panose="020B0604030504040204" pitchFamily="34" charset="-120"/>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zh-TW" sz="1800" b="0" i="0" u="none" strike="noStrike" kern="1200" cap="none" spc="0" normalizeH="0" baseline="0" noProof="0" dirty="0">
              <a:ln>
                <a:noFill/>
              </a:ln>
              <a:solidFill>
                <a:prstClr val="black"/>
              </a:solidFill>
              <a:effectLst/>
              <a:uLnTx/>
              <a:uFillTx/>
              <a:latin typeface="Gill Sans MT" panose="020B0502020104020203"/>
              <a:ea typeface="微軟正黑體" panose="020B0604030504040204" pitchFamily="34" charset="-120"/>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1800" b="0" i="0" u="none" strike="noStrike" kern="1200" cap="none" spc="0" normalizeH="0" baseline="0" noProof="0" dirty="0">
                <a:ln>
                  <a:noFill/>
                </a:ln>
                <a:solidFill>
                  <a:prstClr val="black"/>
                </a:solidFill>
                <a:effectLst/>
                <a:uLnTx/>
                <a:uFillTx/>
                <a:latin typeface="Gill Sans MT" panose="020B0502020104020203"/>
                <a:ea typeface="微軟正黑體" panose="020B0604030504040204" pitchFamily="34" charset="-120"/>
                <a:cs typeface="+mn-cs"/>
              </a:rPr>
              <a:t>異國美食品嚐分享會</a:t>
            </a:r>
            <a:endParaRPr kumimoji="0" lang="en-US" altLang="zh-TW" sz="1800" b="0" i="0" u="none" strike="noStrike" kern="1200" cap="none" spc="0" normalizeH="0" baseline="0" noProof="0" dirty="0">
              <a:ln>
                <a:noFill/>
              </a:ln>
              <a:solidFill>
                <a:prstClr val="black"/>
              </a:solidFill>
              <a:effectLst/>
              <a:uLnTx/>
              <a:uFillTx/>
              <a:latin typeface="Gill Sans MT" panose="020B0502020104020203"/>
              <a:ea typeface="微軟正黑體" panose="020B0604030504040204" pitchFamily="34" charset="-120"/>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zh-TW" sz="1800" b="0" i="0" u="none" strike="noStrike" kern="1200" cap="none" spc="0" normalizeH="0" baseline="0" noProof="0" dirty="0">
              <a:ln>
                <a:noFill/>
              </a:ln>
              <a:solidFill>
                <a:prstClr val="black"/>
              </a:solidFill>
              <a:effectLst/>
              <a:uLnTx/>
              <a:uFillTx/>
              <a:latin typeface="Gill Sans MT" panose="020B0502020104020203"/>
              <a:ea typeface="微軟正黑體" panose="020B0604030504040204" pitchFamily="34" charset="-120"/>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1800" b="0" i="0" u="none" strike="noStrike" kern="1200" cap="none" spc="0" normalizeH="0" baseline="0" noProof="0" dirty="0">
                <a:ln>
                  <a:noFill/>
                </a:ln>
                <a:solidFill>
                  <a:prstClr val="black"/>
                </a:solidFill>
                <a:effectLst/>
                <a:uLnTx/>
                <a:uFillTx/>
                <a:latin typeface="Gill Sans MT" panose="020B0502020104020203"/>
                <a:ea typeface="微軟正黑體" panose="020B0604030504040204" pitchFamily="34" charset="-120"/>
                <a:cs typeface="+mn-cs"/>
              </a:rPr>
              <a:t>異國文化推薦書單</a:t>
            </a:r>
          </a:p>
        </p:txBody>
      </p:sp>
      <p:sp>
        <p:nvSpPr>
          <p:cNvPr id="13" name="文字方塊 12">
            <a:extLst>
              <a:ext uri="{FF2B5EF4-FFF2-40B4-BE49-F238E27FC236}">
                <a16:creationId xmlns:a16="http://schemas.microsoft.com/office/drawing/2014/main" id="{95F881EE-DD07-488F-B32C-8BF94B662E59}"/>
              </a:ext>
            </a:extLst>
          </p:cNvPr>
          <p:cNvSpPr txBox="1"/>
          <p:nvPr/>
        </p:nvSpPr>
        <p:spPr>
          <a:xfrm>
            <a:off x="8063885" y="1755636"/>
            <a:ext cx="2920753" cy="203132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1800" b="0" i="0" u="none" strike="noStrike" kern="1200" cap="none" spc="0" normalizeH="0" baseline="0" noProof="0" dirty="0">
                <a:ln>
                  <a:noFill/>
                </a:ln>
                <a:solidFill>
                  <a:prstClr val="black"/>
                </a:solidFill>
                <a:effectLst/>
                <a:uLnTx/>
                <a:uFillTx/>
                <a:latin typeface="Gill Sans MT" panose="020B0502020104020203"/>
                <a:ea typeface="微軟正黑體" panose="020B0604030504040204" pitchFamily="34" charset="-120"/>
                <a:cs typeface="+mn-cs"/>
              </a:rPr>
              <a:t>欣賞</a:t>
            </a:r>
            <a:r>
              <a:rPr kumimoji="0" lang="en-US" altLang="zh-TW" sz="1800" b="0" i="0" u="none" strike="noStrike" kern="1200" cap="none" spc="0" normalizeH="0" baseline="0" noProof="0" dirty="0">
                <a:ln>
                  <a:noFill/>
                </a:ln>
                <a:solidFill>
                  <a:prstClr val="black"/>
                </a:solidFill>
                <a:effectLst/>
                <a:uLnTx/>
                <a:uFillTx/>
                <a:latin typeface="Gill Sans MT" panose="020B0502020104020203"/>
                <a:ea typeface="微軟正黑體" panose="020B0604030504040204" pitchFamily="34" charset="-120"/>
                <a:cs typeface="+mn-cs"/>
              </a:rPr>
              <a:t>&lt;&lt;</a:t>
            </a:r>
            <a:r>
              <a:rPr kumimoji="0" lang="zh-TW" altLang="en-US" sz="1800" b="0" i="0" u="none" strike="noStrike" kern="1200" cap="none" spc="0" normalizeH="0" baseline="0" noProof="0" dirty="0">
                <a:ln>
                  <a:noFill/>
                </a:ln>
                <a:solidFill>
                  <a:prstClr val="black"/>
                </a:solidFill>
                <a:effectLst/>
                <a:uLnTx/>
                <a:uFillTx/>
                <a:latin typeface="Gill Sans MT" panose="020B0502020104020203"/>
                <a:ea typeface="微軟正黑體" panose="020B0604030504040204" pitchFamily="34" charset="-120"/>
                <a:cs typeface="+mn-cs"/>
              </a:rPr>
              <a:t>看見台灣</a:t>
            </a:r>
            <a:r>
              <a:rPr kumimoji="0" lang="en-US" altLang="zh-TW" sz="1800" b="0" i="0" u="none" strike="noStrike" kern="1200" cap="none" spc="0" normalizeH="0" baseline="0" noProof="0" dirty="0">
                <a:ln>
                  <a:noFill/>
                </a:ln>
                <a:solidFill>
                  <a:prstClr val="black"/>
                </a:solidFill>
                <a:effectLst/>
                <a:uLnTx/>
                <a:uFillTx/>
                <a:latin typeface="Gill Sans MT" panose="020B0502020104020203"/>
                <a:ea typeface="微軟正黑體" panose="020B0604030504040204" pitchFamily="34" charset="-120"/>
                <a:cs typeface="+mn-cs"/>
              </a:rPr>
              <a:t>&gt;&gt;</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zh-TW" sz="1800" b="0" i="0" u="none" strike="noStrike" kern="1200" cap="none" spc="0" normalizeH="0" baseline="0" noProof="0" dirty="0">
              <a:ln>
                <a:noFill/>
              </a:ln>
              <a:solidFill>
                <a:prstClr val="black"/>
              </a:solidFill>
              <a:effectLst/>
              <a:uLnTx/>
              <a:uFillTx/>
              <a:latin typeface="Gill Sans MT" panose="020B0502020104020203"/>
              <a:ea typeface="微軟正黑體" panose="020B0604030504040204" pitchFamily="34" charset="-120"/>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1800" b="0" i="0" u="none" strike="noStrike" kern="1200" cap="none" spc="0" normalizeH="0" baseline="0" noProof="0" dirty="0">
                <a:ln>
                  <a:noFill/>
                </a:ln>
                <a:solidFill>
                  <a:prstClr val="black"/>
                </a:solidFill>
                <a:effectLst/>
                <a:uLnTx/>
                <a:uFillTx/>
                <a:latin typeface="Gill Sans MT" panose="020B0502020104020203"/>
                <a:ea typeface="微軟正黑體" panose="020B0604030504040204" pitchFamily="34" charset="-120"/>
                <a:cs typeface="+mn-cs"/>
              </a:rPr>
              <a:t>環保袋</a:t>
            </a:r>
            <a:r>
              <a:rPr kumimoji="0" lang="en-US" altLang="zh-TW" sz="1800" b="0" i="0" u="none" strike="noStrike" kern="1200" cap="none" spc="0" normalizeH="0" baseline="0" noProof="0" dirty="0">
                <a:ln>
                  <a:noFill/>
                </a:ln>
                <a:solidFill>
                  <a:prstClr val="black"/>
                </a:solidFill>
                <a:effectLst/>
                <a:uLnTx/>
                <a:uFillTx/>
                <a:latin typeface="Gill Sans MT" panose="020B0502020104020203"/>
                <a:ea typeface="微軟正黑體" panose="020B0604030504040204" pitchFamily="34" charset="-120"/>
                <a:cs typeface="+mn-cs"/>
              </a:rPr>
              <a:t>DIY</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zh-TW" sz="1800" b="0" i="0" u="none" strike="noStrike" kern="1200" cap="none" spc="0" normalizeH="0" baseline="0" noProof="0" dirty="0">
              <a:ln>
                <a:noFill/>
              </a:ln>
              <a:solidFill>
                <a:prstClr val="black"/>
              </a:solidFill>
              <a:effectLst/>
              <a:uLnTx/>
              <a:uFillTx/>
              <a:latin typeface="Gill Sans MT" panose="020B0502020104020203"/>
              <a:ea typeface="微軟正黑體" panose="020B0604030504040204" pitchFamily="34" charset="-120"/>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1800" b="0" i="0" u="none" strike="noStrike" kern="1200" cap="none" spc="0" normalizeH="0" baseline="0" noProof="0" dirty="0">
                <a:ln>
                  <a:noFill/>
                </a:ln>
                <a:solidFill>
                  <a:prstClr val="black"/>
                </a:solidFill>
                <a:effectLst/>
                <a:uLnTx/>
                <a:uFillTx/>
                <a:latin typeface="Gill Sans MT" panose="020B0502020104020203"/>
                <a:ea typeface="微軟正黑體" panose="020B0604030504040204" pitchFamily="34" charset="-120"/>
                <a:cs typeface="+mn-cs"/>
              </a:rPr>
              <a:t>環保知識有獎徵答</a:t>
            </a:r>
            <a:endParaRPr kumimoji="0" lang="en-US" altLang="zh-TW" sz="1800" b="0" i="0" u="none" strike="noStrike" kern="1200" cap="none" spc="0" normalizeH="0" baseline="0" noProof="0" dirty="0">
              <a:ln>
                <a:noFill/>
              </a:ln>
              <a:solidFill>
                <a:prstClr val="black"/>
              </a:solidFill>
              <a:effectLst/>
              <a:uLnTx/>
              <a:uFillTx/>
              <a:latin typeface="Gill Sans MT" panose="020B0502020104020203"/>
              <a:ea typeface="微軟正黑體" panose="020B0604030504040204" pitchFamily="34" charset="-120"/>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zh-TW" sz="1800" b="0" i="0" u="none" strike="noStrike" kern="1200" cap="none" spc="0" normalizeH="0" baseline="0" noProof="0" dirty="0">
              <a:ln>
                <a:noFill/>
              </a:ln>
              <a:solidFill>
                <a:prstClr val="black"/>
              </a:solidFill>
              <a:effectLst/>
              <a:uLnTx/>
              <a:uFillTx/>
              <a:latin typeface="Gill Sans MT" panose="020B0502020104020203"/>
              <a:ea typeface="微軟正黑體" panose="020B0604030504040204" pitchFamily="34" charset="-120"/>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1800" b="0" i="0" u="none" strike="noStrike" kern="1200" cap="none" spc="0" normalizeH="0" baseline="0" noProof="0" dirty="0">
                <a:ln>
                  <a:noFill/>
                </a:ln>
                <a:solidFill>
                  <a:prstClr val="black"/>
                </a:solidFill>
                <a:effectLst/>
                <a:uLnTx/>
                <a:uFillTx/>
                <a:latin typeface="Gill Sans MT" panose="020B0502020104020203"/>
                <a:ea typeface="微軟正黑體" panose="020B0604030504040204" pitchFamily="34" charset="-120"/>
                <a:cs typeface="+mn-cs"/>
              </a:rPr>
              <a:t>環境保護推薦書單</a:t>
            </a:r>
          </a:p>
        </p:txBody>
      </p:sp>
      <p:sp>
        <p:nvSpPr>
          <p:cNvPr id="14" name="文字方塊 13">
            <a:extLst>
              <a:ext uri="{FF2B5EF4-FFF2-40B4-BE49-F238E27FC236}">
                <a16:creationId xmlns:a16="http://schemas.microsoft.com/office/drawing/2014/main" id="{7FF8A9FE-874D-44BA-A4E1-0C3B5077B833}"/>
              </a:ext>
            </a:extLst>
          </p:cNvPr>
          <p:cNvSpPr txBox="1"/>
          <p:nvPr/>
        </p:nvSpPr>
        <p:spPr>
          <a:xfrm>
            <a:off x="1349406" y="4261281"/>
            <a:ext cx="3000652" cy="92333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1800" b="0" i="0" u="none" strike="noStrike" kern="1200" cap="none" spc="0" normalizeH="0" baseline="0" noProof="0" dirty="0">
                <a:ln>
                  <a:noFill/>
                </a:ln>
                <a:solidFill>
                  <a:prstClr val="black"/>
                </a:solidFill>
                <a:effectLst/>
                <a:uLnTx/>
                <a:uFillTx/>
                <a:latin typeface="Gill Sans MT" panose="020B0502020104020203"/>
                <a:ea typeface="微軟正黑體" panose="020B0604030504040204" pitchFamily="34" charset="-120"/>
                <a:cs typeface="+mn-cs"/>
              </a:rPr>
              <a:t>我是驚嘆號／遠流出版</a:t>
            </a:r>
            <a:endParaRPr kumimoji="0" lang="en-US" altLang="zh-TW" sz="1800" b="0" i="0" u="none" strike="noStrike" kern="1200" cap="none" spc="0" normalizeH="0" baseline="0" noProof="0" dirty="0">
              <a:ln>
                <a:noFill/>
              </a:ln>
              <a:solidFill>
                <a:prstClr val="black"/>
              </a:solidFill>
              <a:effectLst/>
              <a:uLnTx/>
              <a:uFillTx/>
              <a:latin typeface="Gill Sans MT" panose="020B0502020104020203"/>
              <a:ea typeface="微軟正黑體" panose="020B0604030504040204" pitchFamily="34" charset="-120"/>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1800" b="0" i="0" u="none" strike="noStrike" kern="1200" cap="none" spc="0" normalizeH="0" baseline="0" noProof="0" dirty="0">
                <a:ln>
                  <a:noFill/>
                </a:ln>
                <a:solidFill>
                  <a:prstClr val="black"/>
                </a:solidFill>
                <a:effectLst/>
                <a:uLnTx/>
                <a:uFillTx/>
                <a:latin typeface="Gill Sans MT" panose="020B0502020104020203"/>
                <a:ea typeface="微軟正黑體" panose="020B0604030504040204" pitchFamily="34" charset="-120"/>
                <a:cs typeface="+mn-cs"/>
              </a:rPr>
              <a:t>威斯利王國／和英出版</a:t>
            </a:r>
            <a:endParaRPr kumimoji="0" lang="en-US" altLang="zh-TW" sz="1800" b="0" i="0" u="none" strike="noStrike" kern="1200" cap="none" spc="0" normalizeH="0" baseline="0" noProof="0" dirty="0">
              <a:ln>
                <a:noFill/>
              </a:ln>
              <a:solidFill>
                <a:prstClr val="black"/>
              </a:solidFill>
              <a:effectLst/>
              <a:uLnTx/>
              <a:uFillTx/>
              <a:latin typeface="Gill Sans MT" panose="020B0502020104020203"/>
              <a:ea typeface="微軟正黑體" panose="020B0604030504040204" pitchFamily="34" charset="-120"/>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1800" b="0" i="0" u="none" strike="noStrike" kern="1200" cap="none" spc="0" normalizeH="0" baseline="0" noProof="0" dirty="0">
                <a:ln>
                  <a:noFill/>
                </a:ln>
                <a:solidFill>
                  <a:prstClr val="black"/>
                </a:solidFill>
                <a:effectLst/>
                <a:uLnTx/>
                <a:uFillTx/>
                <a:latin typeface="Gill Sans MT" panose="020B0502020104020203"/>
                <a:ea typeface="微軟正黑體" panose="020B0604030504040204" pitchFamily="34" charset="-120"/>
                <a:cs typeface="+mn-cs"/>
              </a:rPr>
              <a:t>旗魚王／聯經出版</a:t>
            </a:r>
          </a:p>
        </p:txBody>
      </p:sp>
      <p:sp>
        <p:nvSpPr>
          <p:cNvPr id="15" name="文字方塊 14">
            <a:extLst>
              <a:ext uri="{FF2B5EF4-FFF2-40B4-BE49-F238E27FC236}">
                <a16:creationId xmlns:a16="http://schemas.microsoft.com/office/drawing/2014/main" id="{037FA319-F0EB-445E-A7EE-BF51F7B6E4B8}"/>
              </a:ext>
            </a:extLst>
          </p:cNvPr>
          <p:cNvSpPr txBox="1"/>
          <p:nvPr/>
        </p:nvSpPr>
        <p:spPr>
          <a:xfrm>
            <a:off x="4691846" y="4190259"/>
            <a:ext cx="3111626" cy="92333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1800" b="0" i="0" u="none" strike="noStrike" kern="1200" cap="none" spc="0" normalizeH="0" baseline="0" noProof="0" dirty="0">
                <a:ln>
                  <a:noFill/>
                </a:ln>
                <a:solidFill>
                  <a:prstClr val="black"/>
                </a:solidFill>
                <a:effectLst/>
                <a:uLnTx/>
                <a:uFillTx/>
                <a:latin typeface="Gill Sans MT" panose="020B0502020104020203"/>
                <a:ea typeface="微軟正黑體" panose="020B0604030504040204" pitchFamily="34" charset="-120"/>
                <a:cs typeface="+mn-cs"/>
              </a:rPr>
              <a:t>世界歷史探險系列</a:t>
            </a:r>
            <a:r>
              <a:rPr kumimoji="0" lang="en-US" altLang="zh-TW" sz="1800" b="0" i="0" u="none" strike="noStrike" kern="1200" cap="none" spc="0" normalizeH="0" baseline="0" noProof="0" dirty="0">
                <a:ln>
                  <a:noFill/>
                </a:ln>
                <a:solidFill>
                  <a:prstClr val="black"/>
                </a:solidFill>
                <a:effectLst/>
                <a:uLnTx/>
                <a:uFillTx/>
                <a:latin typeface="Gill Sans MT" panose="020B0502020104020203"/>
                <a:ea typeface="微軟正黑體" panose="020B0604030504040204" pitchFamily="34" charset="-120"/>
                <a:cs typeface="+mn-cs"/>
              </a:rPr>
              <a:t>/</a:t>
            </a:r>
            <a:r>
              <a:rPr kumimoji="0" lang="zh-TW" altLang="en-US" sz="1800" b="0" i="0" u="none" strike="noStrike" kern="1200" cap="none" spc="0" normalizeH="0" baseline="0" noProof="0" dirty="0">
                <a:ln>
                  <a:noFill/>
                </a:ln>
                <a:solidFill>
                  <a:prstClr val="black"/>
                </a:solidFill>
                <a:effectLst/>
                <a:uLnTx/>
                <a:uFillTx/>
                <a:latin typeface="Gill Sans MT" panose="020B0502020104020203"/>
                <a:ea typeface="微軟正黑體" panose="020B0604030504040204" pitchFamily="34" charset="-120"/>
                <a:cs typeface="+mn-cs"/>
              </a:rPr>
              <a:t>三采</a:t>
            </a:r>
            <a:endParaRPr kumimoji="0" lang="en-US" altLang="zh-TW" sz="1800" b="0" i="0" u="none" strike="noStrike" kern="1200" cap="none" spc="0" normalizeH="0" baseline="0" noProof="0" dirty="0">
              <a:ln>
                <a:noFill/>
              </a:ln>
              <a:solidFill>
                <a:prstClr val="black"/>
              </a:solidFill>
              <a:effectLst/>
              <a:uLnTx/>
              <a:uFillTx/>
              <a:latin typeface="Gill Sans MT" panose="020B0502020104020203"/>
              <a:ea typeface="微軟正黑體" panose="020B0604030504040204" pitchFamily="34" charset="-120"/>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1800" b="0" i="0" u="none" strike="noStrike" kern="1200" cap="none" spc="0" normalizeH="0" baseline="0" noProof="0" dirty="0">
                <a:ln>
                  <a:noFill/>
                </a:ln>
                <a:solidFill>
                  <a:prstClr val="black"/>
                </a:solidFill>
                <a:effectLst/>
                <a:uLnTx/>
                <a:uFillTx/>
                <a:latin typeface="Gill Sans MT" panose="020B0502020104020203"/>
                <a:ea typeface="微軟正黑體" panose="020B0604030504040204" pitchFamily="34" charset="-120"/>
                <a:cs typeface="+mn-cs"/>
              </a:rPr>
              <a:t>威利在哪裡？系列</a:t>
            </a:r>
            <a:r>
              <a:rPr kumimoji="0" lang="en-US" altLang="zh-TW" sz="1800" b="0" i="0" u="none" strike="noStrike" kern="1200" cap="none" spc="0" normalizeH="0" baseline="0" noProof="0" dirty="0">
                <a:ln>
                  <a:noFill/>
                </a:ln>
                <a:solidFill>
                  <a:prstClr val="black"/>
                </a:solidFill>
                <a:effectLst/>
                <a:uLnTx/>
                <a:uFillTx/>
                <a:latin typeface="Gill Sans MT" panose="020B0502020104020203"/>
                <a:ea typeface="微軟正黑體" panose="020B0604030504040204" pitchFamily="34" charset="-120"/>
                <a:cs typeface="+mn-cs"/>
              </a:rPr>
              <a:t>/</a:t>
            </a:r>
            <a:r>
              <a:rPr kumimoji="0" lang="zh-TW" altLang="en-US" sz="1800" b="0" i="0" u="none" strike="noStrike" kern="1200" cap="none" spc="0" normalizeH="0" baseline="0" noProof="0" dirty="0">
                <a:ln>
                  <a:noFill/>
                </a:ln>
                <a:solidFill>
                  <a:prstClr val="black"/>
                </a:solidFill>
                <a:effectLst/>
                <a:uLnTx/>
                <a:uFillTx/>
                <a:latin typeface="Gill Sans MT" panose="020B0502020104020203"/>
                <a:ea typeface="微軟正黑體" panose="020B0604030504040204" pitchFamily="34" charset="-120"/>
                <a:cs typeface="+mn-cs"/>
              </a:rPr>
              <a:t>親子天下</a:t>
            </a:r>
            <a:endParaRPr kumimoji="0" lang="en-US" altLang="zh-TW" sz="1800" b="0" i="0" u="none" strike="noStrike" kern="1200" cap="none" spc="0" normalizeH="0" baseline="0" noProof="0" dirty="0">
              <a:ln>
                <a:noFill/>
              </a:ln>
              <a:solidFill>
                <a:prstClr val="black"/>
              </a:solidFill>
              <a:effectLst/>
              <a:uLnTx/>
              <a:uFillTx/>
              <a:latin typeface="Gill Sans MT" panose="020B0502020104020203"/>
              <a:ea typeface="微軟正黑體" panose="020B0604030504040204" pitchFamily="34" charset="-120"/>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1800" b="0" i="0" u="none" strike="noStrike" kern="1200" cap="none" spc="0" normalizeH="0" baseline="0" noProof="0" dirty="0">
                <a:ln>
                  <a:noFill/>
                </a:ln>
                <a:solidFill>
                  <a:prstClr val="black"/>
                </a:solidFill>
                <a:effectLst/>
                <a:uLnTx/>
                <a:uFillTx/>
                <a:latin typeface="Gill Sans MT" panose="020B0502020104020203"/>
                <a:ea typeface="微軟正黑體" panose="020B0604030504040204" pitchFamily="34" charset="-120"/>
                <a:cs typeface="+mn-cs"/>
              </a:rPr>
              <a:t>地圖</a:t>
            </a:r>
            <a:r>
              <a:rPr kumimoji="0" lang="en-US" altLang="zh-TW" sz="1800" b="0" i="0" u="none" strike="noStrike" kern="1200" cap="none" spc="0" normalizeH="0" baseline="0" noProof="0" dirty="0">
                <a:ln>
                  <a:noFill/>
                </a:ln>
                <a:solidFill>
                  <a:prstClr val="black"/>
                </a:solidFill>
                <a:effectLst/>
                <a:uLnTx/>
                <a:uFillTx/>
                <a:latin typeface="Gill Sans MT" panose="020B0502020104020203"/>
                <a:ea typeface="微軟正黑體" panose="020B0604030504040204" pitchFamily="34" charset="-120"/>
                <a:cs typeface="+mn-cs"/>
              </a:rPr>
              <a:t>/</a:t>
            </a:r>
            <a:r>
              <a:rPr kumimoji="0" lang="zh-TW" altLang="en-US" sz="1800" b="0" i="0" u="none" strike="noStrike" kern="1200" cap="none" spc="0" normalizeH="0" baseline="0" noProof="0" dirty="0">
                <a:ln>
                  <a:noFill/>
                </a:ln>
                <a:solidFill>
                  <a:prstClr val="black"/>
                </a:solidFill>
                <a:effectLst/>
                <a:uLnTx/>
                <a:uFillTx/>
                <a:latin typeface="Gill Sans MT" panose="020B0502020104020203"/>
                <a:ea typeface="微軟正黑體" panose="020B0604030504040204" pitchFamily="34" charset="-120"/>
                <a:cs typeface="+mn-cs"/>
              </a:rPr>
              <a:t>小天下</a:t>
            </a:r>
          </a:p>
        </p:txBody>
      </p:sp>
      <p:sp>
        <p:nvSpPr>
          <p:cNvPr id="16" name="文字方塊 15">
            <a:extLst>
              <a:ext uri="{FF2B5EF4-FFF2-40B4-BE49-F238E27FC236}">
                <a16:creationId xmlns:a16="http://schemas.microsoft.com/office/drawing/2014/main" id="{0FFEFAE9-00A5-4450-ABF5-F17088430159}"/>
              </a:ext>
            </a:extLst>
          </p:cNvPr>
          <p:cNvSpPr txBox="1"/>
          <p:nvPr/>
        </p:nvSpPr>
        <p:spPr>
          <a:xfrm>
            <a:off x="8063884" y="4190259"/>
            <a:ext cx="3725661" cy="92333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1800" b="0" i="0" u="none" strike="noStrike" kern="1200" cap="none" spc="0" normalizeH="0" baseline="0" noProof="0" dirty="0">
                <a:ln>
                  <a:noFill/>
                </a:ln>
                <a:solidFill>
                  <a:prstClr val="black"/>
                </a:solidFill>
                <a:effectLst/>
                <a:uLnTx/>
                <a:uFillTx/>
                <a:latin typeface="Gill Sans MT" panose="020B0502020104020203"/>
                <a:ea typeface="微軟正黑體" panose="020B0604030504040204" pitchFamily="34" charset="-120"/>
                <a:cs typeface="+mn-cs"/>
              </a:rPr>
              <a:t>挖土機年年作響：鄉村變了</a:t>
            </a:r>
            <a:r>
              <a:rPr kumimoji="0" lang="en-US" altLang="zh-TW" sz="1800" b="0" i="0" u="none" strike="noStrike" kern="1200" cap="none" spc="0" normalizeH="0" baseline="0" noProof="0" dirty="0">
                <a:ln>
                  <a:noFill/>
                </a:ln>
                <a:solidFill>
                  <a:prstClr val="black"/>
                </a:solidFill>
                <a:effectLst/>
                <a:uLnTx/>
                <a:uFillTx/>
                <a:latin typeface="Gill Sans MT" panose="020B0502020104020203"/>
                <a:ea typeface="微軟正黑體" panose="020B0604030504040204" pitchFamily="34" charset="-120"/>
                <a:cs typeface="+mn-cs"/>
              </a:rPr>
              <a:t>/</a:t>
            </a:r>
            <a:r>
              <a:rPr kumimoji="0" lang="zh-TW" altLang="en-US" sz="1800" b="0" i="0" u="none" strike="noStrike" kern="1200" cap="none" spc="0" normalizeH="0" baseline="0" noProof="0" dirty="0">
                <a:ln>
                  <a:noFill/>
                </a:ln>
                <a:solidFill>
                  <a:prstClr val="black"/>
                </a:solidFill>
                <a:effectLst/>
                <a:uLnTx/>
                <a:uFillTx/>
                <a:latin typeface="Gill Sans MT" panose="020B0502020104020203"/>
                <a:ea typeface="微軟正黑體" panose="020B0604030504040204" pitchFamily="34" charset="-120"/>
                <a:cs typeface="+mn-cs"/>
              </a:rPr>
              <a:t>和英</a:t>
            </a:r>
            <a:endParaRPr kumimoji="0" lang="en-US" altLang="zh-TW" sz="1800" b="0" i="0" u="none" strike="noStrike" kern="1200" cap="none" spc="0" normalizeH="0" baseline="0" noProof="0" dirty="0">
              <a:ln>
                <a:noFill/>
              </a:ln>
              <a:solidFill>
                <a:prstClr val="black"/>
              </a:solidFill>
              <a:effectLst/>
              <a:uLnTx/>
              <a:uFillTx/>
              <a:latin typeface="Gill Sans MT" panose="020B0502020104020203"/>
              <a:ea typeface="微軟正黑體" panose="020B0604030504040204" pitchFamily="34" charset="-120"/>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1800" b="0" i="0" u="none" strike="noStrike" kern="1200" cap="none" spc="0" normalizeH="0" baseline="0" noProof="0" dirty="0">
                <a:ln>
                  <a:noFill/>
                </a:ln>
                <a:solidFill>
                  <a:prstClr val="black"/>
                </a:solidFill>
                <a:effectLst/>
                <a:uLnTx/>
                <a:uFillTx/>
                <a:latin typeface="Gill Sans MT" panose="020B0502020104020203"/>
                <a:ea typeface="微軟正黑體" panose="020B0604030504040204" pitchFamily="34" charset="-120"/>
                <a:cs typeface="+mn-cs"/>
              </a:rPr>
              <a:t>爺爺一定有辦法</a:t>
            </a:r>
            <a:r>
              <a:rPr kumimoji="0" lang="en-US" altLang="zh-TW" sz="1800" b="0" i="0" u="none" strike="noStrike" kern="1200" cap="none" spc="0" normalizeH="0" baseline="0" noProof="0" dirty="0">
                <a:ln>
                  <a:noFill/>
                </a:ln>
                <a:solidFill>
                  <a:prstClr val="black"/>
                </a:solidFill>
                <a:effectLst/>
                <a:uLnTx/>
                <a:uFillTx/>
                <a:latin typeface="Gill Sans MT" panose="020B0502020104020203"/>
                <a:ea typeface="微軟正黑體" panose="020B0604030504040204" pitchFamily="34" charset="-120"/>
                <a:cs typeface="+mn-cs"/>
              </a:rPr>
              <a:t>/</a:t>
            </a:r>
            <a:r>
              <a:rPr kumimoji="0" lang="zh-TW" altLang="en-US" sz="1800" b="0" i="0" u="none" strike="noStrike" kern="1200" cap="none" spc="0" normalizeH="0" baseline="0" noProof="0" dirty="0">
                <a:ln>
                  <a:noFill/>
                </a:ln>
                <a:solidFill>
                  <a:prstClr val="black"/>
                </a:solidFill>
                <a:effectLst/>
                <a:uLnTx/>
                <a:uFillTx/>
                <a:latin typeface="Gill Sans MT" panose="020B0502020104020203"/>
                <a:ea typeface="微軟正黑體" panose="020B0604030504040204" pitchFamily="34" charset="-120"/>
                <a:cs typeface="+mn-cs"/>
              </a:rPr>
              <a:t>上誼文化公司怕浪費的奶奶</a:t>
            </a:r>
            <a:r>
              <a:rPr kumimoji="0" lang="en-US" altLang="zh-TW" sz="1800" b="0" i="0" u="none" strike="noStrike" kern="1200" cap="none" spc="0" normalizeH="0" baseline="0" noProof="0" dirty="0">
                <a:ln>
                  <a:noFill/>
                </a:ln>
                <a:solidFill>
                  <a:prstClr val="black"/>
                </a:solidFill>
                <a:effectLst/>
                <a:uLnTx/>
                <a:uFillTx/>
                <a:latin typeface="Gill Sans MT" panose="020B0502020104020203"/>
                <a:ea typeface="微軟正黑體" panose="020B0604030504040204" pitchFamily="34" charset="-120"/>
                <a:cs typeface="+mn-cs"/>
              </a:rPr>
              <a:t>/</a:t>
            </a:r>
            <a:r>
              <a:rPr kumimoji="0" lang="zh-TW" altLang="en-US" sz="1800" b="0" i="0" u="none" strike="noStrike" kern="1200" cap="none" spc="0" normalizeH="0" baseline="0" noProof="0" dirty="0">
                <a:ln>
                  <a:noFill/>
                </a:ln>
                <a:solidFill>
                  <a:prstClr val="black"/>
                </a:solidFill>
                <a:effectLst/>
                <a:uLnTx/>
                <a:uFillTx/>
                <a:latin typeface="Gill Sans MT" panose="020B0502020104020203"/>
                <a:ea typeface="微軟正黑體" panose="020B0604030504040204" pitchFamily="34" charset="-120"/>
                <a:cs typeface="+mn-cs"/>
              </a:rPr>
              <a:t>三之三</a:t>
            </a:r>
          </a:p>
        </p:txBody>
      </p:sp>
    </p:spTree>
    <p:extLst>
      <p:ext uri="{BB962C8B-B14F-4D97-AF65-F5344CB8AC3E}">
        <p14:creationId xmlns:p14="http://schemas.microsoft.com/office/powerpoint/2010/main" val="771918843"/>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資料庫圖表 5">
            <a:extLst>
              <a:ext uri="{FF2B5EF4-FFF2-40B4-BE49-F238E27FC236}">
                <a16:creationId xmlns:a16="http://schemas.microsoft.com/office/drawing/2014/main" id="{50A89A64-750F-477F-9385-F9ADE38E40AB}"/>
              </a:ext>
            </a:extLst>
          </p:cNvPr>
          <p:cNvGraphicFramePr/>
          <p:nvPr/>
        </p:nvGraphicFramePr>
        <p:xfrm>
          <a:off x="2032000" y="435006"/>
          <a:ext cx="8128000" cy="570332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7" name="文字方塊 6">
            <a:extLst>
              <a:ext uri="{FF2B5EF4-FFF2-40B4-BE49-F238E27FC236}">
                <a16:creationId xmlns:a16="http://schemas.microsoft.com/office/drawing/2014/main" id="{241AC166-51F9-418A-803C-808062E59044}"/>
              </a:ext>
            </a:extLst>
          </p:cNvPr>
          <p:cNvSpPr txBox="1"/>
          <p:nvPr/>
        </p:nvSpPr>
        <p:spPr>
          <a:xfrm>
            <a:off x="2379216" y="4110360"/>
            <a:ext cx="223717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1800" b="0" i="0" u="none" strike="noStrike" kern="1200" cap="none" spc="0" normalizeH="0" baseline="0" noProof="0" dirty="0">
                <a:ln>
                  <a:noFill/>
                </a:ln>
                <a:solidFill>
                  <a:prstClr val="black"/>
                </a:solidFill>
                <a:effectLst/>
                <a:uLnTx/>
                <a:uFillTx/>
                <a:latin typeface="Gill Sans MT" panose="020B0502020104020203"/>
                <a:ea typeface="微軟正黑體" panose="020B0604030504040204" pitchFamily="34" charset="-120"/>
                <a:cs typeface="+mn-cs"/>
              </a:rPr>
              <a:t>節奏大對抗</a:t>
            </a:r>
          </a:p>
        </p:txBody>
      </p:sp>
      <p:sp>
        <p:nvSpPr>
          <p:cNvPr id="8" name="文字方塊 7">
            <a:extLst>
              <a:ext uri="{FF2B5EF4-FFF2-40B4-BE49-F238E27FC236}">
                <a16:creationId xmlns:a16="http://schemas.microsoft.com/office/drawing/2014/main" id="{7C64C106-5AA5-4AD0-9444-DE16B39D404F}"/>
              </a:ext>
            </a:extLst>
          </p:cNvPr>
          <p:cNvSpPr txBox="1"/>
          <p:nvPr/>
        </p:nvSpPr>
        <p:spPr>
          <a:xfrm>
            <a:off x="6479221" y="4101481"/>
            <a:ext cx="2237171"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1800" b="0" i="0" u="none" strike="noStrike" kern="1200" cap="none" spc="0" normalizeH="0" baseline="0" noProof="0" dirty="0">
                <a:ln>
                  <a:noFill/>
                </a:ln>
                <a:solidFill>
                  <a:prstClr val="black"/>
                </a:solidFill>
                <a:effectLst/>
                <a:uLnTx/>
                <a:uFillTx/>
                <a:latin typeface="Gill Sans MT" panose="020B0502020104020203"/>
                <a:ea typeface="微軟正黑體" panose="020B0604030504040204" pitchFamily="34" charset="-120"/>
                <a:cs typeface="+mn-cs"/>
              </a:rPr>
              <a:t>問題猜猜猜</a:t>
            </a:r>
          </a:p>
        </p:txBody>
      </p:sp>
    </p:spTree>
    <p:extLst>
      <p:ext uri="{BB962C8B-B14F-4D97-AF65-F5344CB8AC3E}">
        <p14:creationId xmlns:p14="http://schemas.microsoft.com/office/powerpoint/2010/main" val="2707561426"/>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BCE30F4D-CDA1-46BA-A581-576E423B0B85}"/>
              </a:ext>
            </a:extLst>
          </p:cNvPr>
          <p:cNvSpPr>
            <a:spLocks noGrp="1"/>
          </p:cNvSpPr>
          <p:nvPr>
            <p:ph type="title"/>
          </p:nvPr>
        </p:nvSpPr>
        <p:spPr>
          <a:xfrm>
            <a:off x="881940" y="139084"/>
            <a:ext cx="10515600" cy="1325563"/>
          </a:xfrm>
        </p:spPr>
        <p:txBody>
          <a:bodyPr/>
          <a:lstStyle/>
          <a:p>
            <a:r>
              <a:rPr lang="zh-TW" altLang="en-US" dirty="0" smtClean="0">
                <a:latin typeface="+mj-ea"/>
              </a:rPr>
              <a:t>範例</a:t>
            </a:r>
            <a:r>
              <a:rPr lang="en-US" altLang="zh-TW" dirty="0" smtClean="0">
                <a:latin typeface="+mj-ea"/>
              </a:rPr>
              <a:t>:6</a:t>
            </a:r>
            <a:r>
              <a:rPr lang="zh-TW" altLang="en-US" dirty="0" smtClean="0">
                <a:latin typeface="+mj-ea"/>
              </a:rPr>
              <a:t>月遊戲月</a:t>
            </a:r>
            <a:endParaRPr lang="zh-TW" altLang="en-US" dirty="0">
              <a:latin typeface="+mj-ea"/>
            </a:endParaRPr>
          </a:p>
        </p:txBody>
      </p:sp>
      <p:sp>
        <p:nvSpPr>
          <p:cNvPr id="3" name="內容版面配置區 2">
            <a:extLst>
              <a:ext uri="{FF2B5EF4-FFF2-40B4-BE49-F238E27FC236}">
                <a16:creationId xmlns:a16="http://schemas.microsoft.com/office/drawing/2014/main" id="{52456536-D6CC-4AE2-964C-60874BCFED60}"/>
              </a:ext>
            </a:extLst>
          </p:cNvPr>
          <p:cNvSpPr>
            <a:spLocks noGrp="1"/>
          </p:cNvSpPr>
          <p:nvPr>
            <p:ph idx="1"/>
          </p:nvPr>
        </p:nvSpPr>
        <p:spPr>
          <a:xfrm>
            <a:off x="5342577" y="616756"/>
            <a:ext cx="10515600" cy="4578982"/>
          </a:xfrm>
        </p:spPr>
        <p:txBody>
          <a:bodyPr/>
          <a:lstStyle/>
          <a:p>
            <a:pPr marL="0" indent="0">
              <a:buNone/>
            </a:pPr>
            <a:r>
              <a:rPr lang="zh-TW" altLang="en-US" sz="3600" dirty="0">
                <a:solidFill>
                  <a:schemeClr val="tx1"/>
                </a:solidFill>
                <a:latin typeface="+mj-ea"/>
                <a:ea typeface="+mj-ea"/>
              </a:rPr>
              <a:t>知識想玩一場遊戲</a:t>
            </a:r>
            <a:endParaRPr lang="en-US" altLang="zh-TW" sz="3600" dirty="0">
              <a:solidFill>
                <a:schemeClr val="tx1"/>
              </a:solidFill>
              <a:latin typeface="+mj-ea"/>
              <a:ea typeface="+mj-ea"/>
            </a:endParaRPr>
          </a:p>
          <a:p>
            <a:pPr marL="0" indent="0">
              <a:buNone/>
            </a:pPr>
            <a:r>
              <a:rPr lang="zh-TW" altLang="en-US" dirty="0"/>
              <a:t>            </a:t>
            </a:r>
          </a:p>
        </p:txBody>
      </p:sp>
      <p:graphicFrame>
        <p:nvGraphicFramePr>
          <p:cNvPr id="5" name="資料庫圖表 4">
            <a:extLst>
              <a:ext uri="{FF2B5EF4-FFF2-40B4-BE49-F238E27FC236}">
                <a16:creationId xmlns:a16="http://schemas.microsoft.com/office/drawing/2014/main" id="{06CF8CAA-524D-4B92-A4FC-35519AA21375}"/>
              </a:ext>
            </a:extLst>
          </p:cNvPr>
          <p:cNvGraphicFramePr/>
          <p:nvPr>
            <p:extLst>
              <p:ext uri="{D42A27DB-BD31-4B8C-83A1-F6EECF244321}">
                <p14:modId xmlns:p14="http://schemas.microsoft.com/office/powerpoint/2010/main" val="3532638447"/>
              </p:ext>
            </p:extLst>
          </p:nvPr>
        </p:nvGraphicFramePr>
        <p:xfrm>
          <a:off x="3381423" y="1300731"/>
          <a:ext cx="8128000" cy="541866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541839045"/>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內容版面配置區 2">
            <a:extLst>
              <a:ext uri="{FF2B5EF4-FFF2-40B4-BE49-F238E27FC236}">
                <a16:creationId xmlns:a16="http://schemas.microsoft.com/office/drawing/2014/main" id="{323C98F5-4B1F-4A18-AC93-18F583AC851C}"/>
              </a:ext>
            </a:extLst>
          </p:cNvPr>
          <p:cNvSpPr>
            <a:spLocks noGrp="1"/>
          </p:cNvSpPr>
          <p:nvPr>
            <p:ph idx="1"/>
          </p:nvPr>
        </p:nvSpPr>
        <p:spPr>
          <a:xfrm>
            <a:off x="838200" y="479394"/>
            <a:ext cx="10515600" cy="5697569"/>
          </a:xfrm>
        </p:spPr>
        <p:txBody>
          <a:bodyPr/>
          <a:lstStyle/>
          <a:p>
            <a:r>
              <a:rPr lang="zh-TW" altLang="en-US" sz="3200" b="1" dirty="0">
                <a:solidFill>
                  <a:schemeClr val="tx1"/>
                </a:solidFill>
                <a:latin typeface="+mj-ea"/>
                <a:ea typeface="+mj-ea"/>
              </a:rPr>
              <a:t>企劃內容</a:t>
            </a:r>
            <a:endParaRPr lang="en-US" altLang="zh-TW" sz="3200" b="1" dirty="0">
              <a:solidFill>
                <a:schemeClr val="tx1"/>
              </a:solidFill>
              <a:latin typeface="+mj-ea"/>
              <a:ea typeface="+mj-ea"/>
            </a:endParaRPr>
          </a:p>
          <a:p>
            <a:pPr marL="0" indent="0">
              <a:buNone/>
            </a:pPr>
            <a:endParaRPr lang="en-US" altLang="zh-TW" dirty="0"/>
          </a:p>
          <a:p>
            <a:pPr marL="0" indent="0">
              <a:buNone/>
            </a:pPr>
            <a:r>
              <a:rPr lang="zh-TW" altLang="en-US" dirty="0"/>
              <a:t>           </a:t>
            </a:r>
            <a:endParaRPr lang="en-US" altLang="zh-TW" dirty="0"/>
          </a:p>
        </p:txBody>
      </p:sp>
      <p:graphicFrame>
        <p:nvGraphicFramePr>
          <p:cNvPr id="4" name="資料庫圖表 3">
            <a:extLst>
              <a:ext uri="{FF2B5EF4-FFF2-40B4-BE49-F238E27FC236}">
                <a16:creationId xmlns:a16="http://schemas.microsoft.com/office/drawing/2014/main" id="{B8FBB570-71A6-4B13-B58F-D746B46CDD98}"/>
              </a:ext>
            </a:extLst>
          </p:cNvPr>
          <p:cNvGraphicFramePr/>
          <p:nvPr>
            <p:extLst>
              <p:ext uri="{D42A27DB-BD31-4B8C-83A1-F6EECF244321}">
                <p14:modId xmlns:p14="http://schemas.microsoft.com/office/powerpoint/2010/main" val="3791742096"/>
              </p:ext>
            </p:extLst>
          </p:nvPr>
        </p:nvGraphicFramePr>
        <p:xfrm>
          <a:off x="399495" y="1065320"/>
          <a:ext cx="11256886" cy="553210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076831124"/>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dirty="0" smtClean="0"/>
              <a:t>閱讀泡泡</a:t>
            </a:r>
            <a:endParaRPr lang="zh-TW" altLang="en-US" dirty="0"/>
          </a:p>
        </p:txBody>
      </p:sp>
      <p:sp>
        <p:nvSpPr>
          <p:cNvPr id="3" name="內容版面配置區 2"/>
          <p:cNvSpPr>
            <a:spLocks noGrp="1"/>
          </p:cNvSpPr>
          <p:nvPr>
            <p:ph idx="1"/>
          </p:nvPr>
        </p:nvSpPr>
        <p:spPr/>
        <p:txBody>
          <a:bodyPr>
            <a:normAutofit/>
          </a:bodyPr>
          <a:lstStyle/>
          <a:p>
            <a:pPr marL="0" indent="0">
              <a:buNone/>
            </a:pPr>
            <a:r>
              <a:rPr lang="zh-TW" altLang="zh-TW" sz="4000" dirty="0">
                <a:solidFill>
                  <a:schemeClr val="tx1"/>
                </a:solidFill>
                <a:latin typeface="+mj-ea"/>
                <a:ea typeface="+mj-ea"/>
                <a:cs typeface="Gungsuh"/>
              </a:rPr>
              <a:t>提升學生對圖書館的興趣為主軸，設法讓學生的生活中充滿圖書館之相關</a:t>
            </a:r>
            <a:r>
              <a:rPr lang="zh-TW" altLang="zh-TW" sz="4000" dirty="0" smtClean="0">
                <a:solidFill>
                  <a:schemeClr val="tx1"/>
                </a:solidFill>
                <a:latin typeface="+mj-ea"/>
                <a:ea typeface="+mj-ea"/>
                <a:cs typeface="Gungsuh"/>
              </a:rPr>
              <a:t>訊息</a:t>
            </a:r>
            <a:r>
              <a:rPr lang="zh-TW" altLang="zh-TW" sz="4000" dirty="0">
                <a:solidFill>
                  <a:schemeClr val="tx1"/>
                </a:solidFill>
                <a:latin typeface="+mj-ea"/>
                <a:ea typeface="+mj-ea"/>
                <a:cs typeface="Gungsuh"/>
              </a:rPr>
              <a:t>，使學生更了解圖書館中可獲得的資源內容。</a:t>
            </a:r>
            <a:endParaRPr lang="zh-TW" altLang="en-US" sz="4000" dirty="0">
              <a:solidFill>
                <a:schemeClr val="tx1"/>
              </a:solidFill>
              <a:latin typeface="+mj-ea"/>
              <a:ea typeface="+mj-ea"/>
            </a:endParaRPr>
          </a:p>
        </p:txBody>
      </p:sp>
    </p:spTree>
    <p:extLst>
      <p:ext uri="{BB962C8B-B14F-4D97-AF65-F5344CB8AC3E}">
        <p14:creationId xmlns:p14="http://schemas.microsoft.com/office/powerpoint/2010/main" val="2134412776"/>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標題 12"/>
          <p:cNvSpPr>
            <a:spLocks noGrp="1"/>
          </p:cNvSpPr>
          <p:nvPr>
            <p:ph type="title"/>
          </p:nvPr>
        </p:nvSpPr>
        <p:spPr/>
        <p:txBody>
          <a:bodyPr rtlCol="0">
            <a:normAutofit/>
          </a:bodyPr>
          <a:lstStyle/>
          <a:p>
            <a:pPr rtl="0"/>
            <a:r>
              <a:rPr lang="zh-TW" altLang="en-US" sz="4000" dirty="0">
                <a:latin typeface="標楷體" panose="03000509000000000000" pitchFamily="65" charset="-120"/>
                <a:ea typeface="標楷體" panose="03000509000000000000" pitchFamily="65" charset="-120"/>
              </a:rPr>
              <a:t>基本概念</a:t>
            </a:r>
          </a:p>
        </p:txBody>
      </p:sp>
      <p:pic>
        <p:nvPicPr>
          <p:cNvPr id="3" name="內容版面配置區 2">
            <a:extLst>
              <a:ext uri="{FF2B5EF4-FFF2-40B4-BE49-F238E27FC236}">
                <a16:creationId xmlns:a16="http://schemas.microsoft.com/office/drawing/2014/main" id="{F5260DFA-D2D6-4CAD-9421-FAE62EE96104}"/>
              </a:ext>
            </a:extLst>
          </p:cNvPr>
          <p:cNvPicPr>
            <a:picLocks noGrp="1" noChangeAspect="1"/>
          </p:cNvPicPr>
          <p:nvPr>
            <p:ph idx="1"/>
          </p:nvPr>
        </p:nvPicPr>
        <p:blipFill>
          <a:blip r:embed="rId3">
            <a:extLst>
              <a:ext uri="{837473B0-CC2E-450A-ABE3-18F120FF3D39}">
                <a1611:picAttrSrcUrl xmlns="" xmlns:a1611="http://schemas.microsoft.com/office/drawing/2016/11/main" r:id="rId4"/>
              </a:ext>
            </a:extLst>
          </a:blip>
          <a:stretch>
            <a:fillRect/>
          </a:stretch>
        </p:blipFill>
        <p:spPr>
          <a:xfrm>
            <a:off x="249453" y="2449475"/>
            <a:ext cx="4845751" cy="3012190"/>
          </a:xfrm>
        </p:spPr>
      </p:pic>
      <p:pic>
        <p:nvPicPr>
          <p:cNvPr id="6" name="內容版面配置區 2">
            <a:extLst>
              <a:ext uri="{FF2B5EF4-FFF2-40B4-BE49-F238E27FC236}">
                <a16:creationId xmlns:a16="http://schemas.microsoft.com/office/drawing/2014/main" id="{37514CF8-F5E7-4115-A0CC-563A82861779}"/>
              </a:ext>
            </a:extLst>
          </p:cNvPr>
          <p:cNvPicPr>
            <a:picLocks noChangeAspect="1"/>
          </p:cNvPicPr>
          <p:nvPr/>
        </p:nvPicPr>
        <p:blipFill>
          <a:blip r:embed="rId3">
            <a:extLst>
              <a:ext uri="{837473B0-CC2E-450A-ABE3-18F120FF3D39}">
                <a1611:picAttrSrcUrl xmlns="" xmlns:a1611="http://schemas.microsoft.com/office/drawing/2016/11/main" r:id="rId4"/>
              </a:ext>
            </a:extLst>
          </a:blip>
          <a:stretch>
            <a:fillRect/>
          </a:stretch>
        </p:blipFill>
        <p:spPr>
          <a:xfrm>
            <a:off x="6954636" y="2558805"/>
            <a:ext cx="4845751" cy="3012190"/>
          </a:xfrm>
          <a:prstGeom prst="rect">
            <a:avLst/>
          </a:prstGeom>
        </p:spPr>
      </p:pic>
      <p:sp>
        <p:nvSpPr>
          <p:cNvPr id="4" name="橢圓 3">
            <a:extLst>
              <a:ext uri="{FF2B5EF4-FFF2-40B4-BE49-F238E27FC236}">
                <a16:creationId xmlns:a16="http://schemas.microsoft.com/office/drawing/2014/main" id="{97C33AE7-F953-4DE5-8F1E-5732177336F6}"/>
              </a:ext>
            </a:extLst>
          </p:cNvPr>
          <p:cNvSpPr/>
          <p:nvPr/>
        </p:nvSpPr>
        <p:spPr>
          <a:xfrm>
            <a:off x="780848" y="3208788"/>
            <a:ext cx="1038013" cy="1036772"/>
          </a:xfrm>
          <a:prstGeom prst="ellipse">
            <a:avLst/>
          </a:prstGeom>
          <a:solidFill>
            <a:schemeClr val="accent3">
              <a:lumMod val="40000"/>
              <a:lumOff val="60000"/>
              <a:alpha val="50000"/>
            </a:schemeClr>
          </a:solidFill>
          <a:ln>
            <a:solidFill>
              <a:schemeClr val="tx2">
                <a:lumMod val="25000"/>
                <a:lumOff val="75000"/>
              </a:schemeClr>
            </a:solidFill>
          </a:ln>
          <a:scene3d>
            <a:camera prst="orthographicFront"/>
            <a:lightRig rig="freezing" dir="t"/>
          </a:scene3d>
        </p:spPr>
        <p:style>
          <a:lnRef idx="0">
            <a:scrgbClr r="0" g="0" b="0"/>
          </a:lnRef>
          <a:fillRef idx="0">
            <a:scrgbClr r="0" g="0" b="0"/>
          </a:fillRef>
          <a:effectRef idx="0">
            <a:scrgbClr r="0" g="0" b="0"/>
          </a:effectRef>
          <a:fontRef idx="minor">
            <a:schemeClr val="lt1"/>
          </a:fontRef>
        </p:style>
        <p:txBody>
          <a:bodyPr rtlCol="0" anchor="ctr"/>
          <a:lstStyle/>
          <a:p>
            <a:pPr algn="ctr"/>
            <a:endParaRPr lang="zh-TW" altLang="en-US" dirty="0"/>
          </a:p>
        </p:txBody>
      </p:sp>
      <p:sp>
        <p:nvSpPr>
          <p:cNvPr id="8" name="橢圓 7">
            <a:extLst>
              <a:ext uri="{FF2B5EF4-FFF2-40B4-BE49-F238E27FC236}">
                <a16:creationId xmlns:a16="http://schemas.microsoft.com/office/drawing/2014/main" id="{0D421B6B-9860-4E93-B802-0B94B2012E62}"/>
              </a:ext>
            </a:extLst>
          </p:cNvPr>
          <p:cNvSpPr/>
          <p:nvPr/>
        </p:nvSpPr>
        <p:spPr>
          <a:xfrm>
            <a:off x="6875796" y="2184877"/>
            <a:ext cx="5210343" cy="3939984"/>
          </a:xfrm>
          <a:prstGeom prst="ellipse">
            <a:avLst/>
          </a:prstGeom>
          <a:solidFill>
            <a:schemeClr val="accent3">
              <a:lumMod val="20000"/>
              <a:lumOff val="80000"/>
              <a:alpha val="50000"/>
            </a:schemeClr>
          </a:solidFill>
          <a:ln>
            <a:noFill/>
          </a:ln>
          <a:scene3d>
            <a:camera prst="orthographicFront"/>
            <a:lightRig rig="freezing" dir="t"/>
          </a:scene3d>
        </p:spPr>
        <p:style>
          <a:lnRef idx="0">
            <a:scrgbClr r="0" g="0" b="0"/>
          </a:lnRef>
          <a:fillRef idx="0">
            <a:scrgbClr r="0" g="0" b="0"/>
          </a:fillRef>
          <a:effectRef idx="0">
            <a:scrgbClr r="0" g="0" b="0"/>
          </a:effectRef>
          <a:fontRef idx="minor">
            <a:schemeClr val="lt1"/>
          </a:fontRef>
        </p:style>
        <p:txBody>
          <a:bodyPr rtlCol="0" anchor="ctr"/>
          <a:lstStyle/>
          <a:p>
            <a:pPr algn="ctr"/>
            <a:endParaRPr lang="zh-TW" altLang="en-US" dirty="0"/>
          </a:p>
        </p:txBody>
      </p:sp>
      <p:sp>
        <p:nvSpPr>
          <p:cNvPr id="5" name="箭號: 向右 4">
            <a:extLst>
              <a:ext uri="{FF2B5EF4-FFF2-40B4-BE49-F238E27FC236}">
                <a16:creationId xmlns:a16="http://schemas.microsoft.com/office/drawing/2014/main" id="{37D6FFD4-09D9-4E1C-8C44-6B6D89C53EE6}"/>
              </a:ext>
            </a:extLst>
          </p:cNvPr>
          <p:cNvSpPr/>
          <p:nvPr/>
        </p:nvSpPr>
        <p:spPr>
          <a:xfrm>
            <a:off x="5297557" y="3429000"/>
            <a:ext cx="1411356" cy="1063487"/>
          </a:xfrm>
          <a:prstGeom prst="right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Tree>
    <p:extLst>
      <p:ext uri="{BB962C8B-B14F-4D97-AF65-F5344CB8AC3E}">
        <p14:creationId xmlns:p14="http://schemas.microsoft.com/office/powerpoint/2010/main" val="4125129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資料庫圖表 2">
            <a:extLst>
              <a:ext uri="{FF2B5EF4-FFF2-40B4-BE49-F238E27FC236}">
                <a16:creationId xmlns:a16="http://schemas.microsoft.com/office/drawing/2014/main" id="{EB9CE641-8867-4507-BBA6-18BC20AC8361}"/>
              </a:ext>
            </a:extLst>
          </p:cNvPr>
          <p:cNvGraphicFramePr/>
          <p:nvPr>
            <p:extLst>
              <p:ext uri="{D42A27DB-BD31-4B8C-83A1-F6EECF244321}">
                <p14:modId xmlns:p14="http://schemas.microsoft.com/office/powerpoint/2010/main" val="3524252039"/>
              </p:ext>
            </p:extLst>
          </p:nvPr>
        </p:nvGraphicFramePr>
        <p:xfrm>
          <a:off x="870011" y="1100831"/>
          <a:ext cx="10617693" cy="54864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文字方塊 4">
            <a:extLst>
              <a:ext uri="{FF2B5EF4-FFF2-40B4-BE49-F238E27FC236}">
                <a16:creationId xmlns:a16="http://schemas.microsoft.com/office/drawing/2014/main" id="{BAE2F9A0-96D3-450A-AA8B-4A3EC006339E}"/>
              </a:ext>
            </a:extLst>
          </p:cNvPr>
          <p:cNvSpPr txBox="1"/>
          <p:nvPr/>
        </p:nvSpPr>
        <p:spPr>
          <a:xfrm>
            <a:off x="870011" y="514905"/>
            <a:ext cx="3071675" cy="707886"/>
          </a:xfrm>
          <a:prstGeom prst="rect">
            <a:avLst/>
          </a:prstGeom>
          <a:noFill/>
        </p:spPr>
        <p:txBody>
          <a:bodyPr wrap="square" rtlCol="0">
            <a:spAutoFit/>
          </a:bodyPr>
          <a:lstStyle/>
          <a:p>
            <a:r>
              <a:rPr lang="zh-TW" altLang="en-US" sz="4000" dirty="0">
                <a:latin typeface="微軟正黑體" panose="020B0604030504040204" pitchFamily="34" charset="-120"/>
                <a:ea typeface="微軟正黑體" panose="020B0604030504040204" pitchFamily="34" charset="-120"/>
              </a:rPr>
              <a:t>實行步驟</a:t>
            </a:r>
          </a:p>
        </p:txBody>
      </p:sp>
    </p:spTree>
    <p:extLst>
      <p:ext uri="{BB962C8B-B14F-4D97-AF65-F5344CB8AC3E}">
        <p14:creationId xmlns:p14="http://schemas.microsoft.com/office/powerpoint/2010/main" val="33093344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文字方塊 9">
            <a:extLst>
              <a:ext uri="{FF2B5EF4-FFF2-40B4-BE49-F238E27FC236}">
                <a16:creationId xmlns:a16="http://schemas.microsoft.com/office/drawing/2014/main" id="{89858B3B-63A9-4729-94B8-E36996E9E829}"/>
              </a:ext>
            </a:extLst>
          </p:cNvPr>
          <p:cNvSpPr txBox="1"/>
          <p:nvPr/>
        </p:nvSpPr>
        <p:spPr>
          <a:xfrm>
            <a:off x="1871002" y="492355"/>
            <a:ext cx="3347266" cy="707886"/>
          </a:xfrm>
          <a:prstGeom prst="rect">
            <a:avLst/>
          </a:prstGeom>
          <a:noFill/>
        </p:spPr>
        <p:txBody>
          <a:bodyPr wrap="square" rtlCol="0">
            <a:spAutoFit/>
          </a:bodyPr>
          <a:lstStyle/>
          <a:p>
            <a:r>
              <a:rPr lang="zh-TW" altLang="en-US" sz="4000" dirty="0">
                <a:latin typeface="微軟正黑體" panose="020B0604030504040204" pitchFamily="34" charset="-120"/>
                <a:ea typeface="微軟正黑體" panose="020B0604030504040204" pitchFamily="34" charset="-120"/>
              </a:rPr>
              <a:t>版面配置原則</a:t>
            </a:r>
          </a:p>
        </p:txBody>
      </p:sp>
      <p:sp>
        <p:nvSpPr>
          <p:cNvPr id="11" name="文字方塊 10">
            <a:extLst>
              <a:ext uri="{FF2B5EF4-FFF2-40B4-BE49-F238E27FC236}">
                <a16:creationId xmlns:a16="http://schemas.microsoft.com/office/drawing/2014/main" id="{4A2BECEB-FD8A-4F59-AE68-2CFDFD02EFD5}"/>
              </a:ext>
            </a:extLst>
          </p:cNvPr>
          <p:cNvSpPr txBox="1"/>
          <p:nvPr/>
        </p:nvSpPr>
        <p:spPr>
          <a:xfrm>
            <a:off x="8129372" y="492355"/>
            <a:ext cx="2235692" cy="707886"/>
          </a:xfrm>
          <a:prstGeom prst="rect">
            <a:avLst/>
          </a:prstGeom>
          <a:noFill/>
        </p:spPr>
        <p:txBody>
          <a:bodyPr wrap="square" rtlCol="0">
            <a:spAutoFit/>
          </a:bodyPr>
          <a:lstStyle/>
          <a:p>
            <a:r>
              <a:rPr lang="zh-TW" altLang="en-US" sz="4000" dirty="0">
                <a:latin typeface="微軟正黑體" panose="020B0604030504040204" pitchFamily="34" charset="-120"/>
                <a:ea typeface="微軟正黑體" panose="020B0604030504040204" pitchFamily="34" charset="-120"/>
              </a:rPr>
              <a:t>張貼原則</a:t>
            </a:r>
          </a:p>
        </p:txBody>
      </p:sp>
      <p:pic>
        <p:nvPicPr>
          <p:cNvPr id="15" name="圖片 14">
            <a:extLst>
              <a:ext uri="{FF2B5EF4-FFF2-40B4-BE49-F238E27FC236}">
                <a16:creationId xmlns:a16="http://schemas.microsoft.com/office/drawing/2014/main" id="{DA0B1850-6913-43D7-9B68-AB3C3BC6FBD4}"/>
              </a:ext>
            </a:extLst>
          </p:cNvPr>
          <p:cNvPicPr>
            <a:picLocks noChangeAspect="1"/>
          </p:cNvPicPr>
          <p:nvPr/>
        </p:nvPicPr>
        <p:blipFill>
          <a:blip r:embed="rId3"/>
          <a:stretch>
            <a:fillRect/>
          </a:stretch>
        </p:blipFill>
        <p:spPr>
          <a:xfrm>
            <a:off x="1499941" y="2664125"/>
            <a:ext cx="5348002" cy="3008251"/>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20" name="圖片 19">
            <a:extLst>
              <a:ext uri="{FF2B5EF4-FFF2-40B4-BE49-F238E27FC236}">
                <a16:creationId xmlns:a16="http://schemas.microsoft.com/office/drawing/2014/main" id="{54B46CB5-564D-41F2-B2EC-8562FEBEAA6D}"/>
              </a:ext>
            </a:extLst>
          </p:cNvPr>
          <p:cNvPicPr>
            <a:picLocks noChangeAspect="1"/>
          </p:cNvPicPr>
          <p:nvPr/>
        </p:nvPicPr>
        <p:blipFill>
          <a:blip r:embed="rId4"/>
          <a:stretch>
            <a:fillRect/>
          </a:stretch>
        </p:blipFill>
        <p:spPr>
          <a:xfrm>
            <a:off x="7729740" y="1478503"/>
            <a:ext cx="3034957" cy="5379497"/>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Tree>
    <p:extLst>
      <p:ext uri="{BB962C8B-B14F-4D97-AF65-F5344CB8AC3E}">
        <p14:creationId xmlns:p14="http://schemas.microsoft.com/office/powerpoint/2010/main" val="35214413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6" name="資料庫圖表 15">
            <a:extLst>
              <a:ext uri="{FF2B5EF4-FFF2-40B4-BE49-F238E27FC236}">
                <a16:creationId xmlns:a16="http://schemas.microsoft.com/office/drawing/2014/main" id="{869C15F6-DB08-4636-A008-4187DC6C63FE}"/>
              </a:ext>
            </a:extLst>
          </p:cNvPr>
          <p:cNvGraphicFramePr/>
          <p:nvPr>
            <p:extLst>
              <p:ext uri="{D42A27DB-BD31-4B8C-83A1-F6EECF244321}">
                <p14:modId xmlns:p14="http://schemas.microsoft.com/office/powerpoint/2010/main" val="3378283855"/>
              </p:ext>
            </p:extLst>
          </p:nvPr>
        </p:nvGraphicFramePr>
        <p:xfrm>
          <a:off x="715617" y="1471376"/>
          <a:ext cx="5679735" cy="455810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8" name="文字方塊 17">
            <a:extLst>
              <a:ext uri="{FF2B5EF4-FFF2-40B4-BE49-F238E27FC236}">
                <a16:creationId xmlns:a16="http://schemas.microsoft.com/office/drawing/2014/main" id="{A69171BB-72D5-426D-B40E-73CE8AF62B81}"/>
              </a:ext>
            </a:extLst>
          </p:cNvPr>
          <p:cNvSpPr txBox="1"/>
          <p:nvPr/>
        </p:nvSpPr>
        <p:spPr>
          <a:xfrm>
            <a:off x="7004482" y="2380825"/>
            <a:ext cx="4864963" cy="2739211"/>
          </a:xfrm>
          <a:prstGeom prst="rect">
            <a:avLst/>
          </a:prstGeom>
          <a:noFill/>
        </p:spPr>
        <p:txBody>
          <a:bodyPr wrap="square" rtlCol="0">
            <a:spAutoFit/>
          </a:bodyPr>
          <a:lstStyle/>
          <a:p>
            <a:r>
              <a:rPr lang="zh-TW" altLang="en-US" sz="2800" dirty="0">
                <a:latin typeface="微軟正黑體" panose="020B0604030504040204" pitchFamily="34" charset="-120"/>
                <a:ea typeface="微軟正黑體" panose="020B0604030504040204" pitchFamily="34" charset="-120"/>
              </a:rPr>
              <a:t>缺點：</a:t>
            </a:r>
            <a:endParaRPr lang="en-US" altLang="zh-TW" sz="2800" dirty="0">
              <a:latin typeface="微軟正黑體" panose="020B0604030504040204" pitchFamily="34" charset="-120"/>
              <a:ea typeface="微軟正黑體" panose="020B0604030504040204" pitchFamily="34" charset="-120"/>
            </a:endParaRPr>
          </a:p>
          <a:p>
            <a:endParaRPr lang="en-US" altLang="zh-TW" sz="2400" dirty="0">
              <a:latin typeface="微軟正黑體" panose="020B0604030504040204" pitchFamily="34" charset="-120"/>
              <a:ea typeface="微軟正黑體" panose="020B0604030504040204" pitchFamily="34" charset="-120"/>
            </a:endParaRPr>
          </a:p>
          <a:p>
            <a:pPr marL="342900" indent="-342900">
              <a:buFont typeface="+mj-lt"/>
              <a:buAutoNum type="arabicPeriod"/>
            </a:pPr>
            <a:r>
              <a:rPr lang="zh-TW" altLang="en-US" sz="2400" dirty="0">
                <a:latin typeface="微軟正黑體" panose="020B0604030504040204" pitchFamily="34" charset="-120"/>
                <a:ea typeface="微軟正黑體" panose="020B0604030504040204" pitchFamily="34" charset="-120"/>
              </a:rPr>
              <a:t>需要相當圖書資源</a:t>
            </a:r>
            <a:endParaRPr lang="en-US" altLang="zh-TW" sz="2400" dirty="0">
              <a:latin typeface="微軟正黑體" panose="020B0604030504040204" pitchFamily="34" charset="-120"/>
              <a:ea typeface="微軟正黑體" panose="020B0604030504040204" pitchFamily="34" charset="-120"/>
            </a:endParaRPr>
          </a:p>
          <a:p>
            <a:pPr marL="342900" indent="-342900">
              <a:buFont typeface="+mj-lt"/>
              <a:buAutoNum type="arabicPeriod"/>
            </a:pPr>
            <a:endParaRPr lang="en-US" altLang="zh-TW" sz="2400" dirty="0">
              <a:latin typeface="微軟正黑體" panose="020B0604030504040204" pitchFamily="34" charset="-120"/>
              <a:ea typeface="微軟正黑體" panose="020B0604030504040204" pitchFamily="34" charset="-120"/>
            </a:endParaRPr>
          </a:p>
          <a:p>
            <a:pPr marL="342900" indent="-342900">
              <a:buFont typeface="+mj-lt"/>
              <a:buAutoNum type="arabicPeriod"/>
            </a:pPr>
            <a:r>
              <a:rPr lang="zh-TW" altLang="en-US" sz="2400" dirty="0">
                <a:latin typeface="微軟正黑體" panose="020B0604030504040204" pitchFamily="34" charset="-120"/>
                <a:ea typeface="微軟正黑體" panose="020B0604030504040204" pitchFamily="34" charset="-120"/>
              </a:rPr>
              <a:t>版面設計資料需要有吸引力</a:t>
            </a:r>
            <a:endParaRPr lang="en-US" altLang="zh-TW" sz="2400" dirty="0">
              <a:latin typeface="微軟正黑體" panose="020B0604030504040204" pitchFamily="34" charset="-120"/>
              <a:ea typeface="微軟正黑體" panose="020B0604030504040204" pitchFamily="34" charset="-120"/>
            </a:endParaRPr>
          </a:p>
          <a:p>
            <a:pPr marL="342900" indent="-342900">
              <a:buFont typeface="+mj-lt"/>
              <a:buAutoNum type="arabicPeriod"/>
            </a:pPr>
            <a:endParaRPr lang="en-US" altLang="zh-TW" sz="2400" dirty="0">
              <a:latin typeface="微軟正黑體" panose="020B0604030504040204" pitchFamily="34" charset="-120"/>
              <a:ea typeface="微軟正黑體" panose="020B0604030504040204" pitchFamily="34" charset="-120"/>
            </a:endParaRPr>
          </a:p>
          <a:p>
            <a:pPr marL="342900" indent="-342900">
              <a:buFont typeface="+mj-lt"/>
              <a:buAutoNum type="arabicPeriod"/>
            </a:pPr>
            <a:r>
              <a:rPr lang="zh-TW" altLang="en-US" sz="2400" dirty="0" smtClean="0">
                <a:latin typeface="微軟正黑體" panose="020B0604030504040204" pitchFamily="34" charset="-120"/>
                <a:ea typeface="微軟正黑體" panose="020B0604030504040204" pitchFamily="34" charset="-120"/>
              </a:rPr>
              <a:t>經費需求</a:t>
            </a:r>
            <a:endParaRPr lang="zh-TW" altLang="en-US" sz="2400" dirty="0">
              <a:latin typeface="微軟正黑體" panose="020B0604030504040204" pitchFamily="34" charset="-120"/>
              <a:ea typeface="微軟正黑體" panose="020B0604030504040204" pitchFamily="34" charset="-120"/>
            </a:endParaRPr>
          </a:p>
        </p:txBody>
      </p:sp>
      <p:sp>
        <p:nvSpPr>
          <p:cNvPr id="19" name="文字方塊 18">
            <a:extLst>
              <a:ext uri="{FF2B5EF4-FFF2-40B4-BE49-F238E27FC236}">
                <a16:creationId xmlns:a16="http://schemas.microsoft.com/office/drawing/2014/main" id="{EF707731-09C1-48E8-9C27-F04767492E19}"/>
              </a:ext>
            </a:extLst>
          </p:cNvPr>
          <p:cNvSpPr txBox="1"/>
          <p:nvPr/>
        </p:nvSpPr>
        <p:spPr>
          <a:xfrm>
            <a:off x="1997476" y="1796050"/>
            <a:ext cx="1826141" cy="584775"/>
          </a:xfrm>
          <a:prstGeom prst="rect">
            <a:avLst/>
          </a:prstGeom>
          <a:noFill/>
        </p:spPr>
        <p:txBody>
          <a:bodyPr wrap="none" rtlCol="0">
            <a:spAutoFit/>
          </a:bodyPr>
          <a:lstStyle/>
          <a:p>
            <a:r>
              <a:rPr lang="zh-TW" altLang="en-US" sz="3200" dirty="0">
                <a:latin typeface="微軟正黑體" panose="020B0604030504040204" pitchFamily="34" charset="-120"/>
                <a:ea typeface="微軟正黑體" panose="020B0604030504040204" pitchFamily="34" charset="-120"/>
              </a:rPr>
              <a:t>預估效益</a:t>
            </a:r>
          </a:p>
        </p:txBody>
      </p:sp>
    </p:spTree>
    <p:extLst>
      <p:ext uri="{BB962C8B-B14F-4D97-AF65-F5344CB8AC3E}">
        <p14:creationId xmlns:p14="http://schemas.microsoft.com/office/powerpoint/2010/main" val="15572332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normAutofit/>
          </a:bodyPr>
          <a:lstStyle/>
          <a:p>
            <a:r>
              <a:rPr lang="zh-TW" altLang="en-US" sz="3200" dirty="0" smtClean="0"/>
              <a:t>方案之利弊</a:t>
            </a:r>
            <a:endParaRPr lang="zh-TW" altLang="en-US" sz="3200" dirty="0"/>
          </a:p>
        </p:txBody>
      </p:sp>
      <p:graphicFrame>
        <p:nvGraphicFramePr>
          <p:cNvPr id="7" name="內容版面配置區 6"/>
          <p:cNvGraphicFramePr>
            <a:graphicFrameLocks noGrp="1"/>
          </p:cNvGraphicFramePr>
          <p:nvPr>
            <p:ph idx="1"/>
            <p:extLst>
              <p:ext uri="{D42A27DB-BD31-4B8C-83A1-F6EECF244321}">
                <p14:modId xmlns:p14="http://schemas.microsoft.com/office/powerpoint/2010/main" val="2836704065"/>
              </p:ext>
            </p:extLst>
          </p:nvPr>
        </p:nvGraphicFramePr>
        <p:xfrm>
          <a:off x="1250950" y="1179443"/>
          <a:ext cx="10179050" cy="54864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424216227"/>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資料庫圖表 3"/>
          <p:cNvGraphicFramePr/>
          <p:nvPr>
            <p:extLst>
              <p:ext uri="{D42A27DB-BD31-4B8C-83A1-F6EECF244321}">
                <p14:modId xmlns:p14="http://schemas.microsoft.com/office/powerpoint/2010/main" val="423201"/>
              </p:ext>
            </p:extLst>
          </p:nvPr>
        </p:nvGraphicFramePr>
        <p:xfrm>
          <a:off x="1563757" y="719666"/>
          <a:ext cx="10005391" cy="598593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980521297"/>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a:extLst>
              <a:ext uri="{FF2B5EF4-FFF2-40B4-BE49-F238E27FC236}">
                <a16:creationId xmlns:a16="http://schemas.microsoft.com/office/drawing/2014/main" id="{F55858EC-407A-4900-9E1D-1C39ACA2556F}"/>
              </a:ext>
            </a:extLst>
          </p:cNvPr>
          <p:cNvSpPr/>
          <p:nvPr/>
        </p:nvSpPr>
        <p:spPr>
          <a:xfrm>
            <a:off x="2640891" y="2967335"/>
            <a:ext cx="6910226" cy="923330"/>
          </a:xfrm>
          <a:prstGeom prst="rect">
            <a:avLst/>
          </a:prstGeom>
          <a:noFill/>
        </p:spPr>
        <p:txBody>
          <a:bodyPr wrap="none" lIns="91440" tIns="45720" rIns="91440" bIns="45720">
            <a:spAutoFit/>
          </a:bodyPr>
          <a:lstStyle/>
          <a:p>
            <a:pPr algn="ctr"/>
            <a:r>
              <a:rPr lang="en-US" altLang="zh-TW" sz="5400" dirty="0">
                <a:ln w="0"/>
                <a:effectLst>
                  <a:outerShdw blurRad="38100" dist="19050" dir="2700000" algn="tl" rotWithShape="0">
                    <a:schemeClr val="dk1">
                      <a:alpha val="40000"/>
                    </a:schemeClr>
                  </a:outerShdw>
                </a:effectLst>
              </a:rPr>
              <a:t>PART </a:t>
            </a:r>
            <a:r>
              <a:rPr lang="zh-TW" altLang="en-US" sz="5400" dirty="0">
                <a:ln w="0"/>
                <a:effectLst>
                  <a:outerShdw blurRad="38100" dist="19050" dir="2700000" algn="tl" rotWithShape="0">
                    <a:schemeClr val="dk1">
                      <a:alpha val="40000"/>
                    </a:schemeClr>
                  </a:outerShdw>
                </a:effectLst>
                <a:latin typeface="Yu Gothic UI Semibold" panose="020B0700000000000000" pitchFamily="34" charset="-128"/>
                <a:ea typeface="Yu Gothic UI Semibold" panose="020B0700000000000000" pitchFamily="34" charset="-128"/>
              </a:rPr>
              <a:t>４</a:t>
            </a:r>
            <a:r>
              <a:rPr lang="en-US" altLang="zh-TW" sz="5400" dirty="0">
                <a:ln w="0"/>
                <a:effectLst>
                  <a:outerShdw blurRad="38100" dist="19050" dir="2700000" algn="tl" rotWithShape="0">
                    <a:schemeClr val="dk1">
                      <a:alpha val="40000"/>
                    </a:schemeClr>
                  </a:outerShdw>
                </a:effectLst>
              </a:rPr>
              <a:t>.</a:t>
            </a:r>
            <a:r>
              <a:rPr lang="zh-TW" altLang="en-US" sz="5400" b="0" cap="none" spc="0" dirty="0">
                <a:ln w="0"/>
                <a:solidFill>
                  <a:schemeClr val="tx1"/>
                </a:solidFill>
                <a:effectLst>
                  <a:outerShdw blurRad="38100" dist="19050" dir="2700000" algn="tl" rotWithShape="0">
                    <a:schemeClr val="dk1">
                      <a:alpha val="40000"/>
                    </a:schemeClr>
                  </a:outerShdw>
                </a:effectLst>
              </a:rPr>
              <a:t>提出行動方案</a:t>
            </a:r>
          </a:p>
        </p:txBody>
      </p:sp>
    </p:spTree>
    <p:extLst>
      <p:ext uri="{BB962C8B-B14F-4D97-AF65-F5344CB8AC3E}">
        <p14:creationId xmlns:p14="http://schemas.microsoft.com/office/powerpoint/2010/main" val="3461185214"/>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書卷 (垂直) 5"/>
          <p:cNvSpPr/>
          <p:nvPr/>
        </p:nvSpPr>
        <p:spPr>
          <a:xfrm>
            <a:off x="4174434" y="1073427"/>
            <a:ext cx="3723861" cy="5605670"/>
          </a:xfrm>
          <a:prstGeom prst="verticalScroll">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 name="標題 1"/>
          <p:cNvSpPr>
            <a:spLocks noGrp="1"/>
          </p:cNvSpPr>
          <p:nvPr>
            <p:ph type="title"/>
          </p:nvPr>
        </p:nvSpPr>
        <p:spPr>
          <a:xfrm>
            <a:off x="1225174" y="104088"/>
            <a:ext cx="10178322" cy="1492132"/>
          </a:xfrm>
        </p:spPr>
        <p:txBody>
          <a:bodyPr>
            <a:normAutofit/>
          </a:bodyPr>
          <a:lstStyle/>
          <a:p>
            <a:pPr algn="ctr"/>
            <a:r>
              <a:rPr lang="zh-TW" altLang="en-US" sz="6600" dirty="0" smtClean="0"/>
              <a:t>行動方案步驟</a:t>
            </a:r>
            <a:endParaRPr lang="zh-TW" altLang="en-US" sz="6600" dirty="0"/>
          </a:p>
        </p:txBody>
      </p:sp>
      <p:graphicFrame>
        <p:nvGraphicFramePr>
          <p:cNvPr id="4" name="內容版面配置區 3"/>
          <p:cNvGraphicFramePr>
            <a:graphicFrameLocks noGrp="1"/>
          </p:cNvGraphicFramePr>
          <p:nvPr>
            <p:ph idx="1"/>
            <p:extLst>
              <p:ext uri="{D42A27DB-BD31-4B8C-83A1-F6EECF244321}">
                <p14:modId xmlns:p14="http://schemas.microsoft.com/office/powerpoint/2010/main" val="491124736"/>
              </p:ext>
            </p:extLst>
          </p:nvPr>
        </p:nvGraphicFramePr>
        <p:xfrm>
          <a:off x="4770783" y="1656522"/>
          <a:ext cx="2809461" cy="47244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111584390"/>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CA150C55-CF94-423B-B72D-D862D38F4DF8}"/>
              </a:ext>
            </a:extLst>
          </p:cNvPr>
          <p:cNvSpPr>
            <a:spLocks noGrp="1"/>
          </p:cNvSpPr>
          <p:nvPr>
            <p:ph type="title"/>
          </p:nvPr>
        </p:nvSpPr>
        <p:spPr/>
        <p:txBody>
          <a:bodyPr/>
          <a:lstStyle/>
          <a:p>
            <a:r>
              <a:rPr lang="zh-TW" altLang="en-US" dirty="0"/>
              <a:t>行動方案</a:t>
            </a:r>
            <a:r>
              <a:rPr lang="zh-TW" altLang="en-US" dirty="0" smtClean="0"/>
              <a:t>步驟</a:t>
            </a:r>
            <a:endParaRPr lang="zh-TW" altLang="en-US" dirty="0"/>
          </a:p>
        </p:txBody>
      </p:sp>
      <p:sp>
        <p:nvSpPr>
          <p:cNvPr id="3" name="內容版面配置區 2">
            <a:extLst>
              <a:ext uri="{FF2B5EF4-FFF2-40B4-BE49-F238E27FC236}">
                <a16:creationId xmlns:a16="http://schemas.microsoft.com/office/drawing/2014/main" id="{5E341531-190C-4A79-B907-682CF92AECEF}"/>
              </a:ext>
            </a:extLst>
          </p:cNvPr>
          <p:cNvSpPr>
            <a:spLocks noGrp="1"/>
          </p:cNvSpPr>
          <p:nvPr>
            <p:ph idx="1"/>
          </p:nvPr>
        </p:nvSpPr>
        <p:spPr>
          <a:xfrm>
            <a:off x="3790122" y="2286001"/>
            <a:ext cx="7639877" cy="3593591"/>
          </a:xfrm>
        </p:spPr>
        <p:txBody>
          <a:bodyPr>
            <a:noAutofit/>
          </a:bodyPr>
          <a:lstStyle/>
          <a:p>
            <a:pPr marL="457200" indent="-457200">
              <a:buAutoNum type="arabicPeriod"/>
            </a:pPr>
            <a:r>
              <a:rPr lang="zh-TW" altLang="zh-TW" sz="2400" dirty="0" smtClean="0">
                <a:solidFill>
                  <a:schemeClr val="tx1"/>
                </a:solidFill>
                <a:latin typeface="+mj-ea"/>
                <a:ea typeface="+mj-ea"/>
                <a:cs typeface="Gungsuh" panose="02030600000101010101" pitchFamily="18" charset="-127"/>
              </a:rPr>
              <a:t>參閱</a:t>
            </a:r>
            <a:r>
              <a:rPr lang="zh-TW" altLang="zh-TW" sz="2400" dirty="0">
                <a:solidFill>
                  <a:schemeClr val="tx1"/>
                </a:solidFill>
                <a:latin typeface="+mj-ea"/>
                <a:ea typeface="+mj-ea"/>
                <a:cs typeface="Gungsuh" panose="02030600000101010101" pitchFamily="18" charset="-127"/>
              </a:rPr>
              <a:t>各方文獻資料與媒體資訊平台</a:t>
            </a:r>
            <a:r>
              <a:rPr lang="zh-TW" altLang="zh-TW" sz="2400" dirty="0" smtClean="0">
                <a:solidFill>
                  <a:schemeClr val="tx1"/>
                </a:solidFill>
                <a:latin typeface="+mj-ea"/>
                <a:ea typeface="+mj-ea"/>
              </a:rPr>
              <a:t>，</a:t>
            </a:r>
            <a:r>
              <a:rPr lang="zh-TW" altLang="en-US" sz="2400" dirty="0" smtClean="0">
                <a:solidFill>
                  <a:schemeClr val="tx1"/>
                </a:solidFill>
                <a:latin typeface="+mj-ea"/>
                <a:ea typeface="+mj-ea"/>
              </a:rPr>
              <a:t>我們了解</a:t>
            </a:r>
            <a:r>
              <a:rPr lang="zh-TW" altLang="en-US" sz="2400" dirty="0">
                <a:solidFill>
                  <a:schemeClr val="tx1"/>
                </a:solidFill>
                <a:latin typeface="+mj-ea"/>
                <a:ea typeface="+mj-ea"/>
              </a:rPr>
              <a:t>到</a:t>
            </a:r>
            <a:endParaRPr lang="en-US" altLang="zh-TW" sz="2400" dirty="0" smtClean="0">
              <a:solidFill>
                <a:schemeClr val="tx1"/>
              </a:solidFill>
              <a:latin typeface="+mj-ea"/>
              <a:ea typeface="+mj-ea"/>
            </a:endParaRPr>
          </a:p>
          <a:p>
            <a:pPr marL="0" indent="0">
              <a:buNone/>
            </a:pPr>
            <a:r>
              <a:rPr lang="zh-TW" altLang="en-US" sz="2400" dirty="0">
                <a:solidFill>
                  <a:schemeClr val="tx1"/>
                </a:solidFill>
                <a:latin typeface="+mj-ea"/>
                <a:ea typeface="+mj-ea"/>
              </a:rPr>
              <a:t> </a:t>
            </a:r>
            <a:r>
              <a:rPr lang="zh-TW" altLang="en-US" sz="2400" dirty="0" smtClean="0">
                <a:solidFill>
                  <a:schemeClr val="tx1"/>
                </a:solidFill>
                <a:latin typeface="+mj-ea"/>
                <a:ea typeface="+mj-ea"/>
              </a:rPr>
              <a:t>      </a:t>
            </a:r>
            <a:r>
              <a:rPr lang="en-US" altLang="zh-TW" sz="2400" dirty="0" smtClean="0">
                <a:solidFill>
                  <a:schemeClr val="tx1"/>
                </a:solidFill>
                <a:latin typeface="+mj-ea"/>
                <a:ea typeface="+mj-ea"/>
              </a:rPr>
              <a:t>(</a:t>
            </a:r>
            <a:r>
              <a:rPr lang="en-US" altLang="zh-TW" sz="2400" dirty="0">
                <a:solidFill>
                  <a:schemeClr val="tx1"/>
                </a:solidFill>
                <a:latin typeface="+mj-ea"/>
                <a:ea typeface="+mj-ea"/>
              </a:rPr>
              <a:t>1)</a:t>
            </a:r>
            <a:r>
              <a:rPr lang="zh-TW" altLang="zh-TW" sz="2400" dirty="0">
                <a:solidFill>
                  <a:schemeClr val="tx1"/>
                </a:solidFill>
                <a:latin typeface="+mj-ea"/>
                <a:ea typeface="+mj-ea"/>
                <a:cs typeface="Gungsuh" panose="02030600000101010101" pitchFamily="18" charset="-127"/>
              </a:rPr>
              <a:t>問題的廣泛性</a:t>
            </a:r>
            <a:r>
              <a:rPr lang="en-US" altLang="zh-TW" sz="2400" dirty="0">
                <a:solidFill>
                  <a:schemeClr val="tx1"/>
                </a:solidFill>
                <a:latin typeface="+mj-ea"/>
                <a:ea typeface="+mj-ea"/>
                <a:cs typeface="Gungsuh" panose="02030600000101010101" pitchFamily="18" charset="-127"/>
              </a:rPr>
              <a:t>(2)</a:t>
            </a:r>
            <a:r>
              <a:rPr lang="zh-TW" altLang="zh-TW" sz="2400" dirty="0">
                <a:solidFill>
                  <a:schemeClr val="tx1"/>
                </a:solidFill>
                <a:latin typeface="+mj-ea"/>
                <a:ea typeface="+mj-ea"/>
                <a:cs typeface="Gungsuh" panose="02030600000101010101" pitchFamily="18" charset="-127"/>
              </a:rPr>
              <a:t>實務上之需求性</a:t>
            </a:r>
            <a:r>
              <a:rPr lang="en-US" altLang="zh-TW" sz="2400" dirty="0">
                <a:solidFill>
                  <a:schemeClr val="tx1"/>
                </a:solidFill>
                <a:latin typeface="+mj-ea"/>
                <a:ea typeface="+mj-ea"/>
                <a:cs typeface="Gungsuh" panose="02030600000101010101" pitchFamily="18" charset="-127"/>
              </a:rPr>
              <a:t>(3)</a:t>
            </a:r>
            <a:r>
              <a:rPr lang="zh-TW" altLang="zh-TW" sz="2400" dirty="0">
                <a:solidFill>
                  <a:schemeClr val="tx1"/>
                </a:solidFill>
                <a:latin typeface="+mj-ea"/>
                <a:ea typeface="+mj-ea"/>
                <a:cs typeface="Gungsuh" panose="02030600000101010101" pitchFamily="18" charset="-127"/>
              </a:rPr>
              <a:t>思考我方所</a:t>
            </a:r>
            <a:r>
              <a:rPr lang="zh-TW" altLang="zh-TW" sz="2400" dirty="0" smtClean="0">
                <a:solidFill>
                  <a:schemeClr val="tx1"/>
                </a:solidFill>
                <a:latin typeface="+mj-ea"/>
                <a:ea typeface="+mj-ea"/>
                <a:cs typeface="Gungsuh" panose="02030600000101010101" pitchFamily="18" charset="-127"/>
              </a:rPr>
              <a:t>能</a:t>
            </a:r>
            <a:endParaRPr lang="en-US" altLang="zh-TW" sz="2400" dirty="0" smtClean="0">
              <a:solidFill>
                <a:schemeClr val="tx1"/>
              </a:solidFill>
              <a:latin typeface="+mj-ea"/>
              <a:ea typeface="+mj-ea"/>
              <a:cs typeface="Gungsuh" panose="02030600000101010101" pitchFamily="18" charset="-127"/>
            </a:endParaRPr>
          </a:p>
          <a:p>
            <a:pPr marL="0" indent="0">
              <a:buNone/>
            </a:pPr>
            <a:r>
              <a:rPr lang="zh-TW" altLang="en-US" sz="2400" dirty="0">
                <a:solidFill>
                  <a:schemeClr val="tx1"/>
                </a:solidFill>
                <a:latin typeface="+mj-ea"/>
                <a:ea typeface="+mj-ea"/>
                <a:cs typeface="Gungsuh" panose="02030600000101010101" pitchFamily="18" charset="-127"/>
              </a:rPr>
              <a:t> </a:t>
            </a:r>
            <a:r>
              <a:rPr lang="zh-TW" altLang="en-US" sz="2400" dirty="0" smtClean="0">
                <a:solidFill>
                  <a:schemeClr val="tx1"/>
                </a:solidFill>
                <a:latin typeface="+mj-ea"/>
                <a:ea typeface="+mj-ea"/>
                <a:cs typeface="Gungsuh" panose="02030600000101010101" pitchFamily="18" charset="-127"/>
              </a:rPr>
              <a:t>          </a:t>
            </a:r>
            <a:r>
              <a:rPr lang="zh-TW" altLang="zh-TW" sz="2400" dirty="0" smtClean="0">
                <a:solidFill>
                  <a:schemeClr val="tx1"/>
                </a:solidFill>
                <a:latin typeface="+mj-ea"/>
                <a:ea typeface="+mj-ea"/>
                <a:cs typeface="Gungsuh" panose="02030600000101010101" pitchFamily="18" charset="-127"/>
              </a:rPr>
              <a:t>提供的協助</a:t>
            </a:r>
            <a:r>
              <a:rPr lang="zh-TW" altLang="en-US" sz="2400" dirty="0" smtClean="0">
                <a:solidFill>
                  <a:schemeClr val="tx1"/>
                </a:solidFill>
                <a:latin typeface="+mj-ea"/>
                <a:ea typeface="+mj-ea"/>
                <a:cs typeface="Gungsuh" panose="02030600000101010101" pitchFamily="18" charset="-127"/>
              </a:rPr>
              <a:t>。</a:t>
            </a:r>
            <a:endParaRPr lang="en-US" altLang="zh-TW" sz="2400" dirty="0">
              <a:solidFill>
                <a:schemeClr val="tx1"/>
              </a:solidFill>
              <a:latin typeface="+mj-ea"/>
              <a:ea typeface="+mj-ea"/>
              <a:cs typeface="Gungsuh" panose="02030600000101010101" pitchFamily="18" charset="-127"/>
            </a:endParaRPr>
          </a:p>
          <a:p>
            <a:pPr marL="0" indent="0">
              <a:buNone/>
            </a:pPr>
            <a:r>
              <a:rPr lang="zh-TW" altLang="en-US" sz="2400" dirty="0" smtClean="0">
                <a:solidFill>
                  <a:schemeClr val="tx1"/>
                </a:solidFill>
                <a:latin typeface="+mj-ea"/>
                <a:ea typeface="+mj-ea"/>
                <a:cs typeface="Gungsuh" panose="02030600000101010101" pitchFamily="18" charset="-127"/>
              </a:rPr>
              <a:t>           最後</a:t>
            </a:r>
            <a:r>
              <a:rPr lang="zh-TW" altLang="zh-TW" sz="2400" dirty="0" smtClean="0">
                <a:solidFill>
                  <a:schemeClr val="tx1"/>
                </a:solidFill>
                <a:latin typeface="+mj-ea"/>
                <a:ea typeface="+mj-ea"/>
                <a:cs typeface="Gungsuh" panose="02030600000101010101" pitchFamily="18" charset="-127"/>
              </a:rPr>
              <a:t>決定</a:t>
            </a:r>
            <a:r>
              <a:rPr lang="zh-TW" altLang="zh-TW" sz="2400" dirty="0">
                <a:solidFill>
                  <a:schemeClr val="tx1"/>
                </a:solidFill>
                <a:latin typeface="+mj-ea"/>
                <a:ea typeface="+mj-ea"/>
                <a:cs typeface="Gungsuh" panose="02030600000101010101" pitchFamily="18" charset="-127"/>
              </a:rPr>
              <a:t>以圖書館培力的自我整合學習為本次</a:t>
            </a:r>
            <a:r>
              <a:rPr lang="zh-TW" altLang="zh-TW" sz="2400" dirty="0" smtClean="0">
                <a:solidFill>
                  <a:schemeClr val="tx1"/>
                </a:solidFill>
                <a:latin typeface="+mj-ea"/>
                <a:ea typeface="+mj-ea"/>
                <a:cs typeface="Gungsuh" panose="02030600000101010101" pitchFamily="18" charset="-127"/>
              </a:rPr>
              <a:t>行</a:t>
            </a:r>
            <a:endParaRPr lang="en-US" altLang="zh-TW" sz="2400" dirty="0" smtClean="0">
              <a:solidFill>
                <a:schemeClr val="tx1"/>
              </a:solidFill>
              <a:latin typeface="+mj-ea"/>
              <a:ea typeface="+mj-ea"/>
              <a:cs typeface="Gungsuh" panose="02030600000101010101" pitchFamily="18" charset="-127"/>
            </a:endParaRPr>
          </a:p>
          <a:p>
            <a:pPr marL="0" indent="0">
              <a:buNone/>
            </a:pPr>
            <a:r>
              <a:rPr lang="zh-TW" altLang="en-US" sz="2400" dirty="0" smtClean="0">
                <a:solidFill>
                  <a:schemeClr val="tx1"/>
                </a:solidFill>
                <a:latin typeface="+mj-ea"/>
                <a:ea typeface="+mj-ea"/>
                <a:cs typeface="Gungsuh" panose="02030600000101010101" pitchFamily="18" charset="-127"/>
              </a:rPr>
              <a:t>           </a:t>
            </a:r>
            <a:r>
              <a:rPr lang="zh-TW" altLang="zh-TW" sz="2400" dirty="0" smtClean="0">
                <a:solidFill>
                  <a:schemeClr val="tx1"/>
                </a:solidFill>
                <a:latin typeface="+mj-ea"/>
                <a:ea typeface="+mj-ea"/>
                <a:cs typeface="Gungsuh" panose="02030600000101010101" pitchFamily="18" charset="-127"/>
              </a:rPr>
              <a:t>動</a:t>
            </a:r>
            <a:r>
              <a:rPr lang="zh-TW" altLang="zh-TW" sz="2400" dirty="0">
                <a:solidFill>
                  <a:schemeClr val="tx1"/>
                </a:solidFill>
                <a:latin typeface="+mj-ea"/>
                <a:ea typeface="+mj-ea"/>
                <a:cs typeface="Gungsuh" panose="02030600000101010101" pitchFamily="18" charset="-127"/>
              </a:rPr>
              <a:t>方案主題</a:t>
            </a:r>
            <a:r>
              <a:rPr lang="zh-TW" altLang="zh-TW" sz="2400" dirty="0" smtClean="0">
                <a:solidFill>
                  <a:schemeClr val="tx1"/>
                </a:solidFill>
                <a:latin typeface="+mj-ea"/>
                <a:ea typeface="+mj-ea"/>
              </a:rPr>
              <a:t>，</a:t>
            </a:r>
            <a:r>
              <a:rPr lang="zh-TW" altLang="en-US" sz="2400" dirty="0" smtClean="0">
                <a:solidFill>
                  <a:schemeClr val="tx1"/>
                </a:solidFill>
                <a:latin typeface="+mj-ea"/>
                <a:ea typeface="+mj-ea"/>
              </a:rPr>
              <a:t>並</a:t>
            </a:r>
            <a:r>
              <a:rPr lang="zh-TW" altLang="en-US" sz="2400" dirty="0">
                <a:solidFill>
                  <a:schemeClr val="tx1"/>
                </a:solidFill>
                <a:latin typeface="+mj-ea"/>
                <a:ea typeface="+mj-ea"/>
              </a:rPr>
              <a:t>以援中國小為我方主要試驗</a:t>
            </a:r>
            <a:r>
              <a:rPr lang="zh-TW" altLang="en-US" sz="2400" dirty="0" smtClean="0">
                <a:solidFill>
                  <a:schemeClr val="tx1"/>
                </a:solidFill>
                <a:latin typeface="+mj-ea"/>
                <a:ea typeface="+mj-ea"/>
              </a:rPr>
              <a:t>合作</a:t>
            </a:r>
            <a:endParaRPr lang="en-US" altLang="zh-TW" sz="2400" dirty="0" smtClean="0">
              <a:solidFill>
                <a:schemeClr val="tx1"/>
              </a:solidFill>
              <a:latin typeface="+mj-ea"/>
              <a:ea typeface="+mj-ea"/>
            </a:endParaRPr>
          </a:p>
          <a:p>
            <a:pPr marL="0" indent="0">
              <a:buNone/>
            </a:pPr>
            <a:r>
              <a:rPr lang="zh-TW" altLang="en-US" sz="2400" dirty="0">
                <a:solidFill>
                  <a:schemeClr val="tx1"/>
                </a:solidFill>
                <a:latin typeface="+mj-ea"/>
                <a:ea typeface="+mj-ea"/>
              </a:rPr>
              <a:t> </a:t>
            </a:r>
            <a:r>
              <a:rPr lang="zh-TW" altLang="en-US" sz="2400" dirty="0" smtClean="0">
                <a:solidFill>
                  <a:schemeClr val="tx1"/>
                </a:solidFill>
                <a:latin typeface="+mj-ea"/>
                <a:ea typeface="+mj-ea"/>
              </a:rPr>
              <a:t>          對象</a:t>
            </a:r>
            <a:r>
              <a:rPr lang="zh-TW" altLang="en-US" sz="2400" dirty="0">
                <a:solidFill>
                  <a:schemeClr val="tx1"/>
                </a:solidFill>
                <a:latin typeface="+mj-ea"/>
                <a:ea typeface="+mj-ea"/>
              </a:rPr>
              <a:t>。</a:t>
            </a:r>
          </a:p>
        </p:txBody>
      </p:sp>
      <p:graphicFrame>
        <p:nvGraphicFramePr>
          <p:cNvPr id="4" name="內容版面配置區 3"/>
          <p:cNvGraphicFramePr>
            <a:graphicFrameLocks/>
          </p:cNvGraphicFramePr>
          <p:nvPr>
            <p:extLst>
              <p:ext uri="{D42A27DB-BD31-4B8C-83A1-F6EECF244321}">
                <p14:modId xmlns:p14="http://schemas.microsoft.com/office/powerpoint/2010/main" val="3055856190"/>
              </p:ext>
            </p:extLst>
          </p:nvPr>
        </p:nvGraphicFramePr>
        <p:xfrm>
          <a:off x="993913" y="1298713"/>
          <a:ext cx="2663687" cy="498281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108299747"/>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內容版面配置區 2">
            <a:extLst>
              <a:ext uri="{FF2B5EF4-FFF2-40B4-BE49-F238E27FC236}">
                <a16:creationId xmlns:a16="http://schemas.microsoft.com/office/drawing/2014/main" id="{BD09BA4C-E72D-4EBD-8364-425AB8F8C811}"/>
              </a:ext>
            </a:extLst>
          </p:cNvPr>
          <p:cNvSpPr>
            <a:spLocks noGrp="1"/>
          </p:cNvSpPr>
          <p:nvPr>
            <p:ph idx="1"/>
          </p:nvPr>
        </p:nvSpPr>
        <p:spPr>
          <a:xfrm>
            <a:off x="3763617" y="2286002"/>
            <a:ext cx="7878417" cy="4114799"/>
          </a:xfrm>
        </p:spPr>
        <p:txBody>
          <a:bodyPr>
            <a:noAutofit/>
          </a:bodyPr>
          <a:lstStyle/>
          <a:p>
            <a:pPr marL="0" indent="0">
              <a:buNone/>
            </a:pPr>
            <a:r>
              <a:rPr lang="en-US" altLang="zh-TW" sz="2400" dirty="0" smtClean="0">
                <a:solidFill>
                  <a:schemeClr val="tx1"/>
                </a:solidFill>
                <a:latin typeface="+mj-ea"/>
                <a:ea typeface="+mj-ea"/>
              </a:rPr>
              <a:t>2</a:t>
            </a:r>
            <a:r>
              <a:rPr lang="en-US" altLang="zh-TW" sz="2400" dirty="0">
                <a:solidFill>
                  <a:schemeClr val="tx1"/>
                </a:solidFill>
                <a:latin typeface="+mj-ea"/>
                <a:ea typeface="+mj-ea"/>
              </a:rPr>
              <a:t>.</a:t>
            </a:r>
            <a:r>
              <a:rPr lang="zh-TW" altLang="en-US" sz="2400" dirty="0">
                <a:solidFill>
                  <a:schemeClr val="tx1"/>
                </a:solidFill>
                <a:latin typeface="+mj-ea"/>
                <a:ea typeface="+mj-ea"/>
              </a:rPr>
              <a:t>具體方案  </a:t>
            </a:r>
            <a:endParaRPr lang="en-US" altLang="zh-TW" sz="2400" dirty="0">
              <a:solidFill>
                <a:schemeClr val="tx1"/>
              </a:solidFill>
              <a:latin typeface="+mj-ea"/>
              <a:ea typeface="+mj-ea"/>
            </a:endParaRPr>
          </a:p>
          <a:p>
            <a:pPr marL="0" indent="0">
              <a:buNone/>
            </a:pPr>
            <a:r>
              <a:rPr lang="en-US" altLang="zh-TW" sz="2400" dirty="0" smtClean="0">
                <a:solidFill>
                  <a:schemeClr val="tx1"/>
                </a:solidFill>
                <a:latin typeface="+mj-ea"/>
                <a:ea typeface="+mj-ea"/>
              </a:rPr>
              <a:t>(</a:t>
            </a:r>
            <a:r>
              <a:rPr lang="en-US" altLang="zh-TW" sz="2400" dirty="0">
                <a:solidFill>
                  <a:schemeClr val="tx1"/>
                </a:solidFill>
                <a:latin typeface="+mj-ea"/>
                <a:ea typeface="+mj-ea"/>
              </a:rPr>
              <a:t>1</a:t>
            </a:r>
            <a:r>
              <a:rPr lang="en-US" altLang="zh-TW" sz="2400" dirty="0" smtClean="0">
                <a:solidFill>
                  <a:schemeClr val="tx1"/>
                </a:solidFill>
                <a:latin typeface="+mj-ea"/>
                <a:ea typeface="+mj-ea"/>
              </a:rPr>
              <a:t>).</a:t>
            </a:r>
            <a:r>
              <a:rPr lang="zh-TW" altLang="en-US" sz="2400" dirty="0" smtClean="0">
                <a:solidFill>
                  <a:schemeClr val="tx1"/>
                </a:solidFill>
                <a:latin typeface="+mj-ea"/>
                <a:ea typeface="+mj-ea"/>
              </a:rPr>
              <a:t> </a:t>
            </a:r>
            <a:r>
              <a:rPr lang="zh-TW" altLang="zh-TW" sz="2400" dirty="0" smtClean="0">
                <a:solidFill>
                  <a:schemeClr val="tx1"/>
                </a:solidFill>
                <a:latin typeface="+mj-ea"/>
                <a:ea typeface="+mj-ea"/>
              </a:rPr>
              <a:t>圖書館</a:t>
            </a:r>
            <a:r>
              <a:rPr lang="zh-TW" altLang="zh-TW" sz="2400" dirty="0">
                <a:solidFill>
                  <a:schemeClr val="tx1"/>
                </a:solidFill>
                <a:latin typeface="+mj-ea"/>
                <a:ea typeface="+mj-ea"/>
              </a:rPr>
              <a:t>使用手</a:t>
            </a:r>
            <a:r>
              <a:rPr lang="zh-TW" altLang="en-US" sz="2400" dirty="0">
                <a:solidFill>
                  <a:schemeClr val="tx1"/>
                </a:solidFill>
                <a:latin typeface="+mj-ea"/>
                <a:ea typeface="+mj-ea"/>
              </a:rPr>
              <a:t>冊</a:t>
            </a:r>
            <a:endParaRPr lang="en-US" altLang="zh-TW" sz="2400" dirty="0">
              <a:solidFill>
                <a:schemeClr val="tx1"/>
              </a:solidFill>
              <a:latin typeface="+mj-ea"/>
              <a:ea typeface="+mj-ea"/>
            </a:endParaRPr>
          </a:p>
          <a:p>
            <a:pPr marL="0" indent="0">
              <a:buNone/>
            </a:pPr>
            <a:r>
              <a:rPr lang="zh-TW" altLang="en-US" sz="2400" dirty="0" smtClean="0">
                <a:solidFill>
                  <a:schemeClr val="tx1"/>
                </a:solidFill>
                <a:latin typeface="+mj-ea"/>
                <a:ea typeface="+mj-ea"/>
                <a:cs typeface="Gungsuh" panose="02030600000101010101" pitchFamily="18" charset="-127"/>
              </a:rPr>
              <a:t>      </a:t>
            </a:r>
            <a:r>
              <a:rPr lang="zh-TW" altLang="zh-TW" sz="2400" dirty="0" smtClean="0">
                <a:solidFill>
                  <a:schemeClr val="tx1"/>
                </a:solidFill>
                <a:latin typeface="+mj-ea"/>
                <a:ea typeface="+mj-ea"/>
                <a:cs typeface="Gungsuh" panose="02030600000101010101" pitchFamily="18" charset="-127"/>
              </a:rPr>
              <a:t>讓</a:t>
            </a:r>
            <a:r>
              <a:rPr lang="zh-TW" altLang="zh-TW" sz="2400" dirty="0">
                <a:solidFill>
                  <a:schemeClr val="tx1"/>
                </a:solidFill>
                <a:latin typeface="+mj-ea"/>
                <a:ea typeface="+mj-ea"/>
                <a:cs typeface="Gungsuh" panose="02030600000101010101" pitchFamily="18" charset="-127"/>
              </a:rPr>
              <a:t>學生於使用圖書館時</a:t>
            </a:r>
            <a:r>
              <a:rPr lang="zh-TW" altLang="zh-TW" sz="2400" dirty="0">
                <a:solidFill>
                  <a:schemeClr val="tx1"/>
                </a:solidFill>
                <a:latin typeface="+mj-ea"/>
                <a:ea typeface="+mj-ea"/>
              </a:rPr>
              <a:t>，</a:t>
            </a:r>
            <a:r>
              <a:rPr lang="zh-TW" altLang="zh-TW" sz="2400" dirty="0">
                <a:solidFill>
                  <a:schemeClr val="tx1"/>
                </a:solidFill>
                <a:latin typeface="+mj-ea"/>
                <a:ea typeface="+mj-ea"/>
                <a:cs typeface="Gungsuh" panose="02030600000101010101" pitchFamily="18" charset="-127"/>
              </a:rPr>
              <a:t>更有系統與方針</a:t>
            </a:r>
            <a:endParaRPr lang="en-US" altLang="zh-TW" sz="2400" dirty="0">
              <a:solidFill>
                <a:schemeClr val="tx1"/>
              </a:solidFill>
              <a:latin typeface="+mj-ea"/>
              <a:ea typeface="+mj-ea"/>
            </a:endParaRPr>
          </a:p>
          <a:p>
            <a:pPr marL="0" indent="0">
              <a:buNone/>
            </a:pPr>
            <a:r>
              <a:rPr lang="en-US" altLang="zh-TW" sz="2400" dirty="0" smtClean="0">
                <a:solidFill>
                  <a:schemeClr val="tx1"/>
                </a:solidFill>
                <a:latin typeface="+mj-ea"/>
                <a:ea typeface="+mj-ea"/>
              </a:rPr>
              <a:t>(</a:t>
            </a:r>
            <a:r>
              <a:rPr lang="en-US" altLang="zh-TW" sz="2400" dirty="0">
                <a:solidFill>
                  <a:schemeClr val="tx1"/>
                </a:solidFill>
                <a:latin typeface="+mj-ea"/>
                <a:ea typeface="+mj-ea"/>
              </a:rPr>
              <a:t>2</a:t>
            </a:r>
            <a:r>
              <a:rPr lang="en-US" altLang="zh-TW" sz="2400" dirty="0" smtClean="0">
                <a:solidFill>
                  <a:schemeClr val="tx1"/>
                </a:solidFill>
                <a:latin typeface="+mj-ea"/>
                <a:ea typeface="+mj-ea"/>
              </a:rPr>
              <a:t>).</a:t>
            </a:r>
            <a:r>
              <a:rPr lang="zh-TW" altLang="zh-TW" sz="2400" dirty="0" smtClean="0">
                <a:solidFill>
                  <a:schemeClr val="tx1"/>
                </a:solidFill>
                <a:latin typeface="+mj-ea"/>
                <a:ea typeface="+mj-ea"/>
              </a:rPr>
              <a:t>學習</a:t>
            </a:r>
            <a:r>
              <a:rPr lang="zh-TW" altLang="zh-TW" sz="2400" dirty="0">
                <a:solidFill>
                  <a:schemeClr val="tx1"/>
                </a:solidFill>
                <a:latin typeface="+mj-ea"/>
                <a:ea typeface="+mj-ea"/>
              </a:rPr>
              <a:t>昇華三部曲</a:t>
            </a:r>
            <a:endParaRPr lang="en-US" altLang="zh-TW" sz="2400" dirty="0">
              <a:solidFill>
                <a:schemeClr val="tx1"/>
              </a:solidFill>
              <a:latin typeface="+mj-ea"/>
              <a:ea typeface="+mj-ea"/>
            </a:endParaRPr>
          </a:p>
          <a:p>
            <a:pPr marL="0" indent="0">
              <a:buNone/>
            </a:pPr>
            <a:r>
              <a:rPr lang="zh-TW" altLang="en-US" sz="2400" dirty="0">
                <a:solidFill>
                  <a:schemeClr val="tx1"/>
                </a:solidFill>
                <a:latin typeface="+mj-ea"/>
                <a:ea typeface="+mj-ea"/>
              </a:rPr>
              <a:t>     </a:t>
            </a:r>
            <a:r>
              <a:rPr lang="zh-TW" altLang="zh-TW" sz="2400" dirty="0" smtClean="0">
                <a:solidFill>
                  <a:schemeClr val="tx1"/>
                </a:solidFill>
                <a:latin typeface="+mj-ea"/>
                <a:ea typeface="+mj-ea"/>
              </a:rPr>
              <a:t>從</a:t>
            </a:r>
            <a:r>
              <a:rPr lang="zh-TW" altLang="zh-TW" sz="2400" dirty="0">
                <a:solidFill>
                  <a:schemeClr val="tx1"/>
                </a:solidFill>
                <a:latin typeface="+mj-ea"/>
                <a:ea typeface="+mj-ea"/>
              </a:rPr>
              <a:t>圖書館的妥善使用到活動的舉辦，推行</a:t>
            </a:r>
            <a:r>
              <a:rPr lang="zh-TW" altLang="zh-TW" sz="2400" dirty="0" smtClean="0">
                <a:solidFill>
                  <a:schemeClr val="tx1"/>
                </a:solidFill>
                <a:latin typeface="+mj-ea"/>
                <a:ea typeface="+mj-ea"/>
              </a:rPr>
              <a:t>圖書館</a:t>
            </a:r>
            <a:endParaRPr lang="en-US" altLang="zh-TW" sz="2400" dirty="0" smtClean="0">
              <a:solidFill>
                <a:schemeClr val="tx1"/>
              </a:solidFill>
              <a:latin typeface="+mj-ea"/>
              <a:ea typeface="+mj-ea"/>
            </a:endParaRPr>
          </a:p>
          <a:p>
            <a:pPr marL="0" indent="0">
              <a:buNone/>
            </a:pPr>
            <a:r>
              <a:rPr lang="zh-TW" altLang="en-US" sz="2400" dirty="0">
                <a:solidFill>
                  <a:schemeClr val="tx1"/>
                </a:solidFill>
                <a:latin typeface="+mj-ea"/>
                <a:ea typeface="+mj-ea"/>
              </a:rPr>
              <a:t> </a:t>
            </a:r>
            <a:r>
              <a:rPr lang="zh-TW" altLang="en-US" sz="2400" dirty="0" smtClean="0">
                <a:solidFill>
                  <a:schemeClr val="tx1"/>
                </a:solidFill>
                <a:latin typeface="+mj-ea"/>
                <a:ea typeface="+mj-ea"/>
              </a:rPr>
              <a:t>    </a:t>
            </a:r>
            <a:r>
              <a:rPr lang="zh-TW" altLang="zh-TW" sz="2400" dirty="0" smtClean="0">
                <a:solidFill>
                  <a:schemeClr val="tx1"/>
                </a:solidFill>
                <a:latin typeface="+mj-ea"/>
                <a:ea typeface="+mj-ea"/>
              </a:rPr>
              <a:t>的</a:t>
            </a:r>
            <a:r>
              <a:rPr lang="zh-TW" altLang="zh-TW" sz="2400" dirty="0">
                <a:solidFill>
                  <a:schemeClr val="tx1"/>
                </a:solidFill>
                <a:latin typeface="+mj-ea"/>
                <a:ea typeface="+mj-ea"/>
              </a:rPr>
              <a:t>益處</a:t>
            </a:r>
            <a:endParaRPr lang="en-US" altLang="zh-TW" sz="2400" dirty="0">
              <a:solidFill>
                <a:schemeClr val="tx1"/>
              </a:solidFill>
              <a:latin typeface="+mj-ea"/>
              <a:ea typeface="+mj-ea"/>
            </a:endParaRPr>
          </a:p>
          <a:p>
            <a:pPr marL="0" indent="0">
              <a:buNone/>
            </a:pPr>
            <a:r>
              <a:rPr lang="en-US" altLang="zh-TW" sz="2400" dirty="0" smtClean="0">
                <a:solidFill>
                  <a:schemeClr val="tx1"/>
                </a:solidFill>
                <a:latin typeface="+mj-ea"/>
                <a:ea typeface="+mj-ea"/>
              </a:rPr>
              <a:t>(</a:t>
            </a:r>
            <a:r>
              <a:rPr lang="en-US" altLang="zh-TW" sz="2400" dirty="0">
                <a:solidFill>
                  <a:schemeClr val="tx1"/>
                </a:solidFill>
                <a:latin typeface="+mj-ea"/>
                <a:ea typeface="+mj-ea"/>
              </a:rPr>
              <a:t>3).</a:t>
            </a:r>
            <a:r>
              <a:rPr lang="zh-TW" altLang="en-US" sz="2400" dirty="0">
                <a:solidFill>
                  <a:schemeClr val="tx1"/>
                </a:solidFill>
                <a:latin typeface="+mj-ea"/>
                <a:ea typeface="+mj-ea"/>
              </a:rPr>
              <a:t> </a:t>
            </a:r>
            <a:r>
              <a:rPr lang="zh-TW" altLang="en-US" sz="2400" dirty="0" smtClean="0">
                <a:solidFill>
                  <a:schemeClr val="tx1"/>
                </a:solidFill>
                <a:latin typeface="+mj-ea"/>
                <a:ea typeface="+mj-ea"/>
              </a:rPr>
              <a:t>閱讀</a:t>
            </a:r>
            <a:r>
              <a:rPr lang="zh-TW" altLang="en-US" sz="2400" dirty="0">
                <a:solidFill>
                  <a:schemeClr val="tx1"/>
                </a:solidFill>
                <a:latin typeface="+mj-ea"/>
                <a:ea typeface="+mj-ea"/>
              </a:rPr>
              <a:t>泡泡</a:t>
            </a:r>
            <a:endParaRPr lang="en-US" altLang="zh-TW" sz="2400" dirty="0">
              <a:solidFill>
                <a:schemeClr val="tx1"/>
              </a:solidFill>
              <a:latin typeface="+mj-ea"/>
              <a:ea typeface="+mj-ea"/>
            </a:endParaRPr>
          </a:p>
          <a:p>
            <a:pPr marL="0" indent="0">
              <a:buNone/>
            </a:pPr>
            <a:r>
              <a:rPr lang="zh-TW" altLang="en-US" sz="2400" dirty="0">
                <a:solidFill>
                  <a:schemeClr val="tx1"/>
                </a:solidFill>
                <a:latin typeface="+mj-ea"/>
                <a:ea typeface="+mj-ea"/>
              </a:rPr>
              <a:t>      </a:t>
            </a:r>
            <a:r>
              <a:rPr lang="zh-TW" altLang="en-US" sz="2400" dirty="0" smtClean="0">
                <a:solidFill>
                  <a:schemeClr val="tx1"/>
                </a:solidFill>
                <a:latin typeface="+mj-ea"/>
                <a:ea typeface="+mj-ea"/>
              </a:rPr>
              <a:t>讓</a:t>
            </a:r>
            <a:r>
              <a:rPr lang="zh-TW" altLang="en-US" sz="2400" dirty="0">
                <a:solidFill>
                  <a:schemeClr val="tx1"/>
                </a:solidFill>
                <a:latin typeface="+mj-ea"/>
                <a:ea typeface="+mj-ea"/>
              </a:rPr>
              <a:t>圖書館領域空間擴及學童生活圈，激發學習動機</a:t>
            </a:r>
            <a:endParaRPr lang="en-US" altLang="zh-TW" sz="2400" dirty="0">
              <a:solidFill>
                <a:schemeClr val="tx1"/>
              </a:solidFill>
              <a:latin typeface="+mj-ea"/>
              <a:ea typeface="+mj-ea"/>
            </a:endParaRPr>
          </a:p>
          <a:p>
            <a:pPr marL="0" indent="0">
              <a:buNone/>
            </a:pPr>
            <a:r>
              <a:rPr lang="zh-TW" altLang="en-US" sz="2400" dirty="0">
                <a:solidFill>
                  <a:schemeClr val="tx1"/>
                </a:solidFill>
                <a:latin typeface="+mj-ea"/>
                <a:ea typeface="+mj-ea"/>
              </a:rPr>
              <a:t>           </a:t>
            </a:r>
            <a:endParaRPr lang="en-US" altLang="zh-TW" sz="2400" dirty="0">
              <a:solidFill>
                <a:schemeClr val="tx1"/>
              </a:solidFill>
              <a:latin typeface="+mj-ea"/>
              <a:ea typeface="+mj-ea"/>
            </a:endParaRPr>
          </a:p>
        </p:txBody>
      </p:sp>
      <p:graphicFrame>
        <p:nvGraphicFramePr>
          <p:cNvPr id="4" name="內容版面配置區 3"/>
          <p:cNvGraphicFramePr>
            <a:graphicFrameLocks/>
          </p:cNvGraphicFramePr>
          <p:nvPr>
            <p:extLst>
              <p:ext uri="{D42A27DB-BD31-4B8C-83A1-F6EECF244321}">
                <p14:modId xmlns:p14="http://schemas.microsoft.com/office/powerpoint/2010/main" val="186989542"/>
              </p:ext>
            </p:extLst>
          </p:nvPr>
        </p:nvGraphicFramePr>
        <p:xfrm>
          <a:off x="967408" y="1298713"/>
          <a:ext cx="2809461" cy="498281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55786103"/>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內容版面配置區 2">
            <a:extLst>
              <a:ext uri="{FF2B5EF4-FFF2-40B4-BE49-F238E27FC236}">
                <a16:creationId xmlns:a16="http://schemas.microsoft.com/office/drawing/2014/main" id="{F2DF8DA0-6CB9-41AB-AC75-E72C5204C769}"/>
              </a:ext>
            </a:extLst>
          </p:cNvPr>
          <p:cNvSpPr>
            <a:spLocks noGrp="1"/>
          </p:cNvSpPr>
          <p:nvPr>
            <p:ph idx="1"/>
          </p:nvPr>
        </p:nvSpPr>
        <p:spPr>
          <a:xfrm>
            <a:off x="3604590" y="2286001"/>
            <a:ext cx="7825409" cy="3593591"/>
          </a:xfrm>
        </p:spPr>
        <p:txBody>
          <a:bodyPr/>
          <a:lstStyle/>
          <a:p>
            <a:pPr marL="0" indent="0">
              <a:buNone/>
            </a:pPr>
            <a:r>
              <a:rPr lang="zh-TW" altLang="en-US" sz="2400" dirty="0">
                <a:solidFill>
                  <a:schemeClr val="tx1"/>
                </a:solidFill>
                <a:latin typeface="+mj-ea"/>
                <a:ea typeface="+mj-ea"/>
              </a:rPr>
              <a:t>方案實踐</a:t>
            </a:r>
            <a:r>
              <a:rPr lang="en-US" altLang="zh-TW" sz="2400" dirty="0">
                <a:solidFill>
                  <a:schemeClr val="tx1"/>
                </a:solidFill>
                <a:latin typeface="+mj-ea"/>
                <a:ea typeface="+mj-ea"/>
              </a:rPr>
              <a:t>:</a:t>
            </a:r>
          </a:p>
          <a:p>
            <a:pPr marL="0" indent="0">
              <a:buNone/>
            </a:pPr>
            <a:r>
              <a:rPr lang="zh-TW" altLang="en-US" sz="2400" dirty="0">
                <a:solidFill>
                  <a:schemeClr val="tx1"/>
                </a:solidFill>
                <a:latin typeface="+mj-ea"/>
                <a:ea typeface="+mj-ea"/>
              </a:rPr>
              <a:t>     </a:t>
            </a:r>
            <a:r>
              <a:rPr lang="en-US" altLang="zh-TW" sz="2400" dirty="0">
                <a:solidFill>
                  <a:schemeClr val="tx1"/>
                </a:solidFill>
                <a:latin typeface="+mj-ea"/>
                <a:ea typeface="+mj-ea"/>
              </a:rPr>
              <a:t>1.</a:t>
            </a:r>
            <a:r>
              <a:rPr lang="zh-TW" altLang="en-US" sz="2400" dirty="0">
                <a:solidFill>
                  <a:schemeClr val="tx1"/>
                </a:solidFill>
                <a:latin typeface="+mj-ea"/>
                <a:ea typeface="+mj-ea"/>
              </a:rPr>
              <a:t>考量國小生閱讀能力，將上述計畫修改符合試驗</a:t>
            </a:r>
            <a:r>
              <a:rPr lang="zh-TW" altLang="en-US" sz="2400" dirty="0" smtClean="0">
                <a:solidFill>
                  <a:schemeClr val="tx1"/>
                </a:solidFill>
                <a:latin typeface="+mj-ea"/>
                <a:ea typeface="+mj-ea"/>
              </a:rPr>
              <a:t>學齡</a:t>
            </a:r>
            <a:endParaRPr lang="en-US" altLang="zh-TW" sz="2400" dirty="0" smtClean="0">
              <a:solidFill>
                <a:schemeClr val="tx1"/>
              </a:solidFill>
              <a:latin typeface="+mj-ea"/>
              <a:ea typeface="+mj-ea"/>
            </a:endParaRPr>
          </a:p>
          <a:p>
            <a:pPr marL="0" indent="0">
              <a:buNone/>
            </a:pPr>
            <a:r>
              <a:rPr lang="zh-TW" altLang="en-US" sz="2400" dirty="0">
                <a:solidFill>
                  <a:schemeClr val="tx1"/>
                </a:solidFill>
                <a:latin typeface="+mj-ea"/>
                <a:ea typeface="+mj-ea"/>
              </a:rPr>
              <a:t> </a:t>
            </a:r>
            <a:r>
              <a:rPr lang="zh-TW" altLang="en-US" sz="2400" dirty="0" smtClean="0">
                <a:solidFill>
                  <a:schemeClr val="tx1"/>
                </a:solidFill>
                <a:latin typeface="+mj-ea"/>
                <a:ea typeface="+mj-ea"/>
              </a:rPr>
              <a:t>       後</a:t>
            </a:r>
            <a:r>
              <a:rPr lang="zh-TW" altLang="en-US" sz="2400" dirty="0">
                <a:solidFill>
                  <a:schemeClr val="tx1"/>
                </a:solidFill>
                <a:latin typeface="+mj-ea"/>
                <a:ea typeface="+mj-ea"/>
              </a:rPr>
              <a:t>，</a:t>
            </a:r>
            <a:r>
              <a:rPr lang="zh-TW" altLang="en-US" sz="2400" dirty="0" smtClean="0">
                <a:solidFill>
                  <a:schemeClr val="tx1"/>
                </a:solidFill>
                <a:latin typeface="+mj-ea"/>
                <a:ea typeface="+mj-ea"/>
              </a:rPr>
              <a:t>印製成品</a:t>
            </a:r>
            <a:r>
              <a:rPr lang="zh-TW" altLang="en-US" sz="2400" dirty="0">
                <a:solidFill>
                  <a:schemeClr val="tx1"/>
                </a:solidFill>
                <a:latin typeface="+mj-ea"/>
                <a:ea typeface="+mj-ea"/>
              </a:rPr>
              <a:t>並與國小方接洽，尋求合作。</a:t>
            </a:r>
            <a:endParaRPr lang="en-US" altLang="zh-TW" sz="2400" dirty="0">
              <a:solidFill>
                <a:schemeClr val="tx1"/>
              </a:solidFill>
              <a:latin typeface="+mj-ea"/>
              <a:ea typeface="+mj-ea"/>
            </a:endParaRPr>
          </a:p>
          <a:p>
            <a:pPr marL="0" indent="0">
              <a:buNone/>
            </a:pPr>
            <a:r>
              <a:rPr lang="zh-TW" altLang="en-US" sz="2400" dirty="0">
                <a:solidFill>
                  <a:schemeClr val="tx1"/>
                </a:solidFill>
                <a:latin typeface="+mj-ea"/>
                <a:ea typeface="+mj-ea"/>
              </a:rPr>
              <a:t>     </a:t>
            </a:r>
            <a:r>
              <a:rPr lang="en-US" altLang="zh-TW" sz="2400" dirty="0">
                <a:solidFill>
                  <a:schemeClr val="tx1"/>
                </a:solidFill>
                <a:latin typeface="+mj-ea"/>
                <a:ea typeface="+mj-ea"/>
              </a:rPr>
              <a:t>2.</a:t>
            </a:r>
            <a:r>
              <a:rPr lang="zh-TW" altLang="en-US" sz="2400" dirty="0">
                <a:solidFill>
                  <a:schemeClr val="tx1"/>
                </a:solidFill>
                <a:latin typeface="+mj-ea"/>
                <a:ea typeface="+mj-ea"/>
              </a:rPr>
              <a:t>印製海報傳單，張貼於國小圖書館等公眾地點，</a:t>
            </a:r>
            <a:r>
              <a:rPr lang="zh-TW" altLang="en-US" sz="2400" dirty="0" smtClean="0">
                <a:solidFill>
                  <a:schemeClr val="tx1"/>
                </a:solidFill>
                <a:latin typeface="+mj-ea"/>
                <a:ea typeface="+mj-ea"/>
              </a:rPr>
              <a:t>助益</a:t>
            </a:r>
            <a:endParaRPr lang="en-US" altLang="zh-TW" sz="2400" dirty="0" smtClean="0">
              <a:solidFill>
                <a:schemeClr val="tx1"/>
              </a:solidFill>
              <a:latin typeface="+mj-ea"/>
              <a:ea typeface="+mj-ea"/>
            </a:endParaRPr>
          </a:p>
          <a:p>
            <a:pPr marL="0" indent="0">
              <a:buNone/>
            </a:pPr>
            <a:r>
              <a:rPr lang="zh-TW" altLang="en-US" sz="2400" dirty="0" smtClean="0">
                <a:solidFill>
                  <a:schemeClr val="tx1"/>
                </a:solidFill>
                <a:latin typeface="+mj-ea"/>
                <a:ea typeface="+mj-ea"/>
              </a:rPr>
              <a:t>        於推廣與</a:t>
            </a:r>
            <a:r>
              <a:rPr lang="zh-TW" altLang="en-US" sz="2400" dirty="0">
                <a:solidFill>
                  <a:schemeClr val="tx1"/>
                </a:solidFill>
                <a:latin typeface="+mj-ea"/>
                <a:ea typeface="+mj-ea"/>
              </a:rPr>
              <a:t>認知我方計畫。</a:t>
            </a:r>
          </a:p>
          <a:p>
            <a:pPr marL="0" indent="0">
              <a:buNone/>
            </a:pPr>
            <a:endParaRPr lang="zh-TW" altLang="en-US" dirty="0"/>
          </a:p>
        </p:txBody>
      </p:sp>
      <p:graphicFrame>
        <p:nvGraphicFramePr>
          <p:cNvPr id="4" name="內容版面配置區 3"/>
          <p:cNvGraphicFramePr>
            <a:graphicFrameLocks/>
          </p:cNvGraphicFramePr>
          <p:nvPr>
            <p:extLst>
              <p:ext uri="{D42A27DB-BD31-4B8C-83A1-F6EECF244321}">
                <p14:modId xmlns:p14="http://schemas.microsoft.com/office/powerpoint/2010/main" val="735616992"/>
              </p:ext>
            </p:extLst>
          </p:nvPr>
        </p:nvGraphicFramePr>
        <p:xfrm>
          <a:off x="940904" y="1298713"/>
          <a:ext cx="2888975" cy="498281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096757814"/>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內容版面配置區 2">
            <a:extLst>
              <a:ext uri="{FF2B5EF4-FFF2-40B4-BE49-F238E27FC236}">
                <a16:creationId xmlns:a16="http://schemas.microsoft.com/office/drawing/2014/main" id="{26E9355C-8692-49A7-B368-2B571DC38C87}"/>
              </a:ext>
            </a:extLst>
          </p:cNvPr>
          <p:cNvSpPr>
            <a:spLocks noGrp="1"/>
          </p:cNvSpPr>
          <p:nvPr>
            <p:ph idx="1"/>
          </p:nvPr>
        </p:nvSpPr>
        <p:spPr>
          <a:xfrm>
            <a:off x="3697355" y="2272748"/>
            <a:ext cx="7520609" cy="4088295"/>
          </a:xfrm>
        </p:spPr>
        <p:txBody>
          <a:bodyPr>
            <a:normAutofit/>
          </a:bodyPr>
          <a:lstStyle/>
          <a:p>
            <a:pPr marL="0" indent="0">
              <a:buNone/>
            </a:pPr>
            <a:r>
              <a:rPr lang="zh-TW" altLang="en-US" sz="2400" dirty="0">
                <a:solidFill>
                  <a:schemeClr val="tx1"/>
                </a:solidFill>
                <a:latin typeface="+mj-ea"/>
                <a:ea typeface="+mj-ea"/>
              </a:rPr>
              <a:t>成果審核</a:t>
            </a:r>
            <a:r>
              <a:rPr lang="en-US" altLang="zh-TW" sz="2400" dirty="0">
                <a:solidFill>
                  <a:schemeClr val="tx1"/>
                </a:solidFill>
                <a:latin typeface="+mj-ea"/>
                <a:ea typeface="+mj-ea"/>
              </a:rPr>
              <a:t>:</a:t>
            </a:r>
          </a:p>
          <a:p>
            <a:pPr marL="0" indent="0">
              <a:buNone/>
            </a:pPr>
            <a:r>
              <a:rPr lang="en-US" altLang="zh-TW" sz="2400" dirty="0" smtClean="0">
                <a:solidFill>
                  <a:schemeClr val="tx1"/>
                </a:solidFill>
                <a:latin typeface="+mj-ea"/>
                <a:ea typeface="+mj-ea"/>
              </a:rPr>
              <a:t>1</a:t>
            </a:r>
            <a:r>
              <a:rPr lang="en-US" altLang="zh-TW" sz="2400" dirty="0">
                <a:solidFill>
                  <a:schemeClr val="tx1"/>
                </a:solidFill>
                <a:latin typeface="+mj-ea"/>
                <a:ea typeface="+mj-ea"/>
              </a:rPr>
              <a:t>.</a:t>
            </a:r>
            <a:r>
              <a:rPr lang="zh-TW" altLang="en-US" sz="2400" dirty="0">
                <a:solidFill>
                  <a:schemeClr val="tx1"/>
                </a:solidFill>
                <a:latin typeface="+mj-ea"/>
                <a:ea typeface="+mj-ea"/>
              </a:rPr>
              <a:t>提供國小方試閱圖書館使用手冊，了解使用者對其</a:t>
            </a:r>
            <a:r>
              <a:rPr lang="zh-TW" altLang="en-US" sz="2400" dirty="0" smtClean="0">
                <a:solidFill>
                  <a:schemeClr val="tx1"/>
                </a:solidFill>
                <a:latin typeface="+mj-ea"/>
                <a:ea typeface="+mj-ea"/>
              </a:rPr>
              <a:t>的</a:t>
            </a:r>
            <a:endParaRPr lang="en-US" altLang="zh-TW" sz="2400" dirty="0" smtClean="0">
              <a:solidFill>
                <a:schemeClr val="tx1"/>
              </a:solidFill>
              <a:latin typeface="+mj-ea"/>
              <a:ea typeface="+mj-ea"/>
            </a:endParaRPr>
          </a:p>
          <a:p>
            <a:pPr marL="0" indent="0">
              <a:buNone/>
            </a:pPr>
            <a:r>
              <a:rPr lang="zh-TW" altLang="en-US" sz="2400" dirty="0">
                <a:solidFill>
                  <a:schemeClr val="tx1"/>
                </a:solidFill>
                <a:latin typeface="+mj-ea"/>
                <a:ea typeface="+mj-ea"/>
              </a:rPr>
              <a:t> </a:t>
            </a:r>
            <a:r>
              <a:rPr lang="zh-TW" altLang="en-US" sz="2400" dirty="0" smtClean="0">
                <a:solidFill>
                  <a:schemeClr val="tx1"/>
                </a:solidFill>
                <a:latin typeface="+mj-ea"/>
                <a:ea typeface="+mj-ea"/>
              </a:rPr>
              <a:t>  初步感受，有何需要加強、改進的地方。分別針對低</a:t>
            </a:r>
            <a:endParaRPr lang="en-US" altLang="zh-TW" sz="2400" dirty="0" smtClean="0">
              <a:solidFill>
                <a:schemeClr val="tx1"/>
              </a:solidFill>
              <a:latin typeface="+mj-ea"/>
              <a:ea typeface="+mj-ea"/>
            </a:endParaRPr>
          </a:p>
          <a:p>
            <a:pPr marL="0" indent="0">
              <a:buNone/>
            </a:pPr>
            <a:r>
              <a:rPr lang="zh-TW" altLang="en-US" sz="2400" dirty="0">
                <a:solidFill>
                  <a:schemeClr val="tx1"/>
                </a:solidFill>
                <a:latin typeface="+mj-ea"/>
                <a:ea typeface="+mj-ea"/>
              </a:rPr>
              <a:t> </a:t>
            </a:r>
            <a:r>
              <a:rPr lang="zh-TW" altLang="en-US" sz="2400" dirty="0" smtClean="0">
                <a:solidFill>
                  <a:schemeClr val="tx1"/>
                </a:solidFill>
                <a:latin typeface="+mj-ea"/>
                <a:ea typeface="+mj-ea"/>
              </a:rPr>
              <a:t>  中高年級做不同的 內容</a:t>
            </a:r>
            <a:r>
              <a:rPr lang="zh-TW" altLang="en-US" sz="2400" dirty="0">
                <a:solidFill>
                  <a:schemeClr val="tx1"/>
                </a:solidFill>
                <a:latin typeface="+mj-ea"/>
                <a:ea typeface="+mj-ea"/>
              </a:rPr>
              <a:t>獲得肯定，惟對低年級文字</a:t>
            </a:r>
            <a:r>
              <a:rPr lang="zh-TW" altLang="en-US" sz="2400" dirty="0" smtClean="0">
                <a:solidFill>
                  <a:schemeClr val="tx1"/>
                </a:solidFill>
                <a:latin typeface="+mj-ea"/>
                <a:ea typeface="+mj-ea"/>
              </a:rPr>
              <a:t>敘</a:t>
            </a:r>
            <a:endParaRPr lang="en-US" altLang="zh-TW" sz="2400" dirty="0" smtClean="0">
              <a:solidFill>
                <a:schemeClr val="tx1"/>
              </a:solidFill>
              <a:latin typeface="+mj-ea"/>
              <a:ea typeface="+mj-ea"/>
            </a:endParaRPr>
          </a:p>
          <a:p>
            <a:pPr marL="0" indent="0">
              <a:buNone/>
            </a:pPr>
            <a:r>
              <a:rPr lang="zh-TW" altLang="en-US" sz="2400" dirty="0">
                <a:solidFill>
                  <a:schemeClr val="tx1"/>
                </a:solidFill>
                <a:latin typeface="+mj-ea"/>
                <a:ea typeface="+mj-ea"/>
              </a:rPr>
              <a:t> </a:t>
            </a:r>
            <a:r>
              <a:rPr lang="zh-TW" altLang="en-US" sz="2400" dirty="0" smtClean="0">
                <a:solidFill>
                  <a:schemeClr val="tx1"/>
                </a:solidFill>
                <a:latin typeface="+mj-ea"/>
                <a:ea typeface="+mj-ea"/>
              </a:rPr>
              <a:t>  述</a:t>
            </a:r>
            <a:r>
              <a:rPr lang="zh-TW" altLang="en-US" sz="2400" dirty="0">
                <a:solidFill>
                  <a:schemeClr val="tx1"/>
                </a:solidFill>
                <a:latin typeface="+mj-ea"/>
                <a:ea typeface="+mj-ea"/>
              </a:rPr>
              <a:t>應更淺顯易懂；中</a:t>
            </a:r>
            <a:r>
              <a:rPr lang="zh-TW" altLang="en-US" sz="2400" dirty="0" smtClean="0">
                <a:solidFill>
                  <a:schemeClr val="tx1"/>
                </a:solidFill>
                <a:latin typeface="+mj-ea"/>
                <a:ea typeface="+mj-ea"/>
              </a:rPr>
              <a:t>高年級</a:t>
            </a:r>
            <a:r>
              <a:rPr lang="zh-TW" altLang="en-US" sz="2400" dirty="0">
                <a:solidFill>
                  <a:schemeClr val="tx1"/>
                </a:solidFill>
                <a:latin typeface="+mj-ea"/>
                <a:ea typeface="+mj-ea"/>
              </a:rPr>
              <a:t>版本應加入更多圖片</a:t>
            </a:r>
            <a:r>
              <a:rPr lang="zh-TW" altLang="en-US" sz="2400" dirty="0" smtClean="0">
                <a:solidFill>
                  <a:schemeClr val="tx1"/>
                </a:solidFill>
                <a:latin typeface="+mj-ea"/>
                <a:ea typeface="+mj-ea"/>
              </a:rPr>
              <a:t>範例。</a:t>
            </a:r>
            <a:endParaRPr lang="en-US" altLang="zh-TW" sz="2400" dirty="0">
              <a:solidFill>
                <a:schemeClr val="tx1"/>
              </a:solidFill>
              <a:latin typeface="+mj-ea"/>
              <a:ea typeface="+mj-ea"/>
            </a:endParaRPr>
          </a:p>
          <a:p>
            <a:pPr marL="0" indent="0">
              <a:buNone/>
            </a:pPr>
            <a:endParaRPr lang="zh-TW" altLang="en-US" dirty="0"/>
          </a:p>
        </p:txBody>
      </p:sp>
      <p:graphicFrame>
        <p:nvGraphicFramePr>
          <p:cNvPr id="5" name="內容版面配置區 3"/>
          <p:cNvGraphicFramePr>
            <a:graphicFrameLocks/>
          </p:cNvGraphicFramePr>
          <p:nvPr>
            <p:extLst>
              <p:ext uri="{D42A27DB-BD31-4B8C-83A1-F6EECF244321}">
                <p14:modId xmlns:p14="http://schemas.microsoft.com/office/powerpoint/2010/main" val="3189894290"/>
              </p:ext>
            </p:extLst>
          </p:nvPr>
        </p:nvGraphicFramePr>
        <p:xfrm>
          <a:off x="887896" y="1298713"/>
          <a:ext cx="3140765" cy="498281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090288383"/>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內容版面配置區 2">
            <a:extLst>
              <a:ext uri="{FF2B5EF4-FFF2-40B4-BE49-F238E27FC236}">
                <a16:creationId xmlns:a16="http://schemas.microsoft.com/office/drawing/2014/main" id="{36201F21-224F-494D-95C9-D376D7A5B8B5}"/>
              </a:ext>
            </a:extLst>
          </p:cNvPr>
          <p:cNvSpPr>
            <a:spLocks noGrp="1"/>
          </p:cNvSpPr>
          <p:nvPr>
            <p:ph idx="1"/>
          </p:nvPr>
        </p:nvSpPr>
        <p:spPr>
          <a:xfrm>
            <a:off x="3710608" y="2286001"/>
            <a:ext cx="7719391" cy="3593591"/>
          </a:xfrm>
        </p:spPr>
        <p:txBody>
          <a:bodyPr>
            <a:normAutofit/>
          </a:bodyPr>
          <a:lstStyle/>
          <a:p>
            <a:pPr marL="457200" indent="-457200">
              <a:buAutoNum type="arabicPeriod" startAt="2"/>
            </a:pPr>
            <a:r>
              <a:rPr lang="zh-TW" altLang="en-US" sz="2400" dirty="0" smtClean="0">
                <a:solidFill>
                  <a:schemeClr val="tx1"/>
                </a:solidFill>
                <a:latin typeface="+mj-ea"/>
                <a:ea typeface="+mj-ea"/>
              </a:rPr>
              <a:t>學習昇華五重奏方面</a:t>
            </a:r>
            <a:r>
              <a:rPr lang="zh-TW" altLang="en-US" sz="2400" dirty="0">
                <a:solidFill>
                  <a:schemeClr val="tx1"/>
                </a:solidFill>
                <a:latin typeface="+mj-ea"/>
                <a:ea typeface="+mj-ea"/>
              </a:rPr>
              <a:t>，校方認為有創意且</a:t>
            </a:r>
            <a:r>
              <a:rPr lang="zh-TW" altLang="en-US" sz="2400" dirty="0" smtClean="0">
                <a:solidFill>
                  <a:schemeClr val="tx1"/>
                </a:solidFill>
                <a:latin typeface="+mj-ea"/>
                <a:ea typeface="+mj-ea"/>
              </a:rPr>
              <a:t>可行性</a:t>
            </a:r>
            <a:endParaRPr lang="en-US" altLang="zh-TW" sz="2400" dirty="0">
              <a:solidFill>
                <a:schemeClr val="tx1"/>
              </a:solidFill>
              <a:latin typeface="+mj-ea"/>
              <a:ea typeface="+mj-ea"/>
            </a:endParaRPr>
          </a:p>
          <a:p>
            <a:pPr marL="0" indent="0">
              <a:buNone/>
            </a:pPr>
            <a:r>
              <a:rPr lang="zh-TW" altLang="en-US" sz="2400" dirty="0">
                <a:solidFill>
                  <a:schemeClr val="tx1"/>
                </a:solidFill>
                <a:latin typeface="+mj-ea"/>
                <a:ea typeface="+mj-ea"/>
              </a:rPr>
              <a:t> </a:t>
            </a:r>
            <a:r>
              <a:rPr lang="zh-TW" altLang="en-US" sz="2400" dirty="0" smtClean="0">
                <a:solidFill>
                  <a:schemeClr val="tx1"/>
                </a:solidFill>
                <a:latin typeface="+mj-ea"/>
                <a:ea typeface="+mj-ea"/>
              </a:rPr>
              <a:t>     高</a:t>
            </a:r>
            <a:r>
              <a:rPr lang="zh-TW" altLang="en-US" sz="2400" dirty="0">
                <a:solidFill>
                  <a:schemeClr val="tx1"/>
                </a:solidFill>
                <a:latin typeface="+mj-ea"/>
                <a:ea typeface="+mj-ea"/>
              </a:rPr>
              <a:t>，</a:t>
            </a:r>
            <a:r>
              <a:rPr lang="zh-TW" altLang="en-US" sz="2400" dirty="0" smtClean="0">
                <a:solidFill>
                  <a:schemeClr val="tx1"/>
                </a:solidFill>
                <a:latin typeface="+mj-ea"/>
                <a:ea typeface="+mj-ea"/>
              </a:rPr>
              <a:t>但是經費</a:t>
            </a:r>
            <a:r>
              <a:rPr lang="zh-TW" altLang="en-US" sz="2400" dirty="0">
                <a:solidFill>
                  <a:schemeClr val="tx1"/>
                </a:solidFill>
                <a:latin typeface="+mj-ea"/>
                <a:ea typeface="+mj-ea"/>
              </a:rPr>
              <a:t>方面須與學</a:t>
            </a:r>
            <a:r>
              <a:rPr lang="zh-TW" altLang="en-US" sz="2400">
                <a:solidFill>
                  <a:schemeClr val="tx1"/>
                </a:solidFill>
                <a:latin typeface="+mj-ea"/>
                <a:ea typeface="+mj-ea"/>
              </a:rPr>
              <a:t>務</a:t>
            </a:r>
            <a:r>
              <a:rPr lang="zh-TW" altLang="en-US" sz="2400" smtClean="0">
                <a:solidFill>
                  <a:schemeClr val="tx1"/>
                </a:solidFill>
                <a:latin typeface="+mj-ea"/>
                <a:ea typeface="+mj-ea"/>
              </a:rPr>
              <a:t>處再做</a:t>
            </a:r>
            <a:r>
              <a:rPr lang="zh-TW" altLang="en-US" sz="2400" dirty="0" smtClean="0">
                <a:solidFill>
                  <a:schemeClr val="tx1"/>
                </a:solidFill>
                <a:latin typeface="+mj-ea"/>
                <a:ea typeface="+mj-ea"/>
              </a:rPr>
              <a:t>討論。</a:t>
            </a:r>
            <a:endParaRPr lang="en-US" altLang="zh-TW" sz="2400" dirty="0">
              <a:solidFill>
                <a:schemeClr val="tx1"/>
              </a:solidFill>
              <a:latin typeface="+mj-ea"/>
              <a:ea typeface="+mj-ea"/>
            </a:endParaRPr>
          </a:p>
          <a:p>
            <a:pPr marL="457200" indent="-457200">
              <a:buAutoNum type="arabicPeriod" startAt="3"/>
            </a:pPr>
            <a:r>
              <a:rPr lang="zh-TW" altLang="en-US" sz="2400" dirty="0" smtClean="0">
                <a:solidFill>
                  <a:schemeClr val="tx1"/>
                </a:solidFill>
                <a:latin typeface="+mj-ea"/>
                <a:ea typeface="+mj-ea"/>
              </a:rPr>
              <a:t>閱讀</a:t>
            </a:r>
            <a:r>
              <a:rPr lang="zh-TW" altLang="en-US" sz="2400" dirty="0">
                <a:solidFill>
                  <a:schemeClr val="tx1"/>
                </a:solidFill>
                <a:latin typeface="+mj-ea"/>
                <a:ea typeface="+mj-ea"/>
              </a:rPr>
              <a:t>泡泡方面，有實行可能，重點在於本面設計</a:t>
            </a:r>
            <a:r>
              <a:rPr lang="zh-TW" altLang="en-US" sz="2400" dirty="0" smtClean="0">
                <a:solidFill>
                  <a:schemeClr val="tx1"/>
                </a:solidFill>
                <a:latin typeface="+mj-ea"/>
                <a:ea typeface="+mj-ea"/>
              </a:rPr>
              <a:t>能否吸引學童。</a:t>
            </a:r>
            <a:endParaRPr lang="zh-TW" altLang="en-US" sz="2400" dirty="0">
              <a:solidFill>
                <a:schemeClr val="tx1"/>
              </a:solidFill>
              <a:latin typeface="+mj-ea"/>
              <a:ea typeface="+mj-ea"/>
            </a:endParaRPr>
          </a:p>
        </p:txBody>
      </p:sp>
      <p:graphicFrame>
        <p:nvGraphicFramePr>
          <p:cNvPr id="4" name="內容版面配置區 3"/>
          <p:cNvGraphicFramePr>
            <a:graphicFrameLocks/>
          </p:cNvGraphicFramePr>
          <p:nvPr>
            <p:extLst>
              <p:ext uri="{D42A27DB-BD31-4B8C-83A1-F6EECF244321}">
                <p14:modId xmlns:p14="http://schemas.microsoft.com/office/powerpoint/2010/main" val="1332887234"/>
              </p:ext>
            </p:extLst>
          </p:nvPr>
        </p:nvGraphicFramePr>
        <p:xfrm>
          <a:off x="927652" y="1298713"/>
          <a:ext cx="3101009" cy="498281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712254031"/>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8FA6AA37-1783-4FA9-AC83-5C003E4F36E7}"/>
              </a:ext>
            </a:extLst>
          </p:cNvPr>
          <p:cNvSpPr>
            <a:spLocks noGrp="1"/>
          </p:cNvSpPr>
          <p:nvPr>
            <p:ph type="title"/>
          </p:nvPr>
        </p:nvSpPr>
        <p:spPr/>
        <p:txBody>
          <a:bodyPr/>
          <a:lstStyle/>
          <a:p>
            <a:r>
              <a:rPr lang="zh-TW" altLang="en-US" dirty="0"/>
              <a:t>行動方案步驟四</a:t>
            </a:r>
          </a:p>
        </p:txBody>
      </p:sp>
      <p:sp>
        <p:nvSpPr>
          <p:cNvPr id="3" name="內容版面配置區 2">
            <a:extLst>
              <a:ext uri="{FF2B5EF4-FFF2-40B4-BE49-F238E27FC236}">
                <a16:creationId xmlns:a16="http://schemas.microsoft.com/office/drawing/2014/main" id="{2AB58A6D-334B-4171-A1F9-1998ED0C07A8}"/>
              </a:ext>
            </a:extLst>
          </p:cNvPr>
          <p:cNvSpPr>
            <a:spLocks noGrp="1"/>
          </p:cNvSpPr>
          <p:nvPr>
            <p:ph idx="1"/>
          </p:nvPr>
        </p:nvSpPr>
        <p:spPr>
          <a:xfrm>
            <a:off x="3750364" y="2286001"/>
            <a:ext cx="8030819" cy="4141303"/>
          </a:xfrm>
        </p:spPr>
        <p:txBody>
          <a:bodyPr>
            <a:normAutofit fontScale="85000" lnSpcReduction="10000"/>
          </a:bodyPr>
          <a:lstStyle/>
          <a:p>
            <a:pPr marL="0" indent="0">
              <a:buNone/>
            </a:pPr>
            <a:r>
              <a:rPr lang="zh-TW" altLang="en-US" sz="2800" dirty="0">
                <a:solidFill>
                  <a:schemeClr val="tx1"/>
                </a:solidFill>
                <a:latin typeface="+mj-ea"/>
                <a:ea typeface="+mj-ea"/>
              </a:rPr>
              <a:t>未來推廣</a:t>
            </a:r>
            <a:r>
              <a:rPr lang="en-US" altLang="zh-TW" sz="2800" dirty="0">
                <a:solidFill>
                  <a:schemeClr val="tx1"/>
                </a:solidFill>
                <a:latin typeface="+mj-ea"/>
                <a:ea typeface="+mj-ea"/>
              </a:rPr>
              <a:t>:</a:t>
            </a:r>
          </a:p>
          <a:p>
            <a:pPr marL="0" indent="0">
              <a:buNone/>
            </a:pPr>
            <a:endParaRPr lang="en-US" altLang="zh-TW" sz="2800" dirty="0">
              <a:solidFill>
                <a:schemeClr val="tx1"/>
              </a:solidFill>
              <a:latin typeface="+mj-ea"/>
              <a:ea typeface="+mj-ea"/>
            </a:endParaRPr>
          </a:p>
          <a:p>
            <a:pPr marL="0" indent="0">
              <a:buNone/>
            </a:pPr>
            <a:r>
              <a:rPr lang="en-US" altLang="zh-TW" sz="2800" dirty="0" smtClean="0">
                <a:solidFill>
                  <a:schemeClr val="tx1"/>
                </a:solidFill>
                <a:latin typeface="+mj-ea"/>
                <a:ea typeface="+mj-ea"/>
              </a:rPr>
              <a:t>1</a:t>
            </a:r>
            <a:r>
              <a:rPr lang="en-US" altLang="zh-TW" sz="2800" dirty="0">
                <a:solidFill>
                  <a:schemeClr val="tx1"/>
                </a:solidFill>
                <a:latin typeface="+mj-ea"/>
                <a:ea typeface="+mj-ea"/>
              </a:rPr>
              <a:t>.</a:t>
            </a:r>
            <a:r>
              <a:rPr lang="zh-TW" altLang="en-US" sz="2800" dirty="0">
                <a:solidFill>
                  <a:schemeClr val="tx1"/>
                </a:solidFill>
                <a:latin typeface="+mj-ea"/>
                <a:ea typeface="+mj-ea"/>
              </a:rPr>
              <a:t> 將手冊及活動企劃</a:t>
            </a:r>
            <a:r>
              <a:rPr lang="en-US" altLang="zh-TW" sz="2800" dirty="0">
                <a:solidFill>
                  <a:schemeClr val="tx1"/>
                </a:solidFill>
                <a:latin typeface="+mj-ea"/>
                <a:ea typeface="+mj-ea"/>
              </a:rPr>
              <a:t>(1)</a:t>
            </a:r>
            <a:r>
              <a:rPr lang="zh-TW" altLang="en-US" sz="2800" dirty="0">
                <a:solidFill>
                  <a:schemeClr val="tx1"/>
                </a:solidFill>
                <a:latin typeface="+mj-ea"/>
                <a:ea typeface="+mj-ea"/>
              </a:rPr>
              <a:t>發布於網路平台</a:t>
            </a:r>
            <a:endParaRPr lang="en-US" altLang="zh-TW" sz="2800" dirty="0">
              <a:solidFill>
                <a:schemeClr val="tx1"/>
              </a:solidFill>
              <a:latin typeface="+mj-ea"/>
              <a:ea typeface="+mj-ea"/>
            </a:endParaRPr>
          </a:p>
          <a:p>
            <a:pPr marL="0" indent="0">
              <a:buNone/>
            </a:pPr>
            <a:r>
              <a:rPr lang="zh-TW" altLang="en-US" sz="2800" dirty="0">
                <a:solidFill>
                  <a:schemeClr val="tx1"/>
                </a:solidFill>
                <a:latin typeface="+mj-ea"/>
                <a:ea typeface="+mj-ea"/>
              </a:rPr>
              <a:t>                                  </a:t>
            </a:r>
            <a:r>
              <a:rPr lang="en-US" altLang="zh-TW" sz="2800" dirty="0" smtClean="0">
                <a:solidFill>
                  <a:schemeClr val="tx1"/>
                </a:solidFill>
                <a:latin typeface="+mj-ea"/>
                <a:ea typeface="+mj-ea"/>
              </a:rPr>
              <a:t>(</a:t>
            </a:r>
            <a:r>
              <a:rPr lang="en-US" altLang="zh-TW" sz="2800" dirty="0">
                <a:solidFill>
                  <a:schemeClr val="tx1"/>
                </a:solidFill>
                <a:latin typeface="+mj-ea"/>
                <a:ea typeface="+mj-ea"/>
              </a:rPr>
              <a:t>2)</a:t>
            </a:r>
            <a:r>
              <a:rPr lang="zh-TW" altLang="en-US" sz="2800" dirty="0">
                <a:solidFill>
                  <a:schemeClr val="tx1"/>
                </a:solidFill>
                <a:latin typeface="+mj-ea"/>
                <a:ea typeface="+mj-ea"/>
              </a:rPr>
              <a:t>製成</a:t>
            </a:r>
            <a:r>
              <a:rPr lang="en-US" altLang="zh-TW" sz="2800" dirty="0" smtClean="0">
                <a:solidFill>
                  <a:schemeClr val="tx1"/>
                </a:solidFill>
                <a:latin typeface="+mj-ea"/>
                <a:ea typeface="+mj-ea"/>
              </a:rPr>
              <a:t>QR-CODE</a:t>
            </a:r>
            <a:endParaRPr lang="en-US" altLang="zh-TW" sz="2800" dirty="0">
              <a:solidFill>
                <a:schemeClr val="tx1"/>
              </a:solidFill>
              <a:latin typeface="+mj-ea"/>
              <a:ea typeface="+mj-ea"/>
            </a:endParaRPr>
          </a:p>
          <a:p>
            <a:pPr marL="0" indent="0">
              <a:buNone/>
            </a:pPr>
            <a:endParaRPr lang="en-US" altLang="zh-TW" sz="2800" dirty="0">
              <a:solidFill>
                <a:schemeClr val="tx1"/>
              </a:solidFill>
              <a:latin typeface="+mj-ea"/>
              <a:ea typeface="+mj-ea"/>
            </a:endParaRPr>
          </a:p>
          <a:p>
            <a:pPr marL="0" indent="0">
              <a:buNone/>
            </a:pPr>
            <a:r>
              <a:rPr lang="en-US" altLang="zh-TW" sz="2800" dirty="0" smtClean="0">
                <a:solidFill>
                  <a:schemeClr val="tx1"/>
                </a:solidFill>
                <a:latin typeface="+mj-ea"/>
                <a:ea typeface="+mj-ea"/>
              </a:rPr>
              <a:t>2</a:t>
            </a:r>
            <a:r>
              <a:rPr lang="en-US" altLang="zh-TW" sz="2800" dirty="0">
                <a:solidFill>
                  <a:schemeClr val="tx1"/>
                </a:solidFill>
                <a:latin typeface="+mj-ea"/>
                <a:ea typeface="+mj-ea"/>
              </a:rPr>
              <a:t>.</a:t>
            </a:r>
            <a:r>
              <a:rPr lang="zh-TW" altLang="en-US" sz="2800" dirty="0">
                <a:solidFill>
                  <a:schemeClr val="tx1"/>
                </a:solidFill>
                <a:latin typeface="+mj-ea"/>
                <a:ea typeface="+mj-ea"/>
              </a:rPr>
              <a:t> 製作適用國中、高中及大專院校各年齡層之圖書手冊</a:t>
            </a:r>
            <a:endParaRPr lang="en-US" altLang="zh-TW" sz="2800" dirty="0">
              <a:solidFill>
                <a:schemeClr val="tx1"/>
              </a:solidFill>
              <a:latin typeface="+mj-ea"/>
              <a:ea typeface="+mj-ea"/>
            </a:endParaRPr>
          </a:p>
          <a:p>
            <a:pPr marL="0" indent="0">
              <a:buNone/>
            </a:pPr>
            <a:r>
              <a:rPr lang="zh-TW" altLang="en-US" sz="2800" dirty="0" smtClean="0">
                <a:solidFill>
                  <a:schemeClr val="tx1"/>
                </a:solidFill>
                <a:latin typeface="+mj-ea"/>
                <a:ea typeface="+mj-ea"/>
              </a:rPr>
              <a:t>    及</a:t>
            </a:r>
            <a:r>
              <a:rPr lang="zh-TW" altLang="en-US" sz="2800" dirty="0">
                <a:solidFill>
                  <a:schemeClr val="tx1"/>
                </a:solidFill>
                <a:latin typeface="+mj-ea"/>
                <a:ea typeface="+mj-ea"/>
              </a:rPr>
              <a:t>活動計畫</a:t>
            </a:r>
            <a:endParaRPr lang="en-US" altLang="zh-TW" sz="2800" dirty="0">
              <a:solidFill>
                <a:schemeClr val="tx1"/>
              </a:solidFill>
              <a:latin typeface="+mj-ea"/>
              <a:ea typeface="+mj-ea"/>
            </a:endParaRPr>
          </a:p>
          <a:p>
            <a:pPr marL="0" indent="0">
              <a:buNone/>
            </a:pPr>
            <a:endParaRPr lang="en-US" altLang="zh-TW" dirty="0"/>
          </a:p>
          <a:p>
            <a:pPr marL="0" indent="0">
              <a:buNone/>
            </a:pPr>
            <a:r>
              <a:rPr lang="zh-TW" altLang="en-US" dirty="0"/>
              <a:t>                 </a:t>
            </a:r>
            <a:endParaRPr lang="en-US" altLang="zh-TW" dirty="0"/>
          </a:p>
          <a:p>
            <a:pPr marL="0" indent="0">
              <a:buNone/>
            </a:pPr>
            <a:endParaRPr lang="zh-TW" altLang="en-US" dirty="0"/>
          </a:p>
        </p:txBody>
      </p:sp>
      <p:graphicFrame>
        <p:nvGraphicFramePr>
          <p:cNvPr id="4" name="內容版面配置區 3"/>
          <p:cNvGraphicFramePr>
            <a:graphicFrameLocks/>
          </p:cNvGraphicFramePr>
          <p:nvPr>
            <p:extLst>
              <p:ext uri="{D42A27DB-BD31-4B8C-83A1-F6EECF244321}">
                <p14:modId xmlns:p14="http://schemas.microsoft.com/office/powerpoint/2010/main" val="4052163612"/>
              </p:ext>
            </p:extLst>
          </p:nvPr>
        </p:nvGraphicFramePr>
        <p:xfrm>
          <a:off x="940904" y="1351722"/>
          <a:ext cx="3087757" cy="47244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022291263"/>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49752353-2971-4363-BED7-43456ED53823}"/>
              </a:ext>
            </a:extLst>
          </p:cNvPr>
          <p:cNvSpPr>
            <a:spLocks noGrp="1"/>
          </p:cNvSpPr>
          <p:nvPr>
            <p:ph type="title"/>
          </p:nvPr>
        </p:nvSpPr>
        <p:spPr/>
        <p:txBody>
          <a:bodyPr/>
          <a:lstStyle/>
          <a:p>
            <a:r>
              <a:rPr lang="zh-TW" altLang="en-US" dirty="0"/>
              <a:t>如何獲得支持</a:t>
            </a:r>
          </a:p>
        </p:txBody>
      </p:sp>
      <p:sp>
        <p:nvSpPr>
          <p:cNvPr id="3" name="內容版面配置區 2">
            <a:extLst>
              <a:ext uri="{FF2B5EF4-FFF2-40B4-BE49-F238E27FC236}">
                <a16:creationId xmlns:a16="http://schemas.microsoft.com/office/drawing/2014/main" id="{398B9F1A-6F16-49C1-B8AB-11447B095362}"/>
              </a:ext>
            </a:extLst>
          </p:cNvPr>
          <p:cNvSpPr>
            <a:spLocks noGrp="1"/>
          </p:cNvSpPr>
          <p:nvPr>
            <p:ph idx="1"/>
          </p:nvPr>
        </p:nvSpPr>
        <p:spPr>
          <a:xfrm>
            <a:off x="1251678" y="1457739"/>
            <a:ext cx="10178322" cy="4421853"/>
          </a:xfrm>
        </p:spPr>
        <p:txBody>
          <a:bodyPr>
            <a:normAutofit/>
          </a:bodyPr>
          <a:lstStyle/>
          <a:p>
            <a:pPr marL="0" indent="0">
              <a:buNone/>
            </a:pPr>
            <a:r>
              <a:rPr lang="zh-TW" altLang="en-US" sz="2400" dirty="0" smtClean="0">
                <a:solidFill>
                  <a:schemeClr val="tx1">
                    <a:lumMod val="95000"/>
                    <a:lumOff val="5000"/>
                  </a:schemeClr>
                </a:solidFill>
                <a:latin typeface="+mj-ea"/>
                <a:ea typeface="+mj-ea"/>
              </a:rPr>
              <a:t>做成</a:t>
            </a:r>
            <a:r>
              <a:rPr lang="zh-TW" altLang="en-US" sz="2400" dirty="0">
                <a:solidFill>
                  <a:schemeClr val="tx1">
                    <a:lumMod val="95000"/>
                    <a:lumOff val="5000"/>
                  </a:schemeClr>
                </a:solidFill>
                <a:latin typeface="+mj-ea"/>
                <a:ea typeface="+mj-ea"/>
              </a:rPr>
              <a:t>計畫書與</a:t>
            </a:r>
            <a:r>
              <a:rPr lang="zh-TW" altLang="en-US" sz="2400" dirty="0" smtClean="0">
                <a:solidFill>
                  <a:schemeClr val="tx1">
                    <a:lumMod val="95000"/>
                    <a:lumOff val="5000"/>
                  </a:schemeClr>
                </a:solidFill>
                <a:latin typeface="+mj-ea"/>
                <a:ea typeface="+mj-ea"/>
              </a:rPr>
              <a:t>說帖，獲得專責單位回應</a:t>
            </a:r>
            <a:endParaRPr lang="en-US" altLang="zh-TW" sz="2400" dirty="0">
              <a:solidFill>
                <a:schemeClr val="tx1">
                  <a:lumMod val="95000"/>
                  <a:lumOff val="5000"/>
                </a:schemeClr>
              </a:solidFill>
              <a:latin typeface="+mj-ea"/>
              <a:ea typeface="+mj-ea"/>
            </a:endParaRPr>
          </a:p>
          <a:p>
            <a:pPr marL="0" indent="0">
              <a:buNone/>
            </a:pPr>
            <a:r>
              <a:rPr lang="zh-TW" altLang="en-US" sz="2400" dirty="0">
                <a:solidFill>
                  <a:schemeClr val="tx1">
                    <a:lumMod val="95000"/>
                    <a:lumOff val="5000"/>
                  </a:schemeClr>
                </a:solidFill>
                <a:latin typeface="+mj-ea"/>
                <a:ea typeface="+mj-ea"/>
              </a:rPr>
              <a:t>            *說帖大綱 </a:t>
            </a:r>
            <a:r>
              <a:rPr lang="en-US" altLang="zh-TW" sz="2400" dirty="0">
                <a:solidFill>
                  <a:schemeClr val="tx1">
                    <a:lumMod val="95000"/>
                    <a:lumOff val="5000"/>
                  </a:schemeClr>
                </a:solidFill>
                <a:latin typeface="+mj-ea"/>
                <a:ea typeface="+mj-ea"/>
              </a:rPr>
              <a:t>:</a:t>
            </a:r>
            <a:r>
              <a:rPr lang="zh-TW" altLang="en-US" sz="2400" dirty="0">
                <a:solidFill>
                  <a:schemeClr val="tx1">
                    <a:lumMod val="95000"/>
                    <a:lumOff val="5000"/>
                  </a:schemeClr>
                </a:solidFill>
                <a:latin typeface="+mj-ea"/>
                <a:ea typeface="+mj-ea"/>
              </a:rPr>
              <a:t>  </a:t>
            </a:r>
            <a:r>
              <a:rPr lang="zh-TW" altLang="zh-TW" sz="2400" dirty="0">
                <a:solidFill>
                  <a:schemeClr val="tx1">
                    <a:lumMod val="95000"/>
                    <a:lumOff val="5000"/>
                  </a:schemeClr>
                </a:solidFill>
                <a:latin typeface="+mj-ea"/>
                <a:ea typeface="+mj-ea"/>
              </a:rPr>
              <a:t>(1)說明自主學習能力是適應未來社會發展所需</a:t>
            </a:r>
            <a:endParaRPr lang="en-US" altLang="zh-TW" sz="2400" dirty="0">
              <a:solidFill>
                <a:schemeClr val="tx1">
                  <a:lumMod val="95000"/>
                  <a:lumOff val="5000"/>
                </a:schemeClr>
              </a:solidFill>
              <a:latin typeface="+mj-ea"/>
              <a:ea typeface="+mj-ea"/>
            </a:endParaRPr>
          </a:p>
          <a:p>
            <a:pPr marL="0" indent="0">
              <a:buNone/>
            </a:pPr>
            <a:r>
              <a:rPr lang="zh-TW" altLang="en-US" sz="2400" dirty="0">
                <a:solidFill>
                  <a:schemeClr val="tx1">
                    <a:lumMod val="95000"/>
                    <a:lumOff val="5000"/>
                  </a:schemeClr>
                </a:solidFill>
                <a:latin typeface="+mj-ea"/>
                <a:ea typeface="+mj-ea"/>
              </a:rPr>
              <a:t>                                         </a:t>
            </a:r>
            <a:r>
              <a:rPr lang="zh-TW" altLang="zh-TW" sz="2400" dirty="0">
                <a:solidFill>
                  <a:schemeClr val="tx1">
                    <a:lumMod val="95000"/>
                    <a:lumOff val="5000"/>
                  </a:schemeClr>
                </a:solidFill>
                <a:latin typeface="+mj-ea"/>
                <a:ea typeface="+mj-ea"/>
              </a:rPr>
              <a:t>要的能力</a:t>
            </a:r>
            <a:endParaRPr lang="en-US" altLang="zh-TW" sz="2400" dirty="0">
              <a:solidFill>
                <a:schemeClr val="tx1">
                  <a:lumMod val="95000"/>
                  <a:lumOff val="5000"/>
                </a:schemeClr>
              </a:solidFill>
              <a:latin typeface="+mj-ea"/>
              <a:ea typeface="+mj-ea"/>
            </a:endParaRPr>
          </a:p>
          <a:p>
            <a:pPr marL="0" indent="0">
              <a:buNone/>
            </a:pPr>
            <a:r>
              <a:rPr lang="zh-TW" altLang="en-US" sz="2400" dirty="0">
                <a:solidFill>
                  <a:schemeClr val="tx1">
                    <a:lumMod val="95000"/>
                    <a:lumOff val="5000"/>
                  </a:schemeClr>
                </a:solidFill>
                <a:latin typeface="+mj-ea"/>
                <a:ea typeface="+mj-ea"/>
              </a:rPr>
              <a:t>                                </a:t>
            </a:r>
            <a:r>
              <a:rPr lang="zh-TW" altLang="zh-TW" sz="2400" dirty="0" smtClean="0">
                <a:solidFill>
                  <a:schemeClr val="tx1">
                    <a:lumMod val="95000"/>
                    <a:lumOff val="5000"/>
                  </a:schemeClr>
                </a:solidFill>
                <a:latin typeface="+mj-ea"/>
                <a:ea typeface="+mj-ea"/>
                <a:cs typeface="Gungsuh" panose="02030600000101010101" pitchFamily="18" charset="-127"/>
              </a:rPr>
              <a:t>(</a:t>
            </a:r>
            <a:r>
              <a:rPr lang="zh-TW" altLang="zh-TW" sz="2400" dirty="0">
                <a:solidFill>
                  <a:schemeClr val="tx1">
                    <a:lumMod val="95000"/>
                    <a:lumOff val="5000"/>
                  </a:schemeClr>
                </a:solidFill>
                <a:latin typeface="+mj-ea"/>
                <a:ea typeface="+mj-ea"/>
                <a:cs typeface="Gungsuh" panose="02030600000101010101" pitchFamily="18" charset="-127"/>
              </a:rPr>
              <a:t>2)概略介紹行動方案內容</a:t>
            </a:r>
            <a:endParaRPr lang="en-US" altLang="zh-TW" sz="2400" dirty="0">
              <a:solidFill>
                <a:schemeClr val="tx1">
                  <a:lumMod val="95000"/>
                  <a:lumOff val="5000"/>
                </a:schemeClr>
              </a:solidFill>
              <a:latin typeface="+mj-ea"/>
              <a:ea typeface="+mj-ea"/>
              <a:cs typeface="Gungsuh" panose="02030600000101010101" pitchFamily="18" charset="-127"/>
            </a:endParaRPr>
          </a:p>
          <a:p>
            <a:pPr marL="0" indent="0">
              <a:buNone/>
            </a:pPr>
            <a:r>
              <a:rPr lang="zh-TW" altLang="en-US" sz="2400" dirty="0">
                <a:solidFill>
                  <a:schemeClr val="tx1">
                    <a:lumMod val="95000"/>
                    <a:lumOff val="5000"/>
                  </a:schemeClr>
                </a:solidFill>
                <a:latin typeface="+mj-ea"/>
                <a:ea typeface="+mj-ea"/>
              </a:rPr>
              <a:t>                                </a:t>
            </a:r>
            <a:r>
              <a:rPr lang="zh-TW" altLang="zh-TW" sz="2400" dirty="0" smtClean="0">
                <a:solidFill>
                  <a:schemeClr val="tx1">
                    <a:lumMod val="95000"/>
                    <a:lumOff val="5000"/>
                  </a:schemeClr>
                </a:solidFill>
                <a:latin typeface="+mj-ea"/>
                <a:ea typeface="+mj-ea"/>
                <a:cs typeface="Gungsuh" panose="02030600000101010101" pitchFamily="18" charset="-127"/>
              </a:rPr>
              <a:t>(</a:t>
            </a:r>
            <a:r>
              <a:rPr lang="zh-TW" altLang="zh-TW" sz="2400" dirty="0">
                <a:solidFill>
                  <a:schemeClr val="tx1">
                    <a:lumMod val="95000"/>
                    <a:lumOff val="5000"/>
                  </a:schemeClr>
                </a:solidFill>
                <a:latin typeface="+mj-ea"/>
                <a:ea typeface="+mj-ea"/>
                <a:cs typeface="Gungsuh" panose="02030600000101010101" pitchFamily="18" charset="-127"/>
              </a:rPr>
              <a:t>3)提出「Liberty to library」的願</a:t>
            </a:r>
            <a:r>
              <a:rPr lang="zh-TW" altLang="zh-TW" sz="2400" dirty="0" smtClean="0">
                <a:solidFill>
                  <a:schemeClr val="tx1">
                    <a:lumMod val="95000"/>
                    <a:lumOff val="5000"/>
                  </a:schemeClr>
                </a:solidFill>
                <a:latin typeface="+mj-ea"/>
                <a:ea typeface="+mj-ea"/>
                <a:cs typeface="Gungsuh" panose="02030600000101010101" pitchFamily="18" charset="-127"/>
              </a:rPr>
              <a:t>景</a:t>
            </a:r>
            <a:endParaRPr lang="en-US" altLang="zh-TW" sz="2400" dirty="0" smtClean="0">
              <a:solidFill>
                <a:schemeClr val="tx1">
                  <a:lumMod val="95000"/>
                  <a:lumOff val="5000"/>
                </a:schemeClr>
              </a:solidFill>
              <a:latin typeface="+mj-ea"/>
              <a:ea typeface="+mj-ea"/>
              <a:cs typeface="Gungsuh" panose="02030600000101010101" pitchFamily="18" charset="-127"/>
            </a:endParaRPr>
          </a:p>
          <a:p>
            <a:pPr marL="0" indent="0">
              <a:buNone/>
            </a:pPr>
            <a:r>
              <a:rPr lang="zh-TW" altLang="en-US" sz="2400" dirty="0" smtClean="0">
                <a:solidFill>
                  <a:schemeClr val="tx1">
                    <a:lumMod val="95000"/>
                    <a:lumOff val="5000"/>
                  </a:schemeClr>
                </a:solidFill>
                <a:latin typeface="+mj-ea"/>
                <a:ea typeface="+mj-ea"/>
                <a:cs typeface="Gungsuh"/>
              </a:rPr>
              <a:t>以</a:t>
            </a:r>
            <a:r>
              <a:rPr lang="zh-TW" altLang="zh-TW" sz="2400" dirty="0" smtClean="0">
                <a:solidFill>
                  <a:schemeClr val="tx1">
                    <a:lumMod val="95000"/>
                    <a:lumOff val="5000"/>
                  </a:schemeClr>
                </a:solidFill>
                <a:latin typeface="+mj-ea"/>
                <a:ea typeface="+mj-ea"/>
                <a:cs typeface="Gungsuh"/>
              </a:rPr>
              <a:t>鄰近</a:t>
            </a:r>
            <a:r>
              <a:rPr lang="zh-TW" altLang="zh-TW" sz="2400" dirty="0">
                <a:solidFill>
                  <a:schemeClr val="tx1">
                    <a:lumMod val="95000"/>
                    <a:lumOff val="5000"/>
                  </a:schemeClr>
                </a:solidFill>
                <a:latin typeface="+mj-ea"/>
                <a:ea typeface="+mj-ea"/>
                <a:cs typeface="Gungsuh"/>
              </a:rPr>
              <a:t>國小為主，再推廣至社區、家庭。先以電話、電子郵件聯絡欲合作對象，獲得回應後約定時日拜訪詳述我方行動方案，製作回饋問卷，聽取合作對象之批評指教後對方案再進行改良。</a:t>
            </a:r>
            <a:endParaRPr lang="en-US" altLang="zh-TW" sz="2400" dirty="0">
              <a:solidFill>
                <a:schemeClr val="tx1">
                  <a:lumMod val="95000"/>
                  <a:lumOff val="5000"/>
                </a:schemeClr>
              </a:solidFill>
              <a:latin typeface="+mj-ea"/>
              <a:ea typeface="+mj-ea"/>
            </a:endParaRPr>
          </a:p>
        </p:txBody>
      </p:sp>
    </p:spTree>
    <p:extLst>
      <p:ext uri="{BB962C8B-B14F-4D97-AF65-F5344CB8AC3E}">
        <p14:creationId xmlns:p14="http://schemas.microsoft.com/office/powerpoint/2010/main" val="3760030544"/>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F930242D-DF2A-4123-9733-6BBDD0B80395}"/>
              </a:ext>
            </a:extLst>
          </p:cNvPr>
          <p:cNvSpPr>
            <a:spLocks noGrp="1"/>
          </p:cNvSpPr>
          <p:nvPr>
            <p:ph type="title"/>
          </p:nvPr>
        </p:nvSpPr>
        <p:spPr/>
        <p:txBody>
          <a:bodyPr/>
          <a:lstStyle/>
          <a:p>
            <a:r>
              <a:rPr lang="zh-TW" altLang="en-US" dirty="0" smtClean="0"/>
              <a:t>影響政策，納入施政、立法</a:t>
            </a:r>
            <a:endParaRPr lang="zh-TW" altLang="en-US" dirty="0"/>
          </a:p>
        </p:txBody>
      </p:sp>
      <p:sp>
        <p:nvSpPr>
          <p:cNvPr id="3" name="內容版面配置區 2">
            <a:extLst>
              <a:ext uri="{FF2B5EF4-FFF2-40B4-BE49-F238E27FC236}">
                <a16:creationId xmlns:a16="http://schemas.microsoft.com/office/drawing/2014/main" id="{74E01C92-B54F-4384-82B4-D8034997689A}"/>
              </a:ext>
            </a:extLst>
          </p:cNvPr>
          <p:cNvSpPr>
            <a:spLocks noGrp="1"/>
          </p:cNvSpPr>
          <p:nvPr>
            <p:ph idx="1"/>
          </p:nvPr>
        </p:nvSpPr>
        <p:spPr>
          <a:xfrm>
            <a:off x="1251678" y="1961322"/>
            <a:ext cx="10178322" cy="4373217"/>
          </a:xfrm>
        </p:spPr>
        <p:txBody>
          <a:bodyPr>
            <a:normAutofit/>
          </a:bodyPr>
          <a:lstStyle/>
          <a:p>
            <a:pPr marL="0" indent="0">
              <a:buNone/>
            </a:pPr>
            <a:r>
              <a:rPr lang="en-US" altLang="zh-TW" sz="2800" dirty="0" smtClean="0">
                <a:solidFill>
                  <a:schemeClr val="tx1">
                    <a:lumMod val="95000"/>
                    <a:lumOff val="5000"/>
                  </a:schemeClr>
                </a:solidFill>
                <a:latin typeface="+mj-ea"/>
                <a:ea typeface="+mj-ea"/>
                <a:cs typeface="Gungsuh"/>
              </a:rPr>
              <a:t>(1)</a:t>
            </a:r>
            <a:r>
              <a:rPr lang="zh-TW" altLang="zh-TW" sz="2800" dirty="0" smtClean="0">
                <a:solidFill>
                  <a:schemeClr val="tx1">
                    <a:lumMod val="95000"/>
                    <a:lumOff val="5000"/>
                  </a:schemeClr>
                </a:solidFill>
                <a:latin typeface="+mj-ea"/>
                <a:ea typeface="+mj-ea"/>
                <a:cs typeface="Gungsuh"/>
              </a:rPr>
              <a:t>介紹</a:t>
            </a:r>
            <a:r>
              <a:rPr lang="zh-TW" altLang="zh-TW" sz="2800" dirty="0">
                <a:solidFill>
                  <a:schemeClr val="tx1">
                    <a:lumMod val="95000"/>
                    <a:lumOff val="5000"/>
                  </a:schemeClr>
                </a:solidFill>
                <a:latin typeface="+mj-ea"/>
                <a:ea typeface="+mj-ea"/>
                <a:cs typeface="Gungsuh"/>
              </a:rPr>
              <a:t>予相關政府機關單位、市立圖書館與學校圖書館</a:t>
            </a:r>
            <a:r>
              <a:rPr lang="zh-TW" altLang="zh-TW" sz="2800" dirty="0" smtClean="0">
                <a:solidFill>
                  <a:schemeClr val="tx1">
                    <a:lumMod val="95000"/>
                    <a:lumOff val="5000"/>
                  </a:schemeClr>
                </a:solidFill>
                <a:latin typeface="+mj-ea"/>
                <a:ea typeface="+mj-ea"/>
                <a:cs typeface="Gungsuh"/>
              </a:rPr>
              <a:t>協助</a:t>
            </a:r>
            <a:endParaRPr lang="en-US" altLang="zh-TW" sz="2800" dirty="0" smtClean="0">
              <a:solidFill>
                <a:schemeClr val="tx1">
                  <a:lumMod val="95000"/>
                  <a:lumOff val="5000"/>
                </a:schemeClr>
              </a:solidFill>
              <a:latin typeface="+mj-ea"/>
              <a:ea typeface="+mj-ea"/>
              <a:cs typeface="Gungsuh"/>
            </a:endParaRPr>
          </a:p>
          <a:p>
            <a:pPr marL="0" indent="0">
              <a:buNone/>
            </a:pPr>
            <a:r>
              <a:rPr lang="en-US" altLang="zh-TW" sz="2800" dirty="0" smtClean="0">
                <a:solidFill>
                  <a:schemeClr val="tx1">
                    <a:lumMod val="95000"/>
                    <a:lumOff val="5000"/>
                  </a:schemeClr>
                </a:solidFill>
                <a:latin typeface="+mj-ea"/>
                <a:ea typeface="+mj-ea"/>
                <a:cs typeface="Gungsuh"/>
              </a:rPr>
              <a:t>(2)</a:t>
            </a:r>
            <a:r>
              <a:rPr lang="zh-TW" altLang="zh-TW" sz="2800" dirty="0" smtClean="0">
                <a:solidFill>
                  <a:schemeClr val="tx1">
                    <a:lumMod val="95000"/>
                    <a:lumOff val="5000"/>
                  </a:schemeClr>
                </a:solidFill>
                <a:latin typeface="+mj-ea"/>
                <a:ea typeface="+mj-ea"/>
                <a:cs typeface="Gungsuh"/>
              </a:rPr>
              <a:t>由</a:t>
            </a:r>
            <a:r>
              <a:rPr lang="zh-TW" altLang="zh-TW" sz="2800" dirty="0">
                <a:solidFill>
                  <a:schemeClr val="tx1">
                    <a:lumMod val="95000"/>
                    <a:lumOff val="5000"/>
                  </a:schemeClr>
                </a:solidFill>
                <a:latin typeface="+mj-ea"/>
                <a:ea typeface="+mj-ea"/>
                <a:cs typeface="Gungsuh"/>
              </a:rPr>
              <a:t>小地區推廣至大城市，最終推行至</a:t>
            </a:r>
            <a:r>
              <a:rPr lang="zh-TW" altLang="zh-TW" sz="2800" dirty="0" smtClean="0">
                <a:solidFill>
                  <a:schemeClr val="tx1">
                    <a:lumMod val="95000"/>
                    <a:lumOff val="5000"/>
                  </a:schemeClr>
                </a:solidFill>
                <a:latin typeface="+mj-ea"/>
                <a:ea typeface="+mj-ea"/>
                <a:cs typeface="Gungsuh"/>
              </a:rPr>
              <a:t>全國</a:t>
            </a:r>
            <a:endParaRPr lang="en-US" altLang="zh-TW" sz="2800" dirty="0" smtClean="0">
              <a:solidFill>
                <a:schemeClr val="tx1">
                  <a:lumMod val="95000"/>
                  <a:lumOff val="5000"/>
                </a:schemeClr>
              </a:solidFill>
              <a:latin typeface="+mj-ea"/>
              <a:ea typeface="+mj-ea"/>
              <a:cs typeface="Gungsuh"/>
            </a:endParaRPr>
          </a:p>
          <a:p>
            <a:pPr marL="0" indent="0">
              <a:buNone/>
            </a:pPr>
            <a:r>
              <a:rPr lang="en-US" altLang="zh-TW" sz="2800" dirty="0" smtClean="0">
                <a:solidFill>
                  <a:schemeClr val="tx1">
                    <a:lumMod val="95000"/>
                    <a:lumOff val="5000"/>
                  </a:schemeClr>
                </a:solidFill>
                <a:latin typeface="+mj-ea"/>
                <a:ea typeface="+mj-ea"/>
                <a:cs typeface="Gungsuh"/>
              </a:rPr>
              <a:t>(3)</a:t>
            </a:r>
            <a:r>
              <a:rPr lang="zh-TW" altLang="zh-TW" sz="2800" dirty="0" smtClean="0">
                <a:solidFill>
                  <a:schemeClr val="tx1">
                    <a:lumMod val="95000"/>
                    <a:lumOff val="5000"/>
                  </a:schemeClr>
                </a:solidFill>
                <a:latin typeface="+mj-ea"/>
                <a:ea typeface="+mj-ea"/>
                <a:cs typeface="Gungsuh"/>
              </a:rPr>
              <a:t>真正</a:t>
            </a:r>
            <a:r>
              <a:rPr lang="zh-TW" altLang="zh-TW" sz="2800" dirty="0">
                <a:solidFill>
                  <a:schemeClr val="tx1">
                    <a:lumMod val="95000"/>
                    <a:lumOff val="5000"/>
                  </a:schemeClr>
                </a:solidFill>
                <a:latin typeface="+mj-ea"/>
                <a:ea typeface="+mj-ea"/>
                <a:cs typeface="Gungsuh"/>
              </a:rPr>
              <a:t>藉由活化圖書館功能，幫助學生隨時掌握知識</a:t>
            </a:r>
            <a:r>
              <a:rPr lang="zh-TW" altLang="zh-TW" sz="2800" dirty="0" smtClean="0">
                <a:solidFill>
                  <a:schemeClr val="tx1">
                    <a:lumMod val="95000"/>
                    <a:lumOff val="5000"/>
                  </a:schemeClr>
                </a:solidFill>
                <a:latin typeface="+mj-ea"/>
                <a:ea typeface="+mj-ea"/>
                <a:cs typeface="Gungsuh"/>
              </a:rPr>
              <a:t>脈動</a:t>
            </a:r>
            <a:endParaRPr lang="en-US" altLang="zh-TW" sz="2800" dirty="0" smtClean="0">
              <a:solidFill>
                <a:schemeClr val="tx1">
                  <a:lumMod val="95000"/>
                  <a:lumOff val="5000"/>
                </a:schemeClr>
              </a:solidFill>
              <a:latin typeface="+mj-ea"/>
              <a:ea typeface="+mj-ea"/>
              <a:cs typeface="Gungsuh"/>
            </a:endParaRPr>
          </a:p>
          <a:p>
            <a:pPr marL="0" indent="0">
              <a:buNone/>
            </a:pPr>
            <a:r>
              <a:rPr lang="en-US" altLang="zh-TW" sz="2800" dirty="0" smtClean="0">
                <a:solidFill>
                  <a:schemeClr val="tx1">
                    <a:lumMod val="95000"/>
                    <a:lumOff val="5000"/>
                  </a:schemeClr>
                </a:solidFill>
                <a:latin typeface="+mj-ea"/>
                <a:ea typeface="+mj-ea"/>
                <a:cs typeface="Gungsuh"/>
              </a:rPr>
              <a:t>(4)</a:t>
            </a:r>
            <a:r>
              <a:rPr lang="zh-TW" altLang="zh-TW" sz="2800" dirty="0" smtClean="0">
                <a:solidFill>
                  <a:schemeClr val="tx1">
                    <a:lumMod val="95000"/>
                    <a:lumOff val="5000"/>
                  </a:schemeClr>
                </a:solidFill>
                <a:latin typeface="+mj-ea"/>
                <a:ea typeface="+mj-ea"/>
                <a:cs typeface="Gungsuh"/>
              </a:rPr>
              <a:t>揭示</a:t>
            </a:r>
            <a:r>
              <a:rPr lang="zh-TW" altLang="zh-TW" sz="2800" dirty="0">
                <a:solidFill>
                  <a:schemeClr val="tx1">
                    <a:lumMod val="95000"/>
                    <a:lumOff val="5000"/>
                  </a:schemeClr>
                </a:solidFill>
                <a:latin typeface="+mj-ea"/>
                <a:ea typeface="+mj-ea"/>
                <a:cs typeface="Gungsuh"/>
              </a:rPr>
              <a:t>提升學生自主學習力的</a:t>
            </a:r>
            <a:r>
              <a:rPr lang="zh-TW" altLang="zh-TW" sz="2800" dirty="0" smtClean="0">
                <a:solidFill>
                  <a:schemeClr val="tx1">
                    <a:lumMod val="95000"/>
                    <a:lumOff val="5000"/>
                  </a:schemeClr>
                </a:solidFill>
                <a:latin typeface="+mj-ea"/>
                <a:ea typeface="+mj-ea"/>
                <a:cs typeface="Gungsuh"/>
              </a:rPr>
              <a:t>重要性</a:t>
            </a:r>
            <a:endParaRPr lang="en-US" altLang="zh-TW" sz="2800" dirty="0">
              <a:solidFill>
                <a:schemeClr val="tx1">
                  <a:lumMod val="95000"/>
                  <a:lumOff val="5000"/>
                </a:schemeClr>
              </a:solidFill>
              <a:latin typeface="+mj-ea"/>
              <a:ea typeface="+mj-ea"/>
              <a:cs typeface="Gungsuh"/>
            </a:endParaRPr>
          </a:p>
          <a:p>
            <a:pPr marL="0" indent="0">
              <a:buNone/>
            </a:pPr>
            <a:r>
              <a:rPr lang="en-US" altLang="zh-TW" sz="2800" dirty="0" smtClean="0">
                <a:solidFill>
                  <a:schemeClr val="tx1">
                    <a:lumMod val="95000"/>
                    <a:lumOff val="5000"/>
                  </a:schemeClr>
                </a:solidFill>
                <a:latin typeface="+mj-ea"/>
                <a:ea typeface="+mj-ea"/>
                <a:cs typeface="Gungsuh"/>
              </a:rPr>
              <a:t>(5)</a:t>
            </a:r>
            <a:r>
              <a:rPr lang="zh-TW" altLang="zh-TW" sz="2800" dirty="0" smtClean="0">
                <a:solidFill>
                  <a:schemeClr val="tx1">
                    <a:lumMod val="95000"/>
                    <a:lumOff val="5000"/>
                  </a:schemeClr>
                </a:solidFill>
                <a:latin typeface="+mj-ea"/>
                <a:ea typeface="+mj-ea"/>
                <a:cs typeface="Gungsuh"/>
              </a:rPr>
              <a:t>帶動</a:t>
            </a:r>
            <a:r>
              <a:rPr lang="zh-TW" altLang="zh-TW" sz="2800" dirty="0">
                <a:solidFill>
                  <a:schemeClr val="tx1">
                    <a:lumMod val="95000"/>
                    <a:lumOff val="5000"/>
                  </a:schemeClr>
                </a:solidFill>
                <a:latin typeface="+mj-ea"/>
                <a:ea typeface="+mj-ea"/>
                <a:cs typeface="Gungsuh"/>
              </a:rPr>
              <a:t>學校及家長一起關注學生的學習歷程而不僅是成績</a:t>
            </a:r>
            <a:r>
              <a:rPr lang="zh-TW" altLang="zh-TW" sz="2800" dirty="0" smtClean="0">
                <a:solidFill>
                  <a:schemeClr val="tx1">
                    <a:lumMod val="95000"/>
                    <a:lumOff val="5000"/>
                  </a:schemeClr>
                </a:solidFill>
                <a:latin typeface="+mj-ea"/>
                <a:ea typeface="+mj-ea"/>
                <a:cs typeface="Gungsuh"/>
              </a:rPr>
              <a:t>。</a:t>
            </a:r>
            <a:endParaRPr lang="en-US" altLang="zh-TW" sz="2800" dirty="0" smtClean="0">
              <a:solidFill>
                <a:schemeClr val="tx1">
                  <a:lumMod val="95000"/>
                  <a:lumOff val="5000"/>
                </a:schemeClr>
              </a:solidFill>
              <a:latin typeface="+mj-ea"/>
              <a:ea typeface="+mj-ea"/>
              <a:cs typeface="Gungsuh"/>
            </a:endParaRPr>
          </a:p>
          <a:p>
            <a:pPr marL="0" indent="0">
              <a:buNone/>
            </a:pPr>
            <a:r>
              <a:rPr lang="en-US" altLang="zh-TW" sz="2800" dirty="0" smtClean="0">
                <a:solidFill>
                  <a:schemeClr val="tx1">
                    <a:lumMod val="95000"/>
                    <a:lumOff val="5000"/>
                  </a:schemeClr>
                </a:solidFill>
                <a:latin typeface="+mj-ea"/>
                <a:ea typeface="+mj-ea"/>
                <a:cs typeface="Gungsuh"/>
              </a:rPr>
              <a:t>(6)</a:t>
            </a:r>
            <a:r>
              <a:rPr lang="zh-TW" altLang="zh-TW" sz="2800" dirty="0" smtClean="0">
                <a:solidFill>
                  <a:schemeClr val="tx1">
                    <a:lumMod val="95000"/>
                    <a:lumOff val="5000"/>
                  </a:schemeClr>
                </a:solidFill>
                <a:latin typeface="+mj-ea"/>
                <a:ea typeface="+mj-ea"/>
                <a:cs typeface="Gungsuh"/>
              </a:rPr>
              <a:t>落實</a:t>
            </a:r>
            <a:r>
              <a:rPr lang="zh-TW" altLang="zh-TW" sz="2800" dirty="0">
                <a:solidFill>
                  <a:schemeClr val="tx1">
                    <a:lumMod val="95000"/>
                    <a:lumOff val="5000"/>
                  </a:schemeClr>
                </a:solidFill>
                <a:latin typeface="+mj-ea"/>
                <a:ea typeface="+mj-ea"/>
                <a:cs typeface="Gungsuh"/>
              </a:rPr>
              <a:t>「自發」、「互動」及「共好」的理念</a:t>
            </a:r>
            <a:endParaRPr lang="en-US" altLang="zh-TW" sz="2800" dirty="0" smtClean="0">
              <a:solidFill>
                <a:schemeClr val="tx1">
                  <a:lumMod val="95000"/>
                  <a:lumOff val="5000"/>
                </a:schemeClr>
              </a:solidFill>
              <a:latin typeface="+mj-ea"/>
              <a:ea typeface="+mj-ea"/>
              <a:cs typeface="Gungsuh"/>
            </a:endParaRPr>
          </a:p>
          <a:p>
            <a:pPr marL="0" indent="0" algn="just">
              <a:lnSpc>
                <a:spcPct val="115000"/>
              </a:lnSpc>
              <a:spcAft>
                <a:spcPts val="0"/>
              </a:spcAft>
              <a:buNone/>
            </a:pPr>
            <a:r>
              <a:rPr lang="en-US" altLang="zh-TW" sz="2800" dirty="0">
                <a:latin typeface="Arial"/>
                <a:ea typeface="新細明體"/>
              </a:rPr>
              <a:t> </a:t>
            </a:r>
            <a:endParaRPr lang="zh-TW" altLang="zh-TW" sz="2800" dirty="0">
              <a:latin typeface="Arial"/>
              <a:ea typeface="新細明體"/>
            </a:endParaRPr>
          </a:p>
          <a:p>
            <a:endParaRPr lang="zh-TW" altLang="en-US" dirty="0"/>
          </a:p>
        </p:txBody>
      </p:sp>
    </p:spTree>
    <p:extLst>
      <p:ext uri="{BB962C8B-B14F-4D97-AF65-F5344CB8AC3E}">
        <p14:creationId xmlns:p14="http://schemas.microsoft.com/office/powerpoint/2010/main" val="4261985042"/>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1264930" y="2515985"/>
            <a:ext cx="10178322" cy="1492132"/>
          </a:xfrm>
        </p:spPr>
        <p:txBody>
          <a:bodyPr>
            <a:normAutofit/>
          </a:bodyPr>
          <a:lstStyle/>
          <a:p>
            <a:pPr algn="ctr"/>
            <a:r>
              <a:rPr lang="zh-TW" altLang="en-US" sz="8800" dirty="0" smtClean="0">
                <a:solidFill>
                  <a:schemeClr val="tx1">
                    <a:lumMod val="95000"/>
                    <a:lumOff val="5000"/>
                  </a:schemeClr>
                </a:solidFill>
              </a:rPr>
              <a:t>謝謝聆聽</a:t>
            </a:r>
            <a:endParaRPr lang="zh-TW" altLang="en-US" sz="8800" dirty="0">
              <a:solidFill>
                <a:schemeClr val="tx1">
                  <a:lumMod val="95000"/>
                  <a:lumOff val="5000"/>
                </a:schemeClr>
              </a:solidFill>
            </a:endParaRPr>
          </a:p>
        </p:txBody>
      </p:sp>
    </p:spTree>
    <p:extLst>
      <p:ext uri="{BB962C8B-B14F-4D97-AF65-F5344CB8AC3E}">
        <p14:creationId xmlns:p14="http://schemas.microsoft.com/office/powerpoint/2010/main" val="1037541092"/>
      </p:ext>
    </p:extLst>
  </p:cSld>
  <p:clrMapOvr>
    <a:masterClrMapping/>
  </p:clrMapOvr>
  <p:timing>
    <p:tnLst>
      <p:par>
        <p:cTn id="1" dur="indefinite" restart="never" nodeType="tmRoot"/>
      </p:par>
    </p:tnLst>
  </p:timing>
</p:sld>
</file>

<file path=ppt/theme/theme1.xml><?xml version="1.0" encoding="utf-8"?>
<a:theme xmlns:a="http://schemas.openxmlformats.org/drawingml/2006/main" name="HDOfficeLightV0">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67000"/>
                <a:satMod val="105000"/>
                <a:lumMod val="110000"/>
              </a:schemeClr>
            </a:gs>
            <a:gs pos="50000">
              <a:schemeClr val="phClr">
                <a:tint val="73000"/>
                <a:satMod val="103000"/>
                <a:lumMod val="105000"/>
              </a:schemeClr>
            </a:gs>
            <a:gs pos="100000">
              <a:schemeClr val="phClr">
                <a:tint val="81000"/>
                <a:satMod val="109000"/>
                <a:lumMod val="105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ppt/theme/theme2.xml><?xml version="1.0" encoding="utf-8"?>
<a:theme xmlns:a="http://schemas.openxmlformats.org/drawingml/2006/main" name="徽章">
  <a:themeElements>
    <a:clrScheme name="徽章">
      <a:dk1>
        <a:sysClr val="windowText" lastClr="000000"/>
      </a:dk1>
      <a:lt1>
        <a:sysClr val="window" lastClr="FFFFFF"/>
      </a:lt1>
      <a:dk2>
        <a:srgbClr val="2A1A00"/>
      </a:dk2>
      <a:lt2>
        <a:srgbClr val="F3F3F2"/>
      </a:lt2>
      <a:accent1>
        <a:srgbClr val="F8B323"/>
      </a:accent1>
      <a:accent2>
        <a:srgbClr val="656A59"/>
      </a:accent2>
      <a:accent3>
        <a:srgbClr val="46B2B5"/>
      </a:accent3>
      <a:accent4>
        <a:srgbClr val="8CAA7E"/>
      </a:accent4>
      <a:accent5>
        <a:srgbClr val="D36F68"/>
      </a:accent5>
      <a:accent6>
        <a:srgbClr val="826276"/>
      </a:accent6>
      <a:hlink>
        <a:srgbClr val="46B2B5"/>
      </a:hlink>
      <a:folHlink>
        <a:srgbClr val="A46694"/>
      </a:folHlink>
    </a:clrScheme>
    <a:fontScheme name="徽章">
      <a:majorFont>
        <a:latin typeface="Impact" panose="020B080603090205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ill Sans MT" panose="020B0502020104020203"/>
        <a:ea typeface=""/>
        <a:cs typeface=""/>
        <a:font script="Grek" typeface="Corbel"/>
        <a:font script="Cyrl" typeface="Corbel"/>
        <a:font script="Jpan" typeface="メイリオ"/>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徽章">
      <a:fillStyleLst>
        <a:solidFill>
          <a:schemeClr val="phClr"/>
        </a:solidFill>
        <a:gradFill rotWithShape="1">
          <a:gsLst>
            <a:gs pos="0">
              <a:schemeClr val="phClr">
                <a:tint val="67000"/>
                <a:satMod val="105000"/>
                <a:lumMod val="110000"/>
              </a:schemeClr>
            </a:gs>
            <a:gs pos="50000">
              <a:schemeClr val="phClr">
                <a:tint val="73000"/>
                <a:satMod val="103000"/>
                <a:lumMod val="105000"/>
              </a:schemeClr>
            </a:gs>
            <a:gs pos="100000">
              <a:schemeClr val="phClr">
                <a:tint val="81000"/>
                <a:satMod val="109000"/>
                <a:lumMod val="105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6350" cap="flat" cmpd="sng" algn="in">
          <a:solidFill>
            <a:schemeClr val="phClr"/>
          </a:solidFill>
          <a:prstDash val="solid"/>
        </a:ln>
        <a:ln w="12700" cap="flat" cmpd="sng" algn="in">
          <a:solidFill>
            <a:schemeClr val="phClr"/>
          </a:solidFill>
          <a:prstDash val="solid"/>
        </a:ln>
        <a:ln w="50800" cap="flat" cmpd="sng" algn="in">
          <a:solidFill>
            <a:schemeClr val="phClr"/>
          </a:solidFill>
          <a:prstDash val="solid"/>
        </a:ln>
      </a:lnStyleLst>
      <a:effectStyleLst>
        <a:effectStyle>
          <a:effectLst/>
        </a:effectStyle>
        <a:effectStyle>
          <a:effectLst/>
        </a:effectStyle>
        <a:effectStyle>
          <a:effectLst>
            <a:outerShdw blurRad="38100" dist="25400" dir="5400000" algn="ctr" rotWithShape="0">
              <a:srgbClr val="000000">
                <a:alpha val="25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Badge" id="{71A07785-5930-41D4-9A83-E23602B48E98}" vid="{771EA782-DFA6-45B1-AEA3-661F1715B310}"/>
    </a:ext>
  </a:extLst>
</a:theme>
</file>

<file path=ppt/theme/theme3.xml><?xml version="1.0" encoding="utf-8"?>
<a:theme xmlns:a="http://schemas.openxmlformats.org/drawingml/2006/main" name="Badge">
  <a:themeElements>
    <a:clrScheme name="Badge">
      <a:dk1>
        <a:sysClr val="windowText" lastClr="000000"/>
      </a:dk1>
      <a:lt1>
        <a:sysClr val="window" lastClr="FFFFFF"/>
      </a:lt1>
      <a:dk2>
        <a:srgbClr val="0B082E"/>
      </a:dk2>
      <a:lt2>
        <a:srgbClr val="F3F3F2"/>
      </a:lt2>
      <a:accent1>
        <a:srgbClr val="62B4C6"/>
      </a:accent1>
      <a:accent2>
        <a:srgbClr val="1B376E"/>
      </a:accent2>
      <a:accent3>
        <a:srgbClr val="9EBE55"/>
      </a:accent3>
      <a:accent4>
        <a:srgbClr val="C65E5E"/>
      </a:accent4>
      <a:accent5>
        <a:srgbClr val="D3BA55"/>
      </a:accent5>
      <a:accent6>
        <a:srgbClr val="96648A"/>
      </a:accent6>
      <a:hlink>
        <a:srgbClr val="62B4C6"/>
      </a:hlink>
      <a:folHlink>
        <a:srgbClr val="96648A"/>
      </a:folHlink>
    </a:clrScheme>
    <a:fontScheme name="Badge">
      <a:majorFont>
        <a:latin typeface="Impact" panose="020B080603090205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ill Sans MT" panose="020B0502020104020203"/>
        <a:ea typeface=""/>
        <a:cs typeface=""/>
        <a:font script="Grek" typeface="Corbel"/>
        <a:font script="Cyrl" typeface="Corbel"/>
        <a:font script="Jpan" typeface="メイリオ"/>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Badge">
      <a:fillStyleLst>
        <a:solidFill>
          <a:schemeClr val="phClr"/>
        </a:solidFill>
        <a:gradFill rotWithShape="1">
          <a:gsLst>
            <a:gs pos="0">
              <a:schemeClr val="phClr">
                <a:tint val="67000"/>
                <a:satMod val="105000"/>
                <a:lumMod val="110000"/>
              </a:schemeClr>
            </a:gs>
            <a:gs pos="50000">
              <a:schemeClr val="phClr">
                <a:tint val="73000"/>
                <a:satMod val="103000"/>
                <a:lumMod val="105000"/>
              </a:schemeClr>
            </a:gs>
            <a:gs pos="100000">
              <a:schemeClr val="phClr">
                <a:tint val="81000"/>
                <a:satMod val="109000"/>
                <a:lumMod val="105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6350" cap="flat" cmpd="sng" algn="in">
          <a:solidFill>
            <a:schemeClr val="phClr"/>
          </a:solidFill>
          <a:prstDash val="solid"/>
        </a:ln>
        <a:ln w="12700" cap="flat" cmpd="sng" algn="in">
          <a:solidFill>
            <a:schemeClr val="phClr"/>
          </a:solidFill>
          <a:prstDash val="solid"/>
        </a:ln>
        <a:ln w="50800" cap="flat" cmpd="sng" algn="in">
          <a:solidFill>
            <a:schemeClr val="phClr"/>
          </a:solidFill>
          <a:prstDash val="solid"/>
        </a:ln>
      </a:lnStyleLst>
      <a:effectStyleLst>
        <a:effectStyle>
          <a:effectLst/>
        </a:effectStyle>
        <a:effectStyle>
          <a:effectLst/>
        </a:effectStyle>
        <a:effectStyle>
          <a:effectLst>
            <a:outerShdw blurRad="38100" dist="25400" dir="5400000" algn="ctr" rotWithShape="0">
              <a:srgbClr val="000000">
                <a:alpha val="25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Badge" id="{71A07785-5930-41D4-9A83-E23602B48E98}" vid="{D71F8F05-6246-47AF-9E68-E57F6C93F792}"/>
    </a:ext>
  </a:extLst>
</a:theme>
</file>

<file path=ppt/theme/theme4.xml><?xml version="1.0" encoding="utf-8"?>
<a:theme xmlns:a="http://schemas.openxmlformats.org/drawingml/2006/main" name="Office 佈景主題">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1481</TotalTime>
  <Words>2076</Words>
  <Application>Microsoft Office PowerPoint</Application>
  <PresentationFormat>寬螢幕</PresentationFormat>
  <Paragraphs>347</Paragraphs>
  <Slides>44</Slides>
  <Notes>4</Notes>
  <HiddenSlides>0</HiddenSlides>
  <MMClips>0</MMClips>
  <ScaleCrop>false</ScaleCrop>
  <HeadingPairs>
    <vt:vector size="6" baseType="variant">
      <vt:variant>
        <vt:lpstr>使用字型</vt:lpstr>
      </vt:variant>
      <vt:variant>
        <vt:i4>12</vt:i4>
      </vt:variant>
      <vt:variant>
        <vt:lpstr>佈景主題</vt:lpstr>
      </vt:variant>
      <vt:variant>
        <vt:i4>3</vt:i4>
      </vt:variant>
      <vt:variant>
        <vt:lpstr>投影片標題</vt:lpstr>
      </vt:variant>
      <vt:variant>
        <vt:i4>44</vt:i4>
      </vt:variant>
    </vt:vector>
  </HeadingPairs>
  <TitlesOfParts>
    <vt:vector size="59" baseType="lpstr">
      <vt:lpstr>Gungsuh</vt:lpstr>
      <vt:lpstr>Yu Gothic UI Semibold</vt:lpstr>
      <vt:lpstr>微軟正黑體</vt:lpstr>
      <vt:lpstr>新細明體</vt:lpstr>
      <vt:lpstr>標楷體</vt:lpstr>
      <vt:lpstr>Arial</vt:lpstr>
      <vt:lpstr>Calibri</vt:lpstr>
      <vt:lpstr>Calibri Light</vt:lpstr>
      <vt:lpstr>Gill Sans MT</vt:lpstr>
      <vt:lpstr>Impact</vt:lpstr>
      <vt:lpstr>Times New Roman</vt:lpstr>
      <vt:lpstr>Wingdings 2</vt:lpstr>
      <vt:lpstr>HDOfficeLightV0</vt:lpstr>
      <vt:lpstr>徽章</vt:lpstr>
      <vt:lpstr>Badge</vt:lpstr>
      <vt:lpstr>理律盃公民行動方案</vt:lpstr>
      <vt:lpstr>PowerPoint 簡報</vt:lpstr>
      <vt:lpstr>舊教育制度的影響</vt:lpstr>
      <vt:lpstr>　　問題嚴重性、普遍性、公眾性</vt:lpstr>
      <vt:lpstr>PowerPoint 簡報</vt:lpstr>
      <vt:lpstr>PowerPoint 簡報</vt:lpstr>
      <vt:lpstr>為什麼要關心並參與行動</vt:lpstr>
      <vt:lpstr>相關政策</vt:lpstr>
      <vt:lpstr>國外相關政策</vt:lpstr>
      <vt:lpstr>PowerPoint 簡報</vt:lpstr>
      <vt:lpstr>台灣現行及舊有政策</vt:lpstr>
      <vt:lpstr>政策利弊分析</vt:lpstr>
      <vt:lpstr>其他政策與方案探討</vt:lpstr>
      <vt:lpstr>PowerPoint 簡報</vt:lpstr>
      <vt:lpstr>PowerPoint 簡報</vt:lpstr>
      <vt:lpstr>PowerPoint 簡報</vt:lpstr>
      <vt:lpstr>PowerPoint 簡報</vt:lpstr>
      <vt:lpstr>圖書館利用手冊</vt:lpstr>
      <vt:lpstr>手冊特色</vt:lpstr>
      <vt:lpstr>圖文兼備、親切又實用</vt:lpstr>
      <vt:lpstr>學習昇華五重奏</vt:lpstr>
      <vt:lpstr>閱來月有趣</vt:lpstr>
      <vt:lpstr>PowerPoint 簡報</vt:lpstr>
      <vt:lpstr>PowerPoint 簡報</vt:lpstr>
      <vt:lpstr>範例:6月遊戲月</vt:lpstr>
      <vt:lpstr>PowerPoint 簡報</vt:lpstr>
      <vt:lpstr>閱讀泡泡</vt:lpstr>
      <vt:lpstr>基本概念</vt:lpstr>
      <vt:lpstr>PowerPoint 簡報</vt:lpstr>
      <vt:lpstr>PowerPoint 簡報</vt:lpstr>
      <vt:lpstr>PowerPoint 簡報</vt:lpstr>
      <vt:lpstr>方案之利弊</vt:lpstr>
      <vt:lpstr>PowerPoint 簡報</vt:lpstr>
      <vt:lpstr>PowerPoint 簡報</vt:lpstr>
      <vt:lpstr>行動方案步驟</vt:lpstr>
      <vt:lpstr>行動方案步驟</vt:lpstr>
      <vt:lpstr>PowerPoint 簡報</vt:lpstr>
      <vt:lpstr>PowerPoint 簡報</vt:lpstr>
      <vt:lpstr>PowerPoint 簡報</vt:lpstr>
      <vt:lpstr>PowerPoint 簡報</vt:lpstr>
      <vt:lpstr>行動方案步驟四</vt:lpstr>
      <vt:lpstr>如何獲得支持</vt:lpstr>
      <vt:lpstr>影響政策，納入施政、立法</vt:lpstr>
      <vt:lpstr>謝謝聆聽</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理律盃公民行動方案</dc:title>
  <dc:creator>其霖 蔡</dc:creator>
  <cp:lastModifiedBy>雅媗 張</cp:lastModifiedBy>
  <cp:revision>116</cp:revision>
  <dcterms:created xsi:type="dcterms:W3CDTF">2019-04-26T12:31:05Z</dcterms:created>
  <dcterms:modified xsi:type="dcterms:W3CDTF">2019-05-08T05:09:27Z</dcterms:modified>
</cp:coreProperties>
</file>