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E2F5"/>
          </a:solidFill>
        </a:fill>
      </a:tcStyle>
    </a:wholeTbl>
    <a:band2H>
      <a:tcTxStyle/>
      <a:tcStyle>
        <a:tcBdr/>
        <a:fill>
          <a:solidFill>
            <a:srgbClr val="E7F1FA"/>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EDF0"/>
          </a:solidFill>
        </a:fill>
      </a:tcStyle>
    </a:wholeTbl>
    <a:band2H>
      <a:tcTxStyle/>
      <a:tcStyle>
        <a:tcBdr/>
        <a:fill>
          <a:solidFill>
            <a:srgbClr val="E7F6F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E0DF"/>
          </a:solidFill>
        </a:fill>
      </a:tcStyle>
    </a:wholeTbl>
    <a:band2H>
      <a:tcTxStyle/>
      <a:tcStyle>
        <a:tcBdr/>
        <a:fill>
          <a:solidFill>
            <a:srgbClr val="EAF0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21"/>
  </p:normalViewPr>
  <p:slideViewPr>
    <p:cSldViewPr snapToGrid="0" snapToObjects="1">
      <p:cViewPr varScale="1">
        <p:scale>
          <a:sx n="78" d="100"/>
          <a:sy n="78" d="100"/>
        </p:scale>
        <p:origin x="8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8" name="Shape 308"/>
          <p:cNvSpPr>
            <a:spLocks noGrp="1" noRot="1" noChangeAspect="1"/>
          </p:cNvSpPr>
          <p:nvPr>
            <p:ph type="sldImg"/>
          </p:nvPr>
        </p:nvSpPr>
        <p:spPr>
          <a:xfrm>
            <a:off x="1143000" y="685800"/>
            <a:ext cx="4572000" cy="3429000"/>
          </a:xfrm>
          <a:prstGeom prst="rect">
            <a:avLst/>
          </a:prstGeom>
        </p:spPr>
        <p:txBody>
          <a:bodyPr/>
          <a:lstStyle/>
          <a:p>
            <a:endParaRPr/>
          </a:p>
        </p:txBody>
      </p:sp>
      <p:sp>
        <p:nvSpPr>
          <p:cNvPr id="309" name="Shape 30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15028570"/>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等线"/>
      </a:defRPr>
    </a:lvl1pPr>
    <a:lvl2pPr indent="228600" latinLnBrk="0">
      <a:defRPr sz="1200">
        <a:latin typeface="+mj-lt"/>
        <a:ea typeface="+mj-ea"/>
        <a:cs typeface="+mj-cs"/>
        <a:sym typeface="等线"/>
      </a:defRPr>
    </a:lvl2pPr>
    <a:lvl3pPr indent="457200" latinLnBrk="0">
      <a:defRPr sz="1200">
        <a:latin typeface="+mj-lt"/>
        <a:ea typeface="+mj-ea"/>
        <a:cs typeface="+mj-cs"/>
        <a:sym typeface="等线"/>
      </a:defRPr>
    </a:lvl3pPr>
    <a:lvl4pPr indent="685800" latinLnBrk="0">
      <a:defRPr sz="1200">
        <a:latin typeface="+mj-lt"/>
        <a:ea typeface="+mj-ea"/>
        <a:cs typeface="+mj-cs"/>
        <a:sym typeface="等线"/>
      </a:defRPr>
    </a:lvl4pPr>
    <a:lvl5pPr indent="914400" latinLnBrk="0">
      <a:defRPr sz="1200">
        <a:latin typeface="+mj-lt"/>
        <a:ea typeface="+mj-ea"/>
        <a:cs typeface="+mj-cs"/>
        <a:sym typeface="等线"/>
      </a:defRPr>
    </a:lvl5pPr>
    <a:lvl6pPr indent="1143000" latinLnBrk="0">
      <a:defRPr sz="1200">
        <a:latin typeface="+mj-lt"/>
        <a:ea typeface="+mj-ea"/>
        <a:cs typeface="+mj-cs"/>
        <a:sym typeface="等线"/>
      </a:defRPr>
    </a:lvl6pPr>
    <a:lvl7pPr indent="1371600" latinLnBrk="0">
      <a:defRPr sz="1200">
        <a:latin typeface="+mj-lt"/>
        <a:ea typeface="+mj-ea"/>
        <a:cs typeface="+mj-cs"/>
        <a:sym typeface="等线"/>
      </a:defRPr>
    </a:lvl7pPr>
    <a:lvl8pPr indent="1600200" latinLnBrk="0">
      <a:defRPr sz="1200">
        <a:latin typeface="+mj-lt"/>
        <a:ea typeface="+mj-ea"/>
        <a:cs typeface="+mj-cs"/>
        <a:sym typeface="等线"/>
      </a:defRPr>
    </a:lvl8pPr>
    <a:lvl9pPr indent="1828800" latinLnBrk="0">
      <a:defRPr sz="1200">
        <a:latin typeface="+mj-lt"/>
        <a:ea typeface="+mj-ea"/>
        <a:cs typeface="+mj-cs"/>
        <a:sym typeface="等线"/>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officeplus.cn/Template/Home.shtml" TargetMode="External"/><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hyperlink" Target="http://www.officeplus.cn/Template/Home.shtml" TargetMode="Externa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封面页">
    <p:spTree>
      <p:nvGrpSpPr>
        <p:cNvPr id="1" name=""/>
        <p:cNvGrpSpPr/>
        <p:nvPr/>
      </p:nvGrpSpPr>
      <p:grpSpPr>
        <a:xfrm>
          <a:off x="0" y="0"/>
          <a:ext cx="0" cy="0"/>
          <a:chOff x="0" y="0"/>
          <a:chExt cx="0" cy="0"/>
        </a:xfrm>
      </p:grpSpPr>
      <p:sp>
        <p:nvSpPr>
          <p:cNvPr id="12" name="直接连接符 1"/>
          <p:cNvSpPr/>
          <p:nvPr/>
        </p:nvSpPr>
        <p:spPr>
          <a:xfrm>
            <a:off x="3410856" y="3973162"/>
            <a:ext cx="5370289" cy="1"/>
          </a:xfrm>
          <a:prstGeom prst="line">
            <a:avLst/>
          </a:prstGeom>
          <a:ln w="6350">
            <a:solidFill>
              <a:schemeClr val="accent2"/>
            </a:solidFill>
            <a:miter/>
          </a:ln>
        </p:spPr>
        <p:txBody>
          <a:bodyPr lIns="45718" tIns="45718" rIns="45718" bIns="45718"/>
          <a:lstStyle/>
          <a:p>
            <a:endParaRPr/>
          </a:p>
        </p:txBody>
      </p:sp>
      <p:sp>
        <p:nvSpPr>
          <p:cNvPr id="13" name="直接连接符 2"/>
          <p:cNvSpPr/>
          <p:nvPr/>
        </p:nvSpPr>
        <p:spPr>
          <a:xfrm>
            <a:off x="3410856" y="4826248"/>
            <a:ext cx="5370289" cy="1"/>
          </a:xfrm>
          <a:prstGeom prst="line">
            <a:avLst/>
          </a:prstGeom>
          <a:ln w="6350">
            <a:solidFill>
              <a:schemeClr val="accent2"/>
            </a:solidFill>
            <a:miter/>
          </a:ln>
        </p:spPr>
        <p:txBody>
          <a:bodyPr lIns="45718" tIns="45718" rIns="45718" bIns="45718"/>
          <a:lstStyle/>
          <a:p>
            <a:endParaRPr/>
          </a:p>
        </p:txBody>
      </p:sp>
      <p:sp>
        <p:nvSpPr>
          <p:cNvPr id="14" name="流程图: 终止 5"/>
          <p:cNvSpPr/>
          <p:nvPr/>
        </p:nvSpPr>
        <p:spPr>
          <a:xfrm>
            <a:off x="4959277" y="5374158"/>
            <a:ext cx="2192341" cy="617473"/>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cubicBezTo>
                  <a:pt x="19988" y="0"/>
                  <a:pt x="21600" y="4835"/>
                  <a:pt x="21600" y="10800"/>
                </a:cubicBezTo>
                <a:cubicBezTo>
                  <a:pt x="21600" y="16765"/>
                  <a:pt x="19988" y="21600"/>
                  <a:pt x="18000" y="21600"/>
                </a:cubicBezTo>
                <a:lnTo>
                  <a:pt x="3600" y="21600"/>
                </a:lnTo>
                <a:cubicBezTo>
                  <a:pt x="1612" y="21600"/>
                  <a:pt x="0" y="16765"/>
                  <a:pt x="0" y="10800"/>
                </a:cubicBezTo>
                <a:cubicBezTo>
                  <a:pt x="0" y="4835"/>
                  <a:pt x="1612" y="0"/>
                  <a:pt x="3600" y="0"/>
                </a:cubicBezTo>
                <a:close/>
              </a:path>
            </a:pathLst>
          </a:cu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5" name="六边形 7"/>
          <p:cNvSpPr/>
          <p:nvPr/>
        </p:nvSpPr>
        <p:spPr>
          <a:xfrm rot="5400000">
            <a:off x="5185233" y="1679827"/>
            <a:ext cx="1821535" cy="166931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949" y="0"/>
                </a:lnTo>
                <a:lnTo>
                  <a:pt x="16651" y="0"/>
                </a:lnTo>
                <a:lnTo>
                  <a:pt x="21600" y="10800"/>
                </a:lnTo>
                <a:lnTo>
                  <a:pt x="16651" y="21600"/>
                </a:lnTo>
                <a:lnTo>
                  <a:pt x="4949" y="21600"/>
                </a:lnTo>
                <a:close/>
              </a:path>
            </a:pathLst>
          </a:cu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6" name="六边形 8"/>
          <p:cNvSpPr/>
          <p:nvPr/>
        </p:nvSpPr>
        <p:spPr>
          <a:xfrm rot="3044592">
            <a:off x="5141314" y="1654091"/>
            <a:ext cx="1909374" cy="174981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949" y="0"/>
                </a:lnTo>
                <a:lnTo>
                  <a:pt x="16651" y="0"/>
                </a:lnTo>
                <a:lnTo>
                  <a:pt x="21600" y="10800"/>
                </a:lnTo>
                <a:lnTo>
                  <a:pt x="16651" y="21600"/>
                </a:lnTo>
                <a:lnTo>
                  <a:pt x="4949" y="21600"/>
                </a:lnTo>
                <a:close/>
              </a:path>
            </a:pathLst>
          </a:custGeom>
          <a:solidFill>
            <a:schemeClr val="accent2"/>
          </a:solidFill>
          <a:ln w="12700">
            <a:solidFill>
              <a:schemeClr val="accent1"/>
            </a:solidFill>
            <a:miter/>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7" name="直接连接符 10"/>
          <p:cNvSpPr/>
          <p:nvPr/>
        </p:nvSpPr>
        <p:spPr>
          <a:xfrm flipH="1">
            <a:off x="7250000" y="1446253"/>
            <a:ext cx="1149001" cy="743438"/>
          </a:xfrm>
          <a:prstGeom prst="line">
            <a:avLst/>
          </a:prstGeom>
          <a:ln w="6350">
            <a:solidFill>
              <a:schemeClr val="accent2"/>
            </a:solidFill>
            <a:miter/>
          </a:ln>
        </p:spPr>
        <p:txBody>
          <a:bodyPr lIns="45718" tIns="45718" rIns="45718" bIns="45718"/>
          <a:lstStyle/>
          <a:p>
            <a:endParaRPr/>
          </a:p>
        </p:txBody>
      </p:sp>
      <p:sp>
        <p:nvSpPr>
          <p:cNvPr id="18" name="直接连接符 11"/>
          <p:cNvSpPr/>
          <p:nvPr/>
        </p:nvSpPr>
        <p:spPr>
          <a:xfrm flipH="1">
            <a:off x="3727403" y="2514484"/>
            <a:ext cx="1149001" cy="743439"/>
          </a:xfrm>
          <a:prstGeom prst="line">
            <a:avLst/>
          </a:prstGeom>
          <a:ln w="6350">
            <a:solidFill>
              <a:schemeClr val="accent2"/>
            </a:solidFill>
            <a:miter/>
          </a:ln>
        </p:spPr>
        <p:txBody>
          <a:bodyPr lIns="45718" tIns="45718" rIns="45718" bIns="45718"/>
          <a:lstStyle/>
          <a:p>
            <a:endParaRPr/>
          </a:p>
        </p:txBody>
      </p:sp>
      <p:sp>
        <p:nvSpPr>
          <p:cNvPr id="19" name="內文層級一…"/>
          <p:cNvSpPr txBox="1">
            <a:spLocks noGrp="1"/>
          </p:cNvSpPr>
          <p:nvPr>
            <p:ph type="body" sz="quarter" idx="1"/>
          </p:nvPr>
        </p:nvSpPr>
        <p:spPr>
          <a:xfrm>
            <a:off x="4999830" y="2131884"/>
            <a:ext cx="2192341" cy="923334"/>
          </a:xfrm>
          <a:prstGeom prst="rect">
            <a:avLst/>
          </a:prstGeom>
        </p:spPr>
        <p:txBody>
          <a:bodyPr>
            <a:normAutofit/>
          </a:bodyPr>
          <a:lstStyle>
            <a:lvl1pPr marL="0" indent="0" algn="ctr">
              <a:buSzTx/>
              <a:buFontTx/>
              <a:buNone/>
              <a:defRPr sz="6000" b="1">
                <a:solidFill>
                  <a:srgbClr val="FFFFFF"/>
                </a:solidFill>
              </a:defRPr>
            </a:lvl1pPr>
            <a:lvl2pPr marL="1028700" indent="-571500" algn="ctr">
              <a:buFontTx/>
              <a:defRPr sz="6000" b="1">
                <a:solidFill>
                  <a:srgbClr val="FFFFFF"/>
                </a:solidFill>
              </a:defRPr>
            </a:lvl2pPr>
            <a:lvl3pPr marL="1600200" indent="-685800" algn="ctr">
              <a:buFontTx/>
              <a:defRPr sz="6000" b="1">
                <a:solidFill>
                  <a:srgbClr val="FFFFFF"/>
                </a:solidFill>
              </a:defRPr>
            </a:lvl3pPr>
            <a:lvl4pPr marL="2133600" indent="-762000" algn="ctr">
              <a:buFontTx/>
              <a:defRPr sz="6000" b="1">
                <a:solidFill>
                  <a:srgbClr val="FFFFFF"/>
                </a:solidFill>
              </a:defRPr>
            </a:lvl4pPr>
            <a:lvl5pPr marL="2590800" indent="-762000" algn="ctr">
              <a:buFontTx/>
              <a:defRPr sz="6000" b="1">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20" name="文本占位符 13"/>
          <p:cNvSpPr>
            <a:spLocks noGrp="1"/>
          </p:cNvSpPr>
          <p:nvPr>
            <p:ph type="body" sz="quarter" idx="13"/>
          </p:nvPr>
        </p:nvSpPr>
        <p:spPr>
          <a:xfrm>
            <a:off x="3089247" y="4048840"/>
            <a:ext cx="6013506" cy="701734"/>
          </a:xfrm>
          <a:prstGeom prst="rect">
            <a:avLst/>
          </a:prstGeom>
        </p:spPr>
        <p:txBody>
          <a:bodyPr>
            <a:normAutofit/>
          </a:bodyPr>
          <a:lstStyle/>
          <a:p>
            <a:endParaRPr/>
          </a:p>
        </p:txBody>
      </p:sp>
      <p:sp>
        <p:nvSpPr>
          <p:cNvPr id="21" name="文本占位符 13"/>
          <p:cNvSpPr>
            <a:spLocks noGrp="1"/>
          </p:cNvSpPr>
          <p:nvPr>
            <p:ph type="body" sz="quarter" idx="14"/>
          </p:nvPr>
        </p:nvSpPr>
        <p:spPr>
          <a:xfrm>
            <a:off x="5206312" y="5622878"/>
            <a:ext cx="1820363" cy="258531"/>
          </a:xfrm>
          <a:prstGeom prst="rect">
            <a:avLst/>
          </a:prstGeom>
        </p:spPr>
        <p:txBody>
          <a:bodyPr>
            <a:normAutofit/>
          </a:bodyPr>
          <a:lstStyle/>
          <a:p>
            <a:pPr marL="91440" indent="-91440" defTabSz="365760">
              <a:spcBef>
                <a:spcPts val="400"/>
              </a:spcBef>
              <a:defRPr sz="1120"/>
            </a:pPr>
            <a:endParaRPr/>
          </a:p>
        </p:txBody>
      </p:sp>
      <p:sp>
        <p:nvSpPr>
          <p:cNvPr id="22"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三项目录">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31" name="组合 4"/>
          <p:cNvGrpSpPr/>
          <p:nvPr/>
        </p:nvGrpSpPr>
        <p:grpSpPr>
          <a:xfrm>
            <a:off x="-3" y="-8114"/>
            <a:ext cx="12192006" cy="6866117"/>
            <a:chOff x="0" y="0"/>
            <a:chExt cx="12192004" cy="6866115"/>
          </a:xfrm>
        </p:grpSpPr>
        <p:sp>
          <p:nvSpPr>
            <p:cNvPr id="29" name="矩形 5"/>
            <p:cNvSpPr/>
            <p:nvPr/>
          </p:nvSpPr>
          <p:spPr>
            <a:xfrm>
              <a:off x="-1" y="8111"/>
              <a:ext cx="5502616" cy="6858005"/>
            </a:xfrm>
            <a:prstGeom prst="rect">
              <a:avLst/>
            </a:prstGeom>
            <a:solidFill>
              <a:schemeClr val="accent1">
                <a:alpha val="70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0" name="矩形 2"/>
            <p:cNvSpPr/>
            <p:nvPr/>
          </p:nvSpPr>
          <p:spPr>
            <a:xfrm>
              <a:off x="5502613" y="-1"/>
              <a:ext cx="6689392" cy="6866117"/>
            </a:xfrm>
            <a:prstGeom prst="rect">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32" name="內文層級一…"/>
          <p:cNvSpPr txBox="1">
            <a:spLocks noGrp="1"/>
          </p:cNvSpPr>
          <p:nvPr>
            <p:ph type="body" sz="quarter" idx="1"/>
          </p:nvPr>
        </p:nvSpPr>
        <p:spPr>
          <a:xfrm>
            <a:off x="6096155" y="4330700"/>
            <a:ext cx="1701645" cy="369334"/>
          </a:xfrm>
          <a:prstGeom prst="rect">
            <a:avLst/>
          </a:prstGeom>
          <a:solidFill>
            <a:schemeClr val="accent1"/>
          </a:solidFill>
        </p:spPr>
        <p:txBody>
          <a:bodyPr anchor="ctr">
            <a:normAutofit/>
          </a:bodyPr>
          <a:lstStyle>
            <a:lvl1pPr marL="0" indent="0" algn="ctr" defTabSz="914377">
              <a:buSzTx/>
              <a:buFontTx/>
              <a:buNone/>
              <a:defRPr sz="2000" b="1">
                <a:solidFill>
                  <a:srgbClr val="FFFFFF"/>
                </a:solidFill>
              </a:defRPr>
            </a:lvl1pPr>
            <a:lvl2pPr marL="647700" indent="-190500" algn="ctr" defTabSz="914377">
              <a:buFontTx/>
              <a:defRPr sz="2000" b="1">
                <a:solidFill>
                  <a:srgbClr val="FFFFFF"/>
                </a:solidFill>
              </a:defRPr>
            </a:lvl2pPr>
            <a:lvl3pPr marL="1143000" indent="-228600" algn="ctr" defTabSz="914377">
              <a:buFontTx/>
              <a:defRPr sz="2000" b="1">
                <a:solidFill>
                  <a:srgbClr val="FFFFFF"/>
                </a:solidFill>
              </a:defRPr>
            </a:lvl3pPr>
            <a:lvl4pPr marL="1625600" indent="-254000" algn="ctr" defTabSz="914377">
              <a:buFontTx/>
              <a:defRPr sz="2000" b="1">
                <a:solidFill>
                  <a:srgbClr val="FFFFFF"/>
                </a:solidFill>
              </a:defRPr>
            </a:lvl4pPr>
            <a:lvl5pPr marL="2082800" indent="-254000" algn="ctr" defTabSz="914377">
              <a:buFontTx/>
              <a:defRPr sz="2000" b="1">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33" name="文本占位符 22"/>
          <p:cNvSpPr>
            <a:spLocks noGrp="1"/>
          </p:cNvSpPr>
          <p:nvPr>
            <p:ph type="body" sz="quarter" idx="13"/>
          </p:nvPr>
        </p:nvSpPr>
        <p:spPr>
          <a:xfrm>
            <a:off x="6096000" y="1766017"/>
            <a:ext cx="5356070" cy="424733"/>
          </a:xfrm>
          <a:prstGeom prst="rect">
            <a:avLst/>
          </a:prstGeom>
        </p:spPr>
        <p:txBody>
          <a:bodyPr>
            <a:normAutofit/>
          </a:bodyPr>
          <a:lstStyle/>
          <a:p>
            <a:pPr marL="185165" indent="-185165" defTabSz="740663">
              <a:spcBef>
                <a:spcPts val="800"/>
              </a:spcBef>
              <a:defRPr sz="2268"/>
            </a:pPr>
            <a:endParaRPr/>
          </a:p>
        </p:txBody>
      </p:sp>
      <p:sp>
        <p:nvSpPr>
          <p:cNvPr id="34" name="文本占位符 31"/>
          <p:cNvSpPr>
            <a:spLocks noGrp="1"/>
          </p:cNvSpPr>
          <p:nvPr>
            <p:ph type="body" sz="quarter" idx="14"/>
          </p:nvPr>
        </p:nvSpPr>
        <p:spPr>
          <a:xfrm>
            <a:off x="6096000" y="2446338"/>
            <a:ext cx="5356225" cy="1752534"/>
          </a:xfrm>
          <a:prstGeom prst="rect">
            <a:avLst/>
          </a:prstGeom>
        </p:spPr>
        <p:txBody>
          <a:bodyPr>
            <a:normAutofit/>
          </a:bodyPr>
          <a:lstStyle/>
          <a:p>
            <a:endParaRPr/>
          </a:p>
        </p:txBody>
      </p:sp>
      <p:sp>
        <p:nvSpPr>
          <p:cNvPr id="35" name="文本占位符 22"/>
          <p:cNvSpPr>
            <a:spLocks noGrp="1"/>
          </p:cNvSpPr>
          <p:nvPr>
            <p:ph type="body" sz="quarter" idx="15"/>
          </p:nvPr>
        </p:nvSpPr>
        <p:spPr>
          <a:xfrm>
            <a:off x="1757359" y="1512116"/>
            <a:ext cx="3276605" cy="812533"/>
          </a:xfrm>
          <a:prstGeom prst="rect">
            <a:avLst/>
          </a:prstGeom>
        </p:spPr>
        <p:txBody>
          <a:bodyPr>
            <a:normAutofit/>
          </a:bodyPr>
          <a:lstStyle/>
          <a:p>
            <a:endParaRPr/>
          </a:p>
        </p:txBody>
      </p:sp>
      <p:sp>
        <p:nvSpPr>
          <p:cNvPr id="36" name="文本占位符 3"/>
          <p:cNvSpPr>
            <a:spLocks noGrp="1"/>
          </p:cNvSpPr>
          <p:nvPr>
            <p:ph type="body" sz="quarter" idx="16"/>
          </p:nvPr>
        </p:nvSpPr>
        <p:spPr>
          <a:xfrm>
            <a:off x="842962" y="1373614"/>
            <a:ext cx="914401" cy="1089533"/>
          </a:xfrm>
          <a:prstGeom prst="rect">
            <a:avLst/>
          </a:prstGeom>
        </p:spPr>
        <p:txBody>
          <a:bodyPr>
            <a:normAutofit/>
          </a:bodyPr>
          <a:lstStyle/>
          <a:p>
            <a:endParaRPr/>
          </a:p>
        </p:txBody>
      </p:sp>
      <p:sp>
        <p:nvSpPr>
          <p:cNvPr id="37" name="文本占位符 22"/>
          <p:cNvSpPr>
            <a:spLocks noGrp="1"/>
          </p:cNvSpPr>
          <p:nvPr>
            <p:ph type="body" sz="quarter" idx="17"/>
          </p:nvPr>
        </p:nvSpPr>
        <p:spPr>
          <a:xfrm>
            <a:off x="1757359" y="3023291"/>
            <a:ext cx="3276605" cy="812533"/>
          </a:xfrm>
          <a:prstGeom prst="rect">
            <a:avLst/>
          </a:prstGeom>
        </p:spPr>
        <p:txBody>
          <a:bodyPr>
            <a:normAutofit/>
          </a:bodyPr>
          <a:lstStyle/>
          <a:p>
            <a:endParaRPr/>
          </a:p>
        </p:txBody>
      </p:sp>
      <p:sp>
        <p:nvSpPr>
          <p:cNvPr id="38" name="文本占位符 3"/>
          <p:cNvSpPr>
            <a:spLocks noGrp="1"/>
          </p:cNvSpPr>
          <p:nvPr>
            <p:ph type="body" sz="quarter" idx="18"/>
          </p:nvPr>
        </p:nvSpPr>
        <p:spPr>
          <a:xfrm>
            <a:off x="842962" y="2884790"/>
            <a:ext cx="914401" cy="1089531"/>
          </a:xfrm>
          <a:prstGeom prst="rect">
            <a:avLst/>
          </a:prstGeom>
        </p:spPr>
        <p:txBody>
          <a:bodyPr>
            <a:normAutofit/>
          </a:bodyPr>
          <a:lstStyle/>
          <a:p>
            <a:endParaRPr/>
          </a:p>
        </p:txBody>
      </p:sp>
      <p:sp>
        <p:nvSpPr>
          <p:cNvPr id="39" name="文本占位符 22"/>
          <p:cNvSpPr>
            <a:spLocks noGrp="1"/>
          </p:cNvSpPr>
          <p:nvPr>
            <p:ph type="body" sz="quarter" idx="19"/>
          </p:nvPr>
        </p:nvSpPr>
        <p:spPr>
          <a:xfrm>
            <a:off x="1757359" y="4535156"/>
            <a:ext cx="3276605" cy="812533"/>
          </a:xfrm>
          <a:prstGeom prst="rect">
            <a:avLst/>
          </a:prstGeom>
        </p:spPr>
        <p:txBody>
          <a:bodyPr>
            <a:normAutofit/>
          </a:bodyPr>
          <a:lstStyle/>
          <a:p>
            <a:endParaRPr/>
          </a:p>
        </p:txBody>
      </p:sp>
      <p:sp>
        <p:nvSpPr>
          <p:cNvPr id="40" name="文本占位符 3"/>
          <p:cNvSpPr>
            <a:spLocks noGrp="1"/>
          </p:cNvSpPr>
          <p:nvPr>
            <p:ph type="body" sz="quarter" idx="20"/>
          </p:nvPr>
        </p:nvSpPr>
        <p:spPr>
          <a:xfrm>
            <a:off x="842962" y="4396656"/>
            <a:ext cx="914401" cy="1089532"/>
          </a:xfrm>
          <a:prstGeom prst="rect">
            <a:avLst/>
          </a:prstGeom>
        </p:spPr>
        <p:txBody>
          <a:bodyPr>
            <a:normAutofit/>
          </a:bodyPr>
          <a:lstStyle/>
          <a:p>
            <a:endParaRPr/>
          </a:p>
        </p:txBody>
      </p:sp>
      <p:sp>
        <p:nvSpPr>
          <p:cNvPr id="41"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四项目录">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50" name="组合 21"/>
          <p:cNvGrpSpPr/>
          <p:nvPr/>
        </p:nvGrpSpPr>
        <p:grpSpPr>
          <a:xfrm>
            <a:off x="-3" y="-8114"/>
            <a:ext cx="12192006" cy="6866117"/>
            <a:chOff x="0" y="0"/>
            <a:chExt cx="12192004" cy="6866115"/>
          </a:xfrm>
        </p:grpSpPr>
        <p:sp>
          <p:nvSpPr>
            <p:cNvPr id="48" name="矩形 22"/>
            <p:cNvSpPr/>
            <p:nvPr/>
          </p:nvSpPr>
          <p:spPr>
            <a:xfrm>
              <a:off x="-1" y="8111"/>
              <a:ext cx="5502616" cy="6858005"/>
            </a:xfrm>
            <a:prstGeom prst="rect">
              <a:avLst/>
            </a:prstGeom>
            <a:solidFill>
              <a:schemeClr val="accent1">
                <a:alpha val="70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49" name="矩形 23"/>
            <p:cNvSpPr/>
            <p:nvPr/>
          </p:nvSpPr>
          <p:spPr>
            <a:xfrm>
              <a:off x="5502613" y="-1"/>
              <a:ext cx="6689392" cy="6866117"/>
            </a:xfrm>
            <a:prstGeom prst="rect">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51" name="內文層級一…"/>
          <p:cNvSpPr txBox="1">
            <a:spLocks noGrp="1"/>
          </p:cNvSpPr>
          <p:nvPr>
            <p:ph type="body" sz="quarter" idx="1"/>
          </p:nvPr>
        </p:nvSpPr>
        <p:spPr>
          <a:xfrm>
            <a:off x="6096000" y="1766017"/>
            <a:ext cx="5356070" cy="424733"/>
          </a:xfrm>
          <a:prstGeom prst="rect">
            <a:avLst/>
          </a:prstGeom>
        </p:spPr>
        <p:txBody>
          <a:bodyPr>
            <a:normAutofit/>
          </a:bodyPr>
          <a:lstStyle>
            <a:lvl1pPr marL="0" indent="0" defTabSz="914377">
              <a:buSzTx/>
              <a:buFontTx/>
              <a:buNone/>
              <a:defRPr sz="2400" b="1"/>
            </a:lvl1pPr>
            <a:lvl2pPr marL="685800" indent="-228600" defTabSz="914377">
              <a:buFontTx/>
              <a:defRPr sz="2400" b="1"/>
            </a:lvl2pPr>
            <a:lvl3pPr marL="1188719" indent="-274319" defTabSz="914377">
              <a:buFontTx/>
              <a:defRPr sz="2400" b="1"/>
            </a:lvl3pPr>
            <a:lvl4pPr marL="1676400" indent="-304800" defTabSz="914377">
              <a:buFontTx/>
              <a:defRPr sz="2400" b="1"/>
            </a:lvl4pPr>
            <a:lvl5pPr marL="2133600" indent="-304800" defTabSz="914377">
              <a:buFontTx/>
              <a:defRPr sz="2400" b="1"/>
            </a:lvl5pPr>
          </a:lstStyle>
          <a:p>
            <a:r>
              <a:t>內文層級一</a:t>
            </a:r>
          </a:p>
          <a:p>
            <a:pPr lvl="1"/>
            <a:r>
              <a:t>內文層級二</a:t>
            </a:r>
          </a:p>
          <a:p>
            <a:pPr lvl="2"/>
            <a:r>
              <a:t>內文層級三</a:t>
            </a:r>
          </a:p>
          <a:p>
            <a:pPr lvl="3"/>
            <a:r>
              <a:t>內文層級四</a:t>
            </a:r>
          </a:p>
          <a:p>
            <a:pPr lvl="4"/>
            <a:r>
              <a:t>內文層級五</a:t>
            </a:r>
          </a:p>
        </p:txBody>
      </p:sp>
      <p:sp>
        <p:nvSpPr>
          <p:cNvPr id="52" name="文本占位符 31"/>
          <p:cNvSpPr>
            <a:spLocks noGrp="1"/>
          </p:cNvSpPr>
          <p:nvPr>
            <p:ph type="body" sz="quarter" idx="13"/>
          </p:nvPr>
        </p:nvSpPr>
        <p:spPr>
          <a:xfrm>
            <a:off x="6096000" y="2446338"/>
            <a:ext cx="5356225" cy="1752534"/>
          </a:xfrm>
          <a:prstGeom prst="rect">
            <a:avLst/>
          </a:prstGeom>
        </p:spPr>
        <p:txBody>
          <a:bodyPr>
            <a:normAutofit/>
          </a:bodyPr>
          <a:lstStyle/>
          <a:p>
            <a:endParaRPr/>
          </a:p>
        </p:txBody>
      </p:sp>
      <p:sp>
        <p:nvSpPr>
          <p:cNvPr id="53" name="文本占位符 22"/>
          <p:cNvSpPr>
            <a:spLocks noGrp="1"/>
          </p:cNvSpPr>
          <p:nvPr>
            <p:ph type="body" sz="quarter" idx="14"/>
          </p:nvPr>
        </p:nvSpPr>
        <p:spPr>
          <a:xfrm>
            <a:off x="1757359" y="726382"/>
            <a:ext cx="3276605" cy="812533"/>
          </a:xfrm>
          <a:prstGeom prst="rect">
            <a:avLst/>
          </a:prstGeom>
        </p:spPr>
        <p:txBody>
          <a:bodyPr>
            <a:normAutofit/>
          </a:bodyPr>
          <a:lstStyle/>
          <a:p>
            <a:endParaRPr/>
          </a:p>
        </p:txBody>
      </p:sp>
      <p:sp>
        <p:nvSpPr>
          <p:cNvPr id="54" name="文本占位符 3"/>
          <p:cNvSpPr>
            <a:spLocks noGrp="1"/>
          </p:cNvSpPr>
          <p:nvPr>
            <p:ph type="body" sz="quarter" idx="15"/>
          </p:nvPr>
        </p:nvSpPr>
        <p:spPr>
          <a:xfrm>
            <a:off x="842962" y="587880"/>
            <a:ext cx="914401" cy="1089534"/>
          </a:xfrm>
          <a:prstGeom prst="rect">
            <a:avLst/>
          </a:prstGeom>
        </p:spPr>
        <p:txBody>
          <a:bodyPr>
            <a:normAutofit/>
          </a:bodyPr>
          <a:lstStyle/>
          <a:p>
            <a:endParaRPr/>
          </a:p>
        </p:txBody>
      </p:sp>
      <p:sp>
        <p:nvSpPr>
          <p:cNvPr id="55" name="文本占位符 22"/>
          <p:cNvSpPr>
            <a:spLocks noGrp="1"/>
          </p:cNvSpPr>
          <p:nvPr>
            <p:ph type="body" sz="quarter" idx="16"/>
          </p:nvPr>
        </p:nvSpPr>
        <p:spPr>
          <a:xfrm>
            <a:off x="1757359" y="2237557"/>
            <a:ext cx="3276605" cy="812533"/>
          </a:xfrm>
          <a:prstGeom prst="rect">
            <a:avLst/>
          </a:prstGeom>
        </p:spPr>
        <p:txBody>
          <a:bodyPr>
            <a:normAutofit/>
          </a:bodyPr>
          <a:lstStyle/>
          <a:p>
            <a:endParaRPr/>
          </a:p>
        </p:txBody>
      </p:sp>
      <p:sp>
        <p:nvSpPr>
          <p:cNvPr id="56" name="文本占位符 3"/>
          <p:cNvSpPr>
            <a:spLocks noGrp="1"/>
          </p:cNvSpPr>
          <p:nvPr>
            <p:ph type="body" sz="quarter" idx="17"/>
          </p:nvPr>
        </p:nvSpPr>
        <p:spPr>
          <a:xfrm>
            <a:off x="842962" y="2099055"/>
            <a:ext cx="914401" cy="1089532"/>
          </a:xfrm>
          <a:prstGeom prst="rect">
            <a:avLst/>
          </a:prstGeom>
        </p:spPr>
        <p:txBody>
          <a:bodyPr>
            <a:normAutofit/>
          </a:bodyPr>
          <a:lstStyle/>
          <a:p>
            <a:endParaRPr/>
          </a:p>
        </p:txBody>
      </p:sp>
      <p:sp>
        <p:nvSpPr>
          <p:cNvPr id="57" name="文本占位符 22"/>
          <p:cNvSpPr>
            <a:spLocks noGrp="1"/>
          </p:cNvSpPr>
          <p:nvPr>
            <p:ph type="body" sz="quarter" idx="18"/>
          </p:nvPr>
        </p:nvSpPr>
        <p:spPr>
          <a:xfrm>
            <a:off x="1757359" y="3749423"/>
            <a:ext cx="3276605" cy="812533"/>
          </a:xfrm>
          <a:prstGeom prst="rect">
            <a:avLst/>
          </a:prstGeom>
        </p:spPr>
        <p:txBody>
          <a:bodyPr>
            <a:normAutofit/>
          </a:bodyPr>
          <a:lstStyle/>
          <a:p>
            <a:endParaRPr/>
          </a:p>
        </p:txBody>
      </p:sp>
      <p:sp>
        <p:nvSpPr>
          <p:cNvPr id="58" name="文本占位符 3"/>
          <p:cNvSpPr>
            <a:spLocks noGrp="1"/>
          </p:cNvSpPr>
          <p:nvPr>
            <p:ph type="body" sz="quarter" idx="19"/>
          </p:nvPr>
        </p:nvSpPr>
        <p:spPr>
          <a:xfrm>
            <a:off x="842962" y="3610924"/>
            <a:ext cx="914401" cy="1089532"/>
          </a:xfrm>
          <a:prstGeom prst="rect">
            <a:avLst/>
          </a:prstGeom>
        </p:spPr>
        <p:txBody>
          <a:bodyPr>
            <a:normAutofit/>
          </a:bodyPr>
          <a:lstStyle/>
          <a:p>
            <a:endParaRPr/>
          </a:p>
        </p:txBody>
      </p:sp>
      <p:sp>
        <p:nvSpPr>
          <p:cNvPr id="59" name="文本占位符 22"/>
          <p:cNvSpPr>
            <a:spLocks noGrp="1"/>
          </p:cNvSpPr>
          <p:nvPr>
            <p:ph type="body" sz="quarter" idx="20"/>
          </p:nvPr>
        </p:nvSpPr>
        <p:spPr>
          <a:xfrm>
            <a:off x="1757359" y="5261290"/>
            <a:ext cx="3276605" cy="812533"/>
          </a:xfrm>
          <a:prstGeom prst="rect">
            <a:avLst/>
          </a:prstGeom>
        </p:spPr>
        <p:txBody>
          <a:bodyPr>
            <a:normAutofit/>
          </a:bodyPr>
          <a:lstStyle/>
          <a:p>
            <a:endParaRPr/>
          </a:p>
        </p:txBody>
      </p:sp>
      <p:sp>
        <p:nvSpPr>
          <p:cNvPr id="60" name="文本占位符 3"/>
          <p:cNvSpPr>
            <a:spLocks noGrp="1"/>
          </p:cNvSpPr>
          <p:nvPr>
            <p:ph type="body" sz="quarter" idx="21"/>
          </p:nvPr>
        </p:nvSpPr>
        <p:spPr>
          <a:xfrm>
            <a:off x="842962" y="5122790"/>
            <a:ext cx="914401" cy="1089532"/>
          </a:xfrm>
          <a:prstGeom prst="rect">
            <a:avLst/>
          </a:prstGeom>
        </p:spPr>
        <p:txBody>
          <a:bodyPr>
            <a:normAutofit/>
          </a:bodyPr>
          <a:lstStyle/>
          <a:p>
            <a:endParaRPr/>
          </a:p>
        </p:txBody>
      </p:sp>
      <p:sp>
        <p:nvSpPr>
          <p:cNvPr id="61" name="文本占位符 22"/>
          <p:cNvSpPr>
            <a:spLocks noGrp="1"/>
          </p:cNvSpPr>
          <p:nvPr>
            <p:ph type="body" sz="quarter" idx="22"/>
          </p:nvPr>
        </p:nvSpPr>
        <p:spPr>
          <a:xfrm>
            <a:off x="6096155" y="4330698"/>
            <a:ext cx="1701646" cy="369336"/>
          </a:xfrm>
          <a:prstGeom prst="rect">
            <a:avLst/>
          </a:prstGeom>
          <a:solidFill>
            <a:schemeClr val="accent1"/>
          </a:solidFill>
        </p:spPr>
        <p:txBody>
          <a:bodyPr anchor="ctr">
            <a:normAutofit/>
          </a:bodyPr>
          <a:lstStyle/>
          <a:p>
            <a:pPr marL="160019" indent="-160019" defTabSz="640079">
              <a:spcBef>
                <a:spcPts val="700"/>
              </a:spcBef>
              <a:defRPr sz="1960"/>
            </a:pPr>
            <a:endParaRPr/>
          </a:p>
        </p:txBody>
      </p:sp>
      <p:sp>
        <p:nvSpPr>
          <p:cNvPr id="62"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五项目录">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71" name="组合 25"/>
          <p:cNvGrpSpPr/>
          <p:nvPr/>
        </p:nvGrpSpPr>
        <p:grpSpPr>
          <a:xfrm>
            <a:off x="-3" y="-8114"/>
            <a:ext cx="12192006" cy="6866117"/>
            <a:chOff x="0" y="0"/>
            <a:chExt cx="12192004" cy="6866115"/>
          </a:xfrm>
        </p:grpSpPr>
        <p:sp>
          <p:nvSpPr>
            <p:cNvPr id="69" name="矩形 26"/>
            <p:cNvSpPr/>
            <p:nvPr/>
          </p:nvSpPr>
          <p:spPr>
            <a:xfrm>
              <a:off x="-1" y="8111"/>
              <a:ext cx="5502616" cy="6858005"/>
            </a:xfrm>
            <a:prstGeom prst="rect">
              <a:avLst/>
            </a:prstGeom>
            <a:solidFill>
              <a:schemeClr val="accent1">
                <a:alpha val="70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70" name="矩形 27"/>
            <p:cNvSpPr/>
            <p:nvPr/>
          </p:nvSpPr>
          <p:spPr>
            <a:xfrm>
              <a:off x="5502613" y="-1"/>
              <a:ext cx="6689392" cy="6866117"/>
            </a:xfrm>
            <a:prstGeom prst="rect">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72" name="內文層級一…"/>
          <p:cNvSpPr txBox="1">
            <a:spLocks noGrp="1"/>
          </p:cNvSpPr>
          <p:nvPr>
            <p:ph type="body" sz="quarter" idx="1"/>
          </p:nvPr>
        </p:nvSpPr>
        <p:spPr>
          <a:xfrm>
            <a:off x="6096000" y="1766017"/>
            <a:ext cx="5356070" cy="424733"/>
          </a:xfrm>
          <a:prstGeom prst="rect">
            <a:avLst/>
          </a:prstGeom>
        </p:spPr>
        <p:txBody>
          <a:bodyPr>
            <a:normAutofit/>
          </a:bodyPr>
          <a:lstStyle>
            <a:lvl1pPr marL="0" indent="0" defTabSz="914377">
              <a:buSzTx/>
              <a:buFontTx/>
              <a:buNone/>
              <a:defRPr sz="2400" b="1"/>
            </a:lvl1pPr>
            <a:lvl2pPr marL="685800" indent="-228600" defTabSz="914377">
              <a:buFontTx/>
              <a:defRPr sz="2400" b="1"/>
            </a:lvl2pPr>
            <a:lvl3pPr marL="1188719" indent="-274319" defTabSz="914377">
              <a:buFontTx/>
              <a:defRPr sz="2400" b="1"/>
            </a:lvl3pPr>
            <a:lvl4pPr marL="1676400" indent="-304800" defTabSz="914377">
              <a:buFontTx/>
              <a:defRPr sz="2400" b="1"/>
            </a:lvl4pPr>
            <a:lvl5pPr marL="2133600" indent="-304800" defTabSz="914377">
              <a:buFontTx/>
              <a:defRPr sz="2400" b="1"/>
            </a:lvl5pPr>
          </a:lstStyle>
          <a:p>
            <a:r>
              <a:t>內文層級一</a:t>
            </a:r>
          </a:p>
          <a:p>
            <a:pPr lvl="1"/>
            <a:r>
              <a:t>內文層級二</a:t>
            </a:r>
          </a:p>
          <a:p>
            <a:pPr lvl="2"/>
            <a:r>
              <a:t>內文層級三</a:t>
            </a:r>
          </a:p>
          <a:p>
            <a:pPr lvl="3"/>
            <a:r>
              <a:t>內文層級四</a:t>
            </a:r>
          </a:p>
          <a:p>
            <a:pPr lvl="4"/>
            <a:r>
              <a:t>內文層級五</a:t>
            </a:r>
          </a:p>
        </p:txBody>
      </p:sp>
      <p:sp>
        <p:nvSpPr>
          <p:cNvPr id="73" name="文本占位符 31"/>
          <p:cNvSpPr>
            <a:spLocks noGrp="1"/>
          </p:cNvSpPr>
          <p:nvPr>
            <p:ph type="body" sz="quarter" idx="13"/>
          </p:nvPr>
        </p:nvSpPr>
        <p:spPr>
          <a:xfrm>
            <a:off x="6096000" y="2446338"/>
            <a:ext cx="5356225" cy="1752534"/>
          </a:xfrm>
          <a:prstGeom prst="rect">
            <a:avLst/>
          </a:prstGeom>
        </p:spPr>
        <p:txBody>
          <a:bodyPr>
            <a:normAutofit/>
          </a:bodyPr>
          <a:lstStyle/>
          <a:p>
            <a:endParaRPr/>
          </a:p>
        </p:txBody>
      </p:sp>
      <p:sp>
        <p:nvSpPr>
          <p:cNvPr id="74" name="文本占位符 22"/>
          <p:cNvSpPr>
            <a:spLocks noGrp="1"/>
          </p:cNvSpPr>
          <p:nvPr>
            <p:ph type="body" sz="quarter" idx="14"/>
          </p:nvPr>
        </p:nvSpPr>
        <p:spPr>
          <a:xfrm>
            <a:off x="1757359" y="647642"/>
            <a:ext cx="3276605" cy="812534"/>
          </a:xfrm>
          <a:prstGeom prst="rect">
            <a:avLst/>
          </a:prstGeom>
        </p:spPr>
        <p:txBody>
          <a:bodyPr>
            <a:normAutofit/>
          </a:bodyPr>
          <a:lstStyle/>
          <a:p>
            <a:endParaRPr/>
          </a:p>
        </p:txBody>
      </p:sp>
      <p:sp>
        <p:nvSpPr>
          <p:cNvPr id="75" name="文本占位符 3"/>
          <p:cNvSpPr>
            <a:spLocks noGrp="1"/>
          </p:cNvSpPr>
          <p:nvPr>
            <p:ph type="body" sz="quarter" idx="15"/>
          </p:nvPr>
        </p:nvSpPr>
        <p:spPr>
          <a:xfrm>
            <a:off x="842962" y="509143"/>
            <a:ext cx="914401" cy="1089531"/>
          </a:xfrm>
          <a:prstGeom prst="rect">
            <a:avLst/>
          </a:prstGeom>
        </p:spPr>
        <p:txBody>
          <a:bodyPr>
            <a:normAutofit/>
          </a:bodyPr>
          <a:lstStyle/>
          <a:p>
            <a:endParaRPr/>
          </a:p>
        </p:txBody>
      </p:sp>
      <p:sp>
        <p:nvSpPr>
          <p:cNvPr id="76" name="文本占位符 22"/>
          <p:cNvSpPr>
            <a:spLocks noGrp="1"/>
          </p:cNvSpPr>
          <p:nvPr>
            <p:ph type="body" sz="quarter" idx="16"/>
          </p:nvPr>
        </p:nvSpPr>
        <p:spPr>
          <a:xfrm>
            <a:off x="1757359" y="1839058"/>
            <a:ext cx="3276605" cy="812533"/>
          </a:xfrm>
          <a:prstGeom prst="rect">
            <a:avLst/>
          </a:prstGeom>
        </p:spPr>
        <p:txBody>
          <a:bodyPr>
            <a:normAutofit/>
          </a:bodyPr>
          <a:lstStyle/>
          <a:p>
            <a:endParaRPr/>
          </a:p>
        </p:txBody>
      </p:sp>
      <p:sp>
        <p:nvSpPr>
          <p:cNvPr id="77" name="文本占位符 3"/>
          <p:cNvSpPr>
            <a:spLocks noGrp="1"/>
          </p:cNvSpPr>
          <p:nvPr>
            <p:ph type="body" sz="quarter" idx="17"/>
          </p:nvPr>
        </p:nvSpPr>
        <p:spPr>
          <a:xfrm>
            <a:off x="842962" y="1700558"/>
            <a:ext cx="914401" cy="1089531"/>
          </a:xfrm>
          <a:prstGeom prst="rect">
            <a:avLst/>
          </a:prstGeom>
        </p:spPr>
        <p:txBody>
          <a:bodyPr>
            <a:normAutofit/>
          </a:bodyPr>
          <a:lstStyle/>
          <a:p>
            <a:endParaRPr/>
          </a:p>
        </p:txBody>
      </p:sp>
      <p:sp>
        <p:nvSpPr>
          <p:cNvPr id="78" name="文本占位符 22"/>
          <p:cNvSpPr>
            <a:spLocks noGrp="1"/>
          </p:cNvSpPr>
          <p:nvPr>
            <p:ph type="body" sz="quarter" idx="18"/>
          </p:nvPr>
        </p:nvSpPr>
        <p:spPr>
          <a:xfrm>
            <a:off x="1757359" y="3030471"/>
            <a:ext cx="3276605" cy="812534"/>
          </a:xfrm>
          <a:prstGeom prst="rect">
            <a:avLst/>
          </a:prstGeom>
        </p:spPr>
        <p:txBody>
          <a:bodyPr>
            <a:normAutofit/>
          </a:bodyPr>
          <a:lstStyle/>
          <a:p>
            <a:endParaRPr/>
          </a:p>
        </p:txBody>
      </p:sp>
      <p:sp>
        <p:nvSpPr>
          <p:cNvPr id="79" name="文本占位符 3"/>
          <p:cNvSpPr>
            <a:spLocks noGrp="1"/>
          </p:cNvSpPr>
          <p:nvPr>
            <p:ph type="body" sz="quarter" idx="19"/>
          </p:nvPr>
        </p:nvSpPr>
        <p:spPr>
          <a:xfrm>
            <a:off x="842962" y="2891969"/>
            <a:ext cx="914401" cy="1089532"/>
          </a:xfrm>
          <a:prstGeom prst="rect">
            <a:avLst/>
          </a:prstGeom>
        </p:spPr>
        <p:txBody>
          <a:bodyPr>
            <a:normAutofit/>
          </a:bodyPr>
          <a:lstStyle/>
          <a:p>
            <a:endParaRPr/>
          </a:p>
        </p:txBody>
      </p:sp>
      <p:sp>
        <p:nvSpPr>
          <p:cNvPr id="80" name="文本占位符 22"/>
          <p:cNvSpPr>
            <a:spLocks noGrp="1"/>
          </p:cNvSpPr>
          <p:nvPr>
            <p:ph type="body" sz="quarter" idx="20"/>
          </p:nvPr>
        </p:nvSpPr>
        <p:spPr>
          <a:xfrm>
            <a:off x="1757359" y="4213731"/>
            <a:ext cx="3276605" cy="812533"/>
          </a:xfrm>
          <a:prstGeom prst="rect">
            <a:avLst/>
          </a:prstGeom>
        </p:spPr>
        <p:txBody>
          <a:bodyPr>
            <a:normAutofit/>
          </a:bodyPr>
          <a:lstStyle/>
          <a:p>
            <a:endParaRPr/>
          </a:p>
        </p:txBody>
      </p:sp>
      <p:sp>
        <p:nvSpPr>
          <p:cNvPr id="81" name="文本占位符 3"/>
          <p:cNvSpPr>
            <a:spLocks noGrp="1"/>
          </p:cNvSpPr>
          <p:nvPr>
            <p:ph type="body" sz="quarter" idx="21"/>
          </p:nvPr>
        </p:nvSpPr>
        <p:spPr>
          <a:xfrm>
            <a:off x="842962" y="4075231"/>
            <a:ext cx="914401" cy="1089532"/>
          </a:xfrm>
          <a:prstGeom prst="rect">
            <a:avLst/>
          </a:prstGeom>
        </p:spPr>
        <p:txBody>
          <a:bodyPr>
            <a:normAutofit/>
          </a:bodyPr>
          <a:lstStyle/>
          <a:p>
            <a:endParaRPr/>
          </a:p>
        </p:txBody>
      </p:sp>
      <p:sp>
        <p:nvSpPr>
          <p:cNvPr id="82" name="文本占位符 22"/>
          <p:cNvSpPr>
            <a:spLocks noGrp="1"/>
          </p:cNvSpPr>
          <p:nvPr>
            <p:ph type="body" sz="quarter" idx="22"/>
          </p:nvPr>
        </p:nvSpPr>
        <p:spPr>
          <a:xfrm>
            <a:off x="1757359" y="5354551"/>
            <a:ext cx="3276605" cy="812533"/>
          </a:xfrm>
          <a:prstGeom prst="rect">
            <a:avLst/>
          </a:prstGeom>
        </p:spPr>
        <p:txBody>
          <a:bodyPr>
            <a:normAutofit/>
          </a:bodyPr>
          <a:lstStyle/>
          <a:p>
            <a:endParaRPr/>
          </a:p>
        </p:txBody>
      </p:sp>
      <p:sp>
        <p:nvSpPr>
          <p:cNvPr id="83" name="文本占位符 3"/>
          <p:cNvSpPr>
            <a:spLocks noGrp="1"/>
          </p:cNvSpPr>
          <p:nvPr>
            <p:ph type="body" sz="quarter" idx="23"/>
          </p:nvPr>
        </p:nvSpPr>
        <p:spPr>
          <a:xfrm>
            <a:off x="842962" y="5216052"/>
            <a:ext cx="914401" cy="1089532"/>
          </a:xfrm>
          <a:prstGeom prst="rect">
            <a:avLst/>
          </a:prstGeom>
        </p:spPr>
        <p:txBody>
          <a:bodyPr>
            <a:normAutofit/>
          </a:bodyPr>
          <a:lstStyle/>
          <a:p>
            <a:endParaRPr/>
          </a:p>
        </p:txBody>
      </p:sp>
      <p:sp>
        <p:nvSpPr>
          <p:cNvPr id="84" name="文本占位符 22"/>
          <p:cNvSpPr>
            <a:spLocks noGrp="1"/>
          </p:cNvSpPr>
          <p:nvPr>
            <p:ph type="body" sz="quarter" idx="24"/>
          </p:nvPr>
        </p:nvSpPr>
        <p:spPr>
          <a:xfrm>
            <a:off x="6096155" y="4330698"/>
            <a:ext cx="1701646" cy="369336"/>
          </a:xfrm>
          <a:prstGeom prst="rect">
            <a:avLst/>
          </a:prstGeom>
          <a:solidFill>
            <a:schemeClr val="accent1"/>
          </a:solidFill>
        </p:spPr>
        <p:txBody>
          <a:bodyPr anchor="ctr">
            <a:normAutofit/>
          </a:bodyPr>
          <a:lstStyle/>
          <a:p>
            <a:pPr marL="160019" indent="-160019" defTabSz="640079">
              <a:spcBef>
                <a:spcPts val="700"/>
              </a:spcBef>
              <a:defRPr sz="1960"/>
            </a:pPr>
            <a:endParaRPr/>
          </a:p>
        </p:txBody>
      </p:sp>
      <p:sp>
        <p:nvSpPr>
          <p:cNvPr id="85"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内容页_1">
    <p:spTree>
      <p:nvGrpSpPr>
        <p:cNvPr id="1" name=""/>
        <p:cNvGrpSpPr/>
        <p:nvPr/>
      </p:nvGrpSpPr>
      <p:grpSpPr>
        <a:xfrm>
          <a:off x="0" y="0"/>
          <a:ext cx="0" cy="0"/>
          <a:chOff x="0" y="0"/>
          <a:chExt cx="0" cy="0"/>
        </a:xfrm>
      </p:grpSpPr>
      <p:sp>
        <p:nvSpPr>
          <p:cNvPr id="92" name="內文層級一…"/>
          <p:cNvSpPr txBox="1">
            <a:spLocks noGrp="1"/>
          </p:cNvSpPr>
          <p:nvPr>
            <p:ph type="body" sz="quarter" idx="1"/>
          </p:nvPr>
        </p:nvSpPr>
        <p:spPr>
          <a:xfrm>
            <a:off x="4785359" y="365125"/>
            <a:ext cx="2621283" cy="420554"/>
          </a:xfrm>
          <a:prstGeom prst="rect">
            <a:avLst/>
          </a:prstGeom>
        </p:spPr>
        <p:txBody>
          <a:bodyPr>
            <a:normAutofit/>
          </a:bodyPr>
          <a:lstStyle>
            <a:lvl1pPr marL="0" indent="0">
              <a:buSzTx/>
              <a:buFontTx/>
              <a:buNone/>
              <a:defRPr sz="2400" b="1"/>
            </a:lvl1pPr>
            <a:lvl2pPr marL="685800" indent="-228600">
              <a:buFontTx/>
              <a:defRPr sz="2400" b="1"/>
            </a:lvl2pPr>
            <a:lvl3pPr marL="1188719" indent="-274319">
              <a:buFontTx/>
              <a:defRPr sz="2400" b="1"/>
            </a:lvl3pPr>
            <a:lvl4pPr marL="1676400" indent="-304800">
              <a:buFontTx/>
              <a:defRPr sz="2400" b="1"/>
            </a:lvl4pPr>
            <a:lvl5pPr marL="2133600" indent="-304800">
              <a:buFontTx/>
              <a:defRPr sz="2400" b="1"/>
            </a:lvl5pPr>
          </a:lstStyle>
          <a:p>
            <a:r>
              <a:t>內文層級一</a:t>
            </a:r>
          </a:p>
          <a:p>
            <a:pPr lvl="1"/>
            <a:r>
              <a:t>內文層級二</a:t>
            </a:r>
          </a:p>
          <a:p>
            <a:pPr lvl="2"/>
            <a:r>
              <a:t>內文層級三</a:t>
            </a:r>
          </a:p>
          <a:p>
            <a:pPr lvl="3"/>
            <a:r>
              <a:t>內文層級四</a:t>
            </a:r>
          </a:p>
          <a:p>
            <a:pPr lvl="4"/>
            <a:r>
              <a:t>內文層級五</a:t>
            </a:r>
          </a:p>
        </p:txBody>
      </p:sp>
      <p:sp>
        <p:nvSpPr>
          <p:cNvPr id="93"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垂直排列标题与&#10;文本">
    <p:spTree>
      <p:nvGrpSpPr>
        <p:cNvPr id="1" name=""/>
        <p:cNvGrpSpPr/>
        <p:nvPr/>
      </p:nvGrpSpPr>
      <p:grpSpPr>
        <a:xfrm>
          <a:off x="0" y="0"/>
          <a:ext cx="0" cy="0"/>
          <a:chOff x="0" y="0"/>
          <a:chExt cx="0" cy="0"/>
        </a:xfrm>
      </p:grpSpPr>
      <p:sp>
        <p:nvSpPr>
          <p:cNvPr id="100" name="矩形 1"/>
          <p:cNvSpPr/>
          <p:nvPr/>
        </p:nvSpPr>
        <p:spPr>
          <a:xfrm>
            <a:off x="0" y="-2"/>
            <a:ext cx="12192000" cy="4586517"/>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01" name="內文層級一…"/>
          <p:cNvSpPr txBox="1">
            <a:spLocks noGrp="1"/>
          </p:cNvSpPr>
          <p:nvPr>
            <p:ph type="body" sz="quarter" idx="1"/>
          </p:nvPr>
        </p:nvSpPr>
        <p:spPr>
          <a:xfrm>
            <a:off x="4785359" y="365125"/>
            <a:ext cx="2621283" cy="420554"/>
          </a:xfrm>
          <a:prstGeom prst="rect">
            <a:avLst/>
          </a:prstGeom>
        </p:spPr>
        <p:txBody>
          <a:bodyPr>
            <a:normAutofit/>
          </a:bodyPr>
          <a:lstStyle>
            <a:lvl1pPr marL="0" indent="0">
              <a:buSzTx/>
              <a:buFontTx/>
              <a:buNone/>
              <a:defRPr sz="2400" b="1">
                <a:solidFill>
                  <a:srgbClr val="FFFFFF"/>
                </a:solidFill>
              </a:defRPr>
            </a:lvl1pPr>
            <a:lvl2pPr marL="685800" indent="-228600">
              <a:buFontTx/>
              <a:defRPr sz="2400" b="1">
                <a:solidFill>
                  <a:srgbClr val="FFFFFF"/>
                </a:solidFill>
              </a:defRPr>
            </a:lvl2pPr>
            <a:lvl3pPr marL="1188719" indent="-274319">
              <a:buFontTx/>
              <a:defRPr sz="2400" b="1">
                <a:solidFill>
                  <a:srgbClr val="FFFFFF"/>
                </a:solidFill>
              </a:defRPr>
            </a:lvl3pPr>
            <a:lvl4pPr marL="1676400" indent="-304800">
              <a:buFontTx/>
              <a:defRPr sz="2400" b="1">
                <a:solidFill>
                  <a:srgbClr val="FFFFFF"/>
                </a:solidFill>
              </a:defRPr>
            </a:lvl4pPr>
            <a:lvl5pPr marL="2133600" indent="-304800">
              <a:buFontTx/>
              <a:defRPr sz="2400" b="1">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102"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内容页_3">
    <p:spTree>
      <p:nvGrpSpPr>
        <p:cNvPr id="1" name=""/>
        <p:cNvGrpSpPr/>
        <p:nvPr/>
      </p:nvGrpSpPr>
      <p:grpSpPr>
        <a:xfrm>
          <a:off x="0" y="0"/>
          <a:ext cx="0" cy="0"/>
          <a:chOff x="0" y="0"/>
          <a:chExt cx="0" cy="0"/>
        </a:xfrm>
      </p:grpSpPr>
      <p:sp>
        <p:nvSpPr>
          <p:cNvPr id="109" name="矩形 5"/>
          <p:cNvSpPr/>
          <p:nvPr/>
        </p:nvSpPr>
        <p:spPr>
          <a:xfrm>
            <a:off x="0" y="1981200"/>
            <a:ext cx="12192000" cy="4876800"/>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10" name="內文層級一…"/>
          <p:cNvSpPr txBox="1">
            <a:spLocks noGrp="1"/>
          </p:cNvSpPr>
          <p:nvPr>
            <p:ph type="body" sz="quarter" idx="1"/>
          </p:nvPr>
        </p:nvSpPr>
        <p:spPr>
          <a:xfrm>
            <a:off x="4785359" y="365125"/>
            <a:ext cx="2621283" cy="420554"/>
          </a:xfrm>
          <a:prstGeom prst="rect">
            <a:avLst/>
          </a:prstGeom>
        </p:spPr>
        <p:txBody>
          <a:bodyPr>
            <a:normAutofit/>
          </a:bodyPr>
          <a:lstStyle>
            <a:lvl1pPr marL="0" indent="0">
              <a:buSzTx/>
              <a:buFontTx/>
              <a:buNone/>
              <a:defRPr sz="2400" b="1"/>
            </a:lvl1pPr>
            <a:lvl2pPr marL="685800" indent="-228600">
              <a:buFontTx/>
              <a:defRPr sz="2400" b="1"/>
            </a:lvl2pPr>
            <a:lvl3pPr marL="1188719" indent="-274319">
              <a:buFontTx/>
              <a:defRPr sz="2400" b="1"/>
            </a:lvl3pPr>
            <a:lvl4pPr marL="1676400" indent="-304800">
              <a:buFontTx/>
              <a:defRPr sz="2400" b="1"/>
            </a:lvl4pPr>
            <a:lvl5pPr marL="2133600" indent="-304800">
              <a:buFontTx/>
              <a:defRPr sz="2400" b="1"/>
            </a:lvl5pPr>
          </a:lstStyle>
          <a:p>
            <a:r>
              <a:t>內文層級一</a:t>
            </a:r>
          </a:p>
          <a:p>
            <a:pPr lvl="1"/>
            <a:r>
              <a:t>內文層級二</a:t>
            </a:r>
          </a:p>
          <a:p>
            <a:pPr lvl="2"/>
            <a:r>
              <a:t>內文層級三</a:t>
            </a:r>
          </a:p>
          <a:p>
            <a:pPr lvl="3"/>
            <a:r>
              <a:t>內文層級四</a:t>
            </a:r>
          </a:p>
          <a:p>
            <a:pPr lvl="4"/>
            <a:r>
              <a:t>內文層級五</a:t>
            </a:r>
          </a:p>
        </p:txBody>
      </p:sp>
      <p:sp>
        <p:nvSpPr>
          <p:cNvPr id="111" name="幻燈片編號"/>
          <p:cNvSpPr txBox="1">
            <a:spLocks noGrp="1"/>
          </p:cNvSpPr>
          <p:nvPr>
            <p:ph type="sldNum" sz="quarter" idx="2"/>
          </p:nvPr>
        </p:nvSpPr>
        <p:spPr>
          <a:xfrm>
            <a:off x="8610600" y="6356350"/>
            <a:ext cx="343899" cy="358137"/>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内容页_4">
    <p:spTree>
      <p:nvGrpSpPr>
        <p:cNvPr id="1" name=""/>
        <p:cNvGrpSpPr/>
        <p:nvPr/>
      </p:nvGrpSpPr>
      <p:grpSpPr>
        <a:xfrm>
          <a:off x="0" y="0"/>
          <a:ext cx="0" cy="0"/>
          <a:chOff x="0" y="0"/>
          <a:chExt cx="0" cy="0"/>
        </a:xfrm>
      </p:grpSpPr>
      <p:sp>
        <p:nvSpPr>
          <p:cNvPr id="118" name="矩形 2"/>
          <p:cNvSpPr/>
          <p:nvPr/>
        </p:nvSpPr>
        <p:spPr>
          <a:xfrm>
            <a:off x="0" y="4419600"/>
            <a:ext cx="12192000" cy="2438400"/>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19" name="內文層級一…"/>
          <p:cNvSpPr txBox="1">
            <a:spLocks noGrp="1"/>
          </p:cNvSpPr>
          <p:nvPr>
            <p:ph type="body" sz="quarter" idx="1"/>
          </p:nvPr>
        </p:nvSpPr>
        <p:spPr>
          <a:xfrm>
            <a:off x="4785359" y="365125"/>
            <a:ext cx="2621283" cy="420554"/>
          </a:xfrm>
          <a:prstGeom prst="rect">
            <a:avLst/>
          </a:prstGeom>
        </p:spPr>
        <p:txBody>
          <a:bodyPr>
            <a:normAutofit/>
          </a:bodyPr>
          <a:lstStyle>
            <a:lvl1pPr marL="0" indent="0">
              <a:buSzTx/>
              <a:buFontTx/>
              <a:buNone/>
              <a:defRPr sz="2400" b="1"/>
            </a:lvl1pPr>
            <a:lvl2pPr marL="685800" indent="-228600">
              <a:buFontTx/>
              <a:defRPr sz="2400" b="1"/>
            </a:lvl2pPr>
            <a:lvl3pPr marL="1188719" indent="-274319">
              <a:buFontTx/>
              <a:defRPr sz="2400" b="1"/>
            </a:lvl3pPr>
            <a:lvl4pPr marL="1676400" indent="-304800">
              <a:buFontTx/>
              <a:defRPr sz="2400" b="1"/>
            </a:lvl4pPr>
            <a:lvl5pPr marL="2133600" indent="-304800">
              <a:buFontTx/>
              <a:defRPr sz="2400" b="1"/>
            </a:lvl5pPr>
          </a:lstStyle>
          <a:p>
            <a:r>
              <a:t>內文層級一</a:t>
            </a:r>
          </a:p>
          <a:p>
            <a:pPr lvl="1"/>
            <a:r>
              <a:t>內文層級二</a:t>
            </a:r>
          </a:p>
          <a:p>
            <a:pPr lvl="2"/>
            <a:r>
              <a:t>內文層級三</a:t>
            </a:r>
          </a:p>
          <a:p>
            <a:pPr lvl="3"/>
            <a:r>
              <a:t>內文層級四</a:t>
            </a:r>
          </a:p>
          <a:p>
            <a:pPr lvl="4"/>
            <a:r>
              <a:t>內文層級五</a:t>
            </a:r>
          </a:p>
        </p:txBody>
      </p:sp>
      <p:sp>
        <p:nvSpPr>
          <p:cNvPr id="120"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内容页_5">
    <p:spTree>
      <p:nvGrpSpPr>
        <p:cNvPr id="1" name=""/>
        <p:cNvGrpSpPr/>
        <p:nvPr/>
      </p:nvGrpSpPr>
      <p:grpSpPr>
        <a:xfrm>
          <a:off x="0" y="0"/>
          <a:ext cx="0" cy="0"/>
          <a:chOff x="0" y="0"/>
          <a:chExt cx="0" cy="0"/>
        </a:xfrm>
      </p:grpSpPr>
      <p:sp>
        <p:nvSpPr>
          <p:cNvPr id="127" name="等腰三角形 5"/>
          <p:cNvSpPr/>
          <p:nvPr/>
        </p:nvSpPr>
        <p:spPr>
          <a:xfrm>
            <a:off x="0" y="0"/>
            <a:ext cx="12192001"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28" name="等腰三角形 6"/>
          <p:cNvSpPr/>
          <p:nvPr/>
        </p:nvSpPr>
        <p:spPr>
          <a:xfrm rot="10800000">
            <a:off x="-3" y="-3"/>
            <a:ext cx="12192004" cy="685800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5"/>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29" name="內文層級一…"/>
          <p:cNvSpPr txBox="1">
            <a:spLocks noGrp="1"/>
          </p:cNvSpPr>
          <p:nvPr>
            <p:ph type="body" sz="quarter" idx="1"/>
          </p:nvPr>
        </p:nvSpPr>
        <p:spPr>
          <a:xfrm>
            <a:off x="4785359" y="365125"/>
            <a:ext cx="2621283" cy="420554"/>
          </a:xfrm>
          <a:prstGeom prst="rect">
            <a:avLst/>
          </a:prstGeom>
        </p:spPr>
        <p:txBody>
          <a:bodyPr>
            <a:normAutofit/>
          </a:bodyPr>
          <a:lstStyle>
            <a:lvl1pPr marL="0" indent="0">
              <a:buSzTx/>
              <a:buFontTx/>
              <a:buNone/>
              <a:defRPr sz="2400" b="1">
                <a:solidFill>
                  <a:srgbClr val="FFFFFF"/>
                </a:solidFill>
              </a:defRPr>
            </a:lvl1pPr>
            <a:lvl2pPr marL="685800" indent="-228600">
              <a:buFontTx/>
              <a:defRPr sz="2400" b="1">
                <a:solidFill>
                  <a:srgbClr val="FFFFFF"/>
                </a:solidFill>
              </a:defRPr>
            </a:lvl2pPr>
            <a:lvl3pPr marL="1188719" indent="-274319">
              <a:buFontTx/>
              <a:defRPr sz="2400" b="1">
                <a:solidFill>
                  <a:srgbClr val="FFFFFF"/>
                </a:solidFill>
              </a:defRPr>
            </a:lvl3pPr>
            <a:lvl4pPr marL="1676400" indent="-304800">
              <a:buFontTx/>
              <a:defRPr sz="2400" b="1">
                <a:solidFill>
                  <a:srgbClr val="FFFFFF"/>
                </a:solidFill>
              </a:defRPr>
            </a:lvl4pPr>
            <a:lvl5pPr marL="2133600" indent="-304800">
              <a:buFontTx/>
              <a:defRPr sz="2400" b="1">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130"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内容页_6">
    <p:spTree>
      <p:nvGrpSpPr>
        <p:cNvPr id="1" name=""/>
        <p:cNvGrpSpPr/>
        <p:nvPr/>
      </p:nvGrpSpPr>
      <p:grpSpPr>
        <a:xfrm>
          <a:off x="0" y="0"/>
          <a:ext cx="0" cy="0"/>
          <a:chOff x="0" y="0"/>
          <a:chExt cx="0" cy="0"/>
        </a:xfrm>
      </p:grpSpPr>
      <p:sp>
        <p:nvSpPr>
          <p:cNvPr id="137" name="矩形 2"/>
          <p:cNvSpPr/>
          <p:nvPr/>
        </p:nvSpPr>
        <p:spPr>
          <a:xfrm>
            <a:off x="0" y="1962150"/>
            <a:ext cx="12192000" cy="3105150"/>
          </a:xfrm>
          <a:prstGeom prst="rect">
            <a:avLst/>
          </a:prstGeom>
          <a:solidFill>
            <a:srgbClr val="D9D9D9"/>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38" name="內文層級一…"/>
          <p:cNvSpPr txBox="1">
            <a:spLocks noGrp="1"/>
          </p:cNvSpPr>
          <p:nvPr>
            <p:ph type="body" sz="quarter" idx="1"/>
          </p:nvPr>
        </p:nvSpPr>
        <p:spPr>
          <a:xfrm>
            <a:off x="4785359" y="365125"/>
            <a:ext cx="2621283" cy="420554"/>
          </a:xfrm>
          <a:prstGeom prst="rect">
            <a:avLst/>
          </a:prstGeom>
        </p:spPr>
        <p:txBody>
          <a:bodyPr>
            <a:normAutofit/>
          </a:bodyPr>
          <a:lstStyle>
            <a:lvl1pPr marL="0" indent="0">
              <a:buSzTx/>
              <a:buFontTx/>
              <a:buNone/>
              <a:defRPr sz="2400" b="1"/>
            </a:lvl1pPr>
            <a:lvl2pPr marL="685800" indent="-228600">
              <a:buFontTx/>
              <a:defRPr sz="2400" b="1"/>
            </a:lvl2pPr>
            <a:lvl3pPr marL="1188719" indent="-274319">
              <a:buFontTx/>
              <a:defRPr sz="2400" b="1"/>
            </a:lvl3pPr>
            <a:lvl4pPr marL="1676400" indent="-304800">
              <a:buFontTx/>
              <a:defRPr sz="2400" b="1"/>
            </a:lvl4pPr>
            <a:lvl5pPr marL="2133600" indent="-304800">
              <a:buFontTx/>
              <a:defRPr sz="2400" b="1"/>
            </a:lvl5pPr>
          </a:lstStyle>
          <a:p>
            <a:r>
              <a:t>內文層級一</a:t>
            </a:r>
          </a:p>
          <a:p>
            <a:pPr lvl="1"/>
            <a:r>
              <a:t>內文層級二</a:t>
            </a:r>
          </a:p>
          <a:p>
            <a:pPr lvl="2"/>
            <a:r>
              <a:t>內文層級三</a:t>
            </a:r>
          </a:p>
          <a:p>
            <a:pPr lvl="3"/>
            <a:r>
              <a:t>內文層級四</a:t>
            </a:r>
          </a:p>
          <a:p>
            <a:pPr lvl="4"/>
            <a:r>
              <a:t>內文層級五</a:t>
            </a:r>
          </a:p>
        </p:txBody>
      </p:sp>
      <p:sp>
        <p:nvSpPr>
          <p:cNvPr id="139"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内容页_7">
    <p:spTree>
      <p:nvGrpSpPr>
        <p:cNvPr id="1" name=""/>
        <p:cNvGrpSpPr/>
        <p:nvPr/>
      </p:nvGrpSpPr>
      <p:grpSpPr>
        <a:xfrm>
          <a:off x="0" y="0"/>
          <a:ext cx="0" cy="0"/>
          <a:chOff x="0" y="0"/>
          <a:chExt cx="0" cy="0"/>
        </a:xfrm>
      </p:grpSpPr>
      <p:sp>
        <p:nvSpPr>
          <p:cNvPr id="146" name="等腰三角形 5"/>
          <p:cNvSpPr/>
          <p:nvPr/>
        </p:nvSpPr>
        <p:spPr>
          <a:xfrm>
            <a:off x="8476343" y="0"/>
            <a:ext cx="3715659"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5"/>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47" name="等腰三角形 6"/>
          <p:cNvSpPr/>
          <p:nvPr/>
        </p:nvSpPr>
        <p:spPr>
          <a:xfrm>
            <a:off x="9361713" y="0"/>
            <a:ext cx="2830290"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48" name="等腰三角形 7"/>
          <p:cNvSpPr/>
          <p:nvPr/>
        </p:nvSpPr>
        <p:spPr>
          <a:xfrm flipH="1" flipV="1">
            <a:off x="-4" y="-1"/>
            <a:ext cx="3222175"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5"/>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49" name="等腰三角形 8"/>
          <p:cNvSpPr/>
          <p:nvPr/>
        </p:nvSpPr>
        <p:spPr>
          <a:xfrm flipH="1" flipV="1">
            <a:off x="-3" y="-1"/>
            <a:ext cx="2830292"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1"/>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50" name="內文層級一…"/>
          <p:cNvSpPr txBox="1">
            <a:spLocks noGrp="1"/>
          </p:cNvSpPr>
          <p:nvPr>
            <p:ph type="body" sz="quarter" idx="1"/>
          </p:nvPr>
        </p:nvSpPr>
        <p:spPr>
          <a:xfrm>
            <a:off x="4785359" y="365125"/>
            <a:ext cx="2621283" cy="420554"/>
          </a:xfrm>
          <a:prstGeom prst="rect">
            <a:avLst/>
          </a:prstGeom>
        </p:spPr>
        <p:txBody>
          <a:bodyPr>
            <a:normAutofit/>
          </a:bodyPr>
          <a:lstStyle>
            <a:lvl1pPr marL="0" indent="0">
              <a:buSzTx/>
              <a:buFontTx/>
              <a:buNone/>
              <a:defRPr sz="2400" b="1"/>
            </a:lvl1pPr>
            <a:lvl2pPr marL="685800" indent="-228600">
              <a:buFontTx/>
              <a:defRPr sz="2400" b="1"/>
            </a:lvl2pPr>
            <a:lvl3pPr marL="1188719" indent="-274319">
              <a:buFontTx/>
              <a:defRPr sz="2400" b="1"/>
            </a:lvl3pPr>
            <a:lvl4pPr marL="1676400" indent="-304800">
              <a:buFontTx/>
              <a:defRPr sz="2400" b="1"/>
            </a:lvl4pPr>
            <a:lvl5pPr marL="2133600" indent="-304800">
              <a:buFontTx/>
              <a:defRPr sz="2400" b="1"/>
            </a:lvl5pPr>
          </a:lstStyle>
          <a:p>
            <a:r>
              <a:t>內文層級一</a:t>
            </a:r>
          </a:p>
          <a:p>
            <a:pPr lvl="1"/>
            <a:r>
              <a:t>內文層級二</a:t>
            </a:r>
          </a:p>
          <a:p>
            <a:pPr lvl="2"/>
            <a:r>
              <a:t>內文層級三</a:t>
            </a:r>
          </a:p>
          <a:p>
            <a:pPr lvl="3"/>
            <a:r>
              <a:t>內文層級四</a:t>
            </a:r>
          </a:p>
          <a:p>
            <a:pPr lvl="4"/>
            <a:r>
              <a:t>內文層級五</a:t>
            </a:r>
          </a:p>
        </p:txBody>
      </p:sp>
      <p:sp>
        <p:nvSpPr>
          <p:cNvPr id="151"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内容页_8">
    <p:spTree>
      <p:nvGrpSpPr>
        <p:cNvPr id="1" name=""/>
        <p:cNvGrpSpPr/>
        <p:nvPr/>
      </p:nvGrpSpPr>
      <p:grpSpPr>
        <a:xfrm>
          <a:off x="0" y="0"/>
          <a:ext cx="0" cy="0"/>
          <a:chOff x="0" y="0"/>
          <a:chExt cx="0" cy="0"/>
        </a:xfrm>
      </p:grpSpPr>
      <p:sp>
        <p:nvSpPr>
          <p:cNvPr id="158" name="矩形 2"/>
          <p:cNvSpPr/>
          <p:nvPr/>
        </p:nvSpPr>
        <p:spPr>
          <a:xfrm>
            <a:off x="0" y="0"/>
            <a:ext cx="12192000" cy="3028950"/>
          </a:xfrm>
          <a:prstGeom prst="rect">
            <a:avLst/>
          </a:prstGeom>
          <a:solidFill>
            <a:srgbClr val="D9D9D9"/>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59" name="內文層級一…"/>
          <p:cNvSpPr txBox="1">
            <a:spLocks noGrp="1"/>
          </p:cNvSpPr>
          <p:nvPr>
            <p:ph type="body" sz="quarter" idx="1"/>
          </p:nvPr>
        </p:nvSpPr>
        <p:spPr>
          <a:xfrm>
            <a:off x="4785359" y="365125"/>
            <a:ext cx="2621283" cy="420554"/>
          </a:xfrm>
          <a:prstGeom prst="rect">
            <a:avLst/>
          </a:prstGeom>
        </p:spPr>
        <p:txBody>
          <a:bodyPr>
            <a:normAutofit/>
          </a:bodyPr>
          <a:lstStyle>
            <a:lvl1pPr marL="0" indent="0">
              <a:buSzTx/>
              <a:buFontTx/>
              <a:buNone/>
              <a:defRPr sz="2400" b="1"/>
            </a:lvl1pPr>
            <a:lvl2pPr marL="685800" indent="-228600">
              <a:buFontTx/>
              <a:defRPr sz="2400" b="1"/>
            </a:lvl2pPr>
            <a:lvl3pPr marL="1188719" indent="-274319">
              <a:buFontTx/>
              <a:defRPr sz="2400" b="1"/>
            </a:lvl3pPr>
            <a:lvl4pPr marL="1676400" indent="-304800">
              <a:buFontTx/>
              <a:defRPr sz="2400" b="1"/>
            </a:lvl4pPr>
            <a:lvl5pPr marL="2133600" indent="-304800">
              <a:buFontTx/>
              <a:defRPr sz="2400" b="1"/>
            </a:lvl5pPr>
          </a:lstStyle>
          <a:p>
            <a:r>
              <a:t>內文層級一</a:t>
            </a:r>
          </a:p>
          <a:p>
            <a:pPr lvl="1"/>
            <a:r>
              <a:t>內文層級二</a:t>
            </a:r>
          </a:p>
          <a:p>
            <a:pPr lvl="2"/>
            <a:r>
              <a:t>內文層級三</a:t>
            </a:r>
          </a:p>
          <a:p>
            <a:pPr lvl="3"/>
            <a:r>
              <a:t>內文層級四</a:t>
            </a:r>
          </a:p>
          <a:p>
            <a:pPr lvl="4"/>
            <a:r>
              <a:t>內文層級五</a:t>
            </a:r>
          </a:p>
        </p:txBody>
      </p:sp>
      <p:sp>
        <p:nvSpPr>
          <p:cNvPr id="160"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内容页_9">
    <p:spTree>
      <p:nvGrpSpPr>
        <p:cNvPr id="1" name=""/>
        <p:cNvGrpSpPr/>
        <p:nvPr/>
      </p:nvGrpSpPr>
      <p:grpSpPr>
        <a:xfrm>
          <a:off x="0" y="0"/>
          <a:ext cx="0" cy="0"/>
          <a:chOff x="0" y="0"/>
          <a:chExt cx="0" cy="0"/>
        </a:xfrm>
      </p:grpSpPr>
      <p:sp>
        <p:nvSpPr>
          <p:cNvPr id="167"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空白页">
    <p:spTree>
      <p:nvGrpSpPr>
        <p:cNvPr id="1" name=""/>
        <p:cNvGrpSpPr/>
        <p:nvPr/>
      </p:nvGrpSpPr>
      <p:grpSpPr>
        <a:xfrm>
          <a:off x="0" y="0"/>
          <a:ext cx="0" cy="0"/>
          <a:chOff x="0" y="0"/>
          <a:chExt cx="0" cy="0"/>
        </a:xfrm>
      </p:grpSpPr>
      <p:sp>
        <p:nvSpPr>
          <p:cNvPr id="174"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模板使用技巧1">
    <p:spTree>
      <p:nvGrpSpPr>
        <p:cNvPr id="1" name=""/>
        <p:cNvGrpSpPr/>
        <p:nvPr/>
      </p:nvGrpSpPr>
      <p:grpSpPr>
        <a:xfrm>
          <a:off x="0" y="0"/>
          <a:ext cx="0" cy="0"/>
          <a:chOff x="0" y="0"/>
          <a:chExt cx="0" cy="0"/>
        </a:xfrm>
      </p:grpSpPr>
      <p:sp>
        <p:nvSpPr>
          <p:cNvPr id="181" name="矩形 3"/>
          <p:cNvSpPr txBox="1"/>
          <p:nvPr/>
        </p:nvSpPr>
        <p:spPr>
          <a:xfrm>
            <a:off x="440600" y="759871"/>
            <a:ext cx="1666390" cy="408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defTabSz="609584">
              <a:defRPr>
                <a:solidFill>
                  <a:srgbClr val="404040"/>
                </a:solidFill>
                <a:latin typeface="微软雅黑"/>
                <a:ea typeface="微软雅黑"/>
                <a:cs typeface="微软雅黑"/>
                <a:sym typeface="微软雅黑"/>
              </a:defRPr>
            </a:pPr>
            <a:r>
              <a:t>模板使用技巧</a:t>
            </a:r>
            <a:r>
              <a:rPr>
                <a:latin typeface="Segoe UI Light"/>
                <a:ea typeface="Segoe UI Light"/>
                <a:cs typeface="Segoe UI Light"/>
                <a:sym typeface="Segoe UI Light"/>
              </a:rPr>
              <a:t> 1</a:t>
            </a:r>
          </a:p>
        </p:txBody>
      </p:sp>
      <p:sp>
        <p:nvSpPr>
          <p:cNvPr id="182" name="矩形 4"/>
          <p:cNvSpPr txBox="1"/>
          <p:nvPr/>
        </p:nvSpPr>
        <p:spPr>
          <a:xfrm>
            <a:off x="440601" y="182445"/>
            <a:ext cx="758187" cy="243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defTabSz="609584">
              <a:defRPr sz="1000">
                <a:solidFill>
                  <a:srgbClr val="404040"/>
                </a:solidFill>
                <a:latin typeface="Segoe UI Light"/>
                <a:ea typeface="Segoe UI Light"/>
                <a:cs typeface="Segoe UI Light"/>
                <a:sym typeface="Segoe UI Light"/>
              </a:defRPr>
            </a:lvl1pPr>
          </a:lstStyle>
          <a:p>
            <a:r>
              <a:t>OfficePLUS</a:t>
            </a:r>
          </a:p>
        </p:txBody>
      </p:sp>
      <p:sp>
        <p:nvSpPr>
          <p:cNvPr id="183" name="文本框 8"/>
          <p:cNvSpPr txBox="1"/>
          <p:nvPr/>
        </p:nvSpPr>
        <p:spPr>
          <a:xfrm>
            <a:off x="431798" y="1174234"/>
            <a:ext cx="3355337" cy="662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3200" b="1">
                <a:solidFill>
                  <a:srgbClr val="262626"/>
                </a:solidFill>
                <a:latin typeface="微软雅黑"/>
                <a:ea typeface="微软雅黑"/>
                <a:cs typeface="微软雅黑"/>
                <a:sym typeface="微软雅黑"/>
              </a:defRPr>
            </a:lvl1pPr>
          </a:lstStyle>
          <a:p>
            <a:r>
              <a:t>一键调整模板颜色</a:t>
            </a:r>
          </a:p>
        </p:txBody>
      </p:sp>
      <p:pic>
        <p:nvPicPr>
          <p:cNvPr id="184" name="图片 9" descr="图片 9"/>
          <p:cNvPicPr>
            <a:picLocks noChangeAspect="1"/>
          </p:cNvPicPr>
          <p:nvPr/>
        </p:nvPicPr>
        <p:blipFill>
          <a:blip r:embed="rId2">
            <a:extLst/>
          </a:blip>
          <a:stretch>
            <a:fillRect/>
          </a:stretch>
        </p:blipFill>
        <p:spPr>
          <a:xfrm>
            <a:off x="431800" y="2138895"/>
            <a:ext cx="5295899" cy="3847023"/>
          </a:xfrm>
          <a:prstGeom prst="rect">
            <a:avLst/>
          </a:prstGeom>
          <a:ln>
            <a:solidFill>
              <a:srgbClr val="A6A6A6"/>
            </a:solidFill>
          </a:ln>
        </p:spPr>
      </p:pic>
      <p:pic>
        <p:nvPicPr>
          <p:cNvPr id="185" name="图片 10" descr="图片 10"/>
          <p:cNvPicPr>
            <a:picLocks noChangeAspect="1"/>
          </p:cNvPicPr>
          <p:nvPr/>
        </p:nvPicPr>
        <p:blipFill>
          <a:blip r:embed="rId3">
            <a:extLst/>
          </a:blip>
          <a:stretch>
            <a:fillRect/>
          </a:stretch>
        </p:blipFill>
        <p:spPr>
          <a:xfrm>
            <a:off x="6464300" y="2138895"/>
            <a:ext cx="5295900" cy="3847023"/>
          </a:xfrm>
          <a:prstGeom prst="rect">
            <a:avLst/>
          </a:prstGeom>
          <a:ln>
            <a:solidFill>
              <a:srgbClr val="A6A6A6"/>
            </a:solidFill>
          </a:ln>
        </p:spPr>
      </p:pic>
      <p:sp>
        <p:nvSpPr>
          <p:cNvPr id="186" name="文本框 11"/>
          <p:cNvSpPr txBox="1"/>
          <p:nvPr/>
        </p:nvSpPr>
        <p:spPr>
          <a:xfrm>
            <a:off x="333474" y="6061002"/>
            <a:ext cx="2432181" cy="3073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1200" spc="150">
                <a:latin typeface="微软雅黑"/>
                <a:ea typeface="微软雅黑"/>
                <a:cs typeface="微软雅黑"/>
                <a:sym typeface="微软雅黑"/>
              </a:defRPr>
            </a:lvl1pPr>
          </a:lstStyle>
          <a:p>
            <a:r>
              <a:t>1. 选择“设计”-“变体”-“颜色”；</a:t>
            </a:r>
          </a:p>
        </p:txBody>
      </p:sp>
      <p:sp>
        <p:nvSpPr>
          <p:cNvPr id="187" name="文本框 12"/>
          <p:cNvSpPr txBox="1"/>
          <p:nvPr/>
        </p:nvSpPr>
        <p:spPr>
          <a:xfrm>
            <a:off x="6360650" y="6061002"/>
            <a:ext cx="4274077" cy="3073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1200" spc="150">
                <a:latin typeface="微软雅黑"/>
                <a:ea typeface="微软雅黑"/>
                <a:cs typeface="微软雅黑"/>
                <a:sym typeface="微软雅黑"/>
              </a:defRPr>
            </a:lvl1pPr>
          </a:lstStyle>
          <a:p>
            <a:r>
              <a:t>2. 选择你喜欢的颜色搭配，模板一秒调整为你选颜色。</a:t>
            </a:r>
          </a:p>
        </p:txBody>
      </p:sp>
      <p:pic>
        <p:nvPicPr>
          <p:cNvPr id="188" name="图片 13" descr="图片 13"/>
          <p:cNvPicPr>
            <a:picLocks noChangeAspect="1"/>
          </p:cNvPicPr>
          <p:nvPr/>
        </p:nvPicPr>
        <p:blipFill>
          <a:blip r:embed="rId4">
            <a:extLst/>
          </a:blip>
          <a:stretch>
            <a:fillRect/>
          </a:stretch>
        </p:blipFill>
        <p:spPr>
          <a:xfrm>
            <a:off x="3005926" y="2609332"/>
            <a:ext cx="819669" cy="819668"/>
          </a:xfrm>
          <a:prstGeom prst="rect">
            <a:avLst/>
          </a:prstGeom>
          <a:ln w="12700">
            <a:miter lim="400000"/>
          </a:ln>
          <a:effectLst>
            <a:outerShdw blurRad="50800" dist="38100" dir="2700000" rotWithShape="0">
              <a:srgbClr val="000000">
                <a:alpha val="40000"/>
              </a:srgbClr>
            </a:outerShdw>
          </a:effectLst>
        </p:spPr>
      </p:pic>
      <p:pic>
        <p:nvPicPr>
          <p:cNvPr id="189" name="图片 14" descr="图片 14"/>
          <p:cNvPicPr>
            <a:picLocks noChangeAspect="1"/>
          </p:cNvPicPr>
          <p:nvPr/>
        </p:nvPicPr>
        <p:blipFill>
          <a:blip r:embed="rId4">
            <a:extLst/>
          </a:blip>
          <a:stretch>
            <a:fillRect/>
          </a:stretch>
        </p:blipFill>
        <p:spPr>
          <a:xfrm>
            <a:off x="10787853" y="4257156"/>
            <a:ext cx="819670" cy="819669"/>
          </a:xfrm>
          <a:prstGeom prst="rect">
            <a:avLst/>
          </a:prstGeom>
          <a:ln w="12700">
            <a:miter lim="400000"/>
          </a:ln>
          <a:effectLst>
            <a:outerShdw blurRad="50800" dist="38100" dir="2700000" rotWithShape="0">
              <a:srgbClr val="000000">
                <a:alpha val="40000"/>
              </a:srgbClr>
            </a:outerShdw>
          </a:effectLst>
        </p:spPr>
      </p:pic>
      <p:sp>
        <p:nvSpPr>
          <p:cNvPr id="190"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模板使用技巧2">
    <p:spTree>
      <p:nvGrpSpPr>
        <p:cNvPr id="1" name=""/>
        <p:cNvGrpSpPr/>
        <p:nvPr/>
      </p:nvGrpSpPr>
      <p:grpSpPr>
        <a:xfrm>
          <a:off x="0" y="0"/>
          <a:ext cx="0" cy="0"/>
          <a:chOff x="0" y="0"/>
          <a:chExt cx="0" cy="0"/>
        </a:xfrm>
      </p:grpSpPr>
      <p:sp>
        <p:nvSpPr>
          <p:cNvPr id="197" name="矩形 2"/>
          <p:cNvSpPr txBox="1"/>
          <p:nvPr/>
        </p:nvSpPr>
        <p:spPr>
          <a:xfrm>
            <a:off x="440601" y="759871"/>
            <a:ext cx="1666390" cy="408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defTabSz="609584">
              <a:defRPr>
                <a:solidFill>
                  <a:srgbClr val="404040"/>
                </a:solidFill>
                <a:latin typeface="微软雅黑"/>
                <a:ea typeface="微软雅黑"/>
                <a:cs typeface="微软雅黑"/>
                <a:sym typeface="微软雅黑"/>
              </a:defRPr>
            </a:pPr>
            <a:r>
              <a:t>模板使用技巧</a:t>
            </a:r>
            <a:r>
              <a:rPr>
                <a:latin typeface="Segoe UI Light"/>
                <a:ea typeface="Segoe UI Light"/>
                <a:cs typeface="Segoe UI Light"/>
                <a:sym typeface="Segoe UI Light"/>
              </a:rPr>
              <a:t> 2</a:t>
            </a:r>
          </a:p>
        </p:txBody>
      </p:sp>
      <p:sp>
        <p:nvSpPr>
          <p:cNvPr id="198" name="矩形 3"/>
          <p:cNvSpPr txBox="1"/>
          <p:nvPr/>
        </p:nvSpPr>
        <p:spPr>
          <a:xfrm>
            <a:off x="440601" y="182445"/>
            <a:ext cx="758187" cy="243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defTabSz="609584">
              <a:defRPr sz="1000">
                <a:solidFill>
                  <a:srgbClr val="404040"/>
                </a:solidFill>
                <a:latin typeface="Segoe UI Light"/>
                <a:ea typeface="Segoe UI Light"/>
                <a:cs typeface="Segoe UI Light"/>
                <a:sym typeface="Segoe UI Light"/>
              </a:defRPr>
            </a:lvl1pPr>
          </a:lstStyle>
          <a:p>
            <a:r>
              <a:t>OfficePLUS</a:t>
            </a:r>
          </a:p>
        </p:txBody>
      </p:sp>
      <p:pic>
        <p:nvPicPr>
          <p:cNvPr id="199" name="图片 4" descr="图片 4"/>
          <p:cNvPicPr>
            <a:picLocks noChangeAspect="1"/>
          </p:cNvPicPr>
          <p:nvPr/>
        </p:nvPicPr>
        <p:blipFill>
          <a:blip r:embed="rId2">
            <a:extLst/>
          </a:blip>
          <a:stretch>
            <a:fillRect/>
          </a:stretch>
        </p:blipFill>
        <p:spPr>
          <a:xfrm>
            <a:off x="431800" y="2138895"/>
            <a:ext cx="5295899" cy="3847023"/>
          </a:xfrm>
          <a:prstGeom prst="rect">
            <a:avLst/>
          </a:prstGeom>
          <a:ln>
            <a:solidFill>
              <a:srgbClr val="A6A6A6"/>
            </a:solidFill>
          </a:ln>
        </p:spPr>
      </p:pic>
      <p:pic>
        <p:nvPicPr>
          <p:cNvPr id="200" name="图片 5" descr="图片 5"/>
          <p:cNvPicPr>
            <a:picLocks noChangeAspect="1"/>
          </p:cNvPicPr>
          <p:nvPr/>
        </p:nvPicPr>
        <p:blipFill>
          <a:blip r:embed="rId3">
            <a:extLst/>
          </a:blip>
          <a:stretch>
            <a:fillRect/>
          </a:stretch>
        </p:blipFill>
        <p:spPr>
          <a:xfrm>
            <a:off x="6464301" y="2138895"/>
            <a:ext cx="5295903" cy="3847023"/>
          </a:xfrm>
          <a:prstGeom prst="rect">
            <a:avLst/>
          </a:prstGeom>
          <a:ln>
            <a:solidFill>
              <a:srgbClr val="A6A6A6"/>
            </a:solidFill>
          </a:ln>
        </p:spPr>
      </p:pic>
      <p:sp>
        <p:nvSpPr>
          <p:cNvPr id="201" name="文本框 6"/>
          <p:cNvSpPr txBox="1"/>
          <p:nvPr/>
        </p:nvSpPr>
        <p:spPr>
          <a:xfrm>
            <a:off x="431798" y="1174234"/>
            <a:ext cx="3355337" cy="662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3200" b="1">
                <a:solidFill>
                  <a:srgbClr val="262626"/>
                </a:solidFill>
                <a:latin typeface="微软雅黑"/>
                <a:ea typeface="微软雅黑"/>
                <a:cs typeface="微软雅黑"/>
                <a:sym typeface="微软雅黑"/>
              </a:defRPr>
            </a:lvl1pPr>
          </a:lstStyle>
          <a:p>
            <a:r>
              <a:t>随时添加模板样式</a:t>
            </a:r>
          </a:p>
        </p:txBody>
      </p:sp>
      <p:sp>
        <p:nvSpPr>
          <p:cNvPr id="202" name="文本框 7"/>
          <p:cNvSpPr txBox="1"/>
          <p:nvPr/>
        </p:nvSpPr>
        <p:spPr>
          <a:xfrm>
            <a:off x="333476" y="6061002"/>
            <a:ext cx="2394229" cy="3073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1200" spc="150">
                <a:latin typeface="微软雅黑"/>
                <a:ea typeface="微软雅黑"/>
                <a:cs typeface="微软雅黑"/>
                <a:sym typeface="微软雅黑"/>
              </a:defRPr>
            </a:lvl1pPr>
          </a:lstStyle>
          <a:p>
            <a:r>
              <a:t>1. 选择“开始”-“新建幻灯片”；</a:t>
            </a:r>
          </a:p>
        </p:txBody>
      </p:sp>
      <p:sp>
        <p:nvSpPr>
          <p:cNvPr id="203" name="文本框 8"/>
          <p:cNvSpPr txBox="1"/>
          <p:nvPr/>
        </p:nvSpPr>
        <p:spPr>
          <a:xfrm>
            <a:off x="6360650" y="6061002"/>
            <a:ext cx="5131327" cy="3073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1200" spc="150">
                <a:latin typeface="微软雅黑"/>
                <a:ea typeface="微软雅黑"/>
                <a:cs typeface="微软雅黑"/>
                <a:sym typeface="微软雅黑"/>
              </a:defRPr>
            </a:lvl1pPr>
          </a:lstStyle>
          <a:p>
            <a:r>
              <a:t>2. 选择你需要的页面，如封面页，目录页，副标题页，内容页等…</a:t>
            </a:r>
          </a:p>
        </p:txBody>
      </p:sp>
      <p:pic>
        <p:nvPicPr>
          <p:cNvPr id="204" name="图片 9" descr="图片 9"/>
          <p:cNvPicPr>
            <a:picLocks noChangeAspect="1"/>
          </p:cNvPicPr>
          <p:nvPr/>
        </p:nvPicPr>
        <p:blipFill>
          <a:blip r:embed="rId4">
            <a:extLst/>
          </a:blip>
          <a:stretch>
            <a:fillRect/>
          </a:stretch>
        </p:blipFill>
        <p:spPr>
          <a:xfrm>
            <a:off x="700878" y="2428357"/>
            <a:ext cx="819668" cy="819668"/>
          </a:xfrm>
          <a:prstGeom prst="rect">
            <a:avLst/>
          </a:prstGeom>
          <a:ln w="12700">
            <a:miter lim="400000"/>
          </a:ln>
          <a:effectLst>
            <a:outerShdw blurRad="50800" dist="38100" dir="2700000" rotWithShape="0">
              <a:srgbClr val="000000">
                <a:alpha val="40000"/>
              </a:srgbClr>
            </a:outerShdw>
          </a:effectLst>
        </p:spPr>
      </p:pic>
      <p:sp>
        <p:nvSpPr>
          <p:cNvPr id="205"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关注服务号">
    <p:spTree>
      <p:nvGrpSpPr>
        <p:cNvPr id="1" name=""/>
        <p:cNvGrpSpPr/>
        <p:nvPr/>
      </p:nvGrpSpPr>
      <p:grpSpPr>
        <a:xfrm>
          <a:off x="0" y="0"/>
          <a:ext cx="0" cy="0"/>
          <a:chOff x="0" y="0"/>
          <a:chExt cx="0" cy="0"/>
        </a:xfrm>
      </p:grpSpPr>
      <p:sp>
        <p:nvSpPr>
          <p:cNvPr id="212" name="矩形 2"/>
          <p:cNvSpPr/>
          <p:nvPr/>
        </p:nvSpPr>
        <p:spPr>
          <a:xfrm>
            <a:off x="0" y="3429000"/>
            <a:ext cx="12192000" cy="3429000"/>
          </a:xfrm>
          <a:prstGeom prst="rect">
            <a:avLst/>
          </a:prstGeom>
          <a:solidFill>
            <a:srgbClr val="E73A1C"/>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213" name="矩形: 圆角 3"/>
          <p:cNvSpPr/>
          <p:nvPr/>
        </p:nvSpPr>
        <p:spPr>
          <a:xfrm>
            <a:off x="1079465" y="1527629"/>
            <a:ext cx="3802742" cy="3802742"/>
          </a:xfrm>
          <a:prstGeom prst="roundRect">
            <a:avLst>
              <a:gd name="adj" fmla="val 5598"/>
            </a:avLst>
          </a:prstGeom>
          <a:solidFill>
            <a:srgbClr val="FFFFFF"/>
          </a:solidFill>
          <a:ln w="12700">
            <a:solidFill>
              <a:srgbClr val="BFBFBF"/>
            </a:solidFill>
            <a:miter/>
          </a:ln>
          <a:effectLst>
            <a:outerShdw blurRad="50800" dist="38100" dir="2700000" rotWithShape="0">
              <a:srgbClr val="000000">
                <a:alpha val="40000"/>
              </a:srgbClr>
            </a:outerShdw>
          </a:effectLst>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pic>
        <p:nvPicPr>
          <p:cNvPr id="214" name="图片 4" descr="图片 4"/>
          <p:cNvPicPr>
            <a:picLocks noChangeAspect="1"/>
          </p:cNvPicPr>
          <p:nvPr/>
        </p:nvPicPr>
        <p:blipFill>
          <a:blip r:embed="rId2">
            <a:extLst/>
          </a:blip>
          <a:stretch>
            <a:fillRect/>
          </a:stretch>
        </p:blipFill>
        <p:spPr>
          <a:xfrm>
            <a:off x="1308065" y="1756229"/>
            <a:ext cx="3345542" cy="3345542"/>
          </a:xfrm>
          <a:prstGeom prst="rect">
            <a:avLst/>
          </a:prstGeom>
          <a:ln w="12700">
            <a:miter lim="400000"/>
          </a:ln>
        </p:spPr>
      </p:pic>
      <p:sp>
        <p:nvSpPr>
          <p:cNvPr id="215" name="文本框 5"/>
          <p:cNvSpPr txBox="1"/>
          <p:nvPr/>
        </p:nvSpPr>
        <p:spPr>
          <a:xfrm>
            <a:off x="5239656" y="1566503"/>
            <a:ext cx="5768684" cy="38125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a:lnSpc>
                <a:spcPct val="150000"/>
              </a:lnSpc>
              <a:spcBef>
                <a:spcPts val="600"/>
              </a:spcBef>
              <a:defRPr sz="3600" b="1">
                <a:effectLst>
                  <a:outerShdw blurRad="38100" dist="38100" dir="2700000" rotWithShape="0">
                    <a:srgbClr val="000000">
                      <a:alpha val="43137"/>
                    </a:srgbClr>
                  </a:outerShdw>
                </a:effectLst>
                <a:latin typeface="微软雅黑"/>
                <a:ea typeface="微软雅黑"/>
                <a:cs typeface="微软雅黑"/>
                <a:sym typeface="微软雅黑"/>
              </a:defRPr>
            </a:pPr>
            <a:r>
              <a:t>办公模板更新</a:t>
            </a:r>
          </a:p>
          <a:p>
            <a:pPr>
              <a:lnSpc>
                <a:spcPct val="150000"/>
              </a:lnSpc>
              <a:spcBef>
                <a:spcPts val="600"/>
              </a:spcBef>
              <a:defRPr sz="3600" b="1">
                <a:effectLst>
                  <a:outerShdw blurRad="38100" dist="38100" dir="2700000" rotWithShape="0">
                    <a:srgbClr val="000000">
                      <a:alpha val="43137"/>
                    </a:srgbClr>
                  </a:outerShdw>
                </a:effectLst>
                <a:latin typeface="微软雅黑"/>
                <a:ea typeface="微软雅黑"/>
                <a:cs typeface="微软雅黑"/>
                <a:sym typeface="微软雅黑"/>
              </a:defRPr>
            </a:pPr>
            <a:r>
              <a:t>微软</a:t>
            </a:r>
          </a:p>
          <a:p>
            <a:pPr>
              <a:lnSpc>
                <a:spcPct val="150000"/>
              </a:lnSpc>
              <a:spcBef>
                <a:spcPts val="600"/>
              </a:spcBef>
              <a:defRPr sz="3600" b="1">
                <a:solidFill>
                  <a:srgbClr val="FFFFFF"/>
                </a:solidFill>
                <a:effectLst>
                  <a:outerShdw blurRad="38100" dist="38100" dir="2700000" rotWithShape="0">
                    <a:srgbClr val="000000">
                      <a:alpha val="43137"/>
                    </a:srgbClr>
                  </a:outerShdw>
                </a:effectLst>
                <a:latin typeface="微软雅黑"/>
                <a:ea typeface="微软雅黑"/>
                <a:cs typeface="微软雅黑"/>
                <a:sym typeface="微软雅黑"/>
              </a:defRPr>
            </a:pPr>
            <a:r>
              <a:t>微信扫码关注</a:t>
            </a:r>
          </a:p>
          <a:p>
            <a:pPr>
              <a:lnSpc>
                <a:spcPct val="150000"/>
              </a:lnSpc>
              <a:spcBef>
                <a:spcPts val="600"/>
              </a:spcBef>
              <a:defRPr sz="3600" b="1">
                <a:solidFill>
                  <a:srgbClr val="FFFFFF"/>
                </a:solidFill>
                <a:effectLst>
                  <a:outerShdw blurRad="38100" dist="38100" dir="2700000" rotWithShape="0">
                    <a:srgbClr val="000000">
                      <a:alpha val="43137"/>
                    </a:srgbClr>
                  </a:outerShdw>
                </a:effectLst>
                <a:latin typeface="微软雅黑"/>
                <a:ea typeface="微软雅黑"/>
                <a:cs typeface="微软雅黑"/>
                <a:sym typeface="微软雅黑"/>
              </a:defRPr>
            </a:pPr>
            <a:r>
              <a:t>「 微软Office文档 」服务号</a:t>
            </a:r>
          </a:p>
        </p:txBody>
      </p:sp>
      <p:pic>
        <p:nvPicPr>
          <p:cNvPr id="216" name="图片 6" descr="图片 6">
            <a:hlinkClick r:id="rId3"/>
          </p:cNvPr>
          <p:cNvPicPr>
            <a:picLocks noChangeAspect="1"/>
          </p:cNvPicPr>
          <p:nvPr/>
        </p:nvPicPr>
        <p:blipFill>
          <a:blip r:embed="rId4">
            <a:extLst/>
          </a:blip>
          <a:stretch>
            <a:fillRect/>
          </a:stretch>
        </p:blipFill>
        <p:spPr>
          <a:xfrm>
            <a:off x="5239656" y="6345797"/>
            <a:ext cx="1712689" cy="226077"/>
          </a:xfrm>
          <a:prstGeom prst="rect">
            <a:avLst/>
          </a:prstGeom>
          <a:ln w="12700">
            <a:miter lim="400000"/>
          </a:ln>
        </p:spPr>
      </p:pic>
      <p:sp>
        <p:nvSpPr>
          <p:cNvPr id="217"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使用小程序">
    <p:spTree>
      <p:nvGrpSpPr>
        <p:cNvPr id="1" name=""/>
        <p:cNvGrpSpPr/>
        <p:nvPr/>
      </p:nvGrpSpPr>
      <p:grpSpPr>
        <a:xfrm>
          <a:off x="0" y="0"/>
          <a:ext cx="0" cy="0"/>
          <a:chOff x="0" y="0"/>
          <a:chExt cx="0" cy="0"/>
        </a:xfrm>
      </p:grpSpPr>
      <p:sp>
        <p:nvSpPr>
          <p:cNvPr id="224" name="直接连接符 3"/>
          <p:cNvSpPr/>
          <p:nvPr/>
        </p:nvSpPr>
        <p:spPr>
          <a:xfrm>
            <a:off x="-2" y="657287"/>
            <a:ext cx="12192005" cy="1"/>
          </a:xfrm>
          <a:prstGeom prst="line">
            <a:avLst/>
          </a:prstGeom>
          <a:ln w="6350">
            <a:solidFill>
              <a:srgbClr val="E73A1C"/>
            </a:solidFill>
            <a:miter/>
          </a:ln>
        </p:spPr>
        <p:txBody>
          <a:bodyPr lIns="45718" tIns="45718" rIns="45718" bIns="45718"/>
          <a:lstStyle/>
          <a:p>
            <a:endParaRPr/>
          </a:p>
        </p:txBody>
      </p:sp>
      <p:sp>
        <p:nvSpPr>
          <p:cNvPr id="225" name="矩形 5"/>
          <p:cNvSpPr/>
          <p:nvPr/>
        </p:nvSpPr>
        <p:spPr>
          <a:xfrm>
            <a:off x="0" y="3091545"/>
            <a:ext cx="12192000" cy="3766455"/>
          </a:xfrm>
          <a:prstGeom prst="rect">
            <a:avLst/>
          </a:prstGeom>
          <a:solidFill>
            <a:srgbClr val="E73A1C"/>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226" name="矩形: 圆角 7"/>
          <p:cNvSpPr/>
          <p:nvPr/>
        </p:nvSpPr>
        <p:spPr>
          <a:xfrm>
            <a:off x="621395" y="1362836"/>
            <a:ext cx="3462340" cy="3462340"/>
          </a:xfrm>
          <a:prstGeom prst="roundRect">
            <a:avLst>
              <a:gd name="adj" fmla="val 5598"/>
            </a:avLst>
          </a:prstGeom>
          <a:solidFill>
            <a:srgbClr val="FFFFFF"/>
          </a:solidFill>
          <a:ln w="12700">
            <a:solidFill>
              <a:srgbClr val="BFBFBF"/>
            </a:solidFill>
            <a:miter/>
          </a:ln>
          <a:effectLst>
            <a:outerShdw blurRad="50800" dist="38100" dir="2700000" rotWithShape="0">
              <a:srgbClr val="000000">
                <a:alpha val="40000"/>
              </a:srgbClr>
            </a:outerShdw>
          </a:effectLst>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227" name="矩形: 圆角 8"/>
          <p:cNvSpPr/>
          <p:nvPr/>
        </p:nvSpPr>
        <p:spPr>
          <a:xfrm>
            <a:off x="4374467" y="1362836"/>
            <a:ext cx="3462340" cy="3462340"/>
          </a:xfrm>
          <a:prstGeom prst="roundRect">
            <a:avLst>
              <a:gd name="adj" fmla="val 5598"/>
            </a:avLst>
          </a:prstGeom>
          <a:solidFill>
            <a:srgbClr val="FFFFFF"/>
          </a:solidFill>
          <a:ln w="12700">
            <a:solidFill>
              <a:srgbClr val="BFBFBF"/>
            </a:solidFill>
            <a:miter/>
          </a:ln>
          <a:effectLst>
            <a:outerShdw blurRad="50800" dist="38100" dir="2700000" rotWithShape="0">
              <a:srgbClr val="000000">
                <a:alpha val="40000"/>
              </a:srgbClr>
            </a:outerShdw>
          </a:effectLst>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228" name="文本框 9"/>
          <p:cNvSpPr txBox="1"/>
          <p:nvPr/>
        </p:nvSpPr>
        <p:spPr>
          <a:xfrm>
            <a:off x="1867022" y="286128"/>
            <a:ext cx="8457958" cy="662937"/>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a:lnSpc>
                <a:spcPct val="130000"/>
              </a:lnSpc>
              <a:spcBef>
                <a:spcPts val="600"/>
              </a:spcBef>
              <a:defRPr sz="3200" b="1">
                <a:latin typeface="微软雅黑"/>
                <a:ea typeface="微软雅黑"/>
                <a:cs typeface="微软雅黑"/>
                <a:sym typeface="微软雅黑"/>
              </a:defRPr>
            </a:lvl1pPr>
          </a:lstStyle>
          <a:p>
            <a:r>
              <a:t> 微信扫描小程序码，使用微软移动办公黑科技 </a:t>
            </a:r>
          </a:p>
        </p:txBody>
      </p:sp>
      <p:sp>
        <p:nvSpPr>
          <p:cNvPr id="229" name="直接连接符 10"/>
          <p:cNvSpPr/>
          <p:nvPr/>
        </p:nvSpPr>
        <p:spPr>
          <a:xfrm flipH="1">
            <a:off x="1523087" y="369627"/>
            <a:ext cx="266465" cy="622051"/>
          </a:xfrm>
          <a:prstGeom prst="line">
            <a:avLst/>
          </a:prstGeom>
          <a:ln w="6350">
            <a:solidFill>
              <a:srgbClr val="E73A1C"/>
            </a:solidFill>
            <a:miter/>
          </a:ln>
        </p:spPr>
        <p:txBody>
          <a:bodyPr lIns="45718" tIns="45718" rIns="45718" bIns="45718"/>
          <a:lstStyle/>
          <a:p>
            <a:endParaRPr/>
          </a:p>
        </p:txBody>
      </p:sp>
      <p:sp>
        <p:nvSpPr>
          <p:cNvPr id="230" name="直接连接符 11"/>
          <p:cNvSpPr/>
          <p:nvPr/>
        </p:nvSpPr>
        <p:spPr>
          <a:xfrm flipH="1">
            <a:off x="10402443" y="369626"/>
            <a:ext cx="266462" cy="622052"/>
          </a:xfrm>
          <a:prstGeom prst="line">
            <a:avLst/>
          </a:prstGeom>
          <a:ln w="6350">
            <a:solidFill>
              <a:srgbClr val="E73A1C"/>
            </a:solidFill>
            <a:miter/>
          </a:ln>
        </p:spPr>
        <p:txBody>
          <a:bodyPr lIns="45718" tIns="45718" rIns="45718" bIns="45718"/>
          <a:lstStyle/>
          <a:p>
            <a:endParaRPr/>
          </a:p>
        </p:txBody>
      </p:sp>
      <p:sp>
        <p:nvSpPr>
          <p:cNvPr id="231" name="矩形: 圆角 12"/>
          <p:cNvSpPr/>
          <p:nvPr/>
        </p:nvSpPr>
        <p:spPr>
          <a:xfrm>
            <a:off x="8159750" y="1362836"/>
            <a:ext cx="3462341" cy="3462340"/>
          </a:xfrm>
          <a:prstGeom prst="roundRect">
            <a:avLst>
              <a:gd name="adj" fmla="val 5598"/>
            </a:avLst>
          </a:prstGeom>
          <a:solidFill>
            <a:srgbClr val="FFFFFF"/>
          </a:solidFill>
          <a:ln w="12700">
            <a:solidFill>
              <a:srgbClr val="BFBFBF"/>
            </a:solidFill>
            <a:miter/>
          </a:ln>
          <a:effectLst>
            <a:outerShdw blurRad="50800" dist="38100" dir="2700000" rotWithShape="0">
              <a:srgbClr val="000000">
                <a:alpha val="40000"/>
              </a:srgbClr>
            </a:outerShdw>
          </a:effectLst>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pic>
        <p:nvPicPr>
          <p:cNvPr id="232" name="图片 13" descr="图片 13"/>
          <p:cNvPicPr>
            <a:picLocks noChangeAspect="1"/>
          </p:cNvPicPr>
          <p:nvPr/>
        </p:nvPicPr>
        <p:blipFill>
          <a:blip r:embed="rId2">
            <a:extLst/>
          </a:blip>
          <a:srcRect l="13924" t="13924" r="13924" b="13924"/>
          <a:stretch>
            <a:fillRect/>
          </a:stretch>
        </p:blipFill>
        <p:spPr>
          <a:xfrm>
            <a:off x="4705127" y="1673080"/>
            <a:ext cx="2743203" cy="2743202"/>
          </a:xfrm>
          <a:prstGeom prst="rect">
            <a:avLst/>
          </a:prstGeom>
          <a:ln w="12700">
            <a:miter lim="400000"/>
          </a:ln>
        </p:spPr>
      </p:pic>
      <p:pic>
        <p:nvPicPr>
          <p:cNvPr id="233" name="图片 14" descr="图片 14"/>
          <p:cNvPicPr>
            <a:picLocks noChangeAspect="1"/>
          </p:cNvPicPr>
          <p:nvPr/>
        </p:nvPicPr>
        <p:blipFill>
          <a:blip r:embed="rId3">
            <a:extLst/>
          </a:blip>
          <a:srcRect l="14439" r="14438"/>
          <a:stretch>
            <a:fillRect/>
          </a:stretch>
        </p:blipFill>
        <p:spPr>
          <a:xfrm>
            <a:off x="8519321" y="1673081"/>
            <a:ext cx="2743203" cy="2743201"/>
          </a:xfrm>
          <a:prstGeom prst="rect">
            <a:avLst/>
          </a:prstGeom>
          <a:ln w="12700">
            <a:miter lim="400000"/>
          </a:ln>
        </p:spPr>
      </p:pic>
      <p:pic>
        <p:nvPicPr>
          <p:cNvPr id="234" name="图片 15" descr="图片 15"/>
          <p:cNvPicPr>
            <a:picLocks noChangeAspect="1"/>
          </p:cNvPicPr>
          <p:nvPr/>
        </p:nvPicPr>
        <p:blipFill>
          <a:blip r:embed="rId4">
            <a:extLst/>
          </a:blip>
          <a:stretch>
            <a:fillRect/>
          </a:stretch>
        </p:blipFill>
        <p:spPr>
          <a:xfrm>
            <a:off x="980965" y="1673081"/>
            <a:ext cx="2743201" cy="2743201"/>
          </a:xfrm>
          <a:prstGeom prst="rect">
            <a:avLst/>
          </a:prstGeom>
          <a:ln w="12700">
            <a:miter lim="400000"/>
          </a:ln>
        </p:spPr>
      </p:pic>
      <p:sp>
        <p:nvSpPr>
          <p:cNvPr id="235" name="文本框 16"/>
          <p:cNvSpPr txBox="1"/>
          <p:nvPr/>
        </p:nvSpPr>
        <p:spPr>
          <a:xfrm>
            <a:off x="1072723" y="5138739"/>
            <a:ext cx="2559677" cy="94487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algn="ctr">
              <a:lnSpc>
                <a:spcPct val="140000"/>
              </a:lnSpc>
              <a:defRPr sz="2000">
                <a:solidFill>
                  <a:srgbClr val="FFFFFF">
                    <a:alpha val="77000"/>
                  </a:srgbClr>
                </a:solidFill>
                <a:effectLst>
                  <a:outerShdw blurRad="38100" dist="38100" dir="2700000" rotWithShape="0">
                    <a:srgbClr val="000000">
                      <a:alpha val="43137"/>
                    </a:srgbClr>
                  </a:outerShdw>
                </a:effectLst>
                <a:latin typeface="微软雅黑"/>
                <a:ea typeface="微软雅黑"/>
                <a:cs typeface="微软雅黑"/>
                <a:sym typeface="微软雅黑"/>
              </a:defRPr>
            </a:pPr>
            <a:r>
              <a:t>在微信访问OneDrive</a:t>
            </a:r>
          </a:p>
          <a:p>
            <a:pPr algn="ctr">
              <a:lnSpc>
                <a:spcPct val="140000"/>
              </a:lnSpc>
              <a:defRPr sz="2000" b="1">
                <a:solidFill>
                  <a:srgbClr val="FFFFFF"/>
                </a:solidFill>
                <a:effectLst>
                  <a:outerShdw blurRad="38100" dist="38100" dir="2700000" rotWithShape="0">
                    <a:srgbClr val="000000">
                      <a:alpha val="43137"/>
                    </a:srgbClr>
                  </a:outerShdw>
                </a:effectLst>
                <a:latin typeface="微软雅黑"/>
                <a:ea typeface="微软雅黑"/>
                <a:cs typeface="微软雅黑"/>
                <a:sym typeface="微软雅黑"/>
              </a:defRPr>
            </a:pPr>
            <a:r>
              <a:t> 「 微软Office文档 」</a:t>
            </a:r>
          </a:p>
        </p:txBody>
      </p:sp>
      <p:sp>
        <p:nvSpPr>
          <p:cNvPr id="236" name="文本框 17"/>
          <p:cNvSpPr txBox="1"/>
          <p:nvPr/>
        </p:nvSpPr>
        <p:spPr>
          <a:xfrm>
            <a:off x="4922074" y="5138739"/>
            <a:ext cx="2347845" cy="94487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algn="ctr">
              <a:lnSpc>
                <a:spcPct val="140000"/>
              </a:lnSpc>
              <a:defRPr sz="2000">
                <a:solidFill>
                  <a:srgbClr val="FFFFFF">
                    <a:alpha val="77000"/>
                  </a:srgbClr>
                </a:solidFill>
                <a:effectLst>
                  <a:outerShdw blurRad="38100" dist="38100" dir="2700000" rotWithShape="0">
                    <a:srgbClr val="000000">
                      <a:alpha val="43137"/>
                    </a:srgbClr>
                  </a:outerShdw>
                </a:effectLst>
                <a:latin typeface="微软雅黑"/>
                <a:ea typeface="微软雅黑"/>
                <a:cs typeface="微软雅黑"/>
                <a:sym typeface="微软雅黑"/>
              </a:defRPr>
            </a:pPr>
            <a:r>
              <a:t>让你的文档会说话</a:t>
            </a:r>
          </a:p>
          <a:p>
            <a:pPr algn="ctr">
              <a:lnSpc>
                <a:spcPct val="140000"/>
              </a:lnSpc>
              <a:defRPr sz="2000" b="1">
                <a:solidFill>
                  <a:srgbClr val="FFFFFF"/>
                </a:solidFill>
                <a:effectLst>
                  <a:outerShdw blurRad="38100" dist="38100" dir="2700000" rotWithShape="0">
                    <a:srgbClr val="000000">
                      <a:alpha val="43137"/>
                    </a:srgbClr>
                  </a:outerShdw>
                </a:effectLst>
                <a:latin typeface="微软雅黑"/>
                <a:ea typeface="微软雅黑"/>
                <a:cs typeface="微软雅黑"/>
                <a:sym typeface="微软雅黑"/>
              </a:defRPr>
            </a:pPr>
            <a:r>
              <a:t> 「 微软听听文档 」</a:t>
            </a:r>
          </a:p>
        </p:txBody>
      </p:sp>
      <p:sp>
        <p:nvSpPr>
          <p:cNvPr id="237" name="文本框 18"/>
          <p:cNvSpPr txBox="1"/>
          <p:nvPr/>
        </p:nvSpPr>
        <p:spPr>
          <a:xfrm>
            <a:off x="8660565" y="5138739"/>
            <a:ext cx="2460706" cy="94487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algn="ctr">
              <a:lnSpc>
                <a:spcPct val="140000"/>
              </a:lnSpc>
              <a:defRPr sz="2000">
                <a:solidFill>
                  <a:srgbClr val="FFFFFF">
                    <a:alpha val="77000"/>
                  </a:srgbClr>
                </a:solidFill>
                <a:effectLst>
                  <a:outerShdw blurRad="38100" dist="38100" dir="2700000" rotWithShape="0">
                    <a:srgbClr val="000000">
                      <a:alpha val="43137"/>
                    </a:srgbClr>
                  </a:outerShdw>
                </a:effectLst>
                <a:latin typeface="微软雅黑"/>
                <a:ea typeface="微软雅黑"/>
                <a:cs typeface="微软雅黑"/>
                <a:sym typeface="微软雅黑"/>
              </a:defRPr>
            </a:pPr>
            <a:r>
              <a:t>你的文档创作小助手</a:t>
            </a:r>
          </a:p>
          <a:p>
            <a:pPr algn="ctr">
              <a:lnSpc>
                <a:spcPct val="140000"/>
              </a:lnSpc>
              <a:defRPr sz="2000" b="1">
                <a:solidFill>
                  <a:srgbClr val="FFFFFF"/>
                </a:solidFill>
                <a:effectLst>
                  <a:outerShdw blurRad="38100" dist="38100" dir="2700000" rotWithShape="0">
                    <a:srgbClr val="000000">
                      <a:alpha val="43137"/>
                    </a:srgbClr>
                  </a:outerShdw>
                </a:effectLst>
                <a:latin typeface="微软雅黑"/>
                <a:ea typeface="微软雅黑"/>
                <a:cs typeface="微软雅黑"/>
                <a:sym typeface="微软雅黑"/>
              </a:defRPr>
            </a:pPr>
            <a:r>
              <a:t> 「 微软小蜜 」</a:t>
            </a:r>
          </a:p>
        </p:txBody>
      </p:sp>
      <p:sp>
        <p:nvSpPr>
          <p:cNvPr id="238" name="直接连接符 19"/>
          <p:cNvSpPr/>
          <p:nvPr/>
        </p:nvSpPr>
        <p:spPr>
          <a:xfrm>
            <a:off x="4198033" y="5330647"/>
            <a:ext cx="4" cy="653146"/>
          </a:xfrm>
          <a:prstGeom prst="line">
            <a:avLst/>
          </a:prstGeom>
          <a:ln w="6350">
            <a:solidFill>
              <a:srgbClr val="FFFFFF"/>
            </a:solidFill>
            <a:prstDash val="dash"/>
            <a:miter/>
          </a:ln>
        </p:spPr>
        <p:txBody>
          <a:bodyPr lIns="45718" tIns="45718" rIns="45718" bIns="45718"/>
          <a:lstStyle/>
          <a:p>
            <a:endParaRPr/>
          </a:p>
        </p:txBody>
      </p:sp>
      <p:sp>
        <p:nvSpPr>
          <p:cNvPr id="239" name="直接连接符 20"/>
          <p:cNvSpPr/>
          <p:nvPr/>
        </p:nvSpPr>
        <p:spPr>
          <a:xfrm>
            <a:off x="7976213" y="5330647"/>
            <a:ext cx="3" cy="653146"/>
          </a:xfrm>
          <a:prstGeom prst="line">
            <a:avLst/>
          </a:prstGeom>
          <a:ln w="6350">
            <a:solidFill>
              <a:srgbClr val="FFFFFF"/>
            </a:solidFill>
            <a:prstDash val="dash"/>
            <a:miter/>
          </a:ln>
        </p:spPr>
        <p:txBody>
          <a:bodyPr lIns="45718" tIns="45718" rIns="45718" bIns="45718"/>
          <a:lstStyle/>
          <a:p>
            <a:endParaRPr/>
          </a:p>
        </p:txBody>
      </p:sp>
      <p:pic>
        <p:nvPicPr>
          <p:cNvPr id="240" name="图片 21" descr="图片 21">
            <a:hlinkClick r:id="rId5"/>
          </p:cNvPr>
          <p:cNvPicPr>
            <a:picLocks noChangeAspect="1"/>
          </p:cNvPicPr>
          <p:nvPr/>
        </p:nvPicPr>
        <p:blipFill>
          <a:blip r:embed="rId6">
            <a:extLst/>
          </a:blip>
          <a:stretch>
            <a:fillRect/>
          </a:stretch>
        </p:blipFill>
        <p:spPr>
          <a:xfrm>
            <a:off x="5239656" y="6345797"/>
            <a:ext cx="1712689" cy="226077"/>
          </a:xfrm>
          <a:prstGeom prst="rect">
            <a:avLst/>
          </a:prstGeom>
          <a:ln w="12700">
            <a:miter lim="400000"/>
          </a:ln>
        </p:spPr>
      </p:pic>
      <p:sp>
        <p:nvSpPr>
          <p:cNvPr id="241"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标注页">
    <p:bg>
      <p:bgPr>
        <a:solidFill>
          <a:srgbClr val="E73A1C"/>
        </a:solidFill>
        <a:effectLst/>
      </p:bgPr>
    </p:bg>
    <p:spTree>
      <p:nvGrpSpPr>
        <p:cNvPr id="1" name=""/>
        <p:cNvGrpSpPr/>
        <p:nvPr/>
      </p:nvGrpSpPr>
      <p:grpSpPr>
        <a:xfrm>
          <a:off x="0" y="0"/>
          <a:ext cx="0" cy="0"/>
          <a:chOff x="0" y="0"/>
          <a:chExt cx="0" cy="0"/>
        </a:xfrm>
      </p:grpSpPr>
      <p:sp>
        <p:nvSpPr>
          <p:cNvPr id="248" name="矩形 5"/>
          <p:cNvSpPr txBox="1"/>
          <p:nvPr/>
        </p:nvSpPr>
        <p:spPr>
          <a:xfrm>
            <a:off x="440601" y="759871"/>
            <a:ext cx="561337" cy="408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defTabSz="609584">
              <a:defRPr>
                <a:solidFill>
                  <a:srgbClr val="FFFFFF"/>
                </a:solidFill>
                <a:latin typeface="微软雅黑"/>
                <a:ea typeface="微软雅黑"/>
                <a:cs typeface="微软雅黑"/>
                <a:sym typeface="微软雅黑"/>
              </a:defRPr>
            </a:lvl1pPr>
          </a:lstStyle>
          <a:p>
            <a:r>
              <a:t>标注</a:t>
            </a:r>
          </a:p>
        </p:txBody>
      </p:sp>
      <p:sp>
        <p:nvSpPr>
          <p:cNvPr id="249" name="矩形 10"/>
          <p:cNvSpPr txBox="1"/>
          <p:nvPr/>
        </p:nvSpPr>
        <p:spPr>
          <a:xfrm>
            <a:off x="2572589" y="759870"/>
            <a:ext cx="1402004" cy="358139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609584">
              <a:lnSpc>
                <a:spcPct val="130000"/>
              </a:lnSpc>
              <a:defRPr sz="1400">
                <a:solidFill>
                  <a:srgbClr val="FFFFFF"/>
                </a:solidFill>
                <a:latin typeface="微软雅黑"/>
                <a:ea typeface="微软雅黑"/>
                <a:cs typeface="微软雅黑"/>
                <a:sym typeface="微软雅黑"/>
              </a:defRPr>
            </a:pPr>
            <a:r>
              <a:t>字体使用 </a:t>
            </a: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r>
              <a:t>行距</a:t>
            </a: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r>
              <a:t>背景图片出处</a:t>
            </a: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r>
              <a:t>声明</a:t>
            </a:r>
          </a:p>
        </p:txBody>
      </p:sp>
      <p:sp>
        <p:nvSpPr>
          <p:cNvPr id="250" name="矩形 11"/>
          <p:cNvSpPr txBox="1"/>
          <p:nvPr/>
        </p:nvSpPr>
        <p:spPr>
          <a:xfrm>
            <a:off x="4153010" y="759872"/>
            <a:ext cx="7074346" cy="4447536"/>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914400">
              <a:lnSpc>
                <a:spcPct val="130000"/>
              </a:lnSpc>
              <a:defRPr sz="1400">
                <a:solidFill>
                  <a:srgbClr val="FFFFFF"/>
                </a:solidFill>
                <a:latin typeface="微软雅黑"/>
                <a:ea typeface="微软雅黑"/>
                <a:cs typeface="微软雅黑"/>
                <a:sym typeface="微软雅黑"/>
              </a:defRPr>
            </a:pPr>
            <a:r>
              <a:t>英文 </a:t>
            </a:r>
            <a:r>
              <a:rPr>
                <a:latin typeface="Segoe UI Light"/>
                <a:ea typeface="Segoe UI Light"/>
                <a:cs typeface="Segoe UI Light"/>
                <a:sym typeface="Segoe UI Light"/>
              </a:rPr>
              <a:t>Calibri</a:t>
            </a:r>
          </a:p>
          <a:p>
            <a:pPr defTabSz="609584">
              <a:lnSpc>
                <a:spcPct val="130000"/>
              </a:lnSpc>
              <a:defRPr sz="1400">
                <a:solidFill>
                  <a:srgbClr val="FFFFFF"/>
                </a:solidFill>
                <a:latin typeface="Segoe UI Light"/>
                <a:ea typeface="Segoe UI Light"/>
                <a:cs typeface="Segoe UI Light"/>
                <a:sym typeface="Segoe UI Light"/>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r>
              <a:t>中文 微软雅黑</a:t>
            </a: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endParaRPr>
              <a:latin typeface="Segoe UI Light"/>
              <a:ea typeface="Segoe UI Light"/>
              <a:cs typeface="Segoe UI Light"/>
              <a:sym typeface="Segoe UI Light"/>
            </a:endParaRPr>
          </a:p>
          <a:p>
            <a:pPr defTabSz="609584">
              <a:lnSpc>
                <a:spcPct val="130000"/>
              </a:lnSpc>
              <a:defRPr sz="1400">
                <a:solidFill>
                  <a:srgbClr val="FFFFFF"/>
                </a:solidFill>
                <a:latin typeface="微软雅黑"/>
                <a:ea typeface="微软雅黑"/>
                <a:cs typeface="微软雅黑"/>
                <a:sym typeface="微软雅黑"/>
              </a:defRPr>
            </a:pPr>
            <a:r>
              <a:t>正文 </a:t>
            </a:r>
            <a:r>
              <a:rPr>
                <a:latin typeface="Segoe UI Light"/>
                <a:ea typeface="Segoe UI Light"/>
                <a:cs typeface="Segoe UI Light"/>
                <a:sym typeface="Segoe UI Light"/>
              </a:rPr>
              <a:t>1.3</a:t>
            </a:r>
          </a:p>
          <a:p>
            <a:pPr defTabSz="609584">
              <a:lnSpc>
                <a:spcPct val="130000"/>
              </a:lnSpc>
              <a:defRPr sz="1400">
                <a:solidFill>
                  <a:srgbClr val="FFFFFF"/>
                </a:solidFill>
                <a:latin typeface="Segoe UI Light"/>
                <a:ea typeface="Segoe UI Light"/>
                <a:cs typeface="Segoe UI Light"/>
                <a:sym typeface="Segoe UI Light"/>
              </a:defRPr>
            </a:pPr>
            <a:endParaRPr>
              <a:latin typeface="Segoe UI Light"/>
              <a:ea typeface="Segoe UI Light"/>
              <a:cs typeface="Segoe UI Light"/>
              <a:sym typeface="Segoe UI Light"/>
            </a:endParaRPr>
          </a:p>
          <a:p>
            <a:pPr defTabSz="609584">
              <a:lnSpc>
                <a:spcPct val="130000"/>
              </a:lnSpc>
              <a:defRPr sz="1400">
                <a:solidFill>
                  <a:srgbClr val="FFFFFF"/>
                </a:solidFill>
                <a:latin typeface="Segoe UI Light"/>
                <a:ea typeface="Segoe UI Light"/>
                <a:cs typeface="Segoe UI Light"/>
                <a:sym typeface="Segoe UI Light"/>
              </a:defRPr>
            </a:pPr>
            <a:endParaRPr>
              <a:latin typeface="Segoe UI Light"/>
              <a:ea typeface="Segoe UI Light"/>
              <a:cs typeface="Segoe UI Light"/>
              <a:sym typeface="Segoe UI Light"/>
            </a:endParaRPr>
          </a:p>
          <a:p>
            <a:pPr defTabSz="609584">
              <a:lnSpc>
                <a:spcPct val="130000"/>
              </a:lnSpc>
              <a:defRPr sz="1400">
                <a:solidFill>
                  <a:srgbClr val="FFFFFF"/>
                </a:solidFill>
                <a:latin typeface="Segoe UI Light"/>
                <a:ea typeface="Segoe UI Light"/>
                <a:cs typeface="Segoe UI Light"/>
                <a:sym typeface="Segoe UI Light"/>
              </a:defRPr>
            </a:pPr>
            <a:r>
              <a:t>cn.bing.com</a:t>
            </a:r>
          </a:p>
          <a:p>
            <a:pPr defTabSz="609584">
              <a:lnSpc>
                <a:spcPct val="130000"/>
              </a:lnSpc>
              <a:defRPr sz="1400">
                <a:solidFill>
                  <a:srgbClr val="FFFFFF"/>
                </a:solidFill>
                <a:latin typeface="Segoe UI Light"/>
                <a:ea typeface="Segoe UI Light"/>
                <a:cs typeface="Segoe UI Light"/>
                <a:sym typeface="Segoe UI Light"/>
              </a:defRPr>
            </a:pPr>
            <a:endParaRPr/>
          </a:p>
          <a:p>
            <a:pPr defTabSz="609584">
              <a:lnSpc>
                <a:spcPct val="130000"/>
              </a:lnSpc>
              <a:defRPr sz="1400">
                <a:solidFill>
                  <a:srgbClr val="FFFFFF"/>
                </a:solidFill>
                <a:latin typeface="Segoe UI Light"/>
                <a:ea typeface="Segoe UI Light"/>
                <a:cs typeface="Segoe UI Light"/>
                <a:sym typeface="Segoe UI Light"/>
              </a:defRPr>
            </a:pPr>
            <a:endParaRPr/>
          </a:p>
          <a:p>
            <a:pPr defTabSz="609584">
              <a:lnSpc>
                <a:spcPct val="130000"/>
              </a:lnSpc>
              <a:defRPr sz="1300">
                <a:solidFill>
                  <a:srgbClr val="FFFFFF"/>
                </a:solidFill>
                <a:latin typeface="微软雅黑"/>
                <a:ea typeface="微软雅黑"/>
                <a:cs typeface="微软雅黑"/>
                <a:sym typeface="微软雅黑"/>
              </a:defRPr>
            </a:pPr>
            <a:r>
              <a:t>本网站所提供的任何信息内容（包括但不限于 </a:t>
            </a:r>
            <a:r>
              <a:rPr>
                <a:latin typeface="Segoe UI Light"/>
                <a:ea typeface="Segoe UI Light"/>
                <a:cs typeface="Segoe UI Light"/>
                <a:sym typeface="Segoe UI Light"/>
              </a:rPr>
              <a:t>PPT </a:t>
            </a:r>
            <a:r>
              <a:t>模板、</a:t>
            </a:r>
            <a:r>
              <a:rPr>
                <a:latin typeface="Segoe UI Light"/>
                <a:ea typeface="Segoe UI Light"/>
                <a:cs typeface="Segoe UI Light"/>
                <a:sym typeface="Segoe UI Light"/>
              </a:rPr>
              <a:t>Word </a:t>
            </a:r>
            <a:r>
              <a:t>文档、</a:t>
            </a:r>
            <a:r>
              <a:rPr>
                <a:latin typeface="Segoe UI Light"/>
                <a:ea typeface="Segoe UI Light"/>
                <a:cs typeface="Segoe UI Light"/>
                <a:sym typeface="Segoe UI Light"/>
              </a:rPr>
              <a:t>Excel </a:t>
            </a:r>
            <a:r>
              <a:t>图表、图片素材等）均受《中华人民共和国著作权法》、《信息网络传播权保护条例》及其他适用的法律法规的保护，未经权利人书面明确授权，信息内容的任何部分</a:t>
            </a:r>
            <a:r>
              <a:rPr>
                <a:latin typeface="Century Gothic"/>
                <a:ea typeface="Century Gothic"/>
                <a:cs typeface="Century Gothic"/>
                <a:sym typeface="Century Gothic"/>
              </a:rPr>
              <a:t>(</a:t>
            </a:r>
            <a:r>
              <a:t>包括图片或图表</a:t>
            </a:r>
            <a:r>
              <a:rPr>
                <a:latin typeface="Century Gothic"/>
                <a:ea typeface="Century Gothic"/>
                <a:cs typeface="Century Gothic"/>
                <a:sym typeface="Century Gothic"/>
              </a:rPr>
              <a:t>)</a:t>
            </a:r>
            <a:r>
              <a:t>不得被全部或部分的复制、传播、销售，否则将承担法律责任。</a:t>
            </a:r>
          </a:p>
        </p:txBody>
      </p:sp>
      <p:sp>
        <p:nvSpPr>
          <p:cNvPr id="251" name="矩形 12"/>
          <p:cNvSpPr txBox="1"/>
          <p:nvPr/>
        </p:nvSpPr>
        <p:spPr>
          <a:xfrm>
            <a:off x="440601" y="182445"/>
            <a:ext cx="758187" cy="243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defTabSz="609584">
              <a:defRPr sz="1000">
                <a:solidFill>
                  <a:srgbClr val="FFFFFF"/>
                </a:solidFill>
                <a:latin typeface="Segoe UI Light"/>
                <a:ea typeface="Segoe UI Light"/>
                <a:cs typeface="Segoe UI Light"/>
                <a:sym typeface="Segoe UI Light"/>
              </a:defRPr>
            </a:lvl1pPr>
          </a:lstStyle>
          <a:p>
            <a:r>
              <a:t>OfficePLUS</a:t>
            </a:r>
          </a:p>
        </p:txBody>
      </p:sp>
      <p:sp>
        <p:nvSpPr>
          <p:cNvPr id="252"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259" name="Google Shape;10;p1"/>
          <p:cNvSpPr txBox="1"/>
          <p:nvPr/>
        </p:nvSpPr>
        <p:spPr>
          <a:xfrm>
            <a:off x="8325228" y="6545425"/>
            <a:ext cx="775139" cy="231867"/>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p>
            <a:pPr defTabSz="914400">
              <a:defRPr sz="100">
                <a:solidFill>
                  <a:srgbClr val="FFFFFF"/>
                </a:solidFill>
                <a:latin typeface="Calibri"/>
                <a:ea typeface="Calibri"/>
                <a:cs typeface="Calibri"/>
                <a:sym typeface="Calibri"/>
              </a:defRPr>
            </a:pPr>
            <a:r>
              <a:t>PPT模板下载：www.1ppt.com/moban/     行业PPT模板：www.1ppt.com/hangye/ </a:t>
            </a:r>
          </a:p>
          <a:p>
            <a:pPr defTabSz="914400">
              <a:defRPr sz="100">
                <a:solidFill>
                  <a:srgbClr val="FFFFFF"/>
                </a:solidFill>
                <a:latin typeface="Calibri"/>
                <a:ea typeface="Calibri"/>
                <a:cs typeface="Calibri"/>
                <a:sym typeface="Calibri"/>
              </a:defRPr>
            </a:pPr>
            <a:r>
              <a:t>节日PPT模板：www.1ppt.com/jieri/           PPT素材下载：www.1ppt.com/sucai/</a:t>
            </a:r>
          </a:p>
          <a:p>
            <a:pPr defTabSz="914400">
              <a:defRPr sz="100">
                <a:solidFill>
                  <a:srgbClr val="FFFFFF"/>
                </a:solidFill>
                <a:latin typeface="Calibri"/>
                <a:ea typeface="Calibri"/>
                <a:cs typeface="Calibri"/>
                <a:sym typeface="Calibri"/>
              </a:defRPr>
            </a:pPr>
            <a:r>
              <a:t>PPT背景图片：www.1ppt.com/beijing/      PPT图表下载：www.1ppt.com/tubiao/      </a:t>
            </a:r>
          </a:p>
          <a:p>
            <a:pPr defTabSz="914400">
              <a:defRPr sz="100">
                <a:solidFill>
                  <a:srgbClr val="FFFFFF"/>
                </a:solidFill>
                <a:latin typeface="Calibri"/>
                <a:ea typeface="Calibri"/>
                <a:cs typeface="Calibri"/>
                <a:sym typeface="Calibri"/>
              </a:defRPr>
            </a:pPr>
            <a:r>
              <a:t>优秀PPT下载：www.1ppt.com/xiazai/        PPT教程： www.1ppt.com/powerpoint/      </a:t>
            </a:r>
          </a:p>
          <a:p>
            <a:pPr defTabSz="914400">
              <a:defRPr sz="100">
                <a:solidFill>
                  <a:srgbClr val="FFFFFF"/>
                </a:solidFill>
                <a:latin typeface="Calibri"/>
                <a:ea typeface="Calibri"/>
                <a:cs typeface="Calibri"/>
                <a:sym typeface="Calibri"/>
              </a:defRPr>
            </a:pPr>
            <a:r>
              <a:t>Word教程： www.1ppt.com/word/              Excel教程：www.1ppt.com/excel/  </a:t>
            </a:r>
          </a:p>
          <a:p>
            <a:pPr defTabSz="914400">
              <a:defRPr sz="100">
                <a:solidFill>
                  <a:srgbClr val="FFFFFF"/>
                </a:solidFill>
                <a:latin typeface="Calibri"/>
                <a:ea typeface="Calibri"/>
                <a:cs typeface="Calibri"/>
                <a:sym typeface="Calibri"/>
              </a:defRPr>
            </a:pPr>
            <a:r>
              <a:t>资料下载：www.1ppt.com/ziliao/                PPT课件下载：www.1ppt.com/kejian/ </a:t>
            </a:r>
          </a:p>
          <a:p>
            <a:pPr defTabSz="914400">
              <a:defRPr sz="100">
                <a:solidFill>
                  <a:srgbClr val="FFFFFF"/>
                </a:solidFill>
                <a:latin typeface="Calibri"/>
                <a:ea typeface="Calibri"/>
                <a:cs typeface="Calibri"/>
                <a:sym typeface="Calibri"/>
              </a:defRPr>
            </a:pPr>
            <a:r>
              <a:t>范文下载：www.1ppt.com/fanwen/             试卷下载：www.1ppt.com/shiti/  </a:t>
            </a:r>
          </a:p>
          <a:p>
            <a:pPr defTabSz="914400">
              <a:defRPr sz="100">
                <a:solidFill>
                  <a:srgbClr val="FFFFFF"/>
                </a:solidFill>
                <a:latin typeface="Calibri"/>
                <a:ea typeface="Calibri"/>
                <a:cs typeface="Calibri"/>
                <a:sym typeface="Calibri"/>
              </a:defRPr>
            </a:pPr>
            <a:r>
              <a:t>教案下载：www.1ppt.com/jiaoan/        </a:t>
            </a:r>
          </a:p>
          <a:p>
            <a:pPr defTabSz="914400">
              <a:defRPr sz="100">
                <a:solidFill>
                  <a:srgbClr val="FFFFFF"/>
                </a:solidFill>
                <a:latin typeface="Calibri"/>
                <a:ea typeface="Calibri"/>
                <a:cs typeface="Calibri"/>
                <a:sym typeface="Calibri"/>
              </a:defRPr>
            </a:pPr>
            <a:r>
              <a:t>字体下载：www.1ppt.com/ziti/</a:t>
            </a:r>
          </a:p>
          <a:p>
            <a:pPr defTabSz="914400">
              <a:defRPr sz="100">
                <a:solidFill>
                  <a:srgbClr val="FFFFFF"/>
                </a:solidFill>
                <a:latin typeface="Calibri"/>
                <a:ea typeface="Calibri"/>
                <a:cs typeface="Calibri"/>
                <a:sym typeface="Calibri"/>
              </a:defRPr>
            </a:pPr>
            <a:r>
              <a:t> </a:t>
            </a:r>
          </a:p>
        </p:txBody>
      </p:sp>
      <p:pic>
        <p:nvPicPr>
          <p:cNvPr id="260" name="Google Shape;11;p1" descr="Google Shape;11;p1"/>
          <p:cNvPicPr>
            <a:picLocks noChangeAspect="1"/>
          </p:cNvPicPr>
          <p:nvPr/>
        </p:nvPicPr>
        <p:blipFill>
          <a:blip r:embed="rId2">
            <a:extLst/>
          </a:blip>
          <a:stretch>
            <a:fillRect/>
          </a:stretch>
        </p:blipFill>
        <p:spPr>
          <a:xfrm>
            <a:off x="0" y="0"/>
            <a:ext cx="12192000" cy="6858000"/>
          </a:xfrm>
          <a:prstGeom prst="rect">
            <a:avLst/>
          </a:prstGeom>
          <a:ln w="12700">
            <a:miter lim="400000"/>
          </a:ln>
        </p:spPr>
      </p:pic>
      <p:sp>
        <p:nvSpPr>
          <p:cNvPr id="261" name="幻燈片編號"/>
          <p:cNvSpPr txBox="1">
            <a:spLocks noGrp="1"/>
          </p:cNvSpPr>
          <p:nvPr>
            <p:ph type="sldNum" sz="quarter" idx="2"/>
          </p:nvPr>
        </p:nvSpPr>
        <p:spPr>
          <a:xfrm>
            <a:off x="8463948" y="6224225"/>
            <a:ext cx="273652" cy="264251"/>
          </a:xfrm>
          <a:prstGeom prst="rect">
            <a:avLst/>
          </a:prstGeom>
        </p:spPr>
        <p:txBody>
          <a:bodyPr/>
          <a:lstStyle>
            <a:lvl1pPr defTabSz="914400">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268"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269" name="Google Shape;163;p37" descr="Google Shape;163;p37"/>
          <p:cNvPicPr>
            <a:picLocks noChangeAspect="1"/>
          </p:cNvPicPr>
          <p:nvPr/>
        </p:nvPicPr>
        <p:blipFill>
          <a:blip r:embed="rId3">
            <a:extLst/>
          </a:blip>
          <a:stretch>
            <a:fillRect/>
          </a:stretch>
        </p:blipFill>
        <p:spPr>
          <a:xfrm>
            <a:off x="171448" y="190500"/>
            <a:ext cx="11849103" cy="6477002"/>
          </a:xfrm>
          <a:prstGeom prst="rect">
            <a:avLst/>
          </a:prstGeom>
          <a:ln w="12700">
            <a:miter lim="400000"/>
          </a:ln>
        </p:spPr>
      </p:pic>
      <p:sp>
        <p:nvSpPr>
          <p:cNvPr id="270" name="幻燈片編號"/>
          <p:cNvSpPr txBox="1">
            <a:spLocks noGrp="1"/>
          </p:cNvSpPr>
          <p:nvPr>
            <p:ph type="sldNum" sz="quarter" idx="2"/>
          </p:nvPr>
        </p:nvSpPr>
        <p:spPr>
          <a:xfrm>
            <a:off x="8463948" y="6224225"/>
            <a:ext cx="273652" cy="264251"/>
          </a:xfrm>
          <a:prstGeom prst="rect">
            <a:avLst/>
          </a:prstGeom>
        </p:spPr>
        <p:txBody>
          <a:bodyPr/>
          <a:lstStyle>
            <a:lvl1pPr defTabSz="914400">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封面页">
    <p:spTree>
      <p:nvGrpSpPr>
        <p:cNvPr id="1" name=""/>
        <p:cNvGrpSpPr/>
        <p:nvPr/>
      </p:nvGrpSpPr>
      <p:grpSpPr>
        <a:xfrm>
          <a:off x="0" y="0"/>
          <a:ext cx="0" cy="0"/>
          <a:chOff x="0" y="0"/>
          <a:chExt cx="0" cy="0"/>
        </a:xfrm>
      </p:grpSpPr>
      <p:sp>
        <p:nvSpPr>
          <p:cNvPr id="277" name="直接连接符 1"/>
          <p:cNvSpPr/>
          <p:nvPr/>
        </p:nvSpPr>
        <p:spPr>
          <a:xfrm>
            <a:off x="3410856" y="3973162"/>
            <a:ext cx="5370290" cy="1"/>
          </a:xfrm>
          <a:prstGeom prst="line">
            <a:avLst/>
          </a:prstGeom>
          <a:ln w="6350">
            <a:solidFill>
              <a:schemeClr val="accent2"/>
            </a:solidFill>
            <a:miter/>
          </a:ln>
        </p:spPr>
        <p:txBody>
          <a:bodyPr lIns="45718" tIns="45718" rIns="45718" bIns="45718"/>
          <a:lstStyle/>
          <a:p>
            <a:endParaRPr/>
          </a:p>
        </p:txBody>
      </p:sp>
      <p:sp>
        <p:nvSpPr>
          <p:cNvPr id="278" name="直接连接符 2"/>
          <p:cNvSpPr/>
          <p:nvPr/>
        </p:nvSpPr>
        <p:spPr>
          <a:xfrm>
            <a:off x="3410856" y="4826248"/>
            <a:ext cx="5370290" cy="1"/>
          </a:xfrm>
          <a:prstGeom prst="line">
            <a:avLst/>
          </a:prstGeom>
          <a:ln w="6350">
            <a:solidFill>
              <a:schemeClr val="accent2"/>
            </a:solidFill>
            <a:miter/>
          </a:ln>
        </p:spPr>
        <p:txBody>
          <a:bodyPr lIns="45718" tIns="45718" rIns="45718" bIns="45718"/>
          <a:lstStyle/>
          <a:p>
            <a:endParaRPr/>
          </a:p>
        </p:txBody>
      </p:sp>
      <p:sp>
        <p:nvSpPr>
          <p:cNvPr id="279" name="六边形 7"/>
          <p:cNvSpPr/>
          <p:nvPr/>
        </p:nvSpPr>
        <p:spPr>
          <a:xfrm rot="5400000">
            <a:off x="5185233" y="1679824"/>
            <a:ext cx="1821535" cy="166932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949" y="0"/>
                </a:lnTo>
                <a:lnTo>
                  <a:pt x="16651" y="0"/>
                </a:lnTo>
                <a:lnTo>
                  <a:pt x="21600" y="10800"/>
                </a:lnTo>
                <a:lnTo>
                  <a:pt x="16651" y="21600"/>
                </a:lnTo>
                <a:lnTo>
                  <a:pt x="4949" y="21600"/>
                </a:lnTo>
                <a:close/>
              </a:path>
            </a:pathLst>
          </a:cu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280" name="六边形 8"/>
          <p:cNvSpPr/>
          <p:nvPr/>
        </p:nvSpPr>
        <p:spPr>
          <a:xfrm rot="3044592">
            <a:off x="5141314" y="1654091"/>
            <a:ext cx="1909374" cy="174981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949" y="0"/>
                </a:lnTo>
                <a:lnTo>
                  <a:pt x="16651" y="0"/>
                </a:lnTo>
                <a:lnTo>
                  <a:pt x="21600" y="10800"/>
                </a:lnTo>
                <a:lnTo>
                  <a:pt x="16651" y="21600"/>
                </a:lnTo>
                <a:lnTo>
                  <a:pt x="4949" y="21600"/>
                </a:lnTo>
                <a:close/>
              </a:path>
            </a:pathLst>
          </a:custGeom>
          <a:solidFill>
            <a:schemeClr val="accent2"/>
          </a:solidFill>
          <a:ln w="12700">
            <a:solidFill>
              <a:schemeClr val="accent1"/>
            </a:solidFill>
            <a:miter/>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281" name="直接连接符 10"/>
          <p:cNvSpPr/>
          <p:nvPr/>
        </p:nvSpPr>
        <p:spPr>
          <a:xfrm flipH="1">
            <a:off x="7249999" y="1446253"/>
            <a:ext cx="1149001" cy="743438"/>
          </a:xfrm>
          <a:prstGeom prst="line">
            <a:avLst/>
          </a:prstGeom>
          <a:ln w="6350">
            <a:solidFill>
              <a:schemeClr val="accent2"/>
            </a:solidFill>
            <a:miter/>
          </a:ln>
        </p:spPr>
        <p:txBody>
          <a:bodyPr lIns="45718" tIns="45718" rIns="45718" bIns="45718"/>
          <a:lstStyle/>
          <a:p>
            <a:endParaRPr/>
          </a:p>
        </p:txBody>
      </p:sp>
      <p:sp>
        <p:nvSpPr>
          <p:cNvPr id="282" name="直接连接符 11"/>
          <p:cNvSpPr/>
          <p:nvPr/>
        </p:nvSpPr>
        <p:spPr>
          <a:xfrm flipH="1">
            <a:off x="3727403" y="2514484"/>
            <a:ext cx="1149001" cy="743439"/>
          </a:xfrm>
          <a:prstGeom prst="line">
            <a:avLst/>
          </a:prstGeom>
          <a:ln w="6350">
            <a:solidFill>
              <a:schemeClr val="accent2"/>
            </a:solidFill>
            <a:miter/>
          </a:ln>
        </p:spPr>
        <p:txBody>
          <a:bodyPr lIns="45718" tIns="45718" rIns="45718" bIns="45718"/>
          <a:lstStyle/>
          <a:p>
            <a:endParaRPr/>
          </a:p>
        </p:txBody>
      </p:sp>
      <p:sp>
        <p:nvSpPr>
          <p:cNvPr id="283" name="內文層級一…"/>
          <p:cNvSpPr txBox="1">
            <a:spLocks noGrp="1"/>
          </p:cNvSpPr>
          <p:nvPr>
            <p:ph type="body" sz="quarter" idx="1"/>
          </p:nvPr>
        </p:nvSpPr>
        <p:spPr>
          <a:xfrm>
            <a:off x="4999830" y="2131884"/>
            <a:ext cx="2192341" cy="923334"/>
          </a:xfrm>
          <a:prstGeom prst="rect">
            <a:avLst/>
          </a:prstGeom>
        </p:spPr>
        <p:txBody>
          <a:bodyPr>
            <a:normAutofit/>
          </a:bodyPr>
          <a:lstStyle>
            <a:lvl1pPr marL="0" indent="0" algn="ctr">
              <a:buSzTx/>
              <a:buFontTx/>
              <a:buNone/>
              <a:defRPr sz="6000" b="1">
                <a:solidFill>
                  <a:srgbClr val="FFFFFF"/>
                </a:solidFill>
              </a:defRPr>
            </a:lvl1pPr>
            <a:lvl2pPr marL="1028700" indent="-571500" algn="ctr">
              <a:buFontTx/>
              <a:defRPr sz="6000" b="1">
                <a:solidFill>
                  <a:srgbClr val="FFFFFF"/>
                </a:solidFill>
              </a:defRPr>
            </a:lvl2pPr>
            <a:lvl3pPr marL="1600200" indent="-685800" algn="ctr">
              <a:buFontTx/>
              <a:defRPr sz="6000" b="1">
                <a:solidFill>
                  <a:srgbClr val="FFFFFF"/>
                </a:solidFill>
              </a:defRPr>
            </a:lvl3pPr>
            <a:lvl4pPr marL="2133600" indent="-762000" algn="ctr">
              <a:buFontTx/>
              <a:defRPr sz="6000" b="1">
                <a:solidFill>
                  <a:srgbClr val="FFFFFF"/>
                </a:solidFill>
              </a:defRPr>
            </a:lvl4pPr>
            <a:lvl5pPr marL="2590800" indent="-762000" algn="ctr">
              <a:buFontTx/>
              <a:defRPr sz="6000" b="1">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284" name="文本占位符 13"/>
          <p:cNvSpPr>
            <a:spLocks noGrp="1"/>
          </p:cNvSpPr>
          <p:nvPr>
            <p:ph type="body" sz="quarter" idx="13"/>
          </p:nvPr>
        </p:nvSpPr>
        <p:spPr>
          <a:xfrm>
            <a:off x="3089247" y="4048840"/>
            <a:ext cx="6013506" cy="701734"/>
          </a:xfrm>
          <a:prstGeom prst="rect">
            <a:avLst/>
          </a:prstGeom>
        </p:spPr>
        <p:txBody>
          <a:bodyPr>
            <a:normAutofit/>
          </a:bodyPr>
          <a:lstStyle/>
          <a:p>
            <a:endParaRPr/>
          </a:p>
        </p:txBody>
      </p:sp>
      <p:sp>
        <p:nvSpPr>
          <p:cNvPr id="285"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292" name="Google Shape;49;p13" descr="Google Shape;49;p13"/>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293" name="Google Shape;50;p13" descr="Google Shape;50;p13"/>
          <p:cNvPicPr>
            <a:picLocks noChangeAspect="1"/>
          </p:cNvPicPr>
          <p:nvPr/>
        </p:nvPicPr>
        <p:blipFill>
          <a:blip r:embed="rId3">
            <a:extLst/>
          </a:blip>
          <a:stretch>
            <a:fillRect/>
          </a:stretch>
        </p:blipFill>
        <p:spPr>
          <a:xfrm>
            <a:off x="171451" y="188916"/>
            <a:ext cx="11849101" cy="6480177"/>
          </a:xfrm>
          <a:prstGeom prst="rect">
            <a:avLst/>
          </a:prstGeom>
          <a:ln w="12700">
            <a:miter lim="400000"/>
          </a:ln>
        </p:spPr>
      </p:pic>
      <p:sp>
        <p:nvSpPr>
          <p:cNvPr id="294" name="幻燈片編號"/>
          <p:cNvSpPr txBox="1">
            <a:spLocks noGrp="1"/>
          </p:cNvSpPr>
          <p:nvPr>
            <p:ph type="sldNum" sz="quarter" idx="2"/>
          </p:nvPr>
        </p:nvSpPr>
        <p:spPr>
          <a:xfrm>
            <a:off x="8463948" y="6224225"/>
            <a:ext cx="273652" cy="264251"/>
          </a:xfrm>
          <a:prstGeom prst="rect">
            <a:avLst/>
          </a:prstGeom>
        </p:spPr>
        <p:txBody>
          <a:bodyPr/>
          <a:lstStyle>
            <a:lvl1pPr defTabSz="914400">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301" name="Google Shape;88;p25" descr="Google Shape;88;p25"/>
          <p:cNvPicPr>
            <a:picLocks noChangeAspect="1"/>
          </p:cNvPicPr>
          <p:nvPr/>
        </p:nvPicPr>
        <p:blipFill>
          <a:blip r:embed="rId2">
            <a:extLst/>
          </a:blip>
          <a:stretch>
            <a:fillRect/>
          </a:stretch>
        </p:blipFill>
        <p:spPr>
          <a:xfrm>
            <a:off x="0" y="0"/>
            <a:ext cx="12192000" cy="6858000"/>
          </a:xfrm>
          <a:prstGeom prst="rect">
            <a:avLst/>
          </a:prstGeom>
          <a:ln w="12700">
            <a:miter lim="400000"/>
          </a:ln>
        </p:spPr>
      </p:pic>
      <p:sp>
        <p:nvSpPr>
          <p:cNvPr id="302" name="幻燈片編號"/>
          <p:cNvSpPr txBox="1">
            <a:spLocks noGrp="1"/>
          </p:cNvSpPr>
          <p:nvPr>
            <p:ph type="sldNum" sz="quarter" idx="2"/>
          </p:nvPr>
        </p:nvSpPr>
        <p:spPr>
          <a:xfrm>
            <a:off x="8610600" y="6356370"/>
            <a:ext cx="343861" cy="358099"/>
          </a:xfrm>
          <a:prstGeom prst="rect">
            <a:avLst/>
          </a:prstGeom>
        </p:spPr>
        <p:txBody>
          <a:bodyPr lIns="45699" tIns="45699" rIns="45699" bIns="45699" anchor="t"/>
          <a:lstStyle>
            <a:lvl1pPr algn="l" defTabSz="914400">
              <a:defRPr sz="1800"/>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矩形 2"/>
          <p:cNvSpPr/>
          <p:nvPr/>
        </p:nvSpPr>
        <p:spPr>
          <a:xfrm rot="16200000">
            <a:off x="-381001" y="380998"/>
            <a:ext cx="6858001" cy="6096003"/>
          </a:xfrm>
          <a:prstGeom prst="rect">
            <a:avLst/>
          </a:prstGeom>
          <a:solidFill>
            <a:schemeClr val="accent2"/>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3" name="大標題文字"/>
          <p:cNvSpPr txBox="1">
            <a:spLocks noGrp="1"/>
          </p:cNvSpPr>
          <p:nvPr>
            <p:ph type="title"/>
          </p:nvPr>
        </p:nvSpPr>
        <p:spPr>
          <a:xfrm>
            <a:off x="1826683" y="769937"/>
            <a:ext cx="9753601" cy="166846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lstStyle/>
          <a:p>
            <a:r>
              <a:t>大標題文字</a:t>
            </a:r>
          </a:p>
        </p:txBody>
      </p:sp>
      <p:sp>
        <p:nvSpPr>
          <p:cNvPr id="4" name="內文層級一…"/>
          <p:cNvSpPr txBox="1">
            <a:spLocks noGrp="1"/>
          </p:cNvSpPr>
          <p:nvPr>
            <p:ph type="body" idx="1"/>
          </p:nvPr>
        </p:nvSpPr>
        <p:spPr>
          <a:xfrm>
            <a:off x="6805083" y="2438400"/>
            <a:ext cx="4775201" cy="441960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lstStyle/>
          <a:p>
            <a:r>
              <a:t>內文層級一</a:t>
            </a:r>
          </a:p>
          <a:p>
            <a:pPr lvl="1"/>
            <a:r>
              <a:t>內文層級二</a:t>
            </a:r>
          </a:p>
          <a:p>
            <a:pPr lvl="2"/>
            <a:r>
              <a:t>內文層級三</a:t>
            </a:r>
          </a:p>
          <a:p>
            <a:pPr lvl="3"/>
            <a:r>
              <a:t>內文層級四</a:t>
            </a:r>
          </a:p>
          <a:p>
            <a:pPr lvl="4"/>
            <a:r>
              <a:t>內文層級五</a:t>
            </a:r>
          </a:p>
        </p:txBody>
      </p:sp>
      <p:sp>
        <p:nvSpPr>
          <p:cNvPr id="5" name="幻燈片編號"/>
          <p:cNvSpPr txBox="1">
            <a:spLocks noGrp="1"/>
          </p:cNvSpPr>
          <p:nvPr>
            <p:ph type="sldNum" sz="quarter" idx="2"/>
          </p:nvPr>
        </p:nvSpPr>
        <p:spPr>
          <a:xfrm>
            <a:off x="8473622" y="6221732"/>
            <a:ext cx="263979" cy="269237"/>
          </a:xfrm>
          <a:prstGeom prst="rect">
            <a:avLst/>
          </a:prstGeom>
          <a:ln w="12700">
            <a:miter lim="400000"/>
          </a:ln>
        </p:spPr>
        <p:txBody>
          <a:bodyPr wrap="none" lIns="45718" tIns="45718" rIns="45718" bIns="45718" anchor="ctr">
            <a:spAutoFit/>
          </a:bodyPr>
          <a:lstStyle>
            <a:lvl1pPr algn="r">
              <a:defRPr sz="1200">
                <a:latin typeface="Calibri"/>
                <a:ea typeface="Calibri"/>
                <a:cs typeface="Calibri"/>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377"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1.xml"/><Relationship Id="rId5" Type="http://schemas.openxmlformats.org/officeDocument/2006/relationships/image" Target="../media/image28.gif"/><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1.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3" name="群組"/>
          <p:cNvGrpSpPr/>
          <p:nvPr/>
        </p:nvGrpSpPr>
        <p:grpSpPr>
          <a:xfrm>
            <a:off x="-4" y="0"/>
            <a:ext cx="12192008" cy="6858004"/>
            <a:chOff x="-2" y="0"/>
            <a:chExt cx="12192006" cy="6858003"/>
          </a:xfrm>
        </p:grpSpPr>
        <p:pic>
          <p:nvPicPr>
            <p:cNvPr id="311" name="Google Shape;162;p37" descr="Google Shape;162;p37"/>
            <p:cNvPicPr>
              <a:picLocks noChangeAspect="1"/>
            </p:cNvPicPr>
            <p:nvPr/>
          </p:nvPicPr>
          <p:blipFill>
            <a:blip r:embed="rId2">
              <a:extLst/>
            </a:blip>
            <a:stretch>
              <a:fillRect/>
            </a:stretch>
          </p:blipFill>
          <p:spPr>
            <a:xfrm>
              <a:off x="-3" y="0"/>
              <a:ext cx="12192008" cy="6858004"/>
            </a:xfrm>
            <a:prstGeom prst="rect">
              <a:avLst/>
            </a:prstGeom>
            <a:ln w="12700" cap="flat">
              <a:noFill/>
              <a:miter lim="400000"/>
            </a:ln>
            <a:effectLst/>
          </p:spPr>
        </p:pic>
        <p:pic>
          <p:nvPicPr>
            <p:cNvPr id="312" name="Google Shape;163;p37" descr="Google Shape;163;p37"/>
            <p:cNvPicPr>
              <a:picLocks noChangeAspect="1"/>
            </p:cNvPicPr>
            <p:nvPr/>
          </p:nvPicPr>
          <p:blipFill>
            <a:blip r:embed="rId3">
              <a:extLst/>
            </a:blip>
            <a:stretch>
              <a:fillRect/>
            </a:stretch>
          </p:blipFill>
          <p:spPr>
            <a:xfrm>
              <a:off x="191941" y="190500"/>
              <a:ext cx="11849108" cy="6477003"/>
            </a:xfrm>
            <a:prstGeom prst="rect">
              <a:avLst/>
            </a:prstGeom>
            <a:ln w="12700" cap="flat">
              <a:noFill/>
              <a:miter lim="400000"/>
            </a:ln>
            <a:effectLst/>
          </p:spPr>
        </p:pic>
      </p:grpSp>
      <p:sp>
        <p:nvSpPr>
          <p:cNvPr id="314" name="文本占位符 6"/>
          <p:cNvSpPr txBox="1">
            <a:spLocks noGrp="1"/>
          </p:cNvSpPr>
          <p:nvPr>
            <p:ph type="body" sz="quarter" idx="1"/>
          </p:nvPr>
        </p:nvSpPr>
        <p:spPr>
          <a:xfrm>
            <a:off x="3632913" y="4081302"/>
            <a:ext cx="4845068" cy="701734"/>
          </a:xfrm>
          <a:prstGeom prst="rect">
            <a:avLst/>
          </a:prstGeom>
        </p:spPr>
        <p:txBody>
          <a:bodyPr anchor="ctr"/>
          <a:lstStyle>
            <a:lvl1pPr defTabSz="549173">
              <a:spcBef>
                <a:spcPts val="500"/>
              </a:spcBef>
              <a:defRPr sz="3300">
                <a:solidFill>
                  <a:schemeClr val="accent2"/>
                </a:solidFill>
                <a:latin typeface="微软雅黑"/>
                <a:ea typeface="微软雅黑"/>
                <a:cs typeface="微软雅黑"/>
                <a:sym typeface="微软雅黑"/>
              </a:defRPr>
            </a:lvl1pPr>
          </a:lstStyle>
          <a:p>
            <a:r>
              <a:t>理律盃公民行動方案競賽</a:t>
            </a:r>
          </a:p>
        </p:txBody>
      </p:sp>
      <p:sp>
        <p:nvSpPr>
          <p:cNvPr id="315" name="直接连接符 1"/>
          <p:cNvSpPr/>
          <p:nvPr/>
        </p:nvSpPr>
        <p:spPr>
          <a:xfrm>
            <a:off x="3410856" y="3973162"/>
            <a:ext cx="5370290" cy="1"/>
          </a:xfrm>
          <a:prstGeom prst="line">
            <a:avLst/>
          </a:prstGeom>
          <a:ln w="6350">
            <a:solidFill>
              <a:schemeClr val="accent2"/>
            </a:solidFill>
            <a:miter/>
          </a:ln>
        </p:spPr>
        <p:txBody>
          <a:bodyPr lIns="45718" tIns="45718" rIns="45718" bIns="45718"/>
          <a:lstStyle/>
          <a:p>
            <a:endParaRPr/>
          </a:p>
        </p:txBody>
      </p:sp>
      <p:sp>
        <p:nvSpPr>
          <p:cNvPr id="316" name="直接连接符 2"/>
          <p:cNvSpPr/>
          <p:nvPr/>
        </p:nvSpPr>
        <p:spPr>
          <a:xfrm>
            <a:off x="3410856" y="4826248"/>
            <a:ext cx="5370290" cy="1"/>
          </a:xfrm>
          <a:prstGeom prst="line">
            <a:avLst/>
          </a:prstGeom>
          <a:ln w="6350">
            <a:solidFill>
              <a:schemeClr val="accent2"/>
            </a:solidFill>
            <a:miter/>
          </a:ln>
        </p:spPr>
        <p:txBody>
          <a:bodyPr lIns="45718" tIns="45718" rIns="45718" bIns="45718"/>
          <a:lstStyle/>
          <a:p>
            <a:endParaRPr/>
          </a:p>
        </p:txBody>
      </p:sp>
      <p:sp>
        <p:nvSpPr>
          <p:cNvPr id="317" name="流程图: 终止 5"/>
          <p:cNvSpPr/>
          <p:nvPr/>
        </p:nvSpPr>
        <p:spPr>
          <a:xfrm>
            <a:off x="5148012" y="5443470"/>
            <a:ext cx="1936968" cy="478847"/>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cubicBezTo>
                  <a:pt x="19988" y="0"/>
                  <a:pt x="21600" y="4835"/>
                  <a:pt x="21600" y="10800"/>
                </a:cubicBezTo>
                <a:cubicBezTo>
                  <a:pt x="21600" y="16765"/>
                  <a:pt x="19988" y="21600"/>
                  <a:pt x="18000" y="21600"/>
                </a:cubicBezTo>
                <a:lnTo>
                  <a:pt x="3600" y="21600"/>
                </a:lnTo>
                <a:cubicBezTo>
                  <a:pt x="1612" y="21600"/>
                  <a:pt x="0" y="16765"/>
                  <a:pt x="0" y="10800"/>
                </a:cubicBezTo>
                <a:cubicBezTo>
                  <a:pt x="0" y="4835"/>
                  <a:pt x="1612" y="0"/>
                  <a:pt x="3600" y="0"/>
                </a:cubicBezTo>
                <a:close/>
              </a:path>
            </a:pathLst>
          </a:cu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318" name="六边形 7"/>
          <p:cNvSpPr/>
          <p:nvPr/>
        </p:nvSpPr>
        <p:spPr>
          <a:xfrm rot="5400000">
            <a:off x="5144680" y="1679827"/>
            <a:ext cx="1821536" cy="166931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949" y="0"/>
                </a:lnTo>
                <a:lnTo>
                  <a:pt x="16651" y="0"/>
                </a:lnTo>
                <a:lnTo>
                  <a:pt x="21600" y="10800"/>
                </a:lnTo>
                <a:lnTo>
                  <a:pt x="16651" y="21600"/>
                </a:lnTo>
                <a:lnTo>
                  <a:pt x="4949" y="21600"/>
                </a:lnTo>
                <a:close/>
              </a:path>
            </a:pathLst>
          </a:cu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319" name="直接连接符 10"/>
          <p:cNvSpPr/>
          <p:nvPr/>
        </p:nvSpPr>
        <p:spPr>
          <a:xfrm flipH="1">
            <a:off x="7249999" y="1446253"/>
            <a:ext cx="1149001" cy="743438"/>
          </a:xfrm>
          <a:prstGeom prst="line">
            <a:avLst/>
          </a:prstGeom>
          <a:ln w="6350">
            <a:solidFill>
              <a:schemeClr val="accent2"/>
            </a:solidFill>
            <a:miter/>
          </a:ln>
        </p:spPr>
        <p:txBody>
          <a:bodyPr lIns="45718" tIns="45718" rIns="45718" bIns="45718"/>
          <a:lstStyle/>
          <a:p>
            <a:endParaRPr/>
          </a:p>
        </p:txBody>
      </p:sp>
      <p:sp>
        <p:nvSpPr>
          <p:cNvPr id="320" name="直接连接符 11"/>
          <p:cNvSpPr/>
          <p:nvPr/>
        </p:nvSpPr>
        <p:spPr>
          <a:xfrm flipH="1">
            <a:off x="3727403" y="2514484"/>
            <a:ext cx="1149001" cy="743439"/>
          </a:xfrm>
          <a:prstGeom prst="line">
            <a:avLst/>
          </a:prstGeom>
          <a:ln w="6350">
            <a:solidFill>
              <a:schemeClr val="accent2"/>
            </a:solidFill>
            <a:miter/>
          </a:ln>
        </p:spPr>
        <p:txBody>
          <a:bodyPr lIns="45718" tIns="45718" rIns="45718" bIns="45718"/>
          <a:lstStyle/>
          <a:p>
            <a:endParaRPr/>
          </a:p>
        </p:txBody>
      </p:sp>
      <p:sp>
        <p:nvSpPr>
          <p:cNvPr id="321" name="文本占位符 13"/>
          <p:cNvSpPr txBox="1"/>
          <p:nvPr/>
        </p:nvSpPr>
        <p:spPr>
          <a:xfrm>
            <a:off x="5503700" y="5439688"/>
            <a:ext cx="2060346" cy="48641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lvl1pPr defTabSz="196586">
              <a:lnSpc>
                <a:spcPct val="90000"/>
              </a:lnSpc>
              <a:spcBef>
                <a:spcPts val="400"/>
              </a:spcBef>
              <a:defRPr sz="2100">
                <a:solidFill>
                  <a:srgbClr val="FFFFFF"/>
                </a:solidFill>
                <a:latin typeface="Calibri"/>
                <a:ea typeface="Calibri"/>
                <a:cs typeface="Calibri"/>
                <a:sym typeface="Calibri"/>
              </a:defRPr>
            </a:lvl1pPr>
          </a:lstStyle>
          <a:p>
            <a:r>
              <a:t>隊伍1908</a:t>
            </a:r>
          </a:p>
        </p:txBody>
      </p:sp>
      <p:sp>
        <p:nvSpPr>
          <p:cNvPr id="322" name="文本占位符 4"/>
          <p:cNvSpPr txBox="1"/>
          <p:nvPr/>
        </p:nvSpPr>
        <p:spPr>
          <a:xfrm>
            <a:off x="4959277" y="2136157"/>
            <a:ext cx="2192341" cy="92333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lvl1pPr algn="ctr" defTabSz="914400">
              <a:lnSpc>
                <a:spcPct val="90000"/>
              </a:lnSpc>
              <a:spcBef>
                <a:spcPts val="1000"/>
              </a:spcBef>
              <a:defRPr sz="5100" b="1">
                <a:solidFill>
                  <a:srgbClr val="FFFFFF"/>
                </a:solidFill>
                <a:latin typeface="Calibri"/>
                <a:ea typeface="Calibri"/>
                <a:cs typeface="Calibri"/>
                <a:sym typeface="Calibri"/>
              </a:defRPr>
            </a:lvl1pPr>
          </a:lstStyle>
          <a:p>
            <a:r>
              <a:t>2019</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6" name="群組"/>
          <p:cNvGrpSpPr/>
          <p:nvPr/>
        </p:nvGrpSpPr>
        <p:grpSpPr>
          <a:xfrm>
            <a:off x="0" y="0"/>
            <a:ext cx="12192000" cy="6858000"/>
            <a:chOff x="0" y="0"/>
            <a:chExt cx="12192000" cy="6858000"/>
          </a:xfrm>
        </p:grpSpPr>
        <p:pic>
          <p:nvPicPr>
            <p:cNvPr id="324"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pic>
          <p:nvPicPr>
            <p:cNvPr id="325"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cap="flat">
              <a:noFill/>
              <a:miter lim="400000"/>
            </a:ln>
            <a:effectLst/>
          </p:spPr>
        </p:pic>
      </p:grpSp>
      <p:sp>
        <p:nvSpPr>
          <p:cNvPr id="327" name="Freeform 94"/>
          <p:cNvSpPr/>
          <p:nvPr/>
        </p:nvSpPr>
        <p:spPr>
          <a:xfrm>
            <a:off x="6061829" y="2399975"/>
            <a:ext cx="873472" cy="87347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679" y="193"/>
                </a:lnTo>
                <a:lnTo>
                  <a:pt x="7618" y="482"/>
                </a:lnTo>
                <a:lnTo>
                  <a:pt x="6654" y="868"/>
                </a:lnTo>
                <a:lnTo>
                  <a:pt x="5689" y="1350"/>
                </a:lnTo>
                <a:lnTo>
                  <a:pt x="4821" y="1832"/>
                </a:lnTo>
                <a:lnTo>
                  <a:pt x="3954" y="2507"/>
                </a:lnTo>
                <a:lnTo>
                  <a:pt x="3182" y="3182"/>
                </a:lnTo>
                <a:lnTo>
                  <a:pt x="1832" y="4725"/>
                </a:lnTo>
                <a:lnTo>
                  <a:pt x="1350" y="5689"/>
                </a:lnTo>
                <a:lnTo>
                  <a:pt x="868" y="6557"/>
                </a:lnTo>
                <a:lnTo>
                  <a:pt x="482" y="7618"/>
                </a:lnTo>
                <a:lnTo>
                  <a:pt x="289" y="8582"/>
                </a:lnTo>
                <a:lnTo>
                  <a:pt x="96" y="9739"/>
                </a:lnTo>
                <a:lnTo>
                  <a:pt x="0" y="10800"/>
                </a:lnTo>
                <a:lnTo>
                  <a:pt x="96" y="11861"/>
                </a:lnTo>
                <a:lnTo>
                  <a:pt x="289" y="13018"/>
                </a:lnTo>
                <a:lnTo>
                  <a:pt x="482" y="13982"/>
                </a:lnTo>
                <a:lnTo>
                  <a:pt x="868" y="15043"/>
                </a:lnTo>
                <a:lnTo>
                  <a:pt x="1350" y="15911"/>
                </a:lnTo>
                <a:lnTo>
                  <a:pt x="1832" y="16875"/>
                </a:lnTo>
                <a:lnTo>
                  <a:pt x="3182" y="18418"/>
                </a:lnTo>
                <a:lnTo>
                  <a:pt x="3954" y="19093"/>
                </a:lnTo>
                <a:lnTo>
                  <a:pt x="4821" y="19768"/>
                </a:lnTo>
                <a:lnTo>
                  <a:pt x="5689" y="20250"/>
                </a:lnTo>
                <a:lnTo>
                  <a:pt x="6654" y="20732"/>
                </a:lnTo>
                <a:lnTo>
                  <a:pt x="7618" y="21118"/>
                </a:lnTo>
                <a:lnTo>
                  <a:pt x="8679" y="21407"/>
                </a:lnTo>
                <a:lnTo>
                  <a:pt x="10800" y="21600"/>
                </a:lnTo>
                <a:lnTo>
                  <a:pt x="11957" y="21504"/>
                </a:lnTo>
                <a:lnTo>
                  <a:pt x="13018" y="21407"/>
                </a:lnTo>
                <a:lnTo>
                  <a:pt x="14079" y="21118"/>
                </a:lnTo>
                <a:lnTo>
                  <a:pt x="15043" y="20732"/>
                </a:lnTo>
                <a:lnTo>
                  <a:pt x="16007" y="20250"/>
                </a:lnTo>
                <a:lnTo>
                  <a:pt x="16875" y="19768"/>
                </a:lnTo>
                <a:lnTo>
                  <a:pt x="18418" y="18418"/>
                </a:lnTo>
                <a:lnTo>
                  <a:pt x="19189" y="17646"/>
                </a:lnTo>
                <a:lnTo>
                  <a:pt x="19768" y="16875"/>
                </a:lnTo>
                <a:lnTo>
                  <a:pt x="20346" y="15911"/>
                </a:lnTo>
                <a:lnTo>
                  <a:pt x="20732" y="15043"/>
                </a:lnTo>
                <a:lnTo>
                  <a:pt x="21118" y="13982"/>
                </a:lnTo>
                <a:lnTo>
                  <a:pt x="21407" y="13018"/>
                </a:lnTo>
                <a:lnTo>
                  <a:pt x="21600" y="11861"/>
                </a:lnTo>
                <a:lnTo>
                  <a:pt x="21600" y="9739"/>
                </a:lnTo>
                <a:lnTo>
                  <a:pt x="21407" y="8582"/>
                </a:lnTo>
                <a:lnTo>
                  <a:pt x="21118" y="7618"/>
                </a:lnTo>
                <a:lnTo>
                  <a:pt x="20732" y="6557"/>
                </a:lnTo>
                <a:lnTo>
                  <a:pt x="20346" y="5689"/>
                </a:lnTo>
                <a:lnTo>
                  <a:pt x="19768" y="4725"/>
                </a:lnTo>
                <a:lnTo>
                  <a:pt x="19189" y="3954"/>
                </a:lnTo>
                <a:lnTo>
                  <a:pt x="18418" y="3182"/>
                </a:lnTo>
                <a:lnTo>
                  <a:pt x="16875" y="1832"/>
                </a:lnTo>
                <a:lnTo>
                  <a:pt x="16007" y="1350"/>
                </a:lnTo>
                <a:lnTo>
                  <a:pt x="15043" y="868"/>
                </a:lnTo>
                <a:lnTo>
                  <a:pt x="14079" y="482"/>
                </a:lnTo>
                <a:lnTo>
                  <a:pt x="13018" y="193"/>
                </a:lnTo>
                <a:lnTo>
                  <a:pt x="11957" y="96"/>
                </a:lnTo>
                <a:lnTo>
                  <a:pt x="10800" y="0"/>
                </a:lnTo>
                <a:close/>
                <a:moveTo>
                  <a:pt x="9161" y="15814"/>
                </a:moveTo>
                <a:lnTo>
                  <a:pt x="4146" y="10800"/>
                </a:lnTo>
                <a:lnTo>
                  <a:pt x="6075" y="8871"/>
                </a:lnTo>
                <a:lnTo>
                  <a:pt x="9161" y="11957"/>
                </a:lnTo>
                <a:lnTo>
                  <a:pt x="15621" y="5496"/>
                </a:lnTo>
                <a:lnTo>
                  <a:pt x="17550" y="7425"/>
                </a:lnTo>
                <a:lnTo>
                  <a:pt x="9161" y="15814"/>
                </a:lnTo>
                <a:close/>
              </a:path>
            </a:pathLst>
          </a:custGeom>
          <a:solidFill>
            <a:schemeClr val="accent1"/>
          </a:solidFill>
          <a:ln w="12700">
            <a:miter lim="400000"/>
          </a:ln>
        </p:spPr>
        <p:txBody>
          <a:bodyPr lIns="45718" tIns="45718" rIns="45718" bIns="45718"/>
          <a:lstStyle/>
          <a:p>
            <a:pPr defTabSz="914400">
              <a:defRPr u="sng">
                <a:latin typeface="Calibri"/>
                <a:ea typeface="Calibri"/>
                <a:cs typeface="Calibri"/>
                <a:sym typeface="Calibri"/>
              </a:defRPr>
            </a:pPr>
            <a:endParaRPr/>
          </a:p>
        </p:txBody>
      </p:sp>
      <p:sp>
        <p:nvSpPr>
          <p:cNvPr id="328" name="Freeform 94"/>
          <p:cNvSpPr/>
          <p:nvPr/>
        </p:nvSpPr>
        <p:spPr>
          <a:xfrm>
            <a:off x="6043321" y="3880827"/>
            <a:ext cx="873472" cy="87347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679" y="193"/>
                </a:lnTo>
                <a:lnTo>
                  <a:pt x="7618" y="482"/>
                </a:lnTo>
                <a:lnTo>
                  <a:pt x="6654" y="868"/>
                </a:lnTo>
                <a:lnTo>
                  <a:pt x="5689" y="1350"/>
                </a:lnTo>
                <a:lnTo>
                  <a:pt x="4821" y="1832"/>
                </a:lnTo>
                <a:lnTo>
                  <a:pt x="3954" y="2507"/>
                </a:lnTo>
                <a:lnTo>
                  <a:pt x="3182" y="3182"/>
                </a:lnTo>
                <a:lnTo>
                  <a:pt x="1832" y="4725"/>
                </a:lnTo>
                <a:lnTo>
                  <a:pt x="1350" y="5689"/>
                </a:lnTo>
                <a:lnTo>
                  <a:pt x="868" y="6557"/>
                </a:lnTo>
                <a:lnTo>
                  <a:pt x="482" y="7618"/>
                </a:lnTo>
                <a:lnTo>
                  <a:pt x="289" y="8582"/>
                </a:lnTo>
                <a:lnTo>
                  <a:pt x="96" y="9739"/>
                </a:lnTo>
                <a:lnTo>
                  <a:pt x="0" y="10800"/>
                </a:lnTo>
                <a:lnTo>
                  <a:pt x="96" y="11861"/>
                </a:lnTo>
                <a:lnTo>
                  <a:pt x="289" y="13018"/>
                </a:lnTo>
                <a:lnTo>
                  <a:pt x="482" y="13982"/>
                </a:lnTo>
                <a:lnTo>
                  <a:pt x="868" y="15043"/>
                </a:lnTo>
                <a:lnTo>
                  <a:pt x="1350" y="15911"/>
                </a:lnTo>
                <a:lnTo>
                  <a:pt x="1832" y="16875"/>
                </a:lnTo>
                <a:lnTo>
                  <a:pt x="3182" y="18418"/>
                </a:lnTo>
                <a:lnTo>
                  <a:pt x="3954" y="19093"/>
                </a:lnTo>
                <a:lnTo>
                  <a:pt x="4821" y="19768"/>
                </a:lnTo>
                <a:lnTo>
                  <a:pt x="5689" y="20250"/>
                </a:lnTo>
                <a:lnTo>
                  <a:pt x="6654" y="20732"/>
                </a:lnTo>
                <a:lnTo>
                  <a:pt x="7618" y="21118"/>
                </a:lnTo>
                <a:lnTo>
                  <a:pt x="8679" y="21407"/>
                </a:lnTo>
                <a:lnTo>
                  <a:pt x="10800" y="21600"/>
                </a:lnTo>
                <a:lnTo>
                  <a:pt x="11957" y="21504"/>
                </a:lnTo>
                <a:lnTo>
                  <a:pt x="13018" y="21407"/>
                </a:lnTo>
                <a:lnTo>
                  <a:pt x="14079" y="21118"/>
                </a:lnTo>
                <a:lnTo>
                  <a:pt x="15043" y="20732"/>
                </a:lnTo>
                <a:lnTo>
                  <a:pt x="16007" y="20250"/>
                </a:lnTo>
                <a:lnTo>
                  <a:pt x="16875" y="19768"/>
                </a:lnTo>
                <a:lnTo>
                  <a:pt x="18418" y="18418"/>
                </a:lnTo>
                <a:lnTo>
                  <a:pt x="19189" y="17646"/>
                </a:lnTo>
                <a:lnTo>
                  <a:pt x="19768" y="16875"/>
                </a:lnTo>
                <a:lnTo>
                  <a:pt x="20346" y="15911"/>
                </a:lnTo>
                <a:lnTo>
                  <a:pt x="20732" y="15043"/>
                </a:lnTo>
                <a:lnTo>
                  <a:pt x="21118" y="13982"/>
                </a:lnTo>
                <a:lnTo>
                  <a:pt x="21407" y="13018"/>
                </a:lnTo>
                <a:lnTo>
                  <a:pt x="21600" y="11861"/>
                </a:lnTo>
                <a:lnTo>
                  <a:pt x="21600" y="9739"/>
                </a:lnTo>
                <a:lnTo>
                  <a:pt x="21407" y="8582"/>
                </a:lnTo>
                <a:lnTo>
                  <a:pt x="21118" y="7618"/>
                </a:lnTo>
                <a:lnTo>
                  <a:pt x="20732" y="6557"/>
                </a:lnTo>
                <a:lnTo>
                  <a:pt x="20346" y="5689"/>
                </a:lnTo>
                <a:lnTo>
                  <a:pt x="19768" y="4725"/>
                </a:lnTo>
                <a:lnTo>
                  <a:pt x="19189" y="3954"/>
                </a:lnTo>
                <a:lnTo>
                  <a:pt x="18418" y="3182"/>
                </a:lnTo>
                <a:lnTo>
                  <a:pt x="16875" y="1832"/>
                </a:lnTo>
                <a:lnTo>
                  <a:pt x="16007" y="1350"/>
                </a:lnTo>
                <a:lnTo>
                  <a:pt x="15043" y="868"/>
                </a:lnTo>
                <a:lnTo>
                  <a:pt x="14079" y="482"/>
                </a:lnTo>
                <a:lnTo>
                  <a:pt x="13018" y="193"/>
                </a:lnTo>
                <a:lnTo>
                  <a:pt x="11957" y="96"/>
                </a:lnTo>
                <a:lnTo>
                  <a:pt x="10800" y="0"/>
                </a:lnTo>
                <a:close/>
                <a:moveTo>
                  <a:pt x="9161" y="15814"/>
                </a:moveTo>
                <a:lnTo>
                  <a:pt x="4146" y="10800"/>
                </a:lnTo>
                <a:lnTo>
                  <a:pt x="6075" y="8871"/>
                </a:lnTo>
                <a:lnTo>
                  <a:pt x="9161" y="11957"/>
                </a:lnTo>
                <a:lnTo>
                  <a:pt x="15621" y="5496"/>
                </a:lnTo>
                <a:lnTo>
                  <a:pt x="17550" y="7425"/>
                </a:lnTo>
                <a:lnTo>
                  <a:pt x="9161" y="15814"/>
                </a:lnTo>
                <a:close/>
              </a:path>
            </a:pathLst>
          </a:custGeom>
          <a:solidFill>
            <a:schemeClr val="accent2"/>
          </a:solidFill>
          <a:ln w="12700">
            <a:miter lim="400000"/>
          </a:ln>
        </p:spPr>
        <p:txBody>
          <a:bodyPr lIns="45718" tIns="45718" rIns="45718" bIns="45718"/>
          <a:lstStyle/>
          <a:p>
            <a:pPr defTabSz="914400">
              <a:defRPr u="sng">
                <a:latin typeface="Calibri"/>
                <a:ea typeface="Calibri"/>
                <a:cs typeface="Calibri"/>
                <a:sym typeface="Calibri"/>
              </a:defRPr>
            </a:pPr>
            <a:endParaRPr/>
          </a:p>
        </p:txBody>
      </p:sp>
      <p:sp>
        <p:nvSpPr>
          <p:cNvPr id="329" name="Freeform 94"/>
          <p:cNvSpPr/>
          <p:nvPr/>
        </p:nvSpPr>
        <p:spPr>
          <a:xfrm>
            <a:off x="4600183" y="2399975"/>
            <a:ext cx="873472" cy="87347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679" y="193"/>
                </a:lnTo>
                <a:lnTo>
                  <a:pt x="7618" y="482"/>
                </a:lnTo>
                <a:lnTo>
                  <a:pt x="6654" y="868"/>
                </a:lnTo>
                <a:lnTo>
                  <a:pt x="5689" y="1350"/>
                </a:lnTo>
                <a:lnTo>
                  <a:pt x="4821" y="1832"/>
                </a:lnTo>
                <a:lnTo>
                  <a:pt x="3954" y="2507"/>
                </a:lnTo>
                <a:lnTo>
                  <a:pt x="3182" y="3182"/>
                </a:lnTo>
                <a:lnTo>
                  <a:pt x="1832" y="4725"/>
                </a:lnTo>
                <a:lnTo>
                  <a:pt x="1350" y="5689"/>
                </a:lnTo>
                <a:lnTo>
                  <a:pt x="868" y="6557"/>
                </a:lnTo>
                <a:lnTo>
                  <a:pt x="482" y="7618"/>
                </a:lnTo>
                <a:lnTo>
                  <a:pt x="289" y="8582"/>
                </a:lnTo>
                <a:lnTo>
                  <a:pt x="96" y="9739"/>
                </a:lnTo>
                <a:lnTo>
                  <a:pt x="0" y="10800"/>
                </a:lnTo>
                <a:lnTo>
                  <a:pt x="96" y="11861"/>
                </a:lnTo>
                <a:lnTo>
                  <a:pt x="289" y="13018"/>
                </a:lnTo>
                <a:lnTo>
                  <a:pt x="482" y="13982"/>
                </a:lnTo>
                <a:lnTo>
                  <a:pt x="868" y="15043"/>
                </a:lnTo>
                <a:lnTo>
                  <a:pt x="1350" y="15911"/>
                </a:lnTo>
                <a:lnTo>
                  <a:pt x="1832" y="16875"/>
                </a:lnTo>
                <a:lnTo>
                  <a:pt x="3182" y="18418"/>
                </a:lnTo>
                <a:lnTo>
                  <a:pt x="3954" y="19093"/>
                </a:lnTo>
                <a:lnTo>
                  <a:pt x="4821" y="19768"/>
                </a:lnTo>
                <a:lnTo>
                  <a:pt x="5689" y="20250"/>
                </a:lnTo>
                <a:lnTo>
                  <a:pt x="6654" y="20732"/>
                </a:lnTo>
                <a:lnTo>
                  <a:pt x="7618" y="21118"/>
                </a:lnTo>
                <a:lnTo>
                  <a:pt x="8679" y="21407"/>
                </a:lnTo>
                <a:lnTo>
                  <a:pt x="10800" y="21600"/>
                </a:lnTo>
                <a:lnTo>
                  <a:pt x="11957" y="21504"/>
                </a:lnTo>
                <a:lnTo>
                  <a:pt x="13018" y="21407"/>
                </a:lnTo>
                <a:lnTo>
                  <a:pt x="14079" y="21118"/>
                </a:lnTo>
                <a:lnTo>
                  <a:pt x="15043" y="20732"/>
                </a:lnTo>
                <a:lnTo>
                  <a:pt x="16007" y="20250"/>
                </a:lnTo>
                <a:lnTo>
                  <a:pt x="16875" y="19768"/>
                </a:lnTo>
                <a:lnTo>
                  <a:pt x="18418" y="18418"/>
                </a:lnTo>
                <a:lnTo>
                  <a:pt x="19189" y="17646"/>
                </a:lnTo>
                <a:lnTo>
                  <a:pt x="19768" y="16875"/>
                </a:lnTo>
                <a:lnTo>
                  <a:pt x="20346" y="15911"/>
                </a:lnTo>
                <a:lnTo>
                  <a:pt x="20732" y="15043"/>
                </a:lnTo>
                <a:lnTo>
                  <a:pt x="21118" y="13982"/>
                </a:lnTo>
                <a:lnTo>
                  <a:pt x="21407" y="13018"/>
                </a:lnTo>
                <a:lnTo>
                  <a:pt x="21600" y="11861"/>
                </a:lnTo>
                <a:lnTo>
                  <a:pt x="21600" y="9739"/>
                </a:lnTo>
                <a:lnTo>
                  <a:pt x="21407" y="8582"/>
                </a:lnTo>
                <a:lnTo>
                  <a:pt x="21118" y="7618"/>
                </a:lnTo>
                <a:lnTo>
                  <a:pt x="20732" y="6557"/>
                </a:lnTo>
                <a:lnTo>
                  <a:pt x="20346" y="5689"/>
                </a:lnTo>
                <a:lnTo>
                  <a:pt x="19768" y="4725"/>
                </a:lnTo>
                <a:lnTo>
                  <a:pt x="19189" y="3954"/>
                </a:lnTo>
                <a:lnTo>
                  <a:pt x="18418" y="3182"/>
                </a:lnTo>
                <a:lnTo>
                  <a:pt x="16875" y="1832"/>
                </a:lnTo>
                <a:lnTo>
                  <a:pt x="16007" y="1350"/>
                </a:lnTo>
                <a:lnTo>
                  <a:pt x="15043" y="868"/>
                </a:lnTo>
                <a:lnTo>
                  <a:pt x="14079" y="482"/>
                </a:lnTo>
                <a:lnTo>
                  <a:pt x="13018" y="193"/>
                </a:lnTo>
                <a:lnTo>
                  <a:pt x="11957" y="96"/>
                </a:lnTo>
                <a:lnTo>
                  <a:pt x="10800" y="0"/>
                </a:lnTo>
                <a:close/>
                <a:moveTo>
                  <a:pt x="9161" y="15814"/>
                </a:moveTo>
                <a:lnTo>
                  <a:pt x="4146" y="10800"/>
                </a:lnTo>
                <a:lnTo>
                  <a:pt x="6075" y="8871"/>
                </a:lnTo>
                <a:lnTo>
                  <a:pt x="9161" y="11957"/>
                </a:lnTo>
                <a:lnTo>
                  <a:pt x="15621" y="5496"/>
                </a:lnTo>
                <a:lnTo>
                  <a:pt x="17550" y="7425"/>
                </a:lnTo>
                <a:lnTo>
                  <a:pt x="9161" y="15814"/>
                </a:lnTo>
                <a:close/>
              </a:path>
            </a:pathLst>
          </a:custGeom>
          <a:solidFill>
            <a:schemeClr val="accent3"/>
          </a:solidFill>
          <a:ln w="12700">
            <a:miter lim="400000"/>
          </a:ln>
        </p:spPr>
        <p:txBody>
          <a:bodyPr lIns="45718" tIns="45718" rIns="45718" bIns="45718"/>
          <a:lstStyle/>
          <a:p>
            <a:pPr defTabSz="914400">
              <a:defRPr u="sng">
                <a:latin typeface="Calibri"/>
                <a:ea typeface="Calibri"/>
                <a:cs typeface="Calibri"/>
                <a:sym typeface="Calibri"/>
              </a:defRPr>
            </a:pPr>
            <a:endParaRPr/>
          </a:p>
        </p:txBody>
      </p:sp>
      <p:sp>
        <p:nvSpPr>
          <p:cNvPr id="330" name="Freeform 94"/>
          <p:cNvSpPr/>
          <p:nvPr/>
        </p:nvSpPr>
        <p:spPr>
          <a:xfrm>
            <a:off x="4621541" y="3837084"/>
            <a:ext cx="873472" cy="8734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679" y="193"/>
                </a:lnTo>
                <a:lnTo>
                  <a:pt x="7618" y="482"/>
                </a:lnTo>
                <a:lnTo>
                  <a:pt x="6654" y="868"/>
                </a:lnTo>
                <a:lnTo>
                  <a:pt x="5689" y="1350"/>
                </a:lnTo>
                <a:lnTo>
                  <a:pt x="4821" y="1832"/>
                </a:lnTo>
                <a:lnTo>
                  <a:pt x="3954" y="2507"/>
                </a:lnTo>
                <a:lnTo>
                  <a:pt x="3182" y="3182"/>
                </a:lnTo>
                <a:lnTo>
                  <a:pt x="1832" y="4725"/>
                </a:lnTo>
                <a:lnTo>
                  <a:pt x="1350" y="5689"/>
                </a:lnTo>
                <a:lnTo>
                  <a:pt x="868" y="6557"/>
                </a:lnTo>
                <a:lnTo>
                  <a:pt x="482" y="7618"/>
                </a:lnTo>
                <a:lnTo>
                  <a:pt x="289" y="8582"/>
                </a:lnTo>
                <a:lnTo>
                  <a:pt x="96" y="9739"/>
                </a:lnTo>
                <a:lnTo>
                  <a:pt x="0" y="10800"/>
                </a:lnTo>
                <a:lnTo>
                  <a:pt x="96" y="11861"/>
                </a:lnTo>
                <a:lnTo>
                  <a:pt x="289" y="13018"/>
                </a:lnTo>
                <a:lnTo>
                  <a:pt x="482" y="13982"/>
                </a:lnTo>
                <a:lnTo>
                  <a:pt x="868" y="15043"/>
                </a:lnTo>
                <a:lnTo>
                  <a:pt x="1350" y="15911"/>
                </a:lnTo>
                <a:lnTo>
                  <a:pt x="1832" y="16875"/>
                </a:lnTo>
                <a:lnTo>
                  <a:pt x="3182" y="18418"/>
                </a:lnTo>
                <a:lnTo>
                  <a:pt x="3954" y="19093"/>
                </a:lnTo>
                <a:lnTo>
                  <a:pt x="4821" y="19768"/>
                </a:lnTo>
                <a:lnTo>
                  <a:pt x="5689" y="20250"/>
                </a:lnTo>
                <a:lnTo>
                  <a:pt x="6654" y="20732"/>
                </a:lnTo>
                <a:lnTo>
                  <a:pt x="7618" y="21118"/>
                </a:lnTo>
                <a:lnTo>
                  <a:pt x="8679" y="21407"/>
                </a:lnTo>
                <a:lnTo>
                  <a:pt x="10800" y="21600"/>
                </a:lnTo>
                <a:lnTo>
                  <a:pt x="11957" y="21504"/>
                </a:lnTo>
                <a:lnTo>
                  <a:pt x="13018" y="21407"/>
                </a:lnTo>
                <a:lnTo>
                  <a:pt x="14079" y="21118"/>
                </a:lnTo>
                <a:lnTo>
                  <a:pt x="15043" y="20732"/>
                </a:lnTo>
                <a:lnTo>
                  <a:pt x="16007" y="20250"/>
                </a:lnTo>
                <a:lnTo>
                  <a:pt x="16875" y="19768"/>
                </a:lnTo>
                <a:lnTo>
                  <a:pt x="18418" y="18418"/>
                </a:lnTo>
                <a:lnTo>
                  <a:pt x="19189" y="17646"/>
                </a:lnTo>
                <a:lnTo>
                  <a:pt x="19768" y="16875"/>
                </a:lnTo>
                <a:lnTo>
                  <a:pt x="20346" y="15911"/>
                </a:lnTo>
                <a:lnTo>
                  <a:pt x="20732" y="15043"/>
                </a:lnTo>
                <a:lnTo>
                  <a:pt x="21118" y="13982"/>
                </a:lnTo>
                <a:lnTo>
                  <a:pt x="21407" y="13018"/>
                </a:lnTo>
                <a:lnTo>
                  <a:pt x="21600" y="11861"/>
                </a:lnTo>
                <a:lnTo>
                  <a:pt x="21600" y="9739"/>
                </a:lnTo>
                <a:lnTo>
                  <a:pt x="21407" y="8582"/>
                </a:lnTo>
                <a:lnTo>
                  <a:pt x="21118" y="7618"/>
                </a:lnTo>
                <a:lnTo>
                  <a:pt x="20732" y="6557"/>
                </a:lnTo>
                <a:lnTo>
                  <a:pt x="20346" y="5689"/>
                </a:lnTo>
                <a:lnTo>
                  <a:pt x="19768" y="4725"/>
                </a:lnTo>
                <a:lnTo>
                  <a:pt x="19189" y="3954"/>
                </a:lnTo>
                <a:lnTo>
                  <a:pt x="18418" y="3182"/>
                </a:lnTo>
                <a:lnTo>
                  <a:pt x="16875" y="1832"/>
                </a:lnTo>
                <a:lnTo>
                  <a:pt x="16007" y="1350"/>
                </a:lnTo>
                <a:lnTo>
                  <a:pt x="15043" y="868"/>
                </a:lnTo>
                <a:lnTo>
                  <a:pt x="14079" y="482"/>
                </a:lnTo>
                <a:lnTo>
                  <a:pt x="13018" y="193"/>
                </a:lnTo>
                <a:lnTo>
                  <a:pt x="11957" y="96"/>
                </a:lnTo>
                <a:lnTo>
                  <a:pt x="10800" y="0"/>
                </a:lnTo>
                <a:close/>
                <a:moveTo>
                  <a:pt x="9161" y="15814"/>
                </a:moveTo>
                <a:lnTo>
                  <a:pt x="4146" y="10800"/>
                </a:lnTo>
                <a:lnTo>
                  <a:pt x="6075" y="8871"/>
                </a:lnTo>
                <a:lnTo>
                  <a:pt x="9161" y="11957"/>
                </a:lnTo>
                <a:lnTo>
                  <a:pt x="15621" y="5496"/>
                </a:lnTo>
                <a:lnTo>
                  <a:pt x="17550" y="7425"/>
                </a:lnTo>
                <a:lnTo>
                  <a:pt x="9161" y="15814"/>
                </a:lnTo>
                <a:close/>
              </a:path>
            </a:pathLst>
          </a:custGeom>
          <a:solidFill>
            <a:schemeClr val="accent4"/>
          </a:solidFill>
          <a:ln w="12700">
            <a:miter lim="400000"/>
          </a:ln>
        </p:spPr>
        <p:txBody>
          <a:bodyPr lIns="45718" tIns="45718" rIns="45718" bIns="45718"/>
          <a:lstStyle/>
          <a:p>
            <a:pPr defTabSz="914400">
              <a:defRPr u="sng">
                <a:solidFill>
                  <a:schemeClr val="accent4"/>
                </a:solidFill>
                <a:latin typeface="Calibri"/>
                <a:ea typeface="Calibri"/>
                <a:cs typeface="Calibri"/>
                <a:sym typeface="Calibri"/>
              </a:defRPr>
            </a:pPr>
            <a:endParaRPr/>
          </a:p>
        </p:txBody>
      </p:sp>
      <p:sp>
        <p:nvSpPr>
          <p:cNvPr id="331" name="TextBox 18"/>
          <p:cNvSpPr txBox="1"/>
          <p:nvPr/>
        </p:nvSpPr>
        <p:spPr>
          <a:xfrm>
            <a:off x="7261524" y="2253101"/>
            <a:ext cx="4326769" cy="90931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85750" indent="-285750" defTabSz="914400">
              <a:lnSpc>
                <a:spcPct val="130000"/>
              </a:lnSpc>
              <a:buSzPct val="100000"/>
              <a:buChar char="◆"/>
              <a:defRPr sz="2000">
                <a:latin typeface="微软雅黑"/>
                <a:ea typeface="微软雅黑"/>
                <a:cs typeface="微软雅黑"/>
                <a:sym typeface="微软雅黑"/>
              </a:defRPr>
            </a:pPr>
            <a:r>
              <a:t>各國政策比較－法國、芬蘭、我國</a:t>
            </a:r>
          </a:p>
          <a:p>
            <a:pPr marL="285750" indent="-285750" defTabSz="914400">
              <a:lnSpc>
                <a:spcPct val="130000"/>
              </a:lnSpc>
              <a:buSzPct val="100000"/>
              <a:buChar char="◆"/>
              <a:defRPr sz="2000">
                <a:latin typeface="微软雅黑"/>
                <a:ea typeface="微软雅黑"/>
                <a:cs typeface="微软雅黑"/>
                <a:sym typeface="微软雅黑"/>
              </a:defRPr>
            </a:pPr>
            <a:r>
              <a:t>我方企劃想法來源</a:t>
            </a:r>
          </a:p>
        </p:txBody>
      </p:sp>
      <p:sp>
        <p:nvSpPr>
          <p:cNvPr id="332" name="文本框 9"/>
          <p:cNvSpPr txBox="1"/>
          <p:nvPr/>
        </p:nvSpPr>
        <p:spPr>
          <a:xfrm>
            <a:off x="7218808" y="1578664"/>
            <a:ext cx="3141600" cy="5613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600" b="1">
                <a:solidFill>
                  <a:schemeClr val="accent2"/>
                </a:solidFill>
                <a:latin typeface="Calibri"/>
                <a:ea typeface="Calibri"/>
                <a:cs typeface="Calibri"/>
                <a:sym typeface="Calibri"/>
              </a:defRPr>
            </a:lvl1pPr>
          </a:lstStyle>
          <a:p>
            <a:r>
              <a:t>研究各項可行政策</a:t>
            </a:r>
          </a:p>
        </p:txBody>
      </p:sp>
      <p:sp>
        <p:nvSpPr>
          <p:cNvPr id="333" name="TextBox 18"/>
          <p:cNvSpPr txBox="1"/>
          <p:nvPr/>
        </p:nvSpPr>
        <p:spPr>
          <a:xfrm>
            <a:off x="7469319" y="4981381"/>
            <a:ext cx="4157008" cy="90931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85750" indent="-285750" defTabSz="914400">
              <a:lnSpc>
                <a:spcPct val="130000"/>
              </a:lnSpc>
              <a:buSzPct val="100000"/>
              <a:buChar char="◆"/>
              <a:defRPr sz="2000">
                <a:latin typeface="微软雅黑"/>
                <a:ea typeface="微软雅黑"/>
                <a:cs typeface="微软雅黑"/>
                <a:sym typeface="微软雅黑"/>
              </a:defRPr>
            </a:pPr>
            <a:r>
              <a:t>大學週企劃</a:t>
            </a:r>
          </a:p>
          <a:p>
            <a:pPr marL="285750" indent="-285750" defTabSz="914400">
              <a:lnSpc>
                <a:spcPct val="130000"/>
              </a:lnSpc>
              <a:buSzPct val="100000"/>
              <a:buChar char="◆"/>
              <a:defRPr sz="2000">
                <a:latin typeface="微软雅黑"/>
                <a:ea typeface="微软雅黑"/>
                <a:cs typeface="微软雅黑"/>
                <a:sym typeface="微软雅黑"/>
              </a:defRPr>
            </a:pPr>
            <a:r>
              <a:t>校園沙龍企劃</a:t>
            </a:r>
          </a:p>
        </p:txBody>
      </p:sp>
      <p:sp>
        <p:nvSpPr>
          <p:cNvPr id="334" name="文本框 11"/>
          <p:cNvSpPr txBox="1"/>
          <p:nvPr/>
        </p:nvSpPr>
        <p:spPr>
          <a:xfrm>
            <a:off x="7359281" y="4431329"/>
            <a:ext cx="3141600" cy="5613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600" b="1">
                <a:solidFill>
                  <a:schemeClr val="accent2"/>
                </a:solidFill>
                <a:latin typeface="Calibri"/>
                <a:ea typeface="Calibri"/>
                <a:cs typeface="Calibri"/>
                <a:sym typeface="Calibri"/>
              </a:defRPr>
            </a:lvl1pPr>
          </a:lstStyle>
          <a:p>
            <a:r>
              <a:t>提出我方解決方案</a:t>
            </a:r>
          </a:p>
        </p:txBody>
      </p:sp>
      <p:sp>
        <p:nvSpPr>
          <p:cNvPr id="335" name="TextBox 18"/>
          <p:cNvSpPr txBox="1"/>
          <p:nvPr/>
        </p:nvSpPr>
        <p:spPr>
          <a:xfrm>
            <a:off x="1062416" y="4981381"/>
            <a:ext cx="4157009" cy="90931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85750" indent="-285750" defTabSz="914400">
              <a:lnSpc>
                <a:spcPct val="130000"/>
              </a:lnSpc>
              <a:buSzPct val="100000"/>
              <a:buChar char="◆"/>
              <a:defRPr sz="2000">
                <a:latin typeface="微软雅黑"/>
                <a:ea typeface="微软雅黑"/>
                <a:cs typeface="微软雅黑"/>
                <a:sym typeface="微软雅黑"/>
              </a:defRPr>
            </a:pPr>
            <a:r>
              <a:t>大學週與校園沙龍企劃案</a:t>
            </a:r>
            <a:br/>
            <a:r>
              <a:t>具體實施情形</a:t>
            </a:r>
          </a:p>
        </p:txBody>
      </p:sp>
      <p:sp>
        <p:nvSpPr>
          <p:cNvPr id="336" name="文本框 13"/>
          <p:cNvSpPr txBox="1"/>
          <p:nvPr/>
        </p:nvSpPr>
        <p:spPr>
          <a:xfrm>
            <a:off x="1060278" y="4431331"/>
            <a:ext cx="2188652" cy="5613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r" defTabSz="914400">
              <a:defRPr sz="2600" b="1">
                <a:solidFill>
                  <a:schemeClr val="accent4"/>
                </a:solidFill>
                <a:latin typeface="Calibri"/>
                <a:ea typeface="Calibri"/>
                <a:cs typeface="Calibri"/>
                <a:sym typeface="Calibri"/>
              </a:defRPr>
            </a:lvl1pPr>
          </a:lstStyle>
          <a:p>
            <a:r>
              <a:t>提出行動方案</a:t>
            </a:r>
          </a:p>
        </p:txBody>
      </p:sp>
      <p:sp>
        <p:nvSpPr>
          <p:cNvPr id="337" name="TextBox 18"/>
          <p:cNvSpPr txBox="1"/>
          <p:nvPr/>
        </p:nvSpPr>
        <p:spPr>
          <a:xfrm>
            <a:off x="1062416" y="2194654"/>
            <a:ext cx="4157009" cy="137159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48" indent="-171448" defTabSz="914400">
              <a:lnSpc>
                <a:spcPct val="130000"/>
              </a:lnSpc>
              <a:buSzPct val="100000"/>
              <a:buChar char="◆"/>
              <a:defRPr sz="2000">
                <a:solidFill>
                  <a:srgbClr val="1A1A1A"/>
                </a:solidFill>
                <a:latin typeface="微软雅黑"/>
                <a:ea typeface="微软雅黑"/>
                <a:cs typeface="微软雅黑"/>
                <a:sym typeface="微软雅黑"/>
              </a:defRPr>
            </a:pPr>
            <a:r>
              <a:t>高中生學生問卷</a:t>
            </a:r>
          </a:p>
          <a:p>
            <a:pPr marL="171448" indent="-171448" defTabSz="914400">
              <a:lnSpc>
                <a:spcPct val="130000"/>
              </a:lnSpc>
              <a:buSzPct val="100000"/>
              <a:buChar char="◆"/>
              <a:defRPr sz="2000">
                <a:solidFill>
                  <a:srgbClr val="1A1A1A"/>
                </a:solidFill>
                <a:latin typeface="微软雅黑"/>
                <a:ea typeface="微软雅黑"/>
                <a:cs typeface="微软雅黑"/>
                <a:sym typeface="微软雅黑"/>
              </a:defRPr>
            </a:pPr>
            <a:r>
              <a:t>訪問教師</a:t>
            </a:r>
          </a:p>
          <a:p>
            <a:pPr marL="171448" indent="-171448" defTabSz="914400">
              <a:lnSpc>
                <a:spcPct val="130000"/>
              </a:lnSpc>
              <a:buSzPct val="100000"/>
              <a:buChar char="◆"/>
              <a:defRPr sz="2000">
                <a:solidFill>
                  <a:srgbClr val="1A1A1A"/>
                </a:solidFill>
                <a:latin typeface="微软雅黑"/>
                <a:ea typeface="微软雅黑"/>
                <a:cs typeface="微软雅黑"/>
                <a:sym typeface="微软雅黑"/>
              </a:defRPr>
            </a:pPr>
            <a:r>
              <a:t>文獻比較</a:t>
            </a:r>
          </a:p>
        </p:txBody>
      </p:sp>
      <p:sp>
        <p:nvSpPr>
          <p:cNvPr id="338" name="文本框 15"/>
          <p:cNvSpPr txBox="1"/>
          <p:nvPr/>
        </p:nvSpPr>
        <p:spPr>
          <a:xfrm>
            <a:off x="899890" y="1578666"/>
            <a:ext cx="2188651" cy="5613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r" defTabSz="914400">
              <a:defRPr sz="2600" b="1">
                <a:solidFill>
                  <a:schemeClr val="accent2"/>
                </a:solidFill>
                <a:latin typeface="Calibri"/>
                <a:ea typeface="Calibri"/>
                <a:cs typeface="Calibri"/>
                <a:sym typeface="Calibri"/>
              </a:defRPr>
            </a:lvl1pPr>
          </a:lstStyle>
          <a:p>
            <a:r>
              <a:t>確認公共問題</a:t>
            </a:r>
          </a:p>
        </p:txBody>
      </p:sp>
      <p:sp>
        <p:nvSpPr>
          <p:cNvPr id="339" name="文本占位符 1"/>
          <p:cNvSpPr txBox="1">
            <a:spLocks noGrp="1"/>
          </p:cNvSpPr>
          <p:nvPr>
            <p:ph type="body" sz="quarter" idx="1"/>
          </p:nvPr>
        </p:nvSpPr>
        <p:spPr>
          <a:xfrm>
            <a:off x="922152" y="755537"/>
            <a:ext cx="2886433" cy="574043"/>
          </a:xfrm>
          <a:prstGeom prst="rect">
            <a:avLst/>
          </a:prstGeom>
        </p:spPr>
        <p:txBody>
          <a:bodyPr/>
          <a:lstStyle>
            <a:lvl1pPr defTabSz="374904">
              <a:spcBef>
                <a:spcPts val="400"/>
              </a:spcBef>
              <a:defRPr sz="2500">
                <a:latin typeface="微软雅黑"/>
                <a:ea typeface="微软雅黑"/>
                <a:cs typeface="微软雅黑"/>
                <a:sym typeface="微软雅黑"/>
              </a:defRPr>
            </a:lvl1pPr>
          </a:lstStyle>
          <a:p>
            <a:r>
              <a:t>報告內容-四大步驟</a:t>
            </a:r>
          </a:p>
        </p:txBody>
      </p:sp>
      <p:sp>
        <p:nvSpPr>
          <p:cNvPr id="340" name="箭號: 向右 3"/>
          <p:cNvSpPr/>
          <p:nvPr/>
        </p:nvSpPr>
        <p:spPr>
          <a:xfrm>
            <a:off x="1279415" y="3620904"/>
            <a:ext cx="427391" cy="321372"/>
          </a:xfrm>
          <a:prstGeom prst="rightArrow">
            <a:avLst>
              <a:gd name="adj1" fmla="val 50000"/>
              <a:gd name="adj2" fmla="val 50000"/>
            </a:avLst>
          </a:pr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341" name="文字方塊 17"/>
          <p:cNvSpPr txBox="1"/>
          <p:nvPr/>
        </p:nvSpPr>
        <p:spPr>
          <a:xfrm>
            <a:off x="1659136" y="3573129"/>
            <a:ext cx="2438658" cy="4470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ctr">
              <a:lnSpc>
                <a:spcPct val="130000"/>
              </a:lnSpc>
              <a:spcBef>
                <a:spcPts val="600"/>
              </a:spcBef>
              <a:defRPr sz="2000">
                <a:latin typeface="微软雅黑"/>
                <a:ea typeface="微软雅黑"/>
                <a:cs typeface="微软雅黑"/>
                <a:sym typeface="微软雅黑"/>
              </a:defRPr>
            </a:lvl1pPr>
          </a:lstStyle>
          <a:p>
            <a:r>
              <a:t>思辨及自主能力貧乏</a:t>
            </a:r>
          </a:p>
        </p:txBody>
      </p:sp>
      <p:sp>
        <p:nvSpPr>
          <p:cNvPr id="342" name="箭號: 向右 2"/>
          <p:cNvSpPr/>
          <p:nvPr/>
        </p:nvSpPr>
        <p:spPr>
          <a:xfrm rot="16200000">
            <a:off x="6246677" y="3467306"/>
            <a:ext cx="461063" cy="219663"/>
          </a:xfrm>
          <a:custGeom>
            <a:avLst/>
            <a:gdLst/>
            <a:ahLst/>
            <a:cxnLst>
              <a:cxn ang="0">
                <a:pos x="wd2" y="hd2"/>
              </a:cxn>
              <a:cxn ang="5400000">
                <a:pos x="wd2" y="hd2"/>
              </a:cxn>
              <a:cxn ang="10800000">
                <a:pos x="wd2" y="hd2"/>
              </a:cxn>
              <a:cxn ang="16200000">
                <a:pos x="wd2" y="hd2"/>
              </a:cxn>
            </a:cxnLst>
            <a:rect l="0" t="0" r="r" b="b"/>
            <a:pathLst>
              <a:path w="21600" h="21600" extrusionOk="0">
                <a:moveTo>
                  <a:pt x="7528" y="16200"/>
                </a:moveTo>
                <a:lnTo>
                  <a:pt x="7528" y="21600"/>
                </a:lnTo>
                <a:lnTo>
                  <a:pt x="0" y="10800"/>
                </a:lnTo>
                <a:lnTo>
                  <a:pt x="7528" y="0"/>
                </a:lnTo>
                <a:lnTo>
                  <a:pt x="7528" y="5400"/>
                </a:lnTo>
                <a:lnTo>
                  <a:pt x="21600" y="5400"/>
                </a:lnTo>
                <a:lnTo>
                  <a:pt x="21600" y="16200"/>
                </a:lnTo>
                <a:close/>
              </a:path>
            </a:pathLst>
          </a:cu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343" name="箭號: 向右 19"/>
          <p:cNvSpPr/>
          <p:nvPr/>
        </p:nvSpPr>
        <p:spPr>
          <a:xfrm>
            <a:off x="5554047" y="2845242"/>
            <a:ext cx="427390" cy="211699"/>
          </a:xfrm>
          <a:prstGeom prst="rightArrow">
            <a:avLst>
              <a:gd name="adj1" fmla="val 50000"/>
              <a:gd name="adj2" fmla="val 50000"/>
            </a:avLst>
          </a:pr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344" name="箭號: 向右 19"/>
          <p:cNvSpPr/>
          <p:nvPr/>
        </p:nvSpPr>
        <p:spPr>
          <a:xfrm>
            <a:off x="5554047" y="4167970"/>
            <a:ext cx="427390" cy="211699"/>
          </a:xfrm>
          <a:custGeom>
            <a:avLst/>
            <a:gdLst/>
            <a:ahLst/>
            <a:cxnLst>
              <a:cxn ang="0">
                <a:pos x="wd2" y="hd2"/>
              </a:cxn>
              <a:cxn ang="5400000">
                <a:pos x="wd2" y="hd2"/>
              </a:cxn>
              <a:cxn ang="10800000">
                <a:pos x="wd2" y="hd2"/>
              </a:cxn>
              <a:cxn ang="16200000">
                <a:pos x="wd2" y="hd2"/>
              </a:cxn>
            </a:cxnLst>
            <a:rect l="0" t="0" r="r" b="b"/>
            <a:pathLst>
              <a:path w="21600" h="21600" extrusionOk="0">
                <a:moveTo>
                  <a:pt x="5350" y="16200"/>
                </a:moveTo>
                <a:lnTo>
                  <a:pt x="5350" y="21600"/>
                </a:lnTo>
                <a:lnTo>
                  <a:pt x="0" y="10800"/>
                </a:lnTo>
                <a:lnTo>
                  <a:pt x="5350" y="0"/>
                </a:lnTo>
                <a:lnTo>
                  <a:pt x="5350" y="5400"/>
                </a:lnTo>
                <a:lnTo>
                  <a:pt x="21600" y="5400"/>
                </a:lnTo>
                <a:lnTo>
                  <a:pt x="21600" y="16200"/>
                </a:lnTo>
                <a:close/>
              </a:path>
            </a:pathLst>
          </a:cu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文本占位符 4"/>
          <p:cNvSpPr txBox="1">
            <a:spLocks noGrp="1"/>
          </p:cNvSpPr>
          <p:nvPr>
            <p:ph type="body" sz="quarter" idx="1"/>
          </p:nvPr>
        </p:nvSpPr>
        <p:spPr>
          <a:xfrm>
            <a:off x="4999830" y="2199919"/>
            <a:ext cx="2192341" cy="923333"/>
          </a:xfrm>
          <a:prstGeom prst="rect">
            <a:avLst/>
          </a:prstGeom>
        </p:spPr>
        <p:txBody>
          <a:bodyPr anchor="ctr"/>
          <a:lstStyle/>
          <a:p>
            <a:pPr>
              <a:defRPr sz="3900"/>
            </a:pPr>
            <a:r>
              <a:t>步驟</a:t>
            </a:r>
            <a:r>
              <a:rPr>
                <a:latin typeface="Trebuchet MS"/>
                <a:ea typeface="Trebuchet MS"/>
                <a:cs typeface="Trebuchet MS"/>
                <a:sym typeface="Trebuchet MS"/>
              </a:rPr>
              <a:t>一</a:t>
            </a:r>
          </a:p>
        </p:txBody>
      </p:sp>
      <p:sp>
        <p:nvSpPr>
          <p:cNvPr id="347" name="文本占位符 6"/>
          <p:cNvSpPr>
            <a:spLocks noGrp="1"/>
          </p:cNvSpPr>
          <p:nvPr>
            <p:ph type="body" idx="13"/>
          </p:nvPr>
        </p:nvSpPr>
        <p:spPr>
          <a:xfrm>
            <a:off x="3796513" y="4033550"/>
            <a:ext cx="4629730" cy="830631"/>
          </a:xfrm>
          <a:prstGeom prst="rect">
            <a:avLst/>
          </a:prstGeom>
          <a:extLst>
            <a:ext uri="{C572A759-6A51-4108-AA02-DFA0A04FC94B}">
              <ma14:wrappingTextBoxFlag xmlns="" xmlns:ma14="http://schemas.microsoft.com/office/mac/drawingml/2011/main" val="1"/>
            </a:ext>
          </a:extLst>
        </p:spPr>
        <p:txBody>
          <a:bodyPr anchor="ctr">
            <a:noAutofit/>
          </a:bodyPr>
          <a:lstStyle>
            <a:lvl1pPr marL="0" indent="0" algn="ctr" defTabSz="234493">
              <a:spcBef>
                <a:spcPts val="100"/>
              </a:spcBef>
              <a:buSzTx/>
              <a:buNone/>
              <a:defRPr sz="3696" b="1">
                <a:solidFill>
                  <a:schemeClr val="accent2"/>
                </a:solidFill>
              </a:defRPr>
            </a:lvl1pPr>
          </a:lstStyle>
          <a:p>
            <a:r>
              <a:rPr sz="4400" dirty="0" err="1"/>
              <a:t>確認公共政策問題</a:t>
            </a:r>
            <a:endParaRPr sz="4400" dirty="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 name="Google Shape;942;p1" descr="Google Shape;942;p1"/>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350" name="Google Shape;943;p1" descr="Google Shape;943;p1"/>
          <p:cNvPicPr>
            <a:picLocks noChangeAspect="1"/>
          </p:cNvPicPr>
          <p:nvPr/>
        </p:nvPicPr>
        <p:blipFill>
          <a:blip r:embed="rId3">
            <a:extLst/>
          </a:blip>
          <a:stretch>
            <a:fillRect/>
          </a:stretch>
        </p:blipFill>
        <p:spPr>
          <a:xfrm>
            <a:off x="171450" y="190500"/>
            <a:ext cx="11849100" cy="6477000"/>
          </a:xfrm>
          <a:prstGeom prst="rect">
            <a:avLst/>
          </a:prstGeom>
          <a:ln w="12700">
            <a:miter lim="400000"/>
          </a:ln>
        </p:spPr>
      </p:pic>
      <p:grpSp>
        <p:nvGrpSpPr>
          <p:cNvPr id="353" name="Google Shape;944;p1"/>
          <p:cNvGrpSpPr/>
          <p:nvPr/>
        </p:nvGrpSpPr>
        <p:grpSpPr>
          <a:xfrm>
            <a:off x="1223036" y="1293673"/>
            <a:ext cx="3480232" cy="3060701"/>
            <a:chOff x="-1" y="-1"/>
            <a:chExt cx="3480230" cy="3060699"/>
          </a:xfrm>
        </p:grpSpPr>
        <p:sp>
          <p:nvSpPr>
            <p:cNvPr id="351" name="Google Shape;945;p1"/>
            <p:cNvSpPr/>
            <p:nvPr/>
          </p:nvSpPr>
          <p:spPr>
            <a:xfrm rot="14205501">
              <a:off x="922977" y="-14651"/>
              <a:ext cx="1634275" cy="3089999"/>
            </a:xfrm>
            <a:custGeom>
              <a:avLst/>
              <a:gdLst/>
              <a:ahLst/>
              <a:cxnLst>
                <a:cxn ang="0">
                  <a:pos x="wd2" y="hd2"/>
                </a:cxn>
                <a:cxn ang="5400000">
                  <a:pos x="wd2" y="hd2"/>
                </a:cxn>
                <a:cxn ang="10800000">
                  <a:pos x="wd2" y="hd2"/>
                </a:cxn>
                <a:cxn ang="16200000">
                  <a:pos x="wd2" y="hd2"/>
                </a:cxn>
              </a:cxnLst>
              <a:rect l="0" t="0" r="r" b="b"/>
              <a:pathLst>
                <a:path w="21600" h="21600" extrusionOk="0">
                  <a:moveTo>
                    <a:pt x="15484" y="0"/>
                  </a:moveTo>
                  <a:cubicBezTo>
                    <a:pt x="19327" y="2346"/>
                    <a:pt x="21600" y="5451"/>
                    <a:pt x="21600" y="8846"/>
                  </a:cubicBezTo>
                  <a:cubicBezTo>
                    <a:pt x="21600" y="14697"/>
                    <a:pt x="14847" y="19687"/>
                    <a:pt x="5356" y="21600"/>
                  </a:cubicBezTo>
                  <a:cubicBezTo>
                    <a:pt x="11837" y="16904"/>
                    <a:pt x="12718" y="8275"/>
                    <a:pt x="0" y="3142"/>
                  </a:cubicBezTo>
                  <a:cubicBezTo>
                    <a:pt x="7561" y="4571"/>
                    <a:pt x="16456" y="6438"/>
                    <a:pt x="15484" y="0"/>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sp>
          <p:nvSpPr>
            <p:cNvPr id="352" name="Google Shape;946;p1"/>
            <p:cNvSpPr/>
            <p:nvPr/>
          </p:nvSpPr>
          <p:spPr>
            <a:xfrm rot="19636187">
              <a:off x="808896" y="1033667"/>
              <a:ext cx="1654016" cy="561299"/>
            </a:xfrm>
            <a:prstGeom prst="rect">
              <a:avLst/>
            </a:prstGeom>
            <a:solidFill>
              <a:schemeClr val="accent2"/>
            </a:solid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defRPr sz="2600" b="1">
                  <a:solidFill>
                    <a:srgbClr val="FFFFFF"/>
                  </a:solidFill>
                  <a:latin typeface="Microsoft Yahei"/>
                  <a:ea typeface="Microsoft Yahei"/>
                  <a:cs typeface="Microsoft Yahei"/>
                  <a:sym typeface="Microsoft Yahei"/>
                </a:defRPr>
              </a:lvl1pPr>
            </a:lstStyle>
            <a:p>
              <a:r>
                <a:t>文獻資料</a:t>
              </a:r>
            </a:p>
          </p:txBody>
        </p:sp>
      </p:grpSp>
      <p:grpSp>
        <p:nvGrpSpPr>
          <p:cNvPr id="356" name="Google Shape;947;p1"/>
          <p:cNvGrpSpPr/>
          <p:nvPr/>
        </p:nvGrpSpPr>
        <p:grpSpPr>
          <a:xfrm>
            <a:off x="837978" y="3241227"/>
            <a:ext cx="3322297" cy="2831177"/>
            <a:chOff x="0" y="-1"/>
            <a:chExt cx="3322296" cy="2831175"/>
          </a:xfrm>
        </p:grpSpPr>
        <p:sp>
          <p:nvSpPr>
            <p:cNvPr id="354" name="Google Shape;948;p1"/>
            <p:cNvSpPr/>
            <p:nvPr/>
          </p:nvSpPr>
          <p:spPr>
            <a:xfrm rot="7186919">
              <a:off x="864574" y="-42483"/>
              <a:ext cx="1593148" cy="2916139"/>
            </a:xfrm>
            <a:custGeom>
              <a:avLst/>
              <a:gdLst/>
              <a:ahLst/>
              <a:cxnLst>
                <a:cxn ang="0">
                  <a:pos x="wd2" y="hd2"/>
                </a:cxn>
                <a:cxn ang="5400000">
                  <a:pos x="wd2" y="hd2"/>
                </a:cxn>
                <a:cxn ang="10800000">
                  <a:pos x="wd2" y="hd2"/>
                </a:cxn>
                <a:cxn ang="16200000">
                  <a:pos x="wd2" y="hd2"/>
                </a:cxn>
              </a:cxnLst>
              <a:rect l="0" t="0" r="r" b="b"/>
              <a:pathLst>
                <a:path w="21600" h="21600" extrusionOk="0">
                  <a:moveTo>
                    <a:pt x="15484" y="0"/>
                  </a:moveTo>
                  <a:cubicBezTo>
                    <a:pt x="19327" y="2346"/>
                    <a:pt x="21600" y="5451"/>
                    <a:pt x="21600" y="8846"/>
                  </a:cubicBezTo>
                  <a:cubicBezTo>
                    <a:pt x="21600" y="14697"/>
                    <a:pt x="14847" y="19687"/>
                    <a:pt x="5356" y="21600"/>
                  </a:cubicBezTo>
                  <a:cubicBezTo>
                    <a:pt x="11837" y="16904"/>
                    <a:pt x="12718" y="8275"/>
                    <a:pt x="0" y="3142"/>
                  </a:cubicBezTo>
                  <a:cubicBezTo>
                    <a:pt x="7561" y="4571"/>
                    <a:pt x="16456" y="6438"/>
                    <a:pt x="15484" y="0"/>
                  </a:cubicBezTo>
                  <a:close/>
                </a:path>
              </a:pathLst>
            </a:custGeom>
            <a:solidFill>
              <a:schemeClr val="accent3"/>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sp>
          <p:nvSpPr>
            <p:cNvPr id="355" name="Google Shape;949;p1"/>
            <p:cNvSpPr/>
            <p:nvPr/>
          </p:nvSpPr>
          <p:spPr>
            <a:xfrm rot="2288220">
              <a:off x="754186" y="1461415"/>
              <a:ext cx="1622558" cy="561299"/>
            </a:xfrm>
            <a:prstGeom prst="rect">
              <a:avLst/>
            </a:prstGeom>
            <a:solidFill>
              <a:schemeClr val="accent3"/>
            </a:solid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defRPr sz="2600" b="1">
                  <a:solidFill>
                    <a:srgbClr val="FFFFFF"/>
                  </a:solidFill>
                  <a:latin typeface="Microsoft Yahei"/>
                  <a:ea typeface="Microsoft Yahei"/>
                  <a:cs typeface="Microsoft Yahei"/>
                  <a:sym typeface="Microsoft Yahei"/>
                </a:defRPr>
              </a:lvl1pPr>
            </a:lstStyle>
            <a:p>
              <a:r>
                <a:t>老師訪談</a:t>
              </a:r>
            </a:p>
          </p:txBody>
        </p:sp>
      </p:grpSp>
      <p:grpSp>
        <p:nvGrpSpPr>
          <p:cNvPr id="359" name="Google Shape;950;p1"/>
          <p:cNvGrpSpPr/>
          <p:nvPr/>
        </p:nvGrpSpPr>
        <p:grpSpPr>
          <a:xfrm>
            <a:off x="3452361" y="2543494"/>
            <a:ext cx="1945270" cy="3147289"/>
            <a:chOff x="0" y="-1"/>
            <a:chExt cx="1945268" cy="3147288"/>
          </a:xfrm>
        </p:grpSpPr>
        <p:sp>
          <p:nvSpPr>
            <p:cNvPr id="357" name="Google Shape;951;p1"/>
            <p:cNvSpPr/>
            <p:nvPr/>
          </p:nvSpPr>
          <p:spPr>
            <a:xfrm rot="318671">
              <a:off x="135494" y="71037"/>
              <a:ext cx="1674280" cy="3005212"/>
            </a:xfrm>
            <a:custGeom>
              <a:avLst/>
              <a:gdLst/>
              <a:ahLst/>
              <a:cxnLst>
                <a:cxn ang="0">
                  <a:pos x="wd2" y="hd2"/>
                </a:cxn>
                <a:cxn ang="5400000">
                  <a:pos x="wd2" y="hd2"/>
                </a:cxn>
                <a:cxn ang="10800000">
                  <a:pos x="wd2" y="hd2"/>
                </a:cxn>
                <a:cxn ang="16200000">
                  <a:pos x="wd2" y="hd2"/>
                </a:cxn>
              </a:cxnLst>
              <a:rect l="0" t="0" r="r" b="b"/>
              <a:pathLst>
                <a:path w="21600" h="21600" extrusionOk="0">
                  <a:moveTo>
                    <a:pt x="15484" y="0"/>
                  </a:moveTo>
                  <a:cubicBezTo>
                    <a:pt x="19327" y="2346"/>
                    <a:pt x="21600" y="5451"/>
                    <a:pt x="21600" y="8846"/>
                  </a:cubicBezTo>
                  <a:cubicBezTo>
                    <a:pt x="21600" y="14697"/>
                    <a:pt x="14847" y="19687"/>
                    <a:pt x="5356" y="21600"/>
                  </a:cubicBezTo>
                  <a:cubicBezTo>
                    <a:pt x="11837" y="16904"/>
                    <a:pt x="12718" y="8275"/>
                    <a:pt x="0" y="3142"/>
                  </a:cubicBezTo>
                  <a:cubicBezTo>
                    <a:pt x="7561" y="4571"/>
                    <a:pt x="16456" y="6438"/>
                    <a:pt x="15484" y="0"/>
                  </a:cubicBezTo>
                  <a:close/>
                </a:path>
              </a:pathLst>
            </a:custGeom>
            <a:solidFill>
              <a:schemeClr val="accent1"/>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sp>
          <p:nvSpPr>
            <p:cNvPr id="358" name="Google Shape;952;p1"/>
            <p:cNvSpPr/>
            <p:nvPr/>
          </p:nvSpPr>
          <p:spPr>
            <a:xfrm rot="16859383">
              <a:off x="514114" y="1271260"/>
              <a:ext cx="1526498" cy="599399"/>
            </a:xfrm>
            <a:prstGeom prst="rect">
              <a:avLst/>
            </a:prstGeom>
            <a:solidFill>
              <a:schemeClr val="accent1"/>
            </a:solid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defRPr sz="2800" b="1">
                  <a:solidFill>
                    <a:srgbClr val="FFFFFF"/>
                  </a:solidFill>
                  <a:latin typeface="Microsoft Yahei"/>
                  <a:ea typeface="Microsoft Yahei"/>
                  <a:cs typeface="Microsoft Yahei"/>
                  <a:sym typeface="Microsoft Yahei"/>
                </a:defRPr>
              </a:lvl1pPr>
            </a:lstStyle>
            <a:p>
              <a:r>
                <a:t>學生問卷</a:t>
              </a:r>
            </a:p>
          </p:txBody>
        </p:sp>
      </p:grpSp>
      <p:grpSp>
        <p:nvGrpSpPr>
          <p:cNvPr id="362" name="Google Shape;953;p1"/>
          <p:cNvGrpSpPr/>
          <p:nvPr/>
        </p:nvGrpSpPr>
        <p:grpSpPr>
          <a:xfrm>
            <a:off x="6028770" y="1089467"/>
            <a:ext cx="2619004" cy="599399"/>
            <a:chOff x="-1" y="0"/>
            <a:chExt cx="2619003" cy="599398"/>
          </a:xfrm>
        </p:grpSpPr>
        <p:sp>
          <p:nvSpPr>
            <p:cNvPr id="360" name="Google Shape;954;p1"/>
            <p:cNvSpPr/>
            <p:nvPr/>
          </p:nvSpPr>
          <p:spPr>
            <a:xfrm>
              <a:off x="-2" y="41345"/>
              <a:ext cx="2619005" cy="516603"/>
            </a:xfrm>
            <a:prstGeom prst="rect">
              <a:avLst/>
            </a:prstGeom>
            <a:solidFill>
              <a:schemeClr val="accent2"/>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sp>
          <p:nvSpPr>
            <p:cNvPr id="361" name="Google Shape;955;p1"/>
            <p:cNvSpPr txBox="1"/>
            <p:nvPr/>
          </p:nvSpPr>
          <p:spPr>
            <a:xfrm>
              <a:off x="-2" y="0"/>
              <a:ext cx="2619005" cy="599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a:defRPr sz="2800" b="1">
                  <a:solidFill>
                    <a:srgbClr val="FFFFFF"/>
                  </a:solidFill>
                  <a:latin typeface="Microsoft Yahei"/>
                  <a:ea typeface="Microsoft Yahei"/>
                  <a:cs typeface="Microsoft Yahei"/>
                  <a:sym typeface="Microsoft Yahei"/>
                </a:defRPr>
              </a:lvl1pPr>
            </a:lstStyle>
            <a:p>
              <a:r>
                <a:t>文獻資料</a:t>
              </a:r>
            </a:p>
          </p:txBody>
        </p:sp>
      </p:grpSp>
      <p:sp>
        <p:nvSpPr>
          <p:cNvPr id="363" name="Google Shape;956;p1"/>
          <p:cNvSpPr txBox="1"/>
          <p:nvPr/>
        </p:nvSpPr>
        <p:spPr>
          <a:xfrm>
            <a:off x="5990247" y="1752805"/>
            <a:ext cx="5314802" cy="4596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nSpc>
                <a:spcPct val="130000"/>
              </a:lnSpc>
              <a:defRPr sz="2100">
                <a:solidFill>
                  <a:srgbClr val="535353"/>
                </a:solidFill>
                <a:latin typeface="Microsoft Yahei"/>
                <a:ea typeface="Microsoft Yahei"/>
                <a:cs typeface="Microsoft Yahei"/>
                <a:sym typeface="Microsoft Yahei"/>
              </a:defRPr>
            </a:lvl1pPr>
          </a:lstStyle>
          <a:p>
            <a:r>
              <a:t>搜查文獻、報導他國教改與現行教改狀況</a:t>
            </a:r>
          </a:p>
        </p:txBody>
      </p:sp>
      <p:grpSp>
        <p:nvGrpSpPr>
          <p:cNvPr id="366" name="Google Shape;957;p1"/>
          <p:cNvGrpSpPr/>
          <p:nvPr/>
        </p:nvGrpSpPr>
        <p:grpSpPr>
          <a:xfrm>
            <a:off x="6054425" y="4532684"/>
            <a:ext cx="2619004" cy="599399"/>
            <a:chOff x="-1" y="0"/>
            <a:chExt cx="2619003" cy="599398"/>
          </a:xfrm>
        </p:grpSpPr>
        <p:sp>
          <p:nvSpPr>
            <p:cNvPr id="364" name="Google Shape;958;p1"/>
            <p:cNvSpPr/>
            <p:nvPr/>
          </p:nvSpPr>
          <p:spPr>
            <a:xfrm>
              <a:off x="-2" y="41345"/>
              <a:ext cx="2619005" cy="516603"/>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sp>
          <p:nvSpPr>
            <p:cNvPr id="365" name="Google Shape;959;p1"/>
            <p:cNvSpPr txBox="1"/>
            <p:nvPr/>
          </p:nvSpPr>
          <p:spPr>
            <a:xfrm>
              <a:off x="-2" y="0"/>
              <a:ext cx="2619005" cy="599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a:defRPr sz="2800" b="1">
                  <a:solidFill>
                    <a:srgbClr val="FFFFFF"/>
                  </a:solidFill>
                  <a:latin typeface="Microsoft Yahei"/>
                  <a:ea typeface="Microsoft Yahei"/>
                  <a:cs typeface="Microsoft Yahei"/>
                  <a:sym typeface="Microsoft Yahei"/>
                </a:defRPr>
              </a:lvl1pPr>
            </a:lstStyle>
            <a:p>
              <a:r>
                <a:t>老師訪談</a:t>
              </a:r>
            </a:p>
          </p:txBody>
        </p:sp>
      </p:grpSp>
      <p:sp>
        <p:nvSpPr>
          <p:cNvPr id="367" name="Google Shape;960;p1"/>
          <p:cNvSpPr txBox="1"/>
          <p:nvPr/>
        </p:nvSpPr>
        <p:spPr>
          <a:xfrm>
            <a:off x="6038829" y="5174327"/>
            <a:ext cx="4549202" cy="93848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nSpc>
                <a:spcPct val="130000"/>
              </a:lnSpc>
              <a:defRPr sz="2100">
                <a:solidFill>
                  <a:srgbClr val="535353"/>
                </a:solidFill>
                <a:latin typeface="Microsoft Yahei"/>
                <a:ea typeface="Microsoft Yahei"/>
                <a:cs typeface="Microsoft Yahei"/>
                <a:sym typeface="Microsoft Yahei"/>
              </a:defRPr>
            </a:lvl1pPr>
          </a:lstStyle>
          <a:p>
            <a:r>
              <a:t>訪問公私立位於教育第一線的老師對於新課綱以及過去多元選修的看法</a:t>
            </a:r>
          </a:p>
        </p:txBody>
      </p:sp>
      <p:grpSp>
        <p:nvGrpSpPr>
          <p:cNvPr id="370" name="Google Shape;961;p1"/>
          <p:cNvGrpSpPr/>
          <p:nvPr/>
        </p:nvGrpSpPr>
        <p:grpSpPr>
          <a:xfrm>
            <a:off x="6028770" y="2298939"/>
            <a:ext cx="2619004" cy="599399"/>
            <a:chOff x="-1" y="0"/>
            <a:chExt cx="2619003" cy="599398"/>
          </a:xfrm>
        </p:grpSpPr>
        <p:sp>
          <p:nvSpPr>
            <p:cNvPr id="368" name="Google Shape;962;p1"/>
            <p:cNvSpPr/>
            <p:nvPr/>
          </p:nvSpPr>
          <p:spPr>
            <a:xfrm>
              <a:off x="-2" y="41345"/>
              <a:ext cx="2619005" cy="516603"/>
            </a:xfrm>
            <a:prstGeom prst="rect">
              <a:avLst/>
            </a:prstGeom>
            <a:solidFill>
              <a:schemeClr val="accent3"/>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sp>
          <p:nvSpPr>
            <p:cNvPr id="369" name="Google Shape;963;p1"/>
            <p:cNvSpPr txBox="1"/>
            <p:nvPr/>
          </p:nvSpPr>
          <p:spPr>
            <a:xfrm>
              <a:off x="-2" y="0"/>
              <a:ext cx="2619005" cy="599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a:defRPr sz="2800" b="1">
                  <a:solidFill>
                    <a:srgbClr val="FFFFFF"/>
                  </a:solidFill>
                  <a:latin typeface="Microsoft Yahei"/>
                  <a:ea typeface="Microsoft Yahei"/>
                  <a:cs typeface="Microsoft Yahei"/>
                  <a:sym typeface="Microsoft Yahei"/>
                </a:defRPr>
              </a:lvl1pPr>
            </a:lstStyle>
            <a:p>
              <a:r>
                <a:t>學生問卷</a:t>
              </a:r>
            </a:p>
          </p:txBody>
        </p:sp>
      </p:grpSp>
      <p:sp>
        <p:nvSpPr>
          <p:cNvPr id="371" name="Google Shape;964;p1"/>
          <p:cNvSpPr txBox="1"/>
          <p:nvPr/>
        </p:nvSpPr>
        <p:spPr>
          <a:xfrm>
            <a:off x="5990247" y="2984775"/>
            <a:ext cx="5314802" cy="141727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p>
            <a:pPr>
              <a:lnSpc>
                <a:spcPct val="130000"/>
              </a:lnSpc>
              <a:defRPr sz="2100">
                <a:solidFill>
                  <a:srgbClr val="535353"/>
                </a:solidFill>
                <a:latin typeface="Microsoft Yahei"/>
                <a:ea typeface="Microsoft Yahei"/>
                <a:cs typeface="Microsoft Yahei"/>
                <a:sym typeface="Microsoft Yahei"/>
              </a:defRPr>
            </a:pPr>
            <a:r>
              <a:t>對</a:t>
            </a:r>
            <a:r>
              <a:rPr>
                <a:latin typeface="Calibri"/>
                <a:ea typeface="Calibri"/>
                <a:cs typeface="Calibri"/>
                <a:sym typeface="Calibri"/>
              </a:rPr>
              <a:t>5</a:t>
            </a:r>
            <a:r>
              <a:t>所公私立高中發放問卷，</a:t>
            </a:r>
            <a:endParaRPr>
              <a:latin typeface="Calibri"/>
              <a:ea typeface="Calibri"/>
              <a:cs typeface="Calibri"/>
              <a:sym typeface="Calibri"/>
            </a:endParaRPr>
          </a:p>
          <a:p>
            <a:pPr>
              <a:lnSpc>
                <a:spcPct val="130000"/>
              </a:lnSpc>
              <a:defRPr sz="2100">
                <a:solidFill>
                  <a:srgbClr val="535353"/>
                </a:solidFill>
                <a:latin typeface="Microsoft Yahei"/>
                <a:ea typeface="Microsoft Yahei"/>
                <a:cs typeface="Microsoft Yahei"/>
                <a:sym typeface="Microsoft Yahei"/>
              </a:defRPr>
            </a:pPr>
            <a:r>
              <a:t>以隨機抽樣的方式，請現行高中生回答</a:t>
            </a:r>
            <a:endParaRPr>
              <a:latin typeface="Calibri"/>
              <a:ea typeface="Calibri"/>
              <a:cs typeface="Calibri"/>
              <a:sym typeface="Calibri"/>
            </a:endParaRPr>
          </a:p>
          <a:p>
            <a:pPr>
              <a:lnSpc>
                <a:spcPct val="130000"/>
              </a:lnSpc>
              <a:defRPr sz="2100">
                <a:solidFill>
                  <a:srgbClr val="535353"/>
                </a:solidFill>
                <a:latin typeface="Microsoft Yahei"/>
                <a:ea typeface="Microsoft Yahei"/>
                <a:cs typeface="Microsoft Yahei"/>
                <a:sym typeface="Microsoft Yahei"/>
              </a:defRPr>
            </a:pPr>
            <a:r>
              <a:t>目前針對整合課綱主觀感受</a:t>
            </a:r>
          </a:p>
        </p:txBody>
      </p:sp>
      <p:sp>
        <p:nvSpPr>
          <p:cNvPr id="372" name="Google Shape;965;p1"/>
          <p:cNvSpPr txBox="1">
            <a:spLocks noGrp="1"/>
          </p:cNvSpPr>
          <p:nvPr>
            <p:ph type="body" sz="quarter" idx="1"/>
          </p:nvPr>
        </p:nvSpPr>
        <p:spPr>
          <a:xfrm>
            <a:off x="829544" y="454291"/>
            <a:ext cx="4549200" cy="729902"/>
          </a:xfrm>
          <a:prstGeom prst="rect">
            <a:avLst/>
          </a:prstGeom>
        </p:spPr>
        <p:txBody>
          <a:bodyPr lIns="45699" tIns="45699" rIns="45699" bIns="45699"/>
          <a:lstStyle>
            <a:lvl1pPr>
              <a:spcBef>
                <a:spcPts val="0"/>
              </a:spcBef>
              <a:defRPr sz="3600">
                <a:latin typeface="Microsoft Yahei"/>
                <a:ea typeface="Microsoft Yahei"/>
                <a:cs typeface="Microsoft Yahei"/>
                <a:sym typeface="Microsoft Yahei"/>
              </a:defRPr>
            </a:lvl1pPr>
          </a:lstStyle>
          <a:p>
            <a:r>
              <a:t>確認公共政策問題</a:t>
            </a:r>
          </a:p>
        </p:txBody>
      </p:sp>
      <p:grpSp>
        <p:nvGrpSpPr>
          <p:cNvPr id="376" name="Google Shape;966;p1"/>
          <p:cNvGrpSpPr/>
          <p:nvPr/>
        </p:nvGrpSpPr>
        <p:grpSpPr>
          <a:xfrm>
            <a:off x="337433" y="521560"/>
            <a:ext cx="362052" cy="595204"/>
            <a:chOff x="-1" y="-1"/>
            <a:chExt cx="362050" cy="595203"/>
          </a:xfrm>
        </p:grpSpPr>
        <p:sp>
          <p:nvSpPr>
            <p:cNvPr id="373" name="Google Shape;967;p1"/>
            <p:cNvSpPr/>
            <p:nvPr/>
          </p:nvSpPr>
          <p:spPr>
            <a:xfrm>
              <a:off x="-2" y="-2"/>
              <a:ext cx="101703" cy="595204"/>
            </a:xfrm>
            <a:prstGeom prst="rect">
              <a:avLst/>
            </a:prstGeom>
            <a:solidFill>
              <a:srgbClr val="273775"/>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sp>
          <p:nvSpPr>
            <p:cNvPr id="374" name="Google Shape;968;p1"/>
            <p:cNvSpPr/>
            <p:nvPr/>
          </p:nvSpPr>
          <p:spPr>
            <a:xfrm>
              <a:off x="130173" y="-2"/>
              <a:ext cx="101703" cy="595204"/>
            </a:xfrm>
            <a:prstGeom prst="rect">
              <a:avLst/>
            </a:prstGeom>
            <a:solidFill>
              <a:srgbClr val="0070C0"/>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sp>
          <p:nvSpPr>
            <p:cNvPr id="375" name="Google Shape;969;p1"/>
            <p:cNvSpPr/>
            <p:nvPr/>
          </p:nvSpPr>
          <p:spPr>
            <a:xfrm>
              <a:off x="260348" y="-2"/>
              <a:ext cx="101702" cy="595204"/>
            </a:xfrm>
            <a:prstGeom prst="rect">
              <a:avLst/>
            </a:prstGeom>
            <a:solidFill>
              <a:srgbClr val="87B2D1"/>
            </a:solidFill>
            <a:ln w="12700" cap="flat">
              <a:noFill/>
              <a:miter lim="400000"/>
            </a:ln>
            <a:effectLst/>
          </p:spPr>
          <p:txBody>
            <a:bodyPr wrap="square" lIns="45718" tIns="45718" rIns="45718" bIns="45718" numCol="1" anchor="ctr">
              <a:noAutofit/>
            </a:bodyPr>
            <a:lstStyle/>
            <a:p>
              <a:pPr algn="ctr">
                <a:defRPr>
                  <a:latin typeface="Calibri"/>
                  <a:ea typeface="Calibri"/>
                  <a:cs typeface="Calibri"/>
                  <a:sym typeface="Calibri"/>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直接连接符 5"/>
          <p:cNvSpPr/>
          <p:nvPr/>
        </p:nvSpPr>
        <p:spPr>
          <a:xfrm>
            <a:off x="1200150" y="2000250"/>
            <a:ext cx="2781301" cy="0"/>
          </a:xfrm>
          <a:prstGeom prst="line">
            <a:avLst/>
          </a:prstGeom>
          <a:ln w="38100">
            <a:solidFill>
              <a:schemeClr val="accent2"/>
            </a:solidFill>
            <a:miter/>
          </a:ln>
        </p:spPr>
        <p:txBody>
          <a:bodyPr lIns="45718" tIns="45718" rIns="45718" bIns="45718"/>
          <a:lstStyle/>
          <a:p>
            <a:endParaRPr/>
          </a:p>
        </p:txBody>
      </p:sp>
      <p:sp>
        <p:nvSpPr>
          <p:cNvPr id="379" name="直接连接符 13"/>
          <p:cNvSpPr/>
          <p:nvPr/>
        </p:nvSpPr>
        <p:spPr>
          <a:xfrm flipV="1">
            <a:off x="5217826" y="2000249"/>
            <a:ext cx="2992728" cy="4"/>
          </a:xfrm>
          <a:prstGeom prst="line">
            <a:avLst/>
          </a:prstGeom>
          <a:ln w="38100">
            <a:solidFill>
              <a:schemeClr val="accent2"/>
            </a:solidFill>
            <a:miter/>
          </a:ln>
        </p:spPr>
        <p:txBody>
          <a:bodyPr lIns="45718" tIns="45718" rIns="45718" bIns="45718"/>
          <a:lstStyle/>
          <a:p>
            <a:endParaRPr/>
          </a:p>
        </p:txBody>
      </p:sp>
      <p:grpSp>
        <p:nvGrpSpPr>
          <p:cNvPr id="382" name="矩形 18"/>
          <p:cNvGrpSpPr/>
          <p:nvPr/>
        </p:nvGrpSpPr>
        <p:grpSpPr>
          <a:xfrm>
            <a:off x="1772723" y="1543797"/>
            <a:ext cx="1993902" cy="447037"/>
            <a:chOff x="0" y="0"/>
            <a:chExt cx="1993901" cy="447035"/>
          </a:xfrm>
        </p:grpSpPr>
        <p:sp>
          <p:nvSpPr>
            <p:cNvPr id="380" name="矩形"/>
            <p:cNvSpPr/>
            <p:nvPr/>
          </p:nvSpPr>
          <p:spPr>
            <a:xfrm>
              <a:off x="0" y="53279"/>
              <a:ext cx="1993902" cy="340483"/>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defTabSz="914400">
                <a:defRPr sz="2000" b="1">
                  <a:solidFill>
                    <a:srgbClr val="FFFFFF"/>
                  </a:solidFill>
                  <a:latin typeface="Calibri"/>
                  <a:ea typeface="Calibri"/>
                  <a:cs typeface="Calibri"/>
                  <a:sym typeface="Calibri"/>
                </a:defRPr>
              </a:pPr>
              <a:endParaRPr/>
            </a:p>
          </p:txBody>
        </p:sp>
        <p:sp>
          <p:nvSpPr>
            <p:cNvPr id="381" name="教改背景"/>
            <p:cNvSpPr txBox="1"/>
            <p:nvPr/>
          </p:nvSpPr>
          <p:spPr>
            <a:xfrm>
              <a:off x="0" y="0"/>
              <a:ext cx="1993902" cy="4470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defTabSz="914400">
                <a:defRPr sz="2000" b="1">
                  <a:solidFill>
                    <a:srgbClr val="FFFFFF"/>
                  </a:solidFill>
                  <a:latin typeface="微软雅黑"/>
                  <a:ea typeface="微软雅黑"/>
                  <a:cs typeface="微软雅黑"/>
                  <a:sym typeface="微软雅黑"/>
                </a:defRPr>
              </a:lvl1pPr>
            </a:lstStyle>
            <a:p>
              <a:r>
                <a:t>教改背景</a:t>
              </a:r>
            </a:p>
          </p:txBody>
        </p:sp>
      </p:grpSp>
      <p:sp>
        <p:nvSpPr>
          <p:cNvPr id="383" name="燕尾形 1"/>
          <p:cNvSpPr/>
          <p:nvPr/>
        </p:nvSpPr>
        <p:spPr>
          <a:xfrm>
            <a:off x="1217612" y="1622992"/>
            <a:ext cx="177803" cy="337823"/>
          </a:xfrm>
          <a:prstGeom prst="chevron">
            <a:avLst>
              <a:gd name="adj" fmla="val 50000"/>
            </a:avLst>
          </a:prstGeom>
          <a:solidFill>
            <a:schemeClr val="accent1"/>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384" name="燕尾形 12"/>
          <p:cNvSpPr/>
          <p:nvPr/>
        </p:nvSpPr>
        <p:spPr>
          <a:xfrm>
            <a:off x="1370012" y="1622992"/>
            <a:ext cx="177803" cy="337823"/>
          </a:xfrm>
          <a:prstGeom prst="chevron">
            <a:avLst>
              <a:gd name="adj" fmla="val 50000"/>
            </a:avLst>
          </a:prstGeom>
          <a:solidFill>
            <a:srgbClr val="1482AC"/>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385" name="燕尾形 21"/>
          <p:cNvSpPr/>
          <p:nvPr/>
        </p:nvSpPr>
        <p:spPr>
          <a:xfrm>
            <a:off x="1522412" y="1622992"/>
            <a:ext cx="177803" cy="337823"/>
          </a:xfrm>
          <a:prstGeom prst="chevron">
            <a:avLst>
              <a:gd name="adj" fmla="val 50000"/>
            </a:avLst>
          </a:prstGeom>
          <a:solidFill>
            <a:srgbClr val="0E5772"/>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386" name="燕尾形 22"/>
          <p:cNvSpPr/>
          <p:nvPr/>
        </p:nvSpPr>
        <p:spPr>
          <a:xfrm>
            <a:off x="5126637" y="1611520"/>
            <a:ext cx="177803" cy="337822"/>
          </a:xfrm>
          <a:prstGeom prst="chevron">
            <a:avLst>
              <a:gd name="adj" fmla="val 50000"/>
            </a:avLst>
          </a:prstGeom>
          <a:solidFill>
            <a:schemeClr val="accent1"/>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387" name="燕尾形 23"/>
          <p:cNvSpPr/>
          <p:nvPr/>
        </p:nvSpPr>
        <p:spPr>
          <a:xfrm>
            <a:off x="5284908" y="1608137"/>
            <a:ext cx="177803" cy="337822"/>
          </a:xfrm>
          <a:prstGeom prst="chevron">
            <a:avLst>
              <a:gd name="adj" fmla="val 50000"/>
            </a:avLst>
          </a:prstGeom>
          <a:solidFill>
            <a:srgbClr val="1482AC"/>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388" name="燕尾形 24"/>
          <p:cNvSpPr/>
          <p:nvPr/>
        </p:nvSpPr>
        <p:spPr>
          <a:xfrm>
            <a:off x="5422046" y="1597077"/>
            <a:ext cx="198560" cy="377260"/>
          </a:xfrm>
          <a:prstGeom prst="chevron">
            <a:avLst>
              <a:gd name="adj" fmla="val 50000"/>
            </a:avLst>
          </a:prstGeom>
          <a:solidFill>
            <a:srgbClr val="0E5772"/>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grpSp>
        <p:nvGrpSpPr>
          <p:cNvPr id="391" name="矩形 28"/>
          <p:cNvGrpSpPr/>
          <p:nvPr/>
        </p:nvGrpSpPr>
        <p:grpSpPr>
          <a:xfrm>
            <a:off x="5976939" y="1509422"/>
            <a:ext cx="1993903" cy="447037"/>
            <a:chOff x="0" y="0"/>
            <a:chExt cx="1993901" cy="447035"/>
          </a:xfrm>
        </p:grpSpPr>
        <p:sp>
          <p:nvSpPr>
            <p:cNvPr id="389" name="矩形"/>
            <p:cNvSpPr/>
            <p:nvPr/>
          </p:nvSpPr>
          <p:spPr>
            <a:xfrm>
              <a:off x="0" y="53279"/>
              <a:ext cx="1993902" cy="340483"/>
            </a:xfrm>
            <a:prstGeom prst="rect">
              <a:avLst/>
            </a:prstGeom>
            <a:solidFill>
              <a:schemeClr val="accent1"/>
            </a:solidFill>
            <a:ln w="12700" cap="flat">
              <a:noFill/>
              <a:miter lim="400000"/>
            </a:ln>
            <a:effectLst/>
          </p:spPr>
          <p:txBody>
            <a:bodyPr wrap="square" lIns="45718" tIns="45718" rIns="45718" bIns="45718" numCol="1" anchor="ctr">
              <a:noAutofit/>
            </a:bodyPr>
            <a:lstStyle/>
            <a:p>
              <a:pPr defTabSz="914400">
                <a:defRPr sz="2000" b="1">
                  <a:solidFill>
                    <a:srgbClr val="FFFFFF"/>
                  </a:solidFill>
                  <a:latin typeface="Calibri"/>
                  <a:ea typeface="Calibri"/>
                  <a:cs typeface="Calibri"/>
                  <a:sym typeface="Calibri"/>
                </a:defRPr>
              </a:pPr>
              <a:endParaRPr/>
            </a:p>
          </p:txBody>
        </p:sp>
        <p:sp>
          <p:nvSpPr>
            <p:cNvPr id="390" name="提出12年國教！"/>
            <p:cNvSpPr txBox="1"/>
            <p:nvPr/>
          </p:nvSpPr>
          <p:spPr>
            <a:xfrm>
              <a:off x="0" y="0"/>
              <a:ext cx="1993902" cy="4470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defTabSz="914400">
                <a:defRPr sz="2000" b="1">
                  <a:solidFill>
                    <a:srgbClr val="FFFFFF"/>
                  </a:solidFill>
                  <a:latin typeface="微软雅黑"/>
                  <a:ea typeface="微软雅黑"/>
                  <a:cs typeface="微软雅黑"/>
                  <a:sym typeface="微软雅黑"/>
                </a:defRPr>
              </a:pPr>
              <a:r>
                <a:t>提出</a:t>
              </a:r>
              <a:r>
                <a:rPr>
                  <a:latin typeface="Calibri"/>
                  <a:ea typeface="Calibri"/>
                  <a:cs typeface="Calibri"/>
                  <a:sym typeface="Calibri"/>
                </a:rPr>
                <a:t>12</a:t>
              </a:r>
              <a:r>
                <a:t>年國教！</a:t>
              </a:r>
            </a:p>
          </p:txBody>
        </p:sp>
      </p:grpSp>
      <p:sp>
        <p:nvSpPr>
          <p:cNvPr id="392" name="文本占位符 2"/>
          <p:cNvSpPr txBox="1">
            <a:spLocks noGrp="1"/>
          </p:cNvSpPr>
          <p:nvPr>
            <p:ph type="body" sz="quarter" idx="1"/>
          </p:nvPr>
        </p:nvSpPr>
        <p:spPr>
          <a:xfrm>
            <a:off x="507215" y="360299"/>
            <a:ext cx="2621283" cy="420554"/>
          </a:xfrm>
          <a:prstGeom prst="rect">
            <a:avLst/>
          </a:prstGeom>
        </p:spPr>
        <p:txBody>
          <a:bodyPr>
            <a:normAutofit lnSpcReduction="10000"/>
          </a:bodyPr>
          <a:lstStyle>
            <a:lvl1pPr defTabSz="576072">
              <a:spcBef>
                <a:spcPts val="600"/>
              </a:spcBef>
              <a:defRPr sz="1800">
                <a:latin typeface="微软雅黑"/>
                <a:ea typeface="微软雅黑"/>
                <a:cs typeface="微软雅黑"/>
                <a:sym typeface="微软雅黑"/>
              </a:defRPr>
            </a:lvl1pPr>
          </a:lstStyle>
          <a:p>
            <a:r>
              <a:rPr sz="2400" dirty="0"/>
              <a:t>文獻資料</a:t>
            </a:r>
          </a:p>
        </p:txBody>
      </p:sp>
      <p:pic>
        <p:nvPicPr>
          <p:cNvPr id="393" name="圖片 6" descr="圖片 6"/>
          <p:cNvPicPr>
            <a:picLocks noChangeAspect="1"/>
          </p:cNvPicPr>
          <p:nvPr/>
        </p:nvPicPr>
        <p:blipFill>
          <a:blip r:embed="rId2">
            <a:extLst/>
          </a:blip>
          <a:stretch>
            <a:fillRect/>
          </a:stretch>
        </p:blipFill>
        <p:spPr>
          <a:xfrm>
            <a:off x="1112188" y="2162398"/>
            <a:ext cx="1411339" cy="1411338"/>
          </a:xfrm>
          <a:prstGeom prst="rect">
            <a:avLst/>
          </a:prstGeom>
          <a:ln w="12700">
            <a:miter lim="400000"/>
          </a:ln>
        </p:spPr>
      </p:pic>
      <p:pic>
        <p:nvPicPr>
          <p:cNvPr id="394" name="圖片 8" descr="圖片 8"/>
          <p:cNvPicPr>
            <a:picLocks noChangeAspect="1"/>
          </p:cNvPicPr>
          <p:nvPr/>
        </p:nvPicPr>
        <p:blipFill>
          <a:blip r:embed="rId3">
            <a:extLst/>
          </a:blip>
          <a:stretch>
            <a:fillRect/>
          </a:stretch>
        </p:blipFill>
        <p:spPr>
          <a:xfrm>
            <a:off x="2590800" y="2612195"/>
            <a:ext cx="1202564" cy="1202565"/>
          </a:xfrm>
          <a:prstGeom prst="rect">
            <a:avLst/>
          </a:prstGeom>
          <a:ln w="12700">
            <a:miter lim="400000"/>
          </a:ln>
        </p:spPr>
      </p:pic>
      <p:pic>
        <p:nvPicPr>
          <p:cNvPr id="395" name="圖片 10" descr="圖片 10"/>
          <p:cNvPicPr>
            <a:picLocks noChangeAspect="1"/>
          </p:cNvPicPr>
          <p:nvPr/>
        </p:nvPicPr>
        <p:blipFill>
          <a:blip r:embed="rId4">
            <a:extLst/>
          </a:blip>
          <a:stretch>
            <a:fillRect/>
          </a:stretch>
        </p:blipFill>
        <p:spPr>
          <a:xfrm>
            <a:off x="1817858" y="3814759"/>
            <a:ext cx="1331622" cy="1331620"/>
          </a:xfrm>
          <a:prstGeom prst="rect">
            <a:avLst/>
          </a:prstGeom>
          <a:ln w="12700">
            <a:miter lim="400000"/>
          </a:ln>
        </p:spPr>
      </p:pic>
      <p:sp>
        <p:nvSpPr>
          <p:cNvPr id="396" name="橢圓形 19"/>
          <p:cNvSpPr/>
          <p:nvPr/>
        </p:nvSpPr>
        <p:spPr>
          <a:xfrm flipH="1">
            <a:off x="2615367" y="5570851"/>
            <a:ext cx="136301" cy="136301"/>
          </a:xfrm>
          <a:prstGeom prst="ellipse">
            <a:avLst/>
          </a:pr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397" name="橢圓形 20"/>
          <p:cNvSpPr/>
          <p:nvPr/>
        </p:nvSpPr>
        <p:spPr>
          <a:xfrm flipH="1">
            <a:off x="2615367" y="5801645"/>
            <a:ext cx="136301" cy="136301"/>
          </a:xfrm>
          <a:prstGeom prst="ellipse">
            <a:avLst/>
          </a:pr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398" name="橢圓形 32"/>
          <p:cNvSpPr/>
          <p:nvPr/>
        </p:nvSpPr>
        <p:spPr>
          <a:xfrm flipH="1">
            <a:off x="2615367" y="6032436"/>
            <a:ext cx="136301" cy="136301"/>
          </a:xfrm>
          <a:prstGeom prst="ellipse">
            <a:avLst/>
          </a:pr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399" name="橢圓形 34"/>
          <p:cNvSpPr/>
          <p:nvPr/>
        </p:nvSpPr>
        <p:spPr>
          <a:xfrm flipH="1">
            <a:off x="2615367" y="5331740"/>
            <a:ext cx="136301" cy="136301"/>
          </a:xfrm>
          <a:prstGeom prst="ellipse">
            <a:avLst/>
          </a:pr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pic>
        <p:nvPicPr>
          <p:cNvPr id="400" name="圖片 10" descr="圖片 10"/>
          <p:cNvPicPr>
            <a:picLocks noChangeAspect="1"/>
          </p:cNvPicPr>
          <p:nvPr/>
        </p:nvPicPr>
        <p:blipFill>
          <a:blip r:embed="rId5">
            <a:extLst/>
          </a:blip>
          <a:srcRect l="20552" t="5505" r="22251" b="23492"/>
          <a:stretch>
            <a:fillRect/>
          </a:stretch>
        </p:blipFill>
        <p:spPr>
          <a:xfrm>
            <a:off x="4785357" y="2407216"/>
            <a:ext cx="3966092" cy="3693371"/>
          </a:xfrm>
          <a:prstGeom prst="rect">
            <a:avLst/>
          </a:prstGeom>
          <a:ln w="12700">
            <a:miter lim="400000"/>
          </a:ln>
        </p:spPr>
      </p:pic>
      <p:pic>
        <p:nvPicPr>
          <p:cNvPr id="401" name="Picture 37" descr="Picture 37"/>
          <p:cNvPicPr>
            <a:picLocks noChangeAspect="1"/>
          </p:cNvPicPr>
          <p:nvPr/>
        </p:nvPicPr>
        <p:blipFill>
          <a:blip r:embed="rId6">
            <a:extLst/>
          </a:blip>
          <a:srcRect l="26025" t="11719" r="26177" b="195"/>
          <a:stretch>
            <a:fillRect/>
          </a:stretch>
        </p:blipFill>
        <p:spPr>
          <a:xfrm>
            <a:off x="7336752" y="988719"/>
            <a:ext cx="4579399" cy="4519887"/>
          </a:xfrm>
          <a:prstGeom prst="rect">
            <a:avLst/>
          </a:prstGeom>
          <a:ln w="12700">
            <a:miter lim="400000"/>
          </a:ln>
        </p:spPr>
      </p:pic>
      <p:sp>
        <p:nvSpPr>
          <p:cNvPr id="402" name="Rectangle: Rounded Corners 38"/>
          <p:cNvSpPr/>
          <p:nvPr/>
        </p:nvSpPr>
        <p:spPr>
          <a:xfrm>
            <a:off x="8859753" y="2503066"/>
            <a:ext cx="824166" cy="1024693"/>
          </a:xfrm>
          <a:prstGeom prst="roundRect">
            <a:avLst>
              <a:gd name="adj" fmla="val 16667"/>
            </a:avLst>
          </a:prstGeom>
          <a:ln w="57150">
            <a:solidFill>
              <a:srgbClr val="C00000"/>
            </a:solidFill>
            <a:miter/>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pic>
        <p:nvPicPr>
          <p:cNvPr id="403" name="Picture 14" descr="Picture 14"/>
          <p:cNvPicPr>
            <a:picLocks noChangeAspect="1"/>
          </p:cNvPicPr>
          <p:nvPr/>
        </p:nvPicPr>
        <p:blipFill>
          <a:blip r:embed="rId7">
            <a:extLst/>
          </a:blip>
          <a:srcRect l="26503" t="12695" r="27227" b="312"/>
          <a:stretch>
            <a:fillRect/>
          </a:stretch>
        </p:blipFill>
        <p:spPr>
          <a:xfrm>
            <a:off x="2615367" y="360299"/>
            <a:ext cx="6800675" cy="5924618"/>
          </a:xfrm>
          <a:prstGeom prst="rect">
            <a:avLst/>
          </a:prstGeom>
          <a:ln w="12700">
            <a:miter lim="400000"/>
          </a:ln>
        </p:spPr>
      </p:pic>
      <p:pic>
        <p:nvPicPr>
          <p:cNvPr id="404" name="Picture 17" descr="Picture 17"/>
          <p:cNvPicPr>
            <a:picLocks noChangeAspect="1"/>
          </p:cNvPicPr>
          <p:nvPr/>
        </p:nvPicPr>
        <p:blipFill>
          <a:blip r:embed="rId8">
            <a:extLst/>
          </a:blip>
          <a:srcRect l="27384" t="32424" r="25835" b="639"/>
          <a:stretch>
            <a:fillRect/>
          </a:stretch>
        </p:blipFill>
        <p:spPr>
          <a:xfrm>
            <a:off x="2558713" y="597694"/>
            <a:ext cx="6012403" cy="5051786"/>
          </a:xfrm>
          <a:prstGeom prst="rect">
            <a:avLst/>
          </a:prstGeom>
          <a:ln w="12700">
            <a:miter lim="400000"/>
          </a:ln>
        </p:spPr>
      </p:pic>
      <p:sp>
        <p:nvSpPr>
          <p:cNvPr id="405" name="Straight Arrow Connector 33"/>
          <p:cNvSpPr/>
          <p:nvPr/>
        </p:nvSpPr>
        <p:spPr>
          <a:xfrm>
            <a:off x="7022431" y="1198410"/>
            <a:ext cx="1313449" cy="1"/>
          </a:xfrm>
          <a:prstGeom prst="line">
            <a:avLst/>
          </a:prstGeom>
          <a:ln w="19050">
            <a:solidFill>
              <a:srgbClr val="C00000"/>
            </a:solidFill>
            <a:miter/>
          </a:ln>
        </p:spPr>
        <p:txBody>
          <a:bodyPr lIns="45718" tIns="45718" rIns="45718" bIns="45718"/>
          <a:lstStyle/>
          <a:p>
            <a:endParaRPr/>
          </a:p>
        </p:txBody>
      </p:sp>
      <p:sp>
        <p:nvSpPr>
          <p:cNvPr id="406" name="Straight Arrow Connector 35"/>
          <p:cNvSpPr/>
          <p:nvPr/>
        </p:nvSpPr>
        <p:spPr>
          <a:xfrm>
            <a:off x="2841457" y="1608219"/>
            <a:ext cx="4702342" cy="20053"/>
          </a:xfrm>
          <a:prstGeom prst="line">
            <a:avLst/>
          </a:prstGeom>
          <a:ln w="19050">
            <a:solidFill>
              <a:srgbClr val="C00000"/>
            </a:solidFill>
            <a:miter/>
          </a:ln>
        </p:spPr>
        <p:txBody>
          <a:bodyPr lIns="45718" tIns="45718" rIns="45718" bIns="45718"/>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401"/>
                                        </p:tgtEl>
                                        <p:attrNameLst>
                                          <p:attrName>style.visibility</p:attrName>
                                        </p:attrNameLst>
                                      </p:cBhvr>
                                      <p:to>
                                        <p:strVal val="visible"/>
                                      </p:to>
                                    </p:set>
                                    <p:anim calcmode="lin" valueType="num">
                                      <p:cBhvr>
                                        <p:cTn id="7" dur="500" fill="hold"/>
                                        <p:tgtEl>
                                          <p:spTgt spid="401"/>
                                        </p:tgtEl>
                                        <p:attrNameLst>
                                          <p:attrName>ppt_x</p:attrName>
                                        </p:attrNameLst>
                                      </p:cBhvr>
                                      <p:tavLst>
                                        <p:tav tm="0">
                                          <p:val>
                                            <p:strVal val="#ppt_x"/>
                                          </p:val>
                                        </p:tav>
                                        <p:tav tm="100000">
                                          <p:val>
                                            <p:strVal val="#ppt_x"/>
                                          </p:val>
                                        </p:tav>
                                      </p:tavLst>
                                    </p:anim>
                                    <p:anim calcmode="lin" valueType="num">
                                      <p:cBhvr>
                                        <p:cTn id="8" dur="500" fill="hold"/>
                                        <p:tgtEl>
                                          <p:spTgt spid="40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2" nodeType="clickEffect">
                                  <p:stCondLst>
                                    <p:cond delay="0"/>
                                  </p:stCondLst>
                                  <p:iterate>
                                    <p:tmAbs val="0"/>
                                  </p:iterate>
                                  <p:childTnLst>
                                    <p:set>
                                      <p:cBhvr>
                                        <p:cTn id="12" fill="hold"/>
                                        <p:tgtEl>
                                          <p:spTgt spid="402"/>
                                        </p:tgtEl>
                                        <p:attrNameLst>
                                          <p:attrName>style.visibility</p:attrName>
                                        </p:attrNameLst>
                                      </p:cBhvr>
                                      <p:to>
                                        <p:strVal val="visible"/>
                                      </p:to>
                                    </p:set>
                                    <p:anim calcmode="lin" valueType="num">
                                      <p:cBhvr>
                                        <p:cTn id="13" dur="500" fill="hold"/>
                                        <p:tgtEl>
                                          <p:spTgt spid="402"/>
                                        </p:tgtEl>
                                        <p:attrNameLst>
                                          <p:attrName>ppt_x</p:attrName>
                                        </p:attrNameLst>
                                      </p:cBhvr>
                                      <p:tavLst>
                                        <p:tav tm="0">
                                          <p:val>
                                            <p:strVal val="#ppt_x"/>
                                          </p:val>
                                        </p:tav>
                                        <p:tav tm="100000">
                                          <p:val>
                                            <p:strVal val="#ppt_x"/>
                                          </p:val>
                                        </p:tav>
                                      </p:tavLst>
                                    </p:anim>
                                    <p:anim calcmode="lin" valueType="num">
                                      <p:cBhvr>
                                        <p:cTn id="14" dur="500" fill="hold"/>
                                        <p:tgtEl>
                                          <p:spTgt spid="40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3" nodeType="clickEffect">
                                  <p:stCondLst>
                                    <p:cond delay="0"/>
                                  </p:stCondLst>
                                  <p:iterate>
                                    <p:tmAbs val="0"/>
                                  </p:iterate>
                                  <p:childTnLst>
                                    <p:set>
                                      <p:cBhvr>
                                        <p:cTn id="18" fill="hold"/>
                                        <p:tgtEl>
                                          <p:spTgt spid="403"/>
                                        </p:tgtEl>
                                        <p:attrNameLst>
                                          <p:attrName>style.visibility</p:attrName>
                                        </p:attrNameLst>
                                      </p:cBhvr>
                                      <p:to>
                                        <p:strVal val="visible"/>
                                      </p:to>
                                    </p:set>
                                    <p:anim calcmode="lin" valueType="num">
                                      <p:cBhvr>
                                        <p:cTn id="19" dur="500" fill="hold"/>
                                        <p:tgtEl>
                                          <p:spTgt spid="403"/>
                                        </p:tgtEl>
                                        <p:attrNameLst>
                                          <p:attrName>ppt_x</p:attrName>
                                        </p:attrNameLst>
                                      </p:cBhvr>
                                      <p:tavLst>
                                        <p:tav tm="0">
                                          <p:val>
                                            <p:strVal val="#ppt_x"/>
                                          </p:val>
                                        </p:tav>
                                        <p:tav tm="100000">
                                          <p:val>
                                            <p:strVal val="#ppt_x"/>
                                          </p:val>
                                        </p:tav>
                                      </p:tavLst>
                                    </p:anim>
                                    <p:anim calcmode="lin" valueType="num">
                                      <p:cBhvr>
                                        <p:cTn id="20" dur="500" fill="hold"/>
                                        <p:tgtEl>
                                          <p:spTgt spid="40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4" nodeType="clickEffect">
                                  <p:stCondLst>
                                    <p:cond delay="0"/>
                                  </p:stCondLst>
                                  <p:iterate>
                                    <p:tmAbs val="0"/>
                                  </p:iterate>
                                  <p:childTnLst>
                                    <p:set>
                                      <p:cBhvr>
                                        <p:cTn id="24" fill="hold"/>
                                        <p:tgtEl>
                                          <p:spTgt spid="404"/>
                                        </p:tgtEl>
                                        <p:attrNameLst>
                                          <p:attrName>style.visibility</p:attrName>
                                        </p:attrNameLst>
                                      </p:cBhvr>
                                      <p:to>
                                        <p:strVal val="visible"/>
                                      </p:to>
                                    </p:set>
                                    <p:anim calcmode="lin" valueType="num">
                                      <p:cBhvr>
                                        <p:cTn id="25" dur="500" fill="hold"/>
                                        <p:tgtEl>
                                          <p:spTgt spid="404"/>
                                        </p:tgtEl>
                                        <p:attrNameLst>
                                          <p:attrName>ppt_x</p:attrName>
                                        </p:attrNameLst>
                                      </p:cBhvr>
                                      <p:tavLst>
                                        <p:tav tm="0">
                                          <p:val>
                                            <p:strVal val="#ppt_x"/>
                                          </p:val>
                                        </p:tav>
                                        <p:tav tm="100000">
                                          <p:val>
                                            <p:strVal val="#ppt_x"/>
                                          </p:val>
                                        </p:tav>
                                      </p:tavLst>
                                    </p:anim>
                                    <p:anim calcmode="lin" valueType="num">
                                      <p:cBhvr>
                                        <p:cTn id="26" dur="500" fill="hold"/>
                                        <p:tgtEl>
                                          <p:spTgt spid="40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5" nodeType="clickEffect">
                                  <p:stCondLst>
                                    <p:cond delay="0"/>
                                  </p:stCondLst>
                                  <p:iterate>
                                    <p:tmAbs val="0"/>
                                  </p:iterate>
                                  <p:childTnLst>
                                    <p:set>
                                      <p:cBhvr>
                                        <p:cTn id="30" fill="hold"/>
                                        <p:tgtEl>
                                          <p:spTgt spid="405"/>
                                        </p:tgtEl>
                                        <p:attrNameLst>
                                          <p:attrName>style.visibility</p:attrName>
                                        </p:attrNameLst>
                                      </p:cBhvr>
                                      <p:to>
                                        <p:strVal val="visible"/>
                                      </p:to>
                                    </p:set>
                                    <p:anim calcmode="lin" valueType="num">
                                      <p:cBhvr>
                                        <p:cTn id="31" dur="500" fill="hold"/>
                                        <p:tgtEl>
                                          <p:spTgt spid="405"/>
                                        </p:tgtEl>
                                        <p:attrNameLst>
                                          <p:attrName>ppt_x</p:attrName>
                                        </p:attrNameLst>
                                      </p:cBhvr>
                                      <p:tavLst>
                                        <p:tav tm="0">
                                          <p:val>
                                            <p:strVal val="#ppt_x"/>
                                          </p:val>
                                        </p:tav>
                                        <p:tav tm="100000">
                                          <p:val>
                                            <p:strVal val="#ppt_x"/>
                                          </p:val>
                                        </p:tav>
                                      </p:tavLst>
                                    </p:anim>
                                    <p:anim calcmode="lin" valueType="num">
                                      <p:cBhvr>
                                        <p:cTn id="32" dur="500" fill="hold"/>
                                        <p:tgtEl>
                                          <p:spTgt spid="40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6" nodeType="clickEffect">
                                  <p:stCondLst>
                                    <p:cond delay="0"/>
                                  </p:stCondLst>
                                  <p:iterate>
                                    <p:tmAbs val="0"/>
                                  </p:iterate>
                                  <p:childTnLst>
                                    <p:set>
                                      <p:cBhvr>
                                        <p:cTn id="36" fill="hold"/>
                                        <p:tgtEl>
                                          <p:spTgt spid="4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 grpId="1" animBg="1" advAuto="0"/>
      <p:bldP spid="402" grpId="2" animBg="1" advAuto="0"/>
      <p:bldP spid="403" grpId="3" animBg="1" advAuto="0"/>
      <p:bldP spid="404" grpId="4" animBg="1" advAuto="0"/>
      <p:bldP spid="405" grpId="5" animBg="1" advAuto="0"/>
      <p:bldP spid="406" grpId="6"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直接连接符 5"/>
          <p:cNvSpPr/>
          <p:nvPr/>
        </p:nvSpPr>
        <p:spPr>
          <a:xfrm>
            <a:off x="629885" y="1649065"/>
            <a:ext cx="2781304" cy="3"/>
          </a:xfrm>
          <a:prstGeom prst="line">
            <a:avLst/>
          </a:prstGeom>
          <a:ln w="38100">
            <a:solidFill>
              <a:schemeClr val="accent2"/>
            </a:solidFill>
            <a:miter/>
          </a:ln>
        </p:spPr>
        <p:txBody>
          <a:bodyPr lIns="45718" tIns="45718" rIns="45718" bIns="45718"/>
          <a:lstStyle/>
          <a:p>
            <a:endParaRPr/>
          </a:p>
        </p:txBody>
      </p:sp>
      <p:sp>
        <p:nvSpPr>
          <p:cNvPr id="409" name="TextBox 18"/>
          <p:cNvSpPr txBox="1"/>
          <p:nvPr/>
        </p:nvSpPr>
        <p:spPr>
          <a:xfrm>
            <a:off x="665445" y="2061098"/>
            <a:ext cx="3826909" cy="27584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48" indent="-171448" defTabSz="914400">
              <a:lnSpc>
                <a:spcPct val="130000"/>
              </a:lnSpc>
              <a:buSzPct val="100000"/>
              <a:buChar char="◆"/>
              <a:defRPr sz="2000">
                <a:latin typeface="微软雅黑"/>
                <a:ea typeface="微软雅黑"/>
                <a:cs typeface="微软雅黑"/>
                <a:sym typeface="微软雅黑"/>
              </a:defRPr>
            </a:pPr>
            <a:r>
              <a:t>十二年國教</a:t>
            </a:r>
            <a:endParaRPr>
              <a:latin typeface="Calibri"/>
              <a:ea typeface="Calibri"/>
              <a:cs typeface="Calibri"/>
              <a:sym typeface="Calibri"/>
            </a:endParaRPr>
          </a:p>
          <a:p>
            <a:pPr marL="171448" indent="-171448" defTabSz="914400">
              <a:lnSpc>
                <a:spcPct val="130000"/>
              </a:lnSpc>
              <a:buSzPct val="100000"/>
              <a:buChar char="◆"/>
              <a:defRPr sz="2000">
                <a:latin typeface="微软雅黑"/>
                <a:ea typeface="微软雅黑"/>
                <a:cs typeface="微软雅黑"/>
                <a:sym typeface="微软雅黑"/>
              </a:defRPr>
            </a:pPr>
            <a:r>
              <a:t>「適性 揚才」為核心理念</a:t>
            </a:r>
            <a:endParaRPr>
              <a:latin typeface="Calibri"/>
              <a:ea typeface="Calibri"/>
              <a:cs typeface="Calibri"/>
              <a:sym typeface="Calibri"/>
            </a:endParaRPr>
          </a:p>
          <a:p>
            <a:pPr marL="171448" indent="-171448" defTabSz="914400">
              <a:lnSpc>
                <a:spcPct val="130000"/>
              </a:lnSpc>
              <a:buSzPct val="100000"/>
              <a:buChar char="◆"/>
              <a:defRPr sz="2000">
                <a:latin typeface="微软雅黑"/>
                <a:ea typeface="微软雅黑"/>
                <a:cs typeface="微软雅黑"/>
                <a:sym typeface="微软雅黑"/>
              </a:defRPr>
            </a:pPr>
            <a:r>
              <a:t>引導學生多元進路與適性發展</a:t>
            </a:r>
            <a:endParaRPr>
              <a:latin typeface="Calibri"/>
              <a:ea typeface="Calibri"/>
              <a:cs typeface="Calibri"/>
              <a:sym typeface="Calibri"/>
            </a:endParaRPr>
          </a:p>
          <a:p>
            <a:pPr marL="171448" indent="-171448" defTabSz="914400">
              <a:lnSpc>
                <a:spcPct val="130000"/>
              </a:lnSpc>
              <a:buSzPct val="100000"/>
              <a:buChar char="◆"/>
              <a:defRPr sz="2000">
                <a:latin typeface="微软雅黑"/>
                <a:ea typeface="微软雅黑"/>
                <a:cs typeface="微软雅黑"/>
                <a:sym typeface="微软雅黑"/>
              </a:defRPr>
            </a:pPr>
            <a:r>
              <a:t>落實學生適性輔導</a:t>
            </a:r>
            <a:endParaRPr>
              <a:latin typeface="Calibri"/>
              <a:ea typeface="Calibri"/>
              <a:cs typeface="Calibri"/>
              <a:sym typeface="Calibri"/>
            </a:endParaRPr>
          </a:p>
          <a:p>
            <a:pPr marL="171448" indent="-171448" defTabSz="914400">
              <a:lnSpc>
                <a:spcPct val="130000"/>
              </a:lnSpc>
              <a:buSzPct val="100000"/>
              <a:buChar char="◆"/>
              <a:defRPr sz="2000">
                <a:latin typeface="微软雅黑"/>
                <a:ea typeface="微软雅黑"/>
                <a:cs typeface="微软雅黑"/>
                <a:sym typeface="微软雅黑"/>
              </a:defRPr>
            </a:pPr>
            <a:r>
              <a:t>扶助弱勢學生學習</a:t>
            </a:r>
            <a:endParaRPr>
              <a:latin typeface="Calibri"/>
              <a:ea typeface="Calibri"/>
              <a:cs typeface="Calibri"/>
              <a:sym typeface="Calibri"/>
            </a:endParaRPr>
          </a:p>
          <a:p>
            <a:pPr marL="171448" indent="-171448" defTabSz="914400">
              <a:lnSpc>
                <a:spcPct val="130000"/>
              </a:lnSpc>
              <a:buSzPct val="100000"/>
              <a:buChar char="◆"/>
              <a:defRPr sz="2000">
                <a:latin typeface="微软雅黑"/>
                <a:ea typeface="微软雅黑"/>
                <a:cs typeface="微软雅黑"/>
                <a:sym typeface="微软雅黑"/>
              </a:defRPr>
            </a:pPr>
            <a:r>
              <a:t>推動學生生涯發展</a:t>
            </a:r>
          </a:p>
        </p:txBody>
      </p:sp>
      <p:grpSp>
        <p:nvGrpSpPr>
          <p:cNvPr id="412" name="矩形 18"/>
          <p:cNvGrpSpPr/>
          <p:nvPr/>
        </p:nvGrpSpPr>
        <p:grpSpPr>
          <a:xfrm>
            <a:off x="773841" y="5319183"/>
            <a:ext cx="1987954" cy="497837"/>
            <a:chOff x="0" y="0"/>
            <a:chExt cx="1987952" cy="497835"/>
          </a:xfrm>
        </p:grpSpPr>
        <p:sp>
          <p:nvSpPr>
            <p:cNvPr id="410" name="矩形"/>
            <p:cNvSpPr/>
            <p:nvPr/>
          </p:nvSpPr>
          <p:spPr>
            <a:xfrm>
              <a:off x="-1" y="79187"/>
              <a:ext cx="1987954" cy="339467"/>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defTabSz="914400">
                <a:defRPr sz="2000" b="1">
                  <a:solidFill>
                    <a:srgbClr val="FFFFFF"/>
                  </a:solidFill>
                  <a:latin typeface="Calibri"/>
                  <a:ea typeface="Calibri"/>
                  <a:cs typeface="Calibri"/>
                  <a:sym typeface="Calibri"/>
                </a:defRPr>
              </a:pPr>
              <a:endParaRPr/>
            </a:p>
          </p:txBody>
        </p:sp>
        <p:sp>
          <p:nvSpPr>
            <p:cNvPr id="411" name="學生感受？？"/>
            <p:cNvSpPr txBox="1"/>
            <p:nvPr/>
          </p:nvSpPr>
          <p:spPr>
            <a:xfrm>
              <a:off x="-1" y="0"/>
              <a:ext cx="1987954" cy="4978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defTabSz="914400">
                <a:defRPr sz="2300" b="1">
                  <a:solidFill>
                    <a:srgbClr val="FFFFFF"/>
                  </a:solidFill>
                  <a:latin typeface="微软雅黑"/>
                  <a:ea typeface="微软雅黑"/>
                  <a:cs typeface="微软雅黑"/>
                  <a:sym typeface="微软雅黑"/>
                </a:defRPr>
              </a:lvl1pPr>
            </a:lstStyle>
            <a:p>
              <a:r>
                <a:t>學生感受？？</a:t>
              </a:r>
            </a:p>
          </p:txBody>
        </p:sp>
      </p:grpSp>
      <p:sp>
        <p:nvSpPr>
          <p:cNvPr id="413" name="燕尾形 1"/>
          <p:cNvSpPr/>
          <p:nvPr/>
        </p:nvSpPr>
        <p:spPr>
          <a:xfrm>
            <a:off x="647347" y="1271808"/>
            <a:ext cx="177803" cy="337823"/>
          </a:xfrm>
          <a:prstGeom prst="chevron">
            <a:avLst>
              <a:gd name="adj" fmla="val 50000"/>
            </a:avLst>
          </a:prstGeom>
          <a:solidFill>
            <a:schemeClr val="accent1"/>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414" name="燕尾形 12"/>
          <p:cNvSpPr/>
          <p:nvPr/>
        </p:nvSpPr>
        <p:spPr>
          <a:xfrm>
            <a:off x="799747" y="1271808"/>
            <a:ext cx="177803" cy="337823"/>
          </a:xfrm>
          <a:prstGeom prst="chevron">
            <a:avLst>
              <a:gd name="adj" fmla="val 50000"/>
            </a:avLst>
          </a:prstGeom>
          <a:solidFill>
            <a:srgbClr val="1482AC"/>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415" name="燕尾形 21"/>
          <p:cNvSpPr/>
          <p:nvPr/>
        </p:nvSpPr>
        <p:spPr>
          <a:xfrm>
            <a:off x="952147" y="1271808"/>
            <a:ext cx="177803" cy="337823"/>
          </a:xfrm>
          <a:prstGeom prst="chevron">
            <a:avLst>
              <a:gd name="adj" fmla="val 50000"/>
            </a:avLst>
          </a:prstGeom>
          <a:solidFill>
            <a:srgbClr val="0E5772"/>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
        <p:nvSpPr>
          <p:cNvPr id="416" name="文本占位符 2"/>
          <p:cNvSpPr txBox="1">
            <a:spLocks noGrp="1"/>
          </p:cNvSpPr>
          <p:nvPr>
            <p:ph type="body" sz="quarter" idx="1"/>
          </p:nvPr>
        </p:nvSpPr>
        <p:spPr>
          <a:xfrm>
            <a:off x="629885" y="449460"/>
            <a:ext cx="2781304" cy="565064"/>
          </a:xfrm>
          <a:prstGeom prst="rect">
            <a:avLst/>
          </a:prstGeom>
        </p:spPr>
        <p:txBody>
          <a:bodyPr/>
          <a:lstStyle>
            <a:lvl1pPr defTabSz="351129">
              <a:spcBef>
                <a:spcPts val="300"/>
              </a:spcBef>
              <a:defRPr sz="2600">
                <a:latin typeface="微软雅黑"/>
                <a:ea typeface="微软雅黑"/>
                <a:cs typeface="微软雅黑"/>
                <a:sym typeface="微软雅黑"/>
              </a:defRPr>
            </a:lvl1pPr>
          </a:lstStyle>
          <a:p>
            <a:r>
              <a:t>學生問卷</a:t>
            </a:r>
          </a:p>
        </p:txBody>
      </p:sp>
      <p:sp>
        <p:nvSpPr>
          <p:cNvPr id="417" name="文字方塊 3"/>
          <p:cNvSpPr txBox="1"/>
          <p:nvPr/>
        </p:nvSpPr>
        <p:spPr>
          <a:xfrm>
            <a:off x="914725" y="1217200"/>
            <a:ext cx="2457454" cy="4597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ctr">
              <a:lnSpc>
                <a:spcPct val="130000"/>
              </a:lnSpc>
              <a:spcBef>
                <a:spcPts val="600"/>
              </a:spcBef>
              <a:defRPr sz="2100">
                <a:latin typeface="微软雅黑"/>
                <a:ea typeface="微软雅黑"/>
                <a:cs typeface="微软雅黑"/>
                <a:sym typeface="微软雅黑"/>
              </a:defRPr>
            </a:lvl1pPr>
          </a:lstStyle>
          <a:p>
            <a:r>
              <a:t>現行教育部方針</a:t>
            </a:r>
          </a:p>
        </p:txBody>
      </p:sp>
      <p:grpSp>
        <p:nvGrpSpPr>
          <p:cNvPr id="420" name="矩形: 圓角 4"/>
          <p:cNvGrpSpPr/>
          <p:nvPr/>
        </p:nvGrpSpPr>
        <p:grpSpPr>
          <a:xfrm>
            <a:off x="5015205" y="1456415"/>
            <a:ext cx="6651576" cy="4668175"/>
            <a:chOff x="0" y="0"/>
            <a:chExt cx="6651575" cy="4668173"/>
          </a:xfrm>
        </p:grpSpPr>
        <p:sp>
          <p:nvSpPr>
            <p:cNvPr id="418" name="圓角矩形"/>
            <p:cNvSpPr/>
            <p:nvPr/>
          </p:nvSpPr>
          <p:spPr>
            <a:xfrm>
              <a:off x="0" y="-1"/>
              <a:ext cx="6651576" cy="4668175"/>
            </a:xfrm>
            <a:prstGeom prst="roundRect">
              <a:avLst>
                <a:gd name="adj" fmla="val 16667"/>
              </a:avLst>
            </a:prstGeom>
            <a:solidFill>
              <a:schemeClr val="accent1"/>
            </a:solidFill>
            <a:ln w="12700" cap="flat">
              <a:noFill/>
              <a:miter lim="400000"/>
            </a:ln>
            <a:effectLst/>
          </p:spPr>
          <p:txBody>
            <a:bodyPr wrap="square" lIns="45718" tIns="45718" rIns="45718" bIns="45718" numCol="1" anchor="ctr">
              <a:noAutofit/>
            </a:bodyPr>
            <a:lstStyle/>
            <a:p>
              <a:pPr>
                <a:lnSpc>
                  <a:spcPct val="130000"/>
                </a:lnSpc>
                <a:defRPr>
                  <a:solidFill>
                    <a:srgbClr val="FFFFFF"/>
                  </a:solidFill>
                  <a:latin typeface="Calibri"/>
                  <a:ea typeface="Calibri"/>
                  <a:cs typeface="Calibri"/>
                  <a:sym typeface="Calibri"/>
                </a:defRPr>
              </a:pPr>
              <a:endParaRPr/>
            </a:p>
          </p:txBody>
        </p:sp>
        <p:sp>
          <p:nvSpPr>
            <p:cNvPr id="419" name="部份學生不了解現今跨領域教育…"/>
            <p:cNvSpPr txBox="1"/>
            <p:nvPr/>
          </p:nvSpPr>
          <p:spPr>
            <a:xfrm>
              <a:off x="227879" y="436401"/>
              <a:ext cx="6195814" cy="37953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marL="285750" indent="-285750">
                <a:lnSpc>
                  <a:spcPct val="130000"/>
                </a:lnSpc>
                <a:buSzPct val="100000"/>
                <a:buChar char="◆"/>
                <a:defRPr sz="2400" b="1">
                  <a:solidFill>
                    <a:srgbClr val="FFFFFF"/>
                  </a:solidFill>
                  <a:latin typeface="微软雅黑"/>
                  <a:ea typeface="微软雅黑"/>
                  <a:cs typeface="微软雅黑"/>
                  <a:sym typeface="微软雅黑"/>
                </a:defRPr>
              </a:pPr>
              <a:r>
                <a:t>部份學生不了解現今跨領域教育</a:t>
              </a:r>
            </a:p>
            <a:p>
              <a:pPr>
                <a:lnSpc>
                  <a:spcPct val="130000"/>
                </a:lnSpc>
                <a:defRPr sz="2400" b="1">
                  <a:solidFill>
                    <a:srgbClr val="FFFFFF"/>
                  </a:solidFill>
                  <a:latin typeface="微软雅黑"/>
                  <a:ea typeface="微软雅黑"/>
                  <a:cs typeface="微软雅黑"/>
                  <a:sym typeface="微软雅黑"/>
                </a:defRPr>
              </a:pPr>
              <a:r>
                <a:t>   提出：</a:t>
              </a:r>
              <a:r>
                <a:rPr u="sng"/>
                <a:t>不如專精於學科之想法</a:t>
              </a:r>
            </a:p>
            <a:p>
              <a:pPr marL="342900" indent="-342900">
                <a:lnSpc>
                  <a:spcPct val="130000"/>
                </a:lnSpc>
                <a:buSzPct val="100000"/>
                <a:buChar char="◆"/>
                <a:defRPr sz="2400" b="1">
                  <a:solidFill>
                    <a:srgbClr val="FFFFFF"/>
                  </a:solidFill>
                  <a:latin typeface="微软雅黑"/>
                  <a:ea typeface="微软雅黑"/>
                  <a:cs typeface="微软雅黑"/>
                  <a:sym typeface="微软雅黑"/>
                </a:defRPr>
              </a:pPr>
              <a:r>
                <a:t>對未來學習之延伸		        	     </a:t>
              </a:r>
              <a:br/>
              <a:r>
                <a:t>1.無法具體指出多元學習對他們的幫助。 </a:t>
              </a:r>
              <a:br/>
              <a:r>
                <a:t>2.多數認為跨領域學習意義不彰；</a:t>
              </a:r>
            </a:p>
            <a:p>
              <a:pPr marL="342900" indent="-342900">
                <a:lnSpc>
                  <a:spcPct val="130000"/>
                </a:lnSpc>
                <a:buSzPct val="100000"/>
                <a:buChar char="◆"/>
                <a:defRPr sz="2400" b="1">
                  <a:solidFill>
                    <a:srgbClr val="FFFFFF"/>
                  </a:solidFill>
                  <a:latin typeface="微软雅黑"/>
                  <a:ea typeface="微软雅黑"/>
                  <a:cs typeface="微软雅黑"/>
                  <a:sym typeface="微软雅黑"/>
                </a:defRPr>
              </a:pPr>
              <a:r>
                <a:t>自行選課與體驗大學部：大部分學生是有興趣嘗試的。</a:t>
              </a:r>
            </a:p>
          </p:txBody>
        </p:sp>
      </p:grpSp>
      <p:pic>
        <p:nvPicPr>
          <p:cNvPr id="421" name="圖片 7" descr="圖片 7"/>
          <p:cNvPicPr>
            <a:picLocks noChangeAspect="1"/>
          </p:cNvPicPr>
          <p:nvPr/>
        </p:nvPicPr>
        <p:blipFill>
          <a:blip r:embed="rId2">
            <a:extLst/>
          </a:blip>
          <a:stretch>
            <a:fillRect/>
          </a:stretch>
        </p:blipFill>
        <p:spPr>
          <a:xfrm>
            <a:off x="3303561" y="4953287"/>
            <a:ext cx="1292789" cy="1229630"/>
          </a:xfrm>
          <a:prstGeom prst="rect">
            <a:avLst/>
          </a:prstGeom>
          <a:ln w="12700">
            <a:miter lim="400000"/>
          </a:ln>
        </p:spPr>
      </p:pic>
      <p:sp>
        <p:nvSpPr>
          <p:cNvPr id="422" name="矩形 20"/>
          <p:cNvSpPr/>
          <p:nvPr/>
        </p:nvSpPr>
        <p:spPr>
          <a:xfrm>
            <a:off x="0" y="6385593"/>
            <a:ext cx="12192000" cy="472409"/>
          </a:xfrm>
          <a:prstGeom prst="rect">
            <a:avLst/>
          </a:prstGeom>
          <a:solidFill>
            <a:schemeClr val="accent2"/>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Rectangle: Rounded Corners 15"/>
          <p:cNvSpPr/>
          <p:nvPr/>
        </p:nvSpPr>
        <p:spPr>
          <a:xfrm>
            <a:off x="1049811" y="3746332"/>
            <a:ext cx="2700242" cy="964534"/>
          </a:xfrm>
          <a:prstGeom prst="roundRect">
            <a:avLst>
              <a:gd name="adj" fmla="val 16667"/>
            </a:avLst>
          </a:prstGeom>
          <a:solidFill>
            <a:srgbClr val="1482AC"/>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425" name="Rectangle: Rounded Corners 14"/>
          <p:cNvSpPr/>
          <p:nvPr/>
        </p:nvSpPr>
        <p:spPr>
          <a:xfrm>
            <a:off x="992604" y="1738563"/>
            <a:ext cx="2442413" cy="904377"/>
          </a:xfrm>
          <a:prstGeom prst="roundRect">
            <a:avLst>
              <a:gd name="adj" fmla="val 16667"/>
            </a:avLst>
          </a:prstGeom>
          <a:solidFill>
            <a:schemeClr val="accent1"/>
          </a:solidFill>
          <a:ln w="12700">
            <a:miter lim="400000"/>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426" name="文本框 9"/>
          <p:cNvSpPr txBox="1"/>
          <p:nvPr/>
        </p:nvSpPr>
        <p:spPr>
          <a:xfrm>
            <a:off x="900748" y="3928878"/>
            <a:ext cx="2998372" cy="5994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defTabSz="914400">
              <a:defRPr sz="3200" b="1">
                <a:solidFill>
                  <a:srgbClr val="FFFFFF"/>
                </a:solidFill>
                <a:latin typeface="Calibri"/>
                <a:ea typeface="Calibri"/>
                <a:cs typeface="Calibri"/>
                <a:sym typeface="Calibri"/>
              </a:defRPr>
            </a:pPr>
            <a:r>
              <a:t>02 </a:t>
            </a:r>
            <a:r>
              <a:rPr sz="2800"/>
              <a:t>對108</a:t>
            </a:r>
            <a:r>
              <a:rPr sz="2800">
                <a:latin typeface="微软雅黑"/>
                <a:ea typeface="微软雅黑"/>
                <a:cs typeface="微软雅黑"/>
                <a:sym typeface="微软雅黑"/>
              </a:rPr>
              <a:t>課綱</a:t>
            </a:r>
          </a:p>
        </p:txBody>
      </p:sp>
      <p:sp>
        <p:nvSpPr>
          <p:cNvPr id="427" name="文本框 12"/>
          <p:cNvSpPr txBox="1"/>
          <p:nvPr/>
        </p:nvSpPr>
        <p:spPr>
          <a:xfrm>
            <a:off x="696353" y="1891028"/>
            <a:ext cx="3034913" cy="5994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ctr" defTabSz="914400">
              <a:defRPr sz="3200" b="1">
                <a:solidFill>
                  <a:srgbClr val="FFFFFF"/>
                </a:solidFill>
                <a:latin typeface="Calibri"/>
                <a:ea typeface="Calibri"/>
                <a:cs typeface="Calibri"/>
                <a:sym typeface="Calibri"/>
              </a:defRPr>
            </a:pPr>
            <a:r>
              <a:t>01</a:t>
            </a:r>
            <a:r>
              <a:rPr sz="2800"/>
              <a:t> </a:t>
            </a:r>
            <a:r>
              <a:rPr sz="2800">
                <a:latin typeface="微软雅黑"/>
                <a:ea typeface="微软雅黑"/>
                <a:cs typeface="微软雅黑"/>
                <a:sym typeface="微软雅黑"/>
              </a:rPr>
              <a:t>對現況看法</a:t>
            </a:r>
          </a:p>
        </p:txBody>
      </p:sp>
      <p:sp>
        <p:nvSpPr>
          <p:cNvPr id="428" name="文本占位符 1"/>
          <p:cNvSpPr txBox="1">
            <a:spLocks noGrp="1"/>
          </p:cNvSpPr>
          <p:nvPr>
            <p:ph type="body" sz="quarter" idx="1"/>
          </p:nvPr>
        </p:nvSpPr>
        <p:spPr>
          <a:xfrm>
            <a:off x="687267" y="407170"/>
            <a:ext cx="2691877" cy="599441"/>
          </a:xfrm>
          <a:prstGeom prst="rect">
            <a:avLst/>
          </a:prstGeom>
        </p:spPr>
        <p:txBody>
          <a:bodyPr/>
          <a:lstStyle>
            <a:lvl1pPr defTabSz="365758">
              <a:spcBef>
                <a:spcPts val="400"/>
              </a:spcBef>
              <a:defRPr sz="2800">
                <a:latin typeface="微软雅黑"/>
                <a:ea typeface="微软雅黑"/>
                <a:cs typeface="微软雅黑"/>
                <a:sym typeface="微软雅黑"/>
              </a:defRPr>
            </a:lvl1pPr>
          </a:lstStyle>
          <a:p>
            <a:r>
              <a:t>老師訪談</a:t>
            </a:r>
          </a:p>
        </p:txBody>
      </p:sp>
      <p:sp>
        <p:nvSpPr>
          <p:cNvPr id="429" name="TextBox 2"/>
          <p:cNvSpPr txBox="1"/>
          <p:nvPr/>
        </p:nvSpPr>
        <p:spPr>
          <a:xfrm>
            <a:off x="3605586" y="1177790"/>
            <a:ext cx="4698334" cy="16154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342900" indent="-342900">
              <a:lnSpc>
                <a:spcPct val="130000"/>
              </a:lnSpc>
              <a:spcBef>
                <a:spcPts val="600"/>
              </a:spcBef>
              <a:buSzPct val="100000"/>
              <a:buFont typeface="Arial"/>
              <a:buChar char="•"/>
              <a:defRPr sz="2200">
                <a:latin typeface="微软雅黑"/>
                <a:ea typeface="微软雅黑"/>
                <a:cs typeface="微软雅黑"/>
                <a:sym typeface="微软雅黑"/>
              </a:defRPr>
            </a:pPr>
            <a:r>
              <a:t>過去較注重學科，漠視素養</a:t>
            </a:r>
          </a:p>
          <a:p>
            <a:pPr marL="342900" indent="-342900">
              <a:lnSpc>
                <a:spcPct val="130000"/>
              </a:lnSpc>
              <a:spcBef>
                <a:spcPts val="600"/>
              </a:spcBef>
              <a:buSzPct val="100000"/>
              <a:buFont typeface="Arial"/>
              <a:buChar char="•"/>
              <a:defRPr sz="2200">
                <a:latin typeface="微软雅黑"/>
                <a:ea typeface="微软雅黑"/>
                <a:cs typeface="微软雅黑"/>
                <a:sym typeface="微软雅黑"/>
              </a:defRPr>
            </a:pPr>
            <a:r>
              <a:t>學生缺乏邏輯思辯</a:t>
            </a:r>
          </a:p>
          <a:p>
            <a:pPr marL="342900" indent="-342900">
              <a:lnSpc>
                <a:spcPct val="130000"/>
              </a:lnSpc>
              <a:spcBef>
                <a:spcPts val="600"/>
              </a:spcBef>
              <a:buSzPct val="100000"/>
              <a:buFont typeface="Arial"/>
              <a:buChar char="•"/>
              <a:defRPr sz="2200">
                <a:latin typeface="微软雅黑"/>
                <a:ea typeface="微软雅黑"/>
                <a:cs typeface="微软雅黑"/>
                <a:sym typeface="微软雅黑"/>
              </a:defRPr>
            </a:pPr>
            <a:r>
              <a:t>基本知識不紮實</a:t>
            </a:r>
          </a:p>
        </p:txBody>
      </p:sp>
      <p:sp>
        <p:nvSpPr>
          <p:cNvPr id="430" name="TextBox 8"/>
          <p:cNvSpPr txBox="1"/>
          <p:nvPr/>
        </p:nvSpPr>
        <p:spPr>
          <a:xfrm>
            <a:off x="5267316" y="4030429"/>
            <a:ext cx="2442414" cy="4470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nSpc>
                <a:spcPct val="130000"/>
              </a:lnSpc>
              <a:spcBef>
                <a:spcPts val="600"/>
              </a:spcBef>
              <a:defRPr sz="2000">
                <a:latin typeface="微软雅黑"/>
                <a:ea typeface="微软雅黑"/>
                <a:cs typeface="微软雅黑"/>
                <a:sym typeface="微软雅黑"/>
              </a:defRPr>
            </a:lvl1pPr>
          </a:lstStyle>
          <a:p>
            <a:r>
              <a:t>教育導向正確軌道</a:t>
            </a:r>
          </a:p>
        </p:txBody>
      </p:sp>
      <p:sp>
        <p:nvSpPr>
          <p:cNvPr id="431" name="文本框 10"/>
          <p:cNvSpPr txBox="1"/>
          <p:nvPr/>
        </p:nvSpPr>
        <p:spPr>
          <a:xfrm>
            <a:off x="7391164" y="4115984"/>
            <a:ext cx="752478" cy="5613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lgn="ctr" defTabSz="914400">
              <a:defRPr sz="3200" b="1">
                <a:solidFill>
                  <a:srgbClr val="FFFFFF"/>
                </a:solidFill>
                <a:latin typeface="Calibri"/>
                <a:ea typeface="Calibri"/>
                <a:cs typeface="Calibri"/>
                <a:sym typeface="Calibri"/>
              </a:defRPr>
            </a:lvl1pPr>
          </a:lstStyle>
          <a:p>
            <a:r>
              <a:t>03</a:t>
            </a:r>
          </a:p>
        </p:txBody>
      </p:sp>
      <p:sp>
        <p:nvSpPr>
          <p:cNvPr id="432" name="Rectangle: Rounded Corners 17"/>
          <p:cNvSpPr/>
          <p:nvPr/>
        </p:nvSpPr>
        <p:spPr>
          <a:xfrm>
            <a:off x="4548737" y="3666406"/>
            <a:ext cx="3451059" cy="1044746"/>
          </a:xfrm>
          <a:prstGeom prst="roundRect">
            <a:avLst>
              <a:gd name="adj" fmla="val 16667"/>
            </a:avLst>
          </a:prstGeom>
          <a:ln w="12700">
            <a:solidFill>
              <a:srgbClr val="000000"/>
            </a:solidFill>
            <a:miter/>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sp>
        <p:nvSpPr>
          <p:cNvPr id="433" name="Rectangle: Rounded Corners 21"/>
          <p:cNvSpPr/>
          <p:nvPr/>
        </p:nvSpPr>
        <p:spPr>
          <a:xfrm>
            <a:off x="7793893" y="4784247"/>
            <a:ext cx="4152900" cy="1285376"/>
          </a:xfrm>
          <a:prstGeom prst="roundRect">
            <a:avLst>
              <a:gd name="adj" fmla="val 16667"/>
            </a:avLst>
          </a:prstGeom>
          <a:ln w="12700">
            <a:solidFill>
              <a:srgbClr val="000000"/>
            </a:solidFill>
            <a:miter/>
          </a:ln>
        </p:spPr>
        <p:txBody>
          <a:bodyPr lIns="45718" tIns="45718" rIns="45718" bIns="45718" anchor="ctr"/>
          <a:lstStyle/>
          <a:p>
            <a:pPr algn="ctr">
              <a:lnSpc>
                <a:spcPct val="130000"/>
              </a:lnSpc>
              <a:defRPr sz="1400">
                <a:solidFill>
                  <a:srgbClr val="FFFFFF"/>
                </a:solidFill>
                <a:latin typeface="微软雅黑"/>
                <a:ea typeface="微软雅黑"/>
                <a:cs typeface="微软雅黑"/>
                <a:sym typeface="微软雅黑"/>
              </a:defRPr>
            </a:pPr>
            <a:endParaRPr/>
          </a:p>
        </p:txBody>
      </p:sp>
      <p:grpSp>
        <p:nvGrpSpPr>
          <p:cNvPr id="436" name="Oval 19"/>
          <p:cNvGrpSpPr/>
          <p:nvPr/>
        </p:nvGrpSpPr>
        <p:grpSpPr>
          <a:xfrm>
            <a:off x="4380795" y="3338043"/>
            <a:ext cx="914405" cy="914405"/>
            <a:chOff x="0" y="0"/>
            <a:chExt cx="914403" cy="914403"/>
          </a:xfrm>
        </p:grpSpPr>
        <p:sp>
          <p:nvSpPr>
            <p:cNvPr id="434" name="圓形"/>
            <p:cNvSpPr/>
            <p:nvPr/>
          </p:nvSpPr>
          <p:spPr>
            <a:xfrm>
              <a:off x="0" y="-1"/>
              <a:ext cx="914405" cy="914405"/>
            </a:xfrm>
            <a:prstGeom prst="ellipse">
              <a:avLst/>
            </a:prstGeom>
            <a:solidFill>
              <a:schemeClr val="accent1"/>
            </a:solidFill>
            <a:ln w="12700" cap="flat">
              <a:noFill/>
              <a:miter lim="400000"/>
            </a:ln>
            <a:effectLst/>
          </p:spPr>
          <p:txBody>
            <a:bodyPr wrap="square" lIns="45718" tIns="45718" rIns="45718" bIns="45718" numCol="1" anchor="ctr">
              <a:noAutofit/>
            </a:bodyPr>
            <a:lstStyle/>
            <a:p>
              <a:pPr algn="ctr">
                <a:lnSpc>
                  <a:spcPct val="130000"/>
                </a:lnSpc>
                <a:defRPr>
                  <a:solidFill>
                    <a:srgbClr val="FFFFFF"/>
                  </a:solidFill>
                  <a:latin typeface="Calibri"/>
                  <a:ea typeface="Calibri"/>
                  <a:cs typeface="Calibri"/>
                  <a:sym typeface="Calibri"/>
                </a:defRPr>
              </a:pPr>
              <a:endParaRPr/>
            </a:p>
          </p:txBody>
        </p:sp>
        <p:sp>
          <p:nvSpPr>
            <p:cNvPr id="435" name="正"/>
            <p:cNvSpPr txBox="1"/>
            <p:nvPr/>
          </p:nvSpPr>
          <p:spPr>
            <a:xfrm>
              <a:off x="133910" y="93980"/>
              <a:ext cx="646582" cy="7264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lnSpc>
                  <a:spcPct val="130000"/>
                </a:lnSpc>
                <a:defRPr sz="3600">
                  <a:solidFill>
                    <a:srgbClr val="FFFFFF"/>
                  </a:solidFill>
                  <a:latin typeface="微软雅黑"/>
                  <a:ea typeface="微软雅黑"/>
                  <a:cs typeface="微软雅黑"/>
                  <a:sym typeface="微软雅黑"/>
                </a:defRPr>
              </a:lvl1pPr>
            </a:lstStyle>
            <a:p>
              <a:r>
                <a:t>正</a:t>
              </a:r>
            </a:p>
          </p:txBody>
        </p:sp>
      </p:grpSp>
      <p:grpSp>
        <p:nvGrpSpPr>
          <p:cNvPr id="439" name="Oval 23"/>
          <p:cNvGrpSpPr/>
          <p:nvPr/>
        </p:nvGrpSpPr>
        <p:grpSpPr>
          <a:xfrm>
            <a:off x="7485580" y="4325542"/>
            <a:ext cx="964535" cy="914405"/>
            <a:chOff x="-1" y="0"/>
            <a:chExt cx="964534" cy="914403"/>
          </a:xfrm>
        </p:grpSpPr>
        <p:sp>
          <p:nvSpPr>
            <p:cNvPr id="437" name="橢圓形"/>
            <p:cNvSpPr/>
            <p:nvPr/>
          </p:nvSpPr>
          <p:spPr>
            <a:xfrm>
              <a:off x="-2" y="-1"/>
              <a:ext cx="964536" cy="914405"/>
            </a:xfrm>
            <a:prstGeom prst="ellipse">
              <a:avLst/>
            </a:prstGeom>
            <a:solidFill>
              <a:srgbClr val="0E5772"/>
            </a:solidFill>
            <a:ln w="12700" cap="flat">
              <a:noFill/>
              <a:miter lim="400000"/>
            </a:ln>
            <a:effectLst/>
          </p:spPr>
          <p:txBody>
            <a:bodyPr wrap="square" lIns="45718" tIns="45718" rIns="45718" bIns="45718" numCol="1" anchor="ctr">
              <a:noAutofit/>
            </a:bodyPr>
            <a:lstStyle/>
            <a:p>
              <a:pPr algn="ctr">
                <a:lnSpc>
                  <a:spcPct val="130000"/>
                </a:lnSpc>
                <a:defRPr>
                  <a:solidFill>
                    <a:srgbClr val="FFFFFF"/>
                  </a:solidFill>
                  <a:latin typeface="Calibri"/>
                  <a:ea typeface="Calibri"/>
                  <a:cs typeface="Calibri"/>
                  <a:sym typeface="Calibri"/>
                </a:defRPr>
              </a:pPr>
              <a:endParaRPr/>
            </a:p>
          </p:txBody>
        </p:sp>
        <p:sp>
          <p:nvSpPr>
            <p:cNvPr id="438" name="反"/>
            <p:cNvSpPr txBox="1"/>
            <p:nvPr/>
          </p:nvSpPr>
          <p:spPr>
            <a:xfrm>
              <a:off x="141251" y="93980"/>
              <a:ext cx="682031" cy="7264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lnSpc>
                  <a:spcPct val="130000"/>
                </a:lnSpc>
                <a:defRPr sz="3600">
                  <a:solidFill>
                    <a:srgbClr val="FFFFFF"/>
                  </a:solidFill>
                  <a:latin typeface="微软雅黑"/>
                  <a:ea typeface="微软雅黑"/>
                  <a:cs typeface="微软雅黑"/>
                  <a:sym typeface="微软雅黑"/>
                </a:defRPr>
              </a:lvl1pPr>
            </a:lstStyle>
            <a:p>
              <a:r>
                <a:t>反</a:t>
              </a:r>
            </a:p>
          </p:txBody>
        </p:sp>
      </p:grpSp>
      <p:sp>
        <p:nvSpPr>
          <p:cNvPr id="440" name="TextBox 25"/>
          <p:cNvSpPr txBox="1"/>
          <p:nvPr/>
        </p:nvSpPr>
        <p:spPr>
          <a:xfrm>
            <a:off x="8400984" y="4890025"/>
            <a:ext cx="3344782" cy="98551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nSpc>
                <a:spcPct val="130000"/>
              </a:lnSpc>
              <a:spcBef>
                <a:spcPts val="600"/>
              </a:spcBef>
              <a:defRPr sz="2000">
                <a:latin typeface="微软雅黑"/>
                <a:ea typeface="微软雅黑"/>
                <a:cs typeface="微软雅黑"/>
                <a:sym typeface="微软雅黑"/>
              </a:defRPr>
            </a:pPr>
            <a:r>
              <a:t>壓縮學生先備知識學習時間</a:t>
            </a:r>
          </a:p>
          <a:p>
            <a:pPr>
              <a:lnSpc>
                <a:spcPct val="130000"/>
              </a:lnSpc>
              <a:spcBef>
                <a:spcPts val="600"/>
              </a:spcBef>
              <a:defRPr sz="2000">
                <a:latin typeface="微软雅黑"/>
                <a:ea typeface="微软雅黑"/>
                <a:cs typeface="微软雅黑"/>
                <a:sym typeface="微软雅黑"/>
              </a:defRPr>
            </a:pPr>
            <a:r>
              <a:t>老師大量備課</a:t>
            </a:r>
          </a:p>
        </p:txBody>
      </p:sp>
      <p:pic>
        <p:nvPicPr>
          <p:cNvPr id="441" name="圖片 13" descr="圖片 13"/>
          <p:cNvPicPr>
            <a:picLocks noChangeAspect="1"/>
          </p:cNvPicPr>
          <p:nvPr/>
        </p:nvPicPr>
        <p:blipFill>
          <a:blip r:embed="rId2">
            <a:extLst/>
          </a:blip>
          <a:stretch>
            <a:fillRect/>
          </a:stretch>
        </p:blipFill>
        <p:spPr>
          <a:xfrm>
            <a:off x="9679702" y="534215"/>
            <a:ext cx="1995478" cy="1995479"/>
          </a:xfrm>
          <a:prstGeom prst="rect">
            <a:avLst/>
          </a:prstGeom>
          <a:ln w="12700">
            <a:miter lim="400000"/>
          </a:ln>
        </p:spPr>
      </p:pic>
      <p:sp>
        <p:nvSpPr>
          <p:cNvPr id="442" name="矩形 20"/>
          <p:cNvSpPr/>
          <p:nvPr/>
        </p:nvSpPr>
        <p:spPr>
          <a:xfrm>
            <a:off x="0" y="6385593"/>
            <a:ext cx="12192000" cy="472409"/>
          </a:xfrm>
          <a:prstGeom prst="rect">
            <a:avLst/>
          </a:prstGeom>
          <a:solidFill>
            <a:schemeClr val="accent2"/>
          </a:solidFill>
          <a:ln w="12700">
            <a:miter lim="400000"/>
          </a:ln>
        </p:spPr>
        <p:txBody>
          <a:bodyPr lIns="45718" tIns="45718" rIns="45718" bIns="45718" anchor="ctr"/>
          <a:lstStyle/>
          <a:p>
            <a:pPr algn="ctr" defTabSz="914400">
              <a:defRPr>
                <a:latin typeface="Calibri"/>
                <a:ea typeface="Calibri"/>
                <a:cs typeface="Calibri"/>
                <a:sym typeface="Calibri"/>
              </a:defRPr>
            </a:pPr>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445"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a:miter lim="400000"/>
          </a:ln>
        </p:spPr>
      </p:pic>
      <p:grpSp>
        <p:nvGrpSpPr>
          <p:cNvPr id="448" name="Rectangle: Rounded Corners 4"/>
          <p:cNvGrpSpPr/>
          <p:nvPr/>
        </p:nvGrpSpPr>
        <p:grpSpPr>
          <a:xfrm>
            <a:off x="7591425" y="1343025"/>
            <a:ext cx="2076450" cy="1114425"/>
            <a:chOff x="0" y="0"/>
            <a:chExt cx="2076450" cy="1114425"/>
          </a:xfrm>
        </p:grpSpPr>
        <p:sp>
          <p:nvSpPr>
            <p:cNvPr id="446" name="圓角矩形"/>
            <p:cNvSpPr/>
            <p:nvPr/>
          </p:nvSpPr>
          <p:spPr>
            <a:xfrm>
              <a:off x="0" y="0"/>
              <a:ext cx="2076450" cy="1114425"/>
            </a:xfrm>
            <a:prstGeom prst="roundRect">
              <a:avLst>
                <a:gd name="adj" fmla="val 16667"/>
              </a:avLst>
            </a:prstGeom>
            <a:solidFill>
              <a:schemeClr val="accent4"/>
            </a:solidFill>
            <a:ln w="12700" cap="flat">
              <a:noFill/>
              <a:miter lim="400000"/>
            </a:ln>
            <a:effectLst/>
          </p:spPr>
          <p:txBody>
            <a:bodyPr wrap="square" lIns="45718" tIns="45718" rIns="45718" bIns="45718" numCol="1" anchor="ctr">
              <a:noAutofit/>
            </a:bodyPr>
            <a:lstStyle/>
            <a:p>
              <a:pPr algn="ctr">
                <a:lnSpc>
                  <a:spcPct val="130000"/>
                </a:lnSpc>
                <a:defRPr sz="3200">
                  <a:solidFill>
                    <a:srgbClr val="FFFFFF"/>
                  </a:solidFill>
                  <a:latin typeface="微软雅黑"/>
                  <a:ea typeface="微软雅黑"/>
                  <a:cs typeface="微软雅黑"/>
                  <a:sym typeface="微软雅黑"/>
                </a:defRPr>
              </a:pPr>
              <a:endParaRPr/>
            </a:p>
          </p:txBody>
        </p:sp>
        <p:sp>
          <p:nvSpPr>
            <p:cNvPr id="447" name="老師訪談"/>
            <p:cNvSpPr txBox="1"/>
            <p:nvPr/>
          </p:nvSpPr>
          <p:spPr>
            <a:xfrm>
              <a:off x="54402" y="225741"/>
              <a:ext cx="1967646" cy="6629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lnSpc>
                  <a:spcPct val="130000"/>
                </a:lnSpc>
                <a:defRPr sz="3200">
                  <a:solidFill>
                    <a:srgbClr val="FFFFFF"/>
                  </a:solidFill>
                  <a:latin typeface="微软雅黑"/>
                  <a:ea typeface="微软雅黑"/>
                  <a:cs typeface="微软雅黑"/>
                  <a:sym typeface="微软雅黑"/>
                </a:defRPr>
              </a:lvl1pPr>
            </a:lstStyle>
            <a:p>
              <a:r>
                <a:t>老師訪談</a:t>
              </a:r>
            </a:p>
          </p:txBody>
        </p:sp>
      </p:grpSp>
      <p:grpSp>
        <p:nvGrpSpPr>
          <p:cNvPr id="451" name="Rectangle: Rounded Corners 7"/>
          <p:cNvGrpSpPr/>
          <p:nvPr/>
        </p:nvGrpSpPr>
        <p:grpSpPr>
          <a:xfrm>
            <a:off x="4829175" y="1381125"/>
            <a:ext cx="2076450" cy="1114425"/>
            <a:chOff x="0" y="0"/>
            <a:chExt cx="2076450" cy="1114425"/>
          </a:xfrm>
        </p:grpSpPr>
        <p:sp>
          <p:nvSpPr>
            <p:cNvPr id="449" name="圓角矩形"/>
            <p:cNvSpPr/>
            <p:nvPr/>
          </p:nvSpPr>
          <p:spPr>
            <a:xfrm>
              <a:off x="0" y="0"/>
              <a:ext cx="2076450" cy="1114425"/>
            </a:xfrm>
            <a:prstGeom prst="roundRect">
              <a:avLst>
                <a:gd name="adj" fmla="val 16667"/>
              </a:avLst>
            </a:prstGeom>
            <a:solidFill>
              <a:schemeClr val="accent3"/>
            </a:solidFill>
            <a:ln w="12700" cap="flat">
              <a:noFill/>
              <a:miter lim="400000"/>
            </a:ln>
            <a:effectLst/>
          </p:spPr>
          <p:txBody>
            <a:bodyPr wrap="square" lIns="45718" tIns="45718" rIns="45718" bIns="45718" numCol="1" anchor="ctr">
              <a:noAutofit/>
            </a:bodyPr>
            <a:lstStyle/>
            <a:p>
              <a:pPr algn="ctr">
                <a:lnSpc>
                  <a:spcPct val="130000"/>
                </a:lnSpc>
                <a:defRPr sz="3200">
                  <a:solidFill>
                    <a:srgbClr val="FFFFFF"/>
                  </a:solidFill>
                  <a:latin typeface="微软雅黑"/>
                  <a:ea typeface="微软雅黑"/>
                  <a:cs typeface="微软雅黑"/>
                  <a:sym typeface="微软雅黑"/>
                </a:defRPr>
              </a:pPr>
              <a:endParaRPr/>
            </a:p>
          </p:txBody>
        </p:sp>
        <p:sp>
          <p:nvSpPr>
            <p:cNvPr id="450" name="學生問卷"/>
            <p:cNvSpPr txBox="1"/>
            <p:nvPr/>
          </p:nvSpPr>
          <p:spPr>
            <a:xfrm>
              <a:off x="54402" y="225741"/>
              <a:ext cx="1967646" cy="6629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lnSpc>
                  <a:spcPct val="130000"/>
                </a:lnSpc>
                <a:defRPr sz="3200">
                  <a:solidFill>
                    <a:srgbClr val="FFFFFF"/>
                  </a:solidFill>
                  <a:latin typeface="微软雅黑"/>
                  <a:ea typeface="微软雅黑"/>
                  <a:cs typeface="微软雅黑"/>
                  <a:sym typeface="微软雅黑"/>
                </a:defRPr>
              </a:lvl1pPr>
            </a:lstStyle>
            <a:p>
              <a:r>
                <a:t>學生問卷</a:t>
              </a:r>
            </a:p>
          </p:txBody>
        </p:sp>
      </p:grpSp>
      <p:grpSp>
        <p:nvGrpSpPr>
          <p:cNvPr id="454" name="Rectangle: Rounded Corners 8"/>
          <p:cNvGrpSpPr/>
          <p:nvPr/>
        </p:nvGrpSpPr>
        <p:grpSpPr>
          <a:xfrm>
            <a:off x="1943100" y="1419225"/>
            <a:ext cx="2076450" cy="1114425"/>
            <a:chOff x="0" y="0"/>
            <a:chExt cx="2076450" cy="1114425"/>
          </a:xfrm>
        </p:grpSpPr>
        <p:sp>
          <p:nvSpPr>
            <p:cNvPr id="452" name="圓角矩形"/>
            <p:cNvSpPr/>
            <p:nvPr/>
          </p:nvSpPr>
          <p:spPr>
            <a:xfrm>
              <a:off x="0" y="0"/>
              <a:ext cx="2076450" cy="1114425"/>
            </a:xfrm>
            <a:prstGeom prst="roundRect">
              <a:avLst>
                <a:gd name="adj" fmla="val 16667"/>
              </a:avLst>
            </a:prstGeom>
            <a:solidFill>
              <a:schemeClr val="accent2"/>
            </a:solidFill>
            <a:ln w="12700" cap="flat">
              <a:noFill/>
              <a:miter lim="400000"/>
            </a:ln>
            <a:effectLst/>
          </p:spPr>
          <p:txBody>
            <a:bodyPr wrap="square" lIns="45718" tIns="45718" rIns="45718" bIns="45718" numCol="1" anchor="ctr">
              <a:noAutofit/>
            </a:bodyPr>
            <a:lstStyle/>
            <a:p>
              <a:pPr algn="ctr">
                <a:lnSpc>
                  <a:spcPct val="130000"/>
                </a:lnSpc>
                <a:defRPr sz="3200">
                  <a:solidFill>
                    <a:srgbClr val="FFFFFF"/>
                  </a:solidFill>
                  <a:latin typeface="微软雅黑"/>
                  <a:ea typeface="微软雅黑"/>
                  <a:cs typeface="微软雅黑"/>
                  <a:sym typeface="微软雅黑"/>
                </a:defRPr>
              </a:pPr>
              <a:endParaRPr/>
            </a:p>
          </p:txBody>
        </p:sp>
        <p:sp>
          <p:nvSpPr>
            <p:cNvPr id="453" name="現行政策"/>
            <p:cNvSpPr txBox="1"/>
            <p:nvPr/>
          </p:nvSpPr>
          <p:spPr>
            <a:xfrm>
              <a:off x="54402" y="225741"/>
              <a:ext cx="1967646" cy="6629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lnSpc>
                  <a:spcPct val="130000"/>
                </a:lnSpc>
                <a:defRPr sz="3200">
                  <a:solidFill>
                    <a:srgbClr val="FFFFFF"/>
                  </a:solidFill>
                  <a:latin typeface="微软雅黑"/>
                  <a:ea typeface="微软雅黑"/>
                  <a:cs typeface="微软雅黑"/>
                  <a:sym typeface="微软雅黑"/>
                </a:defRPr>
              </a:lvl1pPr>
            </a:lstStyle>
            <a:p>
              <a:r>
                <a:t>現行政策</a:t>
              </a:r>
            </a:p>
          </p:txBody>
        </p:sp>
      </p:grpSp>
      <p:sp>
        <p:nvSpPr>
          <p:cNvPr id="455" name="Connector: Curved 10"/>
          <p:cNvSpPr/>
          <p:nvPr/>
        </p:nvSpPr>
        <p:spPr>
          <a:xfrm>
            <a:off x="2981325" y="2533650"/>
            <a:ext cx="914401" cy="914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400" y="0"/>
                  <a:pt x="10800" y="5400"/>
                  <a:pt x="10800" y="10800"/>
                </a:cubicBezTo>
                <a:cubicBezTo>
                  <a:pt x="10800" y="16200"/>
                  <a:pt x="16200" y="21600"/>
                  <a:pt x="21600" y="21600"/>
                </a:cubicBezTo>
              </a:path>
            </a:pathLst>
          </a:custGeom>
          <a:ln w="57150">
            <a:solidFill>
              <a:srgbClr val="4472C4"/>
            </a:solidFill>
            <a:miter/>
            <a:tailEnd type="triangle"/>
          </a:ln>
        </p:spPr>
        <p:txBody>
          <a:bodyPr lIns="45718" tIns="45718" rIns="45718" bIns="45718" anchor="ctr"/>
          <a:lstStyle/>
          <a:p>
            <a:pPr>
              <a:defRPr>
                <a:latin typeface="Calibri"/>
                <a:ea typeface="Calibri"/>
                <a:cs typeface="Calibri"/>
                <a:sym typeface="Calibri"/>
              </a:defRPr>
            </a:pPr>
            <a:endParaRPr/>
          </a:p>
        </p:txBody>
      </p:sp>
      <p:sp>
        <p:nvSpPr>
          <p:cNvPr id="456" name="Connector: Curved 11"/>
          <p:cNvSpPr/>
          <p:nvPr/>
        </p:nvSpPr>
        <p:spPr>
          <a:xfrm flipH="1">
            <a:off x="8105774" y="2533650"/>
            <a:ext cx="723903" cy="914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400" y="0"/>
                  <a:pt x="10800" y="5400"/>
                  <a:pt x="10800" y="10800"/>
                </a:cubicBezTo>
                <a:cubicBezTo>
                  <a:pt x="10800" y="16200"/>
                  <a:pt x="16200" y="21600"/>
                  <a:pt x="21600" y="21600"/>
                </a:cubicBezTo>
              </a:path>
            </a:pathLst>
          </a:custGeom>
          <a:ln w="57150">
            <a:solidFill>
              <a:srgbClr val="4472C4"/>
            </a:solidFill>
            <a:miter/>
            <a:tailEnd type="triangle"/>
          </a:ln>
        </p:spPr>
        <p:txBody>
          <a:bodyPr lIns="45718" tIns="45718" rIns="45718" bIns="45718" anchor="ctr"/>
          <a:lstStyle/>
          <a:p>
            <a:pPr>
              <a:defRPr>
                <a:latin typeface="Calibri"/>
                <a:ea typeface="Calibri"/>
                <a:cs typeface="Calibri"/>
                <a:sym typeface="Calibri"/>
              </a:defRPr>
            </a:pPr>
            <a:endParaRPr/>
          </a:p>
        </p:txBody>
      </p:sp>
      <p:sp>
        <p:nvSpPr>
          <p:cNvPr id="457" name="Straight Arrow Connector 12"/>
          <p:cNvSpPr/>
          <p:nvPr/>
        </p:nvSpPr>
        <p:spPr>
          <a:xfrm>
            <a:off x="5857875" y="2495549"/>
            <a:ext cx="19053" cy="990603"/>
          </a:xfrm>
          <a:prstGeom prst="line">
            <a:avLst/>
          </a:prstGeom>
          <a:ln w="57150">
            <a:solidFill>
              <a:srgbClr val="4472C4"/>
            </a:solidFill>
            <a:miter/>
            <a:tailEnd type="triangle"/>
          </a:ln>
        </p:spPr>
        <p:txBody>
          <a:bodyPr lIns="45718" tIns="45718" rIns="45718" bIns="45718"/>
          <a:lstStyle/>
          <a:p>
            <a:endParaRPr/>
          </a:p>
        </p:txBody>
      </p:sp>
      <p:grpSp>
        <p:nvGrpSpPr>
          <p:cNvPr id="460" name="Rectangle: Rounded Corners 13"/>
          <p:cNvGrpSpPr/>
          <p:nvPr/>
        </p:nvGrpSpPr>
        <p:grpSpPr>
          <a:xfrm>
            <a:off x="3086100" y="3571875"/>
            <a:ext cx="5800725" cy="1876425"/>
            <a:chOff x="0" y="0"/>
            <a:chExt cx="5800725" cy="1876425"/>
          </a:xfrm>
        </p:grpSpPr>
        <p:sp>
          <p:nvSpPr>
            <p:cNvPr id="458" name="圓角矩形"/>
            <p:cNvSpPr/>
            <p:nvPr/>
          </p:nvSpPr>
          <p:spPr>
            <a:xfrm>
              <a:off x="0" y="0"/>
              <a:ext cx="5800725" cy="1876425"/>
            </a:xfrm>
            <a:prstGeom prst="roundRect">
              <a:avLst>
                <a:gd name="adj" fmla="val 16667"/>
              </a:avLst>
            </a:prstGeom>
            <a:solidFill>
              <a:srgbClr val="134163"/>
            </a:solidFill>
            <a:ln w="12700" cap="flat">
              <a:solidFill>
                <a:srgbClr val="134163"/>
              </a:solidFill>
              <a:prstDash val="solid"/>
              <a:miter lim="800000"/>
            </a:ln>
            <a:effectLst/>
          </p:spPr>
          <p:txBody>
            <a:bodyPr wrap="square" lIns="45718" tIns="45718" rIns="45718" bIns="45718" numCol="1" anchor="ctr">
              <a:noAutofit/>
            </a:bodyPr>
            <a:lstStyle/>
            <a:p>
              <a:pPr algn="ctr">
                <a:lnSpc>
                  <a:spcPct val="130000"/>
                </a:lnSpc>
                <a:defRPr sz="3600">
                  <a:solidFill>
                    <a:srgbClr val="FFFFFF"/>
                  </a:solidFill>
                  <a:latin typeface="微软雅黑"/>
                  <a:ea typeface="微软雅黑"/>
                  <a:cs typeface="微软雅黑"/>
                  <a:sym typeface="微软雅黑"/>
                </a:defRPr>
              </a:pPr>
              <a:endParaRPr/>
            </a:p>
          </p:txBody>
        </p:sp>
        <p:sp>
          <p:nvSpPr>
            <p:cNvPr id="459" name="思辨與自主學習能力不足"/>
            <p:cNvSpPr txBox="1"/>
            <p:nvPr/>
          </p:nvSpPr>
          <p:spPr>
            <a:xfrm>
              <a:off x="91599" y="574990"/>
              <a:ext cx="5617528" cy="7264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lnSpc>
                  <a:spcPct val="130000"/>
                </a:lnSpc>
                <a:defRPr sz="3600">
                  <a:solidFill>
                    <a:srgbClr val="FFFFFF"/>
                  </a:solidFill>
                  <a:latin typeface="微软雅黑"/>
                  <a:ea typeface="微软雅黑"/>
                  <a:cs typeface="微软雅黑"/>
                  <a:sym typeface="微软雅黑"/>
                </a:defRPr>
              </a:lvl1pPr>
            </a:lstStyle>
            <a:p>
              <a:r>
                <a:t>思辨與自主學習能力不足</a:t>
              </a:r>
            </a:p>
          </p:txBody>
        </p:sp>
      </p:gr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文本占位符 4"/>
          <p:cNvSpPr txBox="1">
            <a:spLocks noGrp="1"/>
          </p:cNvSpPr>
          <p:nvPr>
            <p:ph type="body" sz="quarter" idx="1"/>
          </p:nvPr>
        </p:nvSpPr>
        <p:spPr>
          <a:xfrm>
            <a:off x="4999830" y="2269532"/>
            <a:ext cx="2192341" cy="923333"/>
          </a:xfrm>
          <a:prstGeom prst="rect">
            <a:avLst/>
          </a:prstGeom>
        </p:spPr>
        <p:txBody>
          <a:bodyPr/>
          <a:lstStyle>
            <a:lvl1pPr>
              <a:defRPr sz="3900"/>
            </a:lvl1pPr>
          </a:lstStyle>
          <a:p>
            <a:r>
              <a:t>步驟二</a:t>
            </a:r>
          </a:p>
        </p:txBody>
      </p:sp>
      <p:sp>
        <p:nvSpPr>
          <p:cNvPr id="463" name="文本占位符 6"/>
          <p:cNvSpPr>
            <a:spLocks noGrp="1"/>
          </p:cNvSpPr>
          <p:nvPr>
            <p:ph type="body" idx="13"/>
          </p:nvPr>
        </p:nvSpPr>
        <p:spPr>
          <a:xfrm>
            <a:off x="3928771" y="4092197"/>
            <a:ext cx="4610437" cy="923333"/>
          </a:xfrm>
          <a:prstGeom prst="rect">
            <a:avLst/>
          </a:prstGeom>
          <a:extLst>
            <a:ext uri="{C572A759-6A51-4108-AA02-DFA0A04FC94B}">
              <ma14:wrappingTextBoxFlag xmlns="" xmlns:ma14="http://schemas.microsoft.com/office/mac/drawingml/2011/main" val="1"/>
            </a:ext>
          </a:extLst>
        </p:spPr>
        <p:txBody>
          <a:bodyPr/>
          <a:lstStyle>
            <a:lvl1pPr marL="0" indent="0" defTabSz="393182">
              <a:spcBef>
                <a:spcPts val="400"/>
              </a:spcBef>
              <a:buSzTx/>
              <a:buNone/>
              <a:defRPr sz="4400" b="1">
                <a:solidFill>
                  <a:schemeClr val="accent2"/>
                </a:solidFill>
              </a:defRPr>
            </a:lvl1pPr>
          </a:lstStyle>
          <a:p>
            <a:r>
              <a:rPr dirty="0" err="1"/>
              <a:t>研究各項可行政策</a:t>
            </a:r>
            <a:endParaRPr dirty="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8" name="群組"/>
          <p:cNvGrpSpPr/>
          <p:nvPr/>
        </p:nvGrpSpPr>
        <p:grpSpPr>
          <a:xfrm>
            <a:off x="261938" y="319085"/>
            <a:ext cx="361952" cy="595318"/>
            <a:chOff x="0" y="-1"/>
            <a:chExt cx="361950" cy="595317"/>
          </a:xfrm>
        </p:grpSpPr>
        <p:sp>
          <p:nvSpPr>
            <p:cNvPr id="465" name="Google Shape;806;p86"/>
            <p:cNvSpPr/>
            <p:nvPr/>
          </p:nvSpPr>
          <p:spPr>
            <a:xfrm>
              <a:off x="-1" y="-2"/>
              <a:ext cx="101602" cy="595318"/>
            </a:xfrm>
            <a:prstGeom prst="rect">
              <a:avLst/>
            </a:prstGeom>
            <a:solidFill>
              <a:srgbClr val="273775"/>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466" name="Google Shape;807;p86"/>
            <p:cNvSpPr/>
            <p:nvPr/>
          </p:nvSpPr>
          <p:spPr>
            <a:xfrm>
              <a:off x="130174" y="-2"/>
              <a:ext cx="101603" cy="595318"/>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467" name="Google Shape;808;p86"/>
            <p:cNvSpPr/>
            <p:nvPr/>
          </p:nvSpPr>
          <p:spPr>
            <a:xfrm>
              <a:off x="260348" y="-2"/>
              <a:ext cx="101603" cy="595318"/>
            </a:xfrm>
            <a:prstGeom prst="rect">
              <a:avLst/>
            </a:prstGeom>
            <a:solidFill>
              <a:srgbClr val="87B2D1"/>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grpSp>
      <p:sp>
        <p:nvSpPr>
          <p:cNvPr id="469" name="Google Shape;809;p86"/>
          <p:cNvSpPr txBox="1"/>
          <p:nvPr/>
        </p:nvSpPr>
        <p:spPr>
          <a:xfrm>
            <a:off x="789512" y="285293"/>
            <a:ext cx="5966330"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3200" b="1">
                <a:latin typeface="Microsoft Yahei"/>
                <a:ea typeface="Microsoft Yahei"/>
                <a:cs typeface="Microsoft Yahei"/>
                <a:sym typeface="Microsoft Yahei"/>
              </a:defRPr>
            </a:lvl1pPr>
          </a:lstStyle>
          <a:p>
            <a:r>
              <a:t>研究各項可行政策-現行政策分析</a:t>
            </a:r>
          </a:p>
        </p:txBody>
      </p:sp>
      <p:grpSp>
        <p:nvGrpSpPr>
          <p:cNvPr id="487" name="群組"/>
          <p:cNvGrpSpPr/>
          <p:nvPr/>
        </p:nvGrpSpPr>
        <p:grpSpPr>
          <a:xfrm>
            <a:off x="3015229" y="2477153"/>
            <a:ext cx="6161578" cy="3506173"/>
            <a:chOff x="-2" y="0"/>
            <a:chExt cx="6161576" cy="3506172"/>
          </a:xfrm>
        </p:grpSpPr>
        <p:sp>
          <p:nvSpPr>
            <p:cNvPr id="470" name="Google Shape;810;p86"/>
            <p:cNvSpPr/>
            <p:nvPr/>
          </p:nvSpPr>
          <p:spPr>
            <a:xfrm>
              <a:off x="745297" y="658353"/>
              <a:ext cx="4666067" cy="283279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8362"/>
                    <a:pt x="21600" y="18677"/>
                  </a:cubicBezTo>
                  <a:cubicBezTo>
                    <a:pt x="21600" y="19672"/>
                    <a:pt x="21555" y="20648"/>
                    <a:pt x="21467" y="21600"/>
                  </a:cubicBezTo>
                  <a:lnTo>
                    <a:pt x="18247" y="21600"/>
                  </a:lnTo>
                  <a:cubicBezTo>
                    <a:pt x="18307" y="20949"/>
                    <a:pt x="18337" y="20282"/>
                    <a:pt x="18337" y="19602"/>
                  </a:cubicBezTo>
                  <a:cubicBezTo>
                    <a:pt x="18337" y="12404"/>
                    <a:pt x="14963" y="6568"/>
                    <a:pt x="10800" y="6568"/>
                  </a:cubicBezTo>
                  <a:cubicBezTo>
                    <a:pt x="6637" y="6568"/>
                    <a:pt x="3263" y="12404"/>
                    <a:pt x="3263" y="19602"/>
                  </a:cubicBezTo>
                  <a:cubicBezTo>
                    <a:pt x="3263" y="20282"/>
                    <a:pt x="3293" y="20949"/>
                    <a:pt x="3353" y="21600"/>
                  </a:cubicBezTo>
                  <a:lnTo>
                    <a:pt x="133" y="21600"/>
                  </a:lnTo>
                  <a:cubicBezTo>
                    <a:pt x="45" y="20648"/>
                    <a:pt x="0" y="19672"/>
                    <a:pt x="0" y="18677"/>
                  </a:cubicBezTo>
                  <a:cubicBezTo>
                    <a:pt x="0" y="8362"/>
                    <a:pt x="4835" y="0"/>
                    <a:pt x="10800" y="0"/>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71" name="Google Shape;811;p86"/>
            <p:cNvSpPr/>
            <p:nvPr/>
          </p:nvSpPr>
          <p:spPr>
            <a:xfrm>
              <a:off x="913758" y="836789"/>
              <a:ext cx="4346259" cy="247591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8362"/>
                    <a:pt x="21600" y="18677"/>
                  </a:cubicBezTo>
                  <a:cubicBezTo>
                    <a:pt x="21600" y="19672"/>
                    <a:pt x="21555" y="20648"/>
                    <a:pt x="21467" y="21600"/>
                  </a:cubicBezTo>
                  <a:lnTo>
                    <a:pt x="19276" y="21600"/>
                  </a:lnTo>
                  <a:cubicBezTo>
                    <a:pt x="19343" y="20869"/>
                    <a:pt x="19376" y="20119"/>
                    <a:pt x="19376" y="19356"/>
                  </a:cubicBezTo>
                  <a:cubicBezTo>
                    <a:pt x="19376" y="11164"/>
                    <a:pt x="15537" y="4524"/>
                    <a:pt x="10800" y="4524"/>
                  </a:cubicBezTo>
                  <a:cubicBezTo>
                    <a:pt x="6063" y="4524"/>
                    <a:pt x="2224" y="11164"/>
                    <a:pt x="2224" y="19356"/>
                  </a:cubicBezTo>
                  <a:cubicBezTo>
                    <a:pt x="2224" y="20119"/>
                    <a:pt x="2257" y="20869"/>
                    <a:pt x="2323" y="21600"/>
                  </a:cubicBezTo>
                  <a:lnTo>
                    <a:pt x="133" y="21600"/>
                  </a:lnTo>
                  <a:cubicBezTo>
                    <a:pt x="45" y="20648"/>
                    <a:pt x="0" y="19672"/>
                    <a:pt x="0" y="18677"/>
                  </a:cubicBezTo>
                  <a:cubicBezTo>
                    <a:pt x="0" y="8362"/>
                    <a:pt x="4835" y="0"/>
                    <a:pt x="10800" y="0"/>
                  </a:cubicBezTo>
                  <a:close/>
                </a:path>
              </a:pathLst>
            </a:custGeom>
            <a:solidFill>
              <a:srgbClr val="273775"/>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72" name="Google Shape;812;p86"/>
            <p:cNvSpPr txBox="1"/>
            <p:nvPr/>
          </p:nvSpPr>
          <p:spPr>
            <a:xfrm rot="3736555">
              <a:off x="4476021" y="2105648"/>
              <a:ext cx="915480" cy="472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lgn="ctr" defTabSz="914400">
                <a:defRPr sz="2200">
                  <a:solidFill>
                    <a:srgbClr val="FFFFFF"/>
                  </a:solidFill>
                  <a:latin typeface="PingFang TC Regular"/>
                  <a:ea typeface="PingFang TC Regular"/>
                  <a:cs typeface="PingFang TC Regular"/>
                  <a:sym typeface="PingFang TC Regular"/>
                </a:defRPr>
              </a:lvl1pPr>
            </a:lstStyle>
            <a:p>
              <a:r>
                <a:t>技能</a:t>
              </a:r>
            </a:p>
          </p:txBody>
        </p:sp>
        <p:sp>
          <p:nvSpPr>
            <p:cNvPr id="473" name="Google Shape;813;p86"/>
            <p:cNvSpPr txBox="1"/>
            <p:nvPr/>
          </p:nvSpPr>
          <p:spPr>
            <a:xfrm rot="1894601">
              <a:off x="3590342" y="1209085"/>
              <a:ext cx="1054957" cy="472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lgn="ctr" defTabSz="914400">
                <a:defRPr sz="2200">
                  <a:solidFill>
                    <a:srgbClr val="FFFFFF"/>
                  </a:solidFill>
                  <a:latin typeface="PingFang TC Regular"/>
                  <a:ea typeface="PingFang TC Regular"/>
                  <a:cs typeface="PingFang TC Regular"/>
                  <a:sym typeface="PingFang TC Regular"/>
                </a:defRPr>
              </a:lvl1pPr>
            </a:lstStyle>
            <a:p>
              <a:r>
                <a:t>共好</a:t>
              </a:r>
            </a:p>
          </p:txBody>
        </p:sp>
        <p:sp>
          <p:nvSpPr>
            <p:cNvPr id="474" name="Google Shape;814;p86"/>
            <p:cNvSpPr txBox="1"/>
            <p:nvPr/>
          </p:nvSpPr>
          <p:spPr>
            <a:xfrm rot="17183595">
              <a:off x="779851" y="2334069"/>
              <a:ext cx="942876" cy="472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lgn="ctr" defTabSz="914400">
                <a:defRPr sz="2200">
                  <a:solidFill>
                    <a:srgbClr val="FFFFFF"/>
                  </a:solidFill>
                  <a:latin typeface="PingFang TC Regular"/>
                  <a:ea typeface="PingFang TC Regular"/>
                  <a:cs typeface="PingFang TC Regular"/>
                  <a:sym typeface="PingFang TC Regular"/>
                </a:defRPr>
              </a:lvl1pPr>
            </a:lstStyle>
            <a:p>
              <a:r>
                <a:t>知識</a:t>
              </a:r>
            </a:p>
          </p:txBody>
        </p:sp>
        <p:sp>
          <p:nvSpPr>
            <p:cNvPr id="475" name="Google Shape;815;p86"/>
            <p:cNvSpPr txBox="1"/>
            <p:nvPr/>
          </p:nvSpPr>
          <p:spPr>
            <a:xfrm rot="18958400">
              <a:off x="1209269" y="1501030"/>
              <a:ext cx="954380" cy="472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lgn="ctr" defTabSz="914400">
                <a:defRPr sz="2200">
                  <a:solidFill>
                    <a:srgbClr val="FFFFFF"/>
                  </a:solidFill>
                  <a:latin typeface="PingFang TC Regular"/>
                  <a:ea typeface="PingFang TC Regular"/>
                  <a:cs typeface="PingFang TC Regular"/>
                  <a:sym typeface="PingFang TC Regular"/>
                </a:defRPr>
              </a:lvl1pPr>
            </a:lstStyle>
            <a:p>
              <a:r>
                <a:t>自發</a:t>
              </a:r>
            </a:p>
          </p:txBody>
        </p:sp>
        <p:sp>
          <p:nvSpPr>
            <p:cNvPr id="476" name="Google Shape;816;p86"/>
            <p:cNvSpPr txBox="1"/>
            <p:nvPr/>
          </p:nvSpPr>
          <p:spPr>
            <a:xfrm>
              <a:off x="2564352" y="902165"/>
              <a:ext cx="881137" cy="472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lgn="ctr" defTabSz="914400">
                <a:defRPr sz="2200">
                  <a:solidFill>
                    <a:srgbClr val="FFFFFF"/>
                  </a:solidFill>
                  <a:latin typeface="PingFang TC Regular"/>
                  <a:ea typeface="PingFang TC Regular"/>
                  <a:cs typeface="PingFang TC Regular"/>
                  <a:sym typeface="PingFang TC Regular"/>
                </a:defRPr>
              </a:lvl1pPr>
            </a:lstStyle>
            <a:p>
              <a:r>
                <a:t>互動</a:t>
              </a:r>
            </a:p>
          </p:txBody>
        </p:sp>
        <p:sp>
          <p:nvSpPr>
            <p:cNvPr id="477" name="Google Shape;817;p86"/>
            <p:cNvSpPr txBox="1"/>
            <p:nvPr/>
          </p:nvSpPr>
          <p:spPr>
            <a:xfrm>
              <a:off x="1979274" y="2135593"/>
              <a:ext cx="2215954" cy="127734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p>
              <a:pPr algn="ctr" defTabSz="914400">
                <a:lnSpc>
                  <a:spcPct val="120000"/>
                </a:lnSpc>
                <a:defRPr sz="3000">
                  <a:latin typeface="Arial"/>
                  <a:ea typeface="Arial"/>
                  <a:cs typeface="Arial"/>
                  <a:sym typeface="Arial"/>
                </a:defRPr>
              </a:pPr>
              <a:r>
                <a:t>108課綱的</a:t>
              </a:r>
            </a:p>
            <a:p>
              <a:pPr algn="ctr" defTabSz="914400">
                <a:lnSpc>
                  <a:spcPct val="120000"/>
                </a:lnSpc>
                <a:defRPr sz="3000">
                  <a:latin typeface="Arial"/>
                  <a:ea typeface="Arial"/>
                  <a:cs typeface="Arial"/>
                  <a:sym typeface="Arial"/>
                </a:defRPr>
              </a:pPr>
              <a:r>
                <a:t>核心素養</a:t>
              </a:r>
            </a:p>
          </p:txBody>
        </p:sp>
        <p:sp>
          <p:nvSpPr>
            <p:cNvPr id="478" name="Google Shape;823;p86"/>
            <p:cNvSpPr/>
            <p:nvPr/>
          </p:nvSpPr>
          <p:spPr>
            <a:xfrm>
              <a:off x="2918415" y="0"/>
              <a:ext cx="322687" cy="8038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2049"/>
                    <a:pt x="21600" y="4576"/>
                  </a:cubicBezTo>
                  <a:cubicBezTo>
                    <a:pt x="21600" y="5840"/>
                    <a:pt x="20391" y="6984"/>
                    <a:pt x="18437" y="7812"/>
                  </a:cubicBezTo>
                  <a:lnTo>
                    <a:pt x="15707" y="8592"/>
                  </a:lnTo>
                  <a:lnTo>
                    <a:pt x="15707" y="21600"/>
                  </a:lnTo>
                  <a:lnTo>
                    <a:pt x="5893" y="21600"/>
                  </a:lnTo>
                  <a:lnTo>
                    <a:pt x="5893" y="8592"/>
                  </a:lnTo>
                  <a:lnTo>
                    <a:pt x="3163" y="7812"/>
                  </a:lnTo>
                  <a:cubicBezTo>
                    <a:pt x="1209" y="6984"/>
                    <a:pt x="0" y="5840"/>
                    <a:pt x="0" y="4576"/>
                  </a:cubicBezTo>
                  <a:cubicBezTo>
                    <a:pt x="0" y="2049"/>
                    <a:pt x="4835" y="0"/>
                    <a:pt x="10800" y="0"/>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79" name="Google Shape;824;p86"/>
            <p:cNvSpPr/>
            <p:nvPr/>
          </p:nvSpPr>
          <p:spPr>
            <a:xfrm rot="1935000">
              <a:off x="4219144" y="309525"/>
              <a:ext cx="328855" cy="794560"/>
            </a:xfrm>
            <a:custGeom>
              <a:avLst/>
              <a:gdLst/>
              <a:ahLst/>
              <a:cxnLst>
                <a:cxn ang="0">
                  <a:pos x="wd2" y="hd2"/>
                </a:cxn>
                <a:cxn ang="5400000">
                  <a:pos x="wd2" y="hd2"/>
                </a:cxn>
                <a:cxn ang="10800000">
                  <a:pos x="wd2" y="hd2"/>
                </a:cxn>
                <a:cxn ang="16200000">
                  <a:pos x="wd2" y="hd2"/>
                </a:cxn>
              </a:cxnLst>
              <a:rect l="0" t="0" r="r" b="b"/>
              <a:pathLst>
                <a:path w="21407" h="21546" extrusionOk="0">
                  <a:moveTo>
                    <a:pt x="10464" y="1"/>
                  </a:moveTo>
                  <a:cubicBezTo>
                    <a:pt x="16374" y="56"/>
                    <a:pt x="21273" y="2140"/>
                    <a:pt x="21405" y="4656"/>
                  </a:cubicBezTo>
                  <a:cubicBezTo>
                    <a:pt x="21471" y="5914"/>
                    <a:pt x="20333" y="7041"/>
                    <a:pt x="18440" y="7847"/>
                  </a:cubicBezTo>
                  <a:lnTo>
                    <a:pt x="15776" y="8598"/>
                  </a:lnTo>
                  <a:lnTo>
                    <a:pt x="16457" y="21546"/>
                  </a:lnTo>
                  <a:lnTo>
                    <a:pt x="6734" y="21455"/>
                  </a:lnTo>
                  <a:lnTo>
                    <a:pt x="6053" y="8508"/>
                  </a:lnTo>
                  <a:lnTo>
                    <a:pt x="3307" y="7706"/>
                  </a:lnTo>
                  <a:cubicBezTo>
                    <a:pt x="1327" y="6864"/>
                    <a:pt x="69" y="5714"/>
                    <a:pt x="3" y="4456"/>
                  </a:cubicBezTo>
                  <a:cubicBezTo>
                    <a:pt x="-129" y="1941"/>
                    <a:pt x="4555" y="-54"/>
                    <a:pt x="10464" y="1"/>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80" name="Google Shape;825;p86"/>
            <p:cNvSpPr/>
            <p:nvPr/>
          </p:nvSpPr>
          <p:spPr>
            <a:xfrm rot="5086252">
              <a:off x="5595351" y="2718068"/>
              <a:ext cx="338793" cy="765966"/>
            </a:xfrm>
            <a:custGeom>
              <a:avLst/>
              <a:gdLst/>
              <a:ahLst/>
              <a:cxnLst>
                <a:cxn ang="0">
                  <a:pos x="wd2" y="hd2"/>
                </a:cxn>
                <a:cxn ang="5400000">
                  <a:pos x="wd2" y="hd2"/>
                </a:cxn>
                <a:cxn ang="10800000">
                  <a:pos x="wd2" y="hd2"/>
                </a:cxn>
                <a:cxn ang="16200000">
                  <a:pos x="wd2" y="hd2"/>
                </a:cxn>
              </a:cxnLst>
              <a:rect l="0" t="0" r="r" b="b"/>
              <a:pathLst>
                <a:path w="21561" h="21589" extrusionOk="0">
                  <a:moveTo>
                    <a:pt x="10733" y="0"/>
                  </a:moveTo>
                  <a:cubicBezTo>
                    <a:pt x="16687" y="12"/>
                    <a:pt x="21535" y="2068"/>
                    <a:pt x="21561" y="4593"/>
                  </a:cubicBezTo>
                  <a:cubicBezTo>
                    <a:pt x="21574" y="5855"/>
                    <a:pt x="20379" y="6996"/>
                    <a:pt x="18437" y="7820"/>
                  </a:cubicBezTo>
                  <a:lnTo>
                    <a:pt x="15720" y="8593"/>
                  </a:lnTo>
                  <a:lnTo>
                    <a:pt x="15854" y="21589"/>
                  </a:lnTo>
                  <a:lnTo>
                    <a:pt x="6058" y="21570"/>
                  </a:lnTo>
                  <a:lnTo>
                    <a:pt x="5924" y="8575"/>
                  </a:lnTo>
                  <a:lnTo>
                    <a:pt x="3191" y="7790"/>
                  </a:lnTo>
                  <a:cubicBezTo>
                    <a:pt x="1231" y="6959"/>
                    <a:pt x="13" y="5814"/>
                    <a:pt x="0" y="4551"/>
                  </a:cubicBezTo>
                  <a:cubicBezTo>
                    <a:pt x="-26" y="2027"/>
                    <a:pt x="4779" y="-11"/>
                    <a:pt x="10733" y="0"/>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81" name="Google Shape;826;p86"/>
            <p:cNvSpPr/>
            <p:nvPr/>
          </p:nvSpPr>
          <p:spPr>
            <a:xfrm rot="19477687">
              <a:off x="1560845" y="272196"/>
              <a:ext cx="329668" cy="792712"/>
            </a:xfrm>
            <a:custGeom>
              <a:avLst/>
              <a:gdLst/>
              <a:ahLst/>
              <a:cxnLst>
                <a:cxn ang="0">
                  <a:pos x="wd2" y="hd2"/>
                </a:cxn>
                <a:cxn ang="5400000">
                  <a:pos x="wd2" y="hd2"/>
                </a:cxn>
                <a:cxn ang="10800000">
                  <a:pos x="wd2" y="hd2"/>
                </a:cxn>
                <a:cxn ang="16200000">
                  <a:pos x="wd2" y="hd2"/>
                </a:cxn>
              </a:cxnLst>
              <a:rect l="0" t="0" r="r" b="b"/>
              <a:pathLst>
                <a:path w="21399" h="21543" extrusionOk="0">
                  <a:moveTo>
                    <a:pt x="10949" y="1"/>
                  </a:moveTo>
                  <a:cubicBezTo>
                    <a:pt x="16857" y="-57"/>
                    <a:pt x="21534" y="1935"/>
                    <a:pt x="21396" y="4450"/>
                  </a:cubicBezTo>
                  <a:cubicBezTo>
                    <a:pt x="21327" y="5708"/>
                    <a:pt x="20067" y="6858"/>
                    <a:pt x="18086" y="7701"/>
                  </a:cubicBezTo>
                  <a:lnTo>
                    <a:pt x="15340" y="8503"/>
                  </a:lnTo>
                  <a:lnTo>
                    <a:pt x="14630" y="21448"/>
                  </a:lnTo>
                  <a:lnTo>
                    <a:pt x="4910" y="21543"/>
                  </a:lnTo>
                  <a:lnTo>
                    <a:pt x="5621" y="8598"/>
                  </a:lnTo>
                  <a:lnTo>
                    <a:pt x="2959" y="7849"/>
                  </a:lnTo>
                  <a:cubicBezTo>
                    <a:pt x="1069" y="7043"/>
                    <a:pt x="-66" y="5917"/>
                    <a:pt x="3" y="4659"/>
                  </a:cubicBezTo>
                  <a:cubicBezTo>
                    <a:pt x="141" y="2144"/>
                    <a:pt x="5042" y="59"/>
                    <a:pt x="10949" y="1"/>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82" name="Google Shape;827;p86"/>
            <p:cNvSpPr/>
            <p:nvPr/>
          </p:nvSpPr>
          <p:spPr>
            <a:xfrm rot="18080532">
              <a:off x="729572" y="1030597"/>
              <a:ext cx="334610" cy="777407"/>
            </a:xfrm>
            <a:custGeom>
              <a:avLst/>
              <a:gdLst/>
              <a:ahLst/>
              <a:cxnLst>
                <a:cxn ang="0">
                  <a:pos x="wd2" y="hd2"/>
                </a:cxn>
                <a:cxn ang="5400000">
                  <a:pos x="wd2" y="hd2"/>
                </a:cxn>
                <a:cxn ang="10800000">
                  <a:pos x="wd2" y="hd2"/>
                </a:cxn>
                <a:cxn ang="16200000">
                  <a:pos x="wd2" y="hd2"/>
                </a:cxn>
              </a:cxnLst>
              <a:rect l="0" t="0" r="r" b="b"/>
              <a:pathLst>
                <a:path w="21413" h="21546" extrusionOk="0">
                  <a:moveTo>
                    <a:pt x="10939" y="1"/>
                  </a:moveTo>
                  <a:cubicBezTo>
                    <a:pt x="16851" y="-54"/>
                    <a:pt x="21539" y="1941"/>
                    <a:pt x="21411" y="4456"/>
                  </a:cubicBezTo>
                  <a:cubicBezTo>
                    <a:pt x="21347" y="5714"/>
                    <a:pt x="20091" y="6864"/>
                    <a:pt x="18112" y="7706"/>
                  </a:cubicBezTo>
                  <a:lnTo>
                    <a:pt x="15367" y="8508"/>
                  </a:lnTo>
                  <a:lnTo>
                    <a:pt x="14708" y="21455"/>
                  </a:lnTo>
                  <a:lnTo>
                    <a:pt x="4981" y="21546"/>
                  </a:lnTo>
                  <a:lnTo>
                    <a:pt x="5640" y="8598"/>
                  </a:lnTo>
                  <a:lnTo>
                    <a:pt x="2974" y="7847"/>
                  </a:lnTo>
                  <a:cubicBezTo>
                    <a:pt x="1079" y="7041"/>
                    <a:pt x="-61" y="5914"/>
                    <a:pt x="3" y="4656"/>
                  </a:cubicBezTo>
                  <a:cubicBezTo>
                    <a:pt x="131" y="2140"/>
                    <a:pt x="5027" y="56"/>
                    <a:pt x="10939" y="1"/>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83" name="Google Shape;827;p86"/>
            <p:cNvSpPr/>
            <p:nvPr/>
          </p:nvSpPr>
          <p:spPr>
            <a:xfrm rot="15912556">
              <a:off x="226326" y="2922453"/>
              <a:ext cx="338813" cy="765849"/>
            </a:xfrm>
            <a:custGeom>
              <a:avLst/>
              <a:gdLst/>
              <a:ahLst/>
              <a:cxnLst>
                <a:cxn ang="0">
                  <a:pos x="wd2" y="hd2"/>
                </a:cxn>
                <a:cxn ang="5400000">
                  <a:pos x="wd2" y="hd2"/>
                </a:cxn>
                <a:cxn ang="10800000">
                  <a:pos x="wd2" y="hd2"/>
                </a:cxn>
                <a:cxn ang="16200000">
                  <a:pos x="wd2" y="hd2"/>
                </a:cxn>
              </a:cxnLst>
              <a:rect l="0" t="0" r="r" b="b"/>
              <a:pathLst>
                <a:path w="21564" h="21589" extrusionOk="0">
                  <a:moveTo>
                    <a:pt x="10739" y="0"/>
                  </a:moveTo>
                  <a:cubicBezTo>
                    <a:pt x="16694" y="10"/>
                    <a:pt x="21540" y="2066"/>
                    <a:pt x="21564" y="4591"/>
                  </a:cubicBezTo>
                  <a:cubicBezTo>
                    <a:pt x="21576" y="5853"/>
                    <a:pt x="20380" y="6994"/>
                    <a:pt x="18437" y="7818"/>
                  </a:cubicBezTo>
                  <a:lnTo>
                    <a:pt x="15718" y="8592"/>
                  </a:lnTo>
                  <a:lnTo>
                    <a:pt x="15841" y="21589"/>
                  </a:lnTo>
                  <a:lnTo>
                    <a:pt x="6044" y="21572"/>
                  </a:lnTo>
                  <a:lnTo>
                    <a:pt x="5921" y="8575"/>
                  </a:lnTo>
                  <a:lnTo>
                    <a:pt x="3188" y="7791"/>
                  </a:lnTo>
                  <a:cubicBezTo>
                    <a:pt x="1229" y="6960"/>
                    <a:pt x="12" y="5815"/>
                    <a:pt x="0" y="4553"/>
                  </a:cubicBezTo>
                  <a:cubicBezTo>
                    <a:pt x="-24" y="2027"/>
                    <a:pt x="4784" y="-11"/>
                    <a:pt x="10739" y="0"/>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84" name="Google Shape;827;p86"/>
            <p:cNvSpPr/>
            <p:nvPr/>
          </p:nvSpPr>
          <p:spPr>
            <a:xfrm rot="17140712">
              <a:off x="313426" y="1893998"/>
              <a:ext cx="337751" cy="769082"/>
            </a:xfrm>
            <a:custGeom>
              <a:avLst/>
              <a:gdLst/>
              <a:ahLst/>
              <a:cxnLst>
                <a:cxn ang="0">
                  <a:pos x="wd2" y="hd2"/>
                </a:cxn>
                <a:cxn ang="5400000">
                  <a:pos x="wd2" y="hd2"/>
                </a:cxn>
                <a:cxn ang="10800000">
                  <a:pos x="wd2" y="hd2"/>
                </a:cxn>
                <a:cxn ang="16200000">
                  <a:pos x="wd2" y="hd2"/>
                </a:cxn>
              </a:cxnLst>
              <a:rect l="0" t="0" r="r" b="b"/>
              <a:pathLst>
                <a:path w="21490" h="21567" extrusionOk="0">
                  <a:moveTo>
                    <a:pt x="10880" y="0"/>
                  </a:moveTo>
                  <a:cubicBezTo>
                    <a:pt x="16814" y="-33"/>
                    <a:pt x="21564" y="1984"/>
                    <a:pt x="21489" y="4504"/>
                  </a:cubicBezTo>
                  <a:cubicBezTo>
                    <a:pt x="21452" y="5764"/>
                    <a:pt x="20216" y="6912"/>
                    <a:pt x="18247" y="7748"/>
                  </a:cubicBezTo>
                  <a:lnTo>
                    <a:pt x="15508" y="8541"/>
                  </a:lnTo>
                  <a:lnTo>
                    <a:pt x="15124" y="21513"/>
                  </a:lnTo>
                  <a:lnTo>
                    <a:pt x="5362" y="21567"/>
                  </a:lnTo>
                  <a:lnTo>
                    <a:pt x="5746" y="8595"/>
                  </a:lnTo>
                  <a:lnTo>
                    <a:pt x="3053" y="7832"/>
                  </a:lnTo>
                  <a:cubicBezTo>
                    <a:pt x="1133" y="7017"/>
                    <a:pt x="-36" y="5883"/>
                    <a:pt x="1" y="4622"/>
                  </a:cubicBezTo>
                  <a:cubicBezTo>
                    <a:pt x="76" y="2102"/>
                    <a:pt x="4947" y="32"/>
                    <a:pt x="10880" y="0"/>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85" name="Google Shape;827;p86"/>
            <p:cNvSpPr/>
            <p:nvPr/>
          </p:nvSpPr>
          <p:spPr>
            <a:xfrm rot="3028495">
              <a:off x="5079692" y="1035124"/>
              <a:ext cx="332451" cy="782746"/>
            </a:xfrm>
            <a:custGeom>
              <a:avLst/>
              <a:gdLst/>
              <a:ahLst/>
              <a:cxnLst>
                <a:cxn ang="0">
                  <a:pos x="wd2" y="hd2"/>
                </a:cxn>
                <a:cxn ang="5400000">
                  <a:pos x="wd2" y="hd2"/>
                </a:cxn>
                <a:cxn ang="10800000">
                  <a:pos x="wd2" y="hd2"/>
                </a:cxn>
                <a:cxn ang="16200000">
                  <a:pos x="wd2" y="hd2"/>
                </a:cxn>
              </a:cxnLst>
              <a:rect l="0" t="0" r="r" b="b"/>
              <a:pathLst>
                <a:path w="21393" h="21540" extrusionOk="0">
                  <a:moveTo>
                    <a:pt x="10439" y="1"/>
                  </a:moveTo>
                  <a:cubicBezTo>
                    <a:pt x="16345" y="61"/>
                    <a:pt x="21248" y="2149"/>
                    <a:pt x="21390" y="4663"/>
                  </a:cubicBezTo>
                  <a:cubicBezTo>
                    <a:pt x="21461" y="5920"/>
                    <a:pt x="20329" y="7046"/>
                    <a:pt x="18440" y="7850"/>
                  </a:cubicBezTo>
                  <a:lnTo>
                    <a:pt x="15781" y="8598"/>
                  </a:lnTo>
                  <a:lnTo>
                    <a:pt x="16513" y="21540"/>
                  </a:lnTo>
                  <a:lnTo>
                    <a:pt x="6797" y="21440"/>
                  </a:lnTo>
                  <a:lnTo>
                    <a:pt x="6064" y="8499"/>
                  </a:lnTo>
                  <a:lnTo>
                    <a:pt x="3317" y="7695"/>
                  </a:lnTo>
                  <a:cubicBezTo>
                    <a:pt x="1336" y="6851"/>
                    <a:pt x="74" y="5701"/>
                    <a:pt x="3" y="4444"/>
                  </a:cubicBezTo>
                  <a:cubicBezTo>
                    <a:pt x="-139" y="1929"/>
                    <a:pt x="4533" y="-60"/>
                    <a:pt x="10439" y="1"/>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486" name="Google Shape;827;p86"/>
            <p:cNvSpPr/>
            <p:nvPr/>
          </p:nvSpPr>
          <p:spPr>
            <a:xfrm rot="3667533">
              <a:off x="5472916" y="1874473"/>
              <a:ext cx="335194" cy="775880"/>
            </a:xfrm>
            <a:custGeom>
              <a:avLst/>
              <a:gdLst/>
              <a:ahLst/>
              <a:cxnLst>
                <a:cxn ang="0">
                  <a:pos x="wd2" y="hd2"/>
                </a:cxn>
                <a:cxn ang="5400000">
                  <a:pos x="wd2" y="hd2"/>
                </a:cxn>
                <a:cxn ang="10800000">
                  <a:pos x="wd2" y="hd2"/>
                </a:cxn>
                <a:cxn ang="16200000">
                  <a:pos x="wd2" y="hd2"/>
                </a:cxn>
              </a:cxnLst>
              <a:rect l="0" t="0" r="r" b="b"/>
              <a:pathLst>
                <a:path w="21422" h="21548" extrusionOk="0">
                  <a:moveTo>
                    <a:pt x="10490" y="1"/>
                  </a:moveTo>
                  <a:cubicBezTo>
                    <a:pt x="16404" y="53"/>
                    <a:pt x="21297" y="2136"/>
                    <a:pt x="21419" y="4652"/>
                  </a:cubicBezTo>
                  <a:cubicBezTo>
                    <a:pt x="21480" y="5910"/>
                    <a:pt x="20337" y="7038"/>
                    <a:pt x="18439" y="7845"/>
                  </a:cubicBezTo>
                  <a:lnTo>
                    <a:pt x="15769" y="8598"/>
                  </a:lnTo>
                  <a:lnTo>
                    <a:pt x="16396" y="21548"/>
                  </a:lnTo>
                  <a:lnTo>
                    <a:pt x="6665" y="21461"/>
                  </a:lnTo>
                  <a:lnTo>
                    <a:pt x="6039" y="8511"/>
                  </a:lnTo>
                  <a:lnTo>
                    <a:pt x="3294" y="7711"/>
                  </a:lnTo>
                  <a:cubicBezTo>
                    <a:pt x="1316" y="6869"/>
                    <a:pt x="63" y="5719"/>
                    <a:pt x="2" y="4461"/>
                  </a:cubicBezTo>
                  <a:cubicBezTo>
                    <a:pt x="-120" y="1945"/>
                    <a:pt x="4576" y="-52"/>
                    <a:pt x="10490" y="1"/>
                  </a:cubicBez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grpSp>
      <p:sp>
        <p:nvSpPr>
          <p:cNvPr id="488" name="文字方塊 1"/>
          <p:cNvSpPr txBox="1"/>
          <p:nvPr/>
        </p:nvSpPr>
        <p:spPr>
          <a:xfrm>
            <a:off x="324349" y="5195046"/>
            <a:ext cx="3098957"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solidFill>
                  <a:schemeClr val="accent2">
                    <a:lumOff val="-9254"/>
                  </a:schemeClr>
                </a:solidFill>
                <a:latin typeface="Arial"/>
                <a:ea typeface="Arial"/>
                <a:cs typeface="Arial"/>
                <a:sym typeface="Arial"/>
              </a:defRPr>
            </a:lvl1pPr>
          </a:lstStyle>
          <a:p>
            <a:r>
              <a:t>身心素質與自我精進</a:t>
            </a:r>
          </a:p>
        </p:txBody>
      </p:sp>
      <p:sp>
        <p:nvSpPr>
          <p:cNvPr id="489" name="文字方塊 28"/>
          <p:cNvSpPr txBox="1"/>
          <p:nvPr/>
        </p:nvSpPr>
        <p:spPr>
          <a:xfrm>
            <a:off x="781045" y="3138141"/>
            <a:ext cx="2926337"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solidFill>
                  <a:schemeClr val="accent2">
                    <a:lumOff val="-9254"/>
                  </a:schemeClr>
                </a:solidFill>
                <a:latin typeface="Arial"/>
                <a:ea typeface="Arial"/>
                <a:cs typeface="Arial"/>
                <a:sym typeface="Arial"/>
              </a:defRPr>
            </a:lvl1pPr>
          </a:lstStyle>
          <a:p>
            <a:r>
              <a:t>規劃執行與創新應變</a:t>
            </a:r>
          </a:p>
        </p:txBody>
      </p:sp>
      <p:sp>
        <p:nvSpPr>
          <p:cNvPr id="490" name="文字方塊 29"/>
          <p:cNvSpPr txBox="1"/>
          <p:nvPr/>
        </p:nvSpPr>
        <p:spPr>
          <a:xfrm>
            <a:off x="410660" y="4100143"/>
            <a:ext cx="2926337"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solidFill>
                  <a:schemeClr val="accent2">
                    <a:lumOff val="-9254"/>
                  </a:schemeClr>
                </a:solidFill>
                <a:latin typeface="Arial"/>
                <a:ea typeface="Arial"/>
                <a:cs typeface="Arial"/>
                <a:sym typeface="Arial"/>
              </a:defRPr>
            </a:lvl1pPr>
          </a:lstStyle>
          <a:p>
            <a:r>
              <a:t>系統思考與解決問題</a:t>
            </a:r>
          </a:p>
        </p:txBody>
      </p:sp>
      <p:sp>
        <p:nvSpPr>
          <p:cNvPr id="491" name="文字方塊 30"/>
          <p:cNvSpPr txBox="1"/>
          <p:nvPr/>
        </p:nvSpPr>
        <p:spPr>
          <a:xfrm>
            <a:off x="5043892" y="1720056"/>
            <a:ext cx="3098957"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solidFill>
                  <a:schemeClr val="accent2">
                    <a:lumOff val="-9254"/>
                  </a:schemeClr>
                </a:solidFill>
                <a:latin typeface="Arial"/>
                <a:ea typeface="Arial"/>
                <a:cs typeface="Arial"/>
                <a:sym typeface="Arial"/>
              </a:defRPr>
            </a:lvl1pPr>
          </a:lstStyle>
          <a:p>
            <a:r>
              <a:t>科技資訊與媒體素養</a:t>
            </a:r>
          </a:p>
        </p:txBody>
      </p:sp>
      <p:sp>
        <p:nvSpPr>
          <p:cNvPr id="492" name="文字方塊 31"/>
          <p:cNvSpPr txBox="1"/>
          <p:nvPr/>
        </p:nvSpPr>
        <p:spPr>
          <a:xfrm>
            <a:off x="2071422" y="2247313"/>
            <a:ext cx="2926334"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solidFill>
                  <a:schemeClr val="accent2">
                    <a:lumOff val="-9254"/>
                  </a:schemeClr>
                </a:solidFill>
                <a:latin typeface="Arial"/>
                <a:ea typeface="Arial"/>
                <a:cs typeface="Arial"/>
                <a:sym typeface="Arial"/>
              </a:defRPr>
            </a:lvl1pPr>
          </a:lstStyle>
          <a:p>
            <a:r>
              <a:t>符號運用與溝通表達</a:t>
            </a:r>
          </a:p>
        </p:txBody>
      </p:sp>
      <p:sp>
        <p:nvSpPr>
          <p:cNvPr id="493" name="文字方塊 32"/>
          <p:cNvSpPr txBox="1"/>
          <p:nvPr/>
        </p:nvSpPr>
        <p:spPr>
          <a:xfrm>
            <a:off x="7787085" y="2301313"/>
            <a:ext cx="3098957"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solidFill>
                  <a:schemeClr val="accent2">
                    <a:lumOff val="-9254"/>
                  </a:schemeClr>
                </a:solidFill>
                <a:latin typeface="Arial"/>
                <a:ea typeface="Arial"/>
                <a:cs typeface="Arial"/>
                <a:sym typeface="Arial"/>
              </a:defRPr>
            </a:lvl1pPr>
          </a:lstStyle>
          <a:p>
            <a:r>
              <a:t>藝術涵養與美感素養</a:t>
            </a:r>
          </a:p>
        </p:txBody>
      </p:sp>
      <p:sp>
        <p:nvSpPr>
          <p:cNvPr id="494" name="文字方塊 33"/>
          <p:cNvSpPr txBox="1"/>
          <p:nvPr/>
        </p:nvSpPr>
        <p:spPr>
          <a:xfrm>
            <a:off x="8718642" y="3138141"/>
            <a:ext cx="3098957"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solidFill>
                  <a:schemeClr val="accent2">
                    <a:lumOff val="-9254"/>
                  </a:schemeClr>
                </a:solidFill>
                <a:latin typeface="Arial"/>
                <a:ea typeface="Arial"/>
                <a:cs typeface="Arial"/>
                <a:sym typeface="Arial"/>
              </a:defRPr>
            </a:lvl1pPr>
          </a:lstStyle>
          <a:p>
            <a:r>
              <a:t>道德實踐與公民意識</a:t>
            </a:r>
          </a:p>
        </p:txBody>
      </p:sp>
      <p:sp>
        <p:nvSpPr>
          <p:cNvPr id="495" name="文字方塊 34"/>
          <p:cNvSpPr txBox="1"/>
          <p:nvPr/>
        </p:nvSpPr>
        <p:spPr>
          <a:xfrm>
            <a:off x="9088066" y="3974967"/>
            <a:ext cx="2926335"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solidFill>
                  <a:schemeClr val="accent2">
                    <a:lumOff val="-9254"/>
                  </a:schemeClr>
                </a:solidFill>
                <a:latin typeface="Arial"/>
                <a:ea typeface="Arial"/>
                <a:cs typeface="Arial"/>
                <a:sym typeface="Arial"/>
              </a:defRPr>
            </a:lvl1pPr>
          </a:lstStyle>
          <a:p>
            <a:r>
              <a:t>人際關係與團隊合作</a:t>
            </a:r>
          </a:p>
        </p:txBody>
      </p:sp>
      <p:sp>
        <p:nvSpPr>
          <p:cNvPr id="496" name="文字方塊 35"/>
          <p:cNvSpPr txBox="1"/>
          <p:nvPr/>
        </p:nvSpPr>
        <p:spPr>
          <a:xfrm>
            <a:off x="9001755" y="4877315"/>
            <a:ext cx="3098958"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914400">
              <a:defRPr sz="2400">
                <a:solidFill>
                  <a:schemeClr val="accent2">
                    <a:lumOff val="-9254"/>
                  </a:schemeClr>
                </a:solidFill>
                <a:latin typeface="Arial"/>
                <a:ea typeface="Arial"/>
                <a:cs typeface="Arial"/>
                <a:sym typeface="Arial"/>
              </a:defRPr>
            </a:pPr>
            <a:r>
              <a:t> </a:t>
            </a:r>
            <a:r>
              <a:rPr b="1"/>
              <a:t>多元文化與國際理解</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Google Shape;508;p72"/>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499" name="Google Shape;509;p72"/>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00" name="Google Shape;510;p72"/>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01" name="Google Shape;512;p72"/>
          <p:cNvSpPr/>
          <p:nvPr/>
        </p:nvSpPr>
        <p:spPr>
          <a:xfrm>
            <a:off x="2679700" y="2894020"/>
            <a:ext cx="1586723" cy="1588453"/>
          </a:xfrm>
          <a:prstGeom prst="ellipse">
            <a:avLst/>
          </a:prstGeom>
          <a:solidFill>
            <a:srgbClr val="273775"/>
          </a:solidFill>
          <a:ln w="25400">
            <a:solidFill>
              <a:srgbClr val="FFFFFF"/>
            </a:solidFill>
          </a:ln>
        </p:spPr>
        <p:txBody>
          <a:bodyPr lIns="45718" tIns="45718" rIns="45718" bIns="45718" anchor="ctr"/>
          <a:lstStyle/>
          <a:p>
            <a:pPr algn="ctr" defTabSz="914400">
              <a:lnSpc>
                <a:spcPct val="130000"/>
              </a:lnSpc>
              <a:defRPr sz="2100">
                <a:solidFill>
                  <a:srgbClr val="FFFFFF"/>
                </a:solidFill>
                <a:latin typeface="Microsoft Yahei"/>
                <a:ea typeface="Microsoft Yahei"/>
                <a:cs typeface="Microsoft Yahei"/>
                <a:sym typeface="Microsoft Yahei"/>
              </a:defRPr>
            </a:pPr>
            <a:endParaRPr/>
          </a:p>
        </p:txBody>
      </p:sp>
      <p:sp>
        <p:nvSpPr>
          <p:cNvPr id="502" name="Google Shape;513;p72"/>
          <p:cNvSpPr/>
          <p:nvPr/>
        </p:nvSpPr>
        <p:spPr>
          <a:xfrm>
            <a:off x="1263943" y="2211964"/>
            <a:ext cx="1472400" cy="1458006"/>
          </a:xfrm>
          <a:prstGeom prst="ellipse">
            <a:avLst/>
          </a:prstGeom>
          <a:solidFill>
            <a:srgbClr val="FFFFFF"/>
          </a:solidFill>
          <a:ln w="114300">
            <a:solidFill>
              <a:srgbClr val="273775"/>
            </a:solidFill>
          </a:ln>
        </p:spPr>
        <p:txBody>
          <a:bodyPr lIns="45718" tIns="45718" rIns="45718" bIns="45718" anchor="ctr"/>
          <a:lstStyle/>
          <a:p>
            <a:pPr algn="ctr" defTabSz="914400">
              <a:lnSpc>
                <a:spcPct val="130000"/>
              </a:lnSpc>
              <a:defRPr sz="1600">
                <a:solidFill>
                  <a:srgbClr val="7F7F7F"/>
                </a:solidFill>
                <a:latin typeface="Microsoft Yahei"/>
                <a:ea typeface="Microsoft Yahei"/>
                <a:cs typeface="Microsoft Yahei"/>
                <a:sym typeface="Microsoft Yahei"/>
              </a:defRPr>
            </a:pPr>
            <a:endParaRPr/>
          </a:p>
        </p:txBody>
      </p:sp>
      <p:sp>
        <p:nvSpPr>
          <p:cNvPr id="503" name="Google Shape;514;p72"/>
          <p:cNvSpPr/>
          <p:nvPr/>
        </p:nvSpPr>
        <p:spPr>
          <a:xfrm>
            <a:off x="2736343" y="1300536"/>
            <a:ext cx="1472400" cy="1458005"/>
          </a:xfrm>
          <a:prstGeom prst="ellipse">
            <a:avLst/>
          </a:prstGeom>
          <a:solidFill>
            <a:srgbClr val="FFFFFF"/>
          </a:solidFill>
          <a:ln w="114300">
            <a:solidFill>
              <a:srgbClr val="273775"/>
            </a:solidFill>
          </a:ln>
        </p:spPr>
        <p:txBody>
          <a:bodyPr lIns="45718" tIns="45718" rIns="45718" bIns="45718" anchor="ctr"/>
          <a:lstStyle/>
          <a:p>
            <a:pPr algn="ctr" defTabSz="914400">
              <a:lnSpc>
                <a:spcPct val="130000"/>
              </a:lnSpc>
              <a:defRPr sz="2800">
                <a:solidFill>
                  <a:srgbClr val="7F7F7F"/>
                </a:solidFill>
                <a:latin typeface="Microsoft Yahei"/>
                <a:ea typeface="Microsoft Yahei"/>
                <a:cs typeface="Microsoft Yahei"/>
                <a:sym typeface="Microsoft Yahei"/>
              </a:defRPr>
            </a:pPr>
            <a:endParaRPr/>
          </a:p>
        </p:txBody>
      </p:sp>
      <p:sp>
        <p:nvSpPr>
          <p:cNvPr id="504" name="Google Shape;515;p72"/>
          <p:cNvSpPr/>
          <p:nvPr/>
        </p:nvSpPr>
        <p:spPr>
          <a:xfrm>
            <a:off x="4194954" y="2168404"/>
            <a:ext cx="1473883" cy="1457331"/>
          </a:xfrm>
          <a:prstGeom prst="ellipse">
            <a:avLst/>
          </a:prstGeom>
          <a:solidFill>
            <a:srgbClr val="FFFFFF"/>
          </a:solidFill>
          <a:ln w="114300">
            <a:solidFill>
              <a:srgbClr val="273775"/>
            </a:solidFill>
          </a:ln>
        </p:spPr>
        <p:txBody>
          <a:bodyPr lIns="45718" tIns="45718" rIns="45718" bIns="45718" anchor="ctr"/>
          <a:lstStyle/>
          <a:p>
            <a:pPr algn="ctr" defTabSz="914400">
              <a:lnSpc>
                <a:spcPct val="130000"/>
              </a:lnSpc>
              <a:defRPr sz="1600">
                <a:solidFill>
                  <a:srgbClr val="7F7F7F"/>
                </a:solidFill>
                <a:latin typeface="Microsoft Yahei"/>
                <a:ea typeface="Microsoft Yahei"/>
                <a:cs typeface="Microsoft Yahei"/>
                <a:sym typeface="Microsoft Yahei"/>
              </a:defRPr>
            </a:pPr>
            <a:endParaRPr/>
          </a:p>
        </p:txBody>
      </p:sp>
      <p:sp>
        <p:nvSpPr>
          <p:cNvPr id="505" name="Google Shape;516;p72"/>
          <p:cNvSpPr/>
          <p:nvPr/>
        </p:nvSpPr>
        <p:spPr>
          <a:xfrm>
            <a:off x="4171908" y="3821209"/>
            <a:ext cx="1472405" cy="1458002"/>
          </a:xfrm>
          <a:prstGeom prst="ellipse">
            <a:avLst/>
          </a:prstGeom>
          <a:solidFill>
            <a:srgbClr val="FFFFFF"/>
          </a:solidFill>
          <a:ln w="114300">
            <a:solidFill>
              <a:srgbClr val="273775"/>
            </a:solidFill>
          </a:ln>
        </p:spPr>
        <p:txBody>
          <a:bodyPr lIns="45718" tIns="45718" rIns="45718" bIns="45718" anchor="ctr"/>
          <a:lstStyle/>
          <a:p>
            <a:pPr algn="ctr" defTabSz="914400">
              <a:lnSpc>
                <a:spcPct val="130000"/>
              </a:lnSpc>
              <a:defRPr sz="1600">
                <a:solidFill>
                  <a:srgbClr val="7F7F7F"/>
                </a:solidFill>
                <a:latin typeface="Microsoft Yahei"/>
                <a:ea typeface="Microsoft Yahei"/>
                <a:cs typeface="Microsoft Yahei"/>
                <a:sym typeface="Microsoft Yahei"/>
              </a:defRPr>
            </a:pPr>
            <a:endParaRPr/>
          </a:p>
        </p:txBody>
      </p:sp>
      <p:sp>
        <p:nvSpPr>
          <p:cNvPr id="506" name="Google Shape;517;p72"/>
          <p:cNvSpPr/>
          <p:nvPr/>
        </p:nvSpPr>
        <p:spPr>
          <a:xfrm>
            <a:off x="2756378" y="4617949"/>
            <a:ext cx="1472400" cy="1458005"/>
          </a:xfrm>
          <a:prstGeom prst="ellipse">
            <a:avLst/>
          </a:prstGeom>
          <a:solidFill>
            <a:srgbClr val="FFFFFF"/>
          </a:solidFill>
          <a:ln w="114300">
            <a:solidFill>
              <a:srgbClr val="273775"/>
            </a:solidFill>
          </a:ln>
        </p:spPr>
        <p:txBody>
          <a:bodyPr lIns="45718" tIns="45718" rIns="45718" bIns="45718" anchor="ctr"/>
          <a:lstStyle/>
          <a:p>
            <a:pPr algn="ctr" defTabSz="914400">
              <a:lnSpc>
                <a:spcPct val="130000"/>
              </a:lnSpc>
              <a:defRPr sz="1600">
                <a:solidFill>
                  <a:srgbClr val="7F7F7F"/>
                </a:solidFill>
                <a:latin typeface="Microsoft Yahei"/>
                <a:ea typeface="Microsoft Yahei"/>
                <a:cs typeface="Microsoft Yahei"/>
                <a:sym typeface="Microsoft Yahei"/>
              </a:defRPr>
            </a:pPr>
            <a:endParaRPr/>
          </a:p>
        </p:txBody>
      </p:sp>
      <p:sp>
        <p:nvSpPr>
          <p:cNvPr id="507" name="Google Shape;518;p72"/>
          <p:cNvSpPr/>
          <p:nvPr/>
        </p:nvSpPr>
        <p:spPr>
          <a:xfrm>
            <a:off x="1316180" y="3817611"/>
            <a:ext cx="1472400" cy="1458005"/>
          </a:xfrm>
          <a:prstGeom prst="ellipse">
            <a:avLst/>
          </a:prstGeom>
          <a:solidFill>
            <a:srgbClr val="FFFFFF"/>
          </a:solidFill>
          <a:ln w="114300">
            <a:solidFill>
              <a:srgbClr val="273775"/>
            </a:solidFill>
          </a:ln>
        </p:spPr>
        <p:txBody>
          <a:bodyPr lIns="45718" tIns="45718" rIns="45718" bIns="45718" anchor="ctr"/>
          <a:lstStyle/>
          <a:p>
            <a:pPr algn="ctr" defTabSz="914400">
              <a:lnSpc>
                <a:spcPct val="130000"/>
              </a:lnSpc>
              <a:defRPr sz="1600">
                <a:solidFill>
                  <a:srgbClr val="7F7F7F"/>
                </a:solidFill>
                <a:latin typeface="Microsoft Yahei"/>
                <a:ea typeface="Microsoft Yahei"/>
                <a:cs typeface="Microsoft Yahei"/>
                <a:sym typeface="Microsoft Yahei"/>
              </a:defRPr>
            </a:pPr>
            <a:endParaRPr/>
          </a:p>
        </p:txBody>
      </p:sp>
      <p:sp>
        <p:nvSpPr>
          <p:cNvPr id="508" name="Google Shape;519;p72"/>
          <p:cNvSpPr txBox="1"/>
          <p:nvPr/>
        </p:nvSpPr>
        <p:spPr>
          <a:xfrm>
            <a:off x="6275916" y="1763241"/>
            <a:ext cx="5208162" cy="4062940"/>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p>
            <a:pPr indent="115887" defTabSz="914400">
              <a:lnSpc>
                <a:spcPct val="150000"/>
              </a:lnSpc>
              <a:defRPr sz="2700" b="1">
                <a:solidFill>
                  <a:srgbClr val="273775"/>
                </a:solidFill>
                <a:latin typeface="Microsoft Yahei"/>
                <a:ea typeface="Microsoft Yahei"/>
                <a:cs typeface="Microsoft Yahei"/>
                <a:sym typeface="Microsoft Yahei"/>
              </a:defRPr>
            </a:pPr>
            <a:r>
              <a:t>教育部的期望值</a:t>
            </a:r>
            <a:endParaRPr>
              <a:solidFill>
                <a:srgbClr val="A6A6A6"/>
              </a:solidFill>
            </a:endParaRPr>
          </a:p>
          <a:p>
            <a:pPr indent="115887" algn="just" defTabSz="914400">
              <a:lnSpc>
                <a:spcPct val="150000"/>
              </a:lnSpc>
              <a:defRPr sz="2200">
                <a:latin typeface="Arial"/>
                <a:ea typeface="Arial"/>
                <a:cs typeface="Arial"/>
                <a:sym typeface="Arial"/>
              </a:defRPr>
            </a:pPr>
            <a:r>
              <a:t>藉由各樣學習，如學科外課程，課餘活動，訓練學生成為一個自主學習的知識份子；並主打三大重點:一者，不只學知識，更要學「素養」；二者，學習跨領域、貼近生活情境；三者，高中生可以跨校選修課程。</a:t>
            </a:r>
          </a:p>
        </p:txBody>
      </p:sp>
      <p:sp>
        <p:nvSpPr>
          <p:cNvPr id="509" name="文字方塊 1"/>
          <p:cNvSpPr txBox="1"/>
          <p:nvPr/>
        </p:nvSpPr>
        <p:spPr>
          <a:xfrm>
            <a:off x="2764707" y="1774267"/>
            <a:ext cx="1455743"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a:latin typeface="WeibeiTC-Bold"/>
                <a:ea typeface="WeibeiTC-Bold"/>
                <a:cs typeface="WeibeiTC-Bold"/>
                <a:sym typeface="WeibeiTC-Bold"/>
              </a:defRPr>
            </a:lvl1pPr>
          </a:lstStyle>
          <a:p>
            <a:r>
              <a:t>選修課程</a:t>
            </a:r>
          </a:p>
        </p:txBody>
      </p:sp>
      <p:sp>
        <p:nvSpPr>
          <p:cNvPr id="510" name="文字方塊 15"/>
          <p:cNvSpPr txBox="1"/>
          <p:nvPr/>
        </p:nvSpPr>
        <p:spPr>
          <a:xfrm>
            <a:off x="4242318" y="2663187"/>
            <a:ext cx="1407433"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a:latin typeface="WeibeiTC-Bold"/>
                <a:ea typeface="WeibeiTC-Bold"/>
                <a:cs typeface="WeibeiTC-Bold"/>
                <a:sym typeface="WeibeiTC-Bold"/>
              </a:defRPr>
            </a:lvl1pPr>
          </a:lstStyle>
          <a:p>
            <a:r>
              <a:t>術科競賽</a:t>
            </a:r>
          </a:p>
        </p:txBody>
      </p:sp>
      <p:sp>
        <p:nvSpPr>
          <p:cNvPr id="511" name="文字方塊 18"/>
          <p:cNvSpPr txBox="1"/>
          <p:nvPr/>
        </p:nvSpPr>
        <p:spPr>
          <a:xfrm>
            <a:off x="4223339" y="4315778"/>
            <a:ext cx="1513055"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a:latin typeface="WeibeiTC-Bold"/>
                <a:ea typeface="WeibeiTC-Bold"/>
                <a:cs typeface="WeibeiTC-Bold"/>
                <a:sym typeface="WeibeiTC-Bold"/>
              </a:defRPr>
            </a:lvl1pPr>
          </a:lstStyle>
          <a:p>
            <a:r>
              <a:t>領導能力</a:t>
            </a:r>
          </a:p>
        </p:txBody>
      </p:sp>
      <p:sp>
        <p:nvSpPr>
          <p:cNvPr id="512" name="文字方塊 19"/>
          <p:cNvSpPr txBox="1"/>
          <p:nvPr/>
        </p:nvSpPr>
        <p:spPr>
          <a:xfrm>
            <a:off x="3036110" y="3272744"/>
            <a:ext cx="849086" cy="9296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a:solidFill>
                  <a:srgbClr val="FFFFFF"/>
                </a:solidFill>
                <a:latin typeface="WeibeiTC-Bold"/>
                <a:ea typeface="WeibeiTC-Bold"/>
                <a:cs typeface="WeibeiTC-Bold"/>
                <a:sym typeface="WeibeiTC-Bold"/>
              </a:defRPr>
            </a:lvl1pPr>
          </a:lstStyle>
          <a:p>
            <a:r>
              <a:t>多元學習</a:t>
            </a:r>
          </a:p>
        </p:txBody>
      </p:sp>
      <p:sp>
        <p:nvSpPr>
          <p:cNvPr id="513" name="文字方塊 22"/>
          <p:cNvSpPr txBox="1"/>
          <p:nvPr/>
        </p:nvSpPr>
        <p:spPr>
          <a:xfrm>
            <a:off x="2868171" y="5091681"/>
            <a:ext cx="1513055"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a:latin typeface="WeibeiTC-Bold"/>
                <a:ea typeface="WeibeiTC-Bold"/>
                <a:cs typeface="WeibeiTC-Bold"/>
                <a:sym typeface="WeibeiTC-Bold"/>
              </a:defRPr>
            </a:lvl1pPr>
          </a:lstStyle>
          <a:p>
            <a:r>
              <a:t>服務學習</a:t>
            </a:r>
          </a:p>
        </p:txBody>
      </p:sp>
      <p:sp>
        <p:nvSpPr>
          <p:cNvPr id="514" name="文字方塊 23"/>
          <p:cNvSpPr txBox="1"/>
          <p:nvPr/>
        </p:nvSpPr>
        <p:spPr>
          <a:xfrm>
            <a:off x="1296372" y="2723120"/>
            <a:ext cx="1513055"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a:latin typeface="WeibeiTC-Bold"/>
                <a:ea typeface="WeibeiTC-Bold"/>
                <a:cs typeface="WeibeiTC-Bold"/>
                <a:sym typeface="WeibeiTC-Bold"/>
              </a:defRPr>
            </a:lvl1pPr>
          </a:lstStyle>
          <a:p>
            <a:r>
              <a:t>論文研究</a:t>
            </a:r>
          </a:p>
        </p:txBody>
      </p:sp>
      <p:sp>
        <p:nvSpPr>
          <p:cNvPr id="515" name="文字方塊 25"/>
          <p:cNvSpPr txBox="1"/>
          <p:nvPr/>
        </p:nvSpPr>
        <p:spPr>
          <a:xfrm>
            <a:off x="1430802" y="4315778"/>
            <a:ext cx="1513055"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a:latin typeface="WeibeiTC-Bold"/>
                <a:ea typeface="WeibeiTC-Bold"/>
                <a:cs typeface="WeibeiTC-Bold"/>
                <a:sym typeface="WeibeiTC-Bold"/>
              </a:defRPr>
            </a:lvl1pPr>
          </a:lstStyle>
          <a:p>
            <a:r>
              <a:t>社團才藝</a:t>
            </a:r>
          </a:p>
        </p:txBody>
      </p:sp>
      <p:grpSp>
        <p:nvGrpSpPr>
          <p:cNvPr id="519" name="群組"/>
          <p:cNvGrpSpPr/>
          <p:nvPr/>
        </p:nvGrpSpPr>
        <p:grpSpPr>
          <a:xfrm>
            <a:off x="261938" y="319085"/>
            <a:ext cx="361952" cy="595318"/>
            <a:chOff x="0" y="-1"/>
            <a:chExt cx="361950" cy="595317"/>
          </a:xfrm>
        </p:grpSpPr>
        <p:sp>
          <p:nvSpPr>
            <p:cNvPr id="516" name="Google Shape;806;p86"/>
            <p:cNvSpPr/>
            <p:nvPr/>
          </p:nvSpPr>
          <p:spPr>
            <a:xfrm>
              <a:off x="-1" y="-2"/>
              <a:ext cx="101602" cy="595318"/>
            </a:xfrm>
            <a:prstGeom prst="rect">
              <a:avLst/>
            </a:prstGeom>
            <a:solidFill>
              <a:srgbClr val="273775"/>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517" name="Google Shape;807;p86"/>
            <p:cNvSpPr/>
            <p:nvPr/>
          </p:nvSpPr>
          <p:spPr>
            <a:xfrm>
              <a:off x="130174" y="-2"/>
              <a:ext cx="101603" cy="595318"/>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518" name="Google Shape;808;p86"/>
            <p:cNvSpPr/>
            <p:nvPr/>
          </p:nvSpPr>
          <p:spPr>
            <a:xfrm>
              <a:off x="260348" y="-2"/>
              <a:ext cx="101603" cy="595318"/>
            </a:xfrm>
            <a:prstGeom prst="rect">
              <a:avLst/>
            </a:prstGeom>
            <a:solidFill>
              <a:srgbClr val="87B2D1"/>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grpSp>
      <p:sp>
        <p:nvSpPr>
          <p:cNvPr id="520" name="Google Shape;809;p86"/>
          <p:cNvSpPr txBox="1"/>
          <p:nvPr/>
        </p:nvSpPr>
        <p:spPr>
          <a:xfrm>
            <a:off x="789512" y="285293"/>
            <a:ext cx="5966330"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3200" b="1">
                <a:solidFill>
                  <a:srgbClr val="535353"/>
                </a:solidFill>
                <a:latin typeface="Microsoft Yahei"/>
                <a:ea typeface="Microsoft Yahei"/>
                <a:cs typeface="Microsoft Yahei"/>
                <a:sym typeface="Microsoft Yahei"/>
              </a:defRPr>
            </a:lvl1pPr>
          </a:lstStyle>
          <a:p>
            <a:r>
              <a:t>研究各項可行政策-現行政策分析</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Google Shape;596;p77"/>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23" name="Google Shape;597;p77"/>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24" name="Google Shape;598;p77"/>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25" name="Google Shape;600;p77"/>
          <p:cNvSpPr/>
          <p:nvPr/>
        </p:nvSpPr>
        <p:spPr>
          <a:xfrm>
            <a:off x="1127860" y="2825201"/>
            <a:ext cx="10520632" cy="3328662"/>
          </a:xfrm>
          <a:custGeom>
            <a:avLst/>
            <a:gdLst/>
            <a:ahLst/>
            <a:cxnLst>
              <a:cxn ang="0">
                <a:pos x="wd2" y="hd2"/>
              </a:cxn>
              <a:cxn ang="5400000">
                <a:pos x="wd2" y="hd2"/>
              </a:cxn>
              <a:cxn ang="10800000">
                <a:pos x="wd2" y="hd2"/>
              </a:cxn>
              <a:cxn ang="16200000">
                <a:pos x="wd2" y="hd2"/>
              </a:cxn>
            </a:cxnLst>
            <a:rect l="0" t="0" r="r" b="b"/>
            <a:pathLst>
              <a:path w="21600" h="21600" extrusionOk="0">
                <a:moveTo>
                  <a:pt x="21600" y="9468"/>
                </a:moveTo>
                <a:lnTo>
                  <a:pt x="21436" y="8871"/>
                </a:lnTo>
                <a:lnTo>
                  <a:pt x="21260" y="8240"/>
                </a:lnTo>
                <a:lnTo>
                  <a:pt x="21070" y="7644"/>
                </a:lnTo>
                <a:lnTo>
                  <a:pt x="20856" y="7083"/>
                </a:lnTo>
                <a:lnTo>
                  <a:pt x="20616" y="6522"/>
                </a:lnTo>
                <a:lnTo>
                  <a:pt x="20364" y="5961"/>
                </a:lnTo>
                <a:lnTo>
                  <a:pt x="20099" y="5470"/>
                </a:lnTo>
                <a:lnTo>
                  <a:pt x="19809" y="4979"/>
                </a:lnTo>
                <a:lnTo>
                  <a:pt x="19507" y="4523"/>
                </a:lnTo>
                <a:lnTo>
                  <a:pt x="19204" y="4138"/>
                </a:lnTo>
                <a:lnTo>
                  <a:pt x="18876" y="3787"/>
                </a:lnTo>
                <a:lnTo>
                  <a:pt x="18536" y="3471"/>
                </a:lnTo>
                <a:lnTo>
                  <a:pt x="18183" y="3191"/>
                </a:lnTo>
                <a:lnTo>
                  <a:pt x="17830" y="2981"/>
                </a:lnTo>
                <a:lnTo>
                  <a:pt x="17464" y="2840"/>
                </a:lnTo>
                <a:lnTo>
                  <a:pt x="17086" y="2770"/>
                </a:lnTo>
                <a:lnTo>
                  <a:pt x="16682" y="2735"/>
                </a:lnTo>
                <a:lnTo>
                  <a:pt x="16468" y="2770"/>
                </a:lnTo>
                <a:lnTo>
                  <a:pt x="16266" y="2840"/>
                </a:lnTo>
                <a:lnTo>
                  <a:pt x="16077" y="2945"/>
                </a:lnTo>
                <a:lnTo>
                  <a:pt x="15989" y="3016"/>
                </a:lnTo>
                <a:lnTo>
                  <a:pt x="15901" y="3121"/>
                </a:lnTo>
                <a:lnTo>
                  <a:pt x="15749" y="3401"/>
                </a:lnTo>
                <a:lnTo>
                  <a:pt x="15686" y="3542"/>
                </a:lnTo>
                <a:lnTo>
                  <a:pt x="15636" y="3752"/>
                </a:lnTo>
                <a:lnTo>
                  <a:pt x="15863" y="5225"/>
                </a:lnTo>
                <a:lnTo>
                  <a:pt x="15976" y="5996"/>
                </a:lnTo>
                <a:lnTo>
                  <a:pt x="16064" y="6768"/>
                </a:lnTo>
                <a:lnTo>
                  <a:pt x="16153" y="7574"/>
                </a:lnTo>
                <a:lnTo>
                  <a:pt x="16241" y="8416"/>
                </a:lnTo>
                <a:lnTo>
                  <a:pt x="16304" y="9257"/>
                </a:lnTo>
                <a:lnTo>
                  <a:pt x="16342" y="10169"/>
                </a:lnTo>
                <a:lnTo>
                  <a:pt x="16052" y="10309"/>
                </a:lnTo>
                <a:lnTo>
                  <a:pt x="15737" y="10484"/>
                </a:lnTo>
                <a:lnTo>
                  <a:pt x="15207" y="10625"/>
                </a:lnTo>
                <a:lnTo>
                  <a:pt x="14867" y="10660"/>
                </a:lnTo>
                <a:lnTo>
                  <a:pt x="14299" y="10660"/>
                </a:lnTo>
                <a:lnTo>
                  <a:pt x="14312" y="10134"/>
                </a:lnTo>
                <a:lnTo>
                  <a:pt x="14299" y="9573"/>
                </a:lnTo>
                <a:lnTo>
                  <a:pt x="14287" y="8977"/>
                </a:lnTo>
                <a:lnTo>
                  <a:pt x="14274" y="8416"/>
                </a:lnTo>
                <a:lnTo>
                  <a:pt x="14236" y="7819"/>
                </a:lnTo>
                <a:lnTo>
                  <a:pt x="14198" y="7258"/>
                </a:lnTo>
                <a:lnTo>
                  <a:pt x="14097" y="6066"/>
                </a:lnTo>
                <a:lnTo>
                  <a:pt x="13946" y="4874"/>
                </a:lnTo>
                <a:lnTo>
                  <a:pt x="13744" y="3682"/>
                </a:lnTo>
                <a:lnTo>
                  <a:pt x="13618" y="3086"/>
                </a:lnTo>
                <a:lnTo>
                  <a:pt x="13492" y="2525"/>
                </a:lnTo>
                <a:lnTo>
                  <a:pt x="13189" y="1332"/>
                </a:lnTo>
                <a:lnTo>
                  <a:pt x="13278" y="1999"/>
                </a:lnTo>
                <a:lnTo>
                  <a:pt x="13379" y="2805"/>
                </a:lnTo>
                <a:lnTo>
                  <a:pt x="13492" y="3892"/>
                </a:lnTo>
                <a:lnTo>
                  <a:pt x="13555" y="4523"/>
                </a:lnTo>
                <a:lnTo>
                  <a:pt x="13606" y="5225"/>
                </a:lnTo>
                <a:lnTo>
                  <a:pt x="13656" y="5996"/>
                </a:lnTo>
                <a:lnTo>
                  <a:pt x="13706" y="6838"/>
                </a:lnTo>
                <a:lnTo>
                  <a:pt x="13744" y="7714"/>
                </a:lnTo>
                <a:lnTo>
                  <a:pt x="13782" y="8661"/>
                </a:lnTo>
                <a:lnTo>
                  <a:pt x="13795" y="9643"/>
                </a:lnTo>
                <a:lnTo>
                  <a:pt x="13807" y="10660"/>
                </a:lnTo>
                <a:lnTo>
                  <a:pt x="12319" y="10625"/>
                </a:lnTo>
                <a:lnTo>
                  <a:pt x="10592" y="10519"/>
                </a:lnTo>
                <a:lnTo>
                  <a:pt x="10592" y="9257"/>
                </a:lnTo>
                <a:lnTo>
                  <a:pt x="10567" y="8591"/>
                </a:lnTo>
                <a:lnTo>
                  <a:pt x="10542" y="7960"/>
                </a:lnTo>
                <a:lnTo>
                  <a:pt x="10516" y="7294"/>
                </a:lnTo>
                <a:lnTo>
                  <a:pt x="10466" y="6662"/>
                </a:lnTo>
                <a:lnTo>
                  <a:pt x="10340" y="5330"/>
                </a:lnTo>
                <a:lnTo>
                  <a:pt x="10264" y="4664"/>
                </a:lnTo>
                <a:lnTo>
                  <a:pt x="10062" y="3331"/>
                </a:lnTo>
                <a:lnTo>
                  <a:pt x="9810" y="1999"/>
                </a:lnTo>
                <a:lnTo>
                  <a:pt x="9659" y="1332"/>
                </a:lnTo>
                <a:lnTo>
                  <a:pt x="9495" y="666"/>
                </a:lnTo>
                <a:lnTo>
                  <a:pt x="9318" y="0"/>
                </a:lnTo>
                <a:lnTo>
                  <a:pt x="9344" y="175"/>
                </a:lnTo>
                <a:lnTo>
                  <a:pt x="9419" y="736"/>
                </a:lnTo>
                <a:lnTo>
                  <a:pt x="9533" y="1648"/>
                </a:lnTo>
                <a:lnTo>
                  <a:pt x="9659" y="2840"/>
                </a:lnTo>
                <a:lnTo>
                  <a:pt x="9735" y="3577"/>
                </a:lnTo>
                <a:lnTo>
                  <a:pt x="9798" y="4383"/>
                </a:lnTo>
                <a:lnTo>
                  <a:pt x="9848" y="5225"/>
                </a:lnTo>
                <a:lnTo>
                  <a:pt x="9911" y="6171"/>
                </a:lnTo>
                <a:lnTo>
                  <a:pt x="9949" y="7153"/>
                </a:lnTo>
                <a:lnTo>
                  <a:pt x="9987" y="8205"/>
                </a:lnTo>
                <a:lnTo>
                  <a:pt x="10012" y="9292"/>
                </a:lnTo>
                <a:lnTo>
                  <a:pt x="10012" y="10449"/>
                </a:lnTo>
                <a:lnTo>
                  <a:pt x="6078" y="10169"/>
                </a:lnTo>
                <a:lnTo>
                  <a:pt x="6065" y="9082"/>
                </a:lnTo>
                <a:lnTo>
                  <a:pt x="6040" y="8556"/>
                </a:lnTo>
                <a:lnTo>
                  <a:pt x="6015" y="7995"/>
                </a:lnTo>
                <a:lnTo>
                  <a:pt x="5989" y="7469"/>
                </a:lnTo>
                <a:lnTo>
                  <a:pt x="5889" y="6347"/>
                </a:lnTo>
                <a:lnTo>
                  <a:pt x="5763" y="5225"/>
                </a:lnTo>
                <a:lnTo>
                  <a:pt x="5586" y="4103"/>
                </a:lnTo>
                <a:lnTo>
                  <a:pt x="5485" y="3542"/>
                </a:lnTo>
                <a:lnTo>
                  <a:pt x="5372" y="3016"/>
                </a:lnTo>
                <a:lnTo>
                  <a:pt x="5246" y="2455"/>
                </a:lnTo>
                <a:lnTo>
                  <a:pt x="5107" y="1894"/>
                </a:lnTo>
                <a:lnTo>
                  <a:pt x="4956" y="1332"/>
                </a:lnTo>
                <a:lnTo>
                  <a:pt x="5044" y="1964"/>
                </a:lnTo>
                <a:lnTo>
                  <a:pt x="5145" y="2700"/>
                </a:lnTo>
                <a:lnTo>
                  <a:pt x="5246" y="3717"/>
                </a:lnTo>
                <a:lnTo>
                  <a:pt x="5359" y="4979"/>
                </a:lnTo>
                <a:lnTo>
                  <a:pt x="5409" y="5716"/>
                </a:lnTo>
                <a:lnTo>
                  <a:pt x="5460" y="6487"/>
                </a:lnTo>
                <a:lnTo>
                  <a:pt x="5498" y="7329"/>
                </a:lnTo>
                <a:lnTo>
                  <a:pt x="5536" y="8205"/>
                </a:lnTo>
                <a:lnTo>
                  <a:pt x="5561" y="9152"/>
                </a:lnTo>
                <a:lnTo>
                  <a:pt x="5573" y="10099"/>
                </a:lnTo>
                <a:lnTo>
                  <a:pt x="4804" y="10029"/>
                </a:lnTo>
                <a:lnTo>
                  <a:pt x="4590" y="9958"/>
                </a:lnTo>
                <a:lnTo>
                  <a:pt x="4388" y="9853"/>
                </a:lnTo>
                <a:lnTo>
                  <a:pt x="4199" y="9713"/>
                </a:lnTo>
                <a:lnTo>
                  <a:pt x="4035" y="9503"/>
                </a:lnTo>
                <a:lnTo>
                  <a:pt x="3858" y="9292"/>
                </a:lnTo>
                <a:lnTo>
                  <a:pt x="3707" y="9047"/>
                </a:lnTo>
                <a:lnTo>
                  <a:pt x="3430" y="8486"/>
                </a:lnTo>
                <a:lnTo>
                  <a:pt x="3304" y="8170"/>
                </a:lnTo>
                <a:lnTo>
                  <a:pt x="3178" y="7819"/>
                </a:lnTo>
                <a:lnTo>
                  <a:pt x="2938" y="7118"/>
                </a:lnTo>
                <a:lnTo>
                  <a:pt x="2724" y="6382"/>
                </a:lnTo>
                <a:lnTo>
                  <a:pt x="2509" y="5610"/>
                </a:lnTo>
                <a:lnTo>
                  <a:pt x="2055" y="4138"/>
                </a:lnTo>
                <a:lnTo>
                  <a:pt x="1929" y="3787"/>
                </a:lnTo>
                <a:lnTo>
                  <a:pt x="1677" y="3156"/>
                </a:lnTo>
                <a:lnTo>
                  <a:pt x="1526" y="2875"/>
                </a:lnTo>
                <a:lnTo>
                  <a:pt x="1387" y="2595"/>
                </a:lnTo>
                <a:lnTo>
                  <a:pt x="1223" y="2349"/>
                </a:lnTo>
                <a:lnTo>
                  <a:pt x="1047" y="2139"/>
                </a:lnTo>
                <a:lnTo>
                  <a:pt x="870" y="1999"/>
                </a:lnTo>
                <a:lnTo>
                  <a:pt x="668" y="1858"/>
                </a:lnTo>
                <a:lnTo>
                  <a:pt x="467" y="1753"/>
                </a:lnTo>
                <a:lnTo>
                  <a:pt x="240" y="1683"/>
                </a:lnTo>
                <a:lnTo>
                  <a:pt x="0" y="1683"/>
                </a:lnTo>
                <a:lnTo>
                  <a:pt x="328" y="2560"/>
                </a:lnTo>
                <a:lnTo>
                  <a:pt x="492" y="3016"/>
                </a:lnTo>
                <a:lnTo>
                  <a:pt x="643" y="3506"/>
                </a:lnTo>
                <a:lnTo>
                  <a:pt x="794" y="4032"/>
                </a:lnTo>
                <a:lnTo>
                  <a:pt x="946" y="4594"/>
                </a:lnTo>
                <a:lnTo>
                  <a:pt x="1084" y="5155"/>
                </a:lnTo>
                <a:lnTo>
                  <a:pt x="1211" y="5751"/>
                </a:lnTo>
                <a:lnTo>
                  <a:pt x="1324" y="6347"/>
                </a:lnTo>
                <a:lnTo>
                  <a:pt x="1425" y="7013"/>
                </a:lnTo>
                <a:lnTo>
                  <a:pt x="1513" y="7679"/>
                </a:lnTo>
                <a:lnTo>
                  <a:pt x="1576" y="8381"/>
                </a:lnTo>
                <a:lnTo>
                  <a:pt x="1627" y="9117"/>
                </a:lnTo>
                <a:lnTo>
                  <a:pt x="1664" y="9853"/>
                </a:lnTo>
                <a:lnTo>
                  <a:pt x="1664" y="10660"/>
                </a:lnTo>
                <a:lnTo>
                  <a:pt x="1652" y="11466"/>
                </a:lnTo>
                <a:lnTo>
                  <a:pt x="1627" y="12168"/>
                </a:lnTo>
                <a:lnTo>
                  <a:pt x="1589" y="12834"/>
                </a:lnTo>
                <a:lnTo>
                  <a:pt x="1538" y="13500"/>
                </a:lnTo>
                <a:lnTo>
                  <a:pt x="1488" y="14131"/>
                </a:lnTo>
                <a:lnTo>
                  <a:pt x="1362" y="15429"/>
                </a:lnTo>
                <a:lnTo>
                  <a:pt x="1211" y="16691"/>
                </a:lnTo>
                <a:lnTo>
                  <a:pt x="1047" y="17883"/>
                </a:lnTo>
                <a:lnTo>
                  <a:pt x="870" y="19040"/>
                </a:lnTo>
                <a:lnTo>
                  <a:pt x="542" y="21249"/>
                </a:lnTo>
                <a:lnTo>
                  <a:pt x="567" y="21179"/>
                </a:lnTo>
                <a:lnTo>
                  <a:pt x="580" y="21179"/>
                </a:lnTo>
                <a:lnTo>
                  <a:pt x="567" y="21249"/>
                </a:lnTo>
                <a:lnTo>
                  <a:pt x="517" y="21425"/>
                </a:lnTo>
                <a:lnTo>
                  <a:pt x="530" y="21425"/>
                </a:lnTo>
                <a:lnTo>
                  <a:pt x="593" y="21355"/>
                </a:lnTo>
                <a:lnTo>
                  <a:pt x="630" y="21355"/>
                </a:lnTo>
                <a:lnTo>
                  <a:pt x="656" y="21284"/>
                </a:lnTo>
                <a:lnTo>
                  <a:pt x="681" y="21074"/>
                </a:lnTo>
                <a:lnTo>
                  <a:pt x="895" y="20758"/>
                </a:lnTo>
                <a:lnTo>
                  <a:pt x="1110" y="20408"/>
                </a:lnTo>
                <a:lnTo>
                  <a:pt x="1311" y="20057"/>
                </a:lnTo>
                <a:lnTo>
                  <a:pt x="1501" y="19636"/>
                </a:lnTo>
                <a:lnTo>
                  <a:pt x="1690" y="19251"/>
                </a:lnTo>
                <a:lnTo>
                  <a:pt x="1866" y="18795"/>
                </a:lnTo>
                <a:lnTo>
                  <a:pt x="2219" y="17848"/>
                </a:lnTo>
                <a:lnTo>
                  <a:pt x="2358" y="17427"/>
                </a:lnTo>
                <a:lnTo>
                  <a:pt x="2484" y="17006"/>
                </a:lnTo>
                <a:lnTo>
                  <a:pt x="2736" y="16095"/>
                </a:lnTo>
                <a:lnTo>
                  <a:pt x="3190" y="14271"/>
                </a:lnTo>
                <a:lnTo>
                  <a:pt x="3442" y="13430"/>
                </a:lnTo>
                <a:lnTo>
                  <a:pt x="3720" y="12729"/>
                </a:lnTo>
                <a:lnTo>
                  <a:pt x="3871" y="12448"/>
                </a:lnTo>
                <a:lnTo>
                  <a:pt x="4048" y="12168"/>
                </a:lnTo>
                <a:lnTo>
                  <a:pt x="4224" y="11992"/>
                </a:lnTo>
                <a:lnTo>
                  <a:pt x="4426" y="11852"/>
                </a:lnTo>
                <a:lnTo>
                  <a:pt x="5561" y="11887"/>
                </a:lnTo>
                <a:lnTo>
                  <a:pt x="5536" y="12834"/>
                </a:lnTo>
                <a:lnTo>
                  <a:pt x="5498" y="13816"/>
                </a:lnTo>
                <a:lnTo>
                  <a:pt x="5460" y="14832"/>
                </a:lnTo>
                <a:lnTo>
                  <a:pt x="5309" y="16936"/>
                </a:lnTo>
                <a:lnTo>
                  <a:pt x="5208" y="18023"/>
                </a:lnTo>
                <a:lnTo>
                  <a:pt x="5094" y="19145"/>
                </a:lnTo>
                <a:lnTo>
                  <a:pt x="4956" y="20268"/>
                </a:lnTo>
                <a:lnTo>
                  <a:pt x="5094" y="19636"/>
                </a:lnTo>
                <a:lnTo>
                  <a:pt x="5246" y="18865"/>
                </a:lnTo>
                <a:lnTo>
                  <a:pt x="5422" y="17883"/>
                </a:lnTo>
                <a:lnTo>
                  <a:pt x="5523" y="17287"/>
                </a:lnTo>
                <a:lnTo>
                  <a:pt x="5611" y="16656"/>
                </a:lnTo>
                <a:lnTo>
                  <a:pt x="5699" y="15955"/>
                </a:lnTo>
                <a:lnTo>
                  <a:pt x="5788" y="15218"/>
                </a:lnTo>
                <a:lnTo>
                  <a:pt x="5876" y="14447"/>
                </a:lnTo>
                <a:lnTo>
                  <a:pt x="5939" y="13640"/>
                </a:lnTo>
                <a:lnTo>
                  <a:pt x="6002" y="12799"/>
                </a:lnTo>
                <a:lnTo>
                  <a:pt x="6040" y="11922"/>
                </a:lnTo>
                <a:lnTo>
                  <a:pt x="7931" y="12027"/>
                </a:lnTo>
                <a:lnTo>
                  <a:pt x="9974" y="12203"/>
                </a:lnTo>
                <a:lnTo>
                  <a:pt x="9999" y="12203"/>
                </a:lnTo>
                <a:lnTo>
                  <a:pt x="9974" y="13290"/>
                </a:lnTo>
                <a:lnTo>
                  <a:pt x="9936" y="14377"/>
                </a:lnTo>
                <a:lnTo>
                  <a:pt x="9873" y="15499"/>
                </a:lnTo>
                <a:lnTo>
                  <a:pt x="9810" y="16691"/>
                </a:lnTo>
                <a:lnTo>
                  <a:pt x="9709" y="17883"/>
                </a:lnTo>
                <a:lnTo>
                  <a:pt x="9596" y="19075"/>
                </a:lnTo>
                <a:lnTo>
                  <a:pt x="9470" y="20338"/>
                </a:lnTo>
                <a:lnTo>
                  <a:pt x="9318" y="21600"/>
                </a:lnTo>
                <a:lnTo>
                  <a:pt x="9470" y="20899"/>
                </a:lnTo>
                <a:lnTo>
                  <a:pt x="9646" y="20057"/>
                </a:lnTo>
                <a:lnTo>
                  <a:pt x="9848" y="18935"/>
                </a:lnTo>
                <a:lnTo>
                  <a:pt x="9949" y="18269"/>
                </a:lnTo>
                <a:lnTo>
                  <a:pt x="10050" y="17568"/>
                </a:lnTo>
                <a:lnTo>
                  <a:pt x="10163" y="16796"/>
                </a:lnTo>
                <a:lnTo>
                  <a:pt x="10251" y="15955"/>
                </a:lnTo>
                <a:lnTo>
                  <a:pt x="10352" y="15078"/>
                </a:lnTo>
                <a:lnTo>
                  <a:pt x="10428" y="14166"/>
                </a:lnTo>
                <a:lnTo>
                  <a:pt x="10491" y="13219"/>
                </a:lnTo>
                <a:lnTo>
                  <a:pt x="10542" y="12238"/>
                </a:lnTo>
                <a:lnTo>
                  <a:pt x="11311" y="12273"/>
                </a:lnTo>
                <a:lnTo>
                  <a:pt x="12118" y="12308"/>
                </a:lnTo>
                <a:lnTo>
                  <a:pt x="13782" y="12273"/>
                </a:lnTo>
                <a:lnTo>
                  <a:pt x="13757" y="13184"/>
                </a:lnTo>
                <a:lnTo>
                  <a:pt x="13719" y="14131"/>
                </a:lnTo>
                <a:lnTo>
                  <a:pt x="13669" y="15113"/>
                </a:lnTo>
                <a:lnTo>
                  <a:pt x="13606" y="16095"/>
                </a:lnTo>
                <a:lnTo>
                  <a:pt x="13530" y="17112"/>
                </a:lnTo>
                <a:lnTo>
                  <a:pt x="13429" y="18129"/>
                </a:lnTo>
                <a:lnTo>
                  <a:pt x="13316" y="19181"/>
                </a:lnTo>
                <a:lnTo>
                  <a:pt x="13189" y="20268"/>
                </a:lnTo>
                <a:lnTo>
                  <a:pt x="13316" y="19671"/>
                </a:lnTo>
                <a:lnTo>
                  <a:pt x="13467" y="18935"/>
                </a:lnTo>
                <a:lnTo>
                  <a:pt x="13643" y="17988"/>
                </a:lnTo>
                <a:lnTo>
                  <a:pt x="13820" y="16796"/>
                </a:lnTo>
                <a:lnTo>
                  <a:pt x="13908" y="16165"/>
                </a:lnTo>
                <a:lnTo>
                  <a:pt x="13996" y="15464"/>
                </a:lnTo>
                <a:lnTo>
                  <a:pt x="14148" y="13921"/>
                </a:lnTo>
                <a:lnTo>
                  <a:pt x="14211" y="13114"/>
                </a:lnTo>
                <a:lnTo>
                  <a:pt x="14261" y="12273"/>
                </a:lnTo>
                <a:lnTo>
                  <a:pt x="16392" y="12168"/>
                </a:lnTo>
                <a:lnTo>
                  <a:pt x="16418" y="12904"/>
                </a:lnTo>
                <a:lnTo>
                  <a:pt x="16430" y="13710"/>
                </a:lnTo>
                <a:lnTo>
                  <a:pt x="16405" y="15394"/>
                </a:lnTo>
                <a:lnTo>
                  <a:pt x="16367" y="16235"/>
                </a:lnTo>
                <a:lnTo>
                  <a:pt x="16329" y="17112"/>
                </a:lnTo>
                <a:lnTo>
                  <a:pt x="16279" y="17918"/>
                </a:lnTo>
                <a:lnTo>
                  <a:pt x="16216" y="18725"/>
                </a:lnTo>
                <a:lnTo>
                  <a:pt x="16607" y="18760"/>
                </a:lnTo>
                <a:lnTo>
                  <a:pt x="16985" y="18690"/>
                </a:lnTo>
                <a:lnTo>
                  <a:pt x="17351" y="18584"/>
                </a:lnTo>
                <a:lnTo>
                  <a:pt x="17704" y="18409"/>
                </a:lnTo>
                <a:lnTo>
                  <a:pt x="18044" y="18199"/>
                </a:lnTo>
                <a:lnTo>
                  <a:pt x="18372" y="17918"/>
                </a:lnTo>
                <a:lnTo>
                  <a:pt x="18675" y="17603"/>
                </a:lnTo>
                <a:lnTo>
                  <a:pt x="18977" y="17217"/>
                </a:lnTo>
                <a:lnTo>
                  <a:pt x="19255" y="16796"/>
                </a:lnTo>
                <a:lnTo>
                  <a:pt x="19519" y="16340"/>
                </a:lnTo>
                <a:lnTo>
                  <a:pt x="19772" y="15849"/>
                </a:lnTo>
                <a:lnTo>
                  <a:pt x="20011" y="15323"/>
                </a:lnTo>
                <a:lnTo>
                  <a:pt x="20226" y="14762"/>
                </a:lnTo>
                <a:lnTo>
                  <a:pt x="20440" y="14166"/>
                </a:lnTo>
                <a:lnTo>
                  <a:pt x="20629" y="13535"/>
                </a:lnTo>
                <a:lnTo>
                  <a:pt x="20806" y="12904"/>
                </a:lnTo>
                <a:lnTo>
                  <a:pt x="20289" y="12553"/>
                </a:lnTo>
                <a:lnTo>
                  <a:pt x="20036" y="12343"/>
                </a:lnTo>
                <a:lnTo>
                  <a:pt x="19797" y="12132"/>
                </a:lnTo>
                <a:lnTo>
                  <a:pt x="19557" y="11887"/>
                </a:lnTo>
                <a:lnTo>
                  <a:pt x="19343" y="11606"/>
                </a:lnTo>
                <a:lnTo>
                  <a:pt x="19141" y="11291"/>
                </a:lnTo>
                <a:lnTo>
                  <a:pt x="18952" y="10940"/>
                </a:lnTo>
                <a:lnTo>
                  <a:pt x="19633" y="10660"/>
                </a:lnTo>
                <a:lnTo>
                  <a:pt x="20314" y="10344"/>
                </a:lnTo>
                <a:lnTo>
                  <a:pt x="20654" y="10169"/>
                </a:lnTo>
                <a:lnTo>
                  <a:pt x="20970" y="9994"/>
                </a:lnTo>
                <a:lnTo>
                  <a:pt x="21297" y="9748"/>
                </a:lnTo>
                <a:lnTo>
                  <a:pt x="21600" y="9468"/>
                </a:lnTo>
                <a:close/>
                <a:moveTo>
                  <a:pt x="17578" y="7784"/>
                </a:moveTo>
                <a:lnTo>
                  <a:pt x="17489" y="7749"/>
                </a:lnTo>
                <a:lnTo>
                  <a:pt x="17414" y="7679"/>
                </a:lnTo>
                <a:lnTo>
                  <a:pt x="17351" y="7574"/>
                </a:lnTo>
                <a:lnTo>
                  <a:pt x="17288" y="7434"/>
                </a:lnTo>
                <a:lnTo>
                  <a:pt x="17237" y="7258"/>
                </a:lnTo>
                <a:lnTo>
                  <a:pt x="17199" y="7083"/>
                </a:lnTo>
                <a:lnTo>
                  <a:pt x="17174" y="6873"/>
                </a:lnTo>
                <a:lnTo>
                  <a:pt x="17161" y="6627"/>
                </a:lnTo>
                <a:lnTo>
                  <a:pt x="17174" y="6382"/>
                </a:lnTo>
                <a:lnTo>
                  <a:pt x="17199" y="6171"/>
                </a:lnTo>
                <a:lnTo>
                  <a:pt x="17237" y="5996"/>
                </a:lnTo>
                <a:lnTo>
                  <a:pt x="17288" y="5821"/>
                </a:lnTo>
                <a:lnTo>
                  <a:pt x="17351" y="5681"/>
                </a:lnTo>
                <a:lnTo>
                  <a:pt x="17414" y="5575"/>
                </a:lnTo>
                <a:lnTo>
                  <a:pt x="17489" y="5505"/>
                </a:lnTo>
                <a:lnTo>
                  <a:pt x="17578" y="5470"/>
                </a:lnTo>
                <a:lnTo>
                  <a:pt x="17666" y="5505"/>
                </a:lnTo>
                <a:lnTo>
                  <a:pt x="17742" y="5575"/>
                </a:lnTo>
                <a:lnTo>
                  <a:pt x="17805" y="5681"/>
                </a:lnTo>
                <a:lnTo>
                  <a:pt x="17868" y="5821"/>
                </a:lnTo>
                <a:lnTo>
                  <a:pt x="17918" y="5996"/>
                </a:lnTo>
                <a:lnTo>
                  <a:pt x="17956" y="6171"/>
                </a:lnTo>
                <a:lnTo>
                  <a:pt x="17981" y="6382"/>
                </a:lnTo>
                <a:lnTo>
                  <a:pt x="17994" y="6627"/>
                </a:lnTo>
                <a:lnTo>
                  <a:pt x="17981" y="6873"/>
                </a:lnTo>
                <a:lnTo>
                  <a:pt x="17956" y="7083"/>
                </a:lnTo>
                <a:lnTo>
                  <a:pt x="17918" y="7258"/>
                </a:lnTo>
                <a:lnTo>
                  <a:pt x="17868" y="7434"/>
                </a:lnTo>
                <a:lnTo>
                  <a:pt x="17805" y="7574"/>
                </a:lnTo>
                <a:lnTo>
                  <a:pt x="17742" y="7679"/>
                </a:lnTo>
                <a:lnTo>
                  <a:pt x="17666" y="7749"/>
                </a:lnTo>
                <a:lnTo>
                  <a:pt x="17578" y="7784"/>
                </a:lnTo>
                <a:close/>
              </a:path>
            </a:pathLst>
          </a:custGeom>
          <a:gradFill>
            <a:gsLst>
              <a:gs pos="0">
                <a:srgbClr val="D9D9D9"/>
              </a:gs>
              <a:gs pos="100000">
                <a:srgbClr val="BFBFBF"/>
              </a:gs>
            </a:gsLst>
          </a:gradFill>
          <a:ln w="12700">
            <a:miter lim="400000"/>
          </a:ln>
        </p:spPr>
        <p:txBody>
          <a:bodyPr lIns="45718" tIns="45718" rIns="45718" bIns="45718" anchor="ctr"/>
          <a:lstStyle/>
          <a:p>
            <a:pPr defTabSz="914400">
              <a:defRPr>
                <a:latin typeface="Calibri"/>
                <a:ea typeface="Calibri"/>
                <a:cs typeface="Calibri"/>
                <a:sym typeface="Calibri"/>
              </a:defRPr>
            </a:pPr>
            <a:endParaRPr/>
          </a:p>
        </p:txBody>
      </p:sp>
      <p:grpSp>
        <p:nvGrpSpPr>
          <p:cNvPr id="528" name="Google Shape;641;p77"/>
          <p:cNvGrpSpPr/>
          <p:nvPr/>
        </p:nvGrpSpPr>
        <p:grpSpPr>
          <a:xfrm>
            <a:off x="3019802" y="5356932"/>
            <a:ext cx="1362080" cy="796930"/>
            <a:chOff x="-1" y="0"/>
            <a:chExt cx="1362079" cy="796928"/>
          </a:xfrm>
        </p:grpSpPr>
        <p:sp>
          <p:nvSpPr>
            <p:cNvPr id="526" name="圓角矩形"/>
            <p:cNvSpPr/>
            <p:nvPr/>
          </p:nvSpPr>
          <p:spPr>
            <a:xfrm>
              <a:off x="-2" y="-1"/>
              <a:ext cx="1362081" cy="796929"/>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a:latin typeface="Arial"/>
                  <a:ea typeface="Arial"/>
                  <a:cs typeface="Arial"/>
                  <a:sym typeface="Arial"/>
                </a:defRPr>
              </a:pPr>
              <a:endParaRPr/>
            </a:p>
          </p:txBody>
        </p:sp>
        <p:sp>
          <p:nvSpPr>
            <p:cNvPr id="527" name="動機缺乏"/>
            <p:cNvSpPr txBox="1"/>
            <p:nvPr/>
          </p:nvSpPr>
          <p:spPr>
            <a:xfrm>
              <a:off x="38902" y="207962"/>
              <a:ext cx="1284274" cy="381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200">
                  <a:solidFill>
                    <a:srgbClr val="FFFFFF"/>
                  </a:solidFill>
                  <a:latin typeface="Microsoft Yahei"/>
                  <a:ea typeface="Microsoft Yahei"/>
                  <a:cs typeface="Microsoft Yahei"/>
                  <a:sym typeface="Microsoft Yahei"/>
                </a:defRPr>
              </a:lvl1pPr>
            </a:lstStyle>
            <a:p>
              <a:r>
                <a:t>動機缺乏</a:t>
              </a:r>
            </a:p>
          </p:txBody>
        </p:sp>
      </p:grpSp>
      <p:grpSp>
        <p:nvGrpSpPr>
          <p:cNvPr id="531" name="Google Shape;642;p77"/>
          <p:cNvGrpSpPr/>
          <p:nvPr/>
        </p:nvGrpSpPr>
        <p:grpSpPr>
          <a:xfrm>
            <a:off x="5214806" y="5356934"/>
            <a:ext cx="1360493" cy="796930"/>
            <a:chOff x="0" y="0"/>
            <a:chExt cx="1360492" cy="796928"/>
          </a:xfrm>
        </p:grpSpPr>
        <p:sp>
          <p:nvSpPr>
            <p:cNvPr id="529" name="圓角矩形"/>
            <p:cNvSpPr/>
            <p:nvPr/>
          </p:nvSpPr>
          <p:spPr>
            <a:xfrm>
              <a:off x="-1" y="-1"/>
              <a:ext cx="1360494" cy="796929"/>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a:latin typeface="Arial"/>
                  <a:ea typeface="Arial"/>
                  <a:cs typeface="Arial"/>
                  <a:sym typeface="Arial"/>
                </a:defRPr>
              </a:pPr>
              <a:endParaRPr/>
            </a:p>
          </p:txBody>
        </p:sp>
        <p:sp>
          <p:nvSpPr>
            <p:cNvPr id="530" name="教學困難"/>
            <p:cNvSpPr txBox="1"/>
            <p:nvPr/>
          </p:nvSpPr>
          <p:spPr>
            <a:xfrm>
              <a:off x="38903" y="207962"/>
              <a:ext cx="1282686" cy="381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200">
                  <a:solidFill>
                    <a:srgbClr val="FFFFFF"/>
                  </a:solidFill>
                  <a:latin typeface="Microsoft Yahei"/>
                  <a:ea typeface="Microsoft Yahei"/>
                  <a:cs typeface="Microsoft Yahei"/>
                  <a:sym typeface="Microsoft Yahei"/>
                </a:defRPr>
              </a:lvl1pPr>
            </a:lstStyle>
            <a:p>
              <a:r>
                <a:t>教學困難</a:t>
              </a:r>
            </a:p>
          </p:txBody>
        </p:sp>
      </p:grpSp>
      <p:grpSp>
        <p:nvGrpSpPr>
          <p:cNvPr id="534" name="Google Shape;643;p77"/>
          <p:cNvGrpSpPr/>
          <p:nvPr/>
        </p:nvGrpSpPr>
        <p:grpSpPr>
          <a:xfrm>
            <a:off x="7237400" y="5356934"/>
            <a:ext cx="1360493" cy="796930"/>
            <a:chOff x="0" y="0"/>
            <a:chExt cx="1360492" cy="796928"/>
          </a:xfrm>
        </p:grpSpPr>
        <p:sp>
          <p:nvSpPr>
            <p:cNvPr id="532" name="圓角矩形"/>
            <p:cNvSpPr/>
            <p:nvPr/>
          </p:nvSpPr>
          <p:spPr>
            <a:xfrm>
              <a:off x="-1" y="-1"/>
              <a:ext cx="1360494" cy="796929"/>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a:latin typeface="Arial"/>
                  <a:ea typeface="Arial"/>
                  <a:cs typeface="Arial"/>
                  <a:sym typeface="Arial"/>
                </a:defRPr>
              </a:pPr>
              <a:endParaRPr/>
            </a:p>
          </p:txBody>
        </p:sp>
        <p:sp>
          <p:nvSpPr>
            <p:cNvPr id="533" name="無法負荷"/>
            <p:cNvSpPr txBox="1"/>
            <p:nvPr/>
          </p:nvSpPr>
          <p:spPr>
            <a:xfrm>
              <a:off x="38903" y="207962"/>
              <a:ext cx="1282686" cy="381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200">
                  <a:solidFill>
                    <a:srgbClr val="FFFFFF"/>
                  </a:solidFill>
                  <a:latin typeface="Microsoft Yahei"/>
                  <a:ea typeface="Microsoft Yahei"/>
                  <a:cs typeface="Microsoft Yahei"/>
                  <a:sym typeface="Microsoft Yahei"/>
                </a:defRPr>
              </a:lvl1pPr>
            </a:lstStyle>
            <a:p>
              <a:r>
                <a:t>無法負荷</a:t>
              </a:r>
            </a:p>
          </p:txBody>
        </p:sp>
      </p:grpSp>
      <p:grpSp>
        <p:nvGrpSpPr>
          <p:cNvPr id="537" name="Google Shape;644;p77"/>
          <p:cNvGrpSpPr/>
          <p:nvPr/>
        </p:nvGrpSpPr>
        <p:grpSpPr>
          <a:xfrm>
            <a:off x="7093680" y="2842296"/>
            <a:ext cx="1360493" cy="798517"/>
            <a:chOff x="0" y="0"/>
            <a:chExt cx="1360492" cy="798515"/>
          </a:xfrm>
        </p:grpSpPr>
        <p:sp>
          <p:nvSpPr>
            <p:cNvPr id="535" name="圓角矩形"/>
            <p:cNvSpPr/>
            <p:nvPr/>
          </p:nvSpPr>
          <p:spPr>
            <a:xfrm>
              <a:off x="-1" y="0"/>
              <a:ext cx="1360494" cy="798517"/>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a:latin typeface="Arial"/>
                  <a:ea typeface="Arial"/>
                  <a:cs typeface="Arial"/>
                  <a:sym typeface="Arial"/>
                </a:defRPr>
              </a:pPr>
              <a:endParaRPr/>
            </a:p>
          </p:txBody>
        </p:sp>
        <p:sp>
          <p:nvSpPr>
            <p:cNvPr id="536" name="華而不實"/>
            <p:cNvSpPr txBox="1"/>
            <p:nvPr/>
          </p:nvSpPr>
          <p:spPr>
            <a:xfrm>
              <a:off x="38979" y="208756"/>
              <a:ext cx="1282534" cy="381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200">
                  <a:solidFill>
                    <a:srgbClr val="FFFFFF"/>
                  </a:solidFill>
                  <a:latin typeface="Microsoft Yahei"/>
                  <a:ea typeface="Microsoft Yahei"/>
                  <a:cs typeface="Microsoft Yahei"/>
                  <a:sym typeface="Microsoft Yahei"/>
                </a:defRPr>
              </a:lvl1pPr>
            </a:lstStyle>
            <a:p>
              <a:r>
                <a:t>華而不實</a:t>
              </a:r>
            </a:p>
          </p:txBody>
        </p:sp>
      </p:grpSp>
      <p:grpSp>
        <p:nvGrpSpPr>
          <p:cNvPr id="540" name="Google Shape;645;p77"/>
          <p:cNvGrpSpPr/>
          <p:nvPr/>
        </p:nvGrpSpPr>
        <p:grpSpPr>
          <a:xfrm>
            <a:off x="5254976" y="2842296"/>
            <a:ext cx="1360493" cy="798517"/>
            <a:chOff x="0" y="0"/>
            <a:chExt cx="1360492" cy="798515"/>
          </a:xfrm>
        </p:grpSpPr>
        <p:sp>
          <p:nvSpPr>
            <p:cNvPr id="538" name="圓角矩形"/>
            <p:cNvSpPr/>
            <p:nvPr/>
          </p:nvSpPr>
          <p:spPr>
            <a:xfrm>
              <a:off x="-1" y="0"/>
              <a:ext cx="1360494" cy="798517"/>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a:latin typeface="Arial"/>
                  <a:ea typeface="Arial"/>
                  <a:cs typeface="Arial"/>
                  <a:sym typeface="Arial"/>
                </a:defRPr>
              </a:pPr>
              <a:endParaRPr/>
            </a:p>
          </p:txBody>
        </p:sp>
        <p:sp>
          <p:nvSpPr>
            <p:cNvPr id="539" name="假平等"/>
            <p:cNvSpPr txBox="1"/>
            <p:nvPr/>
          </p:nvSpPr>
          <p:spPr>
            <a:xfrm>
              <a:off x="38979" y="208756"/>
              <a:ext cx="1282534" cy="381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200">
                  <a:solidFill>
                    <a:srgbClr val="FFFFFF"/>
                  </a:solidFill>
                  <a:latin typeface="Microsoft Yahei"/>
                  <a:ea typeface="Microsoft Yahei"/>
                  <a:cs typeface="Microsoft Yahei"/>
                  <a:sym typeface="Microsoft Yahei"/>
                </a:defRPr>
              </a:lvl1pPr>
            </a:lstStyle>
            <a:p>
              <a:r>
                <a:t>假平等</a:t>
              </a:r>
            </a:p>
          </p:txBody>
        </p:sp>
      </p:grpSp>
      <p:grpSp>
        <p:nvGrpSpPr>
          <p:cNvPr id="543" name="Google Shape;646;p77"/>
          <p:cNvGrpSpPr/>
          <p:nvPr/>
        </p:nvGrpSpPr>
        <p:grpSpPr>
          <a:xfrm>
            <a:off x="3190622" y="2842296"/>
            <a:ext cx="1362081" cy="798517"/>
            <a:chOff x="-1" y="0"/>
            <a:chExt cx="1362080" cy="798515"/>
          </a:xfrm>
        </p:grpSpPr>
        <p:sp>
          <p:nvSpPr>
            <p:cNvPr id="541" name="圓角矩形"/>
            <p:cNvSpPr/>
            <p:nvPr/>
          </p:nvSpPr>
          <p:spPr>
            <a:xfrm>
              <a:off x="-2" y="0"/>
              <a:ext cx="1362082" cy="798517"/>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a:latin typeface="Arial"/>
                  <a:ea typeface="Arial"/>
                  <a:cs typeface="Arial"/>
                  <a:sym typeface="Arial"/>
                </a:defRPr>
              </a:pPr>
              <a:endParaRPr/>
            </a:p>
          </p:txBody>
        </p:sp>
        <p:sp>
          <p:nvSpPr>
            <p:cNvPr id="542" name="期望過高"/>
            <p:cNvSpPr txBox="1"/>
            <p:nvPr/>
          </p:nvSpPr>
          <p:spPr>
            <a:xfrm>
              <a:off x="38978" y="208756"/>
              <a:ext cx="1284122" cy="3810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200">
                  <a:solidFill>
                    <a:srgbClr val="FFFFFF"/>
                  </a:solidFill>
                  <a:latin typeface="Microsoft Yahei"/>
                  <a:ea typeface="Microsoft Yahei"/>
                  <a:cs typeface="Microsoft Yahei"/>
                  <a:sym typeface="Microsoft Yahei"/>
                </a:defRPr>
              </a:lvl1pPr>
            </a:lstStyle>
            <a:p>
              <a:r>
                <a:t>期望過高</a:t>
              </a:r>
            </a:p>
          </p:txBody>
        </p:sp>
      </p:grpSp>
      <p:sp>
        <p:nvSpPr>
          <p:cNvPr id="544" name="Google Shape;809;p86"/>
          <p:cNvSpPr txBox="1"/>
          <p:nvPr/>
        </p:nvSpPr>
        <p:spPr>
          <a:xfrm>
            <a:off x="782634" y="361493"/>
            <a:ext cx="6058269"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3200" b="1">
                <a:solidFill>
                  <a:srgbClr val="535353"/>
                </a:solidFill>
                <a:latin typeface="Microsoft Yahei"/>
                <a:ea typeface="Microsoft Yahei"/>
                <a:cs typeface="Microsoft Yahei"/>
                <a:sym typeface="Microsoft Yahei"/>
              </a:defRPr>
            </a:lvl1pPr>
          </a:lstStyle>
          <a:p>
            <a:r>
              <a:t>研究各項可行政策-現行政策分析</a:t>
            </a:r>
          </a:p>
        </p:txBody>
      </p:sp>
      <p:sp>
        <p:nvSpPr>
          <p:cNvPr id="545" name="矩形 1"/>
          <p:cNvSpPr txBox="1"/>
          <p:nvPr/>
        </p:nvSpPr>
        <p:spPr>
          <a:xfrm>
            <a:off x="624106" y="1156195"/>
            <a:ext cx="4460237" cy="9677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defTabSz="914400">
              <a:defRPr sz="49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實際施行成效：</a:t>
            </a: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 name="Google Shape;476;p71"/>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48" name="Google Shape;477;p71"/>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49" name="Google Shape;478;p71"/>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50" name="Google Shape;481;p71"/>
          <p:cNvSpPr/>
          <p:nvPr/>
        </p:nvSpPr>
        <p:spPr>
          <a:xfrm flipV="1">
            <a:off x="4909713" y="4887590"/>
            <a:ext cx="3" cy="854764"/>
          </a:xfrm>
          <a:prstGeom prst="line">
            <a:avLst/>
          </a:prstGeom>
          <a:ln w="25400">
            <a:solidFill>
              <a:srgbClr val="273775"/>
            </a:solidFill>
          </a:ln>
        </p:spPr>
        <p:txBody>
          <a:bodyPr lIns="45718" tIns="45718" rIns="45718" bIns="45718"/>
          <a:lstStyle/>
          <a:p>
            <a:endParaRPr/>
          </a:p>
        </p:txBody>
      </p:sp>
      <p:sp>
        <p:nvSpPr>
          <p:cNvPr id="551" name="Google Shape;484;p71"/>
          <p:cNvSpPr/>
          <p:nvPr/>
        </p:nvSpPr>
        <p:spPr>
          <a:xfrm flipV="1">
            <a:off x="7551315" y="4887590"/>
            <a:ext cx="3" cy="854764"/>
          </a:xfrm>
          <a:prstGeom prst="line">
            <a:avLst/>
          </a:prstGeom>
          <a:ln w="25400">
            <a:solidFill>
              <a:srgbClr val="273775"/>
            </a:solidFill>
          </a:ln>
        </p:spPr>
        <p:txBody>
          <a:bodyPr lIns="45718" tIns="45718" rIns="45718" bIns="45718"/>
          <a:lstStyle/>
          <a:p>
            <a:endParaRPr/>
          </a:p>
        </p:txBody>
      </p:sp>
      <p:sp>
        <p:nvSpPr>
          <p:cNvPr id="552" name="Google Shape;487;p71"/>
          <p:cNvSpPr/>
          <p:nvPr/>
        </p:nvSpPr>
        <p:spPr>
          <a:xfrm flipV="1">
            <a:off x="10090781" y="4887590"/>
            <a:ext cx="3" cy="854764"/>
          </a:xfrm>
          <a:prstGeom prst="line">
            <a:avLst/>
          </a:prstGeom>
          <a:ln w="25400">
            <a:solidFill>
              <a:srgbClr val="273775"/>
            </a:solidFill>
          </a:ln>
        </p:spPr>
        <p:txBody>
          <a:bodyPr lIns="45718" tIns="45718" rIns="45718" bIns="45718"/>
          <a:lstStyle/>
          <a:p>
            <a:endParaRPr/>
          </a:p>
        </p:txBody>
      </p:sp>
      <p:grpSp>
        <p:nvGrpSpPr>
          <p:cNvPr id="555" name="Google Shape;489;p71"/>
          <p:cNvGrpSpPr/>
          <p:nvPr/>
        </p:nvGrpSpPr>
        <p:grpSpPr>
          <a:xfrm>
            <a:off x="2545308" y="1998473"/>
            <a:ext cx="2112643" cy="1346058"/>
            <a:chOff x="0" y="0"/>
            <a:chExt cx="2112642" cy="1346057"/>
          </a:xfrm>
        </p:grpSpPr>
        <p:sp>
          <p:nvSpPr>
            <p:cNvPr id="553" name="Google Shape;490;p71"/>
            <p:cNvSpPr/>
            <p:nvPr/>
          </p:nvSpPr>
          <p:spPr>
            <a:xfrm flipV="1">
              <a:off x="1056320" y="636245"/>
              <a:ext cx="4237" cy="709813"/>
            </a:xfrm>
            <a:prstGeom prst="line">
              <a:avLst/>
            </a:prstGeom>
            <a:noFill/>
            <a:ln w="25400" cap="flat">
              <a:solidFill>
                <a:srgbClr val="273775"/>
              </a:solidFill>
              <a:prstDash val="solid"/>
              <a:round/>
            </a:ln>
            <a:effectLst/>
          </p:spPr>
          <p:txBody>
            <a:bodyPr wrap="square" lIns="45718" tIns="45718" rIns="45718" bIns="45718" numCol="1" anchor="t">
              <a:noAutofit/>
            </a:bodyPr>
            <a:lstStyle/>
            <a:p>
              <a:endParaRPr/>
            </a:p>
          </p:txBody>
        </p:sp>
        <p:sp>
          <p:nvSpPr>
            <p:cNvPr id="554" name="Google Shape;491;p71"/>
            <p:cNvSpPr txBox="1"/>
            <p:nvPr/>
          </p:nvSpPr>
          <p:spPr>
            <a:xfrm>
              <a:off x="-1" y="0"/>
              <a:ext cx="2112644" cy="6628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lgn="ctr" defTabSz="914400">
                <a:lnSpc>
                  <a:spcPct val="130000"/>
                </a:lnSpc>
                <a:defRPr sz="3200">
                  <a:solidFill>
                    <a:srgbClr val="7F7F7F"/>
                  </a:solidFill>
                  <a:latin typeface="Microsoft Yahei"/>
                  <a:ea typeface="Microsoft Yahei"/>
                  <a:cs typeface="Microsoft Yahei"/>
                  <a:sym typeface="Microsoft Yahei"/>
                </a:defRPr>
              </a:lvl1pPr>
            </a:lstStyle>
            <a:p>
              <a:r>
                <a:t>生活管理</a:t>
              </a:r>
            </a:p>
          </p:txBody>
        </p:sp>
      </p:grpSp>
      <p:sp>
        <p:nvSpPr>
          <p:cNvPr id="556" name="Google Shape;493;p71"/>
          <p:cNvSpPr/>
          <p:nvPr/>
        </p:nvSpPr>
        <p:spPr>
          <a:xfrm flipV="1">
            <a:off x="6228386" y="2717798"/>
            <a:ext cx="3" cy="829944"/>
          </a:xfrm>
          <a:prstGeom prst="line">
            <a:avLst/>
          </a:prstGeom>
          <a:ln w="25400">
            <a:solidFill>
              <a:srgbClr val="273775"/>
            </a:solidFill>
          </a:ln>
        </p:spPr>
        <p:txBody>
          <a:bodyPr lIns="45718" tIns="45718" rIns="45718" bIns="45718"/>
          <a:lstStyle/>
          <a:p>
            <a:endParaRPr/>
          </a:p>
        </p:txBody>
      </p:sp>
      <p:sp>
        <p:nvSpPr>
          <p:cNvPr id="557" name="Google Shape;496;p71"/>
          <p:cNvSpPr/>
          <p:nvPr/>
        </p:nvSpPr>
        <p:spPr>
          <a:xfrm flipV="1">
            <a:off x="8768116" y="2717798"/>
            <a:ext cx="3" cy="829944"/>
          </a:xfrm>
          <a:prstGeom prst="line">
            <a:avLst/>
          </a:prstGeom>
          <a:ln w="25400">
            <a:solidFill>
              <a:srgbClr val="273775"/>
            </a:solidFill>
          </a:ln>
        </p:spPr>
        <p:txBody>
          <a:bodyPr lIns="45718" tIns="45718" rIns="45718" bIns="45718"/>
          <a:lstStyle/>
          <a:p>
            <a:endParaRPr/>
          </a:p>
        </p:txBody>
      </p:sp>
      <p:grpSp>
        <p:nvGrpSpPr>
          <p:cNvPr id="560" name="Google Shape;498;p71"/>
          <p:cNvGrpSpPr/>
          <p:nvPr/>
        </p:nvGrpSpPr>
        <p:grpSpPr>
          <a:xfrm>
            <a:off x="2723463" y="3344528"/>
            <a:ext cx="1727206" cy="1727203"/>
            <a:chOff x="0" y="0"/>
            <a:chExt cx="1727204" cy="1727201"/>
          </a:xfrm>
        </p:grpSpPr>
        <p:sp>
          <p:nvSpPr>
            <p:cNvPr id="558" name="圓形"/>
            <p:cNvSpPr/>
            <p:nvPr/>
          </p:nvSpPr>
          <p:spPr>
            <a:xfrm>
              <a:off x="-1" y="0"/>
              <a:ext cx="1727206" cy="1727202"/>
            </a:xfrm>
            <a:prstGeom prst="ellipse">
              <a:avLst/>
            </a:prstGeom>
            <a:solidFill>
              <a:srgbClr val="273775"/>
            </a:solidFill>
            <a:ln w="12700" cap="flat">
              <a:noFill/>
              <a:miter lim="400000"/>
            </a:ln>
            <a:effectLst>
              <a:outerShdw dist="23000" dir="5400000" rotWithShape="0">
                <a:srgbClr val="808080">
                  <a:alpha val="33725"/>
                </a:srgbClr>
              </a:outerShdw>
            </a:effectLst>
          </p:spPr>
          <p:txBody>
            <a:bodyPr wrap="square" lIns="45718" tIns="45718" rIns="45718" bIns="45718" numCol="1" anchor="ctr">
              <a:noAutofit/>
            </a:bodyPr>
            <a:lstStyle/>
            <a:p>
              <a:pPr algn="ctr" defTabSz="914400">
                <a:defRPr sz="4000">
                  <a:solidFill>
                    <a:srgbClr val="FFFFFF"/>
                  </a:solidFill>
                  <a:latin typeface="Calibri"/>
                  <a:ea typeface="Calibri"/>
                  <a:cs typeface="Calibri"/>
                  <a:sym typeface="Calibri"/>
                </a:defRPr>
              </a:pPr>
              <a:endParaRPr/>
            </a:p>
          </p:txBody>
        </p:sp>
        <p:sp>
          <p:nvSpPr>
            <p:cNvPr id="559" name="學前"/>
            <p:cNvSpPr txBox="1"/>
            <p:nvPr/>
          </p:nvSpPr>
          <p:spPr>
            <a:xfrm>
              <a:off x="29564" y="462300"/>
              <a:ext cx="1683856" cy="8025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defRPr sz="4000">
                  <a:solidFill>
                    <a:srgbClr val="FFFFFF"/>
                  </a:solidFill>
                  <a:latin typeface="Calibri"/>
                  <a:ea typeface="Calibri"/>
                  <a:cs typeface="Calibri"/>
                  <a:sym typeface="Calibri"/>
                </a:defRPr>
              </a:lvl1pPr>
            </a:lstStyle>
            <a:p>
              <a:r>
                <a:t>學齡前</a:t>
              </a:r>
            </a:p>
          </p:txBody>
        </p:sp>
      </p:grpSp>
      <p:grpSp>
        <p:nvGrpSpPr>
          <p:cNvPr id="563" name="Google Shape;499;p71"/>
          <p:cNvGrpSpPr/>
          <p:nvPr/>
        </p:nvGrpSpPr>
        <p:grpSpPr>
          <a:xfrm>
            <a:off x="4318900" y="3344529"/>
            <a:ext cx="1452568" cy="1727205"/>
            <a:chOff x="0" y="0"/>
            <a:chExt cx="1452566" cy="1727203"/>
          </a:xfrm>
        </p:grpSpPr>
        <p:sp>
          <p:nvSpPr>
            <p:cNvPr id="561" name="形狀"/>
            <p:cNvSpPr/>
            <p:nvPr/>
          </p:nvSpPr>
          <p:spPr>
            <a:xfrm>
              <a:off x="-1" y="0"/>
              <a:ext cx="1452567" cy="1727204"/>
            </a:xfrm>
            <a:custGeom>
              <a:avLst/>
              <a:gdLst/>
              <a:ahLst/>
              <a:cxnLst>
                <a:cxn ang="0">
                  <a:pos x="wd2" y="hd2"/>
                </a:cxn>
                <a:cxn ang="5400000">
                  <a:pos x="wd2" y="hd2"/>
                </a:cxn>
                <a:cxn ang="10800000">
                  <a:pos x="wd2" y="hd2"/>
                </a:cxn>
                <a:cxn ang="16200000">
                  <a:pos x="wd2" y="hd2"/>
                </a:cxn>
              </a:cxnLst>
              <a:rect l="0" t="0" r="r" b="b"/>
              <a:pathLst>
                <a:path w="21600" h="21600" extrusionOk="0">
                  <a:moveTo>
                    <a:pt x="8755" y="0"/>
                  </a:moveTo>
                  <a:cubicBezTo>
                    <a:pt x="15849" y="0"/>
                    <a:pt x="21600" y="4835"/>
                    <a:pt x="21600" y="10800"/>
                  </a:cubicBezTo>
                  <a:cubicBezTo>
                    <a:pt x="21600" y="16765"/>
                    <a:pt x="15849" y="21600"/>
                    <a:pt x="8755" y="21600"/>
                  </a:cubicBezTo>
                  <a:cubicBezTo>
                    <a:pt x="6095" y="21600"/>
                    <a:pt x="3623" y="20920"/>
                    <a:pt x="1573" y="19756"/>
                  </a:cubicBezTo>
                  <a:lnTo>
                    <a:pt x="0" y="18664"/>
                  </a:lnTo>
                  <a:lnTo>
                    <a:pt x="1066" y="17578"/>
                  </a:lnTo>
                  <a:cubicBezTo>
                    <a:pt x="2620" y="15643"/>
                    <a:pt x="3528" y="13311"/>
                    <a:pt x="3528" y="10800"/>
                  </a:cubicBezTo>
                  <a:cubicBezTo>
                    <a:pt x="3528" y="8289"/>
                    <a:pt x="2620" y="5957"/>
                    <a:pt x="1066" y="4022"/>
                  </a:cubicBezTo>
                  <a:lnTo>
                    <a:pt x="0" y="2936"/>
                  </a:lnTo>
                  <a:lnTo>
                    <a:pt x="1573" y="1844"/>
                  </a:lnTo>
                  <a:cubicBezTo>
                    <a:pt x="3623" y="680"/>
                    <a:pt x="6095" y="0"/>
                    <a:pt x="8755" y="0"/>
                  </a:cubicBezTo>
                  <a:close/>
                </a:path>
              </a:pathLst>
            </a:custGeom>
            <a:solidFill>
              <a:srgbClr val="F2F2F2"/>
            </a:solidFill>
            <a:ln w="12700" cap="flat">
              <a:noFill/>
              <a:miter lim="400000"/>
            </a:ln>
            <a:effectLst>
              <a:outerShdw dist="23000" dir="5400000" rotWithShape="0">
                <a:srgbClr val="808080">
                  <a:alpha val="33725"/>
                </a:srgbClr>
              </a:outerShdw>
            </a:effectLst>
          </p:spPr>
          <p:txBody>
            <a:bodyPr wrap="square" lIns="45718" tIns="45718" rIns="45718" bIns="45718" numCol="1" anchor="ctr">
              <a:noAutofit/>
            </a:bodyPr>
            <a:lstStyle/>
            <a:p>
              <a:pPr algn="ctr" defTabSz="914400">
                <a:defRPr sz="4000">
                  <a:solidFill>
                    <a:srgbClr val="273775"/>
                  </a:solidFill>
                  <a:latin typeface="Calibri"/>
                  <a:ea typeface="Calibri"/>
                  <a:cs typeface="Calibri"/>
                  <a:sym typeface="Calibri"/>
                </a:defRPr>
              </a:pPr>
              <a:endParaRPr/>
            </a:p>
          </p:txBody>
        </p:sp>
        <p:sp>
          <p:nvSpPr>
            <p:cNvPr id="562" name="小學"/>
            <p:cNvSpPr txBox="1"/>
            <p:nvPr/>
          </p:nvSpPr>
          <p:spPr>
            <a:xfrm>
              <a:off x="0" y="462299"/>
              <a:ext cx="1452565" cy="8025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defRPr sz="4000">
                  <a:solidFill>
                    <a:srgbClr val="273775"/>
                  </a:solidFill>
                  <a:latin typeface="Calibri"/>
                  <a:ea typeface="Calibri"/>
                  <a:cs typeface="Calibri"/>
                  <a:sym typeface="Calibri"/>
                </a:defRPr>
              </a:lvl1pPr>
            </a:lstStyle>
            <a:p>
              <a:r>
                <a:t>小學</a:t>
              </a:r>
            </a:p>
          </p:txBody>
        </p:sp>
      </p:grpSp>
      <p:grpSp>
        <p:nvGrpSpPr>
          <p:cNvPr id="566" name="Google Shape;500;p71"/>
          <p:cNvGrpSpPr/>
          <p:nvPr/>
        </p:nvGrpSpPr>
        <p:grpSpPr>
          <a:xfrm>
            <a:off x="5639700" y="3344529"/>
            <a:ext cx="1452568" cy="1727205"/>
            <a:chOff x="0" y="0"/>
            <a:chExt cx="1452566" cy="1727203"/>
          </a:xfrm>
        </p:grpSpPr>
        <p:sp>
          <p:nvSpPr>
            <p:cNvPr id="564" name="形狀"/>
            <p:cNvSpPr/>
            <p:nvPr/>
          </p:nvSpPr>
          <p:spPr>
            <a:xfrm>
              <a:off x="-1" y="0"/>
              <a:ext cx="1452567" cy="1727204"/>
            </a:xfrm>
            <a:custGeom>
              <a:avLst/>
              <a:gdLst/>
              <a:ahLst/>
              <a:cxnLst>
                <a:cxn ang="0">
                  <a:pos x="wd2" y="hd2"/>
                </a:cxn>
                <a:cxn ang="5400000">
                  <a:pos x="wd2" y="hd2"/>
                </a:cxn>
                <a:cxn ang="10800000">
                  <a:pos x="wd2" y="hd2"/>
                </a:cxn>
                <a:cxn ang="16200000">
                  <a:pos x="wd2" y="hd2"/>
                </a:cxn>
              </a:cxnLst>
              <a:rect l="0" t="0" r="r" b="b"/>
              <a:pathLst>
                <a:path w="21600" h="21600" extrusionOk="0">
                  <a:moveTo>
                    <a:pt x="8755" y="0"/>
                  </a:moveTo>
                  <a:cubicBezTo>
                    <a:pt x="15849" y="0"/>
                    <a:pt x="21600" y="4835"/>
                    <a:pt x="21600" y="10800"/>
                  </a:cubicBezTo>
                  <a:cubicBezTo>
                    <a:pt x="21600" y="16765"/>
                    <a:pt x="15849" y="21600"/>
                    <a:pt x="8755" y="21600"/>
                  </a:cubicBezTo>
                  <a:cubicBezTo>
                    <a:pt x="6095" y="21600"/>
                    <a:pt x="3623" y="20920"/>
                    <a:pt x="1573" y="19756"/>
                  </a:cubicBezTo>
                  <a:lnTo>
                    <a:pt x="0" y="18664"/>
                  </a:lnTo>
                  <a:lnTo>
                    <a:pt x="1066" y="17578"/>
                  </a:lnTo>
                  <a:cubicBezTo>
                    <a:pt x="2620" y="15643"/>
                    <a:pt x="3528" y="13311"/>
                    <a:pt x="3528" y="10800"/>
                  </a:cubicBezTo>
                  <a:cubicBezTo>
                    <a:pt x="3528" y="8289"/>
                    <a:pt x="2620" y="5957"/>
                    <a:pt x="1066" y="4022"/>
                  </a:cubicBezTo>
                  <a:lnTo>
                    <a:pt x="0" y="2936"/>
                  </a:lnTo>
                  <a:lnTo>
                    <a:pt x="1573" y="1844"/>
                  </a:lnTo>
                  <a:cubicBezTo>
                    <a:pt x="3623" y="680"/>
                    <a:pt x="6095" y="0"/>
                    <a:pt x="8755" y="0"/>
                  </a:cubicBezTo>
                  <a:close/>
                </a:path>
              </a:pathLst>
            </a:custGeom>
            <a:solidFill>
              <a:srgbClr val="273775"/>
            </a:solidFill>
            <a:ln w="12700" cap="flat">
              <a:noFill/>
              <a:miter lim="400000"/>
            </a:ln>
            <a:effectLst>
              <a:outerShdw dist="23000" dir="5400000" rotWithShape="0">
                <a:srgbClr val="808080">
                  <a:alpha val="33725"/>
                </a:srgbClr>
              </a:outerShdw>
            </a:effectLst>
          </p:spPr>
          <p:txBody>
            <a:bodyPr wrap="square" lIns="45718" tIns="45718" rIns="45718" bIns="45718" numCol="1" anchor="ctr">
              <a:noAutofit/>
            </a:bodyPr>
            <a:lstStyle/>
            <a:p>
              <a:pPr algn="ctr" defTabSz="914400">
                <a:defRPr sz="4000">
                  <a:solidFill>
                    <a:srgbClr val="FFFFFF"/>
                  </a:solidFill>
                  <a:latin typeface="Calibri"/>
                  <a:ea typeface="Calibri"/>
                  <a:cs typeface="Calibri"/>
                  <a:sym typeface="Calibri"/>
                </a:defRPr>
              </a:pPr>
              <a:endParaRPr/>
            </a:p>
          </p:txBody>
        </p:sp>
        <p:sp>
          <p:nvSpPr>
            <p:cNvPr id="565" name="國中"/>
            <p:cNvSpPr txBox="1"/>
            <p:nvPr/>
          </p:nvSpPr>
          <p:spPr>
            <a:xfrm>
              <a:off x="0" y="462299"/>
              <a:ext cx="1452565" cy="8025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defRPr sz="4000">
                  <a:solidFill>
                    <a:srgbClr val="FFFFFF"/>
                  </a:solidFill>
                  <a:latin typeface="Calibri"/>
                  <a:ea typeface="Calibri"/>
                  <a:cs typeface="Calibri"/>
                  <a:sym typeface="Calibri"/>
                </a:defRPr>
              </a:lvl1pPr>
            </a:lstStyle>
            <a:p>
              <a:r>
                <a:t>國中</a:t>
              </a:r>
            </a:p>
          </p:txBody>
        </p:sp>
      </p:grpSp>
      <p:grpSp>
        <p:nvGrpSpPr>
          <p:cNvPr id="569" name="Google Shape;501;p71"/>
          <p:cNvGrpSpPr/>
          <p:nvPr/>
        </p:nvGrpSpPr>
        <p:grpSpPr>
          <a:xfrm>
            <a:off x="6960502" y="3344529"/>
            <a:ext cx="1452568" cy="1727205"/>
            <a:chOff x="-1" y="0"/>
            <a:chExt cx="1452567" cy="1727203"/>
          </a:xfrm>
        </p:grpSpPr>
        <p:sp>
          <p:nvSpPr>
            <p:cNvPr id="567" name="形狀"/>
            <p:cNvSpPr/>
            <p:nvPr/>
          </p:nvSpPr>
          <p:spPr>
            <a:xfrm>
              <a:off x="0" y="0"/>
              <a:ext cx="1452567" cy="1727204"/>
            </a:xfrm>
            <a:custGeom>
              <a:avLst/>
              <a:gdLst/>
              <a:ahLst/>
              <a:cxnLst>
                <a:cxn ang="0">
                  <a:pos x="wd2" y="hd2"/>
                </a:cxn>
                <a:cxn ang="5400000">
                  <a:pos x="wd2" y="hd2"/>
                </a:cxn>
                <a:cxn ang="10800000">
                  <a:pos x="wd2" y="hd2"/>
                </a:cxn>
                <a:cxn ang="16200000">
                  <a:pos x="wd2" y="hd2"/>
                </a:cxn>
              </a:cxnLst>
              <a:rect l="0" t="0" r="r" b="b"/>
              <a:pathLst>
                <a:path w="21600" h="21600" extrusionOk="0">
                  <a:moveTo>
                    <a:pt x="8755" y="0"/>
                  </a:moveTo>
                  <a:cubicBezTo>
                    <a:pt x="15849" y="0"/>
                    <a:pt x="21600" y="4835"/>
                    <a:pt x="21600" y="10800"/>
                  </a:cubicBezTo>
                  <a:cubicBezTo>
                    <a:pt x="21600" y="16765"/>
                    <a:pt x="15849" y="21600"/>
                    <a:pt x="8755" y="21600"/>
                  </a:cubicBezTo>
                  <a:cubicBezTo>
                    <a:pt x="6095" y="21600"/>
                    <a:pt x="3623" y="20920"/>
                    <a:pt x="1573" y="19756"/>
                  </a:cubicBezTo>
                  <a:lnTo>
                    <a:pt x="0" y="18664"/>
                  </a:lnTo>
                  <a:lnTo>
                    <a:pt x="1066" y="17578"/>
                  </a:lnTo>
                  <a:cubicBezTo>
                    <a:pt x="2620" y="15643"/>
                    <a:pt x="3528" y="13311"/>
                    <a:pt x="3528" y="10800"/>
                  </a:cubicBezTo>
                  <a:cubicBezTo>
                    <a:pt x="3528" y="8289"/>
                    <a:pt x="2620" y="5957"/>
                    <a:pt x="1066" y="4022"/>
                  </a:cubicBezTo>
                  <a:lnTo>
                    <a:pt x="0" y="2936"/>
                  </a:lnTo>
                  <a:lnTo>
                    <a:pt x="1573" y="1844"/>
                  </a:lnTo>
                  <a:cubicBezTo>
                    <a:pt x="3623" y="680"/>
                    <a:pt x="6095" y="0"/>
                    <a:pt x="8755" y="0"/>
                  </a:cubicBezTo>
                  <a:close/>
                </a:path>
              </a:pathLst>
            </a:custGeom>
            <a:solidFill>
              <a:srgbClr val="F2F2F2"/>
            </a:solidFill>
            <a:ln w="12700" cap="flat">
              <a:noFill/>
              <a:miter lim="400000"/>
            </a:ln>
            <a:effectLst>
              <a:outerShdw dist="23000" dir="5400000" rotWithShape="0">
                <a:srgbClr val="808080">
                  <a:alpha val="33725"/>
                </a:srgbClr>
              </a:outerShdw>
            </a:effectLst>
          </p:spPr>
          <p:txBody>
            <a:bodyPr wrap="square" lIns="45718" tIns="45718" rIns="45718" bIns="45718" numCol="1" anchor="ctr">
              <a:noAutofit/>
            </a:bodyPr>
            <a:lstStyle/>
            <a:p>
              <a:pPr algn="ctr" defTabSz="914400">
                <a:defRPr sz="4000">
                  <a:solidFill>
                    <a:srgbClr val="273775"/>
                  </a:solidFill>
                  <a:latin typeface="Calibri"/>
                  <a:ea typeface="Calibri"/>
                  <a:cs typeface="Calibri"/>
                  <a:sym typeface="Calibri"/>
                </a:defRPr>
              </a:pPr>
              <a:endParaRPr/>
            </a:p>
          </p:txBody>
        </p:sp>
        <p:sp>
          <p:nvSpPr>
            <p:cNvPr id="568" name="高中"/>
            <p:cNvSpPr txBox="1"/>
            <p:nvPr/>
          </p:nvSpPr>
          <p:spPr>
            <a:xfrm>
              <a:off x="-2" y="462299"/>
              <a:ext cx="1452569" cy="8025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defRPr sz="4000">
                  <a:solidFill>
                    <a:srgbClr val="273775"/>
                  </a:solidFill>
                  <a:latin typeface="Calibri"/>
                  <a:ea typeface="Calibri"/>
                  <a:cs typeface="Calibri"/>
                  <a:sym typeface="Calibri"/>
                </a:defRPr>
              </a:lvl1pPr>
            </a:lstStyle>
            <a:p>
              <a:r>
                <a:t>高中</a:t>
              </a:r>
            </a:p>
          </p:txBody>
        </p:sp>
      </p:grpSp>
      <p:grpSp>
        <p:nvGrpSpPr>
          <p:cNvPr id="572" name="Google Shape;502;p71"/>
          <p:cNvGrpSpPr/>
          <p:nvPr/>
        </p:nvGrpSpPr>
        <p:grpSpPr>
          <a:xfrm>
            <a:off x="8241612" y="3344529"/>
            <a:ext cx="1390657" cy="1727205"/>
            <a:chOff x="-1" y="0"/>
            <a:chExt cx="1390656" cy="1727203"/>
          </a:xfrm>
        </p:grpSpPr>
        <p:sp>
          <p:nvSpPr>
            <p:cNvPr id="570" name="形狀"/>
            <p:cNvSpPr/>
            <p:nvPr/>
          </p:nvSpPr>
          <p:spPr>
            <a:xfrm>
              <a:off x="-2" y="0"/>
              <a:ext cx="1390658" cy="1727204"/>
            </a:xfrm>
            <a:custGeom>
              <a:avLst/>
              <a:gdLst/>
              <a:ahLst/>
              <a:cxnLst>
                <a:cxn ang="0">
                  <a:pos x="wd2" y="hd2"/>
                </a:cxn>
                <a:cxn ang="5400000">
                  <a:pos x="wd2" y="hd2"/>
                </a:cxn>
                <a:cxn ang="10800000">
                  <a:pos x="wd2" y="hd2"/>
                </a:cxn>
                <a:cxn ang="16200000">
                  <a:pos x="wd2" y="hd2"/>
                </a:cxn>
              </a:cxnLst>
              <a:rect l="0" t="0" r="r" b="b"/>
              <a:pathLst>
                <a:path w="21600" h="21600" extrusionOk="0">
                  <a:moveTo>
                    <a:pt x="8197" y="0"/>
                  </a:moveTo>
                  <a:cubicBezTo>
                    <a:pt x="15599" y="0"/>
                    <a:pt x="21600" y="4835"/>
                    <a:pt x="21600" y="10800"/>
                  </a:cubicBezTo>
                  <a:cubicBezTo>
                    <a:pt x="21600" y="16765"/>
                    <a:pt x="15599" y="21600"/>
                    <a:pt x="8197" y="21600"/>
                  </a:cubicBezTo>
                  <a:cubicBezTo>
                    <a:pt x="5421" y="21600"/>
                    <a:pt x="2842" y="20920"/>
                    <a:pt x="703" y="19756"/>
                  </a:cubicBezTo>
                  <a:lnTo>
                    <a:pt x="0" y="19288"/>
                  </a:lnTo>
                  <a:lnTo>
                    <a:pt x="1751" y="17578"/>
                  </a:lnTo>
                  <a:cubicBezTo>
                    <a:pt x="3373" y="15643"/>
                    <a:pt x="4320" y="13311"/>
                    <a:pt x="4320" y="10800"/>
                  </a:cubicBezTo>
                  <a:cubicBezTo>
                    <a:pt x="4320" y="8289"/>
                    <a:pt x="3373" y="5957"/>
                    <a:pt x="1751" y="4022"/>
                  </a:cubicBezTo>
                  <a:lnTo>
                    <a:pt x="0" y="2312"/>
                  </a:lnTo>
                  <a:lnTo>
                    <a:pt x="703" y="1844"/>
                  </a:lnTo>
                  <a:cubicBezTo>
                    <a:pt x="2842" y="680"/>
                    <a:pt x="5421" y="0"/>
                    <a:pt x="8197" y="0"/>
                  </a:cubicBezTo>
                  <a:close/>
                </a:path>
              </a:pathLst>
            </a:custGeom>
            <a:solidFill>
              <a:srgbClr val="273775"/>
            </a:solidFill>
            <a:ln w="12700" cap="flat">
              <a:noFill/>
              <a:miter lim="400000"/>
            </a:ln>
            <a:effectLst>
              <a:outerShdw dist="23000" dir="5400000" rotWithShape="0">
                <a:srgbClr val="808080">
                  <a:alpha val="33725"/>
                </a:srgbClr>
              </a:outerShdw>
            </a:effectLst>
          </p:spPr>
          <p:txBody>
            <a:bodyPr wrap="square" lIns="45718" tIns="45718" rIns="45718" bIns="45718" numCol="1" anchor="ctr">
              <a:noAutofit/>
            </a:bodyPr>
            <a:lstStyle/>
            <a:p>
              <a:pPr algn="ctr" defTabSz="914400">
                <a:defRPr sz="4000">
                  <a:solidFill>
                    <a:srgbClr val="FFFFFF"/>
                  </a:solidFill>
                  <a:latin typeface="Calibri"/>
                  <a:ea typeface="Calibri"/>
                  <a:cs typeface="Calibri"/>
                  <a:sym typeface="Calibri"/>
                </a:defRPr>
              </a:pPr>
              <a:endParaRPr/>
            </a:p>
          </p:txBody>
        </p:sp>
        <p:sp>
          <p:nvSpPr>
            <p:cNvPr id="571" name="大學"/>
            <p:cNvSpPr txBox="1"/>
            <p:nvPr/>
          </p:nvSpPr>
          <p:spPr>
            <a:xfrm>
              <a:off x="-2" y="462299"/>
              <a:ext cx="1390657" cy="8025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defRPr sz="4000">
                  <a:solidFill>
                    <a:srgbClr val="FFFFFF"/>
                  </a:solidFill>
                  <a:latin typeface="Calibri"/>
                  <a:ea typeface="Calibri"/>
                  <a:cs typeface="Calibri"/>
                  <a:sym typeface="Calibri"/>
                </a:defRPr>
              </a:lvl1pPr>
            </a:lstStyle>
            <a:p>
              <a:r>
                <a:t>大學</a:t>
              </a:r>
            </a:p>
          </p:txBody>
        </p:sp>
      </p:grpSp>
      <p:grpSp>
        <p:nvGrpSpPr>
          <p:cNvPr id="575" name="Google Shape;503;p71"/>
          <p:cNvGrpSpPr/>
          <p:nvPr/>
        </p:nvGrpSpPr>
        <p:grpSpPr>
          <a:xfrm>
            <a:off x="9500502" y="3344529"/>
            <a:ext cx="1452568" cy="1727205"/>
            <a:chOff x="-1" y="0"/>
            <a:chExt cx="1452567" cy="1727203"/>
          </a:xfrm>
        </p:grpSpPr>
        <p:sp>
          <p:nvSpPr>
            <p:cNvPr id="573" name="形狀"/>
            <p:cNvSpPr/>
            <p:nvPr/>
          </p:nvSpPr>
          <p:spPr>
            <a:xfrm>
              <a:off x="0" y="0"/>
              <a:ext cx="1452567" cy="1727204"/>
            </a:xfrm>
            <a:custGeom>
              <a:avLst/>
              <a:gdLst/>
              <a:ahLst/>
              <a:cxnLst>
                <a:cxn ang="0">
                  <a:pos x="wd2" y="hd2"/>
                </a:cxn>
                <a:cxn ang="5400000">
                  <a:pos x="wd2" y="hd2"/>
                </a:cxn>
                <a:cxn ang="10800000">
                  <a:pos x="wd2" y="hd2"/>
                </a:cxn>
                <a:cxn ang="16200000">
                  <a:pos x="wd2" y="hd2"/>
                </a:cxn>
              </a:cxnLst>
              <a:rect l="0" t="0" r="r" b="b"/>
              <a:pathLst>
                <a:path w="21600" h="21600" extrusionOk="0">
                  <a:moveTo>
                    <a:pt x="8755" y="0"/>
                  </a:moveTo>
                  <a:cubicBezTo>
                    <a:pt x="15849" y="0"/>
                    <a:pt x="21600" y="4835"/>
                    <a:pt x="21600" y="10800"/>
                  </a:cubicBezTo>
                  <a:cubicBezTo>
                    <a:pt x="21600" y="16765"/>
                    <a:pt x="15849" y="21600"/>
                    <a:pt x="8755" y="21600"/>
                  </a:cubicBezTo>
                  <a:cubicBezTo>
                    <a:pt x="6095" y="21600"/>
                    <a:pt x="3623" y="20920"/>
                    <a:pt x="1573" y="19756"/>
                  </a:cubicBezTo>
                  <a:lnTo>
                    <a:pt x="0" y="18664"/>
                  </a:lnTo>
                  <a:lnTo>
                    <a:pt x="1066" y="17578"/>
                  </a:lnTo>
                  <a:cubicBezTo>
                    <a:pt x="2620" y="15643"/>
                    <a:pt x="3528" y="13311"/>
                    <a:pt x="3528" y="10800"/>
                  </a:cubicBezTo>
                  <a:cubicBezTo>
                    <a:pt x="3528" y="8289"/>
                    <a:pt x="2620" y="5957"/>
                    <a:pt x="1066" y="4022"/>
                  </a:cubicBezTo>
                  <a:lnTo>
                    <a:pt x="0" y="2936"/>
                  </a:lnTo>
                  <a:lnTo>
                    <a:pt x="1573" y="1844"/>
                  </a:lnTo>
                  <a:cubicBezTo>
                    <a:pt x="3623" y="680"/>
                    <a:pt x="6095" y="0"/>
                    <a:pt x="8755" y="0"/>
                  </a:cubicBezTo>
                  <a:close/>
                </a:path>
              </a:pathLst>
            </a:custGeom>
            <a:solidFill>
              <a:srgbClr val="F2F2F2"/>
            </a:solidFill>
            <a:ln w="12700" cap="flat">
              <a:noFill/>
              <a:miter lim="400000"/>
            </a:ln>
            <a:effectLst>
              <a:outerShdw dist="23000" dir="5400000" rotWithShape="0">
                <a:srgbClr val="808080">
                  <a:alpha val="33725"/>
                </a:srgbClr>
              </a:outerShdw>
            </a:effectLst>
          </p:spPr>
          <p:txBody>
            <a:bodyPr wrap="square" lIns="45718" tIns="45718" rIns="45718" bIns="45718" numCol="1" anchor="ctr">
              <a:noAutofit/>
            </a:bodyPr>
            <a:lstStyle/>
            <a:p>
              <a:pPr algn="ctr" defTabSz="914400">
                <a:defRPr sz="4000">
                  <a:solidFill>
                    <a:srgbClr val="273775"/>
                  </a:solidFill>
                  <a:latin typeface="Calibri"/>
                  <a:ea typeface="Calibri"/>
                  <a:cs typeface="Calibri"/>
                  <a:sym typeface="Calibri"/>
                </a:defRPr>
              </a:pPr>
              <a:endParaRPr/>
            </a:p>
          </p:txBody>
        </p:sp>
        <p:sp>
          <p:nvSpPr>
            <p:cNvPr id="574" name="就職"/>
            <p:cNvSpPr txBox="1"/>
            <p:nvPr/>
          </p:nvSpPr>
          <p:spPr>
            <a:xfrm>
              <a:off x="-2" y="462299"/>
              <a:ext cx="1452569" cy="8025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defRPr sz="4000">
                  <a:solidFill>
                    <a:srgbClr val="273775"/>
                  </a:solidFill>
                  <a:latin typeface="Calibri"/>
                  <a:ea typeface="Calibri"/>
                  <a:cs typeface="Calibri"/>
                  <a:sym typeface="Calibri"/>
                </a:defRPr>
              </a:lvl1pPr>
            </a:lstStyle>
            <a:p>
              <a:r>
                <a:t>就職</a:t>
              </a:r>
            </a:p>
          </p:txBody>
        </p:sp>
      </p:grpSp>
      <p:sp>
        <p:nvSpPr>
          <p:cNvPr id="576" name="Google Shape;491;p71"/>
          <p:cNvSpPr txBox="1"/>
          <p:nvPr/>
        </p:nvSpPr>
        <p:spPr>
          <a:xfrm>
            <a:off x="9034464" y="5728265"/>
            <a:ext cx="2112641"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lnSpc>
                <a:spcPct val="130000"/>
              </a:lnSpc>
              <a:defRPr sz="3200">
                <a:solidFill>
                  <a:srgbClr val="7F7F7F"/>
                </a:solidFill>
                <a:latin typeface="Microsoft Yahei"/>
                <a:ea typeface="Microsoft Yahei"/>
                <a:cs typeface="Microsoft Yahei"/>
                <a:sym typeface="Microsoft Yahei"/>
              </a:defRPr>
            </a:lvl1pPr>
          </a:lstStyle>
          <a:p>
            <a:r>
              <a:t>社會人士</a:t>
            </a:r>
          </a:p>
        </p:txBody>
      </p:sp>
      <p:sp>
        <p:nvSpPr>
          <p:cNvPr id="577" name="Google Shape;491;p71"/>
          <p:cNvSpPr txBox="1"/>
          <p:nvPr/>
        </p:nvSpPr>
        <p:spPr>
          <a:xfrm>
            <a:off x="6494998" y="5728265"/>
            <a:ext cx="2112641"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lnSpc>
                <a:spcPct val="130000"/>
              </a:lnSpc>
              <a:defRPr sz="3200">
                <a:solidFill>
                  <a:srgbClr val="7F7F7F"/>
                </a:solidFill>
                <a:latin typeface="Microsoft Yahei"/>
                <a:ea typeface="Microsoft Yahei"/>
                <a:cs typeface="Microsoft Yahei"/>
                <a:sym typeface="Microsoft Yahei"/>
              </a:defRPr>
            </a:lvl1pPr>
          </a:lstStyle>
          <a:p>
            <a:r>
              <a:t>生涯抉擇</a:t>
            </a:r>
          </a:p>
        </p:txBody>
      </p:sp>
      <p:sp>
        <p:nvSpPr>
          <p:cNvPr id="578" name="Google Shape;491;p71"/>
          <p:cNvSpPr txBox="1"/>
          <p:nvPr/>
        </p:nvSpPr>
        <p:spPr>
          <a:xfrm>
            <a:off x="3853395" y="5728265"/>
            <a:ext cx="2112641"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lnSpc>
                <a:spcPct val="130000"/>
              </a:lnSpc>
              <a:defRPr sz="3200">
                <a:solidFill>
                  <a:srgbClr val="7F7F7F"/>
                </a:solidFill>
                <a:latin typeface="Microsoft Yahei"/>
                <a:ea typeface="Microsoft Yahei"/>
                <a:cs typeface="Microsoft Yahei"/>
                <a:sym typeface="Microsoft Yahei"/>
              </a:defRPr>
            </a:lvl1pPr>
          </a:lstStyle>
          <a:p>
            <a:r>
              <a:t>環境探索</a:t>
            </a:r>
          </a:p>
        </p:txBody>
      </p:sp>
      <p:sp>
        <p:nvSpPr>
          <p:cNvPr id="579" name="Google Shape;491;p71"/>
          <p:cNvSpPr txBox="1"/>
          <p:nvPr/>
        </p:nvSpPr>
        <p:spPr>
          <a:xfrm>
            <a:off x="7392699" y="1998473"/>
            <a:ext cx="2750836"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lnSpc>
                <a:spcPct val="130000"/>
              </a:lnSpc>
              <a:defRPr sz="3200">
                <a:solidFill>
                  <a:srgbClr val="7F7F7F"/>
                </a:solidFill>
                <a:latin typeface="Microsoft Yahei"/>
                <a:ea typeface="Microsoft Yahei"/>
                <a:cs typeface="Microsoft Yahei"/>
                <a:sym typeface="Microsoft Yahei"/>
              </a:defRPr>
            </a:lvl1pPr>
          </a:lstStyle>
          <a:p>
            <a:r>
              <a:t>實務能力培養</a:t>
            </a:r>
          </a:p>
        </p:txBody>
      </p:sp>
      <p:sp>
        <p:nvSpPr>
          <p:cNvPr id="580" name="Google Shape;491;p71"/>
          <p:cNvSpPr txBox="1"/>
          <p:nvPr/>
        </p:nvSpPr>
        <p:spPr>
          <a:xfrm>
            <a:off x="5184449" y="1998473"/>
            <a:ext cx="2112642"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lnSpc>
                <a:spcPct val="130000"/>
              </a:lnSpc>
              <a:defRPr sz="3200">
                <a:solidFill>
                  <a:srgbClr val="7F7F7F"/>
                </a:solidFill>
                <a:latin typeface="Microsoft Yahei"/>
                <a:ea typeface="Microsoft Yahei"/>
                <a:cs typeface="Microsoft Yahei"/>
                <a:sym typeface="Microsoft Yahei"/>
              </a:defRPr>
            </a:lvl1pPr>
          </a:lstStyle>
          <a:p>
            <a:r>
              <a:t>夢想找尋</a:t>
            </a:r>
          </a:p>
        </p:txBody>
      </p:sp>
      <p:sp>
        <p:nvSpPr>
          <p:cNvPr id="581" name="Google Shape;809;p86"/>
          <p:cNvSpPr txBox="1"/>
          <p:nvPr/>
        </p:nvSpPr>
        <p:spPr>
          <a:xfrm>
            <a:off x="695140" y="368512"/>
            <a:ext cx="5295114"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研究各項可行政策-現行政策分析</a:t>
            </a:r>
          </a:p>
        </p:txBody>
      </p:sp>
      <p:sp>
        <p:nvSpPr>
          <p:cNvPr id="582" name="矩形 6"/>
          <p:cNvSpPr txBox="1"/>
          <p:nvPr/>
        </p:nvSpPr>
        <p:spPr>
          <a:xfrm>
            <a:off x="522287" y="923513"/>
            <a:ext cx="4726937" cy="10185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defTabSz="914400">
              <a:defRPr sz="5200" b="1">
                <a:ln w="12229">
                  <a:solidFill>
                    <a:srgbClr val="000000"/>
                  </a:solidFill>
                </a:ln>
                <a:solidFill>
                  <a:srgbClr val="666666"/>
                </a:solidFill>
                <a:latin typeface="Arial"/>
                <a:ea typeface="Arial"/>
                <a:cs typeface="Arial"/>
                <a:sym typeface="Arial"/>
              </a:defRPr>
            </a:lvl1pPr>
          </a:lstStyle>
          <a:p>
            <a:r>
              <a:t>歐美教育方式：</a:t>
            </a: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Google Shape;691;p80"/>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85" name="Google Shape;692;p80"/>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86" name="Google Shape;693;p80"/>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587" name="Google Shape;809;p86"/>
          <p:cNvSpPr txBox="1"/>
          <p:nvPr/>
        </p:nvSpPr>
        <p:spPr>
          <a:xfrm>
            <a:off x="695140" y="368512"/>
            <a:ext cx="5295114"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535353"/>
                </a:solidFill>
                <a:latin typeface="Microsoft Yahei"/>
                <a:ea typeface="Microsoft Yahei"/>
                <a:cs typeface="Microsoft Yahei"/>
                <a:sym typeface="Microsoft Yahei"/>
              </a:defRPr>
            </a:lvl1pPr>
          </a:lstStyle>
          <a:p>
            <a:r>
              <a:t>研究各項可行政策-現行政策分析</a:t>
            </a:r>
          </a:p>
        </p:txBody>
      </p:sp>
      <p:grpSp>
        <p:nvGrpSpPr>
          <p:cNvPr id="598" name="群組"/>
          <p:cNvGrpSpPr/>
          <p:nvPr/>
        </p:nvGrpSpPr>
        <p:grpSpPr>
          <a:xfrm>
            <a:off x="695140" y="1437841"/>
            <a:ext cx="5295116" cy="3982318"/>
            <a:chOff x="-1" y="0"/>
            <a:chExt cx="5295114" cy="3982317"/>
          </a:xfrm>
        </p:grpSpPr>
        <p:pic>
          <p:nvPicPr>
            <p:cNvPr id="588" name="Google Shape;702;p80" descr="Google Shape;702;p80"/>
            <p:cNvPicPr>
              <a:picLocks noChangeAspect="1"/>
            </p:cNvPicPr>
            <p:nvPr/>
          </p:nvPicPr>
          <p:blipFill>
            <a:blip r:embed="rId2">
              <a:extLst/>
            </a:blip>
            <a:stretch>
              <a:fillRect/>
            </a:stretch>
          </p:blipFill>
          <p:spPr>
            <a:xfrm>
              <a:off x="1146233" y="590690"/>
              <a:ext cx="3329766" cy="1563172"/>
            </a:xfrm>
            <a:prstGeom prst="rect">
              <a:avLst/>
            </a:prstGeom>
            <a:ln w="12700" cap="flat">
              <a:noFill/>
              <a:miter lim="400000"/>
            </a:ln>
            <a:effectLst/>
          </p:spPr>
        </p:pic>
        <p:sp>
          <p:nvSpPr>
            <p:cNvPr id="589" name="Google Shape;704;p80"/>
            <p:cNvSpPr/>
            <p:nvPr/>
          </p:nvSpPr>
          <p:spPr>
            <a:xfrm>
              <a:off x="2749858" y="2152669"/>
              <a:ext cx="78518" cy="1325246"/>
            </a:xfrm>
            <a:prstGeom prst="rect">
              <a:avLst/>
            </a:prstGeom>
            <a:solidFill>
              <a:srgbClr val="273775"/>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590" name="Google Shape;705;p80"/>
            <p:cNvSpPr/>
            <p:nvPr/>
          </p:nvSpPr>
          <p:spPr>
            <a:xfrm>
              <a:off x="2074140" y="3075820"/>
              <a:ext cx="772071" cy="906497"/>
            </a:xfrm>
            <a:custGeom>
              <a:avLst/>
              <a:gdLst/>
              <a:ahLst/>
              <a:cxnLst>
                <a:cxn ang="0">
                  <a:pos x="wd2" y="hd2"/>
                </a:cxn>
                <a:cxn ang="5400000">
                  <a:pos x="wd2" y="hd2"/>
                </a:cxn>
                <a:cxn ang="10800000">
                  <a:pos x="wd2" y="hd2"/>
                </a:cxn>
                <a:cxn ang="16200000">
                  <a:pos x="wd2" y="hd2"/>
                </a:cxn>
              </a:cxnLst>
              <a:rect l="0" t="0" r="r" b="b"/>
              <a:pathLst>
                <a:path w="21600" h="21600" extrusionOk="0">
                  <a:moveTo>
                    <a:pt x="18193" y="0"/>
                  </a:moveTo>
                  <a:lnTo>
                    <a:pt x="21600" y="0"/>
                  </a:lnTo>
                  <a:lnTo>
                    <a:pt x="21600" y="13256"/>
                  </a:lnTo>
                  <a:cubicBezTo>
                    <a:pt x="21600" y="17864"/>
                    <a:pt x="16579" y="21600"/>
                    <a:pt x="10385" y="21600"/>
                  </a:cubicBezTo>
                  <a:cubicBezTo>
                    <a:pt x="5678" y="21600"/>
                    <a:pt x="1649" y="19443"/>
                    <a:pt x="0" y="16380"/>
                  </a:cubicBezTo>
                  <a:lnTo>
                    <a:pt x="4465" y="16380"/>
                  </a:lnTo>
                  <a:cubicBezTo>
                    <a:pt x="5879" y="17616"/>
                    <a:pt x="7990" y="18386"/>
                    <a:pt x="10342" y="18386"/>
                  </a:cubicBezTo>
                  <a:cubicBezTo>
                    <a:pt x="14678" y="18386"/>
                    <a:pt x="18193" y="15771"/>
                    <a:pt x="18193" y="12545"/>
                  </a:cubicBezTo>
                  <a:lnTo>
                    <a:pt x="18193" y="0"/>
                  </a:ln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591" name="矩形 1"/>
            <p:cNvSpPr txBox="1"/>
            <p:nvPr/>
          </p:nvSpPr>
          <p:spPr>
            <a:xfrm>
              <a:off x="1836461" y="1059127"/>
              <a:ext cx="1905308" cy="4978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2300">
                  <a:solidFill>
                    <a:srgbClr val="FFFFFF"/>
                  </a:solidFill>
                  <a:latin typeface="Calibri"/>
                  <a:ea typeface="Calibri"/>
                  <a:cs typeface="Calibri"/>
                  <a:sym typeface="Calibri"/>
                </a:defRPr>
              </a:lvl1pPr>
            </a:lstStyle>
            <a:p>
              <a:r>
                <a:t>台灣教育</a:t>
              </a:r>
            </a:p>
          </p:txBody>
        </p:sp>
        <p:sp>
          <p:nvSpPr>
            <p:cNvPr id="592" name="矩形 3"/>
            <p:cNvSpPr txBox="1"/>
            <p:nvPr/>
          </p:nvSpPr>
          <p:spPr>
            <a:xfrm rot="3447814">
              <a:off x="3741390" y="2825886"/>
              <a:ext cx="1696946" cy="4978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23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生涯抉擇</a:t>
              </a:r>
            </a:p>
          </p:txBody>
        </p:sp>
        <p:sp>
          <p:nvSpPr>
            <p:cNvPr id="593" name="矩形 22"/>
            <p:cNvSpPr txBox="1"/>
            <p:nvPr/>
          </p:nvSpPr>
          <p:spPr>
            <a:xfrm rot="19266625">
              <a:off x="554379" y="663640"/>
              <a:ext cx="1448491" cy="4978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23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生活管理</a:t>
              </a:r>
            </a:p>
          </p:txBody>
        </p:sp>
        <p:sp>
          <p:nvSpPr>
            <p:cNvPr id="594" name="矩形 23"/>
            <p:cNvSpPr txBox="1"/>
            <p:nvPr/>
          </p:nvSpPr>
          <p:spPr>
            <a:xfrm rot="17348421">
              <a:off x="-481897" y="2536301"/>
              <a:ext cx="2133717" cy="4978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23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實務能力培養</a:t>
              </a:r>
            </a:p>
          </p:txBody>
        </p:sp>
        <p:sp>
          <p:nvSpPr>
            <p:cNvPr id="595" name="矩形 24"/>
            <p:cNvSpPr txBox="1"/>
            <p:nvPr/>
          </p:nvSpPr>
          <p:spPr>
            <a:xfrm rot="1232391">
              <a:off x="2946814" y="238283"/>
              <a:ext cx="1448491" cy="4978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23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環境探索</a:t>
              </a:r>
            </a:p>
          </p:txBody>
        </p:sp>
        <p:sp>
          <p:nvSpPr>
            <p:cNvPr id="596" name="矩形 25"/>
            <p:cNvSpPr txBox="1"/>
            <p:nvPr/>
          </p:nvSpPr>
          <p:spPr>
            <a:xfrm rot="3915947">
              <a:off x="4041755" y="1551302"/>
              <a:ext cx="1448491" cy="4978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23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夢想找尋</a:t>
              </a:r>
            </a:p>
          </p:txBody>
        </p:sp>
        <p:sp>
          <p:nvSpPr>
            <p:cNvPr id="597" name="矩形 4"/>
            <p:cNvSpPr txBox="1"/>
            <p:nvPr/>
          </p:nvSpPr>
          <p:spPr>
            <a:xfrm>
              <a:off x="1693848" y="2401698"/>
              <a:ext cx="2133717" cy="6248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3000">
                  <a:solidFill>
                    <a:srgbClr val="FF0000"/>
                  </a:solidFill>
                  <a:effectLst>
                    <a:outerShdw blurRad="38100" dist="25400" dir="5400000" rotWithShape="0">
                      <a:srgbClr val="6E747A">
                        <a:alpha val="43000"/>
                      </a:srgbClr>
                    </a:outerShdw>
                  </a:effectLst>
                  <a:latin typeface="Arial"/>
                  <a:ea typeface="Arial"/>
                  <a:cs typeface="Arial"/>
                  <a:sym typeface="Arial"/>
                </a:defRPr>
              </a:lvl1pPr>
            </a:lstStyle>
            <a:p>
              <a:r>
                <a:t>授課考試</a:t>
              </a:r>
            </a:p>
          </p:txBody>
        </p:sp>
      </p:grpSp>
      <p:sp>
        <p:nvSpPr>
          <p:cNvPr id="599" name="Google Shape;706;p80"/>
          <p:cNvSpPr txBox="1"/>
          <p:nvPr/>
        </p:nvSpPr>
        <p:spPr>
          <a:xfrm>
            <a:off x="6639782" y="2215208"/>
            <a:ext cx="4736282" cy="259964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p>
            <a:pPr lvl="1" defTabSz="914400">
              <a:lnSpc>
                <a:spcPct val="150000"/>
              </a:lnSpc>
              <a:defRPr sz="2600" b="1">
                <a:solidFill>
                  <a:srgbClr val="273775"/>
                </a:solidFill>
                <a:latin typeface="Microsoft Yahei"/>
                <a:ea typeface="Microsoft Yahei"/>
                <a:cs typeface="Microsoft Yahei"/>
                <a:sym typeface="Microsoft Yahei"/>
              </a:defRPr>
            </a:pPr>
            <a:r>
              <a:t>對比台灣和外國體制之區別</a:t>
            </a:r>
          </a:p>
          <a:p>
            <a:pPr indent="1587" algn="just" defTabSz="914400">
              <a:lnSpc>
                <a:spcPct val="150000"/>
              </a:lnSpc>
              <a:defRPr sz="2600">
                <a:latin typeface="Microsoft Yahei"/>
                <a:ea typeface="Microsoft Yahei"/>
                <a:cs typeface="Microsoft Yahei"/>
                <a:sym typeface="Microsoft Yahei"/>
              </a:defRPr>
            </a:pPr>
            <a:r>
              <a:t>1-本質依舊</a:t>
            </a:r>
          </a:p>
          <a:p>
            <a:pPr indent="1587" algn="just" defTabSz="914400">
              <a:lnSpc>
                <a:spcPct val="150000"/>
              </a:lnSpc>
              <a:defRPr sz="2600">
                <a:latin typeface="Microsoft Yahei"/>
                <a:ea typeface="Microsoft Yahei"/>
                <a:cs typeface="Microsoft Yahei"/>
                <a:sym typeface="Microsoft Yahei"/>
              </a:defRPr>
            </a:pPr>
            <a:r>
              <a:t>2-理想過高</a:t>
            </a: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Google Shape;727;p82"/>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02" name="Google Shape;728;p82"/>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03" name="Google Shape;729;p82"/>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grpSp>
        <p:nvGrpSpPr>
          <p:cNvPr id="616" name="群組"/>
          <p:cNvGrpSpPr/>
          <p:nvPr/>
        </p:nvGrpSpPr>
        <p:grpSpPr>
          <a:xfrm>
            <a:off x="3189291" y="2068517"/>
            <a:ext cx="5813422" cy="2720967"/>
            <a:chOff x="0" y="-1"/>
            <a:chExt cx="5813420" cy="2720965"/>
          </a:xfrm>
        </p:grpSpPr>
        <p:sp>
          <p:nvSpPr>
            <p:cNvPr id="604" name="Google Shape;731;p82"/>
            <p:cNvSpPr/>
            <p:nvPr/>
          </p:nvSpPr>
          <p:spPr>
            <a:xfrm>
              <a:off x="858827" y="1657336"/>
              <a:ext cx="1858966" cy="106362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498" y="8770"/>
                    <a:pt x="11226" y="8202"/>
                  </a:cubicBezTo>
                  <a:cubicBezTo>
                    <a:pt x="14077" y="8202"/>
                    <a:pt x="16957" y="8202"/>
                    <a:pt x="16957" y="8202"/>
                  </a:cubicBezTo>
                  <a:cubicBezTo>
                    <a:pt x="16957" y="8202"/>
                    <a:pt x="18779" y="8161"/>
                    <a:pt x="18720" y="10110"/>
                  </a:cubicBezTo>
                  <a:cubicBezTo>
                    <a:pt x="18749" y="13195"/>
                    <a:pt x="18779" y="16322"/>
                    <a:pt x="18779" y="16322"/>
                  </a:cubicBezTo>
                  <a:lnTo>
                    <a:pt x="17574" y="16241"/>
                  </a:lnTo>
                  <a:lnTo>
                    <a:pt x="19660" y="21600"/>
                  </a:lnTo>
                  <a:lnTo>
                    <a:pt x="21600" y="16322"/>
                  </a:lnTo>
                  <a:lnTo>
                    <a:pt x="20454" y="16322"/>
                  </a:lnTo>
                  <a:cubicBezTo>
                    <a:pt x="20454" y="16322"/>
                    <a:pt x="20424" y="12749"/>
                    <a:pt x="20395" y="9176"/>
                  </a:cubicBezTo>
                  <a:cubicBezTo>
                    <a:pt x="20189" y="6496"/>
                    <a:pt x="18103" y="6090"/>
                    <a:pt x="18103" y="6090"/>
                  </a:cubicBezTo>
                  <a:cubicBezTo>
                    <a:pt x="16340" y="5562"/>
                    <a:pt x="13900" y="6212"/>
                    <a:pt x="9845" y="6050"/>
                  </a:cubicBezTo>
                  <a:cubicBezTo>
                    <a:pt x="3233" y="5116"/>
                    <a:pt x="2028" y="0"/>
                    <a:pt x="2028" y="0"/>
                  </a:cubicBezTo>
                  <a:lnTo>
                    <a:pt x="0" y="0"/>
                  </a:ln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605" name="Google Shape;732;p82"/>
            <p:cNvSpPr/>
            <p:nvPr/>
          </p:nvSpPr>
          <p:spPr>
            <a:xfrm>
              <a:off x="2736851" y="1657336"/>
              <a:ext cx="358779" cy="1063629"/>
            </a:xfrm>
            <a:custGeom>
              <a:avLst/>
              <a:gdLst/>
              <a:ahLst/>
              <a:cxnLst>
                <a:cxn ang="0">
                  <a:pos x="wd2" y="hd2"/>
                </a:cxn>
                <a:cxn ang="5400000">
                  <a:pos x="wd2" y="hd2"/>
                </a:cxn>
                <a:cxn ang="10800000">
                  <a:pos x="wd2" y="hd2"/>
                </a:cxn>
                <a:cxn ang="16200000">
                  <a:pos x="wd2" y="hd2"/>
                </a:cxn>
              </a:cxnLst>
              <a:rect l="0" t="0" r="r" b="b"/>
              <a:pathLst>
                <a:path w="21600" h="21600" extrusionOk="0">
                  <a:moveTo>
                    <a:pt x="5628" y="36"/>
                  </a:moveTo>
                  <a:lnTo>
                    <a:pt x="6845" y="16879"/>
                  </a:lnTo>
                  <a:lnTo>
                    <a:pt x="0" y="16951"/>
                  </a:lnTo>
                  <a:lnTo>
                    <a:pt x="10952" y="21600"/>
                  </a:lnTo>
                  <a:lnTo>
                    <a:pt x="21600" y="16951"/>
                  </a:lnTo>
                  <a:lnTo>
                    <a:pt x="15211" y="16951"/>
                  </a:lnTo>
                  <a:lnTo>
                    <a:pt x="15059" y="0"/>
                  </a:lnTo>
                  <a:lnTo>
                    <a:pt x="5628" y="36"/>
                  </a:ln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606" name="Google Shape;733;p82"/>
            <p:cNvSpPr/>
            <p:nvPr/>
          </p:nvSpPr>
          <p:spPr>
            <a:xfrm flipH="1">
              <a:off x="3125776" y="1657336"/>
              <a:ext cx="1858966" cy="106362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498" y="8770"/>
                    <a:pt x="11226" y="8202"/>
                  </a:cubicBezTo>
                  <a:cubicBezTo>
                    <a:pt x="14077" y="8202"/>
                    <a:pt x="16957" y="8202"/>
                    <a:pt x="16957" y="8202"/>
                  </a:cubicBezTo>
                  <a:cubicBezTo>
                    <a:pt x="16957" y="8202"/>
                    <a:pt x="18779" y="8161"/>
                    <a:pt x="18720" y="10110"/>
                  </a:cubicBezTo>
                  <a:cubicBezTo>
                    <a:pt x="18749" y="13195"/>
                    <a:pt x="18779" y="16322"/>
                    <a:pt x="18779" y="16322"/>
                  </a:cubicBezTo>
                  <a:lnTo>
                    <a:pt x="17574" y="16241"/>
                  </a:lnTo>
                  <a:lnTo>
                    <a:pt x="19660" y="21600"/>
                  </a:lnTo>
                  <a:lnTo>
                    <a:pt x="21600" y="16322"/>
                  </a:lnTo>
                  <a:lnTo>
                    <a:pt x="20454" y="16322"/>
                  </a:lnTo>
                  <a:cubicBezTo>
                    <a:pt x="20454" y="16322"/>
                    <a:pt x="20424" y="12749"/>
                    <a:pt x="20395" y="9176"/>
                  </a:cubicBezTo>
                  <a:cubicBezTo>
                    <a:pt x="20189" y="6496"/>
                    <a:pt x="18103" y="6090"/>
                    <a:pt x="18103" y="6090"/>
                  </a:cubicBezTo>
                  <a:cubicBezTo>
                    <a:pt x="16340" y="5562"/>
                    <a:pt x="13900" y="6212"/>
                    <a:pt x="9845" y="6050"/>
                  </a:cubicBezTo>
                  <a:cubicBezTo>
                    <a:pt x="3233" y="5116"/>
                    <a:pt x="2028" y="0"/>
                    <a:pt x="2028" y="0"/>
                  </a:cubicBezTo>
                  <a:lnTo>
                    <a:pt x="0" y="0"/>
                  </a:lnTo>
                  <a:close/>
                </a:path>
              </a:pathLst>
            </a:custGeom>
            <a:solidFill>
              <a:srgbClr val="0070C0"/>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grpSp>
          <p:nvGrpSpPr>
            <p:cNvPr id="609" name="Google Shape;734;p82"/>
            <p:cNvGrpSpPr/>
            <p:nvPr/>
          </p:nvGrpSpPr>
          <p:grpSpPr>
            <a:xfrm>
              <a:off x="-1" y="38098"/>
              <a:ext cx="1487493" cy="1489080"/>
              <a:chOff x="0" y="0"/>
              <a:chExt cx="1487491" cy="1489078"/>
            </a:xfrm>
          </p:grpSpPr>
          <p:sp>
            <p:nvSpPr>
              <p:cNvPr id="607" name="圓角矩形"/>
              <p:cNvSpPr/>
              <p:nvPr/>
            </p:nvSpPr>
            <p:spPr>
              <a:xfrm>
                <a:off x="0" y="-1"/>
                <a:ext cx="1487492" cy="1489080"/>
              </a:xfrm>
              <a:prstGeom prst="roundRect">
                <a:avLst>
                  <a:gd name="adj" fmla="val 11764"/>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30000"/>
                  </a:lnSpc>
                  <a:defRPr sz="1400">
                    <a:latin typeface="Arial"/>
                    <a:ea typeface="Arial"/>
                    <a:cs typeface="Arial"/>
                    <a:sym typeface="Arial"/>
                  </a:defRPr>
                </a:pPr>
                <a:endParaRPr/>
              </a:p>
            </p:txBody>
          </p:sp>
          <p:sp>
            <p:nvSpPr>
              <p:cNvPr id="608" name="好奇心"/>
              <p:cNvSpPr txBox="1"/>
              <p:nvPr/>
            </p:nvSpPr>
            <p:spPr>
              <a:xfrm>
                <a:off x="51252" y="514687"/>
                <a:ext cx="1384988" cy="459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lnSpc>
                    <a:spcPct val="130000"/>
                  </a:lnSpc>
                  <a:defRPr sz="2100" b="1">
                    <a:solidFill>
                      <a:srgbClr val="FFFFFF"/>
                    </a:solidFill>
                    <a:latin typeface="Microsoft Yahei"/>
                    <a:ea typeface="Microsoft Yahei"/>
                    <a:cs typeface="Microsoft Yahei"/>
                    <a:sym typeface="Microsoft Yahei"/>
                  </a:defRPr>
                </a:lvl1pPr>
              </a:lstStyle>
              <a:p>
                <a:r>
                  <a:t>好奇心</a:t>
                </a:r>
              </a:p>
            </p:txBody>
          </p:sp>
        </p:grpSp>
        <p:grpSp>
          <p:nvGrpSpPr>
            <p:cNvPr id="612" name="Google Shape;735;p82"/>
            <p:cNvGrpSpPr/>
            <p:nvPr/>
          </p:nvGrpSpPr>
          <p:grpSpPr>
            <a:xfrm>
              <a:off x="2160573" y="-2"/>
              <a:ext cx="1487495" cy="1489080"/>
              <a:chOff x="0" y="0"/>
              <a:chExt cx="1487493" cy="1489078"/>
            </a:xfrm>
          </p:grpSpPr>
          <p:sp>
            <p:nvSpPr>
              <p:cNvPr id="610" name="圓角矩形"/>
              <p:cNvSpPr/>
              <p:nvPr/>
            </p:nvSpPr>
            <p:spPr>
              <a:xfrm>
                <a:off x="-1" y="-1"/>
                <a:ext cx="1487494" cy="1489080"/>
              </a:xfrm>
              <a:prstGeom prst="roundRect">
                <a:avLst>
                  <a:gd name="adj" fmla="val 11764"/>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30000"/>
                  </a:lnSpc>
                  <a:defRPr sz="1400">
                    <a:latin typeface="Arial"/>
                    <a:ea typeface="Arial"/>
                    <a:cs typeface="Arial"/>
                    <a:sym typeface="Arial"/>
                  </a:defRPr>
                </a:pPr>
                <a:endParaRPr/>
              </a:p>
            </p:txBody>
          </p:sp>
          <p:sp>
            <p:nvSpPr>
              <p:cNvPr id="611" name="自主性"/>
              <p:cNvSpPr txBox="1"/>
              <p:nvPr/>
            </p:nvSpPr>
            <p:spPr>
              <a:xfrm>
                <a:off x="51251" y="514687"/>
                <a:ext cx="1384991" cy="459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lnSpc>
                    <a:spcPct val="130000"/>
                  </a:lnSpc>
                  <a:defRPr sz="2100" b="1">
                    <a:solidFill>
                      <a:srgbClr val="FFFFFF"/>
                    </a:solidFill>
                    <a:latin typeface="Microsoft Yahei"/>
                    <a:ea typeface="Microsoft Yahei"/>
                    <a:cs typeface="Microsoft Yahei"/>
                    <a:sym typeface="Microsoft Yahei"/>
                  </a:defRPr>
                </a:lvl1pPr>
              </a:lstStyle>
              <a:p>
                <a:r>
                  <a:t>自主性</a:t>
                </a:r>
              </a:p>
            </p:txBody>
          </p:sp>
        </p:grpSp>
        <p:grpSp>
          <p:nvGrpSpPr>
            <p:cNvPr id="615" name="Google Shape;736;p82"/>
            <p:cNvGrpSpPr/>
            <p:nvPr/>
          </p:nvGrpSpPr>
          <p:grpSpPr>
            <a:xfrm>
              <a:off x="4325925" y="38098"/>
              <a:ext cx="1487496" cy="1489080"/>
              <a:chOff x="0" y="0"/>
              <a:chExt cx="1487494" cy="1489078"/>
            </a:xfrm>
          </p:grpSpPr>
          <p:sp>
            <p:nvSpPr>
              <p:cNvPr id="613" name="圓角矩形"/>
              <p:cNvSpPr/>
              <p:nvPr/>
            </p:nvSpPr>
            <p:spPr>
              <a:xfrm>
                <a:off x="-1" y="-1"/>
                <a:ext cx="1487495" cy="1489080"/>
              </a:xfrm>
              <a:prstGeom prst="roundRect">
                <a:avLst>
                  <a:gd name="adj" fmla="val 11764"/>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30000"/>
                  </a:lnSpc>
                  <a:defRPr sz="1400">
                    <a:latin typeface="Arial"/>
                    <a:ea typeface="Arial"/>
                    <a:cs typeface="Arial"/>
                    <a:sym typeface="Arial"/>
                  </a:defRPr>
                </a:pPr>
                <a:endParaRPr/>
              </a:p>
            </p:txBody>
          </p:sp>
          <p:sp>
            <p:nvSpPr>
              <p:cNvPr id="614" name="同理心"/>
              <p:cNvSpPr txBox="1"/>
              <p:nvPr/>
            </p:nvSpPr>
            <p:spPr>
              <a:xfrm>
                <a:off x="51251" y="514687"/>
                <a:ext cx="1384992" cy="459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lnSpc>
                    <a:spcPct val="130000"/>
                  </a:lnSpc>
                  <a:defRPr sz="2100" b="1">
                    <a:solidFill>
                      <a:srgbClr val="FFFFFF"/>
                    </a:solidFill>
                    <a:latin typeface="Microsoft Yahei"/>
                    <a:ea typeface="Microsoft Yahei"/>
                    <a:cs typeface="Microsoft Yahei"/>
                    <a:sym typeface="Microsoft Yahei"/>
                  </a:defRPr>
                </a:lvl1pPr>
              </a:lstStyle>
              <a:p>
                <a:r>
                  <a:t>同理心</a:t>
                </a:r>
              </a:p>
            </p:txBody>
          </p:sp>
        </p:grpSp>
      </p:grpSp>
      <p:sp>
        <p:nvSpPr>
          <p:cNvPr id="617" name="Google Shape;737;p82"/>
          <p:cNvSpPr txBox="1"/>
          <p:nvPr/>
        </p:nvSpPr>
        <p:spPr>
          <a:xfrm>
            <a:off x="4514058" y="1372501"/>
            <a:ext cx="4498979"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indent="115887" defTabSz="914400">
              <a:lnSpc>
                <a:spcPct val="150000"/>
              </a:lnSpc>
              <a:defRPr sz="2400" b="1">
                <a:solidFill>
                  <a:srgbClr val="273775"/>
                </a:solidFill>
                <a:latin typeface="Microsoft Yahei"/>
                <a:ea typeface="Microsoft Yahei"/>
                <a:cs typeface="Microsoft Yahei"/>
                <a:sym typeface="Microsoft Yahei"/>
              </a:defRPr>
            </a:lvl1pPr>
          </a:lstStyle>
          <a:p>
            <a:r>
              <a:t>真正需要培養的東西</a:t>
            </a:r>
          </a:p>
        </p:txBody>
      </p:sp>
      <p:sp>
        <p:nvSpPr>
          <p:cNvPr id="618" name="Google Shape;738;p82"/>
          <p:cNvSpPr txBox="1"/>
          <p:nvPr/>
        </p:nvSpPr>
        <p:spPr>
          <a:xfrm>
            <a:off x="3698873" y="5182343"/>
            <a:ext cx="4794254" cy="5612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nchor="ctr">
            <a:spAutoFit/>
          </a:bodyPr>
          <a:lstStyle>
            <a:lvl1pPr algn="ctr" defTabSz="914400">
              <a:defRPr sz="2600" b="1">
                <a:latin typeface="Microsoft Yahei"/>
                <a:ea typeface="Microsoft Yahei"/>
                <a:cs typeface="Microsoft Yahei"/>
                <a:sym typeface="Microsoft Yahei"/>
              </a:defRPr>
            </a:lvl1pPr>
          </a:lstStyle>
          <a:p>
            <a:r>
              <a:t>可以在各種情形生存的人才</a:t>
            </a:r>
          </a:p>
        </p:txBody>
      </p:sp>
      <p:sp>
        <p:nvSpPr>
          <p:cNvPr id="619" name="Google Shape;809;p86"/>
          <p:cNvSpPr txBox="1"/>
          <p:nvPr/>
        </p:nvSpPr>
        <p:spPr>
          <a:xfrm>
            <a:off x="695140" y="368512"/>
            <a:ext cx="5295114"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研究各項可行政策-現行政策分析</a:t>
            </a: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 name="Google Shape;447;p70"/>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22" name="Google Shape;448;p70"/>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23" name="Google Shape;449;p70"/>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grpSp>
        <p:nvGrpSpPr>
          <p:cNvPr id="626" name="Google Shape;451;p70"/>
          <p:cNvGrpSpPr/>
          <p:nvPr/>
        </p:nvGrpSpPr>
        <p:grpSpPr>
          <a:xfrm>
            <a:off x="4624386" y="1969964"/>
            <a:ext cx="2946405" cy="3652890"/>
            <a:chOff x="-1" y="-60"/>
            <a:chExt cx="2946404" cy="3652889"/>
          </a:xfrm>
        </p:grpSpPr>
        <p:sp>
          <p:nvSpPr>
            <p:cNvPr id="624" name="形狀"/>
            <p:cNvSpPr/>
            <p:nvPr/>
          </p:nvSpPr>
          <p:spPr>
            <a:xfrm>
              <a:off x="-1" y="-61"/>
              <a:ext cx="2946371" cy="3652891"/>
            </a:xfrm>
            <a:custGeom>
              <a:avLst/>
              <a:gdLst/>
              <a:ahLst/>
              <a:cxnLst>
                <a:cxn ang="0">
                  <a:pos x="wd2" y="hd2"/>
                </a:cxn>
                <a:cxn ang="5400000">
                  <a:pos x="wd2" y="hd2"/>
                </a:cxn>
                <a:cxn ang="10800000">
                  <a:pos x="wd2" y="hd2"/>
                </a:cxn>
                <a:cxn ang="16200000">
                  <a:pos x="wd2" y="hd2"/>
                </a:cxn>
              </a:cxnLst>
              <a:rect l="0" t="0" r="r" b="b"/>
              <a:pathLst>
                <a:path w="21304" h="21335" extrusionOk="0">
                  <a:moveTo>
                    <a:pt x="4611" y="15988"/>
                  </a:moveTo>
                  <a:lnTo>
                    <a:pt x="4308" y="15057"/>
                  </a:lnTo>
                  <a:cubicBezTo>
                    <a:pt x="3155" y="14567"/>
                    <a:pt x="1638" y="14077"/>
                    <a:pt x="850" y="13440"/>
                  </a:cubicBezTo>
                  <a:lnTo>
                    <a:pt x="0" y="11823"/>
                  </a:lnTo>
                  <a:lnTo>
                    <a:pt x="0" y="9863"/>
                  </a:lnTo>
                  <a:lnTo>
                    <a:pt x="122" y="9177"/>
                  </a:lnTo>
                  <a:lnTo>
                    <a:pt x="546" y="8442"/>
                  </a:lnTo>
                  <a:cubicBezTo>
                    <a:pt x="-202" y="7381"/>
                    <a:pt x="385" y="6662"/>
                    <a:pt x="1396" y="6286"/>
                  </a:cubicBezTo>
                  <a:lnTo>
                    <a:pt x="3701" y="6139"/>
                  </a:lnTo>
                  <a:lnTo>
                    <a:pt x="3095" y="5012"/>
                  </a:lnTo>
                  <a:lnTo>
                    <a:pt x="3641" y="2905"/>
                  </a:lnTo>
                  <a:lnTo>
                    <a:pt x="5704" y="945"/>
                  </a:lnTo>
                  <a:cubicBezTo>
                    <a:pt x="6624" y="480"/>
                    <a:pt x="8120" y="186"/>
                    <a:pt x="9162" y="63"/>
                  </a:cubicBezTo>
                  <a:cubicBezTo>
                    <a:pt x="10204" y="-59"/>
                    <a:pt x="11154" y="-2"/>
                    <a:pt x="11953" y="210"/>
                  </a:cubicBezTo>
                  <a:cubicBezTo>
                    <a:pt x="12752" y="423"/>
                    <a:pt x="13278" y="913"/>
                    <a:pt x="13955" y="1337"/>
                  </a:cubicBezTo>
                  <a:cubicBezTo>
                    <a:pt x="14633" y="1762"/>
                    <a:pt x="15400" y="2566"/>
                    <a:pt x="16018" y="2758"/>
                  </a:cubicBezTo>
                  <a:cubicBezTo>
                    <a:pt x="17120" y="3101"/>
                    <a:pt x="17262" y="2236"/>
                    <a:pt x="17656" y="2513"/>
                  </a:cubicBezTo>
                  <a:cubicBezTo>
                    <a:pt x="18051" y="2791"/>
                    <a:pt x="18324" y="3934"/>
                    <a:pt x="18385" y="4424"/>
                  </a:cubicBezTo>
                  <a:lnTo>
                    <a:pt x="17778" y="5502"/>
                  </a:lnTo>
                  <a:lnTo>
                    <a:pt x="20023" y="5943"/>
                  </a:lnTo>
                  <a:cubicBezTo>
                    <a:pt x="20832" y="6188"/>
                    <a:pt x="20670" y="6629"/>
                    <a:pt x="20629" y="7119"/>
                  </a:cubicBezTo>
                  <a:cubicBezTo>
                    <a:pt x="21095" y="7609"/>
                    <a:pt x="21256" y="8001"/>
                    <a:pt x="20751" y="8736"/>
                  </a:cubicBezTo>
                  <a:cubicBezTo>
                    <a:pt x="20346" y="9749"/>
                    <a:pt x="21398" y="9977"/>
                    <a:pt x="21297" y="10843"/>
                  </a:cubicBezTo>
                  <a:cubicBezTo>
                    <a:pt x="20953" y="11660"/>
                    <a:pt x="20579" y="12566"/>
                    <a:pt x="20023" y="13195"/>
                  </a:cubicBezTo>
                  <a:cubicBezTo>
                    <a:pt x="19467" y="13824"/>
                    <a:pt x="17980" y="14371"/>
                    <a:pt x="16868" y="14028"/>
                  </a:cubicBezTo>
                  <a:cubicBezTo>
                    <a:pt x="16322" y="13620"/>
                    <a:pt x="15229" y="13358"/>
                    <a:pt x="15229" y="12803"/>
                  </a:cubicBezTo>
                  <a:cubicBezTo>
                    <a:pt x="14522" y="13456"/>
                    <a:pt x="14178" y="14061"/>
                    <a:pt x="12924" y="14763"/>
                  </a:cubicBezTo>
                  <a:cubicBezTo>
                    <a:pt x="12499" y="15547"/>
                    <a:pt x="12095" y="16862"/>
                    <a:pt x="12317" y="17801"/>
                  </a:cubicBezTo>
                  <a:cubicBezTo>
                    <a:pt x="12236" y="18862"/>
                    <a:pt x="13611" y="20463"/>
                    <a:pt x="14926" y="20937"/>
                  </a:cubicBezTo>
                  <a:cubicBezTo>
                    <a:pt x="13247" y="21541"/>
                    <a:pt x="11872" y="21312"/>
                    <a:pt x="8677" y="21182"/>
                  </a:cubicBezTo>
                  <a:lnTo>
                    <a:pt x="7342" y="21231"/>
                  </a:lnTo>
                  <a:cubicBezTo>
                    <a:pt x="9597" y="20406"/>
                    <a:pt x="9829" y="17931"/>
                    <a:pt x="9829" y="16821"/>
                  </a:cubicBezTo>
                  <a:cubicBezTo>
                    <a:pt x="10062" y="15604"/>
                    <a:pt x="9627" y="14771"/>
                    <a:pt x="9465" y="14518"/>
                  </a:cubicBezTo>
                  <a:lnTo>
                    <a:pt x="8859" y="15302"/>
                  </a:lnTo>
                  <a:cubicBezTo>
                    <a:pt x="8474" y="14714"/>
                    <a:pt x="7483" y="14812"/>
                    <a:pt x="6796" y="15008"/>
                  </a:cubicBezTo>
                  <a:cubicBezTo>
                    <a:pt x="5825" y="15286"/>
                    <a:pt x="5340" y="15661"/>
                    <a:pt x="4611" y="15988"/>
                  </a:cubicBezTo>
                  <a:close/>
                </a:path>
              </a:pathLst>
            </a:custGeom>
            <a:solidFill>
              <a:srgbClr val="273775"/>
            </a:solidFill>
            <a:ln w="12700" cap="flat">
              <a:noFill/>
              <a:miter lim="400000"/>
            </a:ln>
            <a:effectLst/>
          </p:spPr>
          <p:txBody>
            <a:bodyPr wrap="square" lIns="45718" tIns="45718" rIns="45718" bIns="45718" numCol="1" anchor="ctr">
              <a:noAutofit/>
            </a:bodyPr>
            <a:lstStyle/>
            <a:p>
              <a:pPr algn="ctr" defTabSz="914400">
                <a:defRPr sz="1400">
                  <a:latin typeface="Arial"/>
                  <a:ea typeface="Arial"/>
                  <a:cs typeface="Arial"/>
                  <a:sym typeface="Arial"/>
                </a:defRPr>
              </a:pPr>
              <a:endParaRPr/>
            </a:p>
          </p:txBody>
        </p:sp>
        <p:sp>
          <p:nvSpPr>
            <p:cNvPr id="625" name="改善"/>
            <p:cNvSpPr txBox="1"/>
            <p:nvPr/>
          </p:nvSpPr>
          <p:spPr>
            <a:xfrm>
              <a:off x="-2" y="1451829"/>
              <a:ext cx="2946406" cy="749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4200">
                  <a:solidFill>
                    <a:srgbClr val="FFFFFF"/>
                  </a:solidFill>
                  <a:latin typeface="Microsoft Yahei"/>
                  <a:ea typeface="Microsoft Yahei"/>
                  <a:cs typeface="Microsoft Yahei"/>
                  <a:sym typeface="Microsoft Yahei"/>
                </a:defRPr>
              </a:lvl1pPr>
            </a:lstStyle>
            <a:p>
              <a:r>
                <a:t>改善</a:t>
              </a:r>
            </a:p>
          </p:txBody>
        </p:sp>
      </p:grpSp>
      <p:sp>
        <p:nvSpPr>
          <p:cNvPr id="627" name="Google Shape;452;p70"/>
          <p:cNvSpPr txBox="1"/>
          <p:nvPr/>
        </p:nvSpPr>
        <p:spPr>
          <a:xfrm>
            <a:off x="7888840" y="1727873"/>
            <a:ext cx="3589342"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indent="115887" algn="just" defTabSz="914400">
              <a:lnSpc>
                <a:spcPct val="120000"/>
              </a:lnSpc>
              <a:defRPr sz="2400" b="1">
                <a:solidFill>
                  <a:srgbClr val="273775"/>
                </a:solidFill>
                <a:latin typeface="Microsoft Yahei"/>
                <a:ea typeface="Microsoft Yahei"/>
                <a:cs typeface="Microsoft Yahei"/>
                <a:sym typeface="Microsoft Yahei"/>
              </a:defRPr>
            </a:lvl1pPr>
          </a:lstStyle>
          <a:p>
            <a:r>
              <a:t>給予適度的壓力和挫折</a:t>
            </a:r>
          </a:p>
        </p:txBody>
      </p:sp>
      <p:sp>
        <p:nvSpPr>
          <p:cNvPr id="628" name="Google Shape;453;p70"/>
          <p:cNvSpPr txBox="1"/>
          <p:nvPr/>
        </p:nvSpPr>
        <p:spPr>
          <a:xfrm>
            <a:off x="522285" y="2117005"/>
            <a:ext cx="3527430"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indent="115887" algn="r" defTabSz="914400">
              <a:lnSpc>
                <a:spcPct val="120000"/>
              </a:lnSpc>
              <a:defRPr sz="2400" b="1">
                <a:solidFill>
                  <a:srgbClr val="273775"/>
                </a:solidFill>
                <a:latin typeface="Microsoft Yahei"/>
                <a:ea typeface="Microsoft Yahei"/>
                <a:cs typeface="Microsoft Yahei"/>
                <a:sym typeface="Microsoft Yahei"/>
              </a:defRPr>
            </a:lvl1pPr>
          </a:lstStyle>
          <a:p>
            <a:r>
              <a:t>真正參與學習而非放空</a:t>
            </a:r>
          </a:p>
        </p:txBody>
      </p:sp>
      <p:sp>
        <p:nvSpPr>
          <p:cNvPr id="629" name="Google Shape;454;p70"/>
          <p:cNvSpPr txBox="1"/>
          <p:nvPr/>
        </p:nvSpPr>
        <p:spPr>
          <a:xfrm>
            <a:off x="8145464" y="4165274"/>
            <a:ext cx="3589340"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indent="115887" defTabSz="914400">
              <a:lnSpc>
                <a:spcPct val="120000"/>
              </a:lnSpc>
              <a:defRPr sz="2400" b="1">
                <a:solidFill>
                  <a:srgbClr val="273775"/>
                </a:solidFill>
                <a:latin typeface="Microsoft Yahei"/>
                <a:ea typeface="Microsoft Yahei"/>
                <a:cs typeface="Microsoft Yahei"/>
                <a:sym typeface="Microsoft Yahei"/>
              </a:defRPr>
            </a:lvl1pPr>
          </a:lstStyle>
          <a:p>
            <a:r>
              <a:t>人非萬能，學會取捨</a:t>
            </a:r>
          </a:p>
        </p:txBody>
      </p:sp>
      <p:sp>
        <p:nvSpPr>
          <p:cNvPr id="630" name="Google Shape;455;p70"/>
          <p:cNvSpPr txBox="1"/>
          <p:nvPr/>
        </p:nvSpPr>
        <p:spPr>
          <a:xfrm>
            <a:off x="880943" y="4308285"/>
            <a:ext cx="2810114"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indent="115887" algn="r" defTabSz="914400">
              <a:lnSpc>
                <a:spcPct val="120000"/>
              </a:lnSpc>
              <a:defRPr sz="2400" b="1">
                <a:solidFill>
                  <a:srgbClr val="273775"/>
                </a:solidFill>
                <a:latin typeface="Microsoft Yahei"/>
                <a:ea typeface="Microsoft Yahei"/>
                <a:cs typeface="Microsoft Yahei"/>
                <a:sym typeface="Microsoft Yahei"/>
              </a:defRPr>
            </a:lvl1pPr>
          </a:lstStyle>
          <a:p>
            <a:r>
              <a:t>給予一顆好奇心</a:t>
            </a:r>
          </a:p>
        </p:txBody>
      </p:sp>
      <p:grpSp>
        <p:nvGrpSpPr>
          <p:cNvPr id="634" name="Google Shape;456;p70"/>
          <p:cNvGrpSpPr/>
          <p:nvPr/>
        </p:nvGrpSpPr>
        <p:grpSpPr>
          <a:xfrm>
            <a:off x="6998565" y="2070725"/>
            <a:ext cx="754083" cy="589343"/>
            <a:chOff x="-1" y="-1"/>
            <a:chExt cx="754081" cy="589341"/>
          </a:xfrm>
        </p:grpSpPr>
        <p:sp>
          <p:nvSpPr>
            <p:cNvPr id="631" name="Google Shape;457;p70"/>
            <p:cNvSpPr/>
            <p:nvPr/>
          </p:nvSpPr>
          <p:spPr>
            <a:xfrm rot="20728900">
              <a:off x="7813" y="510083"/>
              <a:ext cx="71443" cy="71443"/>
            </a:xfrm>
            <a:prstGeom prst="ellipse">
              <a:avLst/>
            </a:prstGeom>
            <a:solidFill>
              <a:srgbClr val="FFFFFF"/>
            </a:solidFill>
            <a:ln w="9525" cap="flat">
              <a:solidFill>
                <a:srgbClr val="000000"/>
              </a:solidFill>
              <a:prstDash val="solid"/>
              <a:round/>
            </a:ln>
            <a:effectLst/>
          </p:spPr>
          <p:txBody>
            <a:bodyPr wrap="square" lIns="45718" tIns="45718" rIns="45718" bIns="45718" numCol="1" anchor="ctr">
              <a:noAutofit/>
            </a:bodyPr>
            <a:lstStyle/>
            <a:p>
              <a:pPr algn="just" defTabSz="914400">
                <a:lnSpc>
                  <a:spcPct val="120000"/>
                </a:lnSpc>
                <a:defRPr>
                  <a:solidFill>
                    <a:srgbClr val="FFFFFF"/>
                  </a:solidFill>
                  <a:latin typeface="Microsoft Yahei"/>
                  <a:ea typeface="Microsoft Yahei"/>
                  <a:cs typeface="Microsoft Yahei"/>
                  <a:sym typeface="Microsoft Yahei"/>
                </a:defRPr>
              </a:pPr>
              <a:endParaRPr/>
            </a:p>
          </p:txBody>
        </p:sp>
        <p:sp>
          <p:nvSpPr>
            <p:cNvPr id="632" name="Google Shape;458;p70"/>
            <p:cNvSpPr/>
            <p:nvPr/>
          </p:nvSpPr>
          <p:spPr>
            <a:xfrm rot="18078719">
              <a:off x="8881" y="474811"/>
              <a:ext cx="144466" cy="14290"/>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lgn="just" defTabSz="914400">
                <a:lnSpc>
                  <a:spcPct val="120000"/>
                </a:lnSpc>
                <a:defRPr>
                  <a:solidFill>
                    <a:srgbClr val="FFFFFF"/>
                  </a:solidFill>
                  <a:latin typeface="Microsoft Yahei"/>
                  <a:ea typeface="Microsoft Yahei"/>
                  <a:cs typeface="Microsoft Yahei"/>
                  <a:sym typeface="Microsoft Yahei"/>
                </a:defRPr>
              </a:pPr>
              <a:endParaRPr/>
            </a:p>
          </p:txBody>
        </p:sp>
        <p:sp>
          <p:nvSpPr>
            <p:cNvPr id="633" name="Google Shape;459;p70"/>
            <p:cNvSpPr/>
            <p:nvPr/>
          </p:nvSpPr>
          <p:spPr>
            <a:xfrm rot="20728900">
              <a:off x="69796" y="78392"/>
              <a:ext cx="660404" cy="274642"/>
            </a:xfrm>
            <a:custGeom>
              <a:avLst/>
              <a:gdLst/>
              <a:ahLst/>
              <a:cxnLst>
                <a:cxn ang="0">
                  <a:pos x="wd2" y="hd2"/>
                </a:cxn>
                <a:cxn ang="5400000">
                  <a:pos x="wd2" y="hd2"/>
                </a:cxn>
                <a:cxn ang="10800000">
                  <a:pos x="wd2" y="hd2"/>
                </a:cxn>
                <a:cxn ang="16200000">
                  <a:pos x="wd2" y="hd2"/>
                </a:cxn>
              </a:cxnLst>
              <a:rect l="0" t="0" r="r" b="b"/>
              <a:pathLst>
                <a:path w="21600" h="21600" extrusionOk="0">
                  <a:moveTo>
                    <a:pt x="13119" y="0"/>
                  </a:moveTo>
                  <a:lnTo>
                    <a:pt x="21600" y="0"/>
                  </a:lnTo>
                  <a:lnTo>
                    <a:pt x="21600" y="1132"/>
                  </a:lnTo>
                  <a:lnTo>
                    <a:pt x="9075" y="1132"/>
                  </a:lnTo>
                  <a:lnTo>
                    <a:pt x="9075" y="1124"/>
                  </a:lnTo>
                  <a:lnTo>
                    <a:pt x="327" y="21600"/>
                  </a:lnTo>
                  <a:lnTo>
                    <a:pt x="0" y="20788"/>
                  </a:lnTo>
                  <a:lnTo>
                    <a:pt x="8877" y="8"/>
                  </a:lnTo>
                  <a:lnTo>
                    <a:pt x="13119" y="8"/>
                  </a:lnTo>
                  <a:lnTo>
                    <a:pt x="13119" y="0"/>
                  </a:lnTo>
                  <a:close/>
                </a:path>
              </a:pathLst>
            </a:custGeom>
            <a:solidFill>
              <a:srgbClr val="BFBFBF"/>
            </a:solidFill>
            <a:ln w="9525" cap="flat">
              <a:solidFill>
                <a:srgbClr val="273775"/>
              </a:solidFill>
              <a:prstDash val="solid"/>
              <a:round/>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grpSp>
      <p:grpSp>
        <p:nvGrpSpPr>
          <p:cNvPr id="638" name="Google Shape;460;p70"/>
          <p:cNvGrpSpPr/>
          <p:nvPr/>
        </p:nvGrpSpPr>
        <p:grpSpPr>
          <a:xfrm>
            <a:off x="7328839" y="3635167"/>
            <a:ext cx="855368" cy="652723"/>
            <a:chOff x="-1" y="-1"/>
            <a:chExt cx="855366" cy="652721"/>
          </a:xfrm>
        </p:grpSpPr>
        <p:sp>
          <p:nvSpPr>
            <p:cNvPr id="635" name="Google Shape;461;p70"/>
            <p:cNvSpPr/>
            <p:nvPr/>
          </p:nvSpPr>
          <p:spPr>
            <a:xfrm rot="2597164">
              <a:off x="14771" y="166018"/>
              <a:ext cx="71443" cy="71443"/>
            </a:xfrm>
            <a:prstGeom prst="ellipse">
              <a:avLst/>
            </a:prstGeom>
            <a:solidFill>
              <a:srgbClr val="FFFFFF"/>
            </a:solidFill>
            <a:ln w="9525" cap="flat">
              <a:solidFill>
                <a:srgbClr val="000000"/>
              </a:solidFill>
              <a:prstDash val="solid"/>
              <a:round/>
            </a:ln>
            <a:effectLst/>
          </p:spPr>
          <p:txBody>
            <a:bodyPr wrap="square" lIns="45718" tIns="45718" rIns="45718" bIns="45718" numCol="1" anchor="ctr">
              <a:noAutofit/>
            </a:bodyPr>
            <a:lstStyle/>
            <a:p>
              <a:pPr algn="just" defTabSz="914400">
                <a:lnSpc>
                  <a:spcPct val="120000"/>
                </a:lnSpc>
                <a:defRPr>
                  <a:solidFill>
                    <a:srgbClr val="FFFFFF"/>
                  </a:solidFill>
                  <a:latin typeface="Microsoft Yahei"/>
                  <a:ea typeface="Microsoft Yahei"/>
                  <a:cs typeface="Microsoft Yahei"/>
                  <a:sym typeface="Microsoft Yahei"/>
                </a:defRPr>
              </a:pPr>
              <a:endParaRPr/>
            </a:p>
          </p:txBody>
        </p:sp>
        <p:sp>
          <p:nvSpPr>
            <p:cNvPr id="636" name="Google Shape;462;p70"/>
            <p:cNvSpPr/>
            <p:nvPr/>
          </p:nvSpPr>
          <p:spPr>
            <a:xfrm rot="21546984">
              <a:off x="52315" y="192378"/>
              <a:ext cx="144466" cy="14290"/>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lgn="just" defTabSz="914400">
                <a:lnSpc>
                  <a:spcPct val="120000"/>
                </a:lnSpc>
                <a:defRPr>
                  <a:solidFill>
                    <a:srgbClr val="FFFFFF"/>
                  </a:solidFill>
                  <a:latin typeface="Microsoft Yahei"/>
                  <a:ea typeface="Microsoft Yahei"/>
                  <a:cs typeface="Microsoft Yahei"/>
                  <a:sym typeface="Microsoft Yahei"/>
                </a:defRPr>
              </a:pPr>
              <a:endParaRPr/>
            </a:p>
          </p:txBody>
        </p:sp>
        <p:sp>
          <p:nvSpPr>
            <p:cNvPr id="637" name="Google Shape;463;p70"/>
            <p:cNvSpPr/>
            <p:nvPr/>
          </p:nvSpPr>
          <p:spPr>
            <a:xfrm rot="2597164">
              <a:off x="190642" y="189040"/>
              <a:ext cx="660406" cy="274639"/>
            </a:xfrm>
            <a:custGeom>
              <a:avLst/>
              <a:gdLst/>
              <a:ahLst/>
              <a:cxnLst>
                <a:cxn ang="0">
                  <a:pos x="wd2" y="hd2"/>
                </a:cxn>
                <a:cxn ang="5400000">
                  <a:pos x="wd2" y="hd2"/>
                </a:cxn>
                <a:cxn ang="10800000">
                  <a:pos x="wd2" y="hd2"/>
                </a:cxn>
                <a:cxn ang="16200000">
                  <a:pos x="wd2" y="hd2"/>
                </a:cxn>
              </a:cxnLst>
              <a:rect l="0" t="0" r="r" b="b"/>
              <a:pathLst>
                <a:path w="21600" h="21600" extrusionOk="0">
                  <a:moveTo>
                    <a:pt x="13119" y="0"/>
                  </a:moveTo>
                  <a:lnTo>
                    <a:pt x="21600" y="0"/>
                  </a:lnTo>
                  <a:lnTo>
                    <a:pt x="21600" y="1132"/>
                  </a:lnTo>
                  <a:lnTo>
                    <a:pt x="9075" y="1132"/>
                  </a:lnTo>
                  <a:lnTo>
                    <a:pt x="9075" y="1124"/>
                  </a:lnTo>
                  <a:lnTo>
                    <a:pt x="327" y="21600"/>
                  </a:lnTo>
                  <a:lnTo>
                    <a:pt x="0" y="20788"/>
                  </a:lnTo>
                  <a:lnTo>
                    <a:pt x="8877" y="8"/>
                  </a:lnTo>
                  <a:lnTo>
                    <a:pt x="13119" y="8"/>
                  </a:lnTo>
                  <a:lnTo>
                    <a:pt x="13119" y="0"/>
                  </a:lnTo>
                  <a:close/>
                </a:path>
              </a:pathLst>
            </a:custGeom>
            <a:solidFill>
              <a:srgbClr val="BFBFBF"/>
            </a:solidFill>
            <a:ln w="9525" cap="flat">
              <a:solidFill>
                <a:srgbClr val="273775"/>
              </a:solidFill>
              <a:prstDash val="solid"/>
              <a:round/>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grpSp>
      <p:grpSp>
        <p:nvGrpSpPr>
          <p:cNvPr id="642" name="Google Shape;464;p70"/>
          <p:cNvGrpSpPr/>
          <p:nvPr/>
        </p:nvGrpSpPr>
        <p:grpSpPr>
          <a:xfrm>
            <a:off x="4083309" y="2706402"/>
            <a:ext cx="730305" cy="646728"/>
            <a:chOff x="-1" y="0"/>
            <a:chExt cx="730304" cy="646727"/>
          </a:xfrm>
        </p:grpSpPr>
        <p:sp>
          <p:nvSpPr>
            <p:cNvPr id="639" name="Google Shape;465;p70"/>
            <p:cNvSpPr/>
            <p:nvPr/>
          </p:nvSpPr>
          <p:spPr>
            <a:xfrm rot="1167975" flipH="1">
              <a:off x="648998" y="565422"/>
              <a:ext cx="71443" cy="71443"/>
            </a:xfrm>
            <a:prstGeom prst="ellipse">
              <a:avLst/>
            </a:prstGeom>
            <a:solidFill>
              <a:srgbClr val="FFFFFF"/>
            </a:solidFill>
            <a:ln w="9525" cap="flat">
              <a:solidFill>
                <a:srgbClr val="000000"/>
              </a:solidFill>
              <a:prstDash val="solid"/>
              <a:round/>
            </a:ln>
            <a:effectLst/>
          </p:spPr>
          <p:txBody>
            <a:bodyPr wrap="square" lIns="45718" tIns="45718" rIns="45718" bIns="45718" numCol="1" anchor="ctr">
              <a:noAutofit/>
            </a:bodyPr>
            <a:lstStyle/>
            <a:p>
              <a:pPr algn="just" defTabSz="914400">
                <a:lnSpc>
                  <a:spcPct val="120000"/>
                </a:lnSpc>
                <a:defRPr>
                  <a:solidFill>
                    <a:srgbClr val="FFFFFF"/>
                  </a:solidFill>
                  <a:latin typeface="Microsoft Yahei"/>
                  <a:ea typeface="Microsoft Yahei"/>
                  <a:cs typeface="Microsoft Yahei"/>
                  <a:sym typeface="Microsoft Yahei"/>
                </a:defRPr>
              </a:pPr>
              <a:endParaRPr/>
            </a:p>
          </p:txBody>
        </p:sp>
        <p:sp>
          <p:nvSpPr>
            <p:cNvPr id="640" name="Google Shape;466;p70"/>
            <p:cNvSpPr/>
            <p:nvPr/>
          </p:nvSpPr>
          <p:spPr>
            <a:xfrm rot="3818156" flipH="1">
              <a:off x="580556" y="527146"/>
              <a:ext cx="144464" cy="14290"/>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lgn="just" defTabSz="914400">
                <a:lnSpc>
                  <a:spcPct val="120000"/>
                </a:lnSpc>
                <a:defRPr>
                  <a:solidFill>
                    <a:srgbClr val="FFFFFF"/>
                  </a:solidFill>
                  <a:latin typeface="Microsoft Yahei"/>
                  <a:ea typeface="Microsoft Yahei"/>
                  <a:cs typeface="Microsoft Yahei"/>
                  <a:sym typeface="Microsoft Yahei"/>
                </a:defRPr>
              </a:pPr>
              <a:endParaRPr/>
            </a:p>
          </p:txBody>
        </p:sp>
        <p:sp>
          <p:nvSpPr>
            <p:cNvPr id="641" name="Google Shape;467;p70"/>
            <p:cNvSpPr/>
            <p:nvPr/>
          </p:nvSpPr>
          <p:spPr>
            <a:xfrm rot="1167975" flipH="1">
              <a:off x="26886" y="102190"/>
              <a:ext cx="660404" cy="274642"/>
            </a:xfrm>
            <a:custGeom>
              <a:avLst/>
              <a:gdLst/>
              <a:ahLst/>
              <a:cxnLst>
                <a:cxn ang="0">
                  <a:pos x="wd2" y="hd2"/>
                </a:cxn>
                <a:cxn ang="5400000">
                  <a:pos x="wd2" y="hd2"/>
                </a:cxn>
                <a:cxn ang="10800000">
                  <a:pos x="wd2" y="hd2"/>
                </a:cxn>
                <a:cxn ang="16200000">
                  <a:pos x="wd2" y="hd2"/>
                </a:cxn>
              </a:cxnLst>
              <a:rect l="0" t="0" r="r" b="b"/>
              <a:pathLst>
                <a:path w="21600" h="21600" extrusionOk="0">
                  <a:moveTo>
                    <a:pt x="13119" y="0"/>
                  </a:moveTo>
                  <a:lnTo>
                    <a:pt x="21600" y="0"/>
                  </a:lnTo>
                  <a:lnTo>
                    <a:pt x="21600" y="1132"/>
                  </a:lnTo>
                  <a:lnTo>
                    <a:pt x="9075" y="1132"/>
                  </a:lnTo>
                  <a:lnTo>
                    <a:pt x="9075" y="1124"/>
                  </a:lnTo>
                  <a:lnTo>
                    <a:pt x="327" y="21600"/>
                  </a:lnTo>
                  <a:lnTo>
                    <a:pt x="0" y="20788"/>
                  </a:lnTo>
                  <a:lnTo>
                    <a:pt x="8877" y="8"/>
                  </a:lnTo>
                  <a:lnTo>
                    <a:pt x="13119" y="8"/>
                  </a:lnTo>
                  <a:lnTo>
                    <a:pt x="13119" y="0"/>
                  </a:lnTo>
                  <a:close/>
                </a:path>
              </a:pathLst>
            </a:custGeom>
            <a:solidFill>
              <a:srgbClr val="BFBFBF"/>
            </a:solidFill>
            <a:ln w="9525" cap="flat">
              <a:solidFill>
                <a:srgbClr val="273775"/>
              </a:solidFill>
              <a:prstDash val="solid"/>
              <a:round/>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grpSp>
      <p:grpSp>
        <p:nvGrpSpPr>
          <p:cNvPr id="646" name="Google Shape;468;p70"/>
          <p:cNvGrpSpPr/>
          <p:nvPr/>
        </p:nvGrpSpPr>
        <p:grpSpPr>
          <a:xfrm>
            <a:off x="4368800" y="4562470"/>
            <a:ext cx="969970" cy="71447"/>
            <a:chOff x="-1" y="-1"/>
            <a:chExt cx="969968" cy="71446"/>
          </a:xfrm>
        </p:grpSpPr>
        <p:sp>
          <p:nvSpPr>
            <p:cNvPr id="643" name="Google Shape;469;p70"/>
            <p:cNvSpPr/>
            <p:nvPr/>
          </p:nvSpPr>
          <p:spPr>
            <a:xfrm flipH="1">
              <a:off x="898525" y="-2"/>
              <a:ext cx="71443" cy="71447"/>
            </a:xfrm>
            <a:prstGeom prst="ellipse">
              <a:avLst/>
            </a:prstGeom>
            <a:solidFill>
              <a:srgbClr val="FFFFFF"/>
            </a:solidFill>
            <a:ln w="9525" cap="flat">
              <a:solidFill>
                <a:srgbClr val="000000"/>
              </a:solidFill>
              <a:prstDash val="solid"/>
              <a:round/>
            </a:ln>
            <a:effectLst/>
          </p:spPr>
          <p:txBody>
            <a:bodyPr wrap="square" lIns="45718" tIns="45718" rIns="45718" bIns="45718" numCol="1" anchor="ctr">
              <a:noAutofit/>
            </a:bodyPr>
            <a:lstStyle/>
            <a:p>
              <a:pPr algn="just" defTabSz="914400">
                <a:lnSpc>
                  <a:spcPct val="120000"/>
                </a:lnSpc>
                <a:defRPr>
                  <a:solidFill>
                    <a:srgbClr val="FFFFFF"/>
                  </a:solidFill>
                  <a:latin typeface="Microsoft Yahei"/>
                  <a:ea typeface="Microsoft Yahei"/>
                  <a:cs typeface="Microsoft Yahei"/>
                  <a:sym typeface="Microsoft Yahei"/>
                </a:defRPr>
              </a:pPr>
              <a:endParaRPr/>
            </a:p>
          </p:txBody>
        </p:sp>
        <p:sp>
          <p:nvSpPr>
            <p:cNvPr id="644" name="Google Shape;470;p70"/>
            <p:cNvSpPr/>
            <p:nvPr/>
          </p:nvSpPr>
          <p:spPr>
            <a:xfrm flipH="1">
              <a:off x="788990" y="28575"/>
              <a:ext cx="142877" cy="14290"/>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lgn="just" defTabSz="914400">
                <a:lnSpc>
                  <a:spcPct val="120000"/>
                </a:lnSpc>
                <a:defRPr>
                  <a:solidFill>
                    <a:srgbClr val="FFFFFF"/>
                  </a:solidFill>
                  <a:latin typeface="Microsoft Yahei"/>
                  <a:ea typeface="Microsoft Yahei"/>
                  <a:cs typeface="Microsoft Yahei"/>
                  <a:sym typeface="Microsoft Yahei"/>
                </a:defRPr>
              </a:pPr>
              <a:endParaRPr/>
            </a:p>
          </p:txBody>
        </p:sp>
        <p:sp>
          <p:nvSpPr>
            <p:cNvPr id="645" name="Google Shape;471;p70"/>
            <p:cNvSpPr/>
            <p:nvPr/>
          </p:nvSpPr>
          <p:spPr>
            <a:xfrm flipH="1">
              <a:off x="-2" y="30163"/>
              <a:ext cx="863607" cy="1270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55" y="0"/>
                  </a:lnTo>
                  <a:lnTo>
                    <a:pt x="255" y="158"/>
                  </a:lnTo>
                  <a:lnTo>
                    <a:pt x="0" y="158"/>
                  </a:lnTo>
                  <a:lnTo>
                    <a:pt x="0" y="21600"/>
                  </a:lnTo>
                  <a:lnTo>
                    <a:pt x="21600" y="21600"/>
                  </a:lnTo>
                  <a:lnTo>
                    <a:pt x="21600" y="0"/>
                  </a:lnTo>
                  <a:close/>
                </a:path>
              </a:pathLst>
            </a:custGeom>
            <a:solidFill>
              <a:srgbClr val="BFBFBF"/>
            </a:solidFill>
            <a:ln w="9525" cap="flat">
              <a:solidFill>
                <a:srgbClr val="273775"/>
              </a:solidFill>
              <a:prstDash val="solid"/>
              <a:round/>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grpSp>
      <p:sp>
        <p:nvSpPr>
          <p:cNvPr id="647" name="Google Shape;809;p86"/>
          <p:cNvSpPr txBox="1"/>
          <p:nvPr/>
        </p:nvSpPr>
        <p:spPr>
          <a:xfrm>
            <a:off x="695140" y="377845"/>
            <a:ext cx="5295114"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研究各項可行政策-現行政策分析</a:t>
            </a: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 name="Google Shape;430;p69"/>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50" name="Google Shape;431;p69"/>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51" name="Google Shape;432;p69"/>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52" name="Google Shape;434;p69"/>
          <p:cNvSpPr/>
          <p:nvPr/>
        </p:nvSpPr>
        <p:spPr>
          <a:xfrm rot="1800000" flipH="1">
            <a:off x="3578939" y="3669549"/>
            <a:ext cx="2514708" cy="2117728"/>
          </a:xfrm>
          <a:custGeom>
            <a:avLst/>
            <a:gdLst/>
            <a:ahLst/>
            <a:cxnLst>
              <a:cxn ang="0">
                <a:pos x="wd2" y="hd2"/>
              </a:cxn>
              <a:cxn ang="5400000">
                <a:pos x="wd2" y="hd2"/>
              </a:cxn>
              <a:cxn ang="10800000">
                <a:pos x="wd2" y="hd2"/>
              </a:cxn>
              <a:cxn ang="16200000">
                <a:pos x="wd2" y="hd2"/>
              </a:cxn>
            </a:cxnLst>
            <a:rect l="0" t="0" r="r" b="b"/>
            <a:pathLst>
              <a:path w="21600" h="21600" extrusionOk="0">
                <a:moveTo>
                  <a:pt x="5447" y="0"/>
                </a:moveTo>
                <a:lnTo>
                  <a:pt x="16153" y="0"/>
                </a:lnTo>
                <a:lnTo>
                  <a:pt x="21600" y="10800"/>
                </a:lnTo>
                <a:lnTo>
                  <a:pt x="16153" y="21600"/>
                </a:lnTo>
                <a:lnTo>
                  <a:pt x="5447" y="21600"/>
                </a:lnTo>
                <a:lnTo>
                  <a:pt x="0" y="10800"/>
                </a:lnTo>
                <a:lnTo>
                  <a:pt x="5447" y="0"/>
                </a:lnTo>
                <a:close/>
              </a:path>
            </a:pathLst>
          </a:custGeom>
          <a:solidFill>
            <a:srgbClr val="FFFFFF"/>
          </a:solidFill>
          <a:ln w="101600">
            <a:solidFill>
              <a:srgbClr val="273775"/>
            </a:solidFill>
            <a:miter/>
          </a:ln>
        </p:spPr>
        <p:txBody>
          <a:bodyPr lIns="45718" tIns="45718" rIns="45718" bIns="45718" anchor="ctr"/>
          <a:lstStyle/>
          <a:p>
            <a:pPr algn="ctr" defTabSz="914400">
              <a:lnSpc>
                <a:spcPct val="120000"/>
              </a:lnSpc>
              <a:defRPr sz="1400">
                <a:latin typeface="Arial"/>
                <a:ea typeface="Arial"/>
                <a:cs typeface="Arial"/>
                <a:sym typeface="Arial"/>
              </a:defRPr>
            </a:pPr>
            <a:endParaRPr/>
          </a:p>
        </p:txBody>
      </p:sp>
      <p:sp>
        <p:nvSpPr>
          <p:cNvPr id="653" name="Google Shape;435;p69"/>
          <p:cNvSpPr/>
          <p:nvPr/>
        </p:nvSpPr>
        <p:spPr>
          <a:xfrm rot="19800000">
            <a:off x="1247776" y="3671908"/>
            <a:ext cx="2454278" cy="2116137"/>
          </a:xfrm>
          <a:custGeom>
            <a:avLst/>
            <a:gdLst/>
            <a:ahLst/>
            <a:cxnLst>
              <a:cxn ang="0">
                <a:pos x="wd2" y="hd2"/>
              </a:cxn>
              <a:cxn ang="5400000">
                <a:pos x="wd2" y="hd2"/>
              </a:cxn>
              <a:cxn ang="10800000">
                <a:pos x="wd2" y="hd2"/>
              </a:cxn>
              <a:cxn ang="16200000">
                <a:pos x="wd2" y="hd2"/>
              </a:cxn>
            </a:cxnLst>
            <a:rect l="0" t="0" r="r" b="b"/>
            <a:pathLst>
              <a:path w="21600" h="21600" extrusionOk="0">
                <a:moveTo>
                  <a:pt x="5447" y="0"/>
                </a:moveTo>
                <a:lnTo>
                  <a:pt x="16153" y="0"/>
                </a:lnTo>
                <a:lnTo>
                  <a:pt x="21600" y="10800"/>
                </a:lnTo>
                <a:lnTo>
                  <a:pt x="16153" y="21600"/>
                </a:lnTo>
                <a:lnTo>
                  <a:pt x="5447" y="21600"/>
                </a:lnTo>
                <a:lnTo>
                  <a:pt x="0" y="10800"/>
                </a:lnTo>
                <a:lnTo>
                  <a:pt x="5447" y="0"/>
                </a:lnTo>
                <a:close/>
              </a:path>
            </a:pathLst>
          </a:custGeom>
          <a:solidFill>
            <a:srgbClr val="FFFFFF"/>
          </a:solidFill>
          <a:ln w="101600">
            <a:solidFill>
              <a:srgbClr val="273775"/>
            </a:solidFill>
            <a:miter/>
          </a:ln>
        </p:spPr>
        <p:txBody>
          <a:bodyPr lIns="45718" tIns="45718" rIns="45718" bIns="45718" anchor="ctr"/>
          <a:lstStyle/>
          <a:p>
            <a:pPr algn="ctr" defTabSz="914400">
              <a:lnSpc>
                <a:spcPct val="120000"/>
              </a:lnSpc>
              <a:defRPr sz="1400">
                <a:latin typeface="Arial"/>
                <a:ea typeface="Arial"/>
                <a:cs typeface="Arial"/>
                <a:sym typeface="Arial"/>
              </a:defRPr>
            </a:pPr>
            <a:endParaRPr/>
          </a:p>
        </p:txBody>
      </p:sp>
      <p:grpSp>
        <p:nvGrpSpPr>
          <p:cNvPr id="656" name="Google Shape;436;p69"/>
          <p:cNvGrpSpPr/>
          <p:nvPr/>
        </p:nvGrpSpPr>
        <p:grpSpPr>
          <a:xfrm>
            <a:off x="2584448" y="1484332"/>
            <a:ext cx="2124082" cy="2439991"/>
            <a:chOff x="-1" y="0"/>
            <a:chExt cx="2124080" cy="2439989"/>
          </a:xfrm>
        </p:grpSpPr>
        <p:sp>
          <p:nvSpPr>
            <p:cNvPr id="654" name="形狀"/>
            <p:cNvSpPr/>
            <p:nvPr/>
          </p:nvSpPr>
          <p:spPr>
            <a:xfrm>
              <a:off x="-2" y="-1"/>
              <a:ext cx="2124082" cy="2439991"/>
            </a:xfrm>
            <a:custGeom>
              <a:avLst/>
              <a:gdLst/>
              <a:ahLst/>
              <a:cxnLst>
                <a:cxn ang="0">
                  <a:pos x="wd2" y="hd2"/>
                </a:cxn>
                <a:cxn ang="5400000">
                  <a:pos x="wd2" y="hd2"/>
                </a:cxn>
                <a:cxn ang="10800000">
                  <a:pos x="wd2" y="hd2"/>
                </a:cxn>
                <a:cxn ang="16200000">
                  <a:pos x="wd2" y="hd2"/>
                </a:cxn>
              </a:cxnLst>
              <a:rect l="0" t="0" r="r" b="b"/>
              <a:pathLst>
                <a:path w="21600" h="21600" extrusionOk="0">
                  <a:moveTo>
                    <a:pt x="10823" y="0"/>
                  </a:moveTo>
                  <a:lnTo>
                    <a:pt x="21528" y="5383"/>
                  </a:lnTo>
                  <a:lnTo>
                    <a:pt x="21600" y="16231"/>
                  </a:lnTo>
                  <a:lnTo>
                    <a:pt x="10777" y="21600"/>
                  </a:lnTo>
                  <a:lnTo>
                    <a:pt x="72" y="16217"/>
                  </a:lnTo>
                  <a:lnTo>
                    <a:pt x="0" y="5369"/>
                  </a:lnTo>
                  <a:lnTo>
                    <a:pt x="10823" y="0"/>
                  </a:lnTo>
                  <a:close/>
                </a:path>
              </a:pathLst>
            </a:custGeom>
            <a:solidFill>
              <a:srgbClr val="FFFFFF"/>
            </a:solidFill>
            <a:ln w="101600" cap="flat">
              <a:solidFill>
                <a:srgbClr val="273775"/>
              </a:solidFill>
              <a:prstDash val="solid"/>
              <a:miter lim="800000"/>
            </a:ln>
            <a:effectLst/>
          </p:spPr>
          <p:txBody>
            <a:bodyPr wrap="square" lIns="45718" tIns="45718" rIns="45718" bIns="45718" numCol="1" anchor="ctr">
              <a:noAutofit/>
            </a:bodyPr>
            <a:lstStyle/>
            <a:p>
              <a:pPr algn="ctr" defTabSz="914400">
                <a:lnSpc>
                  <a:spcPct val="120000"/>
                </a:lnSpc>
                <a:defRPr>
                  <a:solidFill>
                    <a:srgbClr val="7F7F7F"/>
                  </a:solidFill>
                  <a:latin typeface="Arial"/>
                  <a:ea typeface="Arial"/>
                  <a:cs typeface="Arial"/>
                  <a:sym typeface="Arial"/>
                </a:defRPr>
              </a:pPr>
              <a:endParaRPr/>
            </a:p>
          </p:txBody>
        </p:sp>
        <p:sp>
          <p:nvSpPr>
            <p:cNvPr id="655" name="思辨邏輯能力"/>
            <p:cNvSpPr txBox="1"/>
            <p:nvPr/>
          </p:nvSpPr>
          <p:spPr>
            <a:xfrm>
              <a:off x="0" y="970193"/>
              <a:ext cx="2124079" cy="499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2000" tIns="72000" rIns="72000" bIns="72000" numCol="1" anchor="ctr">
              <a:spAutoFit/>
            </a:bodyPr>
            <a:lstStyle>
              <a:lvl1pPr algn="ctr" defTabSz="914400">
                <a:lnSpc>
                  <a:spcPct val="120000"/>
                </a:lnSpc>
                <a:defRPr sz="2000">
                  <a:solidFill>
                    <a:srgbClr val="7F7F7F"/>
                  </a:solidFill>
                  <a:latin typeface="Arial"/>
                  <a:ea typeface="Arial"/>
                  <a:cs typeface="Arial"/>
                  <a:sym typeface="Arial"/>
                </a:defRPr>
              </a:lvl1pPr>
            </a:lstStyle>
            <a:p>
              <a:r>
                <a:t>思辨邏輯能力</a:t>
              </a:r>
            </a:p>
          </p:txBody>
        </p:sp>
      </p:grpSp>
      <p:sp>
        <p:nvSpPr>
          <p:cNvPr id="657" name="Google Shape;437;p69"/>
          <p:cNvSpPr/>
          <p:nvPr/>
        </p:nvSpPr>
        <p:spPr>
          <a:xfrm>
            <a:off x="2732088" y="2968625"/>
            <a:ext cx="1828803" cy="1828800"/>
          </a:xfrm>
          <a:prstGeom prst="ellipse">
            <a:avLst/>
          </a:prstGeom>
          <a:solidFill>
            <a:srgbClr val="273775"/>
          </a:solidFill>
          <a:ln w="25400">
            <a:solidFill>
              <a:srgbClr val="FFFFFF"/>
            </a:solidFill>
          </a:ln>
        </p:spPr>
        <p:txBody>
          <a:bodyPr lIns="45718" tIns="45718" rIns="45718" bIns="45718" anchor="ctr"/>
          <a:lstStyle/>
          <a:p>
            <a:pPr algn="ctr" defTabSz="914400">
              <a:defRPr sz="1600">
                <a:solidFill>
                  <a:srgbClr val="FFFFFF"/>
                </a:solidFill>
                <a:latin typeface="Calibri"/>
                <a:ea typeface="Calibri"/>
                <a:cs typeface="Calibri"/>
                <a:sym typeface="Calibri"/>
              </a:defRPr>
            </a:pPr>
            <a:endParaRPr/>
          </a:p>
        </p:txBody>
      </p:sp>
      <p:grpSp>
        <p:nvGrpSpPr>
          <p:cNvPr id="660" name="Google Shape;438;p69"/>
          <p:cNvGrpSpPr/>
          <p:nvPr/>
        </p:nvGrpSpPr>
        <p:grpSpPr>
          <a:xfrm>
            <a:off x="2947989" y="3184524"/>
            <a:ext cx="1398593" cy="1398593"/>
            <a:chOff x="0" y="0"/>
            <a:chExt cx="1398592" cy="1398592"/>
          </a:xfrm>
        </p:grpSpPr>
        <p:sp>
          <p:nvSpPr>
            <p:cNvPr id="658" name="圓形"/>
            <p:cNvSpPr/>
            <p:nvPr/>
          </p:nvSpPr>
          <p:spPr>
            <a:xfrm>
              <a:off x="-1" y="-1"/>
              <a:ext cx="1398594" cy="1398593"/>
            </a:xfrm>
            <a:prstGeom prst="ellipse">
              <a:avLst/>
            </a:prstGeom>
            <a:solidFill>
              <a:srgbClr val="FFFFFF"/>
            </a:solidFill>
            <a:ln w="25400" cap="flat">
              <a:solidFill>
                <a:srgbClr val="FFFFFF"/>
              </a:solidFill>
              <a:prstDash val="solid"/>
              <a:round/>
            </a:ln>
            <a:effectLst/>
          </p:spPr>
          <p:txBody>
            <a:bodyPr wrap="square" lIns="45718" tIns="45718" rIns="45718" bIns="45718" numCol="1" anchor="ctr">
              <a:noAutofit/>
            </a:bodyPr>
            <a:lstStyle/>
            <a:p>
              <a:pPr algn="ctr" defTabSz="914400">
                <a:defRPr sz="2400">
                  <a:solidFill>
                    <a:srgbClr val="007E7B"/>
                  </a:solidFill>
                  <a:latin typeface="Microsoft Yahei"/>
                  <a:ea typeface="Microsoft Yahei"/>
                  <a:cs typeface="Microsoft Yahei"/>
                  <a:sym typeface="Microsoft Yahei"/>
                </a:defRPr>
              </a:pPr>
              <a:endParaRPr/>
            </a:p>
          </p:txBody>
        </p:sp>
        <p:sp>
          <p:nvSpPr>
            <p:cNvPr id="659" name="優勢"/>
            <p:cNvSpPr txBox="1"/>
            <p:nvPr/>
          </p:nvSpPr>
          <p:spPr>
            <a:xfrm>
              <a:off x="204818" y="444043"/>
              <a:ext cx="988954" cy="5104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defRPr sz="2400">
                  <a:solidFill>
                    <a:srgbClr val="007E7B"/>
                  </a:solidFill>
                  <a:latin typeface="Microsoft Yahei"/>
                  <a:ea typeface="Microsoft Yahei"/>
                  <a:cs typeface="Microsoft Yahei"/>
                  <a:sym typeface="Microsoft Yahei"/>
                </a:defRPr>
              </a:lvl1pPr>
            </a:lstStyle>
            <a:p>
              <a:r>
                <a:t>優勢</a:t>
              </a:r>
            </a:p>
          </p:txBody>
        </p:sp>
      </p:grpSp>
      <p:grpSp>
        <p:nvGrpSpPr>
          <p:cNvPr id="663" name="Google Shape;439;p69"/>
          <p:cNvGrpSpPr/>
          <p:nvPr/>
        </p:nvGrpSpPr>
        <p:grpSpPr>
          <a:xfrm>
            <a:off x="1027858" y="4193221"/>
            <a:ext cx="1412978" cy="1908497"/>
            <a:chOff x="0" y="0"/>
            <a:chExt cx="1412977" cy="1908496"/>
          </a:xfrm>
        </p:grpSpPr>
        <p:sp>
          <p:nvSpPr>
            <p:cNvPr id="661" name="三角形"/>
            <p:cNvSpPr/>
            <p:nvPr/>
          </p:nvSpPr>
          <p:spPr>
            <a:xfrm rot="19803010">
              <a:off x="435816" y="8889"/>
              <a:ext cx="541344" cy="18907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10800"/>
                  </a:lnTo>
                  <a:lnTo>
                    <a:pt x="21600" y="0"/>
                  </a:lnTo>
                  <a:close/>
                </a:path>
              </a:pathLst>
            </a:custGeom>
            <a:solidFill>
              <a:srgbClr val="273775"/>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Impact"/>
                  <a:ea typeface="Impact"/>
                  <a:cs typeface="Impact"/>
                  <a:sym typeface="Impact"/>
                </a:defRPr>
              </a:pPr>
              <a:endParaRPr/>
            </a:p>
          </p:txBody>
        </p:sp>
        <p:sp>
          <p:nvSpPr>
            <p:cNvPr id="662" name="03"/>
            <p:cNvSpPr txBox="1"/>
            <p:nvPr/>
          </p:nvSpPr>
          <p:spPr>
            <a:xfrm rot="19803010">
              <a:off x="435816" y="770095"/>
              <a:ext cx="541342" cy="368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2400">
                  <a:solidFill>
                    <a:srgbClr val="FFFFFF"/>
                  </a:solidFill>
                  <a:latin typeface="Impact"/>
                  <a:ea typeface="Impact"/>
                  <a:cs typeface="Impact"/>
                  <a:sym typeface="Impact"/>
                </a:defRPr>
              </a:lvl1pPr>
            </a:lstStyle>
            <a:p>
              <a:r>
                <a:t>03</a:t>
              </a:r>
            </a:p>
          </p:txBody>
        </p:sp>
      </p:grpSp>
      <p:grpSp>
        <p:nvGrpSpPr>
          <p:cNvPr id="666" name="Google Shape;440;p69"/>
          <p:cNvGrpSpPr/>
          <p:nvPr/>
        </p:nvGrpSpPr>
        <p:grpSpPr>
          <a:xfrm>
            <a:off x="4835490" y="4171228"/>
            <a:ext cx="1414561" cy="1911248"/>
            <a:chOff x="0" y="0"/>
            <a:chExt cx="1414560" cy="1911246"/>
          </a:xfrm>
        </p:grpSpPr>
        <p:sp>
          <p:nvSpPr>
            <p:cNvPr id="664" name="三角形"/>
            <p:cNvSpPr/>
            <p:nvPr/>
          </p:nvSpPr>
          <p:spPr>
            <a:xfrm rot="1796990" flipH="1">
              <a:off x="436609" y="8677"/>
              <a:ext cx="541341" cy="18938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10800"/>
                  </a:lnTo>
                  <a:lnTo>
                    <a:pt x="21600" y="0"/>
                  </a:lnTo>
                  <a:close/>
                </a:path>
              </a:pathLst>
            </a:custGeom>
            <a:solidFill>
              <a:srgbClr val="273775"/>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Impact"/>
                  <a:ea typeface="Impact"/>
                  <a:cs typeface="Impact"/>
                  <a:sym typeface="Impact"/>
                </a:defRPr>
              </a:pPr>
              <a:endParaRPr/>
            </a:p>
          </p:txBody>
        </p:sp>
        <p:sp>
          <p:nvSpPr>
            <p:cNvPr id="665" name="02"/>
            <p:cNvSpPr txBox="1"/>
            <p:nvPr/>
          </p:nvSpPr>
          <p:spPr>
            <a:xfrm rot="1796990">
              <a:off x="436610" y="771470"/>
              <a:ext cx="541340" cy="368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2400">
                  <a:solidFill>
                    <a:srgbClr val="FFFFFF"/>
                  </a:solidFill>
                  <a:latin typeface="Impact"/>
                  <a:ea typeface="Impact"/>
                  <a:cs typeface="Impact"/>
                  <a:sym typeface="Impact"/>
                </a:defRPr>
              </a:lvl1pPr>
            </a:lstStyle>
            <a:p>
              <a:r>
                <a:t>02</a:t>
              </a:r>
            </a:p>
          </p:txBody>
        </p:sp>
      </p:grpSp>
      <p:grpSp>
        <p:nvGrpSpPr>
          <p:cNvPr id="669" name="Google Shape;441;p69"/>
          <p:cNvGrpSpPr/>
          <p:nvPr/>
        </p:nvGrpSpPr>
        <p:grpSpPr>
          <a:xfrm>
            <a:off x="2711463" y="1589087"/>
            <a:ext cx="1890718" cy="588963"/>
            <a:chOff x="146247" y="0"/>
            <a:chExt cx="1890716" cy="588962"/>
          </a:xfrm>
        </p:grpSpPr>
        <p:sp>
          <p:nvSpPr>
            <p:cNvPr id="667" name="三角形"/>
            <p:cNvSpPr/>
            <p:nvPr/>
          </p:nvSpPr>
          <p:spPr>
            <a:xfrm>
              <a:off x="146247" y="0"/>
              <a:ext cx="1890718" cy="539753"/>
            </a:xfrm>
            <a:prstGeom prst="triangle">
              <a:avLst/>
            </a:prstGeom>
            <a:solidFill>
              <a:srgbClr val="273775"/>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Impact"/>
                  <a:ea typeface="Impact"/>
                  <a:cs typeface="Impact"/>
                  <a:sym typeface="Impact"/>
                </a:defRPr>
              </a:pPr>
              <a:endParaRPr/>
            </a:p>
          </p:txBody>
        </p:sp>
        <p:sp>
          <p:nvSpPr>
            <p:cNvPr id="668" name="01"/>
            <p:cNvSpPr txBox="1"/>
            <p:nvPr/>
          </p:nvSpPr>
          <p:spPr>
            <a:xfrm>
              <a:off x="618925" y="220662"/>
              <a:ext cx="945360" cy="368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2400">
                  <a:solidFill>
                    <a:srgbClr val="FFFFFF"/>
                  </a:solidFill>
                  <a:latin typeface="Impact"/>
                  <a:ea typeface="Impact"/>
                  <a:cs typeface="Impact"/>
                  <a:sym typeface="Impact"/>
                </a:defRPr>
              </a:lvl1pPr>
            </a:lstStyle>
            <a:p>
              <a:r>
                <a:t>01</a:t>
              </a:r>
            </a:p>
          </p:txBody>
        </p:sp>
      </p:grpSp>
      <p:sp>
        <p:nvSpPr>
          <p:cNvPr id="670" name="Google Shape;442;p69"/>
          <p:cNvSpPr txBox="1"/>
          <p:nvPr/>
        </p:nvSpPr>
        <p:spPr>
          <a:xfrm>
            <a:off x="6381665" y="2020259"/>
            <a:ext cx="5484791" cy="337434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p>
            <a:pPr lvl="1" defTabSz="914400">
              <a:lnSpc>
                <a:spcPct val="150000"/>
              </a:lnSpc>
              <a:defRPr sz="2600" b="1">
                <a:solidFill>
                  <a:srgbClr val="273775"/>
                </a:solidFill>
                <a:latin typeface="Microsoft Yahei"/>
                <a:ea typeface="Microsoft Yahei"/>
                <a:cs typeface="Microsoft Yahei"/>
                <a:sym typeface="Microsoft Yahei"/>
              </a:defRPr>
            </a:pPr>
            <a:r>
              <a:t>我們所提出的方案針對以下特點</a:t>
            </a:r>
            <a:r>
              <a:rPr>
                <a:solidFill>
                  <a:srgbClr val="404040"/>
                </a:solidFill>
              </a:rPr>
              <a:t>：</a:t>
            </a:r>
          </a:p>
          <a:p>
            <a:pPr indent="1587" algn="just" defTabSz="914400">
              <a:lnSpc>
                <a:spcPct val="150000"/>
              </a:lnSpc>
              <a:defRPr sz="2100">
                <a:solidFill>
                  <a:srgbClr val="404040"/>
                </a:solidFill>
                <a:latin typeface="Microsoft Yahei"/>
                <a:ea typeface="Microsoft Yahei"/>
                <a:cs typeface="Microsoft Yahei"/>
                <a:sym typeface="Microsoft Yahei"/>
              </a:defRPr>
            </a:pPr>
            <a:r>
              <a:t>1-結合個人能力並統籌教育課程</a:t>
            </a:r>
          </a:p>
          <a:p>
            <a:pPr indent="1587" algn="just" defTabSz="914400">
              <a:lnSpc>
                <a:spcPct val="150000"/>
              </a:lnSpc>
              <a:defRPr sz="2100">
                <a:solidFill>
                  <a:srgbClr val="404040"/>
                </a:solidFill>
                <a:latin typeface="Microsoft Yahei"/>
                <a:ea typeface="Microsoft Yahei"/>
                <a:cs typeface="Microsoft Yahei"/>
                <a:sym typeface="Microsoft Yahei"/>
              </a:defRPr>
            </a:pPr>
            <a:r>
              <a:t>2-將教育議題生活化</a:t>
            </a:r>
          </a:p>
          <a:p>
            <a:pPr indent="1587" algn="just" defTabSz="914400">
              <a:lnSpc>
                <a:spcPct val="150000"/>
              </a:lnSpc>
              <a:defRPr sz="2100">
                <a:solidFill>
                  <a:srgbClr val="404040"/>
                </a:solidFill>
                <a:latin typeface="Microsoft Yahei"/>
                <a:ea typeface="Microsoft Yahei"/>
                <a:cs typeface="Microsoft Yahei"/>
                <a:sym typeface="Microsoft Yahei"/>
              </a:defRPr>
            </a:pPr>
            <a:r>
              <a:t>3-創造一個模板讓學生也能成為講師</a:t>
            </a:r>
          </a:p>
          <a:p>
            <a:pPr indent="1587" algn="just" defTabSz="914400">
              <a:lnSpc>
                <a:spcPct val="150000"/>
              </a:lnSpc>
              <a:defRPr sz="2100">
                <a:solidFill>
                  <a:srgbClr val="404040"/>
                </a:solidFill>
                <a:latin typeface="Microsoft Yahei"/>
                <a:ea typeface="Microsoft Yahei"/>
                <a:cs typeface="Microsoft Yahei"/>
                <a:sym typeface="Microsoft Yahei"/>
              </a:defRPr>
            </a:pPr>
            <a:r>
              <a:t>4-思考自己學習的意義為何</a:t>
            </a:r>
          </a:p>
          <a:p>
            <a:pPr indent="1587" algn="just" defTabSz="914400">
              <a:lnSpc>
                <a:spcPct val="150000"/>
              </a:lnSpc>
              <a:defRPr sz="2100">
                <a:solidFill>
                  <a:srgbClr val="404040"/>
                </a:solidFill>
                <a:latin typeface="Microsoft Yahei"/>
                <a:ea typeface="Microsoft Yahei"/>
                <a:cs typeface="Microsoft Yahei"/>
                <a:sym typeface="Microsoft Yahei"/>
              </a:defRPr>
            </a:pPr>
            <a:r>
              <a:t>5-學習團隊合作的能力</a:t>
            </a:r>
          </a:p>
        </p:txBody>
      </p:sp>
      <p:sp>
        <p:nvSpPr>
          <p:cNvPr id="671" name="文字方塊 1"/>
          <p:cNvSpPr txBox="1"/>
          <p:nvPr/>
        </p:nvSpPr>
        <p:spPr>
          <a:xfrm rot="18290334">
            <a:off x="4000035" y="4504895"/>
            <a:ext cx="1672510" cy="4470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000">
                <a:solidFill>
                  <a:srgbClr val="7F7F7F"/>
                </a:solidFill>
                <a:latin typeface="Arial"/>
                <a:ea typeface="Arial"/>
                <a:cs typeface="Arial"/>
                <a:sym typeface="Arial"/>
              </a:defRPr>
            </a:lvl1pPr>
          </a:lstStyle>
          <a:p>
            <a:r>
              <a:t>課堂多方互動</a:t>
            </a:r>
          </a:p>
        </p:txBody>
      </p:sp>
      <p:sp>
        <p:nvSpPr>
          <p:cNvPr id="672" name="文字方塊 15"/>
          <p:cNvSpPr txBox="1"/>
          <p:nvPr/>
        </p:nvSpPr>
        <p:spPr>
          <a:xfrm rot="3241626">
            <a:off x="1638661" y="4327094"/>
            <a:ext cx="1672510" cy="8026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000">
                <a:solidFill>
                  <a:srgbClr val="7F7F7F"/>
                </a:solidFill>
                <a:latin typeface="Arial"/>
                <a:ea typeface="Arial"/>
                <a:cs typeface="Arial"/>
                <a:sym typeface="Arial"/>
              </a:defRPr>
            </a:lvl1pPr>
          </a:lstStyle>
          <a:p>
            <a:r>
              <a:t>提升學生關心重要議題</a:t>
            </a:r>
          </a:p>
        </p:txBody>
      </p:sp>
      <p:sp>
        <p:nvSpPr>
          <p:cNvPr id="673" name="Google Shape;809;p86"/>
          <p:cNvSpPr txBox="1"/>
          <p:nvPr/>
        </p:nvSpPr>
        <p:spPr>
          <a:xfrm>
            <a:off x="695140" y="377845"/>
            <a:ext cx="5295114"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研究各項可行政策-現行政策分析</a:t>
            </a: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Google Shape;544;p74"/>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76" name="Google Shape;545;p74"/>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77" name="Google Shape;546;p74"/>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grpSp>
        <p:nvGrpSpPr>
          <p:cNvPr id="680" name="Google Shape;552;p74"/>
          <p:cNvGrpSpPr/>
          <p:nvPr/>
        </p:nvGrpSpPr>
        <p:grpSpPr>
          <a:xfrm>
            <a:off x="1151547" y="4540613"/>
            <a:ext cx="2228854" cy="599399"/>
            <a:chOff x="0" y="0"/>
            <a:chExt cx="2228853" cy="599398"/>
          </a:xfrm>
        </p:grpSpPr>
        <p:sp>
          <p:nvSpPr>
            <p:cNvPr id="678" name="矩形"/>
            <p:cNvSpPr/>
            <p:nvPr/>
          </p:nvSpPr>
          <p:spPr>
            <a:xfrm>
              <a:off x="0" y="-1"/>
              <a:ext cx="2228854" cy="522292"/>
            </a:xfrm>
            <a:prstGeom prst="rect">
              <a:avLst/>
            </a:prstGeom>
            <a:solidFill>
              <a:srgbClr val="273775"/>
            </a:solidFill>
            <a:ln w="12700" cap="flat">
              <a:noFill/>
              <a:miter lim="400000"/>
            </a:ln>
            <a:effectLst/>
          </p:spPr>
          <p:txBody>
            <a:bodyPr wrap="square" lIns="45718" tIns="45718" rIns="45718" bIns="45718" numCol="1" anchor="t">
              <a:noAutofit/>
            </a:bodyPr>
            <a:lstStyle/>
            <a:p>
              <a:pPr algn="ctr" defTabSz="914400">
                <a:defRPr sz="1400">
                  <a:latin typeface="Arial"/>
                  <a:ea typeface="Arial"/>
                  <a:cs typeface="Arial"/>
                  <a:sym typeface="Arial"/>
                </a:defRPr>
              </a:pPr>
              <a:endParaRPr/>
            </a:p>
          </p:txBody>
        </p:sp>
        <p:sp>
          <p:nvSpPr>
            <p:cNvPr id="679" name="目標"/>
            <p:cNvSpPr txBox="1"/>
            <p:nvPr/>
          </p:nvSpPr>
          <p:spPr>
            <a:xfrm>
              <a:off x="0" y="0"/>
              <a:ext cx="2228854" cy="599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lgn="ctr" defTabSz="914400">
                <a:defRPr sz="2800" b="1">
                  <a:solidFill>
                    <a:srgbClr val="FFFFFF"/>
                  </a:solidFill>
                  <a:latin typeface="Microsoft Yahei"/>
                  <a:ea typeface="Microsoft Yahei"/>
                  <a:cs typeface="Microsoft Yahei"/>
                  <a:sym typeface="Microsoft Yahei"/>
                </a:defRPr>
              </a:lvl1pPr>
            </a:lstStyle>
            <a:p>
              <a:r>
                <a:t>目標</a:t>
              </a:r>
            </a:p>
          </p:txBody>
        </p:sp>
      </p:grpSp>
      <p:sp>
        <p:nvSpPr>
          <p:cNvPr id="681" name="Google Shape;809;p86"/>
          <p:cNvSpPr txBox="1"/>
          <p:nvPr/>
        </p:nvSpPr>
        <p:spPr>
          <a:xfrm>
            <a:off x="695140" y="368512"/>
            <a:ext cx="5295114"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研究各項可行政策-現行政策分析</a:t>
            </a:r>
          </a:p>
        </p:txBody>
      </p:sp>
      <p:sp>
        <p:nvSpPr>
          <p:cNvPr id="682" name="矩形 4"/>
          <p:cNvSpPr txBox="1"/>
          <p:nvPr/>
        </p:nvSpPr>
        <p:spPr>
          <a:xfrm>
            <a:off x="1296509" y="1075317"/>
            <a:ext cx="1729737" cy="662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defTabSz="914400">
              <a:defRPr sz="32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尋找問題</a:t>
            </a:r>
          </a:p>
        </p:txBody>
      </p:sp>
      <p:sp>
        <p:nvSpPr>
          <p:cNvPr id="683" name="矩形 16"/>
          <p:cNvSpPr txBox="1"/>
          <p:nvPr/>
        </p:nvSpPr>
        <p:spPr>
          <a:xfrm>
            <a:off x="6486842" y="1012556"/>
            <a:ext cx="1729737" cy="662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defTabSz="914400">
              <a:defRPr sz="32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解決問題</a:t>
            </a:r>
          </a:p>
        </p:txBody>
      </p:sp>
      <p:sp>
        <p:nvSpPr>
          <p:cNvPr id="684" name="矩形 17"/>
          <p:cNvSpPr txBox="1"/>
          <p:nvPr/>
        </p:nvSpPr>
        <p:spPr>
          <a:xfrm>
            <a:off x="3872224" y="1024950"/>
            <a:ext cx="1729737" cy="662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defTabSz="914400">
              <a:defRPr sz="32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思考問題</a:t>
            </a:r>
          </a:p>
        </p:txBody>
      </p:sp>
      <p:sp>
        <p:nvSpPr>
          <p:cNvPr id="685" name="矩形 18"/>
          <p:cNvSpPr txBox="1"/>
          <p:nvPr/>
        </p:nvSpPr>
        <p:spPr>
          <a:xfrm>
            <a:off x="9216918" y="1024950"/>
            <a:ext cx="1729737" cy="662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defTabSz="914400">
              <a:defRPr sz="3200">
                <a:solidFill>
                  <a:srgbClr val="5B9BD5"/>
                </a:solidFill>
                <a:effectLst>
                  <a:outerShdw blurRad="38100" dist="25400" dir="5400000" rotWithShape="0">
                    <a:srgbClr val="6E747A">
                      <a:alpha val="43000"/>
                    </a:srgbClr>
                  </a:outerShdw>
                </a:effectLst>
                <a:latin typeface="Arial"/>
                <a:ea typeface="Arial"/>
                <a:cs typeface="Arial"/>
                <a:sym typeface="Arial"/>
              </a:defRPr>
            </a:lvl1pPr>
          </a:lstStyle>
          <a:p>
            <a:r>
              <a:t>達成共識</a:t>
            </a:r>
          </a:p>
        </p:txBody>
      </p:sp>
      <p:pic>
        <p:nvPicPr>
          <p:cNvPr id="686" name="Picture 2" descr="Picture 2"/>
          <p:cNvPicPr>
            <a:picLocks noChangeAspect="1"/>
          </p:cNvPicPr>
          <p:nvPr/>
        </p:nvPicPr>
        <p:blipFill>
          <a:blip r:embed="rId2">
            <a:extLst/>
          </a:blip>
          <a:stretch>
            <a:fillRect/>
          </a:stretch>
        </p:blipFill>
        <p:spPr>
          <a:xfrm>
            <a:off x="3672025" y="1907748"/>
            <a:ext cx="2143128" cy="2143128"/>
          </a:xfrm>
          <a:prstGeom prst="rect">
            <a:avLst/>
          </a:prstGeom>
          <a:ln w="12700">
            <a:miter lim="400000"/>
          </a:ln>
        </p:spPr>
      </p:pic>
      <p:pic>
        <p:nvPicPr>
          <p:cNvPr id="687" name="圖片 1" descr="圖片 1"/>
          <p:cNvPicPr>
            <a:picLocks noChangeAspect="1"/>
          </p:cNvPicPr>
          <p:nvPr/>
        </p:nvPicPr>
        <p:blipFill>
          <a:blip r:embed="rId3">
            <a:extLst/>
          </a:blip>
          <a:srcRect b="5798"/>
          <a:stretch>
            <a:fillRect/>
          </a:stretch>
        </p:blipFill>
        <p:spPr>
          <a:xfrm>
            <a:off x="1248308" y="1820617"/>
            <a:ext cx="1800226" cy="2221158"/>
          </a:xfrm>
          <a:prstGeom prst="rect">
            <a:avLst/>
          </a:prstGeom>
          <a:ln w="12700">
            <a:miter lim="400000"/>
          </a:ln>
        </p:spPr>
      </p:pic>
      <p:pic>
        <p:nvPicPr>
          <p:cNvPr id="688" name="圖片 3" descr="圖片 3"/>
          <p:cNvPicPr>
            <a:picLocks noChangeAspect="1"/>
          </p:cNvPicPr>
          <p:nvPr/>
        </p:nvPicPr>
        <p:blipFill>
          <a:blip r:embed="rId4">
            <a:extLst/>
          </a:blip>
          <a:stretch>
            <a:fillRect/>
          </a:stretch>
        </p:blipFill>
        <p:spPr>
          <a:xfrm>
            <a:off x="6438643" y="1898650"/>
            <a:ext cx="1952627" cy="2143125"/>
          </a:xfrm>
          <a:prstGeom prst="rect">
            <a:avLst/>
          </a:prstGeom>
          <a:ln w="12700">
            <a:miter lim="400000"/>
          </a:ln>
        </p:spPr>
      </p:pic>
      <p:pic>
        <p:nvPicPr>
          <p:cNvPr id="689" name="Picture 4" descr="Picture 4"/>
          <p:cNvPicPr>
            <a:picLocks/>
          </p:cNvPicPr>
          <p:nvPr/>
        </p:nvPicPr>
        <p:blipFill>
          <a:blip r:embed="rId5">
            <a:extLst/>
          </a:blip>
          <a:stretch>
            <a:fillRect/>
          </a:stretch>
        </p:blipFill>
        <p:spPr>
          <a:xfrm>
            <a:off x="8627757" y="1898650"/>
            <a:ext cx="2908066" cy="2357890"/>
          </a:xfrm>
          <a:prstGeom prst="rect">
            <a:avLst/>
          </a:prstGeom>
          <a:ln w="12700">
            <a:miter lim="400000"/>
          </a:ln>
        </p:spPr>
      </p:pic>
      <p:sp>
        <p:nvSpPr>
          <p:cNvPr id="690" name="思辨能力、問題意識、團隊合作、翻轉教學"/>
          <p:cNvSpPr txBox="1"/>
          <p:nvPr/>
        </p:nvSpPr>
        <p:spPr>
          <a:xfrm>
            <a:off x="1115465" y="5380937"/>
            <a:ext cx="6518304" cy="5613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marL="140367" indent="-140367" algn="just" defTabSz="914400">
              <a:lnSpc>
                <a:spcPct val="150000"/>
              </a:lnSpc>
              <a:buSzPct val="100000"/>
              <a:buChar char="•"/>
              <a:defRPr sz="2600">
                <a:latin typeface="Arial"/>
                <a:ea typeface="Arial"/>
                <a:cs typeface="Arial"/>
                <a:sym typeface="Arial"/>
              </a:defRPr>
            </a:lvl1pPr>
          </a:lstStyle>
          <a:p>
            <a:r>
              <a:t>思辨能力、問題意識、團隊合作、翻轉教學</a:t>
            </a: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文本占位符 4"/>
          <p:cNvSpPr txBox="1">
            <a:spLocks noGrp="1"/>
          </p:cNvSpPr>
          <p:nvPr>
            <p:ph type="body" sz="quarter" idx="1"/>
          </p:nvPr>
        </p:nvSpPr>
        <p:spPr>
          <a:xfrm>
            <a:off x="4999830" y="2289197"/>
            <a:ext cx="2192341" cy="923333"/>
          </a:xfrm>
          <a:prstGeom prst="rect">
            <a:avLst/>
          </a:prstGeom>
        </p:spPr>
        <p:txBody>
          <a:bodyPr/>
          <a:lstStyle>
            <a:lvl1pPr defTabSz="722376">
              <a:spcBef>
                <a:spcPts val="700"/>
              </a:spcBef>
              <a:defRPr sz="3900"/>
            </a:lvl1pPr>
          </a:lstStyle>
          <a:p>
            <a:r>
              <a:t>步驟三</a:t>
            </a:r>
          </a:p>
        </p:txBody>
      </p:sp>
      <p:sp>
        <p:nvSpPr>
          <p:cNvPr id="693" name="文本占位符 6"/>
          <p:cNvSpPr>
            <a:spLocks noGrp="1"/>
          </p:cNvSpPr>
          <p:nvPr>
            <p:ph type="body" idx="13"/>
          </p:nvPr>
        </p:nvSpPr>
        <p:spPr>
          <a:xfrm>
            <a:off x="3821984" y="4137328"/>
            <a:ext cx="4732081" cy="923333"/>
          </a:xfrm>
          <a:prstGeom prst="rect">
            <a:avLst/>
          </a:prstGeom>
          <a:extLst>
            <a:ext uri="{C572A759-6A51-4108-AA02-DFA0A04FC94B}">
              <ma14:wrappingTextBoxFlag xmlns="" xmlns:ma14="http://schemas.microsoft.com/office/mac/drawingml/2011/main" val="1"/>
            </a:ext>
          </a:extLst>
        </p:spPr>
        <p:txBody>
          <a:bodyPr/>
          <a:lstStyle>
            <a:lvl1pPr marL="0" indent="0" defTabSz="411469">
              <a:spcBef>
                <a:spcPts val="400"/>
              </a:spcBef>
              <a:buSzTx/>
              <a:buNone/>
              <a:defRPr sz="4400" b="1">
                <a:solidFill>
                  <a:schemeClr val="accent2"/>
                </a:solidFill>
              </a:defRPr>
            </a:lvl1pPr>
          </a:lstStyle>
          <a:p>
            <a:r>
              <a:rPr dirty="0" err="1"/>
              <a:t>提出我方解決方案</a:t>
            </a:r>
            <a:endParaRPr dirty="0"/>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7" name="群組"/>
          <p:cNvGrpSpPr/>
          <p:nvPr/>
        </p:nvGrpSpPr>
        <p:grpSpPr>
          <a:xfrm>
            <a:off x="0" y="0"/>
            <a:ext cx="12192000" cy="6858000"/>
            <a:chOff x="0" y="0"/>
            <a:chExt cx="12192000" cy="6858000"/>
          </a:xfrm>
        </p:grpSpPr>
        <p:pic>
          <p:nvPicPr>
            <p:cNvPr id="695"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pic>
          <p:nvPicPr>
            <p:cNvPr id="696"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cap="flat">
              <a:noFill/>
              <a:miter lim="400000"/>
            </a:ln>
            <a:effectLst/>
          </p:spPr>
        </p:pic>
      </p:grpSp>
      <p:sp>
        <p:nvSpPr>
          <p:cNvPr id="698" name="文本框 53"/>
          <p:cNvSpPr txBox="1"/>
          <p:nvPr/>
        </p:nvSpPr>
        <p:spPr>
          <a:xfrm>
            <a:off x="4379748" y="4221605"/>
            <a:ext cx="1445958" cy="6502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3100" b="1">
                <a:solidFill>
                  <a:schemeClr val="accent2"/>
                </a:solidFill>
                <a:latin typeface="Calibri"/>
                <a:ea typeface="Calibri"/>
                <a:cs typeface="Calibri"/>
                <a:sym typeface="Calibri"/>
              </a:defRPr>
            </a:lvl1pPr>
          </a:lstStyle>
          <a:p>
            <a:r>
              <a:t>大學週</a:t>
            </a:r>
          </a:p>
        </p:txBody>
      </p:sp>
      <p:grpSp>
        <p:nvGrpSpPr>
          <p:cNvPr id="701" name="椭圆形标注 8"/>
          <p:cNvGrpSpPr/>
          <p:nvPr/>
        </p:nvGrpSpPr>
        <p:grpSpPr>
          <a:xfrm>
            <a:off x="4474075" y="2408209"/>
            <a:ext cx="1257304" cy="1238255"/>
            <a:chOff x="0" y="0"/>
            <a:chExt cx="1257303" cy="1238253"/>
          </a:xfrm>
        </p:grpSpPr>
        <p:sp>
          <p:nvSpPr>
            <p:cNvPr id="699" name="泡泡引言框"/>
            <p:cNvSpPr/>
            <p:nvPr/>
          </p:nvSpPr>
          <p:spPr>
            <a:xfrm>
              <a:off x="0" y="-1"/>
              <a:ext cx="1257304" cy="1238255"/>
            </a:xfrm>
            <a:prstGeom prst="wedgeEllipseCallout">
              <a:avLst>
                <a:gd name="adj1" fmla="val -2651"/>
                <a:gd name="adj2" fmla="val 65577"/>
              </a:avLst>
            </a:prstGeom>
            <a:solidFill>
              <a:schemeClr val="accent1"/>
            </a:solidFill>
            <a:ln w="12700" cap="flat">
              <a:noFill/>
              <a:miter lim="400000"/>
            </a:ln>
            <a:effectLst/>
          </p:spPr>
          <p:txBody>
            <a:bodyPr wrap="square" lIns="45718" tIns="45718" rIns="45718" bIns="45718" numCol="1" anchor="ctr">
              <a:noAutofit/>
            </a:bodyPr>
            <a:lstStyle/>
            <a:p>
              <a:pPr algn="ctr" defTabSz="914400">
                <a:defRPr sz="2400" b="1">
                  <a:solidFill>
                    <a:srgbClr val="FFFFFF"/>
                  </a:solidFill>
                  <a:latin typeface="Calibri"/>
                  <a:ea typeface="Calibri"/>
                  <a:cs typeface="Calibri"/>
                  <a:sym typeface="Calibri"/>
                </a:defRPr>
              </a:pPr>
              <a:endParaRPr/>
            </a:p>
          </p:txBody>
        </p:sp>
        <p:sp>
          <p:nvSpPr>
            <p:cNvPr id="700" name="02"/>
            <p:cNvSpPr txBox="1"/>
            <p:nvPr/>
          </p:nvSpPr>
          <p:spPr>
            <a:xfrm>
              <a:off x="184126" y="344805"/>
              <a:ext cx="889051" cy="5486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defTabSz="914400">
                <a:defRPr sz="3100" b="1">
                  <a:solidFill>
                    <a:srgbClr val="FFFFFF"/>
                  </a:solidFill>
                  <a:latin typeface="Calibri"/>
                  <a:ea typeface="Calibri"/>
                  <a:cs typeface="Calibri"/>
                  <a:sym typeface="Calibri"/>
                </a:defRPr>
              </a:lvl1pPr>
            </a:lstStyle>
            <a:p>
              <a:r>
                <a:t>01</a:t>
              </a:r>
            </a:p>
          </p:txBody>
        </p:sp>
      </p:grpSp>
      <p:grpSp>
        <p:nvGrpSpPr>
          <p:cNvPr id="704" name="群組"/>
          <p:cNvGrpSpPr/>
          <p:nvPr/>
        </p:nvGrpSpPr>
        <p:grpSpPr>
          <a:xfrm>
            <a:off x="6732630" y="2408209"/>
            <a:ext cx="1257304" cy="1238255"/>
            <a:chOff x="0" y="0"/>
            <a:chExt cx="1257303" cy="1238253"/>
          </a:xfrm>
        </p:grpSpPr>
        <p:sp>
          <p:nvSpPr>
            <p:cNvPr id="702" name="泡泡引言框"/>
            <p:cNvSpPr/>
            <p:nvPr/>
          </p:nvSpPr>
          <p:spPr>
            <a:xfrm>
              <a:off x="0" y="-1"/>
              <a:ext cx="1257304" cy="1238255"/>
            </a:xfrm>
            <a:prstGeom prst="wedgeEllipseCallout">
              <a:avLst>
                <a:gd name="adj1" fmla="val -2651"/>
                <a:gd name="adj2" fmla="val 65577"/>
              </a:avLst>
            </a:prstGeom>
            <a:solidFill>
              <a:schemeClr val="accent5"/>
            </a:solidFill>
            <a:ln w="12700" cap="flat">
              <a:noFill/>
              <a:miter lim="400000"/>
            </a:ln>
            <a:effectLst/>
          </p:spPr>
          <p:txBody>
            <a:bodyPr wrap="square" lIns="45718" tIns="45718" rIns="45718" bIns="45718" numCol="1" anchor="ctr">
              <a:noAutofit/>
            </a:bodyPr>
            <a:lstStyle/>
            <a:p>
              <a:pPr algn="ctr" defTabSz="914400">
                <a:defRPr sz="2400" b="1">
                  <a:solidFill>
                    <a:srgbClr val="FFFFFF"/>
                  </a:solidFill>
                  <a:latin typeface="Calibri"/>
                  <a:ea typeface="Calibri"/>
                  <a:cs typeface="Calibri"/>
                  <a:sym typeface="Calibri"/>
                </a:defRPr>
              </a:pPr>
              <a:endParaRPr/>
            </a:p>
          </p:txBody>
        </p:sp>
        <p:sp>
          <p:nvSpPr>
            <p:cNvPr id="703" name="文本框 12"/>
            <p:cNvSpPr txBox="1"/>
            <p:nvPr/>
          </p:nvSpPr>
          <p:spPr>
            <a:xfrm>
              <a:off x="252412" y="315832"/>
              <a:ext cx="752479" cy="56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3200" b="1">
                  <a:solidFill>
                    <a:srgbClr val="FFFFFF"/>
                  </a:solidFill>
                  <a:latin typeface="Calibri"/>
                  <a:ea typeface="Calibri"/>
                  <a:cs typeface="Calibri"/>
                  <a:sym typeface="Calibri"/>
                </a:defRPr>
              </a:lvl1pPr>
            </a:lstStyle>
            <a:p>
              <a:r>
                <a:t>02</a:t>
              </a:r>
            </a:p>
          </p:txBody>
        </p:sp>
      </p:grpSp>
      <p:sp>
        <p:nvSpPr>
          <p:cNvPr id="705" name="文本框 53"/>
          <p:cNvSpPr txBox="1"/>
          <p:nvPr/>
        </p:nvSpPr>
        <p:spPr>
          <a:xfrm>
            <a:off x="6402598" y="4221605"/>
            <a:ext cx="1917368" cy="6502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3100" b="1">
                <a:solidFill>
                  <a:schemeClr val="accent2"/>
                </a:solidFill>
                <a:latin typeface="Calibri"/>
                <a:ea typeface="Calibri"/>
                <a:cs typeface="Calibri"/>
                <a:sym typeface="Calibri"/>
              </a:defRPr>
            </a:lvl1pPr>
          </a:lstStyle>
          <a:p>
            <a:r>
              <a:t>校園沙龍</a:t>
            </a:r>
          </a:p>
        </p:txBody>
      </p:sp>
      <p:sp>
        <p:nvSpPr>
          <p:cNvPr id="706" name="文本占位符 1"/>
          <p:cNvSpPr txBox="1">
            <a:spLocks noGrp="1"/>
          </p:cNvSpPr>
          <p:nvPr>
            <p:ph type="body" sz="quarter" idx="1"/>
          </p:nvPr>
        </p:nvSpPr>
        <p:spPr>
          <a:xfrm>
            <a:off x="918778" y="652222"/>
            <a:ext cx="3643482" cy="773094"/>
          </a:xfrm>
          <a:prstGeom prst="rect">
            <a:avLst/>
          </a:prstGeom>
        </p:spPr>
        <p:txBody>
          <a:bodyPr/>
          <a:lstStyle>
            <a:lvl1pPr defTabSz="466344">
              <a:spcBef>
                <a:spcPts val="500"/>
              </a:spcBef>
              <a:defRPr>
                <a:latin typeface="微软雅黑"/>
                <a:ea typeface="微软雅黑"/>
                <a:cs typeface="微软雅黑"/>
                <a:sym typeface="微软雅黑"/>
              </a:defRPr>
            </a:lvl1pPr>
          </a:lstStyle>
          <a:p>
            <a:r>
              <a:t>步驟三 提出我方解決方案</a:t>
            </a:r>
          </a:p>
        </p:txBody>
      </p:sp>
      <p:grpSp>
        <p:nvGrpSpPr>
          <p:cNvPr id="710" name="群組"/>
          <p:cNvGrpSpPr/>
          <p:nvPr/>
        </p:nvGrpSpPr>
        <p:grpSpPr>
          <a:xfrm>
            <a:off x="441417" y="588304"/>
            <a:ext cx="361951" cy="595316"/>
            <a:chOff x="0" y="0"/>
            <a:chExt cx="361950" cy="595315"/>
          </a:xfrm>
        </p:grpSpPr>
        <p:sp>
          <p:nvSpPr>
            <p:cNvPr id="707" name="Google Shape;447;p70"/>
            <p:cNvSpPr/>
            <p:nvPr/>
          </p:nvSpPr>
          <p:spPr>
            <a:xfrm>
              <a:off x="0" y="0"/>
              <a:ext cx="101602" cy="595316"/>
            </a:xfrm>
            <a:prstGeom prst="rect">
              <a:avLst/>
            </a:prstGeom>
            <a:solidFill>
              <a:srgbClr val="273775"/>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708" name="Google Shape;448;p70"/>
            <p:cNvSpPr/>
            <p:nvPr/>
          </p:nvSpPr>
          <p:spPr>
            <a:xfrm>
              <a:off x="130174" y="0"/>
              <a:ext cx="101603" cy="595316"/>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709" name="Google Shape;449;p70"/>
            <p:cNvSpPr/>
            <p:nvPr/>
          </p:nvSpPr>
          <p:spPr>
            <a:xfrm>
              <a:off x="260348" y="0"/>
              <a:ext cx="101603" cy="595316"/>
            </a:xfrm>
            <a:prstGeom prst="rect">
              <a:avLst/>
            </a:prstGeom>
            <a:solidFill>
              <a:srgbClr val="87B2D1"/>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4" name="群組"/>
          <p:cNvGrpSpPr/>
          <p:nvPr/>
        </p:nvGrpSpPr>
        <p:grpSpPr>
          <a:xfrm>
            <a:off x="0" y="0"/>
            <a:ext cx="12192000" cy="6858000"/>
            <a:chOff x="0" y="0"/>
            <a:chExt cx="12192000" cy="6858000"/>
          </a:xfrm>
        </p:grpSpPr>
        <p:pic>
          <p:nvPicPr>
            <p:cNvPr id="712"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pic>
          <p:nvPicPr>
            <p:cNvPr id="713"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cap="flat">
              <a:noFill/>
              <a:miter lim="400000"/>
            </a:ln>
            <a:effectLst/>
          </p:spPr>
        </p:pic>
      </p:grpSp>
      <p:sp>
        <p:nvSpPr>
          <p:cNvPr id="715" name="文本框 53"/>
          <p:cNvSpPr txBox="1"/>
          <p:nvPr/>
        </p:nvSpPr>
        <p:spPr>
          <a:xfrm>
            <a:off x="2689051" y="847531"/>
            <a:ext cx="1218901" cy="5994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800" b="1">
                <a:solidFill>
                  <a:schemeClr val="accent2"/>
                </a:solidFill>
                <a:latin typeface="Calibri"/>
                <a:ea typeface="Calibri"/>
                <a:cs typeface="Calibri"/>
                <a:sym typeface="Calibri"/>
              </a:defRPr>
            </a:lvl1pPr>
          </a:lstStyle>
          <a:p>
            <a:r>
              <a:t>大學週</a:t>
            </a:r>
          </a:p>
        </p:txBody>
      </p:sp>
      <p:grpSp>
        <p:nvGrpSpPr>
          <p:cNvPr id="718" name="矩形 4"/>
          <p:cNvGrpSpPr/>
          <p:nvPr/>
        </p:nvGrpSpPr>
        <p:grpSpPr>
          <a:xfrm>
            <a:off x="1137287" y="607011"/>
            <a:ext cx="1080484" cy="1080483"/>
            <a:chOff x="-1" y="-1"/>
            <a:chExt cx="1080482" cy="1080482"/>
          </a:xfrm>
        </p:grpSpPr>
        <p:sp>
          <p:nvSpPr>
            <p:cNvPr id="716" name="正方形"/>
            <p:cNvSpPr/>
            <p:nvPr/>
          </p:nvSpPr>
          <p:spPr>
            <a:xfrm>
              <a:off x="-2" y="-2"/>
              <a:ext cx="1080483" cy="1080483"/>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defTabSz="914400">
                <a:defRPr sz="3200" b="1">
                  <a:solidFill>
                    <a:srgbClr val="FFFFFF"/>
                  </a:solidFill>
                  <a:latin typeface="Calibri"/>
                  <a:ea typeface="Calibri"/>
                  <a:cs typeface="Calibri"/>
                  <a:sym typeface="Calibri"/>
                </a:defRPr>
              </a:pPr>
              <a:endParaRPr/>
            </a:p>
          </p:txBody>
        </p:sp>
        <p:sp>
          <p:nvSpPr>
            <p:cNvPr id="717" name="01"/>
            <p:cNvSpPr txBox="1"/>
            <p:nvPr/>
          </p:nvSpPr>
          <p:spPr>
            <a:xfrm>
              <a:off x="-2" y="259570"/>
              <a:ext cx="1080483" cy="56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defTabSz="914400">
                <a:defRPr sz="3200" b="1">
                  <a:solidFill>
                    <a:srgbClr val="FFFFFF"/>
                  </a:solidFill>
                  <a:latin typeface="Calibri"/>
                  <a:ea typeface="Calibri"/>
                  <a:cs typeface="Calibri"/>
                  <a:sym typeface="Calibri"/>
                </a:defRPr>
              </a:lvl1pPr>
            </a:lstStyle>
            <a:p>
              <a:r>
                <a:t>01</a:t>
              </a:r>
            </a:p>
          </p:txBody>
        </p:sp>
      </p:grpSp>
      <p:sp>
        <p:nvSpPr>
          <p:cNvPr id="719" name="現下高中生對於大學的理解，多透過師長、補習班引導，未免淪於偏頗。…"/>
          <p:cNvSpPr txBox="1"/>
          <p:nvPr/>
        </p:nvSpPr>
        <p:spPr>
          <a:xfrm>
            <a:off x="772090" y="2167081"/>
            <a:ext cx="10952609" cy="9296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400">
                <a:latin typeface="Calibri"/>
                <a:ea typeface="Calibri"/>
                <a:cs typeface="Calibri"/>
                <a:sym typeface="Calibri"/>
              </a:defRPr>
            </a:pPr>
            <a:r>
              <a:t>現下高中生對於大學的理解，多透過師長、補習班引導，未免淪於偏頗。</a:t>
            </a:r>
          </a:p>
          <a:p>
            <a:pPr marL="180472" indent="-180472">
              <a:buSzPct val="100000"/>
              <a:buChar char="•"/>
              <a:defRPr sz="2400">
                <a:latin typeface="Calibri"/>
                <a:ea typeface="Calibri"/>
                <a:cs typeface="Calibri"/>
                <a:sym typeface="Calibri"/>
              </a:defRPr>
            </a:pPr>
            <a:r>
              <a:t>現行制度下，高中生因並無機會直接體驗大學生活，造成上大學後不適應現象。</a:t>
            </a:r>
          </a:p>
        </p:txBody>
      </p:sp>
      <p:sp>
        <p:nvSpPr>
          <p:cNvPr id="720" name="➞親身探知"/>
          <p:cNvSpPr txBox="1"/>
          <p:nvPr/>
        </p:nvSpPr>
        <p:spPr>
          <a:xfrm>
            <a:off x="932891" y="4139889"/>
            <a:ext cx="6105490" cy="9169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defRPr sz="4600">
                <a:latin typeface="Calibri"/>
                <a:ea typeface="Calibri"/>
                <a:cs typeface="Calibri"/>
                <a:sym typeface="Calibri"/>
              </a:defRPr>
            </a:lvl1pPr>
          </a:lstStyle>
          <a:p>
            <a:r>
              <a:t>➞親身探知，自主學習</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 grpId="1"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4" name="群組"/>
          <p:cNvGrpSpPr/>
          <p:nvPr/>
        </p:nvGrpSpPr>
        <p:grpSpPr>
          <a:xfrm>
            <a:off x="0" y="6805"/>
            <a:ext cx="12192000" cy="6858000"/>
            <a:chOff x="0" y="0"/>
            <a:chExt cx="12192000" cy="6858000"/>
          </a:xfrm>
        </p:grpSpPr>
        <p:pic>
          <p:nvPicPr>
            <p:cNvPr id="722"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pic>
          <p:nvPicPr>
            <p:cNvPr id="723"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cap="flat">
              <a:noFill/>
              <a:miter lim="400000"/>
            </a:ln>
            <a:effectLst/>
          </p:spPr>
        </p:pic>
      </p:grpSp>
      <p:sp>
        <p:nvSpPr>
          <p:cNvPr id="725" name="文本框 53"/>
          <p:cNvSpPr txBox="1"/>
          <p:nvPr/>
        </p:nvSpPr>
        <p:spPr>
          <a:xfrm>
            <a:off x="2689051" y="847531"/>
            <a:ext cx="1218901" cy="5994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800" b="1">
                <a:solidFill>
                  <a:schemeClr val="accent2"/>
                </a:solidFill>
                <a:latin typeface="Calibri"/>
                <a:ea typeface="Calibri"/>
                <a:cs typeface="Calibri"/>
                <a:sym typeface="Calibri"/>
              </a:defRPr>
            </a:lvl1pPr>
          </a:lstStyle>
          <a:p>
            <a:r>
              <a:t>大學週</a:t>
            </a:r>
          </a:p>
        </p:txBody>
      </p:sp>
      <p:grpSp>
        <p:nvGrpSpPr>
          <p:cNvPr id="728" name="優點"/>
          <p:cNvGrpSpPr/>
          <p:nvPr/>
        </p:nvGrpSpPr>
        <p:grpSpPr>
          <a:xfrm>
            <a:off x="1512425" y="2818764"/>
            <a:ext cx="2169621" cy="548644"/>
            <a:chOff x="0" y="0"/>
            <a:chExt cx="2169619" cy="548642"/>
          </a:xfrm>
        </p:grpSpPr>
        <p:sp>
          <p:nvSpPr>
            <p:cNvPr id="726" name="圓角矩形"/>
            <p:cNvSpPr/>
            <p:nvPr/>
          </p:nvSpPr>
          <p:spPr>
            <a:xfrm>
              <a:off x="0" y="0"/>
              <a:ext cx="2169620" cy="548643"/>
            </a:xfrm>
            <a:prstGeom prst="roundRect">
              <a:avLst>
                <a:gd name="adj" fmla="val 19958"/>
              </a:avLst>
            </a:prstGeom>
            <a:solidFill>
              <a:schemeClr val="accent3"/>
            </a:solidFill>
            <a:ln w="19050" cap="flat">
              <a:solidFill>
                <a:srgbClr val="FFFFFF"/>
              </a:solidFill>
              <a:prstDash val="solid"/>
              <a:miter lim="800000"/>
            </a:ln>
            <a:effectLst/>
          </p:spPr>
          <p:txBody>
            <a:bodyPr wrap="square" lIns="45718" tIns="45718" rIns="45718" bIns="45718" numCol="1" anchor="ctr">
              <a:noAutofit/>
            </a:bodyPr>
            <a:lstStyle/>
            <a:p>
              <a:pPr algn="ctr">
                <a:defRPr sz="2400">
                  <a:solidFill>
                    <a:srgbClr val="FFFFFF"/>
                  </a:solidFill>
                  <a:latin typeface="Calibri"/>
                  <a:ea typeface="Calibri"/>
                  <a:cs typeface="Calibri"/>
                  <a:sym typeface="Calibri"/>
                </a:defRPr>
              </a:pPr>
              <a:endParaRPr/>
            </a:p>
          </p:txBody>
        </p:sp>
        <p:sp>
          <p:nvSpPr>
            <p:cNvPr id="727" name="優點"/>
            <p:cNvSpPr txBox="1"/>
            <p:nvPr/>
          </p:nvSpPr>
          <p:spPr>
            <a:xfrm>
              <a:off x="32071" y="19051"/>
              <a:ext cx="2105478" cy="510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2400">
                  <a:solidFill>
                    <a:srgbClr val="FFFFFF"/>
                  </a:solidFill>
                  <a:latin typeface="Calibri"/>
                  <a:ea typeface="Calibri"/>
                  <a:cs typeface="Calibri"/>
                  <a:sym typeface="Calibri"/>
                </a:defRPr>
              </a:lvl1pPr>
            </a:lstStyle>
            <a:p>
              <a:r>
                <a:t>優點</a:t>
              </a:r>
            </a:p>
          </p:txBody>
        </p:sp>
      </p:grpSp>
      <p:grpSp>
        <p:nvGrpSpPr>
          <p:cNvPr id="731" name="缺點"/>
          <p:cNvGrpSpPr/>
          <p:nvPr/>
        </p:nvGrpSpPr>
        <p:grpSpPr>
          <a:xfrm>
            <a:off x="1512425" y="4498678"/>
            <a:ext cx="2169621" cy="548644"/>
            <a:chOff x="0" y="0"/>
            <a:chExt cx="2169619" cy="548642"/>
          </a:xfrm>
        </p:grpSpPr>
        <p:sp>
          <p:nvSpPr>
            <p:cNvPr id="729" name="圓角矩形"/>
            <p:cNvSpPr/>
            <p:nvPr/>
          </p:nvSpPr>
          <p:spPr>
            <a:xfrm>
              <a:off x="0" y="0"/>
              <a:ext cx="2169620" cy="548643"/>
            </a:xfrm>
            <a:prstGeom prst="roundRect">
              <a:avLst>
                <a:gd name="adj" fmla="val 19958"/>
              </a:avLst>
            </a:prstGeom>
            <a:solidFill>
              <a:schemeClr val="accent3"/>
            </a:solidFill>
            <a:ln w="19050" cap="flat">
              <a:solidFill>
                <a:srgbClr val="FFFFFF"/>
              </a:solidFill>
              <a:prstDash val="solid"/>
              <a:miter lim="800000"/>
            </a:ln>
            <a:effectLst/>
          </p:spPr>
          <p:txBody>
            <a:bodyPr wrap="square" lIns="45718" tIns="45718" rIns="45718" bIns="45718" numCol="1" anchor="ctr">
              <a:noAutofit/>
            </a:bodyPr>
            <a:lstStyle/>
            <a:p>
              <a:pPr algn="ctr">
                <a:defRPr sz="2400">
                  <a:solidFill>
                    <a:srgbClr val="FFFFFF"/>
                  </a:solidFill>
                  <a:latin typeface="Calibri"/>
                  <a:ea typeface="Calibri"/>
                  <a:cs typeface="Calibri"/>
                  <a:sym typeface="Calibri"/>
                </a:defRPr>
              </a:pPr>
              <a:endParaRPr/>
            </a:p>
          </p:txBody>
        </p:sp>
        <p:sp>
          <p:nvSpPr>
            <p:cNvPr id="730" name="缺點"/>
            <p:cNvSpPr txBox="1"/>
            <p:nvPr/>
          </p:nvSpPr>
          <p:spPr>
            <a:xfrm>
              <a:off x="32071" y="19051"/>
              <a:ext cx="2105478" cy="510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2400">
                  <a:solidFill>
                    <a:srgbClr val="FFFFFF"/>
                  </a:solidFill>
                  <a:latin typeface="Calibri"/>
                  <a:ea typeface="Calibri"/>
                  <a:cs typeface="Calibri"/>
                  <a:sym typeface="Calibri"/>
                </a:defRPr>
              </a:lvl1pPr>
            </a:lstStyle>
            <a:p>
              <a:r>
                <a:t>缺點</a:t>
              </a:r>
            </a:p>
          </p:txBody>
        </p:sp>
      </p:grpSp>
      <p:grpSp>
        <p:nvGrpSpPr>
          <p:cNvPr id="734" name="矩形 4"/>
          <p:cNvGrpSpPr/>
          <p:nvPr/>
        </p:nvGrpSpPr>
        <p:grpSpPr>
          <a:xfrm>
            <a:off x="1137287" y="607011"/>
            <a:ext cx="1080484" cy="1080483"/>
            <a:chOff x="-1" y="-1"/>
            <a:chExt cx="1080482" cy="1080482"/>
          </a:xfrm>
        </p:grpSpPr>
        <p:sp>
          <p:nvSpPr>
            <p:cNvPr id="732" name="正方形"/>
            <p:cNvSpPr/>
            <p:nvPr/>
          </p:nvSpPr>
          <p:spPr>
            <a:xfrm>
              <a:off x="-2" y="-2"/>
              <a:ext cx="1080483" cy="1080483"/>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defTabSz="914400">
                <a:defRPr sz="3200" b="1">
                  <a:solidFill>
                    <a:srgbClr val="FFFFFF"/>
                  </a:solidFill>
                  <a:latin typeface="Calibri"/>
                  <a:ea typeface="Calibri"/>
                  <a:cs typeface="Calibri"/>
                  <a:sym typeface="Calibri"/>
                </a:defRPr>
              </a:pPr>
              <a:endParaRPr/>
            </a:p>
          </p:txBody>
        </p:sp>
        <p:sp>
          <p:nvSpPr>
            <p:cNvPr id="733" name="01"/>
            <p:cNvSpPr txBox="1"/>
            <p:nvPr/>
          </p:nvSpPr>
          <p:spPr>
            <a:xfrm>
              <a:off x="-2" y="259570"/>
              <a:ext cx="1080483" cy="56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defTabSz="914400">
                <a:defRPr sz="3200" b="1">
                  <a:solidFill>
                    <a:srgbClr val="FFFFFF"/>
                  </a:solidFill>
                  <a:latin typeface="Calibri"/>
                  <a:ea typeface="Calibri"/>
                  <a:cs typeface="Calibri"/>
                  <a:sym typeface="Calibri"/>
                </a:defRPr>
              </a:lvl1pPr>
            </a:lstStyle>
            <a:p>
              <a:r>
                <a:t>01</a:t>
              </a:r>
            </a:p>
          </p:txBody>
        </p:sp>
      </p:grpSp>
      <p:sp>
        <p:nvSpPr>
          <p:cNvPr id="735" name="親自體驗大學生活。…"/>
          <p:cNvSpPr txBox="1"/>
          <p:nvPr/>
        </p:nvSpPr>
        <p:spPr>
          <a:xfrm>
            <a:off x="4288531" y="2666368"/>
            <a:ext cx="5070615" cy="7694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200">
                <a:latin typeface="Calibri"/>
                <a:ea typeface="Calibri"/>
                <a:cs typeface="Calibri"/>
                <a:sym typeface="Calibri"/>
              </a:defRPr>
            </a:pPr>
            <a:r>
              <a:rPr lang="zh-TW" altLang="en-US" dirty="0" smtClean="0"/>
              <a:t>高中生</a:t>
            </a:r>
            <a:r>
              <a:rPr dirty="0" smtClean="0"/>
              <a:t>親自體驗大學生活</a:t>
            </a:r>
            <a:r>
              <a:rPr dirty="0"/>
              <a:t>、資源。</a:t>
            </a:r>
          </a:p>
          <a:p>
            <a:pPr marL="180472" indent="-180472">
              <a:buSzPct val="100000"/>
              <a:buChar char="•"/>
              <a:defRPr sz="2200">
                <a:latin typeface="Calibri"/>
                <a:ea typeface="Calibri"/>
                <a:cs typeface="Calibri"/>
                <a:sym typeface="Calibri"/>
              </a:defRPr>
            </a:pPr>
            <a:r>
              <a:rPr dirty="0"/>
              <a:t>自己選課、排課，自主規劃學習歷程。</a:t>
            </a:r>
          </a:p>
        </p:txBody>
      </p:sp>
      <p:sp>
        <p:nvSpPr>
          <p:cNvPr id="736" name="吃重團隊公關、宣傳能力。…"/>
          <p:cNvSpPr txBox="1"/>
          <p:nvPr/>
        </p:nvSpPr>
        <p:spPr>
          <a:xfrm>
            <a:off x="4288531" y="4388279"/>
            <a:ext cx="3659972" cy="7694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200">
                <a:latin typeface="Calibri"/>
                <a:ea typeface="Calibri"/>
                <a:cs typeface="Calibri"/>
                <a:sym typeface="Calibri"/>
              </a:defRPr>
            </a:pPr>
            <a:r>
              <a:rPr dirty="0" smtClean="0"/>
              <a:t>吃重團隊公關能力。</a:t>
            </a:r>
            <a:endParaRPr lang="en-US" dirty="0" smtClean="0"/>
          </a:p>
          <a:p>
            <a:pPr marL="180472" indent="-180472">
              <a:buSzPct val="100000"/>
              <a:buChar char="•"/>
              <a:defRPr sz="2200">
                <a:latin typeface="Calibri"/>
                <a:ea typeface="Calibri"/>
                <a:cs typeface="Calibri"/>
                <a:sym typeface="Calibri"/>
              </a:defRPr>
            </a:pPr>
            <a:r>
              <a:rPr lang="zh-TW" altLang="en-US" dirty="0" smtClean="0"/>
              <a:t>課程對於高中生較為艱深。</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0" name="群組"/>
          <p:cNvGrpSpPr/>
          <p:nvPr/>
        </p:nvGrpSpPr>
        <p:grpSpPr>
          <a:xfrm>
            <a:off x="0" y="0"/>
            <a:ext cx="12192000" cy="6858000"/>
            <a:chOff x="0" y="0"/>
            <a:chExt cx="12192000" cy="6858000"/>
          </a:xfrm>
        </p:grpSpPr>
        <p:pic>
          <p:nvPicPr>
            <p:cNvPr id="738"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pic>
          <p:nvPicPr>
            <p:cNvPr id="739"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cap="flat">
              <a:noFill/>
              <a:miter lim="400000"/>
            </a:ln>
            <a:effectLst/>
          </p:spPr>
        </p:pic>
      </p:grpSp>
      <p:grpSp>
        <p:nvGrpSpPr>
          <p:cNvPr id="743" name="群組"/>
          <p:cNvGrpSpPr/>
          <p:nvPr/>
        </p:nvGrpSpPr>
        <p:grpSpPr>
          <a:xfrm>
            <a:off x="1235223" y="607012"/>
            <a:ext cx="1080483" cy="1080484"/>
            <a:chOff x="-1" y="-1"/>
            <a:chExt cx="1080482" cy="1080482"/>
          </a:xfrm>
        </p:grpSpPr>
        <p:sp>
          <p:nvSpPr>
            <p:cNvPr id="741" name="矩形 7"/>
            <p:cNvSpPr/>
            <p:nvPr/>
          </p:nvSpPr>
          <p:spPr>
            <a:xfrm>
              <a:off x="-2" y="-2"/>
              <a:ext cx="1080483" cy="1080483"/>
            </a:xfrm>
            <a:prstGeom prst="rect">
              <a:avLst/>
            </a:prstGeom>
            <a:solidFill>
              <a:schemeClr val="accent5"/>
            </a:solidFill>
            <a:ln w="12700" cap="flat">
              <a:noFill/>
              <a:miter lim="400000"/>
            </a:ln>
            <a:effectLst/>
          </p:spPr>
          <p:txBody>
            <a:bodyPr wrap="square" lIns="45718" tIns="45718" rIns="45718" bIns="45718" numCol="1" anchor="ctr">
              <a:noAutofit/>
            </a:bodyPr>
            <a:lstStyle/>
            <a:p>
              <a:pPr algn="ctr" defTabSz="914400">
                <a:defRPr>
                  <a:latin typeface="Calibri"/>
                  <a:ea typeface="Calibri"/>
                  <a:cs typeface="Calibri"/>
                  <a:sym typeface="Calibri"/>
                </a:defRPr>
              </a:pPr>
              <a:endParaRPr/>
            </a:p>
          </p:txBody>
        </p:sp>
        <p:sp>
          <p:nvSpPr>
            <p:cNvPr id="742" name="文本框 12"/>
            <p:cNvSpPr txBox="1"/>
            <p:nvPr/>
          </p:nvSpPr>
          <p:spPr>
            <a:xfrm>
              <a:off x="164001" y="259568"/>
              <a:ext cx="752478" cy="56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3200" b="1">
                  <a:solidFill>
                    <a:srgbClr val="FFFFFF"/>
                  </a:solidFill>
                  <a:latin typeface="Calibri"/>
                  <a:ea typeface="Calibri"/>
                  <a:cs typeface="Calibri"/>
                  <a:sym typeface="Calibri"/>
                </a:defRPr>
              </a:lvl1pPr>
            </a:lstStyle>
            <a:p>
              <a:r>
                <a:t>02</a:t>
              </a:r>
            </a:p>
          </p:txBody>
        </p:sp>
      </p:grpSp>
      <p:sp>
        <p:nvSpPr>
          <p:cNvPr id="744" name="文本框 53"/>
          <p:cNvSpPr txBox="1"/>
          <p:nvPr/>
        </p:nvSpPr>
        <p:spPr>
          <a:xfrm>
            <a:off x="2689051" y="847531"/>
            <a:ext cx="3141601" cy="5994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800" b="1">
                <a:solidFill>
                  <a:schemeClr val="accent2"/>
                </a:solidFill>
                <a:latin typeface="Calibri"/>
                <a:ea typeface="Calibri"/>
                <a:cs typeface="Calibri"/>
                <a:sym typeface="Calibri"/>
              </a:defRPr>
            </a:lvl1pPr>
          </a:lstStyle>
          <a:p>
            <a:r>
              <a:t>校園沙龍</a:t>
            </a:r>
          </a:p>
        </p:txBody>
      </p:sp>
      <p:sp>
        <p:nvSpPr>
          <p:cNvPr id="745" name="我國目前教育體制對於國、高中之教育而言，僅止於教本式教學。…"/>
          <p:cNvSpPr txBox="1"/>
          <p:nvPr/>
        </p:nvSpPr>
        <p:spPr>
          <a:xfrm>
            <a:off x="1086823" y="2050906"/>
            <a:ext cx="9215636" cy="9296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400">
                <a:latin typeface="Calibri"/>
                <a:ea typeface="Calibri"/>
                <a:cs typeface="Calibri"/>
                <a:sym typeface="Calibri"/>
              </a:defRPr>
            </a:pPr>
            <a:r>
              <a:t>我國目前教育體制對於國、高中之教育而言，僅止於教本式教學。</a:t>
            </a:r>
          </a:p>
          <a:p>
            <a:pPr marL="180472" indent="-180472">
              <a:buSzPct val="100000"/>
              <a:buChar char="•"/>
              <a:defRPr sz="2400">
                <a:latin typeface="Calibri"/>
                <a:ea typeface="Calibri"/>
                <a:cs typeface="Calibri"/>
                <a:sym typeface="Calibri"/>
              </a:defRPr>
            </a:pPr>
            <a:r>
              <a:t>各校開設之課程專業不一、教學品質參差不齊。</a:t>
            </a:r>
          </a:p>
        </p:txBody>
      </p:sp>
      <p:sp>
        <p:nvSpPr>
          <p:cNvPr id="746" name="➞思辨能力"/>
          <p:cNvSpPr txBox="1"/>
          <p:nvPr/>
        </p:nvSpPr>
        <p:spPr>
          <a:xfrm>
            <a:off x="897389" y="3646982"/>
            <a:ext cx="6023916" cy="80021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defRPr sz="4600">
                <a:latin typeface="Calibri"/>
                <a:ea typeface="Calibri"/>
                <a:cs typeface="Calibri"/>
                <a:sym typeface="Calibri"/>
              </a:defRPr>
            </a:lvl1pPr>
          </a:lstStyle>
          <a:p>
            <a:r>
              <a:rPr dirty="0" smtClean="0"/>
              <a:t>➞</a:t>
            </a:r>
            <a:r>
              <a:rPr lang="zh-TW" altLang="en-US" dirty="0" smtClean="0"/>
              <a:t>培養</a:t>
            </a:r>
            <a:r>
              <a:rPr dirty="0" smtClean="0"/>
              <a:t>思辨能力</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6" grpId="1"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0" name="群組"/>
          <p:cNvGrpSpPr/>
          <p:nvPr/>
        </p:nvGrpSpPr>
        <p:grpSpPr>
          <a:xfrm>
            <a:off x="0" y="0"/>
            <a:ext cx="12192000" cy="6858000"/>
            <a:chOff x="0" y="0"/>
            <a:chExt cx="12192000" cy="6858000"/>
          </a:xfrm>
        </p:grpSpPr>
        <p:pic>
          <p:nvPicPr>
            <p:cNvPr id="748"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pic>
          <p:nvPicPr>
            <p:cNvPr id="749"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cap="flat">
              <a:noFill/>
              <a:miter lim="400000"/>
            </a:ln>
            <a:effectLst/>
          </p:spPr>
        </p:pic>
      </p:grpSp>
      <p:grpSp>
        <p:nvGrpSpPr>
          <p:cNvPr id="753" name="群組"/>
          <p:cNvGrpSpPr/>
          <p:nvPr/>
        </p:nvGrpSpPr>
        <p:grpSpPr>
          <a:xfrm>
            <a:off x="1235223" y="607012"/>
            <a:ext cx="1080483" cy="1080484"/>
            <a:chOff x="-1" y="-1"/>
            <a:chExt cx="1080482" cy="1080482"/>
          </a:xfrm>
        </p:grpSpPr>
        <p:sp>
          <p:nvSpPr>
            <p:cNvPr id="751" name="矩形 7"/>
            <p:cNvSpPr/>
            <p:nvPr/>
          </p:nvSpPr>
          <p:spPr>
            <a:xfrm>
              <a:off x="-2" y="-2"/>
              <a:ext cx="1080483" cy="1080483"/>
            </a:xfrm>
            <a:prstGeom prst="rect">
              <a:avLst/>
            </a:prstGeom>
            <a:solidFill>
              <a:schemeClr val="accent5"/>
            </a:solidFill>
            <a:ln w="12700" cap="flat">
              <a:noFill/>
              <a:miter lim="400000"/>
            </a:ln>
            <a:effectLst/>
          </p:spPr>
          <p:txBody>
            <a:bodyPr wrap="square" lIns="45718" tIns="45718" rIns="45718" bIns="45718" numCol="1" anchor="ctr">
              <a:noAutofit/>
            </a:bodyPr>
            <a:lstStyle/>
            <a:p>
              <a:pPr algn="ctr" defTabSz="914400">
                <a:defRPr>
                  <a:latin typeface="Calibri"/>
                  <a:ea typeface="Calibri"/>
                  <a:cs typeface="Calibri"/>
                  <a:sym typeface="Calibri"/>
                </a:defRPr>
              </a:pPr>
              <a:endParaRPr/>
            </a:p>
          </p:txBody>
        </p:sp>
        <p:sp>
          <p:nvSpPr>
            <p:cNvPr id="752" name="文本框 12"/>
            <p:cNvSpPr txBox="1"/>
            <p:nvPr/>
          </p:nvSpPr>
          <p:spPr>
            <a:xfrm>
              <a:off x="164001" y="259568"/>
              <a:ext cx="752478" cy="56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spAutoFit/>
            </a:bodyPr>
            <a:lstStyle>
              <a:lvl1pPr algn="ctr" defTabSz="914400">
                <a:defRPr sz="3200" b="1">
                  <a:solidFill>
                    <a:srgbClr val="FFFFFF"/>
                  </a:solidFill>
                  <a:latin typeface="Calibri"/>
                  <a:ea typeface="Calibri"/>
                  <a:cs typeface="Calibri"/>
                  <a:sym typeface="Calibri"/>
                </a:defRPr>
              </a:lvl1pPr>
            </a:lstStyle>
            <a:p>
              <a:r>
                <a:t>02</a:t>
              </a:r>
            </a:p>
          </p:txBody>
        </p:sp>
      </p:grpSp>
      <p:sp>
        <p:nvSpPr>
          <p:cNvPr id="754" name="文本框 53"/>
          <p:cNvSpPr txBox="1"/>
          <p:nvPr/>
        </p:nvSpPr>
        <p:spPr>
          <a:xfrm>
            <a:off x="2689051" y="847531"/>
            <a:ext cx="3141601" cy="5994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800" b="1">
                <a:solidFill>
                  <a:schemeClr val="accent2"/>
                </a:solidFill>
                <a:latin typeface="Calibri"/>
                <a:ea typeface="Calibri"/>
                <a:cs typeface="Calibri"/>
                <a:sym typeface="Calibri"/>
              </a:defRPr>
            </a:lvl1pPr>
          </a:lstStyle>
          <a:p>
            <a:r>
              <a:t>校園沙龍</a:t>
            </a:r>
          </a:p>
        </p:txBody>
      </p:sp>
      <p:grpSp>
        <p:nvGrpSpPr>
          <p:cNvPr id="757" name="優點"/>
          <p:cNvGrpSpPr/>
          <p:nvPr/>
        </p:nvGrpSpPr>
        <p:grpSpPr>
          <a:xfrm>
            <a:off x="1477692" y="2642710"/>
            <a:ext cx="2169621" cy="548644"/>
            <a:chOff x="0" y="0"/>
            <a:chExt cx="2169619" cy="548642"/>
          </a:xfrm>
        </p:grpSpPr>
        <p:sp>
          <p:nvSpPr>
            <p:cNvPr id="755" name="圓角矩形"/>
            <p:cNvSpPr/>
            <p:nvPr/>
          </p:nvSpPr>
          <p:spPr>
            <a:xfrm>
              <a:off x="0" y="0"/>
              <a:ext cx="2169620" cy="548643"/>
            </a:xfrm>
            <a:prstGeom prst="roundRect">
              <a:avLst>
                <a:gd name="adj" fmla="val 19958"/>
              </a:avLst>
            </a:prstGeom>
            <a:solidFill>
              <a:schemeClr val="accent3"/>
            </a:solidFill>
            <a:ln w="19050" cap="flat">
              <a:solidFill>
                <a:srgbClr val="FFFFFF"/>
              </a:solidFill>
              <a:prstDash val="solid"/>
              <a:miter lim="800000"/>
            </a:ln>
            <a:effectLst/>
          </p:spPr>
          <p:txBody>
            <a:bodyPr wrap="square" lIns="45718" tIns="45718" rIns="45718" bIns="45718" numCol="1" anchor="ctr">
              <a:noAutofit/>
            </a:bodyPr>
            <a:lstStyle/>
            <a:p>
              <a:pPr algn="ctr">
                <a:defRPr sz="2400">
                  <a:solidFill>
                    <a:srgbClr val="FFFFFF"/>
                  </a:solidFill>
                  <a:latin typeface="Calibri"/>
                  <a:ea typeface="Calibri"/>
                  <a:cs typeface="Calibri"/>
                  <a:sym typeface="Calibri"/>
                </a:defRPr>
              </a:pPr>
              <a:endParaRPr/>
            </a:p>
          </p:txBody>
        </p:sp>
        <p:sp>
          <p:nvSpPr>
            <p:cNvPr id="756" name="優點"/>
            <p:cNvSpPr txBox="1"/>
            <p:nvPr/>
          </p:nvSpPr>
          <p:spPr>
            <a:xfrm>
              <a:off x="32071" y="19051"/>
              <a:ext cx="2105478" cy="510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2400">
                  <a:solidFill>
                    <a:srgbClr val="FFFFFF"/>
                  </a:solidFill>
                  <a:latin typeface="Calibri"/>
                  <a:ea typeface="Calibri"/>
                  <a:cs typeface="Calibri"/>
                  <a:sym typeface="Calibri"/>
                </a:defRPr>
              </a:lvl1pPr>
            </a:lstStyle>
            <a:p>
              <a:r>
                <a:t>優點</a:t>
              </a:r>
            </a:p>
          </p:txBody>
        </p:sp>
      </p:grpSp>
      <p:grpSp>
        <p:nvGrpSpPr>
          <p:cNvPr id="760" name="缺點"/>
          <p:cNvGrpSpPr/>
          <p:nvPr/>
        </p:nvGrpSpPr>
        <p:grpSpPr>
          <a:xfrm>
            <a:off x="1509763" y="4055336"/>
            <a:ext cx="2169620" cy="548644"/>
            <a:chOff x="0" y="0"/>
            <a:chExt cx="2169619" cy="548642"/>
          </a:xfrm>
        </p:grpSpPr>
        <p:sp>
          <p:nvSpPr>
            <p:cNvPr id="758" name="圓角矩形"/>
            <p:cNvSpPr/>
            <p:nvPr/>
          </p:nvSpPr>
          <p:spPr>
            <a:xfrm>
              <a:off x="0" y="0"/>
              <a:ext cx="2169620" cy="548643"/>
            </a:xfrm>
            <a:prstGeom prst="roundRect">
              <a:avLst>
                <a:gd name="adj" fmla="val 19958"/>
              </a:avLst>
            </a:prstGeom>
            <a:solidFill>
              <a:schemeClr val="accent3"/>
            </a:solidFill>
            <a:ln w="19050" cap="flat">
              <a:solidFill>
                <a:srgbClr val="FFFFFF"/>
              </a:solidFill>
              <a:prstDash val="solid"/>
              <a:miter lim="800000"/>
            </a:ln>
            <a:effectLst/>
          </p:spPr>
          <p:txBody>
            <a:bodyPr wrap="square" lIns="45718" tIns="45718" rIns="45718" bIns="45718" numCol="1" anchor="ctr">
              <a:noAutofit/>
            </a:bodyPr>
            <a:lstStyle/>
            <a:p>
              <a:pPr algn="ctr">
                <a:defRPr sz="2400">
                  <a:solidFill>
                    <a:srgbClr val="FFFFFF"/>
                  </a:solidFill>
                  <a:latin typeface="Calibri"/>
                  <a:ea typeface="Calibri"/>
                  <a:cs typeface="Calibri"/>
                  <a:sym typeface="Calibri"/>
                </a:defRPr>
              </a:pPr>
              <a:endParaRPr/>
            </a:p>
          </p:txBody>
        </p:sp>
        <p:sp>
          <p:nvSpPr>
            <p:cNvPr id="759" name="缺點"/>
            <p:cNvSpPr txBox="1"/>
            <p:nvPr/>
          </p:nvSpPr>
          <p:spPr>
            <a:xfrm>
              <a:off x="32071" y="19051"/>
              <a:ext cx="2105478" cy="510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2400">
                  <a:solidFill>
                    <a:srgbClr val="FFFFFF"/>
                  </a:solidFill>
                  <a:latin typeface="Calibri"/>
                  <a:ea typeface="Calibri"/>
                  <a:cs typeface="Calibri"/>
                  <a:sym typeface="Calibri"/>
                </a:defRPr>
              </a:lvl1pPr>
            </a:lstStyle>
            <a:p>
              <a:r>
                <a:t>缺點</a:t>
              </a:r>
            </a:p>
          </p:txBody>
        </p:sp>
      </p:grpSp>
      <p:sp>
        <p:nvSpPr>
          <p:cNvPr id="761" name="跳脫傳統課程，吸引學生興趣…"/>
          <p:cNvSpPr txBox="1"/>
          <p:nvPr/>
        </p:nvSpPr>
        <p:spPr>
          <a:xfrm>
            <a:off x="3818764" y="2490311"/>
            <a:ext cx="4755009" cy="8534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200">
                <a:latin typeface="Calibri"/>
                <a:ea typeface="Calibri"/>
                <a:cs typeface="Calibri"/>
                <a:sym typeface="Calibri"/>
              </a:defRPr>
            </a:pPr>
            <a:r>
              <a:t>跳脫傳統課程，吸引學生興趣</a:t>
            </a:r>
          </a:p>
          <a:p>
            <a:pPr marL="180472" indent="-180472">
              <a:buSzPct val="100000"/>
              <a:buChar char="•"/>
              <a:defRPr sz="2200">
                <a:latin typeface="Calibri"/>
                <a:ea typeface="Calibri"/>
                <a:cs typeface="Calibri"/>
                <a:sym typeface="Calibri"/>
              </a:defRPr>
            </a:pPr>
            <a:r>
              <a:rPr dirty="0"/>
              <a:t>培養學生自主思考與資料分析能力。</a:t>
            </a:r>
          </a:p>
        </p:txBody>
      </p:sp>
      <p:sp>
        <p:nvSpPr>
          <p:cNvPr id="762" name="短期內難有成效。…"/>
          <p:cNvSpPr txBox="1"/>
          <p:nvPr/>
        </p:nvSpPr>
        <p:spPr>
          <a:xfrm>
            <a:off x="3850834" y="3902937"/>
            <a:ext cx="3078609" cy="8534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200">
                <a:latin typeface="Calibri"/>
                <a:ea typeface="Calibri"/>
                <a:cs typeface="Calibri"/>
                <a:sym typeface="Calibri"/>
              </a:defRPr>
            </a:pPr>
            <a:r>
              <a:rPr dirty="0"/>
              <a:t>短期內難有成效。</a:t>
            </a:r>
          </a:p>
          <a:p>
            <a:pPr marL="180472" indent="-180472">
              <a:buSzPct val="100000"/>
              <a:buChar char="•"/>
              <a:defRPr sz="2200">
                <a:latin typeface="Calibri"/>
                <a:ea typeface="Calibri"/>
                <a:cs typeface="Calibri"/>
                <a:sym typeface="Calibri"/>
              </a:defRPr>
            </a:pPr>
            <a:r>
              <a:rPr dirty="0"/>
              <a:t>成效難以被客觀評估。</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4"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765"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a:miter lim="400000"/>
          </a:ln>
        </p:spPr>
      </p:pic>
      <p:sp>
        <p:nvSpPr>
          <p:cNvPr id="766" name="線條"/>
          <p:cNvSpPr/>
          <p:nvPr/>
        </p:nvSpPr>
        <p:spPr>
          <a:xfrm>
            <a:off x="536426" y="3599090"/>
            <a:ext cx="10818236" cy="1"/>
          </a:xfrm>
          <a:prstGeom prst="line">
            <a:avLst/>
          </a:prstGeom>
          <a:ln w="63500">
            <a:solidFill>
              <a:schemeClr val="accent2"/>
            </a:solidFill>
            <a:miter lim="400000"/>
          </a:ln>
        </p:spPr>
        <p:txBody>
          <a:bodyPr lIns="45718" tIns="45718" rIns="45718" bIns="45718"/>
          <a:lstStyle/>
          <a:p>
            <a:endParaRPr/>
          </a:p>
        </p:txBody>
      </p:sp>
      <p:sp>
        <p:nvSpPr>
          <p:cNvPr id="767" name="大學週-SWOT分析"/>
          <p:cNvSpPr txBox="1"/>
          <p:nvPr/>
        </p:nvSpPr>
        <p:spPr>
          <a:xfrm>
            <a:off x="4427556" y="452061"/>
            <a:ext cx="3336882" cy="662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a:defRPr sz="3200">
                <a:latin typeface="Calibri"/>
                <a:ea typeface="Calibri"/>
                <a:cs typeface="Calibri"/>
                <a:sym typeface="Calibri"/>
              </a:defRPr>
            </a:lvl1pPr>
          </a:lstStyle>
          <a:p>
            <a:r>
              <a:t>大學週-SWOT分析</a:t>
            </a:r>
          </a:p>
        </p:txBody>
      </p:sp>
      <p:sp>
        <p:nvSpPr>
          <p:cNvPr id="768" name="線條"/>
          <p:cNvSpPr/>
          <p:nvPr/>
        </p:nvSpPr>
        <p:spPr>
          <a:xfrm>
            <a:off x="536425" y="3599090"/>
            <a:ext cx="11119150" cy="1"/>
          </a:xfrm>
          <a:prstGeom prst="line">
            <a:avLst/>
          </a:prstGeom>
          <a:ln w="63500">
            <a:solidFill>
              <a:schemeClr val="accent2"/>
            </a:solidFill>
            <a:miter lim="400000"/>
          </a:ln>
        </p:spPr>
        <p:txBody>
          <a:bodyPr lIns="45718" tIns="45718" rIns="45718" bIns="45718"/>
          <a:lstStyle/>
          <a:p>
            <a:endParaRPr/>
          </a:p>
        </p:txBody>
      </p:sp>
      <p:sp>
        <p:nvSpPr>
          <p:cNvPr id="769" name="線條"/>
          <p:cNvSpPr/>
          <p:nvPr/>
        </p:nvSpPr>
        <p:spPr>
          <a:xfrm flipH="1">
            <a:off x="5611919" y="1559723"/>
            <a:ext cx="1" cy="4761294"/>
          </a:xfrm>
          <a:prstGeom prst="line">
            <a:avLst/>
          </a:prstGeom>
          <a:ln w="63500">
            <a:solidFill>
              <a:schemeClr val="accent2"/>
            </a:solidFill>
            <a:miter lim="400000"/>
          </a:ln>
        </p:spPr>
        <p:txBody>
          <a:bodyPr lIns="45718" tIns="45718" rIns="45718" bIns="45718"/>
          <a:lstStyle/>
          <a:p>
            <a:endParaRPr/>
          </a:p>
        </p:txBody>
      </p:sp>
      <p:sp>
        <p:nvSpPr>
          <p:cNvPr id="770" name="吃重團隊公關、宣傳能力。…"/>
          <p:cNvSpPr txBox="1"/>
          <p:nvPr/>
        </p:nvSpPr>
        <p:spPr>
          <a:xfrm>
            <a:off x="6095997" y="1958899"/>
            <a:ext cx="3506084" cy="738660"/>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200">
                <a:latin typeface="Calibri"/>
                <a:ea typeface="Calibri"/>
                <a:cs typeface="Calibri"/>
                <a:sym typeface="Calibri"/>
              </a:defRPr>
            </a:pPr>
            <a:r>
              <a:rPr lang="zh-TW" altLang="en-US" sz="2100" dirty="0"/>
              <a:t>吃重團隊公關能力。</a:t>
            </a:r>
          </a:p>
          <a:p>
            <a:pPr marL="180472" indent="-180472">
              <a:buSzPct val="100000"/>
              <a:buChar char="•"/>
              <a:defRPr sz="2200">
                <a:latin typeface="Calibri"/>
                <a:ea typeface="Calibri"/>
                <a:cs typeface="Calibri"/>
                <a:sym typeface="Calibri"/>
              </a:defRPr>
            </a:pPr>
            <a:r>
              <a:rPr lang="zh-TW" altLang="en-US" sz="2100" dirty="0"/>
              <a:t>課程對於高中生較為艱深</a:t>
            </a:r>
            <a:r>
              <a:rPr sz="2100" dirty="0" smtClean="0"/>
              <a:t>。</a:t>
            </a:r>
            <a:endParaRPr sz="2100" dirty="0"/>
          </a:p>
        </p:txBody>
      </p:sp>
      <p:sp>
        <p:nvSpPr>
          <p:cNvPr id="771" name="親自體驗大學生活。…"/>
          <p:cNvSpPr txBox="1"/>
          <p:nvPr/>
        </p:nvSpPr>
        <p:spPr>
          <a:xfrm>
            <a:off x="543875" y="1927152"/>
            <a:ext cx="4818509" cy="8280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100">
                <a:latin typeface="Calibri"/>
                <a:ea typeface="Calibri"/>
                <a:cs typeface="Calibri"/>
                <a:sym typeface="Calibri"/>
              </a:defRPr>
            </a:pPr>
            <a:r>
              <a:rPr dirty="0"/>
              <a:t>高中生親自體驗大學生活、資源。</a:t>
            </a:r>
          </a:p>
          <a:p>
            <a:pPr marL="180472" indent="-180472">
              <a:buSzPct val="100000"/>
              <a:buChar char="•"/>
              <a:defRPr sz="2100">
                <a:latin typeface="Calibri"/>
                <a:ea typeface="Calibri"/>
                <a:cs typeface="Calibri"/>
                <a:sym typeface="Calibri"/>
              </a:defRPr>
            </a:pPr>
            <a:r>
              <a:rPr dirty="0"/>
              <a:t>自己選課、排課，自主規劃學習歷程。</a:t>
            </a:r>
          </a:p>
        </p:txBody>
      </p:sp>
      <p:sp>
        <p:nvSpPr>
          <p:cNvPr id="772" name="升學主義背景的家長不諒解。"/>
          <p:cNvSpPr txBox="1"/>
          <p:nvPr/>
        </p:nvSpPr>
        <p:spPr>
          <a:xfrm>
            <a:off x="6059849" y="4779751"/>
            <a:ext cx="3751709" cy="4597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marL="180472" indent="-180472">
              <a:buSzPct val="100000"/>
              <a:buChar char="•"/>
              <a:defRPr sz="2100">
                <a:latin typeface="Calibri"/>
                <a:ea typeface="Calibri"/>
                <a:cs typeface="Calibri"/>
                <a:sym typeface="Calibri"/>
              </a:defRPr>
            </a:lvl1pPr>
          </a:lstStyle>
          <a:p>
            <a:r>
              <a:t>升學主義背景的家長不諒解。</a:t>
            </a:r>
          </a:p>
        </p:txBody>
      </p:sp>
      <p:sp>
        <p:nvSpPr>
          <p:cNvPr id="773" name="優勢(Strength)"/>
          <p:cNvSpPr txBox="1"/>
          <p:nvPr/>
        </p:nvSpPr>
        <p:spPr>
          <a:xfrm>
            <a:off x="2173909" y="1260043"/>
            <a:ext cx="2073476" cy="497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300">
                <a:solidFill>
                  <a:schemeClr val="accent2">
                    <a:lumOff val="-9254"/>
                  </a:schemeClr>
                </a:solidFill>
                <a:latin typeface="PingFang TC Semibold"/>
                <a:ea typeface="PingFang TC Semibold"/>
                <a:cs typeface="PingFang TC Semibold"/>
                <a:sym typeface="PingFang TC Semibold"/>
              </a:defRPr>
            </a:lvl1pPr>
          </a:lstStyle>
          <a:p>
            <a:r>
              <a:t>優勢(Strength)</a:t>
            </a:r>
          </a:p>
        </p:txBody>
      </p:sp>
      <p:sp>
        <p:nvSpPr>
          <p:cNvPr id="774" name="劣勢(Weakness)"/>
          <p:cNvSpPr txBox="1"/>
          <p:nvPr/>
        </p:nvSpPr>
        <p:spPr>
          <a:xfrm>
            <a:off x="7773427" y="1260043"/>
            <a:ext cx="2297515" cy="497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300">
                <a:solidFill>
                  <a:schemeClr val="accent2">
                    <a:lumOff val="-9254"/>
                  </a:schemeClr>
                </a:solidFill>
                <a:latin typeface="PingFang TC Semibold"/>
                <a:ea typeface="PingFang TC Semibold"/>
                <a:cs typeface="PingFang TC Semibold"/>
                <a:sym typeface="PingFang TC Semibold"/>
              </a:defRPr>
            </a:lvl1pPr>
          </a:lstStyle>
          <a:p>
            <a:r>
              <a:t>劣勢(Weakness)</a:t>
            </a:r>
          </a:p>
        </p:txBody>
      </p:sp>
      <p:sp>
        <p:nvSpPr>
          <p:cNvPr id="775" name="機會(Opportunity)"/>
          <p:cNvSpPr txBox="1"/>
          <p:nvPr/>
        </p:nvSpPr>
        <p:spPr>
          <a:xfrm>
            <a:off x="1945340" y="3844790"/>
            <a:ext cx="2530612" cy="497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300">
                <a:solidFill>
                  <a:schemeClr val="accent2">
                    <a:lumOff val="-9254"/>
                  </a:schemeClr>
                </a:solidFill>
                <a:latin typeface="PingFang TC Semibold"/>
                <a:ea typeface="PingFang TC Semibold"/>
                <a:cs typeface="PingFang TC Semibold"/>
                <a:sym typeface="PingFang TC Semibold"/>
              </a:defRPr>
            </a:lvl1pPr>
          </a:lstStyle>
          <a:p>
            <a:r>
              <a:t>機會(Opportunity)</a:t>
            </a:r>
          </a:p>
        </p:txBody>
      </p:sp>
      <p:sp>
        <p:nvSpPr>
          <p:cNvPr id="776" name="威脅(Threat)"/>
          <p:cNvSpPr txBox="1"/>
          <p:nvPr/>
        </p:nvSpPr>
        <p:spPr>
          <a:xfrm>
            <a:off x="8032812" y="3844790"/>
            <a:ext cx="1778746" cy="497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300">
                <a:solidFill>
                  <a:schemeClr val="accent2">
                    <a:lumOff val="-9254"/>
                  </a:schemeClr>
                </a:solidFill>
                <a:latin typeface="PingFang TC Semibold"/>
                <a:ea typeface="PingFang TC Semibold"/>
                <a:cs typeface="PingFang TC Semibold"/>
                <a:sym typeface="PingFang TC Semibold"/>
              </a:defRPr>
            </a:lvl1pPr>
          </a:lstStyle>
          <a:p>
            <a:r>
              <a:t>威脅(Threat)</a:t>
            </a:r>
          </a:p>
        </p:txBody>
      </p:sp>
      <p:sp>
        <p:nvSpPr>
          <p:cNvPr id="777" name="現行教育體制下，並無相關課程設計。"/>
          <p:cNvSpPr txBox="1"/>
          <p:nvPr/>
        </p:nvSpPr>
        <p:spPr>
          <a:xfrm>
            <a:off x="543873" y="4772776"/>
            <a:ext cx="4818509" cy="4597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marL="180472" indent="-180472">
              <a:buSzPct val="100000"/>
              <a:buChar char="•"/>
              <a:defRPr sz="2100">
                <a:latin typeface="Calibri"/>
                <a:ea typeface="Calibri"/>
                <a:cs typeface="Calibri"/>
                <a:sym typeface="Calibri"/>
              </a:defRPr>
            </a:lvl1pPr>
          </a:lstStyle>
          <a:p>
            <a:r>
              <a:t>現行教育體制下，並無相關課程設計。</a:t>
            </a: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1" name="群組"/>
          <p:cNvGrpSpPr/>
          <p:nvPr/>
        </p:nvGrpSpPr>
        <p:grpSpPr>
          <a:xfrm>
            <a:off x="0" y="0"/>
            <a:ext cx="12192000" cy="6858000"/>
            <a:chOff x="0" y="0"/>
            <a:chExt cx="12192000" cy="6858000"/>
          </a:xfrm>
        </p:grpSpPr>
        <p:pic>
          <p:nvPicPr>
            <p:cNvPr id="779"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pic>
          <p:nvPicPr>
            <p:cNvPr id="780"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cap="flat">
              <a:noFill/>
              <a:miter lim="400000"/>
            </a:ln>
            <a:effectLst/>
          </p:spPr>
        </p:pic>
      </p:grpSp>
      <p:sp>
        <p:nvSpPr>
          <p:cNvPr id="782" name="線條"/>
          <p:cNvSpPr/>
          <p:nvPr/>
        </p:nvSpPr>
        <p:spPr>
          <a:xfrm>
            <a:off x="536425" y="3599090"/>
            <a:ext cx="11119150" cy="1"/>
          </a:xfrm>
          <a:prstGeom prst="line">
            <a:avLst/>
          </a:prstGeom>
          <a:ln w="63500">
            <a:solidFill>
              <a:schemeClr val="accent2"/>
            </a:solidFill>
            <a:miter lim="400000"/>
          </a:ln>
        </p:spPr>
        <p:txBody>
          <a:bodyPr lIns="45718" tIns="45718" rIns="45718" bIns="45718"/>
          <a:lstStyle/>
          <a:p>
            <a:endParaRPr/>
          </a:p>
        </p:txBody>
      </p:sp>
      <p:sp>
        <p:nvSpPr>
          <p:cNvPr id="783" name="線條"/>
          <p:cNvSpPr/>
          <p:nvPr/>
        </p:nvSpPr>
        <p:spPr>
          <a:xfrm flipH="1">
            <a:off x="6095999" y="1524605"/>
            <a:ext cx="1" cy="4761294"/>
          </a:xfrm>
          <a:prstGeom prst="line">
            <a:avLst/>
          </a:prstGeom>
          <a:ln w="63500">
            <a:solidFill>
              <a:schemeClr val="accent2"/>
            </a:solidFill>
            <a:miter lim="400000"/>
          </a:ln>
        </p:spPr>
        <p:txBody>
          <a:bodyPr lIns="45718" tIns="45718" rIns="45718" bIns="45718"/>
          <a:lstStyle/>
          <a:p>
            <a:endParaRPr/>
          </a:p>
        </p:txBody>
      </p:sp>
      <p:sp>
        <p:nvSpPr>
          <p:cNvPr id="784" name="校園沙龍-SWOT分析"/>
          <p:cNvSpPr txBox="1"/>
          <p:nvPr/>
        </p:nvSpPr>
        <p:spPr>
          <a:xfrm>
            <a:off x="4224356" y="452061"/>
            <a:ext cx="3743282" cy="662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a:defRPr sz="3200">
                <a:latin typeface="Calibri"/>
                <a:ea typeface="Calibri"/>
                <a:cs typeface="Calibri"/>
                <a:sym typeface="Calibri"/>
              </a:defRPr>
            </a:lvl1pPr>
          </a:lstStyle>
          <a:p>
            <a:r>
              <a:t>校園沙龍-SWOT分析</a:t>
            </a:r>
          </a:p>
        </p:txBody>
      </p:sp>
      <p:sp>
        <p:nvSpPr>
          <p:cNvPr id="785" name="優勢(Strength)"/>
          <p:cNvSpPr txBox="1"/>
          <p:nvPr/>
        </p:nvSpPr>
        <p:spPr>
          <a:xfrm>
            <a:off x="2164855" y="1421573"/>
            <a:ext cx="2073475" cy="497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300">
                <a:solidFill>
                  <a:schemeClr val="accent2">
                    <a:lumOff val="-9254"/>
                  </a:schemeClr>
                </a:solidFill>
                <a:latin typeface="PingFang TC Semibold"/>
                <a:ea typeface="PingFang TC Semibold"/>
                <a:cs typeface="PingFang TC Semibold"/>
                <a:sym typeface="PingFang TC Semibold"/>
              </a:defRPr>
            </a:lvl1pPr>
          </a:lstStyle>
          <a:p>
            <a:r>
              <a:t>優勢(Strength)</a:t>
            </a:r>
          </a:p>
        </p:txBody>
      </p:sp>
      <p:sp>
        <p:nvSpPr>
          <p:cNvPr id="786" name="劣勢(Weakness)"/>
          <p:cNvSpPr txBox="1"/>
          <p:nvPr/>
        </p:nvSpPr>
        <p:spPr>
          <a:xfrm>
            <a:off x="7985213" y="1421573"/>
            <a:ext cx="2297516" cy="497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300">
                <a:solidFill>
                  <a:schemeClr val="accent2">
                    <a:lumOff val="-9254"/>
                  </a:schemeClr>
                </a:solidFill>
                <a:latin typeface="PingFang TC Semibold"/>
                <a:ea typeface="PingFang TC Semibold"/>
                <a:cs typeface="PingFang TC Semibold"/>
                <a:sym typeface="PingFang TC Semibold"/>
              </a:defRPr>
            </a:lvl1pPr>
          </a:lstStyle>
          <a:p>
            <a:r>
              <a:t>劣勢(Weakness)</a:t>
            </a:r>
          </a:p>
        </p:txBody>
      </p:sp>
      <p:sp>
        <p:nvSpPr>
          <p:cNvPr id="787" name="機會(Opportunity)"/>
          <p:cNvSpPr txBox="1"/>
          <p:nvPr/>
        </p:nvSpPr>
        <p:spPr>
          <a:xfrm>
            <a:off x="1945340" y="3844790"/>
            <a:ext cx="2530612" cy="497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300">
                <a:solidFill>
                  <a:schemeClr val="accent2">
                    <a:lumOff val="-9254"/>
                  </a:schemeClr>
                </a:solidFill>
                <a:latin typeface="PingFang TC Semibold"/>
                <a:ea typeface="PingFang TC Semibold"/>
                <a:cs typeface="PingFang TC Semibold"/>
                <a:sym typeface="PingFang TC Semibold"/>
              </a:defRPr>
            </a:lvl1pPr>
          </a:lstStyle>
          <a:p>
            <a:r>
              <a:t>機會(Opportunity)</a:t>
            </a:r>
          </a:p>
        </p:txBody>
      </p:sp>
      <p:sp>
        <p:nvSpPr>
          <p:cNvPr id="788" name="威脅(Threat)"/>
          <p:cNvSpPr txBox="1"/>
          <p:nvPr/>
        </p:nvSpPr>
        <p:spPr>
          <a:xfrm>
            <a:off x="8264094" y="3844790"/>
            <a:ext cx="1778746" cy="4978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300">
                <a:solidFill>
                  <a:schemeClr val="accent2">
                    <a:lumOff val="-9254"/>
                  </a:schemeClr>
                </a:solidFill>
                <a:latin typeface="PingFang TC Semibold"/>
                <a:ea typeface="PingFang TC Semibold"/>
                <a:cs typeface="PingFang TC Semibold"/>
                <a:sym typeface="PingFang TC Semibold"/>
              </a:defRPr>
            </a:lvl1pPr>
          </a:lstStyle>
          <a:p>
            <a:r>
              <a:t>威脅(Threat)</a:t>
            </a:r>
          </a:p>
        </p:txBody>
      </p:sp>
      <p:sp>
        <p:nvSpPr>
          <p:cNvPr id="789" name="短期內難有成效。…"/>
          <p:cNvSpPr txBox="1"/>
          <p:nvPr/>
        </p:nvSpPr>
        <p:spPr>
          <a:xfrm>
            <a:off x="6469503" y="2078676"/>
            <a:ext cx="2951609" cy="8280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100">
                <a:latin typeface="Calibri"/>
                <a:ea typeface="Calibri"/>
                <a:cs typeface="Calibri"/>
                <a:sym typeface="Calibri"/>
              </a:defRPr>
            </a:pPr>
            <a:r>
              <a:t>短期內難有成效。</a:t>
            </a:r>
          </a:p>
          <a:p>
            <a:pPr marL="180472" indent="-180472">
              <a:buSzPct val="100000"/>
              <a:buChar char="•"/>
              <a:defRPr sz="2100">
                <a:latin typeface="Calibri"/>
                <a:ea typeface="Calibri"/>
                <a:cs typeface="Calibri"/>
                <a:sym typeface="Calibri"/>
              </a:defRPr>
            </a:pPr>
            <a:r>
              <a:t>成效難以被客觀評估。</a:t>
            </a:r>
          </a:p>
        </p:txBody>
      </p:sp>
      <p:sp>
        <p:nvSpPr>
          <p:cNvPr id="790" name="跳脫傳統課程，吸引學生興趣…"/>
          <p:cNvSpPr txBox="1"/>
          <p:nvPr/>
        </p:nvSpPr>
        <p:spPr>
          <a:xfrm>
            <a:off x="794367" y="2078676"/>
            <a:ext cx="4551809" cy="8280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100">
                <a:latin typeface="Calibri"/>
                <a:ea typeface="Calibri"/>
                <a:cs typeface="Calibri"/>
                <a:sym typeface="Calibri"/>
              </a:defRPr>
            </a:pPr>
            <a:r>
              <a:t>跳脫傳統課程，吸引學生興趣</a:t>
            </a:r>
          </a:p>
          <a:p>
            <a:pPr marL="180472" indent="-180472">
              <a:buSzPct val="100000"/>
              <a:buChar char="•"/>
              <a:defRPr sz="2100">
                <a:latin typeface="Calibri"/>
                <a:ea typeface="Calibri"/>
                <a:cs typeface="Calibri"/>
                <a:sym typeface="Calibri"/>
              </a:defRPr>
            </a:pPr>
            <a:r>
              <a:t>培養學生自主思考與資料分析能力。</a:t>
            </a:r>
          </a:p>
        </p:txBody>
      </p:sp>
      <p:sp>
        <p:nvSpPr>
          <p:cNvPr id="791" name="現行教育體制下，並無相關課程設計。"/>
          <p:cNvSpPr txBox="1"/>
          <p:nvPr/>
        </p:nvSpPr>
        <p:spPr>
          <a:xfrm>
            <a:off x="627870" y="4681163"/>
            <a:ext cx="5165557" cy="8280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180472" indent="-180472">
              <a:buSzPct val="100000"/>
              <a:buChar char="•"/>
              <a:defRPr sz="2100">
                <a:latin typeface="Calibri"/>
                <a:ea typeface="Calibri"/>
                <a:cs typeface="Calibri"/>
                <a:sym typeface="Calibri"/>
              </a:defRPr>
            </a:pPr>
            <a:r>
              <a:t>建立議題知識庫，串連更多平台、師生。</a:t>
            </a:r>
          </a:p>
          <a:p>
            <a:pPr marL="180472" indent="-180472">
              <a:buSzPct val="100000"/>
              <a:buChar char="•"/>
              <a:defRPr sz="2100">
                <a:latin typeface="Calibri"/>
                <a:ea typeface="Calibri"/>
                <a:cs typeface="Calibri"/>
                <a:sym typeface="Calibri"/>
              </a:defRPr>
            </a:pPr>
            <a:r>
              <a:t>現行教育體制下，並無相關課程設計。</a:t>
            </a:r>
          </a:p>
        </p:txBody>
      </p:sp>
      <p:sp>
        <p:nvSpPr>
          <p:cNvPr id="792" name="升學主義背景的家長不諒解。"/>
          <p:cNvSpPr txBox="1"/>
          <p:nvPr/>
        </p:nvSpPr>
        <p:spPr>
          <a:xfrm>
            <a:off x="6398569" y="4681163"/>
            <a:ext cx="3751709" cy="4597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marL="180472" indent="-180472">
              <a:buSzPct val="100000"/>
              <a:buChar char="•"/>
              <a:defRPr sz="2100">
                <a:latin typeface="Calibri"/>
                <a:ea typeface="Calibri"/>
                <a:cs typeface="Calibri"/>
                <a:sym typeface="Calibri"/>
              </a:defRPr>
            </a:lvl1pPr>
          </a:lstStyle>
          <a:p>
            <a:r>
              <a:t>升學主義背景的家長不諒解。</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4"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795"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a:miter lim="400000"/>
          </a:ln>
        </p:spPr>
      </p:pic>
      <p:sp>
        <p:nvSpPr>
          <p:cNvPr id="796" name="可利用5、6月期間，大四學生畢業後某一週舉辦。…"/>
          <p:cNvSpPr txBox="1"/>
          <p:nvPr/>
        </p:nvSpPr>
        <p:spPr>
          <a:xfrm>
            <a:off x="3296839" y="2913381"/>
            <a:ext cx="7497360" cy="10312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a:defRPr sz="2600" b="1">
                <a:solidFill>
                  <a:schemeClr val="accent2">
                    <a:lumOff val="-9254"/>
                  </a:schemeClr>
                </a:solidFill>
              </a:defRPr>
            </a:pPr>
            <a:r>
              <a:t>可利用5、6月期間，大四學生畢業後某一週舉辦。</a:t>
            </a:r>
          </a:p>
          <a:p>
            <a:pPr>
              <a:defRPr sz="2600" b="1">
                <a:solidFill>
                  <a:schemeClr val="accent2">
                    <a:lumOff val="-9254"/>
                  </a:schemeClr>
                </a:solidFill>
              </a:defRPr>
            </a:pPr>
            <a:r>
              <a:t>該期間教師相對有空，也有空閒的教室可利用。</a:t>
            </a:r>
          </a:p>
        </p:txBody>
      </p:sp>
      <p:sp>
        <p:nvSpPr>
          <p:cNvPr id="797" name="大學週-SWOT分析"/>
          <p:cNvSpPr txBox="1"/>
          <p:nvPr/>
        </p:nvSpPr>
        <p:spPr>
          <a:xfrm>
            <a:off x="652461" y="329726"/>
            <a:ext cx="3990225" cy="5740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a:defRPr sz="2700"/>
            </a:lvl1pPr>
          </a:lstStyle>
          <a:p>
            <a:r>
              <a:t>大學週-缺點改正與延續性</a:t>
            </a:r>
          </a:p>
        </p:txBody>
      </p:sp>
      <p:sp>
        <p:nvSpPr>
          <p:cNvPr id="798" name="Google Shape;447;p70"/>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799" name="Google Shape;448;p70"/>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00" name="Google Shape;449;p70"/>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01" name="圓角矩形"/>
          <p:cNvSpPr/>
          <p:nvPr/>
        </p:nvSpPr>
        <p:spPr>
          <a:xfrm>
            <a:off x="938095" y="2836712"/>
            <a:ext cx="2169621" cy="548644"/>
          </a:xfrm>
          <a:prstGeom prst="roundRect">
            <a:avLst>
              <a:gd name="adj" fmla="val 19958"/>
            </a:avLst>
          </a:prstGeom>
          <a:solidFill>
            <a:schemeClr val="accent2">
              <a:satOff val="-9402"/>
              <a:lumOff val="13431"/>
            </a:schemeClr>
          </a:solidFill>
          <a:ln w="19050">
            <a:solidFill>
              <a:srgbClr val="FFFFFF"/>
            </a:solidFill>
            <a:miter/>
          </a:ln>
        </p:spPr>
        <p:txBody>
          <a:bodyPr lIns="45718" tIns="45718" rIns="45718" bIns="45718" anchor="ctr"/>
          <a:lstStyle/>
          <a:p>
            <a:pPr algn="ctr">
              <a:defRPr sz="2400">
                <a:solidFill>
                  <a:srgbClr val="FFFFFF"/>
                </a:solidFill>
                <a:latin typeface="Calibri"/>
                <a:ea typeface="Calibri"/>
                <a:cs typeface="Calibri"/>
                <a:sym typeface="Calibri"/>
              </a:defRPr>
            </a:pPr>
            <a:endParaRPr/>
          </a:p>
        </p:txBody>
      </p:sp>
      <p:sp>
        <p:nvSpPr>
          <p:cNvPr id="802" name="優點"/>
          <p:cNvSpPr txBox="1"/>
          <p:nvPr/>
        </p:nvSpPr>
        <p:spPr>
          <a:xfrm>
            <a:off x="970167" y="2855763"/>
            <a:ext cx="2105478"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spAutoFit/>
          </a:bodyPr>
          <a:lstStyle>
            <a:lvl1pPr algn="ctr">
              <a:defRPr sz="2400">
                <a:solidFill>
                  <a:srgbClr val="FFFFFF"/>
                </a:solidFill>
                <a:latin typeface="Calibri"/>
                <a:ea typeface="Calibri"/>
                <a:cs typeface="Calibri"/>
                <a:sym typeface="Calibri"/>
              </a:defRPr>
            </a:lvl1pPr>
          </a:lstStyle>
          <a:p>
            <a:r>
              <a:t>缺點改正</a:t>
            </a:r>
          </a:p>
        </p:txBody>
      </p:sp>
      <p:sp>
        <p:nvSpPr>
          <p:cNvPr id="803" name="圓角矩形"/>
          <p:cNvSpPr/>
          <p:nvPr/>
        </p:nvSpPr>
        <p:spPr>
          <a:xfrm>
            <a:off x="938095" y="3510437"/>
            <a:ext cx="2169621" cy="548644"/>
          </a:xfrm>
          <a:prstGeom prst="roundRect">
            <a:avLst>
              <a:gd name="adj" fmla="val 19958"/>
            </a:avLst>
          </a:prstGeom>
          <a:solidFill>
            <a:schemeClr val="accent2">
              <a:satOff val="-9402"/>
              <a:lumOff val="13431"/>
            </a:schemeClr>
          </a:solidFill>
          <a:ln w="19050">
            <a:solidFill>
              <a:srgbClr val="FFFFFF"/>
            </a:solidFill>
            <a:miter/>
          </a:ln>
        </p:spPr>
        <p:txBody>
          <a:bodyPr lIns="45718" tIns="45718" rIns="45718" bIns="45718" anchor="ctr"/>
          <a:lstStyle/>
          <a:p>
            <a:pPr algn="ctr">
              <a:defRPr sz="2400">
                <a:solidFill>
                  <a:srgbClr val="FFFFFF"/>
                </a:solidFill>
                <a:latin typeface="Calibri"/>
                <a:ea typeface="Calibri"/>
                <a:cs typeface="Calibri"/>
                <a:sym typeface="Calibri"/>
              </a:defRPr>
            </a:pPr>
            <a:endParaRPr/>
          </a:p>
        </p:txBody>
      </p:sp>
      <p:sp>
        <p:nvSpPr>
          <p:cNvPr id="804" name="優點"/>
          <p:cNvSpPr txBox="1"/>
          <p:nvPr/>
        </p:nvSpPr>
        <p:spPr>
          <a:xfrm>
            <a:off x="970167" y="3529489"/>
            <a:ext cx="2105478"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spAutoFit/>
          </a:bodyPr>
          <a:lstStyle>
            <a:lvl1pPr algn="ctr">
              <a:defRPr sz="2400">
                <a:solidFill>
                  <a:srgbClr val="FFFFFF"/>
                </a:solidFill>
                <a:latin typeface="Calibri"/>
                <a:ea typeface="Calibri"/>
                <a:cs typeface="Calibri"/>
                <a:sym typeface="Calibri"/>
              </a:defRPr>
            </a:lvl1pPr>
          </a:lstStyle>
          <a:p>
            <a:r>
              <a:t>延續性</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796"/>
                                        </p:tgtEl>
                                        <p:attrNameLst>
                                          <p:attrName>style.visibility</p:attrName>
                                        </p:attrNameLst>
                                      </p:cBhvr>
                                      <p:to>
                                        <p:strVal val="visible"/>
                                      </p:to>
                                    </p:set>
                                    <p:anim calcmode="lin" valueType="num">
                                      <p:cBhvr>
                                        <p:cTn id="7" dur="500" fill="hold"/>
                                        <p:tgtEl>
                                          <p:spTgt spid="796"/>
                                        </p:tgtEl>
                                        <p:attrNameLst>
                                          <p:attrName>ppt_x</p:attrName>
                                        </p:attrNameLst>
                                      </p:cBhvr>
                                      <p:tavLst>
                                        <p:tav tm="0">
                                          <p:val>
                                            <p:strVal val="#ppt_x"/>
                                          </p:val>
                                        </p:tav>
                                        <p:tav tm="100000">
                                          <p:val>
                                            <p:strVal val="#ppt_x"/>
                                          </p:val>
                                        </p:tav>
                                      </p:tavLst>
                                    </p:anim>
                                    <p:anim calcmode="lin" valueType="num">
                                      <p:cBhvr>
                                        <p:cTn id="8" dur="500" fill="hold"/>
                                        <p:tgtEl>
                                          <p:spTgt spid="7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 grpId="1"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6" name="Google Shape;162;p37" descr="Google Shape;162;p37"/>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807" name="Google Shape;163;p37" descr="Google Shape;163;p37"/>
          <p:cNvPicPr>
            <a:picLocks noChangeAspect="1"/>
          </p:cNvPicPr>
          <p:nvPr/>
        </p:nvPicPr>
        <p:blipFill>
          <a:blip r:embed="rId3">
            <a:extLst/>
          </a:blip>
          <a:stretch>
            <a:fillRect/>
          </a:stretch>
        </p:blipFill>
        <p:spPr>
          <a:xfrm>
            <a:off x="171450" y="190500"/>
            <a:ext cx="11849100" cy="6477000"/>
          </a:xfrm>
          <a:prstGeom prst="rect">
            <a:avLst/>
          </a:prstGeom>
          <a:ln w="12700">
            <a:miter lim="400000"/>
          </a:ln>
        </p:spPr>
      </p:pic>
      <p:sp>
        <p:nvSpPr>
          <p:cNvPr id="808" name="可定期舉辦辯論比賽，從賽中檢視學生思辨能力進步。"/>
          <p:cNvSpPr txBox="1"/>
          <p:nvPr/>
        </p:nvSpPr>
        <p:spPr>
          <a:xfrm>
            <a:off x="3045570" y="2614992"/>
            <a:ext cx="8028937" cy="5613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defRPr sz="2600" b="1">
                <a:solidFill>
                  <a:schemeClr val="accent2">
                    <a:lumOff val="-9254"/>
                  </a:schemeClr>
                </a:solidFill>
              </a:defRPr>
            </a:lvl1pPr>
          </a:lstStyle>
          <a:p>
            <a:r>
              <a:t>可定期舉辦辯論比賽，從賽中檢視學生思辨能力進步。</a:t>
            </a:r>
          </a:p>
        </p:txBody>
      </p:sp>
      <p:sp>
        <p:nvSpPr>
          <p:cNvPr id="809" name="大學週-SWOT分析"/>
          <p:cNvSpPr txBox="1"/>
          <p:nvPr/>
        </p:nvSpPr>
        <p:spPr>
          <a:xfrm>
            <a:off x="782635" y="329726"/>
            <a:ext cx="4333125" cy="5740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algn="ctr">
              <a:defRPr sz="2700"/>
            </a:lvl1pPr>
          </a:lstStyle>
          <a:p>
            <a:r>
              <a:t>校園沙龍-缺點改正與延續性</a:t>
            </a:r>
          </a:p>
        </p:txBody>
      </p:sp>
      <p:sp>
        <p:nvSpPr>
          <p:cNvPr id="810" name="Google Shape;447;p70"/>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11" name="Google Shape;448;p70"/>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12" name="Google Shape;449;p70"/>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13" name="圓角矩形"/>
          <p:cNvSpPr/>
          <p:nvPr/>
        </p:nvSpPr>
        <p:spPr>
          <a:xfrm>
            <a:off x="650931" y="2621338"/>
            <a:ext cx="2169621" cy="548644"/>
          </a:xfrm>
          <a:prstGeom prst="roundRect">
            <a:avLst>
              <a:gd name="adj" fmla="val 19958"/>
            </a:avLst>
          </a:prstGeom>
          <a:solidFill>
            <a:schemeClr val="accent2">
              <a:satOff val="-9402"/>
              <a:lumOff val="13431"/>
            </a:schemeClr>
          </a:solidFill>
          <a:ln w="19050">
            <a:solidFill>
              <a:srgbClr val="FFFFFF"/>
            </a:solidFill>
            <a:miter/>
          </a:ln>
        </p:spPr>
        <p:txBody>
          <a:bodyPr lIns="45718" tIns="45718" rIns="45718" bIns="45718" anchor="ctr"/>
          <a:lstStyle/>
          <a:p>
            <a:pPr algn="ctr">
              <a:defRPr sz="2400">
                <a:solidFill>
                  <a:srgbClr val="FFFFFF"/>
                </a:solidFill>
                <a:latin typeface="Calibri"/>
                <a:ea typeface="Calibri"/>
                <a:cs typeface="Calibri"/>
                <a:sym typeface="Calibri"/>
              </a:defRPr>
            </a:pPr>
            <a:endParaRPr/>
          </a:p>
        </p:txBody>
      </p:sp>
      <p:sp>
        <p:nvSpPr>
          <p:cNvPr id="814" name="優點"/>
          <p:cNvSpPr txBox="1"/>
          <p:nvPr/>
        </p:nvSpPr>
        <p:spPr>
          <a:xfrm>
            <a:off x="683002" y="2640390"/>
            <a:ext cx="2105478"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spAutoFit/>
          </a:bodyPr>
          <a:lstStyle>
            <a:lvl1pPr algn="ctr">
              <a:defRPr sz="2400">
                <a:solidFill>
                  <a:srgbClr val="FFFFFF"/>
                </a:solidFill>
                <a:latin typeface="Calibri"/>
                <a:ea typeface="Calibri"/>
                <a:cs typeface="Calibri"/>
                <a:sym typeface="Calibri"/>
              </a:defRPr>
            </a:lvl1pPr>
          </a:lstStyle>
          <a:p>
            <a:r>
              <a:t>缺點改正</a:t>
            </a:r>
          </a:p>
        </p:txBody>
      </p:sp>
      <p:sp>
        <p:nvSpPr>
          <p:cNvPr id="815" name="圓角矩形"/>
          <p:cNvSpPr/>
          <p:nvPr/>
        </p:nvSpPr>
        <p:spPr>
          <a:xfrm>
            <a:off x="650931" y="4220058"/>
            <a:ext cx="2169621" cy="548644"/>
          </a:xfrm>
          <a:prstGeom prst="roundRect">
            <a:avLst>
              <a:gd name="adj" fmla="val 19958"/>
            </a:avLst>
          </a:prstGeom>
          <a:solidFill>
            <a:schemeClr val="accent2">
              <a:satOff val="-9402"/>
              <a:lumOff val="13431"/>
            </a:schemeClr>
          </a:solidFill>
          <a:ln w="19050">
            <a:solidFill>
              <a:srgbClr val="FFFFFF"/>
            </a:solidFill>
            <a:miter/>
          </a:ln>
        </p:spPr>
        <p:txBody>
          <a:bodyPr lIns="45718" tIns="45718" rIns="45718" bIns="45718" anchor="ctr"/>
          <a:lstStyle/>
          <a:p>
            <a:pPr algn="ctr">
              <a:defRPr sz="2400">
                <a:solidFill>
                  <a:srgbClr val="FFFFFF"/>
                </a:solidFill>
                <a:latin typeface="Calibri"/>
                <a:ea typeface="Calibri"/>
                <a:cs typeface="Calibri"/>
                <a:sym typeface="Calibri"/>
              </a:defRPr>
            </a:pPr>
            <a:endParaRPr/>
          </a:p>
        </p:txBody>
      </p:sp>
      <p:sp>
        <p:nvSpPr>
          <p:cNvPr id="816" name="優點"/>
          <p:cNvSpPr txBox="1"/>
          <p:nvPr/>
        </p:nvSpPr>
        <p:spPr>
          <a:xfrm>
            <a:off x="683002" y="4239110"/>
            <a:ext cx="2105478"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spAutoFit/>
          </a:bodyPr>
          <a:lstStyle>
            <a:lvl1pPr algn="ctr">
              <a:defRPr sz="2400">
                <a:solidFill>
                  <a:srgbClr val="FFFFFF"/>
                </a:solidFill>
                <a:latin typeface="Calibri"/>
                <a:ea typeface="Calibri"/>
                <a:cs typeface="Calibri"/>
                <a:sym typeface="Calibri"/>
              </a:defRPr>
            </a:lvl1pPr>
          </a:lstStyle>
          <a:p>
            <a:r>
              <a:t>延續性</a:t>
            </a:r>
          </a:p>
        </p:txBody>
      </p:sp>
      <p:sp>
        <p:nvSpPr>
          <p:cNvPr id="817" name="社會議題隨著時代改變，造就課程延續價值。…"/>
          <p:cNvSpPr txBox="1"/>
          <p:nvPr/>
        </p:nvSpPr>
        <p:spPr>
          <a:xfrm>
            <a:off x="3045570" y="3961390"/>
            <a:ext cx="7060561" cy="1424937"/>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p>
            <a:pPr marL="260684" indent="-260684">
              <a:buSzPct val="100000"/>
              <a:buChar char="•"/>
              <a:defRPr sz="2600" b="1">
                <a:solidFill>
                  <a:schemeClr val="accent2">
                    <a:lumOff val="-9254"/>
                  </a:schemeClr>
                </a:solidFill>
              </a:defRPr>
            </a:pPr>
            <a:r>
              <a:t>社會議題隨著時代改變，造就課程延續價值。</a:t>
            </a:r>
          </a:p>
          <a:p>
            <a:pPr marL="260684" indent="-260684">
              <a:buSzPct val="100000"/>
              <a:buChar char="•"/>
              <a:defRPr sz="2600" b="1">
                <a:solidFill>
                  <a:schemeClr val="accent2">
                    <a:lumOff val="-9254"/>
                  </a:schemeClr>
                </a:solidFill>
              </a:defRPr>
            </a:pPr>
            <a:r>
              <a:t>直接融入高中課程設計一環，推行門檻低。</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808"/>
                                        </p:tgtEl>
                                        <p:attrNameLst>
                                          <p:attrName>style.visibility</p:attrName>
                                        </p:attrNameLst>
                                      </p:cBhvr>
                                      <p:to>
                                        <p:strVal val="visible"/>
                                      </p:to>
                                    </p:set>
                                    <p:anim calcmode="lin" valueType="num">
                                      <p:cBhvr>
                                        <p:cTn id="7" dur="500" fill="hold"/>
                                        <p:tgtEl>
                                          <p:spTgt spid="808"/>
                                        </p:tgtEl>
                                        <p:attrNameLst>
                                          <p:attrName>ppt_x</p:attrName>
                                        </p:attrNameLst>
                                      </p:cBhvr>
                                      <p:tavLst>
                                        <p:tav tm="0">
                                          <p:val>
                                            <p:strVal val="#ppt_x"/>
                                          </p:val>
                                        </p:tav>
                                        <p:tav tm="100000">
                                          <p:val>
                                            <p:strVal val="#ppt_x"/>
                                          </p:val>
                                        </p:tav>
                                      </p:tavLst>
                                    </p:anim>
                                    <p:anim calcmode="lin" valueType="num">
                                      <p:cBhvr>
                                        <p:cTn id="8" dur="500" fill="hold"/>
                                        <p:tgtEl>
                                          <p:spTgt spid="80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2" nodeType="clickEffect">
                                  <p:stCondLst>
                                    <p:cond delay="0"/>
                                  </p:stCondLst>
                                  <p:iterate>
                                    <p:tmAbs val="0"/>
                                  </p:iterate>
                                  <p:childTnLst>
                                    <p:set>
                                      <p:cBhvr>
                                        <p:cTn id="12" fill="hold"/>
                                        <p:tgtEl>
                                          <p:spTgt spid="817"/>
                                        </p:tgtEl>
                                        <p:attrNameLst>
                                          <p:attrName>style.visibility</p:attrName>
                                        </p:attrNameLst>
                                      </p:cBhvr>
                                      <p:to>
                                        <p:strVal val="visible"/>
                                      </p:to>
                                    </p:set>
                                    <p:anim calcmode="lin" valueType="num">
                                      <p:cBhvr>
                                        <p:cTn id="13" dur="500" fill="hold"/>
                                        <p:tgtEl>
                                          <p:spTgt spid="817"/>
                                        </p:tgtEl>
                                        <p:attrNameLst>
                                          <p:attrName>ppt_x</p:attrName>
                                        </p:attrNameLst>
                                      </p:cBhvr>
                                      <p:tavLst>
                                        <p:tav tm="0">
                                          <p:val>
                                            <p:strVal val="#ppt_x"/>
                                          </p:val>
                                        </p:tav>
                                        <p:tav tm="100000">
                                          <p:val>
                                            <p:strVal val="#ppt_x"/>
                                          </p:val>
                                        </p:tav>
                                      </p:tavLst>
                                    </p:anim>
                                    <p:anim calcmode="lin" valueType="num">
                                      <p:cBhvr>
                                        <p:cTn id="14" dur="500" fill="hold"/>
                                        <p:tgtEl>
                                          <p:spTgt spid="8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 grpId="1" animBg="1" advAuto="0"/>
      <p:bldP spid="817" grpId="2"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 name="文本占位符 4"/>
          <p:cNvSpPr txBox="1">
            <a:spLocks noGrp="1"/>
          </p:cNvSpPr>
          <p:nvPr>
            <p:ph type="body" sz="quarter" idx="1"/>
          </p:nvPr>
        </p:nvSpPr>
        <p:spPr>
          <a:xfrm>
            <a:off x="4999830" y="2299030"/>
            <a:ext cx="2192341" cy="923334"/>
          </a:xfrm>
          <a:prstGeom prst="rect">
            <a:avLst/>
          </a:prstGeom>
        </p:spPr>
        <p:txBody>
          <a:bodyPr/>
          <a:lstStyle>
            <a:lvl1pPr>
              <a:defRPr sz="3900"/>
            </a:lvl1pPr>
          </a:lstStyle>
          <a:p>
            <a:r>
              <a:t>步驟四</a:t>
            </a:r>
          </a:p>
        </p:txBody>
      </p:sp>
      <p:sp>
        <p:nvSpPr>
          <p:cNvPr id="820" name="文本占位符 6"/>
          <p:cNvSpPr>
            <a:spLocks noGrp="1"/>
          </p:cNvSpPr>
          <p:nvPr>
            <p:ph type="body" idx="13"/>
          </p:nvPr>
        </p:nvSpPr>
        <p:spPr>
          <a:xfrm>
            <a:off x="4443052" y="4093392"/>
            <a:ext cx="3836828" cy="923333"/>
          </a:xfrm>
          <a:prstGeom prst="rect">
            <a:avLst/>
          </a:prstGeom>
          <a:extLst>
            <a:ext uri="{C572A759-6A51-4108-AA02-DFA0A04FC94B}">
              <ma14:wrappingTextBoxFlag xmlns="" xmlns:ma14="http://schemas.microsoft.com/office/mac/drawingml/2011/main" val="1"/>
            </a:ext>
          </a:extLst>
        </p:spPr>
        <p:txBody>
          <a:bodyPr/>
          <a:lstStyle>
            <a:lvl1pPr marL="0" indent="0" defTabSz="420612">
              <a:spcBef>
                <a:spcPts val="400"/>
              </a:spcBef>
              <a:buSzTx/>
              <a:buNone/>
              <a:defRPr sz="4400" b="1">
                <a:solidFill>
                  <a:schemeClr val="accent2"/>
                </a:solidFill>
              </a:defRPr>
            </a:lvl1pPr>
          </a:lstStyle>
          <a:p>
            <a:r>
              <a:rPr dirty="0" err="1"/>
              <a:t>提出行動方案</a:t>
            </a:r>
            <a:endParaRPr dirty="0"/>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6" name="Google Shape;287;p62"/>
          <p:cNvGrpSpPr/>
          <p:nvPr/>
        </p:nvGrpSpPr>
        <p:grpSpPr>
          <a:xfrm>
            <a:off x="3104178" y="2321785"/>
            <a:ext cx="5718182" cy="1135416"/>
            <a:chOff x="0" y="35"/>
            <a:chExt cx="5718181" cy="1135415"/>
          </a:xfrm>
        </p:grpSpPr>
        <p:grpSp>
          <p:nvGrpSpPr>
            <p:cNvPr id="824" name="Google Shape;288;p62"/>
            <p:cNvGrpSpPr/>
            <p:nvPr/>
          </p:nvGrpSpPr>
          <p:grpSpPr>
            <a:xfrm>
              <a:off x="-1" y="35"/>
              <a:ext cx="5718182" cy="1135416"/>
              <a:chOff x="0" y="35"/>
              <a:chExt cx="5718181" cy="1135415"/>
            </a:xfrm>
          </p:grpSpPr>
          <p:sp>
            <p:nvSpPr>
              <p:cNvPr id="822" name="形狀"/>
              <p:cNvSpPr/>
              <p:nvPr/>
            </p:nvSpPr>
            <p:spPr>
              <a:xfrm rot="10800000">
                <a:off x="23" y="35"/>
                <a:ext cx="5718135" cy="1135416"/>
              </a:xfrm>
              <a:custGeom>
                <a:avLst/>
                <a:gdLst/>
                <a:ahLst/>
                <a:cxnLst>
                  <a:cxn ang="0">
                    <a:pos x="wd2" y="hd2"/>
                  </a:cxn>
                  <a:cxn ang="5400000">
                    <a:pos x="wd2" y="hd2"/>
                  </a:cxn>
                  <a:cxn ang="10800000">
                    <a:pos x="wd2" y="hd2"/>
                  </a:cxn>
                  <a:cxn ang="16200000">
                    <a:pos x="wd2" y="hd2"/>
                  </a:cxn>
                </a:cxnLst>
                <a:rect l="0" t="0" r="r" b="b"/>
                <a:pathLst>
                  <a:path w="20644" h="21397" extrusionOk="0">
                    <a:moveTo>
                      <a:pt x="20168" y="21396"/>
                    </a:moveTo>
                    <a:lnTo>
                      <a:pt x="1585" y="21396"/>
                    </a:lnTo>
                    <a:lnTo>
                      <a:pt x="1585" y="21388"/>
                    </a:lnTo>
                    <a:lnTo>
                      <a:pt x="476" y="21388"/>
                    </a:lnTo>
                    <a:cubicBezTo>
                      <a:pt x="-269" y="21498"/>
                      <a:pt x="139" y="20497"/>
                      <a:pt x="468" y="19690"/>
                    </a:cubicBezTo>
                    <a:cubicBezTo>
                      <a:pt x="621" y="18569"/>
                      <a:pt x="8" y="19402"/>
                      <a:pt x="167" y="18276"/>
                    </a:cubicBezTo>
                    <a:cubicBezTo>
                      <a:pt x="326" y="17149"/>
                      <a:pt x="288" y="17935"/>
                      <a:pt x="493" y="16966"/>
                    </a:cubicBezTo>
                    <a:cubicBezTo>
                      <a:pt x="698" y="15997"/>
                      <a:pt x="-97" y="16651"/>
                      <a:pt x="75" y="15761"/>
                    </a:cubicBezTo>
                    <a:cubicBezTo>
                      <a:pt x="246" y="14870"/>
                      <a:pt x="338" y="14844"/>
                      <a:pt x="510" y="13875"/>
                    </a:cubicBezTo>
                    <a:cubicBezTo>
                      <a:pt x="681" y="12905"/>
                      <a:pt x="301" y="13403"/>
                      <a:pt x="158" y="12827"/>
                    </a:cubicBezTo>
                    <a:cubicBezTo>
                      <a:pt x="16" y="12250"/>
                      <a:pt x="376" y="11910"/>
                      <a:pt x="434" y="11255"/>
                    </a:cubicBezTo>
                    <a:cubicBezTo>
                      <a:pt x="493" y="10600"/>
                      <a:pt x="280" y="10076"/>
                      <a:pt x="100" y="9474"/>
                    </a:cubicBezTo>
                    <a:cubicBezTo>
                      <a:pt x="-80" y="8871"/>
                      <a:pt x="447" y="8557"/>
                      <a:pt x="493" y="7954"/>
                    </a:cubicBezTo>
                    <a:cubicBezTo>
                      <a:pt x="539" y="7352"/>
                      <a:pt x="326" y="7142"/>
                      <a:pt x="142" y="6540"/>
                    </a:cubicBezTo>
                    <a:cubicBezTo>
                      <a:pt x="-42" y="5937"/>
                      <a:pt x="409" y="5492"/>
                      <a:pt x="418" y="5073"/>
                    </a:cubicBezTo>
                    <a:cubicBezTo>
                      <a:pt x="426" y="4654"/>
                      <a:pt x="259" y="3763"/>
                      <a:pt x="50" y="3291"/>
                    </a:cubicBezTo>
                    <a:cubicBezTo>
                      <a:pt x="-159" y="2820"/>
                      <a:pt x="345" y="2801"/>
                      <a:pt x="510" y="2243"/>
                    </a:cubicBezTo>
                    <a:cubicBezTo>
                      <a:pt x="674" y="1686"/>
                      <a:pt x="-478" y="347"/>
                      <a:pt x="476" y="0"/>
                    </a:cubicBezTo>
                    <a:lnTo>
                      <a:pt x="19059" y="0"/>
                    </a:lnTo>
                    <a:lnTo>
                      <a:pt x="19059" y="8"/>
                    </a:lnTo>
                    <a:lnTo>
                      <a:pt x="20168" y="8"/>
                    </a:lnTo>
                    <a:cubicBezTo>
                      <a:pt x="20913" y="-102"/>
                      <a:pt x="20505" y="899"/>
                      <a:pt x="20176" y="1706"/>
                    </a:cubicBezTo>
                    <a:cubicBezTo>
                      <a:pt x="20023" y="2827"/>
                      <a:pt x="20636" y="1994"/>
                      <a:pt x="20477" y="3120"/>
                    </a:cubicBezTo>
                    <a:cubicBezTo>
                      <a:pt x="20318" y="4247"/>
                      <a:pt x="20356" y="3461"/>
                      <a:pt x="20151" y="4430"/>
                    </a:cubicBezTo>
                    <a:cubicBezTo>
                      <a:pt x="19946" y="5399"/>
                      <a:pt x="20741" y="4745"/>
                      <a:pt x="20569" y="5635"/>
                    </a:cubicBezTo>
                    <a:cubicBezTo>
                      <a:pt x="20398" y="6526"/>
                      <a:pt x="20306" y="6552"/>
                      <a:pt x="20134" y="7521"/>
                    </a:cubicBezTo>
                    <a:cubicBezTo>
                      <a:pt x="19963" y="8491"/>
                      <a:pt x="20343" y="7993"/>
                      <a:pt x="20486" y="8569"/>
                    </a:cubicBezTo>
                    <a:cubicBezTo>
                      <a:pt x="20628" y="9146"/>
                      <a:pt x="20268" y="9486"/>
                      <a:pt x="20210" y="10141"/>
                    </a:cubicBezTo>
                    <a:cubicBezTo>
                      <a:pt x="20151" y="10796"/>
                      <a:pt x="20364" y="11320"/>
                      <a:pt x="20544" y="11922"/>
                    </a:cubicBezTo>
                    <a:cubicBezTo>
                      <a:pt x="20724" y="12525"/>
                      <a:pt x="20197" y="12839"/>
                      <a:pt x="20151" y="13442"/>
                    </a:cubicBezTo>
                    <a:cubicBezTo>
                      <a:pt x="20105" y="14044"/>
                      <a:pt x="20318" y="14254"/>
                      <a:pt x="20502" y="14856"/>
                    </a:cubicBezTo>
                    <a:cubicBezTo>
                      <a:pt x="20686" y="15459"/>
                      <a:pt x="20235" y="15904"/>
                      <a:pt x="20226" y="16323"/>
                    </a:cubicBezTo>
                    <a:cubicBezTo>
                      <a:pt x="20218" y="16742"/>
                      <a:pt x="20385" y="17633"/>
                      <a:pt x="20594" y="18105"/>
                    </a:cubicBezTo>
                    <a:cubicBezTo>
                      <a:pt x="20803" y="18576"/>
                      <a:pt x="20299" y="18595"/>
                      <a:pt x="20134" y="19153"/>
                    </a:cubicBezTo>
                    <a:cubicBezTo>
                      <a:pt x="19970" y="19710"/>
                      <a:pt x="21122" y="21049"/>
                      <a:pt x="20168" y="21396"/>
                    </a:cubicBezTo>
                    <a:close/>
                  </a:path>
                </a:pathLst>
              </a:custGeom>
              <a:solidFill>
                <a:srgbClr val="273775"/>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823" name="JP"/>
              <p:cNvSpPr txBox="1"/>
              <p:nvPr/>
            </p:nvSpPr>
            <p:spPr>
              <a:xfrm rot="10800000">
                <a:off x="0" y="388644"/>
                <a:ext cx="5718182" cy="3580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defTabSz="914400">
                  <a:defRPr>
                    <a:latin typeface="Calibri"/>
                    <a:ea typeface="Calibri"/>
                    <a:cs typeface="Calibri"/>
                    <a:sym typeface="Calibri"/>
                  </a:defRPr>
                </a:lvl1pPr>
              </a:lstStyle>
              <a:p>
                <a:r>
                  <a:t>JP</a:t>
                </a:r>
              </a:p>
            </p:txBody>
          </p:sp>
        </p:grpSp>
        <p:sp>
          <p:nvSpPr>
            <p:cNvPr id="825" name="Google Shape;289;p62"/>
            <p:cNvSpPr txBox="1"/>
            <p:nvPr/>
          </p:nvSpPr>
          <p:spPr>
            <a:xfrm>
              <a:off x="611047" y="57597"/>
              <a:ext cx="1001020" cy="8914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defTabSz="914400">
                <a:defRPr sz="5400">
                  <a:solidFill>
                    <a:srgbClr val="87B2D1"/>
                  </a:solidFill>
                  <a:latin typeface="Calibri"/>
                  <a:ea typeface="Calibri"/>
                  <a:cs typeface="Calibri"/>
                  <a:sym typeface="Calibri"/>
                </a:defRPr>
              </a:lvl1pPr>
            </a:lstStyle>
            <a:p>
              <a:r>
                <a:t>1</a:t>
              </a:r>
            </a:p>
          </p:txBody>
        </p:sp>
      </p:grpSp>
      <p:grpSp>
        <p:nvGrpSpPr>
          <p:cNvPr id="830" name="Google Shape;297;p62"/>
          <p:cNvGrpSpPr/>
          <p:nvPr/>
        </p:nvGrpSpPr>
        <p:grpSpPr>
          <a:xfrm>
            <a:off x="3104204" y="3986014"/>
            <a:ext cx="5718131" cy="1070226"/>
            <a:chOff x="13" y="33"/>
            <a:chExt cx="5718130" cy="1070224"/>
          </a:xfrm>
        </p:grpSpPr>
        <p:sp>
          <p:nvSpPr>
            <p:cNvPr id="827" name="Google Shape;298;p62"/>
            <p:cNvSpPr/>
            <p:nvPr/>
          </p:nvSpPr>
          <p:spPr>
            <a:xfrm rot="10800000">
              <a:off x="13" y="33"/>
              <a:ext cx="5718132" cy="1070225"/>
            </a:xfrm>
            <a:custGeom>
              <a:avLst/>
              <a:gdLst/>
              <a:ahLst/>
              <a:cxnLst>
                <a:cxn ang="0">
                  <a:pos x="wd2" y="hd2"/>
                </a:cxn>
                <a:cxn ang="5400000">
                  <a:pos x="wd2" y="hd2"/>
                </a:cxn>
                <a:cxn ang="10800000">
                  <a:pos x="wd2" y="hd2"/>
                </a:cxn>
                <a:cxn ang="16200000">
                  <a:pos x="wd2" y="hd2"/>
                </a:cxn>
              </a:cxnLst>
              <a:rect l="0" t="0" r="r" b="b"/>
              <a:pathLst>
                <a:path w="20644" h="21397" extrusionOk="0">
                  <a:moveTo>
                    <a:pt x="20168" y="21396"/>
                  </a:moveTo>
                  <a:lnTo>
                    <a:pt x="1585" y="21396"/>
                  </a:lnTo>
                  <a:lnTo>
                    <a:pt x="1585" y="21388"/>
                  </a:lnTo>
                  <a:lnTo>
                    <a:pt x="476" y="21388"/>
                  </a:lnTo>
                  <a:cubicBezTo>
                    <a:pt x="-269" y="21498"/>
                    <a:pt x="139" y="20497"/>
                    <a:pt x="468" y="19690"/>
                  </a:cubicBezTo>
                  <a:cubicBezTo>
                    <a:pt x="621" y="18569"/>
                    <a:pt x="8" y="19402"/>
                    <a:pt x="167" y="18276"/>
                  </a:cubicBezTo>
                  <a:cubicBezTo>
                    <a:pt x="326" y="17149"/>
                    <a:pt x="288" y="17935"/>
                    <a:pt x="493" y="16966"/>
                  </a:cubicBezTo>
                  <a:cubicBezTo>
                    <a:pt x="698" y="15997"/>
                    <a:pt x="-97" y="16651"/>
                    <a:pt x="75" y="15761"/>
                  </a:cubicBezTo>
                  <a:cubicBezTo>
                    <a:pt x="246" y="14870"/>
                    <a:pt x="338" y="14844"/>
                    <a:pt x="510" y="13875"/>
                  </a:cubicBezTo>
                  <a:cubicBezTo>
                    <a:pt x="681" y="12905"/>
                    <a:pt x="301" y="13403"/>
                    <a:pt x="158" y="12827"/>
                  </a:cubicBezTo>
                  <a:cubicBezTo>
                    <a:pt x="16" y="12250"/>
                    <a:pt x="376" y="11910"/>
                    <a:pt x="434" y="11255"/>
                  </a:cubicBezTo>
                  <a:cubicBezTo>
                    <a:pt x="493" y="10600"/>
                    <a:pt x="280" y="10076"/>
                    <a:pt x="100" y="9474"/>
                  </a:cubicBezTo>
                  <a:cubicBezTo>
                    <a:pt x="-80" y="8871"/>
                    <a:pt x="447" y="8557"/>
                    <a:pt x="493" y="7954"/>
                  </a:cubicBezTo>
                  <a:cubicBezTo>
                    <a:pt x="539" y="7352"/>
                    <a:pt x="326" y="7142"/>
                    <a:pt x="142" y="6540"/>
                  </a:cubicBezTo>
                  <a:cubicBezTo>
                    <a:pt x="-42" y="5937"/>
                    <a:pt x="409" y="5492"/>
                    <a:pt x="418" y="5073"/>
                  </a:cubicBezTo>
                  <a:cubicBezTo>
                    <a:pt x="426" y="4654"/>
                    <a:pt x="259" y="3763"/>
                    <a:pt x="50" y="3291"/>
                  </a:cubicBezTo>
                  <a:cubicBezTo>
                    <a:pt x="-159" y="2820"/>
                    <a:pt x="345" y="2801"/>
                    <a:pt x="510" y="2243"/>
                  </a:cubicBezTo>
                  <a:cubicBezTo>
                    <a:pt x="674" y="1686"/>
                    <a:pt x="-478" y="347"/>
                    <a:pt x="476" y="0"/>
                  </a:cubicBezTo>
                  <a:lnTo>
                    <a:pt x="19059" y="0"/>
                  </a:lnTo>
                  <a:lnTo>
                    <a:pt x="19059" y="8"/>
                  </a:lnTo>
                  <a:lnTo>
                    <a:pt x="20168" y="8"/>
                  </a:lnTo>
                  <a:cubicBezTo>
                    <a:pt x="20913" y="-102"/>
                    <a:pt x="20505" y="899"/>
                    <a:pt x="20176" y="1706"/>
                  </a:cubicBezTo>
                  <a:cubicBezTo>
                    <a:pt x="20023" y="2827"/>
                    <a:pt x="20636" y="1994"/>
                    <a:pt x="20477" y="3120"/>
                  </a:cubicBezTo>
                  <a:cubicBezTo>
                    <a:pt x="20318" y="4247"/>
                    <a:pt x="20356" y="3461"/>
                    <a:pt x="20151" y="4430"/>
                  </a:cubicBezTo>
                  <a:cubicBezTo>
                    <a:pt x="19946" y="5399"/>
                    <a:pt x="20741" y="4745"/>
                    <a:pt x="20569" y="5635"/>
                  </a:cubicBezTo>
                  <a:cubicBezTo>
                    <a:pt x="20398" y="6526"/>
                    <a:pt x="20306" y="6552"/>
                    <a:pt x="20134" y="7521"/>
                  </a:cubicBezTo>
                  <a:cubicBezTo>
                    <a:pt x="19963" y="8491"/>
                    <a:pt x="20343" y="7993"/>
                    <a:pt x="20486" y="8569"/>
                  </a:cubicBezTo>
                  <a:cubicBezTo>
                    <a:pt x="20628" y="9146"/>
                    <a:pt x="20268" y="9486"/>
                    <a:pt x="20210" y="10141"/>
                  </a:cubicBezTo>
                  <a:cubicBezTo>
                    <a:pt x="20151" y="10796"/>
                    <a:pt x="20364" y="11320"/>
                    <a:pt x="20544" y="11922"/>
                  </a:cubicBezTo>
                  <a:cubicBezTo>
                    <a:pt x="20724" y="12525"/>
                    <a:pt x="20197" y="12839"/>
                    <a:pt x="20151" y="13442"/>
                  </a:cubicBezTo>
                  <a:cubicBezTo>
                    <a:pt x="20105" y="14044"/>
                    <a:pt x="20318" y="14254"/>
                    <a:pt x="20502" y="14856"/>
                  </a:cubicBezTo>
                  <a:cubicBezTo>
                    <a:pt x="20686" y="15459"/>
                    <a:pt x="20235" y="15904"/>
                    <a:pt x="20226" y="16323"/>
                  </a:cubicBezTo>
                  <a:cubicBezTo>
                    <a:pt x="20218" y="16742"/>
                    <a:pt x="20385" y="17633"/>
                    <a:pt x="20594" y="18105"/>
                  </a:cubicBezTo>
                  <a:cubicBezTo>
                    <a:pt x="20803" y="18576"/>
                    <a:pt x="20299" y="18595"/>
                    <a:pt x="20134" y="19153"/>
                  </a:cubicBezTo>
                  <a:cubicBezTo>
                    <a:pt x="19970" y="19710"/>
                    <a:pt x="21122" y="21049"/>
                    <a:pt x="20168" y="21396"/>
                  </a:cubicBezTo>
                  <a:close/>
                </a:path>
              </a:pathLst>
            </a:custGeom>
            <a:solidFill>
              <a:srgbClr val="273775"/>
            </a:solidFill>
            <a:ln w="12700" cap="flat">
              <a:noFill/>
              <a:miter lim="400000"/>
            </a:ln>
            <a:effectLst/>
          </p:spPr>
          <p:txBody>
            <a:bodyPr wrap="square" lIns="45718" tIns="45718" rIns="45718" bIns="45718" numCol="1" anchor="ctr">
              <a:noAutofit/>
            </a:bodyPr>
            <a:lstStyle/>
            <a:p>
              <a:pPr defTabSz="914400">
                <a:defRPr>
                  <a:latin typeface="Calibri"/>
                  <a:ea typeface="Calibri"/>
                  <a:cs typeface="Calibri"/>
                  <a:sym typeface="Calibri"/>
                </a:defRPr>
              </a:pPr>
              <a:endParaRPr/>
            </a:p>
          </p:txBody>
        </p:sp>
        <p:sp>
          <p:nvSpPr>
            <p:cNvPr id="828" name="Google Shape;299;p62"/>
            <p:cNvSpPr txBox="1"/>
            <p:nvPr/>
          </p:nvSpPr>
          <p:spPr>
            <a:xfrm>
              <a:off x="769877" y="54608"/>
              <a:ext cx="1001020" cy="8914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defTabSz="914400">
                <a:defRPr sz="5400">
                  <a:solidFill>
                    <a:srgbClr val="87B2D1"/>
                  </a:solidFill>
                  <a:latin typeface="Calibri"/>
                  <a:ea typeface="Calibri"/>
                  <a:cs typeface="Calibri"/>
                  <a:sym typeface="Calibri"/>
                </a:defRPr>
              </a:lvl1pPr>
            </a:lstStyle>
            <a:p>
              <a:r>
                <a:t>2</a:t>
              </a:r>
            </a:p>
          </p:txBody>
        </p:sp>
        <p:sp>
          <p:nvSpPr>
            <p:cNvPr id="829" name="Google Shape;300;p62"/>
            <p:cNvSpPr txBox="1"/>
            <p:nvPr/>
          </p:nvSpPr>
          <p:spPr>
            <a:xfrm>
              <a:off x="1931300" y="247469"/>
              <a:ext cx="3657442" cy="7263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algn="just" defTabSz="914400">
                <a:defRPr sz="3600" b="1">
                  <a:solidFill>
                    <a:srgbClr val="FFFFFF"/>
                  </a:solidFill>
                  <a:latin typeface="微軟正黑體"/>
                  <a:ea typeface="微軟正黑體"/>
                  <a:cs typeface="微軟正黑體"/>
                  <a:sym typeface="微軟正黑體"/>
                </a:defRPr>
              </a:lvl1pPr>
            </a:lstStyle>
            <a:p>
              <a:r>
                <a:t>校園沙龍</a:t>
              </a:r>
            </a:p>
          </p:txBody>
        </p:sp>
      </p:grpSp>
      <p:sp>
        <p:nvSpPr>
          <p:cNvPr id="831" name="Google Shape;302;p62"/>
          <p:cNvSpPr txBox="1"/>
          <p:nvPr/>
        </p:nvSpPr>
        <p:spPr>
          <a:xfrm>
            <a:off x="5035491" y="2501473"/>
            <a:ext cx="3089103" cy="817847"/>
          </a:xfrm>
          <a:prstGeom prst="rect">
            <a:avLst/>
          </a:prstGeom>
          <a:ln w="12700">
            <a:miter lim="400000"/>
          </a:ln>
          <a:extLst>
            <a:ext uri="{C572A759-6A51-4108-AA02-DFA0A04FC94B}">
              <ma14:wrappingTextBoxFlag xmlns="" xmlns:ma14="http://schemas.microsoft.com/office/mac/drawingml/2011/main" val="1"/>
            </a:ext>
          </a:extLst>
        </p:spPr>
        <p:txBody>
          <a:bodyPr lIns="91422" tIns="91422" rIns="91422" bIns="91422">
            <a:spAutoFit/>
          </a:bodyPr>
          <a:lstStyle>
            <a:lvl1pPr defTabSz="914400">
              <a:defRPr sz="3600" b="1">
                <a:solidFill>
                  <a:srgbClr val="FFFFFF"/>
                </a:solidFill>
                <a:latin typeface="微軟正黑體"/>
                <a:ea typeface="微軟正黑體"/>
                <a:cs typeface="微軟正黑體"/>
                <a:sym typeface="微軟正黑體"/>
              </a:defRPr>
            </a:lvl1pPr>
          </a:lstStyle>
          <a:p>
            <a:r>
              <a:t>大學週</a:t>
            </a:r>
          </a:p>
        </p:txBody>
      </p:sp>
      <p:sp>
        <p:nvSpPr>
          <p:cNvPr id="832" name="Google Shape;303;p62"/>
          <p:cNvSpPr txBox="1"/>
          <p:nvPr/>
        </p:nvSpPr>
        <p:spPr>
          <a:xfrm>
            <a:off x="5154914" y="162608"/>
            <a:ext cx="2791511" cy="767046"/>
          </a:xfrm>
          <a:prstGeom prst="rect">
            <a:avLst/>
          </a:prstGeom>
          <a:ln w="12700">
            <a:miter lim="400000"/>
          </a:ln>
          <a:extLst>
            <a:ext uri="{C572A759-6A51-4108-AA02-DFA0A04FC94B}">
              <ma14:wrappingTextBoxFlag xmlns="" xmlns:ma14="http://schemas.microsoft.com/office/mac/drawingml/2011/main" val="1"/>
            </a:ext>
          </a:extLst>
        </p:spPr>
        <p:txBody>
          <a:bodyPr lIns="91422" tIns="91422" rIns="91422" bIns="91422">
            <a:spAutoFit/>
          </a:bodyPr>
          <a:lstStyle>
            <a:lvl1pPr defTabSz="914400">
              <a:defRPr sz="3300" b="1">
                <a:solidFill>
                  <a:srgbClr val="FFFFFF"/>
                </a:solidFill>
                <a:latin typeface="微軟正黑體"/>
                <a:ea typeface="微軟正黑體"/>
                <a:cs typeface="微軟正黑體"/>
                <a:sym typeface="微軟正黑體"/>
              </a:defRPr>
            </a:lvl1pPr>
          </a:lstStyle>
          <a:p>
            <a:r>
              <a:t>重點企劃</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4" name="Google Shape;524;p73" descr="Google Shape;524;p73"/>
          <p:cNvPicPr>
            <a:picLocks noChangeAspect="1"/>
          </p:cNvPicPr>
          <p:nvPr/>
        </p:nvPicPr>
        <p:blipFill>
          <a:blip r:embed="rId2">
            <a:extLst/>
          </a:blip>
          <a:stretch>
            <a:fillRect/>
          </a:stretch>
        </p:blipFill>
        <p:spPr>
          <a:xfrm>
            <a:off x="-6351" y="2187575"/>
            <a:ext cx="12206290" cy="2482850"/>
          </a:xfrm>
          <a:prstGeom prst="rect">
            <a:avLst/>
          </a:prstGeom>
          <a:ln w="12700">
            <a:miter lim="400000"/>
          </a:ln>
        </p:spPr>
      </p:pic>
      <p:sp>
        <p:nvSpPr>
          <p:cNvPr id="835" name="Google Shape;525;p73"/>
          <p:cNvSpPr txBox="1"/>
          <p:nvPr/>
        </p:nvSpPr>
        <p:spPr>
          <a:xfrm>
            <a:off x="2660650" y="2828925"/>
            <a:ext cx="1143262" cy="12089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7200">
                <a:solidFill>
                  <a:srgbClr val="273775"/>
                </a:solidFill>
                <a:latin typeface="Impact"/>
                <a:ea typeface="Impact"/>
                <a:cs typeface="Impact"/>
                <a:sym typeface="Impact"/>
              </a:defRPr>
            </a:lvl1pPr>
          </a:lstStyle>
          <a:p>
            <a:r>
              <a:t>01</a:t>
            </a:r>
          </a:p>
        </p:txBody>
      </p:sp>
      <p:sp>
        <p:nvSpPr>
          <p:cNvPr id="836" name="Google Shape;526;p73"/>
          <p:cNvSpPr txBox="1"/>
          <p:nvPr/>
        </p:nvSpPr>
        <p:spPr>
          <a:xfrm>
            <a:off x="3806825" y="2828925"/>
            <a:ext cx="5724644" cy="13613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defRPr sz="7200">
                <a:solidFill>
                  <a:srgbClr val="273775"/>
                </a:solidFill>
                <a:latin typeface="Microsoft Yahei"/>
                <a:ea typeface="Microsoft Yahei"/>
                <a:cs typeface="Microsoft Yahei"/>
                <a:sym typeface="Microsoft Yahei"/>
              </a:defRPr>
            </a:lvl1pPr>
          </a:lstStyle>
          <a:p>
            <a:r>
              <a:t>大學週</a:t>
            </a:r>
          </a:p>
        </p:txBody>
      </p:sp>
      <p:sp>
        <p:nvSpPr>
          <p:cNvPr id="837" name="Google Shape;527;p73"/>
          <p:cNvSpPr/>
          <p:nvPr/>
        </p:nvSpPr>
        <p:spPr>
          <a:xfrm>
            <a:off x="-4762" y="2071688"/>
            <a:ext cx="12203115" cy="144465"/>
          </a:xfrm>
          <a:prstGeom prst="rect">
            <a:avLst/>
          </a:prstGeom>
          <a:solidFill>
            <a:srgbClr val="FFFFFF">
              <a:alpha val="21568"/>
            </a:srgbClr>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38" name="Google Shape;528;p73"/>
          <p:cNvSpPr/>
          <p:nvPr/>
        </p:nvSpPr>
        <p:spPr>
          <a:xfrm>
            <a:off x="-4762" y="4670445"/>
            <a:ext cx="12203115" cy="144466"/>
          </a:xfrm>
          <a:prstGeom prst="rect">
            <a:avLst/>
          </a:prstGeom>
          <a:solidFill>
            <a:srgbClr val="FFFFFF">
              <a:alpha val="21568"/>
            </a:srgbClr>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pic>
        <p:nvPicPr>
          <p:cNvPr id="839" name="Google Shape;529;p73" descr="Google Shape;529;p73"/>
          <p:cNvPicPr>
            <a:picLocks noChangeAspect="1"/>
          </p:cNvPicPr>
          <p:nvPr/>
        </p:nvPicPr>
        <p:blipFill>
          <a:blip r:embed="rId3">
            <a:extLst/>
          </a:blip>
          <a:stretch>
            <a:fillRect/>
          </a:stretch>
        </p:blipFill>
        <p:spPr>
          <a:xfrm>
            <a:off x="3721108" y="2709865"/>
            <a:ext cx="180978" cy="1438276"/>
          </a:xfrm>
          <a:prstGeom prst="rect">
            <a:avLst/>
          </a:prstGeom>
          <a:ln w="12700">
            <a:miter lim="400000"/>
          </a:ln>
        </p:spPr>
      </p:pic>
      <p:grpSp>
        <p:nvGrpSpPr>
          <p:cNvPr id="849" name="Google Shape;530;p73"/>
          <p:cNvGrpSpPr/>
          <p:nvPr/>
        </p:nvGrpSpPr>
        <p:grpSpPr>
          <a:xfrm>
            <a:off x="655636" y="187344"/>
            <a:ext cx="10880733" cy="6132517"/>
            <a:chOff x="-1" y="0"/>
            <a:chExt cx="10880731" cy="6132515"/>
          </a:xfrm>
        </p:grpSpPr>
        <p:sp>
          <p:nvSpPr>
            <p:cNvPr id="840" name="Google Shape;531;p73"/>
            <p:cNvSpPr/>
            <p:nvPr/>
          </p:nvSpPr>
          <p:spPr>
            <a:xfrm>
              <a:off x="64552" y="2066214"/>
              <a:ext cx="668328" cy="5760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841" name="Google Shape;532;p73"/>
            <p:cNvSpPr/>
            <p:nvPr/>
          </p:nvSpPr>
          <p:spPr>
            <a:xfrm>
              <a:off x="-2" y="4927051"/>
              <a:ext cx="1002490" cy="8640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2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842" name="Google Shape;533;p73"/>
            <p:cNvSpPr/>
            <p:nvPr/>
          </p:nvSpPr>
          <p:spPr>
            <a:xfrm>
              <a:off x="5537894" y="4695123"/>
              <a:ext cx="792196"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843" name="Google Shape;534;p73"/>
            <p:cNvSpPr/>
            <p:nvPr/>
          </p:nvSpPr>
          <p:spPr>
            <a:xfrm>
              <a:off x="7878466" y="1959449"/>
              <a:ext cx="792196"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844" name="Google Shape;535;p73"/>
            <p:cNvSpPr/>
            <p:nvPr/>
          </p:nvSpPr>
          <p:spPr>
            <a:xfrm>
              <a:off x="2419634" y="4026528"/>
              <a:ext cx="792196"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2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845" name="Google Shape;536;p73"/>
            <p:cNvSpPr/>
            <p:nvPr/>
          </p:nvSpPr>
          <p:spPr>
            <a:xfrm>
              <a:off x="9354827" y="-1"/>
              <a:ext cx="1339497" cy="115453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2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846" name="Google Shape;537;p73"/>
            <p:cNvSpPr/>
            <p:nvPr/>
          </p:nvSpPr>
          <p:spPr>
            <a:xfrm>
              <a:off x="9354827" y="5449708"/>
              <a:ext cx="792196"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847" name="Google Shape;538;p73"/>
            <p:cNvSpPr/>
            <p:nvPr/>
          </p:nvSpPr>
          <p:spPr>
            <a:xfrm>
              <a:off x="4759090" y="1276644"/>
              <a:ext cx="792197"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2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848" name="Google Shape;539;p73"/>
            <p:cNvSpPr/>
            <p:nvPr/>
          </p:nvSpPr>
          <p:spPr>
            <a:xfrm>
              <a:off x="10429040" y="2447595"/>
              <a:ext cx="451691" cy="38931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Google Shape;329;p64"/>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52" name="Google Shape;330;p64"/>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53" name="Google Shape;331;p64"/>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54" name="Google Shape;332;p64"/>
          <p:cNvSpPr txBox="1"/>
          <p:nvPr/>
        </p:nvSpPr>
        <p:spPr>
          <a:xfrm>
            <a:off x="685812" y="377845"/>
            <a:ext cx="2542297"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01推行目標</a:t>
            </a:r>
          </a:p>
        </p:txBody>
      </p:sp>
      <p:sp>
        <p:nvSpPr>
          <p:cNvPr id="855" name="Google Shape;333;p64"/>
          <p:cNvSpPr txBox="1"/>
          <p:nvPr/>
        </p:nvSpPr>
        <p:spPr>
          <a:xfrm>
            <a:off x="685813" y="914400"/>
            <a:ext cx="10525268" cy="151633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p>
            <a:pPr indent="115887" defTabSz="914400">
              <a:lnSpc>
                <a:spcPct val="120000"/>
              </a:lnSpc>
              <a:defRPr sz="2400" b="1">
                <a:latin typeface="微軟正黑體"/>
                <a:ea typeface="微軟正黑體"/>
                <a:cs typeface="微軟正黑體"/>
                <a:sym typeface="微軟正黑體"/>
              </a:defRPr>
            </a:pPr>
            <a:r>
              <a:t>本企劃係基於各系所之暑期營隊、大學學系博覽會改良，捨棄營隊中娛樂性，著重於讓即將進入大學的高三生體驗</a:t>
            </a:r>
            <a:r>
              <a:rPr>
                <a:solidFill>
                  <a:srgbClr val="FF0000"/>
                </a:solidFill>
              </a:rPr>
              <a:t>大學授課方式與課程內容</a:t>
            </a:r>
            <a:r>
              <a:t>，是為大學週企劃案。</a:t>
            </a:r>
          </a:p>
        </p:txBody>
      </p:sp>
      <p:sp>
        <p:nvSpPr>
          <p:cNvPr id="856" name="流程圖: 替代程序 37"/>
          <p:cNvSpPr/>
          <p:nvPr/>
        </p:nvSpPr>
        <p:spPr>
          <a:xfrm>
            <a:off x="1250376" y="2925315"/>
            <a:ext cx="1817398" cy="1091923"/>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968" y="0"/>
                  <a:pt x="2163" y="0"/>
                </a:cubicBezTo>
                <a:lnTo>
                  <a:pt x="19437" y="0"/>
                </a:lnTo>
                <a:cubicBezTo>
                  <a:pt x="20632" y="0"/>
                  <a:pt x="21600" y="1612"/>
                  <a:pt x="21600" y="3600"/>
                </a:cubicBezTo>
                <a:lnTo>
                  <a:pt x="21600" y="18000"/>
                </a:lnTo>
                <a:cubicBezTo>
                  <a:pt x="21600" y="19988"/>
                  <a:pt x="20632" y="21600"/>
                  <a:pt x="19437" y="21600"/>
                </a:cubicBezTo>
                <a:lnTo>
                  <a:pt x="2163" y="21600"/>
                </a:lnTo>
                <a:cubicBezTo>
                  <a:pt x="968" y="21600"/>
                  <a:pt x="0" y="19988"/>
                  <a:pt x="0" y="18000"/>
                </a:cubicBezTo>
                <a:close/>
              </a:path>
            </a:pathLst>
          </a:custGeom>
          <a:solidFill>
            <a:srgbClr val="32619C"/>
          </a:solidFill>
          <a:ln w="25400">
            <a:solidFill>
              <a:srgbClr val="42719B"/>
            </a:solidFill>
          </a:ln>
        </p:spPr>
        <p:txBody>
          <a:bodyPr lIns="45718" tIns="45718" rIns="45718" bIns="45718" anchor="ctr"/>
          <a:lstStyle/>
          <a:p>
            <a:pPr algn="ctr" defTabSz="914400">
              <a:defRPr sz="1400">
                <a:solidFill>
                  <a:srgbClr val="FFFFFF"/>
                </a:solidFill>
                <a:latin typeface="Arial"/>
                <a:ea typeface="Arial"/>
                <a:cs typeface="Arial"/>
                <a:sym typeface="Arial"/>
              </a:defRPr>
            </a:pPr>
            <a:endParaRPr/>
          </a:p>
        </p:txBody>
      </p:sp>
      <p:sp>
        <p:nvSpPr>
          <p:cNvPr id="857" name="Google Shape;300;p62"/>
          <p:cNvSpPr txBox="1"/>
          <p:nvPr/>
        </p:nvSpPr>
        <p:spPr>
          <a:xfrm>
            <a:off x="1694601" y="3172255"/>
            <a:ext cx="928944" cy="5993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just" defTabSz="914400">
              <a:defRPr sz="2800" b="1">
                <a:solidFill>
                  <a:srgbClr val="FFFFFF"/>
                </a:solidFill>
                <a:latin typeface="微軟正黑體"/>
                <a:ea typeface="微軟正黑體"/>
                <a:cs typeface="微軟正黑體"/>
                <a:sym typeface="微軟正黑體"/>
              </a:defRPr>
            </a:lvl1pPr>
          </a:lstStyle>
          <a:p>
            <a:r>
              <a:t>目標</a:t>
            </a:r>
          </a:p>
        </p:txBody>
      </p:sp>
      <p:sp>
        <p:nvSpPr>
          <p:cNvPr id="858" name="流程圖: 替代程序 39"/>
          <p:cNvSpPr/>
          <p:nvPr/>
        </p:nvSpPr>
        <p:spPr>
          <a:xfrm>
            <a:off x="1250376" y="4433454"/>
            <a:ext cx="1817398" cy="1000015"/>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887" y="0"/>
                  <a:pt x="1981" y="0"/>
                </a:cubicBezTo>
                <a:lnTo>
                  <a:pt x="19619" y="0"/>
                </a:lnTo>
                <a:cubicBezTo>
                  <a:pt x="20713" y="0"/>
                  <a:pt x="21600" y="1612"/>
                  <a:pt x="21600" y="3600"/>
                </a:cubicBezTo>
                <a:lnTo>
                  <a:pt x="21600" y="18000"/>
                </a:lnTo>
                <a:cubicBezTo>
                  <a:pt x="21600" y="19988"/>
                  <a:pt x="20713" y="21600"/>
                  <a:pt x="19619" y="21600"/>
                </a:cubicBezTo>
                <a:lnTo>
                  <a:pt x="1981" y="21600"/>
                </a:lnTo>
                <a:cubicBezTo>
                  <a:pt x="887" y="21600"/>
                  <a:pt x="0" y="19988"/>
                  <a:pt x="0" y="18000"/>
                </a:cubicBezTo>
                <a:close/>
              </a:path>
            </a:pathLst>
          </a:custGeom>
          <a:solidFill>
            <a:srgbClr val="32619C"/>
          </a:solidFill>
          <a:ln w="25400">
            <a:solidFill>
              <a:srgbClr val="42719B"/>
            </a:solidFill>
          </a:ln>
        </p:spPr>
        <p:txBody>
          <a:bodyPr lIns="45718" tIns="45718" rIns="45718" bIns="45718" anchor="ctr"/>
          <a:lstStyle/>
          <a:p>
            <a:pPr algn="ctr" defTabSz="914400">
              <a:defRPr sz="1400">
                <a:solidFill>
                  <a:srgbClr val="FFFFFF"/>
                </a:solidFill>
                <a:latin typeface="Arial"/>
                <a:ea typeface="Arial"/>
                <a:cs typeface="Arial"/>
                <a:sym typeface="Arial"/>
              </a:defRPr>
            </a:pPr>
            <a:endParaRPr/>
          </a:p>
        </p:txBody>
      </p:sp>
      <p:sp>
        <p:nvSpPr>
          <p:cNvPr id="859" name="Google Shape;300;p62"/>
          <p:cNvSpPr txBox="1"/>
          <p:nvPr/>
        </p:nvSpPr>
        <p:spPr>
          <a:xfrm>
            <a:off x="1694601" y="4649158"/>
            <a:ext cx="1013855" cy="5993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just" defTabSz="914400">
              <a:defRPr sz="2800" b="1">
                <a:solidFill>
                  <a:srgbClr val="FFFFFF"/>
                </a:solidFill>
                <a:latin typeface="微軟正黑體"/>
                <a:ea typeface="微軟正黑體"/>
                <a:cs typeface="微軟正黑體"/>
                <a:sym typeface="微軟正黑體"/>
              </a:defRPr>
            </a:lvl1pPr>
          </a:lstStyle>
          <a:p>
            <a:r>
              <a:t>方式</a:t>
            </a:r>
          </a:p>
        </p:txBody>
      </p:sp>
      <p:sp>
        <p:nvSpPr>
          <p:cNvPr id="860" name="文字方塊 2"/>
          <p:cNvSpPr txBox="1"/>
          <p:nvPr/>
        </p:nvSpPr>
        <p:spPr>
          <a:xfrm>
            <a:off x="4261503" y="4367218"/>
            <a:ext cx="4853005" cy="1132485"/>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defTabSz="914400">
              <a:lnSpc>
                <a:spcPct val="150000"/>
              </a:lnSpc>
              <a:defRPr sz="2400" b="1">
                <a:latin typeface="微軟正黑體"/>
                <a:ea typeface="微軟正黑體"/>
                <a:cs typeface="微軟正黑體"/>
                <a:sym typeface="微軟正黑體"/>
              </a:defRPr>
            </a:pPr>
            <a:r>
              <a:rPr dirty="0" err="1" smtClean="0"/>
              <a:t>開放法律系</a:t>
            </a:r>
            <a:r>
              <a:rPr dirty="0" err="1"/>
              <a:t>、會計系體驗</a:t>
            </a:r>
            <a:r>
              <a:rPr dirty="0"/>
              <a:t>。</a:t>
            </a:r>
          </a:p>
          <a:p>
            <a:pPr defTabSz="914400">
              <a:lnSpc>
                <a:spcPct val="150000"/>
              </a:lnSpc>
              <a:defRPr sz="2400" b="1">
                <a:latin typeface="微軟正黑體"/>
                <a:ea typeface="微軟正黑體"/>
                <a:cs typeface="微軟正黑體"/>
                <a:sym typeface="微軟正黑體"/>
              </a:defRPr>
            </a:pPr>
            <a:r>
              <a:rPr dirty="0"/>
              <a:t>以報名參與體驗，名額皆為20名。</a:t>
            </a:r>
          </a:p>
        </p:txBody>
      </p:sp>
      <p:sp>
        <p:nvSpPr>
          <p:cNvPr id="861" name="文字方塊 41"/>
          <p:cNvSpPr txBox="1"/>
          <p:nvPr/>
        </p:nvSpPr>
        <p:spPr>
          <a:xfrm>
            <a:off x="3067772" y="3030364"/>
            <a:ext cx="8742220" cy="9296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914400">
              <a:defRPr sz="2400" b="1">
                <a:latin typeface="微軟正黑體"/>
                <a:ea typeface="微軟正黑體"/>
                <a:cs typeface="微軟正黑體"/>
                <a:sym typeface="微軟正黑體"/>
              </a:defRPr>
            </a:pPr>
            <a:r>
              <a:t>a.選修經本團隊篩選過的各大學一年級必修、選修、必選修課程</a:t>
            </a:r>
          </a:p>
          <a:p>
            <a:pPr defTabSz="914400">
              <a:defRPr sz="2400" b="1">
                <a:latin typeface="微軟正黑體"/>
                <a:ea typeface="微軟正黑體"/>
                <a:cs typeface="微軟正黑體"/>
                <a:sym typeface="微軟正黑體"/>
              </a:defRPr>
            </a:pPr>
            <a:r>
              <a:t>b.完全體驗大學生活</a:t>
            </a:r>
          </a:p>
        </p:txBody>
      </p:sp>
      <p:grpSp>
        <p:nvGrpSpPr>
          <p:cNvPr id="864" name="Google Shape;640;p77"/>
          <p:cNvGrpSpPr/>
          <p:nvPr/>
        </p:nvGrpSpPr>
        <p:grpSpPr>
          <a:xfrm>
            <a:off x="3067771" y="4455184"/>
            <a:ext cx="1193732" cy="483810"/>
            <a:chOff x="-1" y="0"/>
            <a:chExt cx="1193731" cy="483808"/>
          </a:xfrm>
        </p:grpSpPr>
        <p:sp>
          <p:nvSpPr>
            <p:cNvPr id="862" name="圓角矩形"/>
            <p:cNvSpPr/>
            <p:nvPr/>
          </p:nvSpPr>
          <p:spPr>
            <a:xfrm>
              <a:off x="-2" y="-1"/>
              <a:ext cx="1193732" cy="483809"/>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b="1">
                  <a:latin typeface="微軟正黑體"/>
                  <a:ea typeface="微軟正黑體"/>
                  <a:cs typeface="微軟正黑體"/>
                  <a:sym typeface="微軟正黑體"/>
                </a:defRPr>
              </a:pPr>
              <a:endParaRPr/>
            </a:p>
          </p:txBody>
        </p:sp>
        <p:sp>
          <p:nvSpPr>
            <p:cNvPr id="863" name="第一週"/>
            <p:cNvSpPr txBox="1"/>
            <p:nvPr/>
          </p:nvSpPr>
          <p:spPr>
            <a:xfrm>
              <a:off x="23617" y="64101"/>
              <a:ext cx="1146494" cy="355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000" b="1">
                  <a:solidFill>
                    <a:srgbClr val="FFFFFF"/>
                  </a:solidFill>
                  <a:latin typeface="微軟正黑體"/>
                  <a:ea typeface="微軟正黑體"/>
                  <a:cs typeface="微軟正黑體"/>
                  <a:sym typeface="微軟正黑體"/>
                </a:defRPr>
              </a:lvl1pPr>
            </a:lstStyle>
            <a:p>
              <a:r>
                <a:t>第一週</a:t>
              </a:r>
            </a:p>
          </p:txBody>
        </p:sp>
      </p:grpSp>
      <p:grpSp>
        <p:nvGrpSpPr>
          <p:cNvPr id="867" name="Google Shape;640;p77"/>
          <p:cNvGrpSpPr/>
          <p:nvPr/>
        </p:nvGrpSpPr>
        <p:grpSpPr>
          <a:xfrm>
            <a:off x="3067771" y="4984824"/>
            <a:ext cx="1193732" cy="483810"/>
            <a:chOff x="-1" y="0"/>
            <a:chExt cx="1193731" cy="483808"/>
          </a:xfrm>
        </p:grpSpPr>
        <p:sp>
          <p:nvSpPr>
            <p:cNvPr id="865" name="圓角矩形"/>
            <p:cNvSpPr/>
            <p:nvPr/>
          </p:nvSpPr>
          <p:spPr>
            <a:xfrm>
              <a:off x="-2" y="-1"/>
              <a:ext cx="1193732" cy="483809"/>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b="1">
                  <a:latin typeface="微軟正黑體"/>
                  <a:ea typeface="微軟正黑體"/>
                  <a:cs typeface="微軟正黑體"/>
                  <a:sym typeface="微軟正黑體"/>
                </a:defRPr>
              </a:pPr>
              <a:endParaRPr/>
            </a:p>
          </p:txBody>
        </p:sp>
        <p:sp>
          <p:nvSpPr>
            <p:cNvPr id="866" name="第二週"/>
            <p:cNvSpPr txBox="1"/>
            <p:nvPr/>
          </p:nvSpPr>
          <p:spPr>
            <a:xfrm>
              <a:off x="23617" y="64101"/>
              <a:ext cx="1146494" cy="355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000" b="1">
                  <a:solidFill>
                    <a:srgbClr val="FFFFFF"/>
                  </a:solidFill>
                  <a:latin typeface="微軟正黑體"/>
                  <a:ea typeface="微軟正黑體"/>
                  <a:cs typeface="微軟正黑體"/>
                  <a:sym typeface="微軟正黑體"/>
                </a:defRPr>
              </a:lvl1pPr>
            </a:lstStyle>
            <a:p>
              <a:r>
                <a:t>第二週</a:t>
              </a:r>
            </a:p>
          </p:txBody>
        </p:sp>
      </p:gr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 name="Google Shape;727;p82"/>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70" name="Google Shape;728;p82"/>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71" name="Google Shape;729;p82"/>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72" name="Google Shape;730;p82"/>
          <p:cNvSpPr txBox="1"/>
          <p:nvPr/>
        </p:nvSpPr>
        <p:spPr>
          <a:xfrm>
            <a:off x="685812" y="377845"/>
            <a:ext cx="2031327"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配套措施</a:t>
            </a:r>
          </a:p>
        </p:txBody>
      </p:sp>
      <p:sp>
        <p:nvSpPr>
          <p:cNvPr id="873" name="Google Shape;731;p82"/>
          <p:cNvSpPr/>
          <p:nvPr/>
        </p:nvSpPr>
        <p:spPr>
          <a:xfrm>
            <a:off x="3924879" y="3705376"/>
            <a:ext cx="1858966" cy="16978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498" y="8770"/>
                  <a:pt x="11226" y="8202"/>
                </a:cubicBezTo>
                <a:cubicBezTo>
                  <a:pt x="14077" y="8202"/>
                  <a:pt x="16957" y="8202"/>
                  <a:pt x="16957" y="8202"/>
                </a:cubicBezTo>
                <a:cubicBezTo>
                  <a:pt x="16957" y="8202"/>
                  <a:pt x="18779" y="8161"/>
                  <a:pt x="18720" y="10110"/>
                </a:cubicBezTo>
                <a:cubicBezTo>
                  <a:pt x="18749" y="13195"/>
                  <a:pt x="18779" y="16322"/>
                  <a:pt x="18779" y="16322"/>
                </a:cubicBezTo>
                <a:lnTo>
                  <a:pt x="17574" y="16241"/>
                </a:lnTo>
                <a:lnTo>
                  <a:pt x="19660" y="21600"/>
                </a:lnTo>
                <a:lnTo>
                  <a:pt x="21600" y="16322"/>
                </a:lnTo>
                <a:lnTo>
                  <a:pt x="20454" y="16322"/>
                </a:lnTo>
                <a:cubicBezTo>
                  <a:pt x="20454" y="16322"/>
                  <a:pt x="20424" y="12749"/>
                  <a:pt x="20395" y="9176"/>
                </a:cubicBezTo>
                <a:cubicBezTo>
                  <a:pt x="20189" y="6496"/>
                  <a:pt x="18103" y="6090"/>
                  <a:pt x="18103" y="6090"/>
                </a:cubicBezTo>
                <a:cubicBezTo>
                  <a:pt x="16340" y="5562"/>
                  <a:pt x="13900" y="6212"/>
                  <a:pt x="9845" y="6050"/>
                </a:cubicBezTo>
                <a:cubicBezTo>
                  <a:pt x="3233" y="5116"/>
                  <a:pt x="2028" y="0"/>
                  <a:pt x="2028" y="0"/>
                </a:cubicBezTo>
                <a:lnTo>
                  <a:pt x="0" y="0"/>
                </a:lnTo>
                <a:close/>
              </a:path>
            </a:pathLst>
          </a:custGeom>
          <a:solidFill>
            <a:srgbClr val="0070C0"/>
          </a:solidFill>
          <a:ln w="12700">
            <a:miter lim="400000"/>
          </a:ln>
        </p:spPr>
        <p:txBody>
          <a:bodyPr lIns="45718" tIns="45718" rIns="45718" bIns="45718" anchor="ctr"/>
          <a:lstStyle/>
          <a:p>
            <a:pPr defTabSz="914400">
              <a:defRPr>
                <a:latin typeface="Calibri"/>
                <a:ea typeface="Calibri"/>
                <a:cs typeface="Calibri"/>
                <a:sym typeface="Calibri"/>
              </a:defRPr>
            </a:pPr>
            <a:endParaRPr/>
          </a:p>
        </p:txBody>
      </p:sp>
      <p:sp>
        <p:nvSpPr>
          <p:cNvPr id="874" name="Google Shape;732;p82"/>
          <p:cNvSpPr/>
          <p:nvPr/>
        </p:nvSpPr>
        <p:spPr>
          <a:xfrm>
            <a:off x="5802903" y="3705376"/>
            <a:ext cx="358778" cy="1697897"/>
          </a:xfrm>
          <a:custGeom>
            <a:avLst/>
            <a:gdLst/>
            <a:ahLst/>
            <a:cxnLst>
              <a:cxn ang="0">
                <a:pos x="wd2" y="hd2"/>
              </a:cxn>
              <a:cxn ang="5400000">
                <a:pos x="wd2" y="hd2"/>
              </a:cxn>
              <a:cxn ang="10800000">
                <a:pos x="wd2" y="hd2"/>
              </a:cxn>
              <a:cxn ang="16200000">
                <a:pos x="wd2" y="hd2"/>
              </a:cxn>
            </a:cxnLst>
            <a:rect l="0" t="0" r="r" b="b"/>
            <a:pathLst>
              <a:path w="21600" h="21600" extrusionOk="0">
                <a:moveTo>
                  <a:pt x="5628" y="36"/>
                </a:moveTo>
                <a:lnTo>
                  <a:pt x="6845" y="16879"/>
                </a:lnTo>
                <a:lnTo>
                  <a:pt x="0" y="16951"/>
                </a:lnTo>
                <a:lnTo>
                  <a:pt x="10952" y="21600"/>
                </a:lnTo>
                <a:lnTo>
                  <a:pt x="21600" y="16951"/>
                </a:lnTo>
                <a:lnTo>
                  <a:pt x="15211" y="16951"/>
                </a:lnTo>
                <a:lnTo>
                  <a:pt x="15059" y="0"/>
                </a:lnTo>
                <a:lnTo>
                  <a:pt x="5628" y="36"/>
                </a:lnTo>
                <a:close/>
              </a:path>
            </a:pathLst>
          </a:custGeom>
          <a:solidFill>
            <a:srgbClr val="0070C0"/>
          </a:solidFill>
          <a:ln w="12700">
            <a:miter lim="400000"/>
          </a:ln>
        </p:spPr>
        <p:txBody>
          <a:bodyPr lIns="45718" tIns="45718" rIns="45718" bIns="45718" anchor="ctr"/>
          <a:lstStyle/>
          <a:p>
            <a:pPr defTabSz="914400">
              <a:defRPr>
                <a:latin typeface="Calibri"/>
                <a:ea typeface="Calibri"/>
                <a:cs typeface="Calibri"/>
                <a:sym typeface="Calibri"/>
              </a:defRPr>
            </a:pPr>
            <a:endParaRPr/>
          </a:p>
        </p:txBody>
      </p:sp>
      <p:sp>
        <p:nvSpPr>
          <p:cNvPr id="875" name="Google Shape;733;p82"/>
          <p:cNvSpPr/>
          <p:nvPr/>
        </p:nvSpPr>
        <p:spPr>
          <a:xfrm flipH="1">
            <a:off x="6191827" y="3705376"/>
            <a:ext cx="1858966" cy="16978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498" y="8770"/>
                  <a:pt x="11226" y="8202"/>
                </a:cubicBezTo>
                <a:cubicBezTo>
                  <a:pt x="14077" y="8202"/>
                  <a:pt x="16957" y="8202"/>
                  <a:pt x="16957" y="8202"/>
                </a:cubicBezTo>
                <a:cubicBezTo>
                  <a:pt x="16957" y="8202"/>
                  <a:pt x="18779" y="8161"/>
                  <a:pt x="18720" y="10110"/>
                </a:cubicBezTo>
                <a:cubicBezTo>
                  <a:pt x="18749" y="13195"/>
                  <a:pt x="18779" y="16322"/>
                  <a:pt x="18779" y="16322"/>
                </a:cubicBezTo>
                <a:lnTo>
                  <a:pt x="17574" y="16241"/>
                </a:lnTo>
                <a:lnTo>
                  <a:pt x="19660" y="21600"/>
                </a:lnTo>
                <a:lnTo>
                  <a:pt x="21600" y="16322"/>
                </a:lnTo>
                <a:lnTo>
                  <a:pt x="20454" y="16322"/>
                </a:lnTo>
                <a:cubicBezTo>
                  <a:pt x="20454" y="16322"/>
                  <a:pt x="20424" y="12749"/>
                  <a:pt x="20395" y="9176"/>
                </a:cubicBezTo>
                <a:cubicBezTo>
                  <a:pt x="20189" y="6496"/>
                  <a:pt x="18103" y="6090"/>
                  <a:pt x="18103" y="6090"/>
                </a:cubicBezTo>
                <a:cubicBezTo>
                  <a:pt x="16340" y="5562"/>
                  <a:pt x="13900" y="6212"/>
                  <a:pt x="9845" y="6050"/>
                </a:cubicBezTo>
                <a:cubicBezTo>
                  <a:pt x="3233" y="5116"/>
                  <a:pt x="2028" y="0"/>
                  <a:pt x="2028" y="0"/>
                </a:cubicBezTo>
                <a:lnTo>
                  <a:pt x="0" y="0"/>
                </a:lnTo>
                <a:close/>
              </a:path>
            </a:pathLst>
          </a:custGeom>
          <a:solidFill>
            <a:srgbClr val="0070C0"/>
          </a:solidFill>
          <a:ln w="12700">
            <a:miter lim="400000"/>
          </a:ln>
        </p:spPr>
        <p:txBody>
          <a:bodyPr lIns="45718" tIns="45718" rIns="45718" bIns="45718" anchor="ctr"/>
          <a:lstStyle/>
          <a:p>
            <a:pPr defTabSz="914400">
              <a:defRPr>
                <a:latin typeface="Calibri"/>
                <a:ea typeface="Calibri"/>
                <a:cs typeface="Calibri"/>
                <a:sym typeface="Calibri"/>
              </a:defRPr>
            </a:pPr>
            <a:endParaRPr/>
          </a:p>
        </p:txBody>
      </p:sp>
      <p:grpSp>
        <p:nvGrpSpPr>
          <p:cNvPr id="878" name="Google Shape;734;p82"/>
          <p:cNvGrpSpPr/>
          <p:nvPr/>
        </p:nvGrpSpPr>
        <p:grpSpPr>
          <a:xfrm>
            <a:off x="3066051" y="877609"/>
            <a:ext cx="1487491" cy="2697610"/>
            <a:chOff x="0" y="0"/>
            <a:chExt cx="1487490" cy="2697608"/>
          </a:xfrm>
        </p:grpSpPr>
        <p:sp>
          <p:nvSpPr>
            <p:cNvPr id="876" name="圓角矩形"/>
            <p:cNvSpPr/>
            <p:nvPr/>
          </p:nvSpPr>
          <p:spPr>
            <a:xfrm>
              <a:off x="-1" y="0"/>
              <a:ext cx="1487491" cy="2697609"/>
            </a:xfrm>
            <a:prstGeom prst="roundRect">
              <a:avLst>
                <a:gd name="adj" fmla="val 11764"/>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30000"/>
                </a:lnSpc>
                <a:defRPr sz="1100">
                  <a:latin typeface="Arial"/>
                  <a:ea typeface="Arial"/>
                  <a:cs typeface="Arial"/>
                  <a:sym typeface="Arial"/>
                </a:defRPr>
              </a:pPr>
              <a:endParaRPr/>
            </a:p>
          </p:txBody>
        </p:sp>
        <p:sp>
          <p:nvSpPr>
            <p:cNvPr id="877" name="行前說明會"/>
            <p:cNvSpPr txBox="1"/>
            <p:nvPr/>
          </p:nvSpPr>
          <p:spPr>
            <a:xfrm>
              <a:off x="51252" y="1144352"/>
              <a:ext cx="1384986" cy="4088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lnSpc>
                  <a:spcPct val="130000"/>
                </a:lnSpc>
                <a:defRPr b="1">
                  <a:solidFill>
                    <a:srgbClr val="FFFFFF"/>
                  </a:solidFill>
                  <a:latin typeface="Microsoft Yahei"/>
                  <a:ea typeface="Microsoft Yahei"/>
                  <a:cs typeface="Microsoft Yahei"/>
                  <a:sym typeface="Microsoft Yahei"/>
                </a:defRPr>
              </a:lvl1pPr>
            </a:lstStyle>
            <a:p>
              <a:r>
                <a:t>行前說明會</a:t>
              </a:r>
            </a:p>
          </p:txBody>
        </p:sp>
      </p:grpSp>
      <p:grpSp>
        <p:nvGrpSpPr>
          <p:cNvPr id="881" name="Google Shape;735;p82"/>
          <p:cNvGrpSpPr/>
          <p:nvPr/>
        </p:nvGrpSpPr>
        <p:grpSpPr>
          <a:xfrm>
            <a:off x="5226627" y="839509"/>
            <a:ext cx="1487493" cy="2697610"/>
            <a:chOff x="0" y="0"/>
            <a:chExt cx="1487491" cy="2697608"/>
          </a:xfrm>
        </p:grpSpPr>
        <p:sp>
          <p:nvSpPr>
            <p:cNvPr id="879" name="圓角矩形"/>
            <p:cNvSpPr/>
            <p:nvPr/>
          </p:nvSpPr>
          <p:spPr>
            <a:xfrm>
              <a:off x="0" y="0"/>
              <a:ext cx="1487492" cy="2697609"/>
            </a:xfrm>
            <a:prstGeom prst="roundRect">
              <a:avLst>
                <a:gd name="adj" fmla="val 11764"/>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30000"/>
                </a:lnSpc>
                <a:defRPr sz="1400">
                  <a:latin typeface="Arial"/>
                  <a:ea typeface="Arial"/>
                  <a:cs typeface="Arial"/>
                  <a:sym typeface="Arial"/>
                </a:defRPr>
              </a:pPr>
              <a:endParaRPr/>
            </a:p>
          </p:txBody>
        </p:sp>
        <p:sp>
          <p:nvSpPr>
            <p:cNvPr id="880" name="活動前測"/>
            <p:cNvSpPr txBox="1"/>
            <p:nvPr/>
          </p:nvSpPr>
          <p:spPr>
            <a:xfrm>
              <a:off x="51251" y="1118952"/>
              <a:ext cx="1384990" cy="459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lnSpc>
                  <a:spcPct val="130000"/>
                </a:lnSpc>
                <a:defRPr sz="2100" b="1">
                  <a:solidFill>
                    <a:srgbClr val="FFFFFF"/>
                  </a:solidFill>
                  <a:latin typeface="Microsoft Yahei"/>
                  <a:ea typeface="Microsoft Yahei"/>
                  <a:cs typeface="Microsoft Yahei"/>
                  <a:sym typeface="Microsoft Yahei"/>
                </a:defRPr>
              </a:lvl1pPr>
            </a:lstStyle>
            <a:p>
              <a:r>
                <a:t>活動前測</a:t>
              </a:r>
            </a:p>
          </p:txBody>
        </p:sp>
      </p:grpSp>
      <p:grpSp>
        <p:nvGrpSpPr>
          <p:cNvPr id="884" name="Google Shape;736;p82"/>
          <p:cNvGrpSpPr/>
          <p:nvPr/>
        </p:nvGrpSpPr>
        <p:grpSpPr>
          <a:xfrm>
            <a:off x="7391978" y="877609"/>
            <a:ext cx="1487493" cy="2697610"/>
            <a:chOff x="0" y="0"/>
            <a:chExt cx="1487491" cy="2697608"/>
          </a:xfrm>
        </p:grpSpPr>
        <p:sp>
          <p:nvSpPr>
            <p:cNvPr id="882" name="圓角矩形"/>
            <p:cNvSpPr/>
            <p:nvPr/>
          </p:nvSpPr>
          <p:spPr>
            <a:xfrm>
              <a:off x="0" y="0"/>
              <a:ext cx="1487492" cy="2697609"/>
            </a:xfrm>
            <a:prstGeom prst="roundRect">
              <a:avLst>
                <a:gd name="adj" fmla="val 11764"/>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30000"/>
                </a:lnSpc>
                <a:defRPr sz="1400">
                  <a:latin typeface="Arial"/>
                  <a:ea typeface="Arial"/>
                  <a:cs typeface="Arial"/>
                  <a:sym typeface="Arial"/>
                </a:defRPr>
              </a:pPr>
              <a:endParaRPr/>
            </a:p>
          </p:txBody>
        </p:sp>
        <p:sp>
          <p:nvSpPr>
            <p:cNvPr id="883" name="活動後測"/>
            <p:cNvSpPr txBox="1"/>
            <p:nvPr/>
          </p:nvSpPr>
          <p:spPr>
            <a:xfrm>
              <a:off x="51251" y="1118952"/>
              <a:ext cx="1384990" cy="4596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ctr">
              <a:spAutoFit/>
            </a:bodyPr>
            <a:lstStyle>
              <a:lvl1pPr algn="ctr" defTabSz="914400">
                <a:lnSpc>
                  <a:spcPct val="130000"/>
                </a:lnSpc>
                <a:defRPr sz="2100" b="1">
                  <a:solidFill>
                    <a:srgbClr val="FFFFFF"/>
                  </a:solidFill>
                  <a:latin typeface="Microsoft Yahei"/>
                  <a:ea typeface="Microsoft Yahei"/>
                  <a:cs typeface="Microsoft Yahei"/>
                  <a:sym typeface="Microsoft Yahei"/>
                </a:defRPr>
              </a:lvl1pPr>
            </a:lstStyle>
            <a:p>
              <a:r>
                <a:t>活動後測</a:t>
              </a:r>
            </a:p>
          </p:txBody>
        </p:sp>
      </p:grpSp>
      <p:sp>
        <p:nvSpPr>
          <p:cNvPr id="885" name="Google Shape;738;p82"/>
          <p:cNvSpPr txBox="1"/>
          <p:nvPr/>
        </p:nvSpPr>
        <p:spPr>
          <a:xfrm>
            <a:off x="3612874" y="5395114"/>
            <a:ext cx="4794252" cy="6628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nchor="ctr">
            <a:spAutoFit/>
          </a:bodyPr>
          <a:lstStyle>
            <a:lvl1pPr algn="ctr" defTabSz="914400">
              <a:defRPr sz="3200" b="1">
                <a:solidFill>
                  <a:srgbClr val="2E75B6"/>
                </a:solidFill>
                <a:latin typeface="微軟正黑體"/>
                <a:ea typeface="微軟正黑體"/>
                <a:cs typeface="微軟正黑體"/>
                <a:sym typeface="微軟正黑體"/>
              </a:defRPr>
            </a:lvl1pPr>
          </a:lstStyle>
          <a:p>
            <a:r>
              <a:t>大學週企劃</a:t>
            </a:r>
          </a:p>
        </p:txBody>
      </p:sp>
      <p:pic>
        <p:nvPicPr>
          <p:cNvPr id="886" name="圖片 1" descr="圖片 1"/>
          <p:cNvPicPr>
            <a:picLocks noChangeAspect="1"/>
          </p:cNvPicPr>
          <p:nvPr/>
        </p:nvPicPr>
        <p:blipFill>
          <a:blip r:embed="rId2">
            <a:extLst/>
          </a:blip>
          <a:stretch>
            <a:fillRect/>
          </a:stretch>
        </p:blipFill>
        <p:spPr>
          <a:xfrm>
            <a:off x="15379" y="2249509"/>
            <a:ext cx="11989239" cy="232112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886"/>
                                        </p:tgtEl>
                                        <p:attrNameLst>
                                          <p:attrName>style.visibility</p:attrName>
                                        </p:attrNameLst>
                                      </p:cBhvr>
                                      <p:to>
                                        <p:strVal val="visible"/>
                                      </p:to>
                                    </p:set>
                                    <p:anim calcmode="lin" valueType="num">
                                      <p:cBhvr>
                                        <p:cTn id="7" dur="500" fill="hold"/>
                                        <p:tgtEl>
                                          <p:spTgt spid="886"/>
                                        </p:tgtEl>
                                        <p:attrNameLst>
                                          <p:attrName>ppt_x</p:attrName>
                                        </p:attrNameLst>
                                      </p:cBhvr>
                                      <p:tavLst>
                                        <p:tav tm="0">
                                          <p:val>
                                            <p:strVal val="#ppt_x"/>
                                          </p:val>
                                        </p:tav>
                                        <p:tav tm="100000">
                                          <p:val>
                                            <p:strVal val="#ppt_x"/>
                                          </p:val>
                                        </p:tav>
                                      </p:tavLst>
                                    </p:anim>
                                    <p:anim calcmode="lin" valueType="num">
                                      <p:cBhvr>
                                        <p:cTn id="8" dur="500" fill="hold"/>
                                        <p:tgtEl>
                                          <p:spTgt spid="8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6" grpId="1"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 name="Google Shape;329;p64"/>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89" name="Google Shape;330;p64"/>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90" name="Google Shape;331;p64"/>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891" name="Google Shape;332;p64"/>
          <p:cNvSpPr txBox="1"/>
          <p:nvPr/>
        </p:nvSpPr>
        <p:spPr>
          <a:xfrm>
            <a:off x="685812" y="377845"/>
            <a:ext cx="2542297"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02推行過程</a:t>
            </a:r>
          </a:p>
        </p:txBody>
      </p:sp>
      <p:sp>
        <p:nvSpPr>
          <p:cNvPr id="892" name="Google Shape;333;p64"/>
          <p:cNvSpPr txBox="1"/>
          <p:nvPr/>
        </p:nvSpPr>
        <p:spPr>
          <a:xfrm>
            <a:off x="436139" y="1149321"/>
            <a:ext cx="10956805" cy="4723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p>
            <a:pPr indent="115887" algn="ctr" defTabSz="914400">
              <a:lnSpc>
                <a:spcPct val="120000"/>
              </a:lnSpc>
              <a:defRPr sz="2200" b="1">
                <a:latin typeface="微軟正黑體"/>
                <a:ea typeface="微軟正黑體"/>
                <a:cs typeface="微軟正黑體"/>
                <a:sym typeface="微軟正黑體"/>
              </a:defRPr>
            </a:pPr>
            <a:r>
              <a:t>團隊成員攜帶企劃案至</a:t>
            </a:r>
            <a:r>
              <a:rPr>
                <a:solidFill>
                  <a:srgbClr val="FF2600"/>
                </a:solidFill>
              </a:rPr>
              <a:t>畢業母校與老師推銷此企劃</a:t>
            </a:r>
            <a:r>
              <a:t>，亦</a:t>
            </a:r>
            <a:r>
              <a:rPr>
                <a:solidFill>
                  <a:srgbClr val="FF2600"/>
                </a:solidFill>
              </a:rPr>
              <a:t>發送正式公文</a:t>
            </a:r>
            <a:r>
              <a:t>至各目標學校。</a:t>
            </a:r>
          </a:p>
        </p:txBody>
      </p:sp>
      <p:sp>
        <p:nvSpPr>
          <p:cNvPr id="893" name="流程圖: 替代程序 39"/>
          <p:cNvSpPr/>
          <p:nvPr/>
        </p:nvSpPr>
        <p:spPr>
          <a:xfrm>
            <a:off x="953666" y="2124524"/>
            <a:ext cx="1817399" cy="862565"/>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765" y="0"/>
                  <a:pt x="1709" y="0"/>
                </a:cubicBezTo>
                <a:lnTo>
                  <a:pt x="19891" y="0"/>
                </a:lnTo>
                <a:cubicBezTo>
                  <a:pt x="20835" y="0"/>
                  <a:pt x="21600" y="1612"/>
                  <a:pt x="21600" y="3600"/>
                </a:cubicBezTo>
                <a:lnTo>
                  <a:pt x="21600" y="18000"/>
                </a:lnTo>
                <a:cubicBezTo>
                  <a:pt x="21600" y="19988"/>
                  <a:pt x="20835" y="21600"/>
                  <a:pt x="19891" y="21600"/>
                </a:cubicBezTo>
                <a:lnTo>
                  <a:pt x="1709" y="21600"/>
                </a:lnTo>
                <a:cubicBezTo>
                  <a:pt x="765" y="21600"/>
                  <a:pt x="0" y="19988"/>
                  <a:pt x="0" y="18000"/>
                </a:cubicBezTo>
                <a:close/>
              </a:path>
            </a:pathLst>
          </a:custGeom>
          <a:solidFill>
            <a:srgbClr val="32619C"/>
          </a:solidFill>
          <a:ln w="25400">
            <a:solidFill>
              <a:srgbClr val="42719B"/>
            </a:solidFill>
          </a:ln>
        </p:spPr>
        <p:txBody>
          <a:bodyPr lIns="45718" tIns="45718" rIns="45718" bIns="45718" anchor="ctr"/>
          <a:lstStyle/>
          <a:p>
            <a:pPr algn="ctr" defTabSz="914400">
              <a:defRPr sz="1400">
                <a:solidFill>
                  <a:srgbClr val="FFFFFF"/>
                </a:solidFill>
                <a:latin typeface="Arial"/>
                <a:ea typeface="Arial"/>
                <a:cs typeface="Arial"/>
                <a:sym typeface="Arial"/>
              </a:defRPr>
            </a:pPr>
            <a:endParaRPr/>
          </a:p>
        </p:txBody>
      </p:sp>
      <p:sp>
        <p:nvSpPr>
          <p:cNvPr id="894" name="Google Shape;300;p62"/>
          <p:cNvSpPr txBox="1"/>
          <p:nvPr/>
        </p:nvSpPr>
        <p:spPr>
          <a:xfrm>
            <a:off x="1497109" y="2323014"/>
            <a:ext cx="928941"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just" defTabSz="914400">
              <a:defRPr sz="2400" b="1">
                <a:solidFill>
                  <a:srgbClr val="FFFFFF"/>
                </a:solidFill>
                <a:latin typeface="微軟正黑體"/>
                <a:ea typeface="微軟正黑體"/>
                <a:cs typeface="微軟正黑體"/>
                <a:sym typeface="微軟正黑體"/>
              </a:defRPr>
            </a:lvl1pPr>
          </a:lstStyle>
          <a:p>
            <a:r>
              <a:t>成效</a:t>
            </a:r>
          </a:p>
        </p:txBody>
      </p:sp>
      <p:sp>
        <p:nvSpPr>
          <p:cNvPr id="895" name="文字方塊 2"/>
          <p:cNvSpPr txBox="1"/>
          <p:nvPr/>
        </p:nvSpPr>
        <p:spPr>
          <a:xfrm>
            <a:off x="2771063" y="2343231"/>
            <a:ext cx="8742220" cy="510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latin typeface="微軟正黑體"/>
                <a:ea typeface="微軟正黑體"/>
                <a:cs typeface="微軟正黑體"/>
                <a:sym typeface="微軟正黑體"/>
              </a:defRPr>
            </a:lvl1pPr>
          </a:lstStyle>
          <a:p>
            <a:r>
              <a:t>多數教師表達興趣，會極力推薦學生報名參與此活動</a:t>
            </a:r>
          </a:p>
        </p:txBody>
      </p:sp>
      <p:sp>
        <p:nvSpPr>
          <p:cNvPr id="896" name="流程圖: 替代程序 42"/>
          <p:cNvSpPr/>
          <p:nvPr/>
        </p:nvSpPr>
        <p:spPr>
          <a:xfrm>
            <a:off x="953666" y="3376321"/>
            <a:ext cx="1817400" cy="867950"/>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770" y="0"/>
                  <a:pt x="1719" y="0"/>
                </a:cubicBezTo>
                <a:lnTo>
                  <a:pt x="19881" y="0"/>
                </a:lnTo>
                <a:cubicBezTo>
                  <a:pt x="20830" y="0"/>
                  <a:pt x="21600" y="1612"/>
                  <a:pt x="21600" y="3600"/>
                </a:cubicBezTo>
                <a:lnTo>
                  <a:pt x="21600" y="18000"/>
                </a:lnTo>
                <a:cubicBezTo>
                  <a:pt x="21600" y="19988"/>
                  <a:pt x="20830" y="21600"/>
                  <a:pt x="19881" y="21600"/>
                </a:cubicBezTo>
                <a:lnTo>
                  <a:pt x="1719" y="21600"/>
                </a:lnTo>
                <a:cubicBezTo>
                  <a:pt x="770" y="21600"/>
                  <a:pt x="0" y="19988"/>
                  <a:pt x="0" y="18000"/>
                </a:cubicBezTo>
                <a:close/>
              </a:path>
            </a:pathLst>
          </a:custGeom>
          <a:solidFill>
            <a:srgbClr val="32619C"/>
          </a:solidFill>
          <a:ln w="25400">
            <a:solidFill>
              <a:srgbClr val="42719B"/>
            </a:solidFill>
          </a:ln>
        </p:spPr>
        <p:txBody>
          <a:bodyPr lIns="45718" tIns="45718" rIns="45718" bIns="45718" anchor="ctr"/>
          <a:lstStyle/>
          <a:p>
            <a:pPr algn="ctr" defTabSz="914400">
              <a:defRPr sz="1400">
                <a:solidFill>
                  <a:srgbClr val="FFFFFF"/>
                </a:solidFill>
                <a:latin typeface="Arial"/>
                <a:ea typeface="Arial"/>
                <a:cs typeface="Arial"/>
                <a:sym typeface="Arial"/>
              </a:defRPr>
            </a:pPr>
            <a:endParaRPr/>
          </a:p>
        </p:txBody>
      </p:sp>
      <p:sp>
        <p:nvSpPr>
          <p:cNvPr id="897" name="Google Shape;300;p62"/>
          <p:cNvSpPr txBox="1"/>
          <p:nvPr/>
        </p:nvSpPr>
        <p:spPr>
          <a:xfrm>
            <a:off x="1052992" y="3534805"/>
            <a:ext cx="1718069"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defRPr sz="2400" b="1">
                <a:solidFill>
                  <a:srgbClr val="FFFFFF"/>
                </a:solidFill>
                <a:latin typeface="微軟正黑體"/>
                <a:ea typeface="微軟正黑體"/>
                <a:cs typeface="微軟正黑體"/>
                <a:sym typeface="微軟正黑體"/>
              </a:defRPr>
            </a:lvl1pPr>
          </a:lstStyle>
          <a:p>
            <a:r>
              <a:t>結果</a:t>
            </a:r>
          </a:p>
        </p:txBody>
      </p:sp>
      <p:sp>
        <p:nvSpPr>
          <p:cNvPr id="898" name="文字方塊 44"/>
          <p:cNvSpPr txBox="1"/>
          <p:nvPr/>
        </p:nvSpPr>
        <p:spPr>
          <a:xfrm>
            <a:off x="2771063" y="3564666"/>
            <a:ext cx="8742220" cy="9296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400" b="1">
                <a:latin typeface="微軟正黑體"/>
                <a:ea typeface="微軟正黑體"/>
                <a:cs typeface="微軟正黑體"/>
                <a:sym typeface="微軟正黑體"/>
              </a:defRPr>
            </a:lvl1pPr>
          </a:lstStyle>
          <a:p>
            <a:r>
              <a:t>活動時間衝突高三選填入學志願與申請入學第一階段放榜，兩階段之活動皆無學生報名參與，本企劃以失敗告終。</a:t>
            </a:r>
          </a:p>
        </p:txBody>
      </p:sp>
      <p:sp>
        <p:nvSpPr>
          <p:cNvPr id="899" name="流程圖: 替代程序 42"/>
          <p:cNvSpPr/>
          <p:nvPr/>
        </p:nvSpPr>
        <p:spPr>
          <a:xfrm>
            <a:off x="978860" y="4822830"/>
            <a:ext cx="1817399" cy="867950"/>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770" y="0"/>
                  <a:pt x="1719" y="0"/>
                </a:cubicBezTo>
                <a:lnTo>
                  <a:pt x="19881" y="0"/>
                </a:lnTo>
                <a:cubicBezTo>
                  <a:pt x="20830" y="0"/>
                  <a:pt x="21600" y="1612"/>
                  <a:pt x="21600" y="3600"/>
                </a:cubicBezTo>
                <a:lnTo>
                  <a:pt x="21600" y="18000"/>
                </a:lnTo>
                <a:cubicBezTo>
                  <a:pt x="21600" y="19988"/>
                  <a:pt x="20830" y="21600"/>
                  <a:pt x="19881" y="21600"/>
                </a:cubicBezTo>
                <a:lnTo>
                  <a:pt x="1719" y="21600"/>
                </a:lnTo>
                <a:cubicBezTo>
                  <a:pt x="770" y="21600"/>
                  <a:pt x="0" y="19988"/>
                  <a:pt x="0" y="18000"/>
                </a:cubicBezTo>
                <a:close/>
              </a:path>
            </a:pathLst>
          </a:custGeom>
          <a:solidFill>
            <a:srgbClr val="32619C"/>
          </a:solidFill>
          <a:ln w="25400">
            <a:solidFill>
              <a:srgbClr val="42719B"/>
            </a:solidFill>
          </a:ln>
        </p:spPr>
        <p:txBody>
          <a:bodyPr lIns="45718" tIns="45718" rIns="45718" bIns="45718" anchor="ctr"/>
          <a:lstStyle/>
          <a:p>
            <a:pPr algn="ctr" defTabSz="914400">
              <a:defRPr sz="1400">
                <a:solidFill>
                  <a:srgbClr val="FFFFFF"/>
                </a:solidFill>
                <a:latin typeface="Arial"/>
                <a:ea typeface="Arial"/>
                <a:cs typeface="Arial"/>
                <a:sym typeface="Arial"/>
              </a:defRPr>
            </a:pPr>
            <a:endParaRPr/>
          </a:p>
        </p:txBody>
      </p:sp>
      <p:sp>
        <p:nvSpPr>
          <p:cNvPr id="900" name="Google Shape;300;p62"/>
          <p:cNvSpPr txBox="1"/>
          <p:nvPr/>
        </p:nvSpPr>
        <p:spPr>
          <a:xfrm>
            <a:off x="1067679" y="5001555"/>
            <a:ext cx="1718069"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defRPr sz="2400" b="1">
                <a:solidFill>
                  <a:srgbClr val="FFFFFF"/>
                </a:solidFill>
                <a:latin typeface="微軟正黑體"/>
                <a:ea typeface="微軟正黑體"/>
                <a:cs typeface="微軟正黑體"/>
                <a:sym typeface="微軟正黑體"/>
              </a:defRPr>
            </a:lvl1pPr>
          </a:lstStyle>
          <a:p>
            <a:r>
              <a:t>未來展望</a:t>
            </a:r>
          </a:p>
        </p:txBody>
      </p:sp>
      <p:sp>
        <p:nvSpPr>
          <p:cNvPr id="901" name="文字方塊 17"/>
          <p:cNvSpPr txBox="1"/>
          <p:nvPr/>
        </p:nvSpPr>
        <p:spPr>
          <a:xfrm>
            <a:off x="2785749" y="4791985"/>
            <a:ext cx="8742221" cy="9296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914400">
              <a:defRPr sz="2400" b="1">
                <a:latin typeface="微軟正黑體"/>
                <a:ea typeface="微軟正黑體"/>
                <a:cs typeface="微軟正黑體"/>
                <a:sym typeface="微軟正黑體"/>
              </a:defRPr>
            </a:pPr>
            <a:r>
              <a:t>a.全面推廣至校內各學院</a:t>
            </a:r>
          </a:p>
          <a:p>
            <a:pPr defTabSz="914400">
              <a:defRPr sz="2400" b="1">
                <a:latin typeface="微軟正黑體"/>
                <a:ea typeface="微軟正黑體"/>
                <a:cs typeface="微軟正黑體"/>
                <a:sym typeface="微軟正黑體"/>
              </a:defRPr>
            </a:pPr>
            <a:r>
              <a:t>b.制訂為一完整之教育政策</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3" name="Google Shape;309;p63" descr="Google Shape;309;p63"/>
          <p:cNvPicPr>
            <a:picLocks noChangeAspect="1"/>
          </p:cNvPicPr>
          <p:nvPr/>
        </p:nvPicPr>
        <p:blipFill>
          <a:blip r:embed="rId2">
            <a:extLst/>
          </a:blip>
          <a:stretch>
            <a:fillRect/>
          </a:stretch>
        </p:blipFill>
        <p:spPr>
          <a:xfrm>
            <a:off x="-6351" y="2187575"/>
            <a:ext cx="12206290" cy="2482850"/>
          </a:xfrm>
          <a:prstGeom prst="rect">
            <a:avLst/>
          </a:prstGeom>
          <a:ln w="12700">
            <a:miter lim="400000"/>
          </a:ln>
        </p:spPr>
      </p:pic>
      <p:sp>
        <p:nvSpPr>
          <p:cNvPr id="904" name="Google Shape;310;p63"/>
          <p:cNvSpPr txBox="1"/>
          <p:nvPr/>
        </p:nvSpPr>
        <p:spPr>
          <a:xfrm>
            <a:off x="2660662" y="2828925"/>
            <a:ext cx="1206807" cy="12089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7200">
                <a:solidFill>
                  <a:srgbClr val="273775"/>
                </a:solidFill>
                <a:latin typeface="Impact"/>
                <a:ea typeface="Impact"/>
                <a:cs typeface="Impact"/>
                <a:sym typeface="Impact"/>
              </a:defRPr>
            </a:lvl1pPr>
          </a:lstStyle>
          <a:p>
            <a:r>
              <a:t>02</a:t>
            </a:r>
          </a:p>
        </p:txBody>
      </p:sp>
      <p:sp>
        <p:nvSpPr>
          <p:cNvPr id="905" name="Google Shape;311;p63"/>
          <p:cNvSpPr txBox="1"/>
          <p:nvPr/>
        </p:nvSpPr>
        <p:spPr>
          <a:xfrm>
            <a:off x="3721101" y="2843139"/>
            <a:ext cx="5724603" cy="13613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algn="ctr" defTabSz="914400">
              <a:defRPr sz="7200" b="1">
                <a:solidFill>
                  <a:srgbClr val="273775"/>
                </a:solidFill>
                <a:latin typeface="微軟正黑體"/>
                <a:ea typeface="微軟正黑體"/>
                <a:cs typeface="微軟正黑體"/>
                <a:sym typeface="微軟正黑體"/>
              </a:defRPr>
            </a:lvl1pPr>
          </a:lstStyle>
          <a:p>
            <a:r>
              <a:t>校園沙龍</a:t>
            </a:r>
          </a:p>
        </p:txBody>
      </p:sp>
      <p:sp>
        <p:nvSpPr>
          <p:cNvPr id="906" name="Google Shape;312;p63"/>
          <p:cNvSpPr/>
          <p:nvPr/>
        </p:nvSpPr>
        <p:spPr>
          <a:xfrm>
            <a:off x="-4762" y="2071688"/>
            <a:ext cx="12203115" cy="144465"/>
          </a:xfrm>
          <a:prstGeom prst="rect">
            <a:avLst/>
          </a:prstGeom>
          <a:solidFill>
            <a:srgbClr val="FFFFFF">
              <a:alpha val="21568"/>
            </a:srgbClr>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07" name="Google Shape;313;p63"/>
          <p:cNvSpPr/>
          <p:nvPr/>
        </p:nvSpPr>
        <p:spPr>
          <a:xfrm>
            <a:off x="-4762" y="4670445"/>
            <a:ext cx="12203115" cy="144466"/>
          </a:xfrm>
          <a:prstGeom prst="rect">
            <a:avLst/>
          </a:prstGeom>
          <a:solidFill>
            <a:srgbClr val="FFFFFF">
              <a:alpha val="21568"/>
            </a:srgbClr>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pic>
        <p:nvPicPr>
          <p:cNvPr id="908" name="Google Shape;314;p63" descr="Google Shape;314;p63"/>
          <p:cNvPicPr>
            <a:picLocks noChangeAspect="1"/>
          </p:cNvPicPr>
          <p:nvPr/>
        </p:nvPicPr>
        <p:blipFill>
          <a:blip r:embed="rId3">
            <a:extLst/>
          </a:blip>
          <a:stretch>
            <a:fillRect/>
          </a:stretch>
        </p:blipFill>
        <p:spPr>
          <a:xfrm>
            <a:off x="3721108" y="2709865"/>
            <a:ext cx="180978" cy="1438276"/>
          </a:xfrm>
          <a:prstGeom prst="rect">
            <a:avLst/>
          </a:prstGeom>
          <a:ln w="12700">
            <a:miter lim="400000"/>
          </a:ln>
        </p:spPr>
      </p:pic>
      <p:grpSp>
        <p:nvGrpSpPr>
          <p:cNvPr id="918" name="Google Shape;315;p63"/>
          <p:cNvGrpSpPr/>
          <p:nvPr/>
        </p:nvGrpSpPr>
        <p:grpSpPr>
          <a:xfrm>
            <a:off x="655636" y="187344"/>
            <a:ext cx="10880733" cy="6132517"/>
            <a:chOff x="-1" y="0"/>
            <a:chExt cx="10880731" cy="6132515"/>
          </a:xfrm>
        </p:grpSpPr>
        <p:sp>
          <p:nvSpPr>
            <p:cNvPr id="909" name="Google Shape;316;p63"/>
            <p:cNvSpPr/>
            <p:nvPr/>
          </p:nvSpPr>
          <p:spPr>
            <a:xfrm>
              <a:off x="64552" y="2066214"/>
              <a:ext cx="668328" cy="5760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910" name="Google Shape;317;p63"/>
            <p:cNvSpPr/>
            <p:nvPr/>
          </p:nvSpPr>
          <p:spPr>
            <a:xfrm>
              <a:off x="-2" y="4927051"/>
              <a:ext cx="1002490" cy="86406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2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911" name="Google Shape;318;p63"/>
            <p:cNvSpPr/>
            <p:nvPr/>
          </p:nvSpPr>
          <p:spPr>
            <a:xfrm>
              <a:off x="5537894" y="4695123"/>
              <a:ext cx="792196"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912" name="Google Shape;319;p63"/>
            <p:cNvSpPr/>
            <p:nvPr/>
          </p:nvSpPr>
          <p:spPr>
            <a:xfrm>
              <a:off x="7878466" y="1959449"/>
              <a:ext cx="792196"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913" name="Google Shape;320;p63"/>
            <p:cNvSpPr/>
            <p:nvPr/>
          </p:nvSpPr>
          <p:spPr>
            <a:xfrm>
              <a:off x="2419634" y="4026528"/>
              <a:ext cx="792196"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2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914" name="Google Shape;321;p63"/>
            <p:cNvSpPr/>
            <p:nvPr/>
          </p:nvSpPr>
          <p:spPr>
            <a:xfrm>
              <a:off x="9354827" y="-1"/>
              <a:ext cx="1339497" cy="115453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2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915" name="Google Shape;322;p63"/>
            <p:cNvSpPr/>
            <p:nvPr/>
          </p:nvSpPr>
          <p:spPr>
            <a:xfrm>
              <a:off x="9354827" y="5449708"/>
              <a:ext cx="792196"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916" name="Google Shape;323;p63"/>
            <p:cNvSpPr/>
            <p:nvPr/>
          </p:nvSpPr>
          <p:spPr>
            <a:xfrm>
              <a:off x="4759090" y="1276644"/>
              <a:ext cx="792197" cy="68280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2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sp>
          <p:nvSpPr>
            <p:cNvPr id="917" name="Google Shape;324;p63"/>
            <p:cNvSpPr/>
            <p:nvPr/>
          </p:nvSpPr>
          <p:spPr>
            <a:xfrm>
              <a:off x="10429040" y="2447595"/>
              <a:ext cx="451691" cy="38931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4654" y="0"/>
                  </a:lnTo>
                  <a:lnTo>
                    <a:pt x="16946" y="0"/>
                  </a:lnTo>
                  <a:lnTo>
                    <a:pt x="21600" y="10800"/>
                  </a:lnTo>
                  <a:lnTo>
                    <a:pt x="16946" y="21600"/>
                  </a:lnTo>
                  <a:lnTo>
                    <a:pt x="4654" y="21600"/>
                  </a:lnTo>
                  <a:close/>
                </a:path>
              </a:pathLst>
            </a:custGeom>
            <a:solidFill>
              <a:srgbClr val="FFFFFF">
                <a:alpha val="41568"/>
              </a:srgbClr>
            </a:solidFill>
            <a:ln w="12700" cap="flat">
              <a:noFill/>
              <a:miter lim="400000"/>
            </a:ln>
            <a:effectLst/>
          </p:spPr>
          <p:txBody>
            <a:bodyPr wrap="square" lIns="45718" tIns="45718" rIns="45718" bIns="45718" numCol="1" anchor="ctr">
              <a:noAutofit/>
            </a:bodyPr>
            <a:lstStyle/>
            <a:p>
              <a:pPr algn="ctr" defTabSz="914400">
                <a:defRPr sz="2400">
                  <a:solidFill>
                    <a:srgbClr val="FFFFFF"/>
                  </a:solidFill>
                  <a:latin typeface="Calibri"/>
                  <a:ea typeface="Calibri"/>
                  <a:cs typeface="Calibri"/>
                  <a:sym typeface="Calibri"/>
                </a:defRPr>
              </a:pPr>
              <a:endParaRPr/>
            </a:p>
          </p:txBody>
        </p:sp>
      </p:gr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 name="Google Shape;384;p67"/>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21" name="Google Shape;385;p67"/>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22" name="Google Shape;386;p67"/>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23" name="Google Shape;387;p67"/>
          <p:cNvSpPr txBox="1"/>
          <p:nvPr/>
        </p:nvSpPr>
        <p:spPr>
          <a:xfrm>
            <a:off x="685812" y="377845"/>
            <a:ext cx="2031327" cy="5993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800" b="1">
                <a:solidFill>
                  <a:srgbClr val="273775"/>
                </a:solidFill>
                <a:latin typeface="Microsoft JhengHei"/>
                <a:ea typeface="Microsoft JhengHei"/>
                <a:cs typeface="Microsoft JhengHei"/>
                <a:sym typeface="Microsoft JhengHei"/>
              </a:defRPr>
            </a:lvl1pPr>
          </a:lstStyle>
          <a:p>
            <a:r>
              <a:t>進行模式</a:t>
            </a:r>
          </a:p>
        </p:txBody>
      </p:sp>
      <p:sp>
        <p:nvSpPr>
          <p:cNvPr id="924" name="Google Shape;388;p67"/>
          <p:cNvSpPr/>
          <p:nvPr/>
        </p:nvSpPr>
        <p:spPr>
          <a:xfrm>
            <a:off x="6130926" y="1890733"/>
            <a:ext cx="1739903" cy="2003427"/>
          </a:xfrm>
          <a:custGeom>
            <a:avLst/>
            <a:gdLst/>
            <a:ahLst/>
            <a:cxnLst>
              <a:cxn ang="0">
                <a:pos x="wd2" y="hd2"/>
              </a:cxn>
              <a:cxn ang="5400000">
                <a:pos x="wd2" y="hd2"/>
              </a:cxn>
              <a:cxn ang="10800000">
                <a:pos x="wd2" y="hd2"/>
              </a:cxn>
              <a:cxn ang="16200000">
                <a:pos x="wd2" y="hd2"/>
              </a:cxn>
            </a:cxnLst>
            <a:rect l="0" t="0" r="r" b="b"/>
            <a:pathLst>
              <a:path w="21600" h="21600" extrusionOk="0">
                <a:moveTo>
                  <a:pt x="51" y="0"/>
                </a:moveTo>
                <a:lnTo>
                  <a:pt x="600" y="15"/>
                </a:lnTo>
                <a:lnTo>
                  <a:pt x="1166" y="45"/>
                </a:lnTo>
                <a:lnTo>
                  <a:pt x="1714" y="89"/>
                </a:lnTo>
                <a:lnTo>
                  <a:pt x="2246" y="134"/>
                </a:lnTo>
                <a:lnTo>
                  <a:pt x="2777" y="194"/>
                </a:lnTo>
                <a:lnTo>
                  <a:pt x="3309" y="268"/>
                </a:lnTo>
                <a:lnTo>
                  <a:pt x="3857" y="342"/>
                </a:lnTo>
                <a:lnTo>
                  <a:pt x="5400" y="655"/>
                </a:lnTo>
                <a:lnTo>
                  <a:pt x="5914" y="789"/>
                </a:lnTo>
                <a:lnTo>
                  <a:pt x="6411" y="923"/>
                </a:lnTo>
                <a:lnTo>
                  <a:pt x="6926" y="1072"/>
                </a:lnTo>
                <a:lnTo>
                  <a:pt x="7423" y="1236"/>
                </a:lnTo>
                <a:lnTo>
                  <a:pt x="7903" y="1399"/>
                </a:lnTo>
                <a:lnTo>
                  <a:pt x="8383" y="1578"/>
                </a:lnTo>
                <a:lnTo>
                  <a:pt x="9343" y="1965"/>
                </a:lnTo>
                <a:lnTo>
                  <a:pt x="9806" y="2159"/>
                </a:lnTo>
                <a:lnTo>
                  <a:pt x="10269" y="2382"/>
                </a:lnTo>
                <a:lnTo>
                  <a:pt x="11160" y="2828"/>
                </a:lnTo>
                <a:lnTo>
                  <a:pt x="11589" y="3067"/>
                </a:lnTo>
                <a:lnTo>
                  <a:pt x="12034" y="3320"/>
                </a:lnTo>
                <a:lnTo>
                  <a:pt x="12446" y="3573"/>
                </a:lnTo>
                <a:lnTo>
                  <a:pt x="12874" y="3856"/>
                </a:lnTo>
                <a:lnTo>
                  <a:pt x="13269" y="4124"/>
                </a:lnTo>
                <a:lnTo>
                  <a:pt x="13680" y="4406"/>
                </a:lnTo>
                <a:lnTo>
                  <a:pt x="14057" y="4704"/>
                </a:lnTo>
                <a:lnTo>
                  <a:pt x="14846" y="5300"/>
                </a:lnTo>
                <a:lnTo>
                  <a:pt x="15566" y="5925"/>
                </a:lnTo>
                <a:lnTo>
                  <a:pt x="16251" y="6610"/>
                </a:lnTo>
                <a:lnTo>
                  <a:pt x="16903" y="7294"/>
                </a:lnTo>
                <a:lnTo>
                  <a:pt x="17211" y="7652"/>
                </a:lnTo>
                <a:lnTo>
                  <a:pt x="17537" y="8009"/>
                </a:lnTo>
                <a:lnTo>
                  <a:pt x="17829" y="8396"/>
                </a:lnTo>
                <a:lnTo>
                  <a:pt x="18120" y="8768"/>
                </a:lnTo>
                <a:lnTo>
                  <a:pt x="18394" y="9140"/>
                </a:lnTo>
                <a:lnTo>
                  <a:pt x="18909" y="9914"/>
                </a:lnTo>
                <a:lnTo>
                  <a:pt x="19389" y="10718"/>
                </a:lnTo>
                <a:lnTo>
                  <a:pt x="19611" y="11135"/>
                </a:lnTo>
                <a:lnTo>
                  <a:pt x="20023" y="11969"/>
                </a:lnTo>
                <a:lnTo>
                  <a:pt x="20229" y="12400"/>
                </a:lnTo>
                <a:lnTo>
                  <a:pt x="20400" y="12817"/>
                </a:lnTo>
                <a:lnTo>
                  <a:pt x="20571" y="13264"/>
                </a:lnTo>
                <a:lnTo>
                  <a:pt x="20726" y="13710"/>
                </a:lnTo>
                <a:lnTo>
                  <a:pt x="20863" y="14142"/>
                </a:lnTo>
                <a:lnTo>
                  <a:pt x="21103" y="15035"/>
                </a:lnTo>
                <a:lnTo>
                  <a:pt x="21206" y="15512"/>
                </a:lnTo>
                <a:lnTo>
                  <a:pt x="21309" y="15973"/>
                </a:lnTo>
                <a:lnTo>
                  <a:pt x="21394" y="16434"/>
                </a:lnTo>
                <a:lnTo>
                  <a:pt x="21463" y="16896"/>
                </a:lnTo>
                <a:lnTo>
                  <a:pt x="21514" y="17357"/>
                </a:lnTo>
                <a:lnTo>
                  <a:pt x="21549" y="17834"/>
                </a:lnTo>
                <a:lnTo>
                  <a:pt x="21583" y="18325"/>
                </a:lnTo>
                <a:lnTo>
                  <a:pt x="21600" y="18801"/>
                </a:lnTo>
                <a:lnTo>
                  <a:pt x="15789" y="21600"/>
                </a:lnTo>
                <a:lnTo>
                  <a:pt x="10663" y="18548"/>
                </a:lnTo>
                <a:lnTo>
                  <a:pt x="10663" y="18325"/>
                </a:lnTo>
                <a:lnTo>
                  <a:pt x="10629" y="18087"/>
                </a:lnTo>
                <a:lnTo>
                  <a:pt x="10560" y="17625"/>
                </a:lnTo>
                <a:lnTo>
                  <a:pt x="10474" y="17179"/>
                </a:lnTo>
                <a:lnTo>
                  <a:pt x="10423" y="16955"/>
                </a:lnTo>
                <a:lnTo>
                  <a:pt x="10371" y="16747"/>
                </a:lnTo>
                <a:lnTo>
                  <a:pt x="10234" y="16315"/>
                </a:lnTo>
                <a:lnTo>
                  <a:pt x="10166" y="16107"/>
                </a:lnTo>
                <a:lnTo>
                  <a:pt x="10080" y="15884"/>
                </a:lnTo>
                <a:lnTo>
                  <a:pt x="9891" y="15467"/>
                </a:lnTo>
                <a:lnTo>
                  <a:pt x="9806" y="15258"/>
                </a:lnTo>
                <a:lnTo>
                  <a:pt x="9703" y="15065"/>
                </a:lnTo>
                <a:lnTo>
                  <a:pt x="9583" y="14857"/>
                </a:lnTo>
                <a:lnTo>
                  <a:pt x="9480" y="14663"/>
                </a:lnTo>
                <a:lnTo>
                  <a:pt x="9240" y="14276"/>
                </a:lnTo>
                <a:lnTo>
                  <a:pt x="9086" y="14097"/>
                </a:lnTo>
                <a:lnTo>
                  <a:pt x="8966" y="13904"/>
                </a:lnTo>
                <a:lnTo>
                  <a:pt x="8674" y="13547"/>
                </a:lnTo>
                <a:lnTo>
                  <a:pt x="8537" y="13368"/>
                </a:lnTo>
                <a:lnTo>
                  <a:pt x="8383" y="13204"/>
                </a:lnTo>
                <a:lnTo>
                  <a:pt x="8229" y="13011"/>
                </a:lnTo>
                <a:lnTo>
                  <a:pt x="8074" y="12847"/>
                </a:lnTo>
                <a:lnTo>
                  <a:pt x="7731" y="12519"/>
                </a:lnTo>
                <a:lnTo>
                  <a:pt x="7389" y="12222"/>
                </a:lnTo>
                <a:lnTo>
                  <a:pt x="7029" y="11924"/>
                </a:lnTo>
                <a:lnTo>
                  <a:pt x="6840" y="11775"/>
                </a:lnTo>
                <a:lnTo>
                  <a:pt x="6651" y="11641"/>
                </a:lnTo>
                <a:lnTo>
                  <a:pt x="6429" y="11507"/>
                </a:lnTo>
                <a:lnTo>
                  <a:pt x="6240" y="11373"/>
                </a:lnTo>
                <a:lnTo>
                  <a:pt x="6034" y="11239"/>
                </a:lnTo>
                <a:lnTo>
                  <a:pt x="5623" y="11001"/>
                </a:lnTo>
                <a:lnTo>
                  <a:pt x="5400" y="10882"/>
                </a:lnTo>
                <a:lnTo>
                  <a:pt x="4971" y="10659"/>
                </a:lnTo>
                <a:lnTo>
                  <a:pt x="4526" y="10450"/>
                </a:lnTo>
                <a:lnTo>
                  <a:pt x="4063" y="10272"/>
                </a:lnTo>
                <a:lnTo>
                  <a:pt x="3583" y="10093"/>
                </a:lnTo>
                <a:lnTo>
                  <a:pt x="3103" y="9959"/>
                </a:lnTo>
                <a:lnTo>
                  <a:pt x="2606" y="9825"/>
                </a:lnTo>
                <a:lnTo>
                  <a:pt x="2349" y="9765"/>
                </a:lnTo>
                <a:lnTo>
                  <a:pt x="2109" y="9721"/>
                </a:lnTo>
                <a:lnTo>
                  <a:pt x="1851" y="9661"/>
                </a:lnTo>
                <a:lnTo>
                  <a:pt x="1594" y="9631"/>
                </a:lnTo>
                <a:lnTo>
                  <a:pt x="1080" y="9557"/>
                </a:lnTo>
                <a:lnTo>
                  <a:pt x="806" y="9527"/>
                </a:lnTo>
                <a:lnTo>
                  <a:pt x="531" y="9512"/>
                </a:lnTo>
                <a:lnTo>
                  <a:pt x="274" y="9497"/>
                </a:lnTo>
                <a:lnTo>
                  <a:pt x="0" y="9483"/>
                </a:lnTo>
                <a:lnTo>
                  <a:pt x="3377" y="5180"/>
                </a:lnTo>
                <a:lnTo>
                  <a:pt x="51" y="0"/>
                </a:lnTo>
                <a:close/>
              </a:path>
            </a:pathLst>
          </a:custGeom>
          <a:solidFill>
            <a:srgbClr val="273775"/>
          </a:solidFill>
          <a:ln w="12700">
            <a:miter lim="400000"/>
          </a:ln>
        </p:spPr>
        <p:txBody>
          <a:bodyPr lIns="45718" tIns="45718" rIns="45718" bIns="45718" anchor="ctr"/>
          <a:lstStyle/>
          <a:p>
            <a:pPr defTabSz="914400">
              <a:defRPr>
                <a:latin typeface="Calibri"/>
                <a:ea typeface="Calibri"/>
                <a:cs typeface="Calibri"/>
                <a:sym typeface="Calibri"/>
              </a:defRPr>
            </a:pPr>
            <a:endParaRPr/>
          </a:p>
        </p:txBody>
      </p:sp>
      <p:sp>
        <p:nvSpPr>
          <p:cNvPr id="925" name="Google Shape;389;p67"/>
          <p:cNvSpPr/>
          <p:nvPr/>
        </p:nvSpPr>
        <p:spPr>
          <a:xfrm>
            <a:off x="4333876" y="1892300"/>
            <a:ext cx="1974852" cy="1828800"/>
          </a:xfrm>
          <a:custGeom>
            <a:avLst/>
            <a:gdLst/>
            <a:ahLst/>
            <a:cxnLst>
              <a:cxn ang="0">
                <a:pos x="wd2" y="hd2"/>
              </a:cxn>
              <a:cxn ang="5400000">
                <a:pos x="wd2" y="hd2"/>
              </a:cxn>
              <a:cxn ang="10800000">
                <a:pos x="wd2" y="hd2"/>
              </a:cxn>
              <a:cxn ang="16200000">
                <a:pos x="wd2" y="hd2"/>
              </a:cxn>
            </a:cxnLst>
            <a:rect l="0" t="0" r="r" b="b"/>
            <a:pathLst>
              <a:path w="21600" h="21600" extrusionOk="0">
                <a:moveTo>
                  <a:pt x="9630" y="21584"/>
                </a:moveTo>
                <a:lnTo>
                  <a:pt x="9615" y="21225"/>
                </a:lnTo>
                <a:lnTo>
                  <a:pt x="9615" y="20345"/>
                </a:lnTo>
                <a:lnTo>
                  <a:pt x="9630" y="20084"/>
                </a:lnTo>
                <a:lnTo>
                  <a:pt x="9660" y="19839"/>
                </a:lnTo>
                <a:lnTo>
                  <a:pt x="9721" y="19318"/>
                </a:lnTo>
                <a:lnTo>
                  <a:pt x="9751" y="19073"/>
                </a:lnTo>
                <a:lnTo>
                  <a:pt x="9796" y="18812"/>
                </a:lnTo>
                <a:lnTo>
                  <a:pt x="9887" y="18340"/>
                </a:lnTo>
                <a:lnTo>
                  <a:pt x="10008" y="17851"/>
                </a:lnTo>
                <a:lnTo>
                  <a:pt x="10158" y="17394"/>
                </a:lnTo>
                <a:lnTo>
                  <a:pt x="10234" y="17150"/>
                </a:lnTo>
                <a:lnTo>
                  <a:pt x="10309" y="16921"/>
                </a:lnTo>
                <a:lnTo>
                  <a:pt x="10491" y="16465"/>
                </a:lnTo>
                <a:lnTo>
                  <a:pt x="10687" y="16025"/>
                </a:lnTo>
                <a:lnTo>
                  <a:pt x="10792" y="15813"/>
                </a:lnTo>
                <a:lnTo>
                  <a:pt x="10928" y="15601"/>
                </a:lnTo>
                <a:lnTo>
                  <a:pt x="11034" y="15389"/>
                </a:lnTo>
                <a:lnTo>
                  <a:pt x="11275" y="14998"/>
                </a:lnTo>
                <a:lnTo>
                  <a:pt x="11411" y="14786"/>
                </a:lnTo>
                <a:lnTo>
                  <a:pt x="11532" y="14590"/>
                </a:lnTo>
                <a:lnTo>
                  <a:pt x="11668" y="14411"/>
                </a:lnTo>
                <a:lnTo>
                  <a:pt x="11819" y="14199"/>
                </a:lnTo>
                <a:lnTo>
                  <a:pt x="11955" y="14020"/>
                </a:lnTo>
                <a:lnTo>
                  <a:pt x="12408" y="13482"/>
                </a:lnTo>
                <a:lnTo>
                  <a:pt x="12558" y="13319"/>
                </a:lnTo>
                <a:lnTo>
                  <a:pt x="12891" y="12993"/>
                </a:lnTo>
                <a:lnTo>
                  <a:pt x="13238" y="12683"/>
                </a:lnTo>
                <a:lnTo>
                  <a:pt x="13600" y="12389"/>
                </a:lnTo>
                <a:lnTo>
                  <a:pt x="13962" y="12112"/>
                </a:lnTo>
                <a:lnTo>
                  <a:pt x="14355" y="11851"/>
                </a:lnTo>
                <a:lnTo>
                  <a:pt x="14732" y="11591"/>
                </a:lnTo>
                <a:lnTo>
                  <a:pt x="14943" y="11493"/>
                </a:lnTo>
                <a:lnTo>
                  <a:pt x="15140" y="11379"/>
                </a:lnTo>
                <a:lnTo>
                  <a:pt x="15351" y="11281"/>
                </a:lnTo>
                <a:lnTo>
                  <a:pt x="15547" y="11183"/>
                </a:lnTo>
                <a:lnTo>
                  <a:pt x="15774" y="11085"/>
                </a:lnTo>
                <a:lnTo>
                  <a:pt x="15985" y="11004"/>
                </a:lnTo>
                <a:lnTo>
                  <a:pt x="16423" y="10841"/>
                </a:lnTo>
                <a:lnTo>
                  <a:pt x="16860" y="10710"/>
                </a:lnTo>
                <a:lnTo>
                  <a:pt x="17313" y="10580"/>
                </a:lnTo>
                <a:lnTo>
                  <a:pt x="17766" y="10498"/>
                </a:lnTo>
                <a:lnTo>
                  <a:pt x="17992" y="10466"/>
                </a:lnTo>
                <a:lnTo>
                  <a:pt x="18249" y="10433"/>
                </a:lnTo>
                <a:lnTo>
                  <a:pt x="18475" y="10401"/>
                </a:lnTo>
                <a:lnTo>
                  <a:pt x="18717" y="10384"/>
                </a:lnTo>
                <a:lnTo>
                  <a:pt x="21600" y="5445"/>
                </a:lnTo>
                <a:lnTo>
                  <a:pt x="18702" y="0"/>
                </a:lnTo>
                <a:lnTo>
                  <a:pt x="18219" y="16"/>
                </a:lnTo>
                <a:lnTo>
                  <a:pt x="17721" y="49"/>
                </a:lnTo>
                <a:lnTo>
                  <a:pt x="17238" y="98"/>
                </a:lnTo>
                <a:lnTo>
                  <a:pt x="16770" y="163"/>
                </a:lnTo>
                <a:lnTo>
                  <a:pt x="15834" y="326"/>
                </a:lnTo>
                <a:lnTo>
                  <a:pt x="14898" y="522"/>
                </a:lnTo>
                <a:lnTo>
                  <a:pt x="14445" y="652"/>
                </a:lnTo>
                <a:lnTo>
                  <a:pt x="14008" y="782"/>
                </a:lnTo>
                <a:lnTo>
                  <a:pt x="13102" y="1076"/>
                </a:lnTo>
                <a:lnTo>
                  <a:pt x="12664" y="1239"/>
                </a:lnTo>
                <a:lnTo>
                  <a:pt x="11396" y="1826"/>
                </a:lnTo>
                <a:lnTo>
                  <a:pt x="10989" y="2038"/>
                </a:lnTo>
                <a:lnTo>
                  <a:pt x="10551" y="2250"/>
                </a:lnTo>
                <a:lnTo>
                  <a:pt x="10158" y="2478"/>
                </a:lnTo>
                <a:lnTo>
                  <a:pt x="9751" y="2722"/>
                </a:lnTo>
                <a:lnTo>
                  <a:pt x="9358" y="2967"/>
                </a:lnTo>
                <a:lnTo>
                  <a:pt x="8604" y="3489"/>
                </a:lnTo>
                <a:lnTo>
                  <a:pt x="8211" y="3766"/>
                </a:lnTo>
                <a:lnTo>
                  <a:pt x="7849" y="4075"/>
                </a:lnTo>
                <a:lnTo>
                  <a:pt x="7487" y="4369"/>
                </a:lnTo>
                <a:lnTo>
                  <a:pt x="7125" y="4679"/>
                </a:lnTo>
                <a:lnTo>
                  <a:pt x="6777" y="4988"/>
                </a:lnTo>
                <a:lnTo>
                  <a:pt x="6445" y="5298"/>
                </a:lnTo>
                <a:lnTo>
                  <a:pt x="6113" y="5640"/>
                </a:lnTo>
                <a:lnTo>
                  <a:pt x="5766" y="5966"/>
                </a:lnTo>
                <a:lnTo>
                  <a:pt x="5449" y="6325"/>
                </a:lnTo>
                <a:lnTo>
                  <a:pt x="5147" y="6684"/>
                </a:lnTo>
                <a:lnTo>
                  <a:pt x="4830" y="7059"/>
                </a:lnTo>
                <a:lnTo>
                  <a:pt x="4543" y="7417"/>
                </a:lnTo>
                <a:lnTo>
                  <a:pt x="4257" y="7792"/>
                </a:lnTo>
                <a:lnTo>
                  <a:pt x="3970" y="8184"/>
                </a:lnTo>
                <a:lnTo>
                  <a:pt x="3426" y="8966"/>
                </a:lnTo>
                <a:lnTo>
                  <a:pt x="3170" y="9390"/>
                </a:lnTo>
                <a:lnTo>
                  <a:pt x="2928" y="9814"/>
                </a:lnTo>
                <a:lnTo>
                  <a:pt x="2687" y="10221"/>
                </a:lnTo>
                <a:lnTo>
                  <a:pt x="2460" y="10645"/>
                </a:lnTo>
                <a:lnTo>
                  <a:pt x="2038" y="11525"/>
                </a:lnTo>
                <a:lnTo>
                  <a:pt x="1842" y="11982"/>
                </a:lnTo>
                <a:lnTo>
                  <a:pt x="1645" y="12422"/>
                </a:lnTo>
                <a:lnTo>
                  <a:pt x="1464" y="12878"/>
                </a:lnTo>
                <a:lnTo>
                  <a:pt x="1298" y="13351"/>
                </a:lnTo>
                <a:lnTo>
                  <a:pt x="1117" y="13808"/>
                </a:lnTo>
                <a:lnTo>
                  <a:pt x="966" y="14280"/>
                </a:lnTo>
                <a:lnTo>
                  <a:pt x="830" y="14770"/>
                </a:lnTo>
                <a:lnTo>
                  <a:pt x="468" y="16237"/>
                </a:lnTo>
                <a:lnTo>
                  <a:pt x="377" y="16726"/>
                </a:lnTo>
                <a:lnTo>
                  <a:pt x="287" y="17247"/>
                </a:lnTo>
                <a:lnTo>
                  <a:pt x="211" y="17753"/>
                </a:lnTo>
                <a:lnTo>
                  <a:pt x="91" y="18763"/>
                </a:lnTo>
                <a:lnTo>
                  <a:pt x="30" y="19807"/>
                </a:lnTo>
                <a:lnTo>
                  <a:pt x="15" y="20328"/>
                </a:lnTo>
                <a:lnTo>
                  <a:pt x="0" y="20866"/>
                </a:lnTo>
                <a:lnTo>
                  <a:pt x="15" y="21225"/>
                </a:lnTo>
                <a:lnTo>
                  <a:pt x="30" y="21600"/>
                </a:lnTo>
                <a:lnTo>
                  <a:pt x="5057" y="18405"/>
                </a:lnTo>
                <a:lnTo>
                  <a:pt x="9630" y="21584"/>
                </a:lnTo>
                <a:close/>
              </a:path>
            </a:pathLst>
          </a:custGeom>
          <a:solidFill>
            <a:srgbClr val="0070C0"/>
          </a:solidFill>
          <a:ln w="12700">
            <a:miter lim="400000"/>
          </a:ln>
        </p:spPr>
        <p:txBody>
          <a:bodyPr lIns="45718" tIns="45718" rIns="45718" bIns="45718" anchor="ctr"/>
          <a:lstStyle/>
          <a:p>
            <a:pPr defTabSz="914400">
              <a:defRPr>
                <a:latin typeface="Calibri"/>
                <a:ea typeface="Calibri"/>
                <a:cs typeface="Calibri"/>
                <a:sym typeface="Calibri"/>
              </a:defRPr>
            </a:pPr>
            <a:endParaRPr/>
          </a:p>
        </p:txBody>
      </p:sp>
      <p:sp>
        <p:nvSpPr>
          <p:cNvPr id="926" name="Google Shape;390;p67"/>
          <p:cNvSpPr/>
          <p:nvPr/>
        </p:nvSpPr>
        <p:spPr>
          <a:xfrm>
            <a:off x="4338639" y="3543320"/>
            <a:ext cx="1790702" cy="1884366"/>
          </a:xfrm>
          <a:custGeom>
            <a:avLst/>
            <a:gdLst/>
            <a:ahLst/>
            <a:cxnLst>
              <a:cxn ang="0">
                <a:pos x="wd2" y="hd2"/>
              </a:cxn>
              <a:cxn ang="5400000">
                <a:pos x="wd2" y="hd2"/>
              </a:cxn>
              <a:cxn ang="10800000">
                <a:pos x="wd2" y="hd2"/>
              </a:cxn>
              <a:cxn ang="16200000">
                <a:pos x="wd2" y="hd2"/>
              </a:cxn>
            </a:cxnLst>
            <a:rect l="0" t="0" r="r" b="b"/>
            <a:pathLst>
              <a:path w="21600" h="21600" extrusionOk="0">
                <a:moveTo>
                  <a:pt x="21600" y="21568"/>
                </a:moveTo>
                <a:lnTo>
                  <a:pt x="18281" y="16200"/>
                </a:lnTo>
                <a:lnTo>
                  <a:pt x="21600" y="11513"/>
                </a:lnTo>
                <a:lnTo>
                  <a:pt x="21283" y="11528"/>
                </a:lnTo>
                <a:lnTo>
                  <a:pt x="20783" y="11513"/>
                </a:lnTo>
                <a:lnTo>
                  <a:pt x="20549" y="11497"/>
                </a:lnTo>
                <a:lnTo>
                  <a:pt x="20299" y="11481"/>
                </a:lnTo>
                <a:lnTo>
                  <a:pt x="19799" y="11433"/>
                </a:lnTo>
                <a:lnTo>
                  <a:pt x="19332" y="11354"/>
                </a:lnTo>
                <a:lnTo>
                  <a:pt x="18631" y="11212"/>
                </a:lnTo>
                <a:lnTo>
                  <a:pt x="18398" y="11148"/>
                </a:lnTo>
                <a:lnTo>
                  <a:pt x="17947" y="11022"/>
                </a:lnTo>
                <a:lnTo>
                  <a:pt x="17514" y="10879"/>
                </a:lnTo>
                <a:lnTo>
                  <a:pt x="17297" y="10800"/>
                </a:lnTo>
                <a:lnTo>
                  <a:pt x="17063" y="10721"/>
                </a:lnTo>
                <a:lnTo>
                  <a:pt x="16229" y="10341"/>
                </a:lnTo>
                <a:lnTo>
                  <a:pt x="16029" y="10230"/>
                </a:lnTo>
                <a:lnTo>
                  <a:pt x="15829" y="10103"/>
                </a:lnTo>
                <a:lnTo>
                  <a:pt x="15429" y="9866"/>
                </a:lnTo>
                <a:lnTo>
                  <a:pt x="15045" y="9628"/>
                </a:lnTo>
                <a:lnTo>
                  <a:pt x="14861" y="9501"/>
                </a:lnTo>
                <a:lnTo>
                  <a:pt x="14678" y="9359"/>
                </a:lnTo>
                <a:lnTo>
                  <a:pt x="14311" y="9090"/>
                </a:lnTo>
                <a:lnTo>
                  <a:pt x="13961" y="8805"/>
                </a:lnTo>
                <a:lnTo>
                  <a:pt x="13644" y="8504"/>
                </a:lnTo>
                <a:lnTo>
                  <a:pt x="13327" y="8187"/>
                </a:lnTo>
                <a:lnTo>
                  <a:pt x="13177" y="8013"/>
                </a:lnTo>
                <a:lnTo>
                  <a:pt x="13027" y="7855"/>
                </a:lnTo>
                <a:lnTo>
                  <a:pt x="12743" y="7490"/>
                </a:lnTo>
                <a:lnTo>
                  <a:pt x="12460" y="7142"/>
                </a:lnTo>
                <a:lnTo>
                  <a:pt x="12209" y="6778"/>
                </a:lnTo>
                <a:lnTo>
                  <a:pt x="12093" y="6604"/>
                </a:lnTo>
                <a:lnTo>
                  <a:pt x="11976" y="6413"/>
                </a:lnTo>
                <a:lnTo>
                  <a:pt x="11726" y="6018"/>
                </a:lnTo>
                <a:lnTo>
                  <a:pt x="11526" y="5622"/>
                </a:lnTo>
                <a:lnTo>
                  <a:pt x="11342" y="5226"/>
                </a:lnTo>
                <a:lnTo>
                  <a:pt x="11259" y="5004"/>
                </a:lnTo>
                <a:lnTo>
                  <a:pt x="11175" y="4798"/>
                </a:lnTo>
                <a:lnTo>
                  <a:pt x="11025" y="4371"/>
                </a:lnTo>
                <a:lnTo>
                  <a:pt x="10958" y="4165"/>
                </a:lnTo>
                <a:lnTo>
                  <a:pt x="10892" y="3943"/>
                </a:lnTo>
                <a:lnTo>
                  <a:pt x="10775" y="3500"/>
                </a:lnTo>
                <a:lnTo>
                  <a:pt x="10692" y="3056"/>
                </a:lnTo>
                <a:lnTo>
                  <a:pt x="5371" y="0"/>
                </a:lnTo>
                <a:lnTo>
                  <a:pt x="0" y="3025"/>
                </a:lnTo>
                <a:lnTo>
                  <a:pt x="33" y="3516"/>
                </a:lnTo>
                <a:lnTo>
                  <a:pt x="167" y="4466"/>
                </a:lnTo>
                <a:lnTo>
                  <a:pt x="250" y="4941"/>
                </a:lnTo>
                <a:lnTo>
                  <a:pt x="350" y="5432"/>
                </a:lnTo>
                <a:lnTo>
                  <a:pt x="450" y="5891"/>
                </a:lnTo>
                <a:lnTo>
                  <a:pt x="584" y="6350"/>
                </a:lnTo>
                <a:lnTo>
                  <a:pt x="701" y="6809"/>
                </a:lnTo>
                <a:lnTo>
                  <a:pt x="851" y="7253"/>
                </a:lnTo>
                <a:lnTo>
                  <a:pt x="1001" y="7728"/>
                </a:lnTo>
                <a:lnTo>
                  <a:pt x="1151" y="8171"/>
                </a:lnTo>
                <a:lnTo>
                  <a:pt x="1351" y="8599"/>
                </a:lnTo>
                <a:lnTo>
                  <a:pt x="1518" y="9042"/>
                </a:lnTo>
                <a:lnTo>
                  <a:pt x="1718" y="9470"/>
                </a:lnTo>
                <a:lnTo>
                  <a:pt x="1918" y="9882"/>
                </a:lnTo>
                <a:lnTo>
                  <a:pt x="2135" y="10325"/>
                </a:lnTo>
                <a:lnTo>
                  <a:pt x="2352" y="10737"/>
                </a:lnTo>
                <a:lnTo>
                  <a:pt x="2585" y="11148"/>
                </a:lnTo>
                <a:lnTo>
                  <a:pt x="2819" y="11544"/>
                </a:lnTo>
                <a:lnTo>
                  <a:pt x="3069" y="11940"/>
                </a:lnTo>
                <a:lnTo>
                  <a:pt x="3336" y="12336"/>
                </a:lnTo>
                <a:lnTo>
                  <a:pt x="3603" y="12716"/>
                </a:lnTo>
                <a:lnTo>
                  <a:pt x="3886" y="13112"/>
                </a:lnTo>
                <a:lnTo>
                  <a:pt x="4187" y="13476"/>
                </a:lnTo>
                <a:lnTo>
                  <a:pt x="4470" y="13840"/>
                </a:lnTo>
                <a:lnTo>
                  <a:pt x="4787" y="14205"/>
                </a:lnTo>
                <a:lnTo>
                  <a:pt x="5087" y="14553"/>
                </a:lnTo>
                <a:lnTo>
                  <a:pt x="5404" y="14901"/>
                </a:lnTo>
                <a:lnTo>
                  <a:pt x="5738" y="15234"/>
                </a:lnTo>
                <a:lnTo>
                  <a:pt x="6071" y="15582"/>
                </a:lnTo>
                <a:lnTo>
                  <a:pt x="6422" y="15899"/>
                </a:lnTo>
                <a:lnTo>
                  <a:pt x="6789" y="16216"/>
                </a:lnTo>
                <a:lnTo>
                  <a:pt x="7139" y="16517"/>
                </a:lnTo>
                <a:lnTo>
                  <a:pt x="7506" y="16818"/>
                </a:lnTo>
                <a:lnTo>
                  <a:pt x="7889" y="17118"/>
                </a:lnTo>
                <a:lnTo>
                  <a:pt x="8256" y="17404"/>
                </a:lnTo>
                <a:lnTo>
                  <a:pt x="8657" y="17673"/>
                </a:lnTo>
                <a:lnTo>
                  <a:pt x="9040" y="17958"/>
                </a:lnTo>
                <a:lnTo>
                  <a:pt x="9457" y="18227"/>
                </a:lnTo>
                <a:lnTo>
                  <a:pt x="9874" y="18465"/>
                </a:lnTo>
                <a:lnTo>
                  <a:pt x="10275" y="18718"/>
                </a:lnTo>
                <a:lnTo>
                  <a:pt x="10708" y="18940"/>
                </a:lnTo>
                <a:lnTo>
                  <a:pt x="11125" y="19177"/>
                </a:lnTo>
                <a:lnTo>
                  <a:pt x="11559" y="19383"/>
                </a:lnTo>
                <a:lnTo>
                  <a:pt x="12460" y="19795"/>
                </a:lnTo>
                <a:lnTo>
                  <a:pt x="12910" y="19985"/>
                </a:lnTo>
                <a:lnTo>
                  <a:pt x="13360" y="20159"/>
                </a:lnTo>
                <a:lnTo>
                  <a:pt x="13811" y="20317"/>
                </a:lnTo>
                <a:lnTo>
                  <a:pt x="14278" y="20491"/>
                </a:lnTo>
                <a:lnTo>
                  <a:pt x="14761" y="20650"/>
                </a:lnTo>
                <a:lnTo>
                  <a:pt x="15245" y="20777"/>
                </a:lnTo>
                <a:lnTo>
                  <a:pt x="15712" y="20919"/>
                </a:lnTo>
                <a:lnTo>
                  <a:pt x="16196" y="21030"/>
                </a:lnTo>
                <a:lnTo>
                  <a:pt x="16696" y="21141"/>
                </a:lnTo>
                <a:lnTo>
                  <a:pt x="17180" y="21236"/>
                </a:lnTo>
                <a:lnTo>
                  <a:pt x="17697" y="21315"/>
                </a:lnTo>
                <a:lnTo>
                  <a:pt x="18197" y="21394"/>
                </a:lnTo>
                <a:lnTo>
                  <a:pt x="18698" y="21457"/>
                </a:lnTo>
                <a:lnTo>
                  <a:pt x="19198" y="21505"/>
                </a:lnTo>
                <a:lnTo>
                  <a:pt x="19715" y="21552"/>
                </a:lnTo>
                <a:lnTo>
                  <a:pt x="20249" y="21584"/>
                </a:lnTo>
                <a:lnTo>
                  <a:pt x="20766" y="21600"/>
                </a:lnTo>
                <a:lnTo>
                  <a:pt x="21366" y="21600"/>
                </a:lnTo>
                <a:lnTo>
                  <a:pt x="21433" y="21584"/>
                </a:lnTo>
                <a:lnTo>
                  <a:pt x="21517" y="21568"/>
                </a:lnTo>
                <a:lnTo>
                  <a:pt x="21600" y="21568"/>
                </a:lnTo>
                <a:close/>
              </a:path>
            </a:pathLst>
          </a:custGeom>
          <a:solidFill>
            <a:srgbClr val="273775"/>
          </a:solidFill>
          <a:ln w="12700">
            <a:miter lim="400000"/>
          </a:ln>
        </p:spPr>
        <p:txBody>
          <a:bodyPr lIns="45718" tIns="45718" rIns="45718" bIns="45718" anchor="ctr"/>
          <a:lstStyle/>
          <a:p>
            <a:pPr defTabSz="914400">
              <a:defRPr>
                <a:latin typeface="Calibri"/>
                <a:ea typeface="Calibri"/>
                <a:cs typeface="Calibri"/>
                <a:sym typeface="Calibri"/>
              </a:defRPr>
            </a:pPr>
            <a:endParaRPr/>
          </a:p>
        </p:txBody>
      </p:sp>
      <p:sp>
        <p:nvSpPr>
          <p:cNvPr id="927" name="Google Shape;391;p67"/>
          <p:cNvSpPr/>
          <p:nvPr/>
        </p:nvSpPr>
        <p:spPr>
          <a:xfrm>
            <a:off x="5956301" y="3721100"/>
            <a:ext cx="1912942" cy="1703391"/>
          </a:xfrm>
          <a:custGeom>
            <a:avLst/>
            <a:gdLst/>
            <a:ahLst/>
            <a:cxnLst>
              <a:cxn ang="0">
                <a:pos x="wd2" y="hd2"/>
              </a:cxn>
              <a:cxn ang="5400000">
                <a:pos x="wd2" y="hd2"/>
              </a:cxn>
              <a:cxn ang="10800000">
                <a:pos x="wd2" y="hd2"/>
              </a:cxn>
              <a:cxn ang="16200000">
                <a:pos x="wd2" y="hd2"/>
              </a:cxn>
            </a:cxnLst>
            <a:rect l="0" t="0" r="r" b="b"/>
            <a:pathLst>
              <a:path w="21600" h="21600" extrusionOk="0">
                <a:moveTo>
                  <a:pt x="2979" y="21600"/>
                </a:moveTo>
                <a:lnTo>
                  <a:pt x="0" y="15819"/>
                </a:lnTo>
                <a:lnTo>
                  <a:pt x="3026" y="10371"/>
                </a:lnTo>
                <a:lnTo>
                  <a:pt x="3447" y="10301"/>
                </a:lnTo>
                <a:lnTo>
                  <a:pt x="3868" y="10196"/>
                </a:lnTo>
                <a:lnTo>
                  <a:pt x="4086" y="10143"/>
                </a:lnTo>
                <a:lnTo>
                  <a:pt x="4289" y="10073"/>
                </a:lnTo>
                <a:lnTo>
                  <a:pt x="4710" y="9933"/>
                </a:lnTo>
                <a:lnTo>
                  <a:pt x="5100" y="9775"/>
                </a:lnTo>
                <a:lnTo>
                  <a:pt x="5521" y="9600"/>
                </a:lnTo>
                <a:lnTo>
                  <a:pt x="5911" y="9407"/>
                </a:lnTo>
                <a:lnTo>
                  <a:pt x="6285" y="9197"/>
                </a:lnTo>
                <a:lnTo>
                  <a:pt x="6659" y="8952"/>
                </a:lnTo>
                <a:lnTo>
                  <a:pt x="7018" y="8707"/>
                </a:lnTo>
                <a:lnTo>
                  <a:pt x="7704" y="8181"/>
                </a:lnTo>
                <a:lnTo>
                  <a:pt x="7891" y="8023"/>
                </a:lnTo>
                <a:lnTo>
                  <a:pt x="8047" y="7883"/>
                </a:lnTo>
                <a:lnTo>
                  <a:pt x="8671" y="7253"/>
                </a:lnTo>
                <a:lnTo>
                  <a:pt x="8968" y="6920"/>
                </a:lnTo>
                <a:lnTo>
                  <a:pt x="9248" y="6569"/>
                </a:lnTo>
                <a:lnTo>
                  <a:pt x="9513" y="6184"/>
                </a:lnTo>
                <a:lnTo>
                  <a:pt x="9763" y="5816"/>
                </a:lnTo>
                <a:lnTo>
                  <a:pt x="10012" y="5431"/>
                </a:lnTo>
                <a:lnTo>
                  <a:pt x="10231" y="5028"/>
                </a:lnTo>
                <a:lnTo>
                  <a:pt x="10465" y="4625"/>
                </a:lnTo>
                <a:lnTo>
                  <a:pt x="10745" y="3994"/>
                </a:lnTo>
                <a:lnTo>
                  <a:pt x="10839" y="3766"/>
                </a:lnTo>
                <a:lnTo>
                  <a:pt x="10995" y="3311"/>
                </a:lnTo>
                <a:lnTo>
                  <a:pt x="11151" y="2873"/>
                </a:lnTo>
                <a:lnTo>
                  <a:pt x="11276" y="2418"/>
                </a:lnTo>
                <a:lnTo>
                  <a:pt x="11400" y="1945"/>
                </a:lnTo>
                <a:lnTo>
                  <a:pt x="11494" y="1472"/>
                </a:lnTo>
                <a:lnTo>
                  <a:pt x="11572" y="999"/>
                </a:lnTo>
                <a:lnTo>
                  <a:pt x="11634" y="491"/>
                </a:lnTo>
                <a:lnTo>
                  <a:pt x="11666" y="0"/>
                </a:lnTo>
                <a:lnTo>
                  <a:pt x="16095" y="3539"/>
                </a:lnTo>
                <a:lnTo>
                  <a:pt x="21600" y="70"/>
                </a:lnTo>
                <a:lnTo>
                  <a:pt x="21584" y="631"/>
                </a:lnTo>
                <a:lnTo>
                  <a:pt x="21553" y="1156"/>
                </a:lnTo>
                <a:lnTo>
                  <a:pt x="21506" y="1682"/>
                </a:lnTo>
                <a:lnTo>
                  <a:pt x="21382" y="2733"/>
                </a:lnTo>
                <a:lnTo>
                  <a:pt x="21304" y="3241"/>
                </a:lnTo>
                <a:lnTo>
                  <a:pt x="21210" y="3784"/>
                </a:lnTo>
                <a:lnTo>
                  <a:pt x="21117" y="4292"/>
                </a:lnTo>
                <a:lnTo>
                  <a:pt x="21007" y="4782"/>
                </a:lnTo>
                <a:lnTo>
                  <a:pt x="20883" y="5291"/>
                </a:lnTo>
                <a:lnTo>
                  <a:pt x="20758" y="5781"/>
                </a:lnTo>
                <a:lnTo>
                  <a:pt x="20617" y="6289"/>
                </a:lnTo>
                <a:lnTo>
                  <a:pt x="20477" y="6780"/>
                </a:lnTo>
                <a:lnTo>
                  <a:pt x="20290" y="7253"/>
                </a:lnTo>
                <a:lnTo>
                  <a:pt x="20134" y="7726"/>
                </a:lnTo>
                <a:lnTo>
                  <a:pt x="19947" y="8199"/>
                </a:lnTo>
                <a:lnTo>
                  <a:pt x="19775" y="8654"/>
                </a:lnTo>
                <a:lnTo>
                  <a:pt x="19573" y="9145"/>
                </a:lnTo>
                <a:lnTo>
                  <a:pt x="19370" y="9582"/>
                </a:lnTo>
                <a:lnTo>
                  <a:pt x="19151" y="10038"/>
                </a:lnTo>
                <a:lnTo>
                  <a:pt x="18715" y="10914"/>
                </a:lnTo>
                <a:lnTo>
                  <a:pt x="18465" y="11334"/>
                </a:lnTo>
                <a:lnTo>
                  <a:pt x="18231" y="11755"/>
                </a:lnTo>
                <a:lnTo>
                  <a:pt x="17966" y="12193"/>
                </a:lnTo>
                <a:lnTo>
                  <a:pt x="17701" y="12596"/>
                </a:lnTo>
                <a:lnTo>
                  <a:pt x="17420" y="12999"/>
                </a:lnTo>
                <a:lnTo>
                  <a:pt x="16859" y="13769"/>
                </a:lnTo>
                <a:lnTo>
                  <a:pt x="16563" y="14155"/>
                </a:lnTo>
                <a:lnTo>
                  <a:pt x="16266" y="14523"/>
                </a:lnTo>
                <a:lnTo>
                  <a:pt x="15954" y="14908"/>
                </a:lnTo>
                <a:lnTo>
                  <a:pt x="15642" y="15258"/>
                </a:lnTo>
                <a:lnTo>
                  <a:pt x="15315" y="15609"/>
                </a:lnTo>
                <a:lnTo>
                  <a:pt x="14987" y="15942"/>
                </a:lnTo>
                <a:lnTo>
                  <a:pt x="14644" y="16274"/>
                </a:lnTo>
                <a:lnTo>
                  <a:pt x="13958" y="16905"/>
                </a:lnTo>
                <a:lnTo>
                  <a:pt x="13599" y="17203"/>
                </a:lnTo>
                <a:lnTo>
                  <a:pt x="13241" y="17518"/>
                </a:lnTo>
                <a:lnTo>
                  <a:pt x="12882" y="17816"/>
                </a:lnTo>
                <a:lnTo>
                  <a:pt x="12492" y="18079"/>
                </a:lnTo>
                <a:lnTo>
                  <a:pt x="12102" y="18359"/>
                </a:lnTo>
                <a:lnTo>
                  <a:pt x="11728" y="18622"/>
                </a:lnTo>
                <a:lnTo>
                  <a:pt x="11338" y="18867"/>
                </a:lnTo>
                <a:lnTo>
                  <a:pt x="10933" y="19095"/>
                </a:lnTo>
                <a:lnTo>
                  <a:pt x="10543" y="19340"/>
                </a:lnTo>
                <a:lnTo>
                  <a:pt x="9701" y="19761"/>
                </a:lnTo>
                <a:lnTo>
                  <a:pt x="8437" y="20339"/>
                </a:lnTo>
                <a:lnTo>
                  <a:pt x="8016" y="20514"/>
                </a:lnTo>
                <a:lnTo>
                  <a:pt x="7564" y="20672"/>
                </a:lnTo>
                <a:lnTo>
                  <a:pt x="7112" y="20812"/>
                </a:lnTo>
                <a:lnTo>
                  <a:pt x="6675" y="20952"/>
                </a:lnTo>
                <a:lnTo>
                  <a:pt x="6223" y="21074"/>
                </a:lnTo>
                <a:lnTo>
                  <a:pt x="5770" y="21180"/>
                </a:lnTo>
                <a:lnTo>
                  <a:pt x="5303" y="21285"/>
                </a:lnTo>
                <a:lnTo>
                  <a:pt x="4850" y="21372"/>
                </a:lnTo>
                <a:lnTo>
                  <a:pt x="3915" y="21512"/>
                </a:lnTo>
                <a:lnTo>
                  <a:pt x="3447" y="21565"/>
                </a:lnTo>
                <a:lnTo>
                  <a:pt x="2979" y="21600"/>
                </a:lnTo>
                <a:close/>
              </a:path>
            </a:pathLst>
          </a:custGeom>
          <a:solidFill>
            <a:srgbClr val="0070C0"/>
          </a:solidFill>
          <a:ln w="12700">
            <a:miter lim="400000"/>
          </a:ln>
        </p:spPr>
        <p:txBody>
          <a:bodyPr lIns="45718" tIns="45718" rIns="45718" bIns="45718" anchor="ctr"/>
          <a:lstStyle/>
          <a:p>
            <a:pPr defTabSz="914400">
              <a:defRPr>
                <a:latin typeface="Calibri"/>
                <a:ea typeface="Calibri"/>
                <a:cs typeface="Calibri"/>
                <a:sym typeface="Calibri"/>
              </a:defRPr>
            </a:pPr>
            <a:endParaRPr/>
          </a:p>
        </p:txBody>
      </p:sp>
      <p:sp>
        <p:nvSpPr>
          <p:cNvPr id="928" name="Google Shape;392;p67"/>
          <p:cNvSpPr txBox="1"/>
          <p:nvPr/>
        </p:nvSpPr>
        <p:spPr>
          <a:xfrm>
            <a:off x="5173733" y="3134080"/>
            <a:ext cx="1844533" cy="1046451"/>
          </a:xfrm>
          <a:prstGeom prst="rect">
            <a:avLst/>
          </a:prstGeom>
          <a:ln w="12700">
            <a:miter lim="400000"/>
          </a:ln>
          <a:extLst>
            <a:ext uri="{C572A759-6A51-4108-AA02-DFA0A04FC94B}">
              <ma14:wrappingTextBoxFlag xmlns="" xmlns:ma14="http://schemas.microsoft.com/office/mac/drawingml/2011/main" val="1"/>
            </a:ext>
          </a:extLst>
        </p:spPr>
        <p:txBody>
          <a:bodyPr lIns="34275" tIns="34275" rIns="34275" bIns="34275">
            <a:spAutoFit/>
          </a:bodyPr>
          <a:lstStyle/>
          <a:p>
            <a:pPr algn="ctr" defTabSz="914400">
              <a:defRPr sz="2500" b="1">
                <a:solidFill>
                  <a:srgbClr val="2E75B6"/>
                </a:solidFill>
                <a:latin typeface="微軟正黑體"/>
                <a:ea typeface="微軟正黑體"/>
                <a:cs typeface="微軟正黑體"/>
                <a:sym typeface="微軟正黑體"/>
              </a:defRPr>
            </a:pPr>
            <a:r>
              <a:t>校園沙龍</a:t>
            </a:r>
            <a:endParaRPr sz="2900"/>
          </a:p>
          <a:p>
            <a:pPr algn="ctr" defTabSz="914400">
              <a:defRPr sz="2900" b="1">
                <a:solidFill>
                  <a:srgbClr val="2E75B6"/>
                </a:solidFill>
                <a:latin typeface="微軟正黑體"/>
                <a:ea typeface="微軟正黑體"/>
                <a:cs typeface="微軟正黑體"/>
                <a:sym typeface="微軟正黑體"/>
              </a:defRPr>
            </a:pPr>
            <a:r>
              <a:t>進行模式</a:t>
            </a:r>
          </a:p>
        </p:txBody>
      </p:sp>
      <p:sp>
        <p:nvSpPr>
          <p:cNvPr id="929" name="Google Shape;393;p67"/>
          <p:cNvSpPr txBox="1"/>
          <p:nvPr/>
        </p:nvSpPr>
        <p:spPr>
          <a:xfrm>
            <a:off x="876739" y="5102371"/>
            <a:ext cx="4125110"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nchor="ctr">
            <a:spAutoFit/>
          </a:bodyPr>
          <a:lstStyle>
            <a:lvl1pPr algn="ctr" defTabSz="914400">
              <a:lnSpc>
                <a:spcPct val="130000"/>
              </a:lnSpc>
              <a:defRPr sz="2400" b="1">
                <a:solidFill>
                  <a:srgbClr val="007E7B"/>
                </a:solidFill>
                <a:latin typeface="微軟正黑體"/>
                <a:ea typeface="微軟正黑體"/>
                <a:cs typeface="微軟正黑體"/>
                <a:sym typeface="微軟正黑體"/>
              </a:defRPr>
            </a:lvl1pPr>
          </a:lstStyle>
          <a:p>
            <a:r>
              <a:t>兩方意見之整理及議題總結</a:t>
            </a:r>
          </a:p>
        </p:txBody>
      </p:sp>
      <p:sp>
        <p:nvSpPr>
          <p:cNvPr id="930" name="Google Shape;394;p67"/>
          <p:cNvSpPr txBox="1"/>
          <p:nvPr/>
        </p:nvSpPr>
        <p:spPr>
          <a:xfrm>
            <a:off x="488001" y="2551448"/>
            <a:ext cx="3513140"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nchor="ctr">
            <a:spAutoFit/>
          </a:bodyPr>
          <a:lstStyle>
            <a:lvl1pPr algn="ctr" defTabSz="914400">
              <a:lnSpc>
                <a:spcPct val="130000"/>
              </a:lnSpc>
              <a:defRPr sz="2400" b="1">
                <a:solidFill>
                  <a:srgbClr val="007E7B"/>
                </a:solidFill>
                <a:latin typeface="微軟正黑體"/>
                <a:ea typeface="微軟正黑體"/>
                <a:cs typeface="微軟正黑體"/>
                <a:sym typeface="微軟正黑體"/>
              </a:defRPr>
            </a:lvl1pPr>
          </a:lstStyle>
          <a:p>
            <a:r>
              <a:t>議題講解(十分鐘)</a:t>
            </a:r>
          </a:p>
        </p:txBody>
      </p:sp>
      <p:sp>
        <p:nvSpPr>
          <p:cNvPr id="931" name="Google Shape;395;p67"/>
          <p:cNvSpPr txBox="1"/>
          <p:nvPr/>
        </p:nvSpPr>
        <p:spPr>
          <a:xfrm>
            <a:off x="7953778" y="5273352"/>
            <a:ext cx="3513140"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nchor="ctr">
            <a:spAutoFit/>
          </a:bodyPr>
          <a:lstStyle>
            <a:lvl1pPr algn="ctr" defTabSz="914400">
              <a:lnSpc>
                <a:spcPct val="130000"/>
              </a:lnSpc>
              <a:defRPr sz="2400" b="1">
                <a:solidFill>
                  <a:srgbClr val="007E7B"/>
                </a:solidFill>
                <a:latin typeface="微軟正黑體"/>
                <a:ea typeface="微軟正黑體"/>
                <a:cs typeface="微軟正黑體"/>
                <a:sym typeface="微軟正黑體"/>
              </a:defRPr>
            </a:lvl1pPr>
          </a:lstStyle>
          <a:p>
            <a:r>
              <a:t>議題分組討論(正反方)</a:t>
            </a:r>
          </a:p>
        </p:txBody>
      </p:sp>
      <p:sp>
        <p:nvSpPr>
          <p:cNvPr id="932" name="Google Shape;396;p67"/>
          <p:cNvSpPr txBox="1"/>
          <p:nvPr/>
        </p:nvSpPr>
        <p:spPr>
          <a:xfrm>
            <a:off x="7895042" y="2374737"/>
            <a:ext cx="3513140"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nchor="ctr">
            <a:spAutoFit/>
          </a:bodyPr>
          <a:lstStyle>
            <a:lvl1pPr algn="ctr" defTabSz="914400">
              <a:lnSpc>
                <a:spcPct val="130000"/>
              </a:lnSpc>
              <a:defRPr sz="2400" b="1">
                <a:solidFill>
                  <a:srgbClr val="007E7B"/>
                </a:solidFill>
                <a:latin typeface="微軟正黑體"/>
                <a:ea typeface="微軟正黑體"/>
                <a:cs typeface="微軟正黑體"/>
                <a:sym typeface="微軟正黑體"/>
              </a:defRPr>
            </a:lvl1pPr>
          </a:lstStyle>
          <a:p>
            <a:r>
              <a:t>議題自由討論(正反方)</a:t>
            </a:r>
          </a:p>
        </p:txBody>
      </p:sp>
      <p:grpSp>
        <p:nvGrpSpPr>
          <p:cNvPr id="935" name="Google Shape;359;p65"/>
          <p:cNvGrpSpPr/>
          <p:nvPr/>
        </p:nvGrpSpPr>
        <p:grpSpPr>
          <a:xfrm>
            <a:off x="1134229" y="4316654"/>
            <a:ext cx="896729" cy="586959"/>
            <a:chOff x="-1" y="0"/>
            <a:chExt cx="896728" cy="586957"/>
          </a:xfrm>
        </p:grpSpPr>
        <p:sp>
          <p:nvSpPr>
            <p:cNvPr id="933" name="泡泡引言框"/>
            <p:cNvSpPr/>
            <p:nvPr/>
          </p:nvSpPr>
          <p:spPr>
            <a:xfrm flipH="1">
              <a:off x="-2" y="-1"/>
              <a:ext cx="896729" cy="586958"/>
            </a:xfrm>
            <a:prstGeom prst="wedgeEllipseCallout">
              <a:avLst>
                <a:gd name="adj1" fmla="val -27060"/>
                <a:gd name="adj2" fmla="val 71625"/>
              </a:avLst>
            </a:prstGeom>
            <a:solidFill>
              <a:srgbClr val="273775"/>
            </a:solidFill>
            <a:ln w="12700" cap="flat">
              <a:noFill/>
              <a:miter lim="400000"/>
            </a:ln>
            <a:effectLst/>
          </p:spPr>
          <p:txBody>
            <a:bodyPr wrap="square" lIns="45718" tIns="45718" rIns="45718" bIns="45718" numCol="1" anchor="ctr">
              <a:noAutofit/>
            </a:bodyPr>
            <a:lstStyle/>
            <a:p>
              <a:pPr algn="ctr" defTabSz="914400">
                <a:defRPr sz="1400">
                  <a:latin typeface="Arial"/>
                  <a:ea typeface="Arial"/>
                  <a:cs typeface="Arial"/>
                  <a:sym typeface="Arial"/>
                </a:defRPr>
              </a:pPr>
              <a:endParaRPr/>
            </a:p>
          </p:txBody>
        </p:sp>
        <p:sp>
          <p:nvSpPr>
            <p:cNvPr id="934" name="講師"/>
            <p:cNvSpPr txBox="1"/>
            <p:nvPr/>
          </p:nvSpPr>
          <p:spPr>
            <a:xfrm>
              <a:off x="131321" y="83926"/>
              <a:ext cx="634083" cy="41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2400" b="1">
                  <a:solidFill>
                    <a:srgbClr val="FFFFFF"/>
                  </a:solidFill>
                  <a:latin typeface="Teko"/>
                  <a:ea typeface="Teko"/>
                  <a:cs typeface="Teko"/>
                  <a:sym typeface="Teko"/>
                </a:defRPr>
              </a:lvl1pPr>
            </a:lstStyle>
            <a:p>
              <a:r>
                <a:t>講師</a:t>
              </a:r>
            </a:p>
          </p:txBody>
        </p:sp>
      </p:grpSp>
      <p:grpSp>
        <p:nvGrpSpPr>
          <p:cNvPr id="938" name="Google Shape;359;p65"/>
          <p:cNvGrpSpPr/>
          <p:nvPr/>
        </p:nvGrpSpPr>
        <p:grpSpPr>
          <a:xfrm>
            <a:off x="1285390" y="1639501"/>
            <a:ext cx="896729" cy="625501"/>
            <a:chOff x="-1" y="0"/>
            <a:chExt cx="896727" cy="625499"/>
          </a:xfrm>
        </p:grpSpPr>
        <p:sp>
          <p:nvSpPr>
            <p:cNvPr id="936" name="泡泡引言框"/>
            <p:cNvSpPr/>
            <p:nvPr/>
          </p:nvSpPr>
          <p:spPr>
            <a:xfrm flipH="1">
              <a:off x="-2" y="-1"/>
              <a:ext cx="896729" cy="625501"/>
            </a:xfrm>
            <a:prstGeom prst="wedgeEllipseCallout">
              <a:avLst>
                <a:gd name="adj1" fmla="val -27060"/>
                <a:gd name="adj2" fmla="val 71625"/>
              </a:avLst>
            </a:prstGeom>
            <a:solidFill>
              <a:srgbClr val="273775"/>
            </a:solidFill>
            <a:ln w="12700" cap="flat">
              <a:noFill/>
              <a:miter lim="400000"/>
            </a:ln>
            <a:effectLst/>
          </p:spPr>
          <p:txBody>
            <a:bodyPr wrap="square" lIns="45718" tIns="45718" rIns="45718" bIns="45718" numCol="1" anchor="ctr">
              <a:noAutofit/>
            </a:bodyPr>
            <a:lstStyle/>
            <a:p>
              <a:pPr algn="ctr" defTabSz="914400">
                <a:defRPr sz="1400">
                  <a:latin typeface="Arial"/>
                  <a:ea typeface="Arial"/>
                  <a:cs typeface="Arial"/>
                  <a:sym typeface="Arial"/>
                </a:defRPr>
              </a:pPr>
              <a:endParaRPr/>
            </a:p>
          </p:txBody>
        </p:sp>
        <p:sp>
          <p:nvSpPr>
            <p:cNvPr id="937" name="講師"/>
            <p:cNvSpPr txBox="1"/>
            <p:nvPr/>
          </p:nvSpPr>
          <p:spPr>
            <a:xfrm>
              <a:off x="131321" y="103197"/>
              <a:ext cx="634082" cy="41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2400" b="1">
                  <a:solidFill>
                    <a:srgbClr val="FFFFFF"/>
                  </a:solidFill>
                  <a:latin typeface="Teko"/>
                  <a:ea typeface="Teko"/>
                  <a:cs typeface="Teko"/>
                  <a:sym typeface="Teko"/>
                </a:defRPr>
              </a:lvl1pPr>
            </a:lstStyle>
            <a:p>
              <a:r>
                <a:t>講師</a:t>
              </a:r>
            </a:p>
          </p:txBody>
        </p:sp>
      </p:grpSp>
      <p:grpSp>
        <p:nvGrpSpPr>
          <p:cNvPr id="941" name="Google Shape;361;p65"/>
          <p:cNvGrpSpPr/>
          <p:nvPr/>
        </p:nvGrpSpPr>
        <p:grpSpPr>
          <a:xfrm>
            <a:off x="8036659" y="4486910"/>
            <a:ext cx="972639" cy="561207"/>
            <a:chOff x="0" y="0"/>
            <a:chExt cx="972638" cy="561205"/>
          </a:xfrm>
        </p:grpSpPr>
        <p:sp>
          <p:nvSpPr>
            <p:cNvPr id="939" name="泡泡引言框"/>
            <p:cNvSpPr/>
            <p:nvPr/>
          </p:nvSpPr>
          <p:spPr>
            <a:xfrm flipH="1">
              <a:off x="-1" y="-1"/>
              <a:ext cx="972640" cy="561207"/>
            </a:xfrm>
            <a:prstGeom prst="wedgeEllipseCallout">
              <a:avLst>
                <a:gd name="adj1" fmla="val -27060"/>
                <a:gd name="adj2" fmla="val 71625"/>
              </a:avLst>
            </a:prstGeom>
            <a:solidFill>
              <a:srgbClr val="0070C0"/>
            </a:solidFill>
            <a:ln w="12700" cap="flat">
              <a:noFill/>
              <a:miter lim="400000"/>
            </a:ln>
            <a:effectLst/>
          </p:spPr>
          <p:txBody>
            <a:bodyPr wrap="square" lIns="45718" tIns="45718" rIns="45718" bIns="45718" numCol="1" anchor="ctr">
              <a:noAutofit/>
            </a:bodyPr>
            <a:lstStyle/>
            <a:p>
              <a:pPr algn="ctr" defTabSz="914400">
                <a:defRPr sz="1400">
                  <a:latin typeface="Arial"/>
                  <a:ea typeface="Arial"/>
                  <a:cs typeface="Arial"/>
                  <a:sym typeface="Arial"/>
                </a:defRPr>
              </a:pPr>
              <a:endParaRPr/>
            </a:p>
          </p:txBody>
        </p:sp>
        <p:sp>
          <p:nvSpPr>
            <p:cNvPr id="940" name="學生"/>
            <p:cNvSpPr txBox="1"/>
            <p:nvPr/>
          </p:nvSpPr>
          <p:spPr>
            <a:xfrm>
              <a:off x="142439" y="71050"/>
              <a:ext cx="687760" cy="41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2400" b="1">
                  <a:solidFill>
                    <a:srgbClr val="FFFFFF"/>
                  </a:solidFill>
                  <a:latin typeface="Teko"/>
                  <a:ea typeface="Teko"/>
                  <a:cs typeface="Teko"/>
                  <a:sym typeface="Teko"/>
                </a:defRPr>
              </a:lvl1pPr>
            </a:lstStyle>
            <a:p>
              <a:r>
                <a:t>學生</a:t>
              </a:r>
            </a:p>
          </p:txBody>
        </p:sp>
      </p:grpSp>
      <p:grpSp>
        <p:nvGrpSpPr>
          <p:cNvPr id="944" name="Google Shape;361;p65"/>
          <p:cNvGrpSpPr/>
          <p:nvPr/>
        </p:nvGrpSpPr>
        <p:grpSpPr>
          <a:xfrm>
            <a:off x="9217864" y="1547365"/>
            <a:ext cx="984973" cy="602139"/>
            <a:chOff x="-1" y="0"/>
            <a:chExt cx="984972" cy="602138"/>
          </a:xfrm>
        </p:grpSpPr>
        <p:sp>
          <p:nvSpPr>
            <p:cNvPr id="942" name="泡泡引言框"/>
            <p:cNvSpPr/>
            <p:nvPr/>
          </p:nvSpPr>
          <p:spPr>
            <a:xfrm flipH="1">
              <a:off x="-2" y="-1"/>
              <a:ext cx="984974" cy="602139"/>
            </a:xfrm>
            <a:prstGeom prst="wedgeEllipseCallout">
              <a:avLst>
                <a:gd name="adj1" fmla="val -27060"/>
                <a:gd name="adj2" fmla="val 71625"/>
              </a:avLst>
            </a:prstGeom>
            <a:solidFill>
              <a:srgbClr val="0070C0"/>
            </a:solidFill>
            <a:ln w="12700" cap="flat">
              <a:noFill/>
              <a:miter lim="400000"/>
            </a:ln>
            <a:effectLst/>
          </p:spPr>
          <p:txBody>
            <a:bodyPr wrap="square" lIns="45718" tIns="45718" rIns="45718" bIns="45718" numCol="1" anchor="ctr">
              <a:noAutofit/>
            </a:bodyPr>
            <a:lstStyle/>
            <a:p>
              <a:pPr algn="ctr" defTabSz="914400">
                <a:defRPr sz="1400">
                  <a:latin typeface="Arial"/>
                  <a:ea typeface="Arial"/>
                  <a:cs typeface="Arial"/>
                  <a:sym typeface="Arial"/>
                </a:defRPr>
              </a:pPr>
              <a:endParaRPr/>
            </a:p>
          </p:txBody>
        </p:sp>
        <p:sp>
          <p:nvSpPr>
            <p:cNvPr id="943" name="學生"/>
            <p:cNvSpPr txBox="1"/>
            <p:nvPr/>
          </p:nvSpPr>
          <p:spPr>
            <a:xfrm>
              <a:off x="144244" y="91515"/>
              <a:ext cx="696481" cy="41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2400" b="1">
                  <a:solidFill>
                    <a:srgbClr val="FFFFFF"/>
                  </a:solidFill>
                  <a:latin typeface="Teko"/>
                  <a:ea typeface="Teko"/>
                  <a:cs typeface="Teko"/>
                  <a:sym typeface="Teko"/>
                </a:defRPr>
              </a:lvl1pPr>
            </a:lstStyle>
            <a:p>
              <a:r>
                <a:t>學生</a:t>
              </a:r>
            </a:p>
          </p:txBody>
        </p:sp>
      </p:grpSp>
      <p:grpSp>
        <p:nvGrpSpPr>
          <p:cNvPr id="947" name="Google Shape;359;p65"/>
          <p:cNvGrpSpPr/>
          <p:nvPr/>
        </p:nvGrpSpPr>
        <p:grpSpPr>
          <a:xfrm>
            <a:off x="8221490" y="1570383"/>
            <a:ext cx="896728" cy="579119"/>
            <a:chOff x="-1" y="0"/>
            <a:chExt cx="896727" cy="579117"/>
          </a:xfrm>
        </p:grpSpPr>
        <p:sp>
          <p:nvSpPr>
            <p:cNvPr id="945" name="泡泡引言框"/>
            <p:cNvSpPr/>
            <p:nvPr/>
          </p:nvSpPr>
          <p:spPr>
            <a:xfrm flipH="1">
              <a:off x="-2" y="-1"/>
              <a:ext cx="896729" cy="579119"/>
            </a:xfrm>
            <a:prstGeom prst="wedgeEllipseCallout">
              <a:avLst>
                <a:gd name="adj1" fmla="val -27060"/>
                <a:gd name="adj2" fmla="val 71625"/>
              </a:avLst>
            </a:prstGeom>
            <a:solidFill>
              <a:srgbClr val="273775"/>
            </a:solidFill>
            <a:ln w="12700" cap="flat">
              <a:noFill/>
              <a:miter lim="400000"/>
            </a:ln>
            <a:effectLst/>
          </p:spPr>
          <p:txBody>
            <a:bodyPr wrap="square" lIns="45718" tIns="45718" rIns="45718" bIns="45718" numCol="1" anchor="ctr">
              <a:noAutofit/>
            </a:bodyPr>
            <a:lstStyle/>
            <a:p>
              <a:pPr algn="ctr" defTabSz="914400">
                <a:defRPr sz="1400">
                  <a:latin typeface="Arial"/>
                  <a:ea typeface="Arial"/>
                  <a:cs typeface="Arial"/>
                  <a:sym typeface="Arial"/>
                </a:defRPr>
              </a:pPr>
              <a:endParaRPr/>
            </a:p>
          </p:txBody>
        </p:sp>
        <p:sp>
          <p:nvSpPr>
            <p:cNvPr id="946" name="講師"/>
            <p:cNvSpPr txBox="1"/>
            <p:nvPr/>
          </p:nvSpPr>
          <p:spPr>
            <a:xfrm>
              <a:off x="131321" y="80007"/>
              <a:ext cx="634082" cy="419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defRPr sz="2400" b="1">
                  <a:solidFill>
                    <a:srgbClr val="FFFFFF"/>
                  </a:solidFill>
                  <a:latin typeface="Teko"/>
                  <a:ea typeface="Teko"/>
                  <a:cs typeface="Teko"/>
                  <a:sym typeface="Teko"/>
                </a:defRPr>
              </a:lvl1pPr>
            </a:lstStyle>
            <a:p>
              <a:r>
                <a:t>講師</a:t>
              </a:r>
            </a:p>
          </p:txBody>
        </p:sp>
      </p:grpSp>
      <p:sp>
        <p:nvSpPr>
          <p:cNvPr id="948" name="Google Shape;842;p87"/>
          <p:cNvSpPr txBox="1"/>
          <p:nvPr/>
        </p:nvSpPr>
        <p:spPr>
          <a:xfrm rot="21420000">
            <a:off x="6758053" y="4359147"/>
            <a:ext cx="719140" cy="9779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914400">
              <a:lnSpc>
                <a:spcPct val="80000"/>
              </a:lnSpc>
              <a:defRPr sz="6400" b="1">
                <a:solidFill>
                  <a:srgbClr val="FFFFFF"/>
                </a:solidFill>
                <a:latin typeface="Microsoft Yahei"/>
                <a:ea typeface="Microsoft Yahei"/>
                <a:cs typeface="Microsoft Yahei"/>
                <a:sym typeface="Microsoft Yahei"/>
              </a:defRPr>
            </a:lvl1pPr>
          </a:lstStyle>
          <a:p>
            <a:r>
              <a:t>3</a:t>
            </a:r>
          </a:p>
        </p:txBody>
      </p:sp>
      <p:sp>
        <p:nvSpPr>
          <p:cNvPr id="949" name="Google Shape;843;p87"/>
          <p:cNvSpPr txBox="1"/>
          <p:nvPr/>
        </p:nvSpPr>
        <p:spPr>
          <a:xfrm rot="21572269">
            <a:off x="4960937" y="2386840"/>
            <a:ext cx="720728" cy="9779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914400">
              <a:lnSpc>
                <a:spcPct val="80000"/>
              </a:lnSpc>
              <a:defRPr sz="6400" b="1">
                <a:solidFill>
                  <a:srgbClr val="FFFFFF"/>
                </a:solidFill>
                <a:latin typeface="Microsoft Yahei"/>
                <a:ea typeface="Microsoft Yahei"/>
                <a:cs typeface="Microsoft Yahei"/>
                <a:sym typeface="Microsoft Yahei"/>
              </a:defRPr>
            </a:lvl1pPr>
          </a:lstStyle>
          <a:p>
            <a:r>
              <a:t>1</a:t>
            </a:r>
          </a:p>
        </p:txBody>
      </p:sp>
      <p:sp>
        <p:nvSpPr>
          <p:cNvPr id="950" name="Google Shape;844;p87"/>
          <p:cNvSpPr txBox="1"/>
          <p:nvPr/>
        </p:nvSpPr>
        <p:spPr>
          <a:xfrm rot="21420000">
            <a:off x="6844958" y="2426165"/>
            <a:ext cx="722316" cy="9779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914400">
              <a:lnSpc>
                <a:spcPct val="80000"/>
              </a:lnSpc>
              <a:defRPr sz="6400" b="1">
                <a:solidFill>
                  <a:srgbClr val="FFFFFF"/>
                </a:solidFill>
                <a:latin typeface="Microsoft Yahei"/>
                <a:ea typeface="Microsoft Yahei"/>
                <a:cs typeface="Microsoft Yahei"/>
                <a:sym typeface="Microsoft Yahei"/>
              </a:defRPr>
            </a:lvl1pPr>
          </a:lstStyle>
          <a:p>
            <a:r>
              <a:t>2</a:t>
            </a:r>
          </a:p>
        </p:txBody>
      </p:sp>
      <p:sp>
        <p:nvSpPr>
          <p:cNvPr id="951" name="Google Shape;845;p87"/>
          <p:cNvSpPr txBox="1"/>
          <p:nvPr/>
        </p:nvSpPr>
        <p:spPr>
          <a:xfrm>
            <a:off x="4943388" y="4370175"/>
            <a:ext cx="719140" cy="9779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914400">
              <a:lnSpc>
                <a:spcPct val="80000"/>
              </a:lnSpc>
              <a:defRPr sz="6400" b="1">
                <a:solidFill>
                  <a:srgbClr val="FFFFFF"/>
                </a:solidFill>
                <a:latin typeface="Microsoft Yahei"/>
                <a:ea typeface="Microsoft Yahei"/>
                <a:cs typeface="Microsoft Yahei"/>
                <a:sym typeface="Microsoft Yahei"/>
              </a:defRPr>
            </a:lvl1pPr>
          </a:lstStyle>
          <a:p>
            <a:r>
              <a:t>4</a:t>
            </a:r>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 name="Google Shape;329;p64"/>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54" name="Google Shape;330;p64"/>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55" name="Google Shape;331;p64"/>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56" name="Google Shape;332;p64"/>
          <p:cNvSpPr txBox="1"/>
          <p:nvPr/>
        </p:nvSpPr>
        <p:spPr>
          <a:xfrm>
            <a:off x="685812" y="377845"/>
            <a:ext cx="2542297"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成效</a:t>
            </a:r>
          </a:p>
        </p:txBody>
      </p:sp>
      <p:sp>
        <p:nvSpPr>
          <p:cNvPr id="957" name="文字方塊 2"/>
          <p:cNvSpPr txBox="1"/>
          <p:nvPr/>
        </p:nvSpPr>
        <p:spPr>
          <a:xfrm>
            <a:off x="775897" y="1868222"/>
            <a:ext cx="4379430" cy="8280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100" b="1">
                <a:latin typeface="微軟正黑體"/>
                <a:ea typeface="微軟正黑體"/>
                <a:cs typeface="微軟正黑體"/>
                <a:sym typeface="微軟正黑體"/>
              </a:defRPr>
            </a:lvl1pPr>
          </a:lstStyle>
          <a:p>
            <a:r>
              <a:t>認真思考議題中的各方意見、與各種可能性。在課堂中暢談想法。</a:t>
            </a:r>
          </a:p>
        </p:txBody>
      </p:sp>
      <p:grpSp>
        <p:nvGrpSpPr>
          <p:cNvPr id="960" name="Google Shape;640;p77"/>
          <p:cNvGrpSpPr/>
          <p:nvPr/>
        </p:nvGrpSpPr>
        <p:grpSpPr>
          <a:xfrm>
            <a:off x="775897" y="1280699"/>
            <a:ext cx="1193733" cy="483810"/>
            <a:chOff x="-1" y="0"/>
            <a:chExt cx="1193731" cy="483808"/>
          </a:xfrm>
        </p:grpSpPr>
        <p:sp>
          <p:nvSpPr>
            <p:cNvPr id="958" name="圓角矩形"/>
            <p:cNvSpPr/>
            <p:nvPr/>
          </p:nvSpPr>
          <p:spPr>
            <a:xfrm>
              <a:off x="-2" y="-1"/>
              <a:ext cx="1193732" cy="483809"/>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b="1">
                  <a:latin typeface="微軟正黑體"/>
                  <a:ea typeface="微軟正黑體"/>
                  <a:cs typeface="微軟正黑體"/>
                  <a:sym typeface="微軟正黑體"/>
                </a:defRPr>
              </a:pPr>
              <a:endParaRPr/>
            </a:p>
          </p:txBody>
        </p:sp>
        <p:sp>
          <p:nvSpPr>
            <p:cNvPr id="959" name="學生"/>
            <p:cNvSpPr txBox="1"/>
            <p:nvPr/>
          </p:nvSpPr>
          <p:spPr>
            <a:xfrm>
              <a:off x="23617" y="64101"/>
              <a:ext cx="1146494" cy="355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000" b="1">
                  <a:solidFill>
                    <a:srgbClr val="FFFFFF"/>
                  </a:solidFill>
                  <a:latin typeface="微軟正黑體"/>
                  <a:ea typeface="微軟正黑體"/>
                  <a:cs typeface="微軟正黑體"/>
                  <a:sym typeface="微軟正黑體"/>
                </a:defRPr>
              </a:lvl1pPr>
            </a:lstStyle>
            <a:p>
              <a:r>
                <a:t>學生</a:t>
              </a:r>
            </a:p>
          </p:txBody>
        </p:sp>
      </p:grpSp>
      <p:grpSp>
        <p:nvGrpSpPr>
          <p:cNvPr id="963" name="Google Shape;640;p77"/>
          <p:cNvGrpSpPr/>
          <p:nvPr/>
        </p:nvGrpSpPr>
        <p:grpSpPr>
          <a:xfrm>
            <a:off x="6612003" y="4179090"/>
            <a:ext cx="1193731" cy="483810"/>
            <a:chOff x="-1" y="0"/>
            <a:chExt cx="1193730" cy="483808"/>
          </a:xfrm>
        </p:grpSpPr>
        <p:sp>
          <p:nvSpPr>
            <p:cNvPr id="961" name="圓角矩形"/>
            <p:cNvSpPr/>
            <p:nvPr/>
          </p:nvSpPr>
          <p:spPr>
            <a:xfrm>
              <a:off x="-2" y="-1"/>
              <a:ext cx="1193732" cy="483809"/>
            </a:xfrm>
            <a:prstGeom prst="roundRect">
              <a:avLst>
                <a:gd name="adj" fmla="val 16667"/>
              </a:avLst>
            </a:prstGeom>
            <a:solidFill>
              <a:srgbClr val="273775"/>
            </a:solidFill>
            <a:ln w="12700" cap="flat">
              <a:noFill/>
              <a:miter lim="400000"/>
            </a:ln>
            <a:effectLst/>
          </p:spPr>
          <p:txBody>
            <a:bodyPr wrap="square" lIns="45718" tIns="45718" rIns="45718" bIns="45718" numCol="1" anchor="ctr">
              <a:noAutofit/>
            </a:bodyPr>
            <a:lstStyle/>
            <a:p>
              <a:pPr algn="ctr" defTabSz="914400">
                <a:lnSpc>
                  <a:spcPct val="120000"/>
                </a:lnSpc>
                <a:defRPr sz="1400" b="1">
                  <a:latin typeface="微軟正黑體"/>
                  <a:ea typeface="微軟正黑體"/>
                  <a:cs typeface="微軟正黑體"/>
                  <a:sym typeface="微軟正黑體"/>
                </a:defRPr>
              </a:pPr>
              <a:endParaRPr/>
            </a:p>
          </p:txBody>
        </p:sp>
        <p:sp>
          <p:nvSpPr>
            <p:cNvPr id="962" name="課堂"/>
            <p:cNvSpPr txBox="1"/>
            <p:nvPr/>
          </p:nvSpPr>
          <p:spPr>
            <a:xfrm>
              <a:off x="23616" y="64101"/>
              <a:ext cx="1146495" cy="3556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ctr" defTabSz="914400">
                <a:lnSpc>
                  <a:spcPct val="120000"/>
                </a:lnSpc>
                <a:defRPr sz="2000" b="1">
                  <a:solidFill>
                    <a:srgbClr val="FFFFFF"/>
                  </a:solidFill>
                  <a:latin typeface="微軟正黑體"/>
                  <a:ea typeface="微軟正黑體"/>
                  <a:cs typeface="微軟正黑體"/>
                  <a:sym typeface="微軟正黑體"/>
                </a:defRPr>
              </a:lvl1pPr>
            </a:lstStyle>
            <a:p>
              <a:r>
                <a:t>課堂</a:t>
              </a:r>
            </a:p>
          </p:txBody>
        </p:sp>
      </p:grpSp>
      <p:sp>
        <p:nvSpPr>
          <p:cNvPr id="964" name="文字方塊 18"/>
          <p:cNvSpPr txBox="1"/>
          <p:nvPr/>
        </p:nvSpPr>
        <p:spPr>
          <a:xfrm>
            <a:off x="6612004" y="4911609"/>
            <a:ext cx="3260802" cy="8280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defRPr sz="2100" b="1">
                <a:latin typeface="微軟正黑體"/>
                <a:ea typeface="微軟正黑體"/>
                <a:cs typeface="微軟正黑體"/>
                <a:sym typeface="微軟正黑體"/>
              </a:defRPr>
            </a:lvl1pPr>
          </a:lstStyle>
          <a:p>
            <a:r>
              <a:t>順利引起師生的共鳴，課堂中討論亦十分熱烈。</a:t>
            </a:r>
          </a:p>
        </p:txBody>
      </p:sp>
      <p:pic>
        <p:nvPicPr>
          <p:cNvPr id="965" name="圖片 19" descr="圖片 19"/>
          <p:cNvPicPr>
            <a:picLocks noChangeAspect="1"/>
          </p:cNvPicPr>
          <p:nvPr/>
        </p:nvPicPr>
        <p:blipFill>
          <a:blip r:embed="rId2">
            <a:extLst/>
          </a:blip>
          <a:srcRect r="21937" b="14017"/>
          <a:stretch>
            <a:fillRect/>
          </a:stretch>
        </p:blipFill>
        <p:spPr>
          <a:xfrm>
            <a:off x="6501124" y="564256"/>
            <a:ext cx="3922052" cy="3240001"/>
          </a:xfrm>
          <a:prstGeom prst="rect">
            <a:avLst/>
          </a:prstGeom>
          <a:ln w="12700">
            <a:miter lim="400000"/>
          </a:ln>
        </p:spPr>
      </p:pic>
      <p:pic>
        <p:nvPicPr>
          <p:cNvPr id="966" name="圖片 20" descr="圖片 20"/>
          <p:cNvPicPr>
            <a:picLocks noChangeAspect="1"/>
          </p:cNvPicPr>
          <p:nvPr/>
        </p:nvPicPr>
        <p:blipFill>
          <a:blip r:embed="rId3">
            <a:extLst/>
          </a:blip>
          <a:srcRect t="18919" r="9560"/>
          <a:stretch>
            <a:fillRect/>
          </a:stretch>
        </p:blipFill>
        <p:spPr>
          <a:xfrm>
            <a:off x="729680" y="2987600"/>
            <a:ext cx="4818589" cy="3240005"/>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965"/>
                                        </p:tgtEl>
                                        <p:attrNameLst>
                                          <p:attrName>style.visibility</p:attrName>
                                        </p:attrNameLst>
                                      </p:cBhvr>
                                      <p:to>
                                        <p:strVal val="visible"/>
                                      </p:to>
                                    </p:set>
                                    <p:anim calcmode="lin" valueType="num">
                                      <p:cBhvr>
                                        <p:cTn id="7" dur="500" fill="hold"/>
                                        <p:tgtEl>
                                          <p:spTgt spid="965"/>
                                        </p:tgtEl>
                                        <p:attrNameLst>
                                          <p:attrName>ppt_x</p:attrName>
                                        </p:attrNameLst>
                                      </p:cBhvr>
                                      <p:tavLst>
                                        <p:tav tm="0">
                                          <p:val>
                                            <p:strVal val="#ppt_x"/>
                                          </p:val>
                                        </p:tav>
                                        <p:tav tm="100000">
                                          <p:val>
                                            <p:strVal val="#ppt_x"/>
                                          </p:val>
                                        </p:tav>
                                      </p:tavLst>
                                    </p:anim>
                                    <p:anim calcmode="lin" valueType="num">
                                      <p:cBhvr>
                                        <p:cTn id="8" dur="500" fill="hold"/>
                                        <p:tgtEl>
                                          <p:spTgt spid="96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2" nodeType="clickEffect">
                                  <p:stCondLst>
                                    <p:cond delay="0"/>
                                  </p:stCondLst>
                                  <p:iterate>
                                    <p:tmAbs val="0"/>
                                  </p:iterate>
                                  <p:childTnLst>
                                    <p:set>
                                      <p:cBhvr>
                                        <p:cTn id="12" fill="hold"/>
                                        <p:tgtEl>
                                          <p:spTgt spid="966"/>
                                        </p:tgtEl>
                                        <p:attrNameLst>
                                          <p:attrName>style.visibility</p:attrName>
                                        </p:attrNameLst>
                                      </p:cBhvr>
                                      <p:to>
                                        <p:strVal val="visible"/>
                                      </p:to>
                                    </p:set>
                                    <p:anim calcmode="lin" valueType="num">
                                      <p:cBhvr>
                                        <p:cTn id="13" dur="500" fill="hold"/>
                                        <p:tgtEl>
                                          <p:spTgt spid="966"/>
                                        </p:tgtEl>
                                        <p:attrNameLst>
                                          <p:attrName>ppt_x</p:attrName>
                                        </p:attrNameLst>
                                      </p:cBhvr>
                                      <p:tavLst>
                                        <p:tav tm="0">
                                          <p:val>
                                            <p:strVal val="#ppt_x"/>
                                          </p:val>
                                        </p:tav>
                                        <p:tav tm="100000">
                                          <p:val>
                                            <p:strVal val="#ppt_x"/>
                                          </p:val>
                                        </p:tav>
                                      </p:tavLst>
                                    </p:anim>
                                    <p:anim calcmode="lin" valueType="num">
                                      <p:cBhvr>
                                        <p:cTn id="14" dur="500" fill="hold"/>
                                        <p:tgtEl>
                                          <p:spTgt spid="9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5" grpId="1" animBg="1" advAuto="0"/>
      <p:bldP spid="966" grpId="2"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 name="Google Shape;329;p64"/>
          <p:cNvSpPr/>
          <p:nvPr/>
        </p:nvSpPr>
        <p:spPr>
          <a:xfrm>
            <a:off x="261939" y="319086"/>
            <a:ext cx="101603" cy="595317"/>
          </a:xfrm>
          <a:prstGeom prst="rect">
            <a:avLst/>
          </a:prstGeom>
          <a:solidFill>
            <a:srgbClr val="273775"/>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69" name="Google Shape;330;p64"/>
          <p:cNvSpPr/>
          <p:nvPr/>
        </p:nvSpPr>
        <p:spPr>
          <a:xfrm>
            <a:off x="392113" y="319086"/>
            <a:ext cx="101603" cy="595317"/>
          </a:xfrm>
          <a:prstGeom prst="rect">
            <a:avLst/>
          </a:prstGeom>
          <a:solidFill>
            <a:srgbClr val="0070C0"/>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70" name="Google Shape;331;p64"/>
          <p:cNvSpPr/>
          <p:nvPr/>
        </p:nvSpPr>
        <p:spPr>
          <a:xfrm>
            <a:off x="522287" y="319086"/>
            <a:ext cx="101603" cy="595317"/>
          </a:xfrm>
          <a:prstGeom prst="rect">
            <a:avLst/>
          </a:prstGeom>
          <a:solidFill>
            <a:srgbClr val="87B2D1"/>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971" name="Google Shape;332;p64"/>
          <p:cNvSpPr txBox="1"/>
          <p:nvPr/>
        </p:nvSpPr>
        <p:spPr>
          <a:xfrm>
            <a:off x="685812" y="377845"/>
            <a:ext cx="4091140" cy="5104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spAutoFit/>
          </a:bodyPr>
          <a:lstStyle>
            <a:lvl1pPr defTabSz="914400">
              <a:defRPr sz="2400" b="1">
                <a:solidFill>
                  <a:srgbClr val="273775"/>
                </a:solidFill>
                <a:latin typeface="Microsoft Yahei"/>
                <a:ea typeface="Microsoft Yahei"/>
                <a:cs typeface="Microsoft Yahei"/>
                <a:sym typeface="Microsoft Yahei"/>
              </a:defRPr>
            </a:lvl1pPr>
          </a:lstStyle>
          <a:p>
            <a:r>
              <a:t>活動照片與未來展望</a:t>
            </a:r>
          </a:p>
        </p:txBody>
      </p:sp>
      <p:grpSp>
        <p:nvGrpSpPr>
          <p:cNvPr id="974" name="圖片 1"/>
          <p:cNvGrpSpPr/>
          <p:nvPr/>
        </p:nvGrpSpPr>
        <p:grpSpPr>
          <a:xfrm>
            <a:off x="691726" y="1180267"/>
            <a:ext cx="6096005" cy="4572005"/>
            <a:chOff x="-1" y="0"/>
            <a:chExt cx="6096003" cy="4572003"/>
          </a:xfrm>
        </p:grpSpPr>
        <p:sp>
          <p:nvSpPr>
            <p:cNvPr id="972" name="形狀"/>
            <p:cNvSpPr/>
            <p:nvPr/>
          </p:nvSpPr>
          <p:spPr>
            <a:xfrm>
              <a:off x="-1" y="-1"/>
              <a:ext cx="6096004" cy="4572005"/>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cubicBezTo>
                    <a:pt x="0" y="831"/>
                    <a:pt x="623" y="0"/>
                    <a:pt x="1392" y="0"/>
                  </a:cubicBezTo>
                  <a:lnTo>
                    <a:pt x="20208" y="0"/>
                  </a:lnTo>
                  <a:cubicBezTo>
                    <a:pt x="20977" y="0"/>
                    <a:pt x="21600" y="831"/>
                    <a:pt x="21600" y="1856"/>
                  </a:cubicBezTo>
                  <a:lnTo>
                    <a:pt x="21600" y="19744"/>
                  </a:lnTo>
                  <a:cubicBezTo>
                    <a:pt x="21600" y="20769"/>
                    <a:pt x="20977" y="21600"/>
                    <a:pt x="20208" y="21600"/>
                  </a:cubicBezTo>
                  <a:lnTo>
                    <a:pt x="1392" y="21600"/>
                  </a:lnTo>
                  <a:cubicBezTo>
                    <a:pt x="623" y="21600"/>
                    <a:pt x="0" y="20769"/>
                    <a:pt x="0" y="19744"/>
                  </a:cubicBezTo>
                  <a:close/>
                </a:path>
              </a:pathLst>
            </a:custGeom>
            <a:solidFill>
              <a:srgbClr val="EDEDED"/>
            </a:solidFill>
            <a:ln w="12700" cap="flat">
              <a:noFill/>
              <a:miter lim="400000"/>
            </a:ln>
            <a:effectLst/>
          </p:spPr>
          <p:txBody>
            <a:bodyPr wrap="square" lIns="45718" tIns="45718" rIns="45718" bIns="45718" numCol="1" anchor="ctr">
              <a:noAutofit/>
            </a:bodyPr>
            <a:lstStyle/>
            <a:p>
              <a:pPr defTabSz="914400">
                <a:defRPr sz="1400">
                  <a:latin typeface="Arial"/>
                  <a:ea typeface="Arial"/>
                  <a:cs typeface="Arial"/>
                  <a:sym typeface="Arial"/>
                </a:defRPr>
              </a:pPr>
              <a:endParaRPr/>
            </a:p>
          </p:txBody>
        </p:sp>
        <p:pic>
          <p:nvPicPr>
            <p:cNvPr id="973" name="image6.jpeg" descr="image6.jpeg"/>
            <p:cNvPicPr>
              <a:picLocks noChangeAspect="1"/>
            </p:cNvPicPr>
            <p:nvPr/>
          </p:nvPicPr>
          <p:blipFill>
            <a:blip r:embed="rId2">
              <a:extLst/>
            </a:blip>
            <a:srcRect/>
            <a:stretch>
              <a:fillRect/>
            </a:stretch>
          </p:blipFill>
          <p:spPr>
            <a:xfrm>
              <a:off x="-2" y="0"/>
              <a:ext cx="6096001" cy="4572001"/>
            </a:xfrm>
            <a:custGeom>
              <a:avLst/>
              <a:gdLst/>
              <a:ahLst/>
              <a:cxnLst>
                <a:cxn ang="0">
                  <a:pos x="wd2" y="hd2"/>
                </a:cxn>
                <a:cxn ang="5400000">
                  <a:pos x="wd2" y="hd2"/>
                </a:cxn>
                <a:cxn ang="10800000">
                  <a:pos x="wd2" y="hd2"/>
                </a:cxn>
                <a:cxn ang="16200000">
                  <a:pos x="wd2" y="hd2"/>
                </a:cxn>
              </a:cxnLst>
              <a:rect l="0" t="0" r="r" b="b"/>
              <a:pathLst>
                <a:path w="21600" h="21600" extrusionOk="0">
                  <a:moveTo>
                    <a:pt x="1392" y="0"/>
                  </a:moveTo>
                  <a:cubicBezTo>
                    <a:pt x="623" y="0"/>
                    <a:pt x="0" y="831"/>
                    <a:pt x="0" y="1856"/>
                  </a:cubicBezTo>
                  <a:lnTo>
                    <a:pt x="0" y="19744"/>
                  </a:lnTo>
                  <a:cubicBezTo>
                    <a:pt x="0" y="20769"/>
                    <a:pt x="623" y="21600"/>
                    <a:pt x="1392" y="21600"/>
                  </a:cubicBezTo>
                  <a:lnTo>
                    <a:pt x="20208" y="21600"/>
                  </a:lnTo>
                  <a:cubicBezTo>
                    <a:pt x="20977" y="21600"/>
                    <a:pt x="21600" y="20769"/>
                    <a:pt x="21600" y="19744"/>
                  </a:cubicBezTo>
                  <a:lnTo>
                    <a:pt x="21600" y="1856"/>
                  </a:lnTo>
                  <a:cubicBezTo>
                    <a:pt x="21600" y="831"/>
                    <a:pt x="20977" y="0"/>
                    <a:pt x="20208" y="0"/>
                  </a:cubicBezTo>
                  <a:lnTo>
                    <a:pt x="1392" y="0"/>
                  </a:lnTo>
                  <a:close/>
                </a:path>
              </a:pathLst>
            </a:custGeom>
            <a:ln w="12700" cap="flat">
              <a:noFill/>
              <a:miter lim="400000"/>
            </a:ln>
            <a:effectLst>
              <a:reflection stA="38000" endPos="40000" dir="5400000" sy="-100000" algn="bl" rotWithShape="0"/>
            </a:effectLst>
          </p:spPr>
        </p:pic>
      </p:grpSp>
      <p:pic>
        <p:nvPicPr>
          <p:cNvPr id="975" name="圖片 3" descr="圖片 3"/>
          <p:cNvPicPr>
            <a:picLocks noChangeAspect="1"/>
          </p:cNvPicPr>
          <p:nvPr/>
        </p:nvPicPr>
        <p:blipFill>
          <a:blip r:embed="rId3">
            <a:extLst/>
          </a:blip>
          <a:srcRect l="32308" r="13116"/>
          <a:stretch>
            <a:fillRect/>
          </a:stretch>
        </p:blipFill>
        <p:spPr>
          <a:xfrm>
            <a:off x="7022957" y="1124707"/>
            <a:ext cx="4546839" cy="4683127"/>
          </a:xfrm>
          <a:prstGeom prst="rect">
            <a:avLst/>
          </a:prstGeom>
          <a:ln w="12700">
            <a:miter lim="400000"/>
          </a:ln>
        </p:spPr>
      </p:pic>
      <p:pic>
        <p:nvPicPr>
          <p:cNvPr id="976" name="圖片 5" descr="圖片 5"/>
          <p:cNvPicPr>
            <a:picLocks noChangeAspect="1"/>
          </p:cNvPicPr>
          <p:nvPr/>
        </p:nvPicPr>
        <p:blipFill>
          <a:blip r:embed="rId4">
            <a:extLst/>
          </a:blip>
          <a:srcRect l="14951"/>
          <a:stretch>
            <a:fillRect/>
          </a:stretch>
        </p:blipFill>
        <p:spPr>
          <a:xfrm>
            <a:off x="3580633" y="1162012"/>
            <a:ext cx="5226005" cy="4608579"/>
          </a:xfrm>
          <a:prstGeom prst="rect">
            <a:avLst/>
          </a:prstGeom>
          <a:ln w="12700">
            <a:miter lim="400000"/>
          </a:ln>
          <a:effectLst>
            <a:outerShdw blurRad="292100" dist="139700" dir="2700000" rotWithShape="0">
              <a:srgbClr val="333333">
                <a:alpha val="64999"/>
              </a:srgb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974"/>
                                        </p:tgtEl>
                                        <p:attrNameLst>
                                          <p:attrName>style.visibility</p:attrName>
                                        </p:attrNameLst>
                                      </p:cBhvr>
                                      <p:to>
                                        <p:strVal val="visible"/>
                                      </p:to>
                                    </p:set>
                                    <p:animEffect transition="in" filter="dissolve">
                                      <p:cBhvr>
                                        <p:cTn id="7" dur="500"/>
                                        <p:tgtEl>
                                          <p:spTgt spid="9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grpId="2" nodeType="clickEffect">
                                  <p:stCondLst>
                                    <p:cond delay="0"/>
                                  </p:stCondLst>
                                  <p:iterate>
                                    <p:tmAbs val="0"/>
                                  </p:iterate>
                                  <p:childTnLst>
                                    <p:set>
                                      <p:cBhvr>
                                        <p:cTn id="11" fill="hold"/>
                                        <p:tgtEl>
                                          <p:spTgt spid="975"/>
                                        </p:tgtEl>
                                        <p:attrNameLst>
                                          <p:attrName>style.visibility</p:attrName>
                                        </p:attrNameLst>
                                      </p:cBhvr>
                                      <p:to>
                                        <p:strVal val="visible"/>
                                      </p:to>
                                    </p:set>
                                    <p:animEffect transition="in" filter="dissolve">
                                      <p:cBhvr>
                                        <p:cTn id="12" dur="2000"/>
                                        <p:tgtEl>
                                          <p:spTgt spid="97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3" nodeType="clickEffect">
                                  <p:stCondLst>
                                    <p:cond delay="0"/>
                                  </p:stCondLst>
                                  <p:iterate>
                                    <p:tmAbs val="0"/>
                                  </p:iterate>
                                  <p:childTnLst>
                                    <p:set>
                                      <p:cBhvr>
                                        <p:cTn id="16" fill="hold"/>
                                        <p:tgtEl>
                                          <p:spTgt spid="976"/>
                                        </p:tgtEl>
                                        <p:attrNameLst>
                                          <p:attrName>style.visibility</p:attrName>
                                        </p:attrNameLst>
                                      </p:cBhvr>
                                      <p:to>
                                        <p:strVal val="visible"/>
                                      </p:to>
                                    </p:set>
                                    <p:anim calcmode="lin" valueType="num">
                                      <p:cBhvr>
                                        <p:cTn id="17" dur="1000" fill="hold"/>
                                        <p:tgtEl>
                                          <p:spTgt spid="976"/>
                                        </p:tgtEl>
                                        <p:attrNameLst>
                                          <p:attrName>ppt_x</p:attrName>
                                        </p:attrNameLst>
                                      </p:cBhvr>
                                      <p:tavLst>
                                        <p:tav tm="0">
                                          <p:val>
                                            <p:strVal val="#ppt_x"/>
                                          </p:val>
                                        </p:tav>
                                        <p:tav tm="100000">
                                          <p:val>
                                            <p:strVal val="#ppt_x"/>
                                          </p:val>
                                        </p:tav>
                                      </p:tavLst>
                                    </p:anim>
                                    <p:anim calcmode="lin" valueType="num">
                                      <p:cBhvr>
                                        <p:cTn id="18" dur="1000" fill="hold"/>
                                        <p:tgtEl>
                                          <p:spTgt spid="9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4" grpId="1" animBg="1" advAuto="0"/>
      <p:bldP spid="975" grpId="2" animBg="1" advAuto="0"/>
      <p:bldP spid="976" grpId="3"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2" name="群組"/>
          <p:cNvGrpSpPr/>
          <p:nvPr/>
        </p:nvGrpSpPr>
        <p:grpSpPr>
          <a:xfrm>
            <a:off x="261939" y="319086"/>
            <a:ext cx="2552024" cy="595317"/>
            <a:chOff x="0" y="0"/>
            <a:chExt cx="2552023" cy="595315"/>
          </a:xfrm>
        </p:grpSpPr>
        <p:sp>
          <p:nvSpPr>
            <p:cNvPr id="978" name="Google Shape;727;p82"/>
            <p:cNvSpPr/>
            <p:nvPr/>
          </p:nvSpPr>
          <p:spPr>
            <a:xfrm>
              <a:off x="0" y="0"/>
              <a:ext cx="101602" cy="595316"/>
            </a:xfrm>
            <a:prstGeom prst="rect">
              <a:avLst/>
            </a:prstGeom>
            <a:solidFill>
              <a:srgbClr val="273775"/>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979" name="Google Shape;728;p82"/>
            <p:cNvSpPr/>
            <p:nvPr/>
          </p:nvSpPr>
          <p:spPr>
            <a:xfrm>
              <a:off x="130174" y="0"/>
              <a:ext cx="101603" cy="595316"/>
            </a:xfrm>
            <a:prstGeom prst="rect">
              <a:avLst/>
            </a:prstGeom>
            <a:solidFill>
              <a:srgbClr val="0070C0"/>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980" name="Google Shape;729;p82"/>
            <p:cNvSpPr/>
            <p:nvPr/>
          </p:nvSpPr>
          <p:spPr>
            <a:xfrm>
              <a:off x="260348" y="0"/>
              <a:ext cx="101603" cy="595316"/>
            </a:xfrm>
            <a:prstGeom prst="rect">
              <a:avLst/>
            </a:prstGeom>
            <a:solidFill>
              <a:srgbClr val="87B2D1"/>
            </a:solidFill>
            <a:ln w="12700" cap="flat">
              <a:noFill/>
              <a:miter lim="400000"/>
            </a:ln>
            <a:effectLst/>
          </p:spPr>
          <p:txBody>
            <a:bodyPr wrap="square" lIns="45718" tIns="45718" rIns="45718" bIns="45718" numCol="1" anchor="ctr">
              <a:noAutofit/>
            </a:bodyPr>
            <a:lstStyle/>
            <a:p>
              <a:pPr algn="ctr" defTabSz="914400">
                <a:defRPr>
                  <a:solidFill>
                    <a:srgbClr val="FFFFFF"/>
                  </a:solidFill>
                  <a:latin typeface="Calibri"/>
                  <a:ea typeface="Calibri"/>
                  <a:cs typeface="Calibri"/>
                  <a:sym typeface="Calibri"/>
                </a:defRPr>
              </a:pPr>
              <a:endParaRPr/>
            </a:p>
          </p:txBody>
        </p:sp>
        <p:sp>
          <p:nvSpPr>
            <p:cNvPr id="981" name="Google Shape;730;p82"/>
            <p:cNvSpPr txBox="1"/>
            <p:nvPr/>
          </p:nvSpPr>
          <p:spPr>
            <a:xfrm>
              <a:off x="520696" y="42407"/>
              <a:ext cx="2031328" cy="5104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699" tIns="45699" rIns="45699" bIns="45699" numCol="1" anchor="t">
              <a:spAutoFit/>
            </a:bodyPr>
            <a:lstStyle>
              <a:lvl1pPr defTabSz="914400">
                <a:defRPr sz="2400" b="1">
                  <a:solidFill>
                    <a:srgbClr val="273775"/>
                  </a:solidFill>
                  <a:latin typeface="Microsoft Yahei"/>
                  <a:ea typeface="Microsoft Yahei"/>
                  <a:cs typeface="Microsoft Yahei"/>
                  <a:sym typeface="Microsoft Yahei"/>
                </a:defRPr>
              </a:lvl1pPr>
            </a:lstStyle>
            <a:p>
              <a:r>
                <a:t>結論</a:t>
              </a:r>
            </a:p>
          </p:txBody>
        </p:sp>
      </p:grpSp>
      <p:sp>
        <p:nvSpPr>
          <p:cNvPr id="983" name="Google Shape;738;p82"/>
          <p:cNvSpPr txBox="1"/>
          <p:nvPr/>
        </p:nvSpPr>
        <p:spPr>
          <a:xfrm>
            <a:off x="2199352" y="3909660"/>
            <a:ext cx="7470235" cy="13359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nchor="ctr">
            <a:spAutoFit/>
          </a:bodyPr>
          <a:lstStyle/>
          <a:p>
            <a:pPr algn="ctr" defTabSz="914400">
              <a:defRPr sz="3400" b="1">
                <a:solidFill>
                  <a:srgbClr val="2E75B6"/>
                </a:solidFill>
                <a:latin typeface="微軟正黑體"/>
                <a:ea typeface="微軟正黑體"/>
                <a:cs typeface="微軟正黑體"/>
                <a:sym typeface="微軟正黑體"/>
              </a:defRPr>
            </a:pPr>
            <a:r>
              <a:rPr dirty="0"/>
              <a:t>公民行動方案 -</a:t>
            </a:r>
          </a:p>
          <a:p>
            <a:pPr algn="ctr" defTabSz="914400">
              <a:defRPr sz="3600" b="1">
                <a:solidFill>
                  <a:srgbClr val="2E75B6"/>
                </a:solidFill>
                <a:latin typeface="微軟正黑體"/>
                <a:ea typeface="微軟正黑體"/>
                <a:cs typeface="微軟正黑體"/>
                <a:sym typeface="微軟正黑體"/>
              </a:defRPr>
            </a:pPr>
            <a:r>
              <a:rPr dirty="0"/>
              <a:t>一場</a:t>
            </a:r>
            <a:r>
              <a:rPr dirty="0">
                <a:solidFill>
                  <a:srgbClr val="24B5B6"/>
                </a:solidFill>
              </a:rPr>
              <a:t>自主學習</a:t>
            </a:r>
            <a:r>
              <a:rPr dirty="0"/>
              <a:t>與</a:t>
            </a:r>
            <a:r>
              <a:rPr dirty="0">
                <a:solidFill>
                  <a:schemeClr val="accent3">
                    <a:lumOff val="-9960"/>
                  </a:schemeClr>
                </a:solidFill>
              </a:rPr>
              <a:t>思辨養成</a:t>
            </a:r>
            <a:r>
              <a:rPr dirty="0"/>
              <a:t>之旅</a:t>
            </a:r>
          </a:p>
        </p:txBody>
      </p:sp>
      <p:sp>
        <p:nvSpPr>
          <p:cNvPr id="984" name="直線接點 3"/>
          <p:cNvSpPr/>
          <p:nvPr/>
        </p:nvSpPr>
        <p:spPr>
          <a:xfrm flipV="1">
            <a:off x="5366432" y="3172260"/>
            <a:ext cx="1136075" cy="4"/>
          </a:xfrm>
          <a:prstGeom prst="line">
            <a:avLst/>
          </a:prstGeom>
          <a:ln w="25400">
            <a:solidFill>
              <a:srgbClr val="AFABAB"/>
            </a:solidFill>
          </a:ln>
          <a:effectLst>
            <a:outerShdw blurRad="38100" dist="20000" dir="5400000" rotWithShape="0">
              <a:srgbClr val="000000">
                <a:alpha val="38000"/>
              </a:srgbClr>
            </a:outerShdw>
          </a:effectLst>
        </p:spPr>
        <p:txBody>
          <a:bodyPr lIns="45718" tIns="45718" rIns="45718" bIns="45718"/>
          <a:lstStyle/>
          <a:p>
            <a:endParaRPr/>
          </a:p>
        </p:txBody>
      </p:sp>
      <p:sp>
        <p:nvSpPr>
          <p:cNvPr id="985" name="Google Shape;738;p82"/>
          <p:cNvSpPr txBox="1"/>
          <p:nvPr/>
        </p:nvSpPr>
        <p:spPr>
          <a:xfrm>
            <a:off x="1047994" y="1860339"/>
            <a:ext cx="10096012" cy="866099"/>
          </a:xfrm>
          <a:prstGeom prst="rect">
            <a:avLst/>
          </a:prstGeom>
          <a:ln w="12700">
            <a:miter lim="400000"/>
          </a:ln>
          <a:extLst>
            <a:ext uri="{C572A759-6A51-4108-AA02-DFA0A04FC94B}">
              <ma14:wrappingTextBoxFlag xmlns="" xmlns:ma14="http://schemas.microsoft.com/office/mac/drawingml/2011/main" val="1"/>
            </a:ext>
          </a:extLst>
        </p:spPr>
        <p:txBody>
          <a:bodyPr lIns="45699" tIns="45699" rIns="45699" bIns="45699" anchor="ctr">
            <a:spAutoFit/>
          </a:bodyPr>
          <a:lstStyle/>
          <a:p>
            <a:pPr algn="ctr" defTabSz="914400">
              <a:defRPr sz="3900" b="1">
                <a:solidFill>
                  <a:srgbClr val="2E75B6"/>
                </a:solidFill>
                <a:latin typeface="微軟正黑體"/>
                <a:ea typeface="微軟正黑體"/>
                <a:cs typeface="微軟正黑體"/>
                <a:sym typeface="微軟正黑體"/>
              </a:defRPr>
            </a:pPr>
            <a:r>
              <a:rPr dirty="0">
                <a:solidFill>
                  <a:schemeClr val="accent3">
                    <a:lumOff val="-9960"/>
                  </a:schemeClr>
                </a:solidFill>
              </a:rPr>
              <a:t>自主學習能力</a:t>
            </a:r>
            <a:r>
              <a:rPr dirty="0">
                <a:solidFill>
                  <a:schemeClr val="accent2">
                    <a:lumOff val="-9254"/>
                  </a:schemeClr>
                </a:solidFill>
              </a:rPr>
              <a:t>+</a:t>
            </a:r>
            <a:r>
              <a:rPr dirty="0">
                <a:solidFill>
                  <a:schemeClr val="accent3">
                    <a:lumOff val="-9960"/>
                  </a:schemeClr>
                </a:solidFill>
              </a:rPr>
              <a:t>思辨能力</a:t>
            </a:r>
            <a:r>
              <a:rPr dirty="0">
                <a:solidFill>
                  <a:schemeClr val="accent2">
                    <a:lumOff val="-9254"/>
                  </a:schemeClr>
                </a:solidFill>
              </a:rPr>
              <a:t>= </a:t>
            </a:r>
            <a:r>
              <a:rPr sz="4300" dirty="0">
                <a:solidFill>
                  <a:srgbClr val="535353"/>
                </a:solidFill>
              </a:rPr>
              <a:t>新時代所需人才</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85"/>
                                        </p:tgtEl>
                                        <p:attrNameLst>
                                          <p:attrName>style.visibility</p:attrName>
                                        </p:attrNameLst>
                                      </p:cBhvr>
                                      <p:to>
                                        <p:strVal val="visible"/>
                                      </p:to>
                                    </p:set>
                                    <p:animEffect transition="in" filter="fade">
                                      <p:cBhvr>
                                        <p:cTn id="7" dur="1000"/>
                                        <p:tgtEl>
                                          <p:spTgt spid="985"/>
                                        </p:tgtEl>
                                      </p:cBhvr>
                                    </p:animEffect>
                                    <p:anim calcmode="lin" valueType="num">
                                      <p:cBhvr>
                                        <p:cTn id="8" dur="1000" fill="hold"/>
                                        <p:tgtEl>
                                          <p:spTgt spid="985"/>
                                        </p:tgtEl>
                                        <p:attrNameLst>
                                          <p:attrName>ppt_x</p:attrName>
                                        </p:attrNameLst>
                                      </p:cBhvr>
                                      <p:tavLst>
                                        <p:tav tm="0">
                                          <p:val>
                                            <p:strVal val="#ppt_x"/>
                                          </p:val>
                                        </p:tav>
                                        <p:tav tm="100000">
                                          <p:val>
                                            <p:strVal val="#ppt_x"/>
                                          </p:val>
                                        </p:tav>
                                      </p:tavLst>
                                    </p:anim>
                                    <p:anim calcmode="lin" valueType="num">
                                      <p:cBhvr>
                                        <p:cTn id="9" dur="900" decel="100000" fill="hold"/>
                                        <p:tgtEl>
                                          <p:spTgt spid="98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8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983"/>
                                        </p:tgtEl>
                                        <p:attrNameLst>
                                          <p:attrName>style.visibility</p:attrName>
                                        </p:attrNameLst>
                                      </p:cBhvr>
                                      <p:to>
                                        <p:strVal val="visible"/>
                                      </p:to>
                                    </p:set>
                                    <p:animEffect transition="in" filter="fade">
                                      <p:cBhvr>
                                        <p:cTn id="15" dur="1000"/>
                                        <p:tgtEl>
                                          <p:spTgt spid="983"/>
                                        </p:tgtEl>
                                      </p:cBhvr>
                                    </p:animEffect>
                                    <p:anim calcmode="lin" valueType="num">
                                      <p:cBhvr>
                                        <p:cTn id="16" dur="1000" fill="hold"/>
                                        <p:tgtEl>
                                          <p:spTgt spid="983"/>
                                        </p:tgtEl>
                                        <p:attrNameLst>
                                          <p:attrName>ppt_x</p:attrName>
                                        </p:attrNameLst>
                                      </p:cBhvr>
                                      <p:tavLst>
                                        <p:tav tm="0">
                                          <p:val>
                                            <p:strVal val="#ppt_x"/>
                                          </p:val>
                                        </p:tav>
                                        <p:tav tm="100000">
                                          <p:val>
                                            <p:strVal val="#ppt_x"/>
                                          </p:val>
                                        </p:tav>
                                      </p:tavLst>
                                    </p:anim>
                                    <p:anim calcmode="lin" valueType="num">
                                      <p:cBhvr>
                                        <p:cTn id="17" dur="900" decel="100000" fill="hold"/>
                                        <p:tgtEl>
                                          <p:spTgt spid="983"/>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8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 grpId="0" animBg="1"/>
      <p:bldP spid="98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 name="文本框 4"/>
          <p:cNvSpPr txBox="1"/>
          <p:nvPr/>
        </p:nvSpPr>
        <p:spPr>
          <a:xfrm>
            <a:off x="3314700" y="3429000"/>
            <a:ext cx="6819900" cy="1399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914400">
              <a:defRPr sz="8800">
                <a:solidFill>
                  <a:srgbClr val="FFFFFF"/>
                </a:solidFill>
                <a:latin typeface="Calibri"/>
                <a:ea typeface="Calibri"/>
                <a:cs typeface="Calibri"/>
                <a:sym typeface="Calibri"/>
              </a:defRPr>
            </a:pPr>
            <a:r>
              <a:t>THAN</a:t>
            </a:r>
            <a:r>
              <a:rPr>
                <a:solidFill>
                  <a:schemeClr val="accent2"/>
                </a:solidFill>
              </a:rPr>
              <a:t>K</a:t>
            </a:r>
            <a:r>
              <a:rPr>
                <a:solidFill>
                  <a:srgbClr val="157E9F"/>
                </a:solidFill>
              </a:rPr>
              <a:t> </a:t>
            </a:r>
            <a:r>
              <a:rPr>
                <a:solidFill>
                  <a:schemeClr val="accent2"/>
                </a:solidFill>
              </a:rPr>
              <a:t>YOU</a:t>
            </a:r>
          </a:p>
        </p:txBody>
      </p:sp>
      <p:sp>
        <p:nvSpPr>
          <p:cNvPr id="988" name="文本框 5"/>
          <p:cNvSpPr txBox="1"/>
          <p:nvPr/>
        </p:nvSpPr>
        <p:spPr>
          <a:xfrm>
            <a:off x="4600575" y="1982447"/>
            <a:ext cx="2990851" cy="9931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457178">
              <a:lnSpc>
                <a:spcPct val="90000"/>
              </a:lnSpc>
              <a:spcBef>
                <a:spcPts val="1000"/>
              </a:spcBef>
              <a:defRPr sz="5100">
                <a:solidFill>
                  <a:srgbClr val="FFFFFF"/>
                </a:solidFill>
                <a:latin typeface="Calibri"/>
                <a:ea typeface="Calibri"/>
                <a:cs typeface="Calibri"/>
                <a:sym typeface="Calibri"/>
              </a:defRPr>
            </a:pPr>
            <a:r>
              <a:t>隊伍 </a:t>
            </a:r>
            <a:r>
              <a:rPr>
                <a:solidFill>
                  <a:schemeClr val="accent2"/>
                </a:solidFill>
              </a:rPr>
              <a:t>1908</a:t>
            </a: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1CADE4"/>
      </a:accent1>
      <a:accent2>
        <a:srgbClr val="2683C6"/>
      </a:accent2>
      <a:accent3>
        <a:srgbClr val="27CED7"/>
      </a:accent3>
      <a:accent4>
        <a:srgbClr val="027584"/>
      </a:accent4>
      <a:accent5>
        <a:srgbClr val="FFC000"/>
      </a:accent5>
      <a:accent6>
        <a:srgbClr val="62A39F"/>
      </a:accent6>
      <a:hlink>
        <a:srgbClr val="0000FF"/>
      </a:hlink>
      <a:folHlink>
        <a:srgbClr val="FF00FF"/>
      </a:folHlink>
    </a:clrScheme>
    <a:fontScheme name="Office 主题">
      <a:majorFont>
        <a:latin typeface="等线"/>
        <a:ea typeface="等线"/>
        <a:cs typeface="等线"/>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1CADE4"/>
      </a:accent1>
      <a:accent2>
        <a:srgbClr val="2683C6"/>
      </a:accent2>
      <a:accent3>
        <a:srgbClr val="27CED7"/>
      </a:accent3>
      <a:accent4>
        <a:srgbClr val="027584"/>
      </a:accent4>
      <a:accent5>
        <a:srgbClr val="FFC000"/>
      </a:accent5>
      <a:accent6>
        <a:srgbClr val="62A39F"/>
      </a:accent6>
      <a:hlink>
        <a:srgbClr val="0000FF"/>
      </a:hlink>
      <a:folHlink>
        <a:srgbClr val="FF00FF"/>
      </a:folHlink>
    </a:clrScheme>
    <a:fontScheme name="Office 主题">
      <a:majorFont>
        <a:latin typeface="等线"/>
        <a:ea typeface="等线"/>
        <a:cs typeface="等线"/>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377"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TotalTime>
  <Words>581</Words>
  <Application>Microsoft Office PowerPoint</Application>
  <PresentationFormat>寬螢幕</PresentationFormat>
  <Paragraphs>289</Paragraphs>
  <Slides>40</Slides>
  <Notes>0</Notes>
  <HiddenSlides>0</HiddenSlides>
  <MMClips>0</MMClips>
  <ScaleCrop>false</ScaleCrop>
  <HeadingPairs>
    <vt:vector size="6" baseType="variant">
      <vt:variant>
        <vt:lpstr>使用字型</vt:lpstr>
      </vt:variant>
      <vt:variant>
        <vt:i4>16</vt:i4>
      </vt:variant>
      <vt:variant>
        <vt:lpstr>佈景主題</vt:lpstr>
      </vt:variant>
      <vt:variant>
        <vt:i4>1</vt:i4>
      </vt:variant>
      <vt:variant>
        <vt:lpstr>投影片標題</vt:lpstr>
      </vt:variant>
      <vt:variant>
        <vt:i4>40</vt:i4>
      </vt:variant>
    </vt:vector>
  </HeadingPairs>
  <TitlesOfParts>
    <vt:vector size="57" baseType="lpstr">
      <vt:lpstr>等线</vt:lpstr>
      <vt:lpstr>Microsoft Yahei</vt:lpstr>
      <vt:lpstr>Microsoft Yahei</vt:lpstr>
      <vt:lpstr>PingFang TC Regular</vt:lpstr>
      <vt:lpstr>PingFang TC Semibold</vt:lpstr>
      <vt:lpstr>Teko</vt:lpstr>
      <vt:lpstr>WeibeiTC-Bold</vt:lpstr>
      <vt:lpstr>微軟正黑體</vt:lpstr>
      <vt:lpstr>微軟正黑體</vt:lpstr>
      <vt:lpstr>Arial</vt:lpstr>
      <vt:lpstr>Calibri</vt:lpstr>
      <vt:lpstr>Century Gothic</vt:lpstr>
      <vt:lpstr>Helvetica</vt:lpstr>
      <vt:lpstr>Impact</vt:lpstr>
      <vt:lpstr>Segoe UI Light</vt:lpstr>
      <vt:lpstr>Trebuchet MS</vt:lpstr>
      <vt:lpstr>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cp:lastModifiedBy>偉齊 黃</cp:lastModifiedBy>
  <cp:revision>7</cp:revision>
  <dcterms:modified xsi:type="dcterms:W3CDTF">2019-05-08T16:26:03Z</dcterms:modified>
</cp:coreProperties>
</file>