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54"/>
  </p:notesMasterIdLst>
  <p:sldIdLst>
    <p:sldId id="256" r:id="rId4"/>
    <p:sldId id="257" r:id="rId5"/>
    <p:sldId id="258" r:id="rId6"/>
    <p:sldId id="35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41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350" r:id="rId46"/>
    <p:sldId id="343" r:id="rId47"/>
    <p:sldId id="344" r:id="rId48"/>
    <p:sldId id="345" r:id="rId49"/>
    <p:sldId id="346" r:id="rId50"/>
    <p:sldId id="347" r:id="rId51"/>
    <p:sldId id="348" r:id="rId52"/>
    <p:sldId id="349" r:id="rId5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3971" autoAdjust="0"/>
  </p:normalViewPr>
  <p:slideViewPr>
    <p:cSldViewPr snapToGrid="0">
      <p:cViewPr>
        <p:scale>
          <a:sx n="300" d="100"/>
          <a:sy n="300" d="100"/>
        </p:scale>
        <p:origin x="-10280" y="-3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3AB87-19B3-48C4-A388-D10FC596637E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1EECC-1FB8-42C6-977A-6FB6B99B50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06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1EECC-1FB8-42C6-977A-6FB6B99B50CF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63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537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9812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15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606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986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3643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9018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73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5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12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881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13E0C0-6B5B-410F-BF74-6428368A1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E0A53F-B94F-45D5-9A5F-EFFE0A898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9A71AB1-2B29-4D82-BF2A-B56CA26C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248C4B6-8763-4A8C-ACBF-B10B8CF5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A77F04-964C-4C83-AE03-694E39C8F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159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0169DD-C253-49D8-A169-4D213F3E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619A06-2B9A-41CA-91DB-774EF3F39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8BD6AC-590C-4040-8D05-8A3F759C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3768E3-2B39-4575-9688-BB38ECB7F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F2DE80D-36EC-4EF6-BD4F-29019476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721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B11FB7-EABB-4065-8726-1881E399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54C43AE-E574-409E-A9A4-E0BB1753C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9670C8E-4406-4BBB-9881-E54AD8F3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DCD933-B536-496A-8AC2-7FCCAAF43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A08FE3F-233D-401E-9CCC-029628B1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842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86FD70-B620-4146-B41E-D386F8BE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B2EB2D-4FF9-4EAF-B3DC-EA2183079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0C1F600-0E46-4B40-9F5A-01023588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B6EDBA1-BA8A-4F1B-9D3D-1B502275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BA05146-43B7-424E-B50A-CA4FA73F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71E4FE3-0F50-4242-8A28-5DD63091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226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B86295-E0CF-4E61-B6B5-A74B72DEC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659321-C34F-444F-B96A-568CAA0C7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393ED28-700B-4AF4-9154-D268C132E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CEA37CD-A47C-4C9E-A079-D67A03F41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1121738-F014-4730-96C7-FAAC5CCDB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3EFBA7A-13F6-4AF8-AAFB-8341830DD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8B0625-D5C3-45ED-B17B-42F63A43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3E515DE-85E8-49AB-8F68-890902E3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654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54A09B-1A40-43A2-8C93-100307A50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7BC0EF2-0A50-4068-ABAF-651A9556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05A5806-2C44-4307-876D-28A85D80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ADD401E-0B56-4670-9C29-256CAF9E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626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7B67B03-9162-4898-AFCC-1809E59A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F44EE6F-72E2-4A48-8C79-BC90AACE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1C32AE9-C836-45F9-9470-546E1203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151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CAEC7E-65E7-4E90-8A8A-4864ED5EA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04C8F4A-25BC-4256-B4CB-361F5B52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B26B6E2-7FD9-46CB-9DD6-8A121CF9F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A0F8FE1-8FB6-4CE3-96B4-7D5ABD7B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3E60D9C-FE7B-4953-9D93-E16EC914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DC6F1A9-C4AC-4AFA-AD90-85840597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587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CDE92E-9FD8-44F2-A73B-B729A031C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FBC936E-F08C-40EA-90CF-C38E9F836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927521-FE84-4C7C-8F6F-E1237EBE1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8346BD1-47F5-4291-98DF-830078F71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C9CCE9-102E-4BAB-8208-BC627DB2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37D464F-9A1D-47BE-BF3B-37079C19B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51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6E3B9C-F36C-42F7-9F10-0B13A7D3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52DB106-958D-4BAB-9E3A-03837F05E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FD1A11-4CC2-483E-BD2A-EDB110F4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96F4E41-B2C3-4D6E-8D7C-BCC0CE85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D1949D2-0294-457C-A0CF-134DF73AC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1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6738FFC-038A-412D-8623-8EB6A86D1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B08644A-09C5-4C97-B475-447E3EE77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941955-35BF-45FD-95FD-AFBB3F34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5EB24D-85EA-4C33-9BA7-76786392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9EB6FE-4D07-4DE3-B33C-B88CA7A7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492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13E0C0-6B5B-410F-BF74-6428368A1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E0A53F-B94F-45D5-9A5F-EFFE0A898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9A71AB1-2B29-4D82-BF2A-B56CA26C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248C4B6-8763-4A8C-ACBF-B10B8CF5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A77F04-964C-4C83-AE03-694E39C8F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10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0169DD-C253-49D8-A169-4D213F3E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619A06-2B9A-41CA-91DB-774EF3F39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8BD6AC-590C-4040-8D05-8A3F759C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3768E3-2B39-4575-9688-BB38ECB7F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F2DE80D-36EC-4EF6-BD4F-29019476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425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B11FB7-EABB-4065-8726-1881E399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54C43AE-E574-409E-A9A4-E0BB1753C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9670C8E-4406-4BBB-9881-E54AD8F3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DCD933-B536-496A-8AC2-7FCCAAF43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A08FE3F-233D-401E-9CCC-029628B18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414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86FD70-B620-4146-B41E-D386F8BE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B2EB2D-4FF9-4EAF-B3DC-EA2183079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0C1F600-0E46-4B40-9F5A-01023588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B6EDBA1-BA8A-4F1B-9D3D-1B502275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BA05146-43B7-424E-B50A-CA4FA73F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71E4FE3-0F50-4242-8A28-5DD63091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14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B86295-E0CF-4E61-B6B5-A74B72DEC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659321-C34F-444F-B96A-568CAA0C7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393ED28-700B-4AF4-9154-D268C132E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CEA37CD-A47C-4C9E-A079-D67A03F41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1121738-F014-4730-96C7-FAAC5CCDB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3EFBA7A-13F6-4AF8-AAFB-8341830DD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8B0625-D5C3-45ED-B17B-42F63A43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3E515DE-85E8-49AB-8F68-890902E3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936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54A09B-1A40-43A2-8C93-100307A50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7BC0EF2-0A50-4068-ABAF-651A9556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05A5806-2C44-4307-876D-28A85D80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ADD401E-0B56-4670-9C29-256CAF9E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584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7B67B03-9162-4898-AFCC-1809E59A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F44EE6F-72E2-4A48-8C79-BC90AACE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1C32AE9-C836-45F9-9470-546E1203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196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CAEC7E-65E7-4E90-8A8A-4864ED5EA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04C8F4A-25BC-4256-B4CB-361F5B52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B26B6E2-7FD9-46CB-9DD6-8A121CF9F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A0F8FE1-8FB6-4CE3-96B4-7D5ABD7B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3E60D9C-FE7B-4953-9D93-E16EC914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DC6F1A9-C4AC-4AFA-AD90-85840597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012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CDE92E-9FD8-44F2-A73B-B729A031C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FBC936E-F08C-40EA-90CF-C38E9F836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927521-FE84-4C7C-8F6F-E1237EBE1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8346BD1-47F5-4291-98DF-830078F71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C9CCE9-102E-4BAB-8208-BC627DB2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37D464F-9A1D-47BE-BF3B-37079C19B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174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6E3B9C-F36C-42F7-9F10-0B13A7D3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52DB106-958D-4BAB-9E3A-03837F05E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FD1A11-4CC2-483E-BD2A-EDB110F4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96F4E41-B2C3-4D6E-8D7C-BCC0CE85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D1949D2-0294-457C-A0CF-134DF73AC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061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6738FFC-038A-412D-8623-8EB6A86D1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B08644A-09C5-4C97-B475-447E3EE77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941955-35BF-45FD-95FD-AFBB3F34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5EB24D-85EA-4C33-9BA7-76786392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9EB6FE-4D07-4DE3-B33C-B88CA7A7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9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D6742-1527-4C0C-BE08-A4E5A77ED582}" type="datetimeFigureOut">
              <a:rPr lang="zh-TW" altLang="en-US" smtClean="0"/>
              <a:t>2020/5/2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9B56C-9EFA-4981-8054-4D9246E61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918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936F883-86D7-403E-AF00-10157B56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A073E2-409A-4A8D-A02D-1AE14065D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B42518-DD19-4BB9-877E-EEF585AB3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3000EE-E4C6-40D2-9741-05BA97CB3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B83AB7-EBD7-4F9D-99F5-DB560CB4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87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936F883-86D7-403E-AF00-10157B56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A073E2-409A-4A8D-A02D-1AE14065D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B42518-DD19-4BB9-877E-EEF585AB3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ECFEA-A78D-476D-B82E-3D253C077276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2020/5/2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3000EE-E4C6-40D2-9741-05BA97CB3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B83AB7-EBD7-4F9D-99F5-DB560CB43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89809F-9D6B-464A-A064-6410D160028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87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2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56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75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84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0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29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29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354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93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4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71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6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847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39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35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69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79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0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09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96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78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7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532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2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461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93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171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327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69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28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3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2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9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33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29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28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83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61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9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602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206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557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33281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3812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4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</Words>
  <Application>Microsoft Office PowerPoint</Application>
  <PresentationFormat>寬螢幕</PresentationFormat>
  <Paragraphs>1</Paragraphs>
  <Slides>50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50</vt:i4>
      </vt:variant>
    </vt:vector>
  </HeadingPairs>
  <TitlesOfParts>
    <vt:vector size="57" baseType="lpstr">
      <vt:lpstr>新細明體</vt:lpstr>
      <vt:lpstr>Arial</vt:lpstr>
      <vt:lpstr>Calibri</vt:lpstr>
      <vt:lpstr>Calibri Light</vt:lpstr>
      <vt:lpstr>Office 佈景主題</vt:lpstr>
      <vt:lpstr>1_Office 佈景主題</vt:lpstr>
      <vt:lpstr>2_Office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昀辰 施</dc:creator>
  <cp:lastModifiedBy>昀辰 施</cp:lastModifiedBy>
  <cp:revision>37</cp:revision>
  <dcterms:created xsi:type="dcterms:W3CDTF">2020-05-01T05:40:32Z</dcterms:created>
  <dcterms:modified xsi:type="dcterms:W3CDTF">2020-05-02T00:11:19Z</dcterms:modified>
</cp:coreProperties>
</file>