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9F9F9"/>
              </a:solidFill>
              <a:prstDash val="solid"/>
              <a:round/>
            </a:ln>
          </a:left>
          <a:right>
            <a:ln w="12700" cap="flat">
              <a:solidFill>
                <a:srgbClr val="F9F9F9"/>
              </a:solidFill>
              <a:prstDash val="solid"/>
              <a:round/>
            </a:ln>
          </a:right>
          <a:top>
            <a:ln w="12700" cap="flat">
              <a:solidFill>
                <a:srgbClr val="F9F9F9"/>
              </a:solidFill>
              <a:prstDash val="solid"/>
              <a:round/>
            </a:ln>
          </a:top>
          <a:bottom>
            <a:ln w="12700" cap="flat">
              <a:solidFill>
                <a:srgbClr val="F9F9F9"/>
              </a:solidFill>
              <a:prstDash val="solid"/>
              <a:round/>
            </a:ln>
          </a:bottom>
          <a:insideH>
            <a:ln w="12700" cap="flat">
              <a:solidFill>
                <a:srgbClr val="F9F9F9"/>
              </a:solidFill>
              <a:prstDash val="solid"/>
              <a:round/>
            </a:ln>
          </a:insideH>
          <a:insideV>
            <a:ln w="12700" cap="flat">
              <a:solidFill>
                <a:srgbClr val="F9F9F9"/>
              </a:solidFill>
              <a:prstDash val="solid"/>
              <a:round/>
            </a:ln>
          </a:insideV>
        </a:tcBdr>
        <a:fill>
          <a:solidFill>
            <a:srgbClr val="F2CFCA"/>
          </a:solidFill>
        </a:fill>
      </a:tcStyle>
    </a:wholeTbl>
    <a:band2H>
      <a:tcTxStyle/>
      <a:tcStyle>
        <a:tcBdr/>
        <a:fill>
          <a:solidFill>
            <a:srgbClr val="F9E8E6"/>
          </a:solidFill>
        </a:fill>
      </a:tcStyle>
    </a:band2H>
    <a:firstCol>
      <a:tcTxStyle b="on" i="off">
        <a:fontRef idx="major">
          <a:srgbClr val="F9F9F9"/>
        </a:fontRef>
        <a:srgbClr val="F9F9F9"/>
      </a:tcTxStyle>
      <a:tcStyle>
        <a:tcBdr>
          <a:left>
            <a:ln w="12700" cap="flat">
              <a:solidFill>
                <a:srgbClr val="F9F9F9"/>
              </a:solidFill>
              <a:prstDash val="solid"/>
              <a:round/>
            </a:ln>
          </a:left>
          <a:right>
            <a:ln w="12700" cap="flat">
              <a:solidFill>
                <a:srgbClr val="F9F9F9"/>
              </a:solidFill>
              <a:prstDash val="solid"/>
              <a:round/>
            </a:ln>
          </a:right>
          <a:top>
            <a:ln w="12700" cap="flat">
              <a:solidFill>
                <a:srgbClr val="F9F9F9"/>
              </a:solidFill>
              <a:prstDash val="solid"/>
              <a:round/>
            </a:ln>
          </a:top>
          <a:bottom>
            <a:ln w="12700" cap="flat">
              <a:solidFill>
                <a:srgbClr val="F9F9F9"/>
              </a:solidFill>
              <a:prstDash val="solid"/>
              <a:round/>
            </a:ln>
          </a:bottom>
          <a:insideH>
            <a:ln w="12700" cap="flat">
              <a:solidFill>
                <a:srgbClr val="F9F9F9"/>
              </a:solidFill>
              <a:prstDash val="solid"/>
              <a:round/>
            </a:ln>
          </a:insideH>
          <a:insideV>
            <a:ln w="12700" cap="flat">
              <a:solidFill>
                <a:srgbClr val="F9F9F9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9F9F9"/>
        </a:fontRef>
        <a:srgbClr val="F9F9F9"/>
      </a:tcTxStyle>
      <a:tcStyle>
        <a:tcBdr>
          <a:left>
            <a:ln w="12700" cap="flat">
              <a:solidFill>
                <a:srgbClr val="F9F9F9"/>
              </a:solidFill>
              <a:prstDash val="solid"/>
              <a:round/>
            </a:ln>
          </a:left>
          <a:right>
            <a:ln w="12700" cap="flat">
              <a:solidFill>
                <a:srgbClr val="F9F9F9"/>
              </a:solidFill>
              <a:prstDash val="solid"/>
              <a:round/>
            </a:ln>
          </a:right>
          <a:top>
            <a:ln w="38100" cap="flat">
              <a:solidFill>
                <a:srgbClr val="F9F9F9"/>
              </a:solidFill>
              <a:prstDash val="solid"/>
              <a:round/>
            </a:ln>
          </a:top>
          <a:bottom>
            <a:ln w="12700" cap="flat">
              <a:solidFill>
                <a:srgbClr val="F9F9F9"/>
              </a:solidFill>
              <a:prstDash val="solid"/>
              <a:round/>
            </a:ln>
          </a:bottom>
          <a:insideH>
            <a:ln w="12700" cap="flat">
              <a:solidFill>
                <a:srgbClr val="F9F9F9"/>
              </a:solidFill>
              <a:prstDash val="solid"/>
              <a:round/>
            </a:ln>
          </a:insideH>
          <a:insideV>
            <a:ln w="12700" cap="flat">
              <a:solidFill>
                <a:srgbClr val="F9F9F9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9F9F9"/>
        </a:fontRef>
        <a:srgbClr val="F9F9F9"/>
      </a:tcTxStyle>
      <a:tcStyle>
        <a:tcBdr>
          <a:left>
            <a:ln w="12700" cap="flat">
              <a:solidFill>
                <a:srgbClr val="F9F9F9"/>
              </a:solidFill>
              <a:prstDash val="solid"/>
              <a:round/>
            </a:ln>
          </a:left>
          <a:right>
            <a:ln w="12700" cap="flat">
              <a:solidFill>
                <a:srgbClr val="F9F9F9"/>
              </a:solidFill>
              <a:prstDash val="solid"/>
              <a:round/>
            </a:ln>
          </a:right>
          <a:top>
            <a:ln w="12700" cap="flat">
              <a:solidFill>
                <a:srgbClr val="F9F9F9"/>
              </a:solidFill>
              <a:prstDash val="solid"/>
              <a:round/>
            </a:ln>
          </a:top>
          <a:bottom>
            <a:ln w="38100" cap="flat">
              <a:solidFill>
                <a:srgbClr val="F9F9F9"/>
              </a:solidFill>
              <a:prstDash val="solid"/>
              <a:round/>
            </a:ln>
          </a:bottom>
          <a:insideH>
            <a:ln w="12700" cap="flat">
              <a:solidFill>
                <a:srgbClr val="F9F9F9"/>
              </a:solidFill>
              <a:prstDash val="solid"/>
              <a:round/>
            </a:ln>
          </a:insideH>
          <a:insideV>
            <a:ln w="12700" cap="flat">
              <a:solidFill>
                <a:srgbClr val="F9F9F9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9F9F9"/>
              </a:solidFill>
              <a:prstDash val="solid"/>
              <a:round/>
            </a:ln>
          </a:left>
          <a:right>
            <a:ln w="12700" cap="flat">
              <a:solidFill>
                <a:srgbClr val="F9F9F9"/>
              </a:solidFill>
              <a:prstDash val="solid"/>
              <a:round/>
            </a:ln>
          </a:right>
          <a:top>
            <a:ln w="12700" cap="flat">
              <a:solidFill>
                <a:srgbClr val="F9F9F9"/>
              </a:solidFill>
              <a:prstDash val="solid"/>
              <a:round/>
            </a:ln>
          </a:top>
          <a:bottom>
            <a:ln w="12700" cap="flat">
              <a:solidFill>
                <a:srgbClr val="F9F9F9"/>
              </a:solidFill>
              <a:prstDash val="solid"/>
              <a:round/>
            </a:ln>
          </a:bottom>
          <a:insideH>
            <a:ln w="12700" cap="flat">
              <a:solidFill>
                <a:srgbClr val="F9F9F9"/>
              </a:solidFill>
              <a:prstDash val="solid"/>
              <a:round/>
            </a:ln>
          </a:insideH>
          <a:insideV>
            <a:ln w="12700" cap="flat">
              <a:solidFill>
                <a:srgbClr val="F9F9F9"/>
              </a:solidFill>
              <a:prstDash val="solid"/>
              <a:round/>
            </a:ln>
          </a:insideV>
        </a:tcBdr>
        <a:fill>
          <a:solidFill>
            <a:srgbClr val="D6CCCA"/>
          </a:solidFill>
        </a:fill>
      </a:tcStyle>
    </a:wholeTbl>
    <a:band2H>
      <a:tcTxStyle/>
      <a:tcStyle>
        <a:tcBdr/>
        <a:fill>
          <a:solidFill>
            <a:srgbClr val="ECE7E6"/>
          </a:solidFill>
        </a:fill>
      </a:tcStyle>
    </a:band2H>
    <a:firstCol>
      <a:tcTxStyle b="on" i="off">
        <a:fontRef idx="major">
          <a:srgbClr val="F9F9F9"/>
        </a:fontRef>
        <a:srgbClr val="F9F9F9"/>
      </a:tcTxStyle>
      <a:tcStyle>
        <a:tcBdr>
          <a:left>
            <a:ln w="12700" cap="flat">
              <a:solidFill>
                <a:srgbClr val="F9F9F9"/>
              </a:solidFill>
              <a:prstDash val="solid"/>
              <a:round/>
            </a:ln>
          </a:left>
          <a:right>
            <a:ln w="12700" cap="flat">
              <a:solidFill>
                <a:srgbClr val="F9F9F9"/>
              </a:solidFill>
              <a:prstDash val="solid"/>
              <a:round/>
            </a:ln>
          </a:right>
          <a:top>
            <a:ln w="12700" cap="flat">
              <a:solidFill>
                <a:srgbClr val="F9F9F9"/>
              </a:solidFill>
              <a:prstDash val="solid"/>
              <a:round/>
            </a:ln>
          </a:top>
          <a:bottom>
            <a:ln w="12700" cap="flat">
              <a:solidFill>
                <a:srgbClr val="F9F9F9"/>
              </a:solidFill>
              <a:prstDash val="solid"/>
              <a:round/>
            </a:ln>
          </a:bottom>
          <a:insideH>
            <a:ln w="12700" cap="flat">
              <a:solidFill>
                <a:srgbClr val="F9F9F9"/>
              </a:solidFill>
              <a:prstDash val="solid"/>
              <a:round/>
            </a:ln>
          </a:insideH>
          <a:insideV>
            <a:ln w="12700" cap="flat">
              <a:solidFill>
                <a:srgbClr val="F9F9F9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9F9F9"/>
        </a:fontRef>
        <a:srgbClr val="F9F9F9"/>
      </a:tcTxStyle>
      <a:tcStyle>
        <a:tcBdr>
          <a:left>
            <a:ln w="12700" cap="flat">
              <a:solidFill>
                <a:srgbClr val="F9F9F9"/>
              </a:solidFill>
              <a:prstDash val="solid"/>
              <a:round/>
            </a:ln>
          </a:left>
          <a:right>
            <a:ln w="12700" cap="flat">
              <a:solidFill>
                <a:srgbClr val="F9F9F9"/>
              </a:solidFill>
              <a:prstDash val="solid"/>
              <a:round/>
            </a:ln>
          </a:right>
          <a:top>
            <a:ln w="38100" cap="flat">
              <a:solidFill>
                <a:srgbClr val="F9F9F9"/>
              </a:solidFill>
              <a:prstDash val="solid"/>
              <a:round/>
            </a:ln>
          </a:top>
          <a:bottom>
            <a:ln w="12700" cap="flat">
              <a:solidFill>
                <a:srgbClr val="F9F9F9"/>
              </a:solidFill>
              <a:prstDash val="solid"/>
              <a:round/>
            </a:ln>
          </a:bottom>
          <a:insideH>
            <a:ln w="12700" cap="flat">
              <a:solidFill>
                <a:srgbClr val="F9F9F9"/>
              </a:solidFill>
              <a:prstDash val="solid"/>
              <a:round/>
            </a:ln>
          </a:insideH>
          <a:insideV>
            <a:ln w="12700" cap="flat">
              <a:solidFill>
                <a:srgbClr val="F9F9F9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9F9F9"/>
        </a:fontRef>
        <a:srgbClr val="F9F9F9"/>
      </a:tcTxStyle>
      <a:tcStyle>
        <a:tcBdr>
          <a:left>
            <a:ln w="12700" cap="flat">
              <a:solidFill>
                <a:srgbClr val="F9F9F9"/>
              </a:solidFill>
              <a:prstDash val="solid"/>
              <a:round/>
            </a:ln>
          </a:left>
          <a:right>
            <a:ln w="12700" cap="flat">
              <a:solidFill>
                <a:srgbClr val="F9F9F9"/>
              </a:solidFill>
              <a:prstDash val="solid"/>
              <a:round/>
            </a:ln>
          </a:right>
          <a:top>
            <a:ln w="12700" cap="flat">
              <a:solidFill>
                <a:srgbClr val="F9F9F9"/>
              </a:solidFill>
              <a:prstDash val="solid"/>
              <a:round/>
            </a:ln>
          </a:top>
          <a:bottom>
            <a:ln w="38100" cap="flat">
              <a:solidFill>
                <a:srgbClr val="F9F9F9"/>
              </a:solidFill>
              <a:prstDash val="solid"/>
              <a:round/>
            </a:ln>
          </a:bottom>
          <a:insideH>
            <a:ln w="12700" cap="flat">
              <a:solidFill>
                <a:srgbClr val="F9F9F9"/>
              </a:solidFill>
              <a:prstDash val="solid"/>
              <a:round/>
            </a:ln>
          </a:insideH>
          <a:insideV>
            <a:ln w="12700" cap="flat">
              <a:solidFill>
                <a:srgbClr val="F9F9F9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9F9F9"/>
              </a:solidFill>
              <a:prstDash val="solid"/>
              <a:round/>
            </a:ln>
          </a:left>
          <a:right>
            <a:ln w="12700" cap="flat">
              <a:solidFill>
                <a:srgbClr val="F9F9F9"/>
              </a:solidFill>
              <a:prstDash val="solid"/>
              <a:round/>
            </a:ln>
          </a:right>
          <a:top>
            <a:ln w="12700" cap="flat">
              <a:solidFill>
                <a:srgbClr val="F9F9F9"/>
              </a:solidFill>
              <a:prstDash val="solid"/>
              <a:round/>
            </a:ln>
          </a:top>
          <a:bottom>
            <a:ln w="12700" cap="flat">
              <a:solidFill>
                <a:srgbClr val="F9F9F9"/>
              </a:solidFill>
              <a:prstDash val="solid"/>
              <a:round/>
            </a:ln>
          </a:bottom>
          <a:insideH>
            <a:ln w="12700" cap="flat">
              <a:solidFill>
                <a:srgbClr val="F9F9F9"/>
              </a:solidFill>
              <a:prstDash val="solid"/>
              <a:round/>
            </a:ln>
          </a:insideH>
          <a:insideV>
            <a:ln w="12700" cap="flat">
              <a:solidFill>
                <a:srgbClr val="F9F9F9"/>
              </a:solidFill>
              <a:prstDash val="solid"/>
              <a:round/>
            </a:ln>
          </a:insideV>
        </a:tcBdr>
        <a:fill>
          <a:solidFill>
            <a:srgbClr val="CBCBCB"/>
          </a:solidFill>
        </a:fill>
      </a:tcStyle>
    </a:wholeTbl>
    <a:band2H>
      <a:tcTxStyle/>
      <a:tcStyle>
        <a:tcBdr/>
        <a:fill>
          <a:solidFill>
            <a:srgbClr val="E7E7E7"/>
          </a:solidFill>
        </a:fill>
      </a:tcStyle>
    </a:band2H>
    <a:firstCol>
      <a:tcTxStyle b="on" i="off">
        <a:fontRef idx="major">
          <a:srgbClr val="F9F9F9"/>
        </a:fontRef>
        <a:srgbClr val="F9F9F9"/>
      </a:tcTxStyle>
      <a:tcStyle>
        <a:tcBdr>
          <a:left>
            <a:ln w="12700" cap="flat">
              <a:solidFill>
                <a:srgbClr val="F9F9F9"/>
              </a:solidFill>
              <a:prstDash val="solid"/>
              <a:round/>
            </a:ln>
          </a:left>
          <a:right>
            <a:ln w="12700" cap="flat">
              <a:solidFill>
                <a:srgbClr val="F9F9F9"/>
              </a:solidFill>
              <a:prstDash val="solid"/>
              <a:round/>
            </a:ln>
          </a:right>
          <a:top>
            <a:ln w="12700" cap="flat">
              <a:solidFill>
                <a:srgbClr val="F9F9F9"/>
              </a:solidFill>
              <a:prstDash val="solid"/>
              <a:round/>
            </a:ln>
          </a:top>
          <a:bottom>
            <a:ln w="12700" cap="flat">
              <a:solidFill>
                <a:srgbClr val="F9F9F9"/>
              </a:solidFill>
              <a:prstDash val="solid"/>
              <a:round/>
            </a:ln>
          </a:bottom>
          <a:insideH>
            <a:ln w="12700" cap="flat">
              <a:solidFill>
                <a:srgbClr val="F9F9F9"/>
              </a:solidFill>
              <a:prstDash val="solid"/>
              <a:round/>
            </a:ln>
          </a:insideH>
          <a:insideV>
            <a:ln w="12700" cap="flat">
              <a:solidFill>
                <a:srgbClr val="F9F9F9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9F9F9"/>
        </a:fontRef>
        <a:srgbClr val="F9F9F9"/>
      </a:tcTxStyle>
      <a:tcStyle>
        <a:tcBdr>
          <a:left>
            <a:ln w="12700" cap="flat">
              <a:solidFill>
                <a:srgbClr val="F9F9F9"/>
              </a:solidFill>
              <a:prstDash val="solid"/>
              <a:round/>
            </a:ln>
          </a:left>
          <a:right>
            <a:ln w="12700" cap="flat">
              <a:solidFill>
                <a:srgbClr val="F9F9F9"/>
              </a:solidFill>
              <a:prstDash val="solid"/>
              <a:round/>
            </a:ln>
          </a:right>
          <a:top>
            <a:ln w="38100" cap="flat">
              <a:solidFill>
                <a:srgbClr val="F9F9F9"/>
              </a:solidFill>
              <a:prstDash val="solid"/>
              <a:round/>
            </a:ln>
          </a:top>
          <a:bottom>
            <a:ln w="12700" cap="flat">
              <a:solidFill>
                <a:srgbClr val="F9F9F9"/>
              </a:solidFill>
              <a:prstDash val="solid"/>
              <a:round/>
            </a:ln>
          </a:bottom>
          <a:insideH>
            <a:ln w="12700" cap="flat">
              <a:solidFill>
                <a:srgbClr val="F9F9F9"/>
              </a:solidFill>
              <a:prstDash val="solid"/>
              <a:round/>
            </a:ln>
          </a:insideH>
          <a:insideV>
            <a:ln w="12700" cap="flat">
              <a:solidFill>
                <a:srgbClr val="F9F9F9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9F9F9"/>
        </a:fontRef>
        <a:srgbClr val="F9F9F9"/>
      </a:tcTxStyle>
      <a:tcStyle>
        <a:tcBdr>
          <a:left>
            <a:ln w="12700" cap="flat">
              <a:solidFill>
                <a:srgbClr val="F9F9F9"/>
              </a:solidFill>
              <a:prstDash val="solid"/>
              <a:round/>
            </a:ln>
          </a:left>
          <a:right>
            <a:ln w="12700" cap="flat">
              <a:solidFill>
                <a:srgbClr val="F9F9F9"/>
              </a:solidFill>
              <a:prstDash val="solid"/>
              <a:round/>
            </a:ln>
          </a:right>
          <a:top>
            <a:ln w="12700" cap="flat">
              <a:solidFill>
                <a:srgbClr val="F9F9F9"/>
              </a:solidFill>
              <a:prstDash val="solid"/>
              <a:round/>
            </a:ln>
          </a:top>
          <a:bottom>
            <a:ln w="38100" cap="flat">
              <a:solidFill>
                <a:srgbClr val="F9F9F9"/>
              </a:solidFill>
              <a:prstDash val="solid"/>
              <a:round/>
            </a:ln>
          </a:bottom>
          <a:insideH>
            <a:ln w="12700" cap="flat">
              <a:solidFill>
                <a:srgbClr val="F9F9F9"/>
              </a:solidFill>
              <a:prstDash val="solid"/>
              <a:round/>
            </a:ln>
          </a:insideH>
          <a:insideV>
            <a:ln w="12700" cap="flat">
              <a:solidFill>
                <a:srgbClr val="F9F9F9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9F9F9"/>
          </a:solidFill>
        </a:fill>
      </a:tcStyle>
    </a:band2H>
    <a:firstCol>
      <a:tcTxStyle b="on" i="off">
        <a:fontRef idx="major">
          <a:srgbClr val="F9F9F9"/>
        </a:fontRef>
        <a:srgbClr val="F9F9F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9F9F9"/>
          </a:solidFill>
        </a:fill>
      </a:tcStyle>
    </a:lastRow>
    <a:firstRow>
      <a:tcTxStyle b="on" i="off">
        <a:fontRef idx="major">
          <a:srgbClr val="F9F9F9"/>
        </a:fontRef>
        <a:srgbClr val="F9F9F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9F9F9"/>
              </a:solidFill>
              <a:prstDash val="solid"/>
              <a:round/>
            </a:ln>
          </a:left>
          <a:right>
            <a:ln w="12700" cap="flat">
              <a:solidFill>
                <a:srgbClr val="F9F9F9"/>
              </a:solidFill>
              <a:prstDash val="solid"/>
              <a:round/>
            </a:ln>
          </a:right>
          <a:top>
            <a:ln w="12700" cap="flat">
              <a:solidFill>
                <a:srgbClr val="F9F9F9"/>
              </a:solidFill>
              <a:prstDash val="solid"/>
              <a:round/>
            </a:ln>
          </a:top>
          <a:bottom>
            <a:ln w="12700" cap="flat">
              <a:solidFill>
                <a:srgbClr val="F9F9F9"/>
              </a:solidFill>
              <a:prstDash val="solid"/>
              <a:round/>
            </a:ln>
          </a:bottom>
          <a:insideH>
            <a:ln w="12700" cap="flat">
              <a:solidFill>
                <a:srgbClr val="F9F9F9"/>
              </a:solidFill>
              <a:prstDash val="solid"/>
              <a:round/>
            </a:ln>
          </a:insideH>
          <a:insideV>
            <a:ln w="12700" cap="flat">
              <a:solidFill>
                <a:srgbClr val="F9F9F9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9F9F9"/>
        </a:fontRef>
        <a:srgbClr val="F9F9F9"/>
      </a:tcTxStyle>
      <a:tcStyle>
        <a:tcBdr>
          <a:left>
            <a:ln w="12700" cap="flat">
              <a:solidFill>
                <a:srgbClr val="F9F9F9"/>
              </a:solidFill>
              <a:prstDash val="solid"/>
              <a:round/>
            </a:ln>
          </a:left>
          <a:right>
            <a:ln w="12700" cap="flat">
              <a:solidFill>
                <a:srgbClr val="F9F9F9"/>
              </a:solidFill>
              <a:prstDash val="solid"/>
              <a:round/>
            </a:ln>
          </a:right>
          <a:top>
            <a:ln w="12700" cap="flat">
              <a:solidFill>
                <a:srgbClr val="F9F9F9"/>
              </a:solidFill>
              <a:prstDash val="solid"/>
              <a:round/>
            </a:ln>
          </a:top>
          <a:bottom>
            <a:ln w="12700" cap="flat">
              <a:solidFill>
                <a:srgbClr val="F9F9F9"/>
              </a:solidFill>
              <a:prstDash val="solid"/>
              <a:round/>
            </a:ln>
          </a:bottom>
          <a:insideH>
            <a:ln w="12700" cap="flat">
              <a:solidFill>
                <a:srgbClr val="F9F9F9"/>
              </a:solidFill>
              <a:prstDash val="solid"/>
              <a:round/>
            </a:ln>
          </a:insideH>
          <a:insideV>
            <a:ln w="12700" cap="flat">
              <a:solidFill>
                <a:srgbClr val="F9F9F9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9F9F9"/>
        </a:fontRef>
        <a:srgbClr val="F9F9F9"/>
      </a:tcTxStyle>
      <a:tcStyle>
        <a:tcBdr>
          <a:left>
            <a:ln w="12700" cap="flat">
              <a:solidFill>
                <a:srgbClr val="F9F9F9"/>
              </a:solidFill>
              <a:prstDash val="solid"/>
              <a:round/>
            </a:ln>
          </a:left>
          <a:right>
            <a:ln w="12700" cap="flat">
              <a:solidFill>
                <a:srgbClr val="F9F9F9"/>
              </a:solidFill>
              <a:prstDash val="solid"/>
              <a:round/>
            </a:ln>
          </a:right>
          <a:top>
            <a:ln w="38100" cap="flat">
              <a:solidFill>
                <a:srgbClr val="F9F9F9"/>
              </a:solidFill>
              <a:prstDash val="solid"/>
              <a:round/>
            </a:ln>
          </a:top>
          <a:bottom>
            <a:ln w="12700" cap="flat">
              <a:solidFill>
                <a:srgbClr val="F9F9F9"/>
              </a:solidFill>
              <a:prstDash val="solid"/>
              <a:round/>
            </a:ln>
          </a:bottom>
          <a:insideH>
            <a:ln w="12700" cap="flat">
              <a:solidFill>
                <a:srgbClr val="F9F9F9"/>
              </a:solidFill>
              <a:prstDash val="solid"/>
              <a:round/>
            </a:ln>
          </a:insideH>
          <a:insideV>
            <a:ln w="12700" cap="flat">
              <a:solidFill>
                <a:srgbClr val="F9F9F9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9F9F9"/>
        </a:fontRef>
        <a:srgbClr val="F9F9F9"/>
      </a:tcTxStyle>
      <a:tcStyle>
        <a:tcBdr>
          <a:left>
            <a:ln w="12700" cap="flat">
              <a:solidFill>
                <a:srgbClr val="F9F9F9"/>
              </a:solidFill>
              <a:prstDash val="solid"/>
              <a:round/>
            </a:ln>
          </a:left>
          <a:right>
            <a:ln w="12700" cap="flat">
              <a:solidFill>
                <a:srgbClr val="F9F9F9"/>
              </a:solidFill>
              <a:prstDash val="solid"/>
              <a:round/>
            </a:ln>
          </a:right>
          <a:top>
            <a:ln w="12700" cap="flat">
              <a:solidFill>
                <a:srgbClr val="F9F9F9"/>
              </a:solidFill>
              <a:prstDash val="solid"/>
              <a:round/>
            </a:ln>
          </a:top>
          <a:bottom>
            <a:ln w="38100" cap="flat">
              <a:solidFill>
                <a:srgbClr val="F9F9F9"/>
              </a:solidFill>
              <a:prstDash val="solid"/>
              <a:round/>
            </a:ln>
          </a:bottom>
          <a:insideH>
            <a:ln w="12700" cap="flat">
              <a:solidFill>
                <a:srgbClr val="F9F9F9"/>
              </a:solidFill>
              <a:prstDash val="solid"/>
              <a:round/>
            </a:ln>
          </a:insideH>
          <a:insideV>
            <a:ln w="12700" cap="flat">
              <a:solidFill>
                <a:srgbClr val="F9F9F9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2" d="100"/>
          <a:sy n="52" d="100"/>
        </p:scale>
        <p:origin x="864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4" name="Shape 21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19089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/>
        </p:nvSpPr>
        <p:spPr>
          <a:xfrm>
            <a:off x="4318000" y="2971799"/>
            <a:ext cx="3556000" cy="235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感谢您下载包图网平台上提供的PPT作品，为了您和包图网以及原创作者的利益，请勿复制、传播、销售，否则将承担法律责任！包图网将对作品进行维权，按照传播下载次数进行十倍的索取赔偿！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pPr>
              <a:defRPr sz="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ibaotu.com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xfrm>
            <a:off x="8463986" y="6224244"/>
            <a:ext cx="273615" cy="2642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4318000" y="2971799"/>
            <a:ext cx="3556000" cy="235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感谢您下载包图网平台上提供的PPT作品，为了您和包图网以及原创作者的利益，请勿复制、传播、销售，否则将承担法律责任！包图网将对作品进行维权，按照传播下载次数进行十倍的索取赔偿！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pPr>
              <a:defRPr sz="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ibaotu.com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xfrm>
            <a:off x="8463986" y="6224244"/>
            <a:ext cx="273615" cy="2642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标题幻灯片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>
            <a:off x="4318000" y="2971799"/>
            <a:ext cx="3556000" cy="235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感谢您下载包图网平台上提供的PPT作品，为了您和包图网以及原创作者的利益，请勿复制、传播、销售，否则将承担法律责任！包图网将对作品进行维权，按照传播下载次数进行十倍的索取赔偿！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pPr>
              <a:defRPr sz="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ibaotu.com</a:t>
            </a:r>
          </a:p>
        </p:txBody>
      </p:sp>
      <p:sp>
        <p:nvSpPr>
          <p:cNvPr id="28" name="Shape 28"/>
          <p:cNvSpPr>
            <a:spLocks noGrp="1"/>
          </p:cNvSpPr>
          <p:nvPr>
            <p:ph type="sldNum" sz="quarter" idx="2"/>
          </p:nvPr>
        </p:nvSpPr>
        <p:spPr>
          <a:xfrm>
            <a:off x="8463986" y="6224244"/>
            <a:ext cx="273615" cy="2642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/>
        </p:nvSpPr>
        <p:spPr>
          <a:xfrm>
            <a:off x="4318000" y="2971799"/>
            <a:ext cx="3556000" cy="235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感谢您下载包图网平台上提供的PPT作品，为了您和包图网以及原创作者的利益，请勿复制、传播、销售，否则将承担法律责任！包图网将对作品进行维权，按照传播下载次数进行十倍的索取赔偿！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pPr>
              <a:defRPr sz="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ibaotu.com</a:t>
            </a:r>
          </a:p>
        </p:txBody>
      </p:sp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xfrm>
            <a:off x="8463986" y="6224244"/>
            <a:ext cx="273615" cy="2642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仅标题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/>
        </p:nvSpPr>
        <p:spPr>
          <a:xfrm>
            <a:off x="4318000" y="2971799"/>
            <a:ext cx="3556000" cy="235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感谢您下载包图网平台上提供的PPT作品，为了您和包图网以及原创作者的利益，请勿复制、传播、销售，否则将承担法律责任！包图网将对作品进行维权，按照传播下载次数进行十倍的索取赔偿！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pPr>
              <a:defRPr sz="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ibaotu.com</a:t>
            </a:r>
          </a:p>
        </p:txBody>
      </p:sp>
      <p:sp>
        <p:nvSpPr>
          <p:cNvPr id="44" name="Shape 44"/>
          <p:cNvSpPr>
            <a:spLocks noGrp="1"/>
          </p:cNvSpPr>
          <p:nvPr>
            <p:ph type="sldNum" sz="quarter" idx="2"/>
          </p:nvPr>
        </p:nvSpPr>
        <p:spPr>
          <a:xfrm>
            <a:off x="8463986" y="6224244"/>
            <a:ext cx="273615" cy="2642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with Footer &amp; Header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4318000" y="2971799"/>
            <a:ext cx="3556000" cy="235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感谢您下载包图网平台上提供的PPT作品，为了您和包图网以及原创作者的利益，请勿复制、传播、销售，否则将承担法律责任！包图网将对作品进行维权，按照传播下载次数进行十倍的索取赔偿！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pPr>
              <a:defRPr sz="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ibaotu.com</a:t>
            </a:r>
          </a:p>
        </p:txBody>
      </p:sp>
      <p:sp>
        <p:nvSpPr>
          <p:cNvPr id="52" name="Shape 52"/>
          <p:cNvSpPr>
            <a:spLocks noGrp="1"/>
          </p:cNvSpPr>
          <p:nvPr>
            <p:ph type="sldNum" sz="quarter" idx="2"/>
          </p:nvPr>
        </p:nvSpPr>
        <p:spPr>
          <a:xfrm>
            <a:off x="8463986" y="6224244"/>
            <a:ext cx="273615" cy="2642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ockup 13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/>
        </p:nvSpPr>
        <p:spPr>
          <a:xfrm>
            <a:off x="4318000" y="2971799"/>
            <a:ext cx="3556000" cy="235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感谢您下载包图网平台上提供的PPT作品，为了您和包图网以及原创作者的利益，请勿复制、传播、销售，否则将承担法律责任！包图网将对作品进行维权，按照传播下载次数进行十倍的索取赔偿！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pPr>
              <a:defRPr sz="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ibaotu.com</a:t>
            </a:r>
          </a:p>
        </p:txBody>
      </p:sp>
      <p:sp>
        <p:nvSpPr>
          <p:cNvPr id="60" name="Shape 60"/>
          <p:cNvSpPr>
            <a:spLocks noGrp="1"/>
          </p:cNvSpPr>
          <p:nvPr>
            <p:ph type="sldNum" sz="quarter" idx="2"/>
          </p:nvPr>
        </p:nvSpPr>
        <p:spPr>
          <a:xfrm>
            <a:off x="8463986" y="6224244"/>
            <a:ext cx="273615" cy="2642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ockup 14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/>
        </p:nvSpPr>
        <p:spPr>
          <a:xfrm>
            <a:off x="4318000" y="2971799"/>
            <a:ext cx="3556000" cy="235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感谢您下载包图网平台上提供的PPT作品，为了您和包图网以及原创作者的利益，请勿复制、传播、销售，否则将承担法律责任！包图网将对作品进行维权，按照传播下载次数进行十倍的索取赔偿！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pPr>
              <a:defRPr sz="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ibaotu.com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xfrm>
            <a:off x="8463986" y="6224244"/>
            <a:ext cx="273615" cy="2642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ockup 18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4318000" y="2971799"/>
            <a:ext cx="3556000" cy="235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感谢您下载包图网平台上提供的PPT作品，为了您和包图网以及原创作者的利益，请勿复制、传播、销售，否则将承担法律责任！包图网将对作品进行维权，按照传播下载次数进行十倍的索取赔偿！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pPr>
              <a:defRPr sz="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ibaotu.com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xfrm>
            <a:off x="8463986" y="6224244"/>
            <a:ext cx="273615" cy="2642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自定义版式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/>
        </p:nvSpPr>
        <p:spPr>
          <a:xfrm>
            <a:off x="4318000" y="2971799"/>
            <a:ext cx="3556000" cy="235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感谢您下载包图网平台上提供的PPT作品，为了您和包图网以及原创作者的利益，请勿复制、传播、销售，否则将承担法律责任！包图网将对作品进行维权，按照传播下载次数进行十倍的索取赔偿！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pPr>
              <a:defRPr sz="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ibaotu.com</a:t>
            </a:r>
          </a:p>
        </p:txBody>
      </p:sp>
      <p:sp>
        <p:nvSpPr>
          <p:cNvPr id="84" name="Shape 84"/>
          <p:cNvSpPr>
            <a:spLocks noGrp="1"/>
          </p:cNvSpPr>
          <p:nvPr>
            <p:ph type="pic" sz="half" idx="13"/>
          </p:nvPr>
        </p:nvSpPr>
        <p:spPr>
          <a:xfrm>
            <a:off x="874712" y="1800665"/>
            <a:ext cx="4628271" cy="398115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xfrm>
            <a:off x="8463986" y="6224244"/>
            <a:ext cx="273615" cy="2642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自定义版式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/>
        </p:nvSpPr>
        <p:spPr>
          <a:xfrm>
            <a:off x="4318000" y="2971799"/>
            <a:ext cx="3556000" cy="235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感谢您下载包图网平台上提供的PPT作品，为了您和包图网以及原创作者的利益，请勿复制、传播、销售，否则将承担法律责任！包图网将对作品进行维权，按照传播下载次数进行十倍的索取赔偿！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pPr>
              <a:defRPr sz="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ibaotu.com</a:t>
            </a:r>
          </a:p>
        </p:txBody>
      </p:sp>
      <p:sp>
        <p:nvSpPr>
          <p:cNvPr id="93" name="Shape 93"/>
          <p:cNvSpPr>
            <a:spLocks noGrp="1"/>
          </p:cNvSpPr>
          <p:nvPr>
            <p:ph type="pic" sz="quarter" idx="13"/>
          </p:nvPr>
        </p:nvSpPr>
        <p:spPr>
          <a:xfrm>
            <a:off x="1900894" y="1883654"/>
            <a:ext cx="2480607" cy="213845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4" name="Shape 94"/>
          <p:cNvSpPr>
            <a:spLocks noGrp="1"/>
          </p:cNvSpPr>
          <p:nvPr>
            <p:ph type="pic" sz="quarter" idx="14"/>
          </p:nvPr>
        </p:nvSpPr>
        <p:spPr>
          <a:xfrm>
            <a:off x="4858406" y="1883654"/>
            <a:ext cx="2480610" cy="213845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pic" sz="quarter" idx="15"/>
          </p:nvPr>
        </p:nvSpPr>
        <p:spPr>
          <a:xfrm>
            <a:off x="7815919" y="1883654"/>
            <a:ext cx="2480607" cy="213845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6" name="Shape 96"/>
          <p:cNvSpPr>
            <a:spLocks noGrp="1"/>
          </p:cNvSpPr>
          <p:nvPr>
            <p:ph type="sldNum" sz="quarter" idx="2"/>
          </p:nvPr>
        </p:nvSpPr>
        <p:spPr>
          <a:xfrm>
            <a:off x="8463986" y="6224244"/>
            <a:ext cx="273615" cy="2642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3_自定义版式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/>
        </p:nvSpPr>
        <p:spPr>
          <a:xfrm>
            <a:off x="4318000" y="2971799"/>
            <a:ext cx="3556000" cy="235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感谢您下载包图网平台上提供的PPT作品，为了您和包图网以及原创作者的利益，请勿复制、传播、销售，否则将承担法律责任！包图网将对作品进行维权，按照传播下载次数进行十倍的索取赔偿！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pPr>
              <a:defRPr sz="6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ibaotu.com</a:t>
            </a:r>
          </a:p>
        </p:txBody>
      </p:sp>
      <p:sp>
        <p:nvSpPr>
          <p:cNvPr id="104" name="Shape 104"/>
          <p:cNvSpPr>
            <a:spLocks noGrp="1"/>
          </p:cNvSpPr>
          <p:nvPr>
            <p:ph type="pic" sz="quarter" idx="13"/>
          </p:nvPr>
        </p:nvSpPr>
        <p:spPr>
          <a:xfrm>
            <a:off x="2023915" y="2702242"/>
            <a:ext cx="1538519" cy="153851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5" name="Shape 105"/>
          <p:cNvSpPr>
            <a:spLocks noGrp="1"/>
          </p:cNvSpPr>
          <p:nvPr>
            <p:ph type="pic" sz="quarter" idx="14"/>
          </p:nvPr>
        </p:nvSpPr>
        <p:spPr>
          <a:xfrm>
            <a:off x="4222620" y="3299123"/>
            <a:ext cx="1538518" cy="153851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6" name="Shape 106"/>
          <p:cNvSpPr>
            <a:spLocks noGrp="1"/>
          </p:cNvSpPr>
          <p:nvPr>
            <p:ph type="pic" sz="quarter" idx="15"/>
          </p:nvPr>
        </p:nvSpPr>
        <p:spPr>
          <a:xfrm>
            <a:off x="6412388" y="2702242"/>
            <a:ext cx="1538518" cy="153851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7" name="Shape 107"/>
          <p:cNvSpPr>
            <a:spLocks noGrp="1"/>
          </p:cNvSpPr>
          <p:nvPr>
            <p:ph type="pic" sz="quarter" idx="16"/>
          </p:nvPr>
        </p:nvSpPr>
        <p:spPr>
          <a:xfrm>
            <a:off x="8642477" y="3299123"/>
            <a:ext cx="1538518" cy="153851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8" name="Shape 108"/>
          <p:cNvSpPr>
            <a:spLocks noGrp="1"/>
          </p:cNvSpPr>
          <p:nvPr>
            <p:ph type="sldNum" sz="quarter" idx="2"/>
          </p:nvPr>
        </p:nvSpPr>
        <p:spPr>
          <a:xfrm>
            <a:off x="8463986" y="6224244"/>
            <a:ext cx="273615" cy="2642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大標題文字</a:t>
            </a:r>
          </a:p>
        </p:txBody>
      </p:sp>
      <p:sp>
        <p:nvSpPr>
          <p:cNvPr id="116" name="Shape 116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228600" algn="ctr">
              <a:buClrTx/>
              <a:buSzTx/>
              <a:buFontTx/>
              <a:buNone/>
              <a:defRPr sz="2400"/>
            </a:lvl1pPr>
            <a:lvl2pPr indent="-381000" algn="ctr">
              <a:buClrTx/>
              <a:buSzPts val="2400"/>
              <a:buFontTx/>
              <a:defRPr sz="2400"/>
            </a:lvl2pPr>
            <a:lvl3pPr indent="-381000" algn="ctr">
              <a:buClrTx/>
              <a:buSzPts val="2400"/>
              <a:buFontTx/>
              <a:defRPr sz="2400"/>
            </a:lvl3pPr>
            <a:lvl4pPr indent="-381000" algn="ctr">
              <a:buClrTx/>
              <a:buSzPts val="2400"/>
              <a:buFontTx/>
              <a:defRPr sz="2400"/>
            </a:lvl4pPr>
            <a:lvl5pPr indent="-381000" algn="ctr">
              <a:buClrTx/>
              <a:buSzPts val="2400"/>
              <a:buFontTx/>
              <a:defRPr sz="24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17" name="Shape 11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125" name="Shape 12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26" name="Shape 12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大標題文字</a:t>
            </a:r>
          </a:p>
        </p:txBody>
      </p:sp>
      <p:sp>
        <p:nvSpPr>
          <p:cNvPr id="134" name="Shape 134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228600">
              <a:buClrTx/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indent="-381000">
              <a:buClrTx/>
              <a:buSzPts val="2400"/>
              <a:buFontTx/>
              <a:defRPr sz="2400">
                <a:solidFill>
                  <a:srgbClr val="888888"/>
                </a:solidFill>
              </a:defRPr>
            </a:lvl2pPr>
            <a:lvl3pPr indent="-381000">
              <a:buClrTx/>
              <a:buSzPts val="2400"/>
              <a:buFontTx/>
              <a:defRPr sz="2400">
                <a:solidFill>
                  <a:srgbClr val="888888"/>
                </a:solidFill>
              </a:defRPr>
            </a:lvl3pPr>
            <a:lvl4pPr indent="-381000">
              <a:buClrTx/>
              <a:buSzPts val="2400"/>
              <a:buFontTx/>
              <a:defRPr sz="2400">
                <a:solidFill>
                  <a:srgbClr val="888888"/>
                </a:solidFill>
              </a:defRPr>
            </a:lvl4pPr>
            <a:lvl5pPr indent="-381000">
              <a:buClrTx/>
              <a:buSzPts val="2400"/>
              <a:buFontTx/>
              <a:defRPr sz="2400">
                <a:solidFill>
                  <a:srgbClr val="888888"/>
                </a:solidFill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5" name="Shape 13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143" name="Shape 143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44" name="Shape 14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152" name="Shape 152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90" cy="823916"/>
          </a:xfrm>
          <a:prstGeom prst="rect">
            <a:avLst/>
          </a:prstGeom>
        </p:spPr>
        <p:txBody>
          <a:bodyPr anchor="b"/>
          <a:lstStyle>
            <a:lvl1pPr marL="0" indent="228600">
              <a:buClrTx/>
              <a:buSzTx/>
              <a:buFontTx/>
              <a:buNone/>
              <a:defRPr sz="2400" b="1"/>
            </a:lvl1pPr>
            <a:lvl2pPr indent="-381000">
              <a:buClrTx/>
              <a:buSzPts val="2400"/>
              <a:buFontTx/>
              <a:defRPr sz="2400" b="1"/>
            </a:lvl2pPr>
            <a:lvl3pPr indent="-381000">
              <a:buClrTx/>
              <a:buSzPts val="2400"/>
              <a:buFontTx/>
              <a:defRPr sz="2400" b="1"/>
            </a:lvl3pPr>
            <a:lvl4pPr indent="-381000">
              <a:buClrTx/>
              <a:buSzPts val="2400"/>
              <a:buFontTx/>
              <a:defRPr sz="2400" b="1"/>
            </a:lvl4pPr>
            <a:lvl5pPr indent="-381000">
              <a:buClrTx/>
              <a:buSzPts val="2400"/>
              <a:buFontTx/>
              <a:defRPr sz="2400" b="1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53" name="Shape 153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lIns="45718" tIns="45718" rIns="45718" bIns="45718" anchor="b"/>
          <a:lstStyle/>
          <a:p>
            <a:pPr indent="-406400"/>
            <a:endParaRPr/>
          </a:p>
        </p:txBody>
      </p:sp>
      <p:sp>
        <p:nvSpPr>
          <p:cNvPr id="154" name="Shape 15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162" name="Shape 16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大標題文字</a:t>
            </a:r>
          </a:p>
        </p:txBody>
      </p:sp>
      <p:sp>
        <p:nvSpPr>
          <p:cNvPr id="177" name="Shape 177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4" cy="4873625"/>
          </a:xfrm>
          <a:prstGeom prst="rect">
            <a:avLst/>
          </a:prstGeom>
        </p:spPr>
        <p:txBody>
          <a:bodyPr/>
          <a:lstStyle>
            <a:lvl1pPr indent="-431800">
              <a:buSzPts val="3200"/>
              <a:defRPr sz="3200"/>
            </a:lvl1pPr>
            <a:lvl2pPr indent="-431800">
              <a:buSzPts val="3200"/>
              <a:defRPr sz="3200"/>
            </a:lvl2pPr>
            <a:lvl3pPr indent="-431800">
              <a:buSzPts val="3200"/>
              <a:defRPr sz="3200"/>
            </a:lvl3pPr>
            <a:lvl4pPr indent="-431800">
              <a:buSzPts val="3200"/>
              <a:defRPr sz="3200"/>
            </a:lvl4pPr>
            <a:lvl5pPr indent="-431800">
              <a:buSzPts val="3200"/>
              <a:defRPr sz="32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78" name="Shape 178"/>
          <p:cNvSpPr>
            <a:spLocks noGrp="1"/>
          </p:cNvSpPr>
          <p:nvPr>
            <p:ph type="body" sz="quarter" idx="13"/>
          </p:nvPr>
        </p:nvSpPr>
        <p:spPr>
          <a:xfrm>
            <a:off x="839786" y="2057400"/>
            <a:ext cx="3932241" cy="3811588"/>
          </a:xfrm>
          <a:prstGeom prst="rect">
            <a:avLst/>
          </a:prstGeom>
        </p:spPr>
        <p:txBody>
          <a:bodyPr lIns="45718" tIns="45718" rIns="45718" bIns="45718"/>
          <a:lstStyle/>
          <a:p>
            <a:pPr indent="-406400"/>
            <a:endParaRPr/>
          </a:p>
        </p:txBody>
      </p:sp>
      <p:sp>
        <p:nvSpPr>
          <p:cNvPr id="179" name="Shape 17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大標題文字</a:t>
            </a:r>
          </a:p>
        </p:txBody>
      </p:sp>
      <p:sp>
        <p:nvSpPr>
          <p:cNvPr id="187" name="Shape 187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4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88" name="Shape 188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228600">
              <a:buClrTx/>
              <a:buSzTx/>
              <a:buFontTx/>
              <a:buNone/>
              <a:defRPr sz="1600"/>
            </a:lvl1pPr>
            <a:lvl2pPr indent="-330200">
              <a:buClrTx/>
              <a:buSzPts val="1600"/>
              <a:buFontTx/>
              <a:defRPr sz="1600"/>
            </a:lvl2pPr>
            <a:lvl3pPr indent="-330200">
              <a:buClrTx/>
              <a:buSzPts val="1600"/>
              <a:buFontTx/>
              <a:defRPr sz="1600"/>
            </a:lvl3pPr>
            <a:lvl4pPr indent="-330200">
              <a:buClrTx/>
              <a:buSzPts val="1600"/>
              <a:buFontTx/>
              <a:defRPr sz="1600"/>
            </a:lvl4pPr>
            <a:lvl5pPr indent="-330200">
              <a:buClrTx/>
              <a:buSzPts val="1600"/>
              <a:buFontTx/>
              <a:defRPr sz="16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89" name="Shape 18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197" name="Shape 19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98" name="Shape 19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206" name="Shape 206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07" name="Shape 20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699" tIns="45699" rIns="45699" bIns="45699" anchor="ctr">
            <a:normAutofit/>
          </a:bodyPr>
          <a:lstStyle/>
          <a:p>
            <a:r>
              <a:t>大標題文字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699" tIns="45699" rIns="45699" bIns="45699">
            <a:normAutofit/>
          </a:bodyPr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095219" y="6404313"/>
            <a:ext cx="258583" cy="269199"/>
          </a:xfrm>
          <a:prstGeom prst="rect">
            <a:avLst/>
          </a:prstGeom>
          <a:ln w="12700">
            <a:miter lim="400000"/>
          </a:ln>
        </p:spPr>
        <p:txBody>
          <a:bodyPr wrap="none" lIns="45699" tIns="45699" rIns="45699" bIns="45699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457200" marR="0" indent="-3429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914400" marR="0" indent="-3429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371600" marR="0" indent="-3429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828800" marR="0" indent="-3429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286000" marR="0" indent="-3429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743200" marR="0" indent="-406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200400" marR="0" indent="-406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657600" marR="0" indent="-406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114800" marR="0" indent="-406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image1.jpeg"/>
          <p:cNvPicPr>
            <a:picLocks noChangeAspect="1"/>
          </p:cNvPicPr>
          <p:nvPr/>
        </p:nvPicPr>
        <p:blipFill>
          <a:blip r:embed="rId2">
            <a:extLst/>
          </a:blip>
          <a:srcRect r="70202" b="820"/>
          <a:stretch>
            <a:fillRect/>
          </a:stretch>
        </p:blipFill>
        <p:spPr>
          <a:xfrm>
            <a:off x="6715772" y="-714185"/>
            <a:ext cx="5917827" cy="84636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image1.jpeg"/>
          <p:cNvPicPr>
            <a:picLocks noChangeAspect="1"/>
          </p:cNvPicPr>
          <p:nvPr/>
        </p:nvPicPr>
        <p:blipFill>
          <a:blip r:embed="rId2">
            <a:extLst/>
          </a:blip>
          <a:srcRect r="70202" b="820"/>
          <a:stretch>
            <a:fillRect/>
          </a:stretch>
        </p:blipFill>
        <p:spPr>
          <a:xfrm>
            <a:off x="4532255" y="-802707"/>
            <a:ext cx="5917825" cy="84636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image1.jpeg"/>
          <p:cNvPicPr>
            <a:picLocks noChangeAspect="1"/>
          </p:cNvPicPr>
          <p:nvPr/>
        </p:nvPicPr>
        <p:blipFill>
          <a:blip r:embed="rId2">
            <a:extLst/>
          </a:blip>
          <a:srcRect r="70202" b="822"/>
          <a:stretch>
            <a:fillRect/>
          </a:stretch>
        </p:blipFill>
        <p:spPr>
          <a:xfrm>
            <a:off x="-1279810" y="-714184"/>
            <a:ext cx="5917826" cy="84636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image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74958" y="1557639"/>
            <a:ext cx="8710372" cy="6243886"/>
          </a:xfrm>
          <a:prstGeom prst="rect">
            <a:avLst/>
          </a:prstGeom>
          <a:ln w="12700">
            <a:miter lim="400000"/>
          </a:ln>
        </p:spPr>
      </p:pic>
      <p:sp>
        <p:nvSpPr>
          <p:cNvPr id="220" name="Shape 220"/>
          <p:cNvSpPr/>
          <p:nvPr/>
        </p:nvSpPr>
        <p:spPr>
          <a:xfrm>
            <a:off x="1176336" y="1066800"/>
            <a:ext cx="1223964" cy="1076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665" y="0"/>
                </a:moveTo>
                <a:lnTo>
                  <a:pt x="21600" y="13476"/>
                </a:lnTo>
                <a:lnTo>
                  <a:pt x="9833" y="21600"/>
                </a:lnTo>
                <a:lnTo>
                  <a:pt x="0" y="10227"/>
                </a:lnTo>
                <a:lnTo>
                  <a:pt x="9665" y="0"/>
                </a:lnTo>
                <a:close/>
              </a:path>
            </a:pathLst>
          </a:custGeom>
          <a:gradFill>
            <a:gsLst>
              <a:gs pos="0">
                <a:srgbClr val="404040">
                  <a:alpha val="23921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6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21" name="Shape 221"/>
          <p:cNvSpPr/>
          <p:nvPr/>
        </p:nvSpPr>
        <p:spPr>
          <a:xfrm rot="12270264" flipH="1">
            <a:off x="996116" y="900636"/>
            <a:ext cx="763283" cy="7510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grpSp>
        <p:nvGrpSpPr>
          <p:cNvPr id="225" name="Group 225"/>
          <p:cNvGrpSpPr/>
          <p:nvPr/>
        </p:nvGrpSpPr>
        <p:grpSpPr>
          <a:xfrm>
            <a:off x="614942" y="6370315"/>
            <a:ext cx="259777" cy="141613"/>
            <a:chOff x="0" y="0"/>
            <a:chExt cx="259776" cy="141612"/>
          </a:xfrm>
        </p:grpSpPr>
        <p:sp>
          <p:nvSpPr>
            <p:cNvPr id="222" name="Shape 222"/>
            <p:cNvSpPr/>
            <p:nvPr/>
          </p:nvSpPr>
          <p:spPr>
            <a:xfrm>
              <a:off x="-1" y="-1"/>
              <a:ext cx="259777" cy="2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23" name="Shape 223"/>
            <p:cNvSpPr/>
            <p:nvPr/>
          </p:nvSpPr>
          <p:spPr>
            <a:xfrm>
              <a:off x="-1" y="70806"/>
              <a:ext cx="259777" cy="2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24" name="Shape 224"/>
            <p:cNvSpPr/>
            <p:nvPr/>
          </p:nvSpPr>
          <p:spPr>
            <a:xfrm>
              <a:off x="-1" y="141611"/>
              <a:ext cx="259777" cy="2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228" name="Group 228"/>
          <p:cNvGrpSpPr/>
          <p:nvPr/>
        </p:nvGrpSpPr>
        <p:grpSpPr>
          <a:xfrm>
            <a:off x="6551027" y="5252834"/>
            <a:ext cx="1682610" cy="1615925"/>
            <a:chOff x="13" y="-6"/>
            <a:chExt cx="1682608" cy="1615924"/>
          </a:xfrm>
        </p:grpSpPr>
        <p:sp>
          <p:nvSpPr>
            <p:cNvPr id="226" name="Shape 226"/>
            <p:cNvSpPr/>
            <p:nvPr/>
          </p:nvSpPr>
          <p:spPr>
            <a:xfrm>
              <a:off x="320540" y="220502"/>
              <a:ext cx="1362082" cy="1395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468"/>
                  </a:moveTo>
                  <a:lnTo>
                    <a:pt x="10876" y="21600"/>
                  </a:lnTo>
                  <a:lnTo>
                    <a:pt x="0" y="10763"/>
                  </a:lnTo>
                  <a:lnTo>
                    <a:pt x="10951" y="0"/>
                  </a:lnTo>
                  <a:lnTo>
                    <a:pt x="21600" y="1046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04040">
                    <a:alpha val="63921"/>
                  </a:srgbClr>
                </a:gs>
                <a:gs pos="61000">
                  <a:srgbClr val="F2F2F2">
                    <a:alpha val="33725"/>
                  </a:srgbClr>
                </a:gs>
                <a:gs pos="100000">
                  <a:srgbClr val="F2F2F2">
                    <a:alpha val="0"/>
                  </a:srgbClr>
                </a:gs>
              </a:gsLst>
              <a:lin ang="30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7" name="Shape 227"/>
            <p:cNvSpPr/>
            <p:nvPr/>
          </p:nvSpPr>
          <p:spPr>
            <a:xfrm rot="10002226" flipH="1">
              <a:off x="99176" y="101199"/>
              <a:ext cx="994127" cy="978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1" h="21561" extrusionOk="0">
                  <a:moveTo>
                    <a:pt x="10213" y="0"/>
                  </a:moveTo>
                  <a:cubicBezTo>
                    <a:pt x="7860" y="-39"/>
                    <a:pt x="4593" y="2808"/>
                    <a:pt x="2291" y="7138"/>
                  </a:cubicBezTo>
                  <a:cubicBezTo>
                    <a:pt x="330" y="10826"/>
                    <a:pt x="-397" y="14585"/>
                    <a:pt x="207" y="16917"/>
                  </a:cubicBezTo>
                  <a:lnTo>
                    <a:pt x="220" y="16961"/>
                  </a:lnTo>
                  <a:lnTo>
                    <a:pt x="228" y="17013"/>
                  </a:lnTo>
                  <a:cubicBezTo>
                    <a:pt x="750" y="19568"/>
                    <a:pt x="5091" y="21561"/>
                    <a:pt x="10369" y="21561"/>
                  </a:cubicBezTo>
                  <a:cubicBezTo>
                    <a:pt x="15470" y="21561"/>
                    <a:pt x="19697" y="19698"/>
                    <a:pt x="20444" y="17267"/>
                  </a:cubicBezTo>
                  <a:lnTo>
                    <a:pt x="20483" y="17117"/>
                  </a:lnTo>
                  <a:lnTo>
                    <a:pt x="20502" y="17060"/>
                  </a:lnTo>
                  <a:cubicBezTo>
                    <a:pt x="21203" y="14742"/>
                    <a:pt x="20415" y="10834"/>
                    <a:pt x="18285" y="7036"/>
                  </a:cubicBezTo>
                  <a:cubicBezTo>
                    <a:pt x="16244" y="3397"/>
                    <a:pt x="13526" y="850"/>
                    <a:pt x="11312" y="235"/>
                  </a:cubicBezTo>
                  <a:lnTo>
                    <a:pt x="11155" y="197"/>
                  </a:lnTo>
                  <a:lnTo>
                    <a:pt x="11135" y="187"/>
                  </a:lnTo>
                  <a:cubicBezTo>
                    <a:pt x="10849" y="66"/>
                    <a:pt x="10539" y="5"/>
                    <a:pt x="10213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229" name="Shape 229"/>
          <p:cNvSpPr/>
          <p:nvPr/>
        </p:nvSpPr>
        <p:spPr>
          <a:xfrm>
            <a:off x="1026106" y="2341815"/>
            <a:ext cx="5775921" cy="45968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38" y="0"/>
                </a:moveTo>
                <a:lnTo>
                  <a:pt x="20673" y="10680"/>
                </a:lnTo>
                <a:lnTo>
                  <a:pt x="21600" y="18107"/>
                </a:lnTo>
                <a:lnTo>
                  <a:pt x="11663" y="21372"/>
                </a:lnTo>
                <a:lnTo>
                  <a:pt x="5464" y="21600"/>
                </a:lnTo>
                <a:lnTo>
                  <a:pt x="0" y="14735"/>
                </a:lnTo>
                <a:lnTo>
                  <a:pt x="12238" y="0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30" name="Shape 230"/>
          <p:cNvSpPr/>
          <p:nvPr/>
        </p:nvSpPr>
        <p:spPr>
          <a:xfrm rot="12778739">
            <a:off x="102060" y="1467239"/>
            <a:ext cx="5071703" cy="4668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31" name="Shape 231"/>
          <p:cNvSpPr/>
          <p:nvPr/>
        </p:nvSpPr>
        <p:spPr>
          <a:xfrm>
            <a:off x="1069206" y="2213241"/>
            <a:ext cx="5917808" cy="2466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4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理律盃</a:t>
            </a:r>
          </a:p>
          <a:p>
            <a:pPr>
              <a:defRPr sz="4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公民行動方案 </a:t>
            </a:r>
          </a:p>
          <a:p>
            <a:pPr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  <a:p>
            <a:pPr>
              <a:defRPr sz="3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編號：2015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" grpId="1" animBg="1" advAuto="0"/>
      <p:bldP spid="225" grpId="2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Group 255"/>
          <p:cNvGrpSpPr/>
          <p:nvPr/>
        </p:nvGrpSpPr>
        <p:grpSpPr>
          <a:xfrm>
            <a:off x="254845" y="204111"/>
            <a:ext cx="10065922" cy="6449554"/>
            <a:chOff x="-71" y="-123"/>
            <a:chExt cx="10065920" cy="6449552"/>
          </a:xfrm>
        </p:grpSpPr>
        <p:sp>
          <p:nvSpPr>
            <p:cNvPr id="233" name="Shape 233"/>
            <p:cNvSpPr/>
            <p:nvPr/>
          </p:nvSpPr>
          <p:spPr>
            <a:xfrm>
              <a:off x="6267012" y="1490920"/>
              <a:ext cx="994089" cy="973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00" y="0"/>
                  </a:moveTo>
                  <a:lnTo>
                    <a:pt x="21600" y="11137"/>
                  </a:lnTo>
                  <a:lnTo>
                    <a:pt x="13000" y="21600"/>
                  </a:lnTo>
                  <a:lnTo>
                    <a:pt x="0" y="1046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04040">
                    <a:alpha val="7842"/>
                  </a:srgbClr>
                </a:gs>
                <a:gs pos="61000">
                  <a:srgbClr val="F2F2F2">
                    <a:alpha val="33725"/>
                  </a:srgbClr>
                </a:gs>
                <a:gs pos="100000">
                  <a:srgbClr val="F2F2F2">
                    <a:alpha val="0"/>
                  </a:srgbClr>
                </a:gs>
              </a:gsLst>
              <a:lin ang="36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4" name="Shape 234"/>
            <p:cNvSpPr/>
            <p:nvPr/>
          </p:nvSpPr>
          <p:spPr>
            <a:xfrm>
              <a:off x="6196681" y="1454644"/>
              <a:ext cx="581151" cy="5811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5" name="Shape 235"/>
            <p:cNvSpPr/>
            <p:nvPr/>
          </p:nvSpPr>
          <p:spPr>
            <a:xfrm>
              <a:off x="6901835" y="1455408"/>
              <a:ext cx="2390141" cy="6248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3000"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t>確認公共政策</a:t>
              </a:r>
            </a:p>
          </p:txBody>
        </p:sp>
        <p:sp>
          <p:nvSpPr>
            <p:cNvPr id="236" name="Shape 236"/>
            <p:cNvSpPr/>
            <p:nvPr/>
          </p:nvSpPr>
          <p:spPr>
            <a:xfrm>
              <a:off x="6267012" y="2547750"/>
              <a:ext cx="994089" cy="973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00" y="0"/>
                  </a:moveTo>
                  <a:lnTo>
                    <a:pt x="21600" y="11137"/>
                  </a:lnTo>
                  <a:lnTo>
                    <a:pt x="13000" y="21600"/>
                  </a:lnTo>
                  <a:lnTo>
                    <a:pt x="0" y="1046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04040">
                    <a:alpha val="7842"/>
                  </a:srgbClr>
                </a:gs>
                <a:gs pos="61000">
                  <a:srgbClr val="F2F2F2">
                    <a:alpha val="33725"/>
                  </a:srgbClr>
                </a:gs>
                <a:gs pos="100000">
                  <a:srgbClr val="F2F2F2">
                    <a:alpha val="0"/>
                  </a:srgbClr>
                </a:gs>
              </a:gsLst>
              <a:lin ang="36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7" name="Shape 237"/>
            <p:cNvSpPr/>
            <p:nvPr/>
          </p:nvSpPr>
          <p:spPr>
            <a:xfrm>
              <a:off x="6196681" y="2509744"/>
              <a:ext cx="581151" cy="5811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8" name="Shape 238"/>
            <p:cNvSpPr/>
            <p:nvPr/>
          </p:nvSpPr>
          <p:spPr>
            <a:xfrm>
              <a:off x="6913709" y="2483000"/>
              <a:ext cx="3152141" cy="6248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3000"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t>研究各項可行方案</a:t>
              </a:r>
            </a:p>
          </p:txBody>
        </p:sp>
        <p:sp>
          <p:nvSpPr>
            <p:cNvPr id="239" name="Shape 239"/>
            <p:cNvSpPr/>
            <p:nvPr/>
          </p:nvSpPr>
          <p:spPr>
            <a:xfrm>
              <a:off x="6267012" y="3608699"/>
              <a:ext cx="994089" cy="973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00" y="0"/>
                  </a:moveTo>
                  <a:lnTo>
                    <a:pt x="21600" y="11137"/>
                  </a:lnTo>
                  <a:lnTo>
                    <a:pt x="13000" y="21600"/>
                  </a:lnTo>
                  <a:lnTo>
                    <a:pt x="0" y="1046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04040">
                    <a:alpha val="7842"/>
                  </a:srgbClr>
                </a:gs>
                <a:gs pos="61000">
                  <a:srgbClr val="F2F2F2">
                    <a:alpha val="33725"/>
                  </a:srgbClr>
                </a:gs>
                <a:gs pos="100000">
                  <a:srgbClr val="F2F2F2">
                    <a:alpha val="0"/>
                  </a:srgbClr>
                </a:gs>
              </a:gsLst>
              <a:lin ang="36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0" name="Shape 240"/>
            <p:cNvSpPr/>
            <p:nvPr/>
          </p:nvSpPr>
          <p:spPr>
            <a:xfrm>
              <a:off x="6196681" y="3574471"/>
              <a:ext cx="581151" cy="581150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1" name="Shape 241"/>
            <p:cNvSpPr/>
            <p:nvPr/>
          </p:nvSpPr>
          <p:spPr>
            <a:xfrm>
              <a:off x="6913709" y="3522055"/>
              <a:ext cx="3152141" cy="6248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3000"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t>提出我方解決方案</a:t>
              </a:r>
            </a:p>
          </p:txBody>
        </p:sp>
        <p:sp>
          <p:nvSpPr>
            <p:cNvPr id="242" name="Shape 242"/>
            <p:cNvSpPr/>
            <p:nvPr/>
          </p:nvSpPr>
          <p:spPr>
            <a:xfrm>
              <a:off x="6267012" y="4666058"/>
              <a:ext cx="994089" cy="973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00" y="0"/>
                  </a:moveTo>
                  <a:lnTo>
                    <a:pt x="21600" y="11137"/>
                  </a:lnTo>
                  <a:lnTo>
                    <a:pt x="13000" y="21600"/>
                  </a:lnTo>
                  <a:lnTo>
                    <a:pt x="0" y="1046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04040">
                    <a:alpha val="7842"/>
                  </a:srgbClr>
                </a:gs>
                <a:gs pos="61000">
                  <a:srgbClr val="F2F2F2">
                    <a:alpha val="33725"/>
                  </a:srgbClr>
                </a:gs>
                <a:gs pos="100000">
                  <a:srgbClr val="F2F2F2">
                    <a:alpha val="0"/>
                  </a:srgbClr>
                </a:gs>
              </a:gsLst>
              <a:lin ang="36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3" name="Shape 243"/>
            <p:cNvSpPr/>
            <p:nvPr/>
          </p:nvSpPr>
          <p:spPr>
            <a:xfrm>
              <a:off x="6196681" y="4631831"/>
              <a:ext cx="581151" cy="581151"/>
            </a:xfrm>
            <a:prstGeom prst="ellipse">
              <a:avLst/>
            </a:prstGeom>
            <a:solidFill>
              <a:srgbClr val="FFFFFF"/>
            </a:solidFill>
            <a:ln w="38100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4" name="Shape 244"/>
            <p:cNvSpPr/>
            <p:nvPr/>
          </p:nvSpPr>
          <p:spPr>
            <a:xfrm>
              <a:off x="6913709" y="4639701"/>
              <a:ext cx="2390141" cy="6248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3000"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t>提出行動方案</a:t>
              </a:r>
            </a:p>
          </p:txBody>
        </p:sp>
        <p:grpSp>
          <p:nvGrpSpPr>
            <p:cNvPr id="249" name="Group 249"/>
            <p:cNvGrpSpPr/>
            <p:nvPr/>
          </p:nvGrpSpPr>
          <p:grpSpPr>
            <a:xfrm>
              <a:off x="-72" y="-124"/>
              <a:ext cx="6979326" cy="6449554"/>
              <a:chOff x="-71" y="-123"/>
              <a:chExt cx="6979325" cy="6449552"/>
            </a:xfrm>
          </p:grpSpPr>
          <p:sp>
            <p:nvSpPr>
              <p:cNvPr id="245" name="Shape 245"/>
              <p:cNvSpPr/>
              <p:nvPr/>
            </p:nvSpPr>
            <p:spPr>
              <a:xfrm>
                <a:off x="1483321" y="1553572"/>
                <a:ext cx="5495933" cy="4895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84"/>
                    </a:moveTo>
                    <a:lnTo>
                      <a:pt x="7599" y="21600"/>
                    </a:lnTo>
                    <a:lnTo>
                      <a:pt x="0" y="12901"/>
                    </a:lnTo>
                    <a:lnTo>
                      <a:pt x="12054" y="0"/>
                    </a:lnTo>
                    <a:lnTo>
                      <a:pt x="21600" y="1088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404040">
                      <a:alpha val="56862"/>
                    </a:srgbClr>
                  </a:gs>
                  <a:gs pos="61000">
                    <a:srgbClr val="F2F2F2">
                      <a:alpha val="33725"/>
                    </a:srgbClr>
                  </a:gs>
                  <a:gs pos="100000">
                    <a:srgbClr val="F2F2F2">
                      <a:alpha val="0"/>
                    </a:srgbClr>
                  </a:gs>
                </a:gsLst>
                <a:lin ang="30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 sz="1800"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246" name="Shape 246"/>
              <p:cNvSpPr/>
              <p:nvPr/>
            </p:nvSpPr>
            <p:spPr>
              <a:xfrm rot="2609495" flipH="1">
                <a:off x="864683" y="897735"/>
                <a:ext cx="4294750" cy="4225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51" h="21561" extrusionOk="0">
                    <a:moveTo>
                      <a:pt x="10213" y="0"/>
                    </a:moveTo>
                    <a:cubicBezTo>
                      <a:pt x="7860" y="-39"/>
                      <a:pt x="4593" y="2808"/>
                      <a:pt x="2291" y="7138"/>
                    </a:cubicBezTo>
                    <a:cubicBezTo>
                      <a:pt x="330" y="10826"/>
                      <a:pt x="-397" y="14585"/>
                      <a:pt x="207" y="16917"/>
                    </a:cubicBezTo>
                    <a:lnTo>
                      <a:pt x="220" y="16961"/>
                    </a:lnTo>
                    <a:lnTo>
                      <a:pt x="228" y="17013"/>
                    </a:lnTo>
                    <a:cubicBezTo>
                      <a:pt x="750" y="19568"/>
                      <a:pt x="5091" y="21561"/>
                      <a:pt x="10369" y="21561"/>
                    </a:cubicBezTo>
                    <a:cubicBezTo>
                      <a:pt x="15470" y="21561"/>
                      <a:pt x="19697" y="19698"/>
                      <a:pt x="20444" y="17267"/>
                    </a:cubicBezTo>
                    <a:lnTo>
                      <a:pt x="20483" y="17117"/>
                    </a:lnTo>
                    <a:lnTo>
                      <a:pt x="20502" y="17060"/>
                    </a:lnTo>
                    <a:cubicBezTo>
                      <a:pt x="21203" y="14742"/>
                      <a:pt x="20415" y="10834"/>
                      <a:pt x="18285" y="7036"/>
                    </a:cubicBezTo>
                    <a:cubicBezTo>
                      <a:pt x="16244" y="3397"/>
                      <a:pt x="13526" y="850"/>
                      <a:pt x="11312" y="235"/>
                    </a:cubicBezTo>
                    <a:lnTo>
                      <a:pt x="11155" y="197"/>
                    </a:lnTo>
                    <a:lnTo>
                      <a:pt x="11135" y="187"/>
                    </a:lnTo>
                    <a:cubicBezTo>
                      <a:pt x="10849" y="66"/>
                      <a:pt x="10539" y="5"/>
                      <a:pt x="102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 sz="1800"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247" name="Shape 247"/>
              <p:cNvSpPr/>
              <p:nvPr/>
            </p:nvSpPr>
            <p:spPr>
              <a:xfrm>
                <a:off x="1114230" y="3236581"/>
                <a:ext cx="3512866" cy="8407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ctr">
                  <a:defRPr sz="4800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lvl1pPr>
              </a:lstStyle>
              <a:p>
                <a:r>
                  <a:t>CONTENT</a:t>
                </a:r>
              </a:p>
            </p:txBody>
          </p:sp>
          <p:sp>
            <p:nvSpPr>
              <p:cNvPr id="248" name="Shape 248"/>
              <p:cNvSpPr/>
              <p:nvPr/>
            </p:nvSpPr>
            <p:spPr>
              <a:xfrm>
                <a:off x="1114230" y="2201744"/>
                <a:ext cx="3512866" cy="12598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ctr">
                  <a:defRPr sz="6600" b="1">
                    <a:solidFill>
                      <a:srgbClr val="FFFFFF"/>
                    </a:solidFill>
                    <a:latin typeface="Microsoft Yahei"/>
                    <a:ea typeface="Microsoft Yahei"/>
                    <a:cs typeface="Microsoft Yahei"/>
                    <a:sym typeface="Microsoft Yahei"/>
                  </a:defRPr>
                </a:lvl1pPr>
              </a:lstStyle>
              <a:p>
                <a:r>
                  <a:t>目 錄</a:t>
                </a:r>
              </a:p>
            </p:txBody>
          </p:sp>
        </p:grpSp>
        <p:grpSp>
          <p:nvGrpSpPr>
            <p:cNvPr id="254" name="Group 254"/>
            <p:cNvGrpSpPr/>
            <p:nvPr/>
          </p:nvGrpSpPr>
          <p:grpSpPr>
            <a:xfrm>
              <a:off x="6196679" y="1477245"/>
              <a:ext cx="581153" cy="3708772"/>
              <a:chOff x="-1" y="0"/>
              <a:chExt cx="581152" cy="3708770"/>
            </a:xfrm>
          </p:grpSpPr>
          <p:sp>
            <p:nvSpPr>
              <p:cNvPr id="250" name="Shape 250"/>
              <p:cNvSpPr/>
              <p:nvPr/>
            </p:nvSpPr>
            <p:spPr>
              <a:xfrm>
                <a:off x="-2" y="0"/>
                <a:ext cx="581154" cy="5359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ctr">
                  <a:defRPr sz="2900" i="1">
                    <a:solidFill>
                      <a:schemeClr val="accen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lvl1pPr>
              </a:lstStyle>
              <a:p>
                <a:r>
                  <a:t>01</a:t>
                </a:r>
              </a:p>
            </p:txBody>
          </p:sp>
          <p:sp>
            <p:nvSpPr>
              <p:cNvPr id="251" name="Shape 251"/>
              <p:cNvSpPr/>
              <p:nvPr/>
            </p:nvSpPr>
            <p:spPr>
              <a:xfrm>
                <a:off x="-2" y="1039088"/>
                <a:ext cx="581154" cy="5359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ctr">
                  <a:defRPr sz="2900" i="1">
                    <a:solidFill>
                      <a:schemeClr val="accen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lvl1pPr>
              </a:lstStyle>
              <a:p>
                <a:r>
                  <a:t>02</a:t>
                </a:r>
              </a:p>
            </p:txBody>
          </p:sp>
          <p:sp>
            <p:nvSpPr>
              <p:cNvPr id="252" name="Shape 252"/>
              <p:cNvSpPr/>
              <p:nvPr/>
            </p:nvSpPr>
            <p:spPr>
              <a:xfrm>
                <a:off x="-2" y="2114662"/>
                <a:ext cx="581154" cy="5359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ctr">
                  <a:defRPr sz="2900" i="1">
                    <a:solidFill>
                      <a:schemeClr val="accen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lvl1pPr>
              </a:lstStyle>
              <a:p>
                <a:r>
                  <a:t>03</a:t>
                </a:r>
              </a:p>
            </p:txBody>
          </p:sp>
          <p:sp>
            <p:nvSpPr>
              <p:cNvPr id="253" name="Shape 253"/>
              <p:cNvSpPr/>
              <p:nvPr/>
            </p:nvSpPr>
            <p:spPr>
              <a:xfrm>
                <a:off x="-2" y="3172832"/>
                <a:ext cx="581154" cy="5359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ctr">
                  <a:defRPr sz="2900" i="1">
                    <a:solidFill>
                      <a:schemeClr val="accen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defRPr>
                </a:lvl1pPr>
              </a:lstStyle>
              <a:p>
                <a:r>
                  <a:t>04</a:t>
                </a:r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roup 261"/>
          <p:cNvGrpSpPr/>
          <p:nvPr/>
        </p:nvGrpSpPr>
        <p:grpSpPr>
          <a:xfrm>
            <a:off x="4339566" y="913823"/>
            <a:ext cx="5522266" cy="4923765"/>
            <a:chOff x="0" y="-1"/>
            <a:chExt cx="5522265" cy="4923763"/>
          </a:xfrm>
        </p:grpSpPr>
        <p:sp>
          <p:nvSpPr>
            <p:cNvPr id="257" name="Shape 257"/>
            <p:cNvSpPr/>
            <p:nvPr/>
          </p:nvSpPr>
          <p:spPr>
            <a:xfrm>
              <a:off x="912158" y="440655"/>
              <a:ext cx="4610108" cy="4483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320"/>
                  </a:moveTo>
                  <a:lnTo>
                    <a:pt x="9759" y="21600"/>
                  </a:lnTo>
                  <a:lnTo>
                    <a:pt x="0" y="11259"/>
                  </a:lnTo>
                  <a:lnTo>
                    <a:pt x="10592" y="0"/>
                  </a:lnTo>
                  <a:lnTo>
                    <a:pt x="21600" y="1132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04040">
                    <a:alpha val="56862"/>
                  </a:srgbClr>
                </a:gs>
                <a:gs pos="61000">
                  <a:srgbClr val="F2F2F2">
                    <a:alpha val="33725"/>
                  </a:srgbClr>
                </a:gs>
                <a:gs pos="100000">
                  <a:srgbClr val="F2F2F2">
                    <a:alpha val="0"/>
                  </a:srgbClr>
                </a:gs>
              </a:gsLst>
              <a:lin ang="30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8" name="Shape 258"/>
            <p:cNvSpPr/>
            <p:nvPr/>
          </p:nvSpPr>
          <p:spPr>
            <a:xfrm rot="10800000" flipH="1">
              <a:off x="118264" y="-2"/>
              <a:ext cx="3276695" cy="3224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1" h="21561" extrusionOk="0">
                  <a:moveTo>
                    <a:pt x="10213" y="0"/>
                  </a:moveTo>
                  <a:cubicBezTo>
                    <a:pt x="7860" y="-39"/>
                    <a:pt x="4593" y="2808"/>
                    <a:pt x="2291" y="7138"/>
                  </a:cubicBezTo>
                  <a:cubicBezTo>
                    <a:pt x="330" y="10826"/>
                    <a:pt x="-397" y="14585"/>
                    <a:pt x="207" y="16917"/>
                  </a:cubicBezTo>
                  <a:lnTo>
                    <a:pt x="220" y="16961"/>
                  </a:lnTo>
                  <a:lnTo>
                    <a:pt x="228" y="17013"/>
                  </a:lnTo>
                  <a:cubicBezTo>
                    <a:pt x="750" y="19568"/>
                    <a:pt x="5091" y="21561"/>
                    <a:pt x="10369" y="21561"/>
                  </a:cubicBezTo>
                  <a:cubicBezTo>
                    <a:pt x="15470" y="21561"/>
                    <a:pt x="19697" y="19698"/>
                    <a:pt x="20444" y="17267"/>
                  </a:cubicBezTo>
                  <a:lnTo>
                    <a:pt x="20483" y="17117"/>
                  </a:lnTo>
                  <a:lnTo>
                    <a:pt x="20502" y="17060"/>
                  </a:lnTo>
                  <a:cubicBezTo>
                    <a:pt x="21203" y="14742"/>
                    <a:pt x="20415" y="10834"/>
                    <a:pt x="18285" y="7036"/>
                  </a:cubicBezTo>
                  <a:cubicBezTo>
                    <a:pt x="16244" y="3397"/>
                    <a:pt x="13526" y="850"/>
                    <a:pt x="11312" y="235"/>
                  </a:cubicBezTo>
                  <a:lnTo>
                    <a:pt x="11155" y="197"/>
                  </a:lnTo>
                  <a:lnTo>
                    <a:pt x="11135" y="187"/>
                  </a:lnTo>
                  <a:cubicBezTo>
                    <a:pt x="10849" y="66"/>
                    <a:pt x="10539" y="5"/>
                    <a:pt x="10213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9" name="Shape 259"/>
            <p:cNvSpPr/>
            <p:nvPr/>
          </p:nvSpPr>
          <p:spPr>
            <a:xfrm>
              <a:off x="27963" y="3605839"/>
              <a:ext cx="3456943" cy="8788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4400" b="1">
                  <a:solidFill>
                    <a:schemeClr val="accent6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t>確認公共政策</a:t>
              </a:r>
            </a:p>
          </p:txBody>
        </p:sp>
        <p:sp>
          <p:nvSpPr>
            <p:cNvPr id="260" name="Shape 260"/>
            <p:cNvSpPr/>
            <p:nvPr/>
          </p:nvSpPr>
          <p:spPr>
            <a:xfrm>
              <a:off x="-1" y="817076"/>
              <a:ext cx="3512866" cy="1590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96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1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/>
          <p:nvPr/>
        </p:nvSpPr>
        <p:spPr>
          <a:xfrm>
            <a:off x="6095999" y="3439212"/>
            <a:ext cx="3" cy="1958291"/>
          </a:xfrm>
          <a:prstGeom prst="line">
            <a:avLst/>
          </a:prstGeom>
          <a:ln>
            <a:solidFill>
              <a:srgbClr val="FFFFFF"/>
            </a:solidFill>
            <a:prstDash val="dash"/>
            <a:miter lim="8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64" name="Shape 264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65" name="Shape 265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66" name="Shape 266"/>
          <p:cNvSpPr/>
          <p:nvPr/>
        </p:nvSpPr>
        <p:spPr>
          <a:xfrm>
            <a:off x="1479537" y="190539"/>
            <a:ext cx="2644140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dirty="0"/>
              <a:t>研究問題</a:t>
            </a:r>
          </a:p>
        </p:txBody>
      </p:sp>
      <p:sp>
        <p:nvSpPr>
          <p:cNvPr id="267" name="Shape 267"/>
          <p:cNvSpPr/>
          <p:nvPr/>
        </p:nvSpPr>
        <p:spPr>
          <a:xfrm>
            <a:off x="3011576" y="4092035"/>
            <a:ext cx="6168847" cy="1513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 defTabSz="457200">
              <a:defRPr sz="8000" b="1"/>
            </a:pPr>
            <a:r>
              <a:t>AI</a:t>
            </a:r>
            <a:r>
              <a:rPr b="0"/>
              <a:t>時代</a:t>
            </a:r>
          </a:p>
        </p:txBody>
      </p:sp>
      <p:grpSp>
        <p:nvGrpSpPr>
          <p:cNvPr id="270" name="Group 270"/>
          <p:cNvGrpSpPr/>
          <p:nvPr/>
        </p:nvGrpSpPr>
        <p:grpSpPr>
          <a:xfrm>
            <a:off x="5028591" y="2190938"/>
            <a:ext cx="2134819" cy="1801186"/>
            <a:chOff x="0" y="0"/>
            <a:chExt cx="2134817" cy="1801185"/>
          </a:xfrm>
        </p:grpSpPr>
        <p:sp>
          <p:nvSpPr>
            <p:cNvPr id="268" name="Shape 268"/>
            <p:cNvSpPr/>
            <p:nvPr/>
          </p:nvSpPr>
          <p:spPr>
            <a:xfrm>
              <a:off x="0" y="-1"/>
              <a:ext cx="2134819" cy="1801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4556" y="0"/>
                  </a:lnTo>
                  <a:lnTo>
                    <a:pt x="17044" y="0"/>
                  </a:lnTo>
                  <a:lnTo>
                    <a:pt x="21600" y="10800"/>
                  </a:lnTo>
                  <a:lnTo>
                    <a:pt x="17044" y="21600"/>
                  </a:lnTo>
                  <a:lnTo>
                    <a:pt x="4556" y="21600"/>
                  </a:lnTo>
                  <a:close/>
                </a:path>
              </a:pathLst>
            </a:custGeom>
            <a:solidFill>
              <a:schemeClr val="accent1"/>
            </a:solidFill>
            <a:ln w="25400" cap="flat">
              <a:solidFill>
                <a:schemeClr val="accent6">
                  <a:lumOff val="78090"/>
                </a:scheme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9F9F9"/>
                  </a:solidFill>
                </a:defRPr>
              </a:pPr>
              <a:endParaRPr/>
            </a:p>
          </p:txBody>
        </p:sp>
        <p:sp>
          <p:nvSpPr>
            <p:cNvPr id="269" name="Shape 269"/>
            <p:cNvSpPr/>
            <p:nvPr/>
          </p:nvSpPr>
          <p:spPr>
            <a:xfrm>
              <a:off x="582641" y="526423"/>
              <a:ext cx="969538" cy="703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91" y="18729"/>
                  </a:moveTo>
                  <a:cubicBezTo>
                    <a:pt x="591" y="18729"/>
                    <a:pt x="591" y="18729"/>
                    <a:pt x="21009" y="18729"/>
                  </a:cubicBezTo>
                  <a:cubicBezTo>
                    <a:pt x="21347" y="18729"/>
                    <a:pt x="21600" y="19074"/>
                    <a:pt x="21600" y="19533"/>
                  </a:cubicBezTo>
                  <a:cubicBezTo>
                    <a:pt x="21600" y="20681"/>
                    <a:pt x="20925" y="21600"/>
                    <a:pt x="20081" y="21600"/>
                  </a:cubicBezTo>
                  <a:cubicBezTo>
                    <a:pt x="20081" y="21600"/>
                    <a:pt x="20081" y="21600"/>
                    <a:pt x="1519" y="21600"/>
                  </a:cubicBezTo>
                  <a:cubicBezTo>
                    <a:pt x="675" y="21600"/>
                    <a:pt x="0" y="20681"/>
                    <a:pt x="0" y="19533"/>
                  </a:cubicBezTo>
                  <a:cubicBezTo>
                    <a:pt x="0" y="19074"/>
                    <a:pt x="253" y="18729"/>
                    <a:pt x="591" y="18729"/>
                  </a:cubicBezTo>
                  <a:close/>
                  <a:moveTo>
                    <a:pt x="6400" y="8613"/>
                  </a:moveTo>
                  <a:cubicBezTo>
                    <a:pt x="6400" y="8613"/>
                    <a:pt x="6400" y="8613"/>
                    <a:pt x="7899" y="8613"/>
                  </a:cubicBezTo>
                  <a:cubicBezTo>
                    <a:pt x="8149" y="8613"/>
                    <a:pt x="8315" y="8843"/>
                    <a:pt x="8315" y="9189"/>
                  </a:cubicBezTo>
                  <a:cubicBezTo>
                    <a:pt x="8315" y="9189"/>
                    <a:pt x="8315" y="9189"/>
                    <a:pt x="8315" y="13915"/>
                  </a:cubicBezTo>
                  <a:cubicBezTo>
                    <a:pt x="8315" y="14261"/>
                    <a:pt x="8149" y="14491"/>
                    <a:pt x="7899" y="14491"/>
                  </a:cubicBezTo>
                  <a:cubicBezTo>
                    <a:pt x="7899" y="14491"/>
                    <a:pt x="7899" y="14491"/>
                    <a:pt x="6400" y="14491"/>
                  </a:cubicBezTo>
                  <a:cubicBezTo>
                    <a:pt x="6150" y="14491"/>
                    <a:pt x="5983" y="14261"/>
                    <a:pt x="5983" y="13915"/>
                  </a:cubicBezTo>
                  <a:cubicBezTo>
                    <a:pt x="5983" y="13915"/>
                    <a:pt x="5983" y="13915"/>
                    <a:pt x="5983" y="9189"/>
                  </a:cubicBezTo>
                  <a:cubicBezTo>
                    <a:pt x="5983" y="8843"/>
                    <a:pt x="6150" y="8613"/>
                    <a:pt x="6400" y="8613"/>
                  </a:cubicBezTo>
                  <a:close/>
                  <a:moveTo>
                    <a:pt x="10050" y="6699"/>
                  </a:moveTo>
                  <a:cubicBezTo>
                    <a:pt x="10050" y="6699"/>
                    <a:pt x="10050" y="6699"/>
                    <a:pt x="11550" y="6699"/>
                  </a:cubicBezTo>
                  <a:cubicBezTo>
                    <a:pt x="11800" y="6699"/>
                    <a:pt x="11966" y="7042"/>
                    <a:pt x="11966" y="7272"/>
                  </a:cubicBezTo>
                  <a:cubicBezTo>
                    <a:pt x="11966" y="7272"/>
                    <a:pt x="11966" y="7272"/>
                    <a:pt x="11966" y="13918"/>
                  </a:cubicBezTo>
                  <a:cubicBezTo>
                    <a:pt x="11966" y="14262"/>
                    <a:pt x="11800" y="14491"/>
                    <a:pt x="11550" y="14491"/>
                  </a:cubicBezTo>
                  <a:cubicBezTo>
                    <a:pt x="11550" y="14491"/>
                    <a:pt x="11550" y="14491"/>
                    <a:pt x="10050" y="14491"/>
                  </a:cubicBezTo>
                  <a:cubicBezTo>
                    <a:pt x="9800" y="14491"/>
                    <a:pt x="9634" y="14262"/>
                    <a:pt x="9634" y="13918"/>
                  </a:cubicBezTo>
                  <a:cubicBezTo>
                    <a:pt x="9634" y="13918"/>
                    <a:pt x="9634" y="13918"/>
                    <a:pt x="9634" y="7272"/>
                  </a:cubicBezTo>
                  <a:cubicBezTo>
                    <a:pt x="9634" y="7042"/>
                    <a:pt x="9800" y="6699"/>
                    <a:pt x="10050" y="6699"/>
                  </a:cubicBezTo>
                  <a:close/>
                  <a:moveTo>
                    <a:pt x="13802" y="4238"/>
                  </a:moveTo>
                  <a:cubicBezTo>
                    <a:pt x="13802" y="4238"/>
                    <a:pt x="13802" y="4238"/>
                    <a:pt x="15302" y="4238"/>
                  </a:cubicBezTo>
                  <a:cubicBezTo>
                    <a:pt x="15552" y="4238"/>
                    <a:pt x="15718" y="4466"/>
                    <a:pt x="15718" y="4808"/>
                  </a:cubicBezTo>
                  <a:cubicBezTo>
                    <a:pt x="15718" y="4808"/>
                    <a:pt x="15718" y="4808"/>
                    <a:pt x="15718" y="13922"/>
                  </a:cubicBezTo>
                  <a:cubicBezTo>
                    <a:pt x="15718" y="14263"/>
                    <a:pt x="15552" y="14491"/>
                    <a:pt x="15302" y="14491"/>
                  </a:cubicBezTo>
                  <a:cubicBezTo>
                    <a:pt x="15302" y="14491"/>
                    <a:pt x="15302" y="14491"/>
                    <a:pt x="13802" y="14491"/>
                  </a:cubicBezTo>
                  <a:cubicBezTo>
                    <a:pt x="13552" y="14491"/>
                    <a:pt x="13386" y="14263"/>
                    <a:pt x="13386" y="13922"/>
                  </a:cubicBezTo>
                  <a:cubicBezTo>
                    <a:pt x="13386" y="13922"/>
                    <a:pt x="13386" y="13922"/>
                    <a:pt x="13386" y="4808"/>
                  </a:cubicBezTo>
                  <a:cubicBezTo>
                    <a:pt x="13386" y="4466"/>
                    <a:pt x="13552" y="4238"/>
                    <a:pt x="13802" y="4238"/>
                  </a:cubicBezTo>
                  <a:close/>
                  <a:moveTo>
                    <a:pt x="3413" y="1914"/>
                  </a:moveTo>
                  <a:cubicBezTo>
                    <a:pt x="3329" y="1914"/>
                    <a:pt x="3245" y="2027"/>
                    <a:pt x="3245" y="2141"/>
                  </a:cubicBezTo>
                  <a:lnTo>
                    <a:pt x="3245" y="15745"/>
                  </a:lnTo>
                  <a:cubicBezTo>
                    <a:pt x="3245" y="15858"/>
                    <a:pt x="3329" y="15858"/>
                    <a:pt x="3413" y="15858"/>
                  </a:cubicBezTo>
                  <a:cubicBezTo>
                    <a:pt x="3413" y="15858"/>
                    <a:pt x="3413" y="15858"/>
                    <a:pt x="18187" y="15858"/>
                  </a:cubicBezTo>
                  <a:cubicBezTo>
                    <a:pt x="18271" y="15858"/>
                    <a:pt x="18355" y="15858"/>
                    <a:pt x="18355" y="15745"/>
                  </a:cubicBezTo>
                  <a:cubicBezTo>
                    <a:pt x="18355" y="15745"/>
                    <a:pt x="18355" y="15745"/>
                    <a:pt x="18355" y="2141"/>
                  </a:cubicBezTo>
                  <a:cubicBezTo>
                    <a:pt x="18355" y="2027"/>
                    <a:pt x="18271" y="1914"/>
                    <a:pt x="18187" y="1914"/>
                  </a:cubicBezTo>
                  <a:cubicBezTo>
                    <a:pt x="18187" y="1914"/>
                    <a:pt x="18187" y="1914"/>
                    <a:pt x="3413" y="1914"/>
                  </a:cubicBezTo>
                  <a:close/>
                  <a:moveTo>
                    <a:pt x="3428" y="0"/>
                  </a:moveTo>
                  <a:cubicBezTo>
                    <a:pt x="3428" y="0"/>
                    <a:pt x="3428" y="0"/>
                    <a:pt x="18273" y="0"/>
                  </a:cubicBezTo>
                  <a:cubicBezTo>
                    <a:pt x="19201" y="0"/>
                    <a:pt x="19876" y="907"/>
                    <a:pt x="19876" y="2154"/>
                  </a:cubicBezTo>
                  <a:cubicBezTo>
                    <a:pt x="19876" y="2154"/>
                    <a:pt x="19876" y="2154"/>
                    <a:pt x="19876" y="15755"/>
                  </a:cubicBezTo>
                  <a:cubicBezTo>
                    <a:pt x="19876" y="16889"/>
                    <a:pt x="19201" y="17909"/>
                    <a:pt x="18273" y="17909"/>
                  </a:cubicBezTo>
                  <a:cubicBezTo>
                    <a:pt x="18273" y="17909"/>
                    <a:pt x="18273" y="17909"/>
                    <a:pt x="3428" y="17909"/>
                  </a:cubicBezTo>
                  <a:cubicBezTo>
                    <a:pt x="2500" y="17909"/>
                    <a:pt x="1825" y="16889"/>
                    <a:pt x="1825" y="15755"/>
                  </a:cubicBezTo>
                  <a:cubicBezTo>
                    <a:pt x="1825" y="15755"/>
                    <a:pt x="1825" y="15755"/>
                    <a:pt x="1825" y="2154"/>
                  </a:cubicBezTo>
                  <a:cubicBezTo>
                    <a:pt x="1825" y="907"/>
                    <a:pt x="2500" y="0"/>
                    <a:pt x="3428" y="0"/>
                  </a:cubicBezTo>
                  <a:close/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solidFill>
                    <a:srgbClr val="F9F9F9"/>
                  </a:solidFill>
                </a:defRPr>
              </a:pPr>
              <a:endParaRPr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73" name="Shape 273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74" name="Shape 274"/>
          <p:cNvSpPr/>
          <p:nvPr/>
        </p:nvSpPr>
        <p:spPr>
          <a:xfrm>
            <a:off x="1477881" y="190539"/>
            <a:ext cx="2644140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研究問題</a:t>
            </a:r>
          </a:p>
        </p:txBody>
      </p:sp>
      <p:sp>
        <p:nvSpPr>
          <p:cNvPr id="275" name="Shape 275"/>
          <p:cNvSpPr/>
          <p:nvPr/>
        </p:nvSpPr>
        <p:spPr>
          <a:xfrm>
            <a:off x="2398009" y="4344699"/>
            <a:ext cx="2605415" cy="1513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8000" b="1"/>
            </a:lvl1pPr>
          </a:lstStyle>
          <a:p>
            <a:r>
              <a:t>人類</a:t>
            </a:r>
          </a:p>
        </p:txBody>
      </p:sp>
      <p:sp>
        <p:nvSpPr>
          <p:cNvPr id="276" name="Shape 276"/>
          <p:cNvSpPr/>
          <p:nvPr/>
        </p:nvSpPr>
        <p:spPr>
          <a:xfrm rot="5400000">
            <a:off x="5510615" y="3324755"/>
            <a:ext cx="949869" cy="8493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450"/>
                </a:moveTo>
                <a:lnTo>
                  <a:pt x="10525" y="4450"/>
                </a:lnTo>
                <a:lnTo>
                  <a:pt x="11662" y="0"/>
                </a:lnTo>
                <a:lnTo>
                  <a:pt x="15016" y="1738"/>
                </a:lnTo>
                <a:lnTo>
                  <a:pt x="14323" y="4450"/>
                </a:lnTo>
                <a:lnTo>
                  <a:pt x="21600" y="4450"/>
                </a:lnTo>
                <a:lnTo>
                  <a:pt x="21600" y="9530"/>
                </a:lnTo>
                <a:lnTo>
                  <a:pt x="13024" y="9530"/>
                </a:lnTo>
                <a:lnTo>
                  <a:pt x="12374" y="12070"/>
                </a:lnTo>
                <a:lnTo>
                  <a:pt x="21600" y="12070"/>
                </a:lnTo>
                <a:lnTo>
                  <a:pt x="21600" y="17150"/>
                </a:lnTo>
                <a:lnTo>
                  <a:pt x="11075" y="17150"/>
                </a:lnTo>
                <a:lnTo>
                  <a:pt x="9938" y="21600"/>
                </a:lnTo>
                <a:lnTo>
                  <a:pt x="6584" y="19862"/>
                </a:lnTo>
                <a:lnTo>
                  <a:pt x="7277" y="17150"/>
                </a:lnTo>
                <a:lnTo>
                  <a:pt x="0" y="17150"/>
                </a:lnTo>
                <a:lnTo>
                  <a:pt x="0" y="12070"/>
                </a:lnTo>
                <a:lnTo>
                  <a:pt x="8576" y="12070"/>
                </a:lnTo>
                <a:lnTo>
                  <a:pt x="9226" y="9530"/>
                </a:lnTo>
                <a:lnTo>
                  <a:pt x="0" y="953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77" name="Shape 277"/>
          <p:cNvSpPr/>
          <p:nvPr/>
        </p:nvSpPr>
        <p:spPr>
          <a:xfrm>
            <a:off x="2982821" y="1854576"/>
            <a:ext cx="1435791" cy="1310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8000" b="1">
                <a:effectLst>
                  <a:outerShdw blurRad="38100" dist="19050" dir="2700000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t>AI</a:t>
            </a:r>
          </a:p>
        </p:txBody>
      </p:sp>
      <p:sp>
        <p:nvSpPr>
          <p:cNvPr id="278" name="Shape 278"/>
          <p:cNvSpPr/>
          <p:nvPr/>
        </p:nvSpPr>
        <p:spPr>
          <a:xfrm>
            <a:off x="4950573" y="2013099"/>
            <a:ext cx="2290854" cy="958700"/>
          </a:xfrm>
          <a:prstGeom prst="rightArrow">
            <a:avLst>
              <a:gd name="adj1" fmla="val 32000"/>
              <a:gd name="adj2" fmla="val 84782"/>
            </a:avLst>
          </a:prstGeom>
          <a:solidFill>
            <a:schemeClr val="accent1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79" name="Shape 279"/>
          <p:cNvSpPr/>
          <p:nvPr/>
        </p:nvSpPr>
        <p:spPr>
          <a:xfrm>
            <a:off x="4950573" y="4527069"/>
            <a:ext cx="2290854" cy="958701"/>
          </a:xfrm>
          <a:prstGeom prst="rightArrow">
            <a:avLst>
              <a:gd name="adj1" fmla="val 32000"/>
              <a:gd name="adj2" fmla="val 84782"/>
            </a:avLst>
          </a:prstGeom>
          <a:solidFill>
            <a:schemeClr val="accent1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80" name="Shape 280"/>
          <p:cNvSpPr/>
          <p:nvPr/>
        </p:nvSpPr>
        <p:spPr>
          <a:xfrm>
            <a:off x="7724995" y="4055379"/>
            <a:ext cx="1319418" cy="16127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0" h="21600" extrusionOk="0">
                <a:moveTo>
                  <a:pt x="13461" y="8457"/>
                </a:moveTo>
                <a:cubicBezTo>
                  <a:pt x="13162" y="8457"/>
                  <a:pt x="13063" y="8701"/>
                  <a:pt x="13063" y="9109"/>
                </a:cubicBezTo>
                <a:cubicBezTo>
                  <a:pt x="13063" y="9435"/>
                  <a:pt x="13162" y="9679"/>
                  <a:pt x="13461" y="9679"/>
                </a:cubicBezTo>
                <a:cubicBezTo>
                  <a:pt x="13759" y="9679"/>
                  <a:pt x="13759" y="9272"/>
                  <a:pt x="13759" y="9109"/>
                </a:cubicBezTo>
                <a:cubicBezTo>
                  <a:pt x="13759" y="8864"/>
                  <a:pt x="13759" y="8457"/>
                  <a:pt x="13461" y="8457"/>
                </a:cubicBezTo>
                <a:close/>
                <a:moveTo>
                  <a:pt x="10325" y="8457"/>
                </a:moveTo>
                <a:cubicBezTo>
                  <a:pt x="10126" y="8457"/>
                  <a:pt x="9927" y="8701"/>
                  <a:pt x="9927" y="9109"/>
                </a:cubicBezTo>
                <a:cubicBezTo>
                  <a:pt x="9927" y="9435"/>
                  <a:pt x="10126" y="9679"/>
                  <a:pt x="10325" y="9679"/>
                </a:cubicBezTo>
                <a:cubicBezTo>
                  <a:pt x="10624" y="9679"/>
                  <a:pt x="10624" y="9272"/>
                  <a:pt x="10624" y="9109"/>
                </a:cubicBezTo>
                <a:cubicBezTo>
                  <a:pt x="10624" y="8864"/>
                  <a:pt x="10624" y="8457"/>
                  <a:pt x="10325" y="8457"/>
                </a:cubicBezTo>
                <a:close/>
                <a:moveTo>
                  <a:pt x="7082" y="8457"/>
                </a:moveTo>
                <a:cubicBezTo>
                  <a:pt x="6985" y="8457"/>
                  <a:pt x="6888" y="8525"/>
                  <a:pt x="6792" y="8660"/>
                </a:cubicBezTo>
                <a:cubicBezTo>
                  <a:pt x="6985" y="8660"/>
                  <a:pt x="7179" y="8660"/>
                  <a:pt x="7372" y="8660"/>
                </a:cubicBezTo>
                <a:cubicBezTo>
                  <a:pt x="7372" y="8525"/>
                  <a:pt x="7276" y="8457"/>
                  <a:pt x="7082" y="8457"/>
                </a:cubicBezTo>
                <a:close/>
                <a:moveTo>
                  <a:pt x="16482" y="8151"/>
                </a:moveTo>
                <a:cubicBezTo>
                  <a:pt x="16585" y="8151"/>
                  <a:pt x="16585" y="8151"/>
                  <a:pt x="16585" y="8151"/>
                </a:cubicBezTo>
                <a:cubicBezTo>
                  <a:pt x="16585" y="8151"/>
                  <a:pt x="16585" y="8151"/>
                  <a:pt x="16792" y="8151"/>
                </a:cubicBezTo>
                <a:cubicBezTo>
                  <a:pt x="16895" y="8151"/>
                  <a:pt x="16895" y="8151"/>
                  <a:pt x="16895" y="8151"/>
                </a:cubicBezTo>
                <a:cubicBezTo>
                  <a:pt x="16895" y="8151"/>
                  <a:pt x="16895" y="8151"/>
                  <a:pt x="16895" y="9999"/>
                </a:cubicBezTo>
                <a:cubicBezTo>
                  <a:pt x="16895" y="9999"/>
                  <a:pt x="16895" y="10087"/>
                  <a:pt x="16792" y="10087"/>
                </a:cubicBezTo>
                <a:cubicBezTo>
                  <a:pt x="16792" y="10087"/>
                  <a:pt x="16792" y="10087"/>
                  <a:pt x="16482" y="10087"/>
                </a:cubicBezTo>
                <a:cubicBezTo>
                  <a:pt x="16482" y="10087"/>
                  <a:pt x="16482" y="9999"/>
                  <a:pt x="16482" y="9999"/>
                </a:cubicBezTo>
                <a:cubicBezTo>
                  <a:pt x="16482" y="9999"/>
                  <a:pt x="16482" y="9999"/>
                  <a:pt x="16482" y="8503"/>
                </a:cubicBezTo>
                <a:cubicBezTo>
                  <a:pt x="16482" y="8503"/>
                  <a:pt x="16482" y="8503"/>
                  <a:pt x="16172" y="8591"/>
                </a:cubicBezTo>
                <a:cubicBezTo>
                  <a:pt x="16172" y="8679"/>
                  <a:pt x="16172" y="8679"/>
                  <a:pt x="16172" y="8679"/>
                </a:cubicBezTo>
                <a:cubicBezTo>
                  <a:pt x="16069" y="8591"/>
                  <a:pt x="16069" y="8591"/>
                  <a:pt x="16069" y="8591"/>
                </a:cubicBezTo>
                <a:cubicBezTo>
                  <a:pt x="16069" y="8591"/>
                  <a:pt x="16069" y="8591"/>
                  <a:pt x="16069" y="8415"/>
                </a:cubicBezTo>
                <a:cubicBezTo>
                  <a:pt x="15966" y="8415"/>
                  <a:pt x="16069" y="8327"/>
                  <a:pt x="16069" y="8327"/>
                </a:cubicBezTo>
                <a:cubicBezTo>
                  <a:pt x="16069" y="8327"/>
                  <a:pt x="16069" y="8327"/>
                  <a:pt x="16482" y="8151"/>
                </a:cubicBezTo>
                <a:close/>
                <a:moveTo>
                  <a:pt x="14908" y="8151"/>
                </a:moveTo>
                <a:cubicBezTo>
                  <a:pt x="14908" y="8151"/>
                  <a:pt x="14908" y="8151"/>
                  <a:pt x="15179" y="8151"/>
                </a:cubicBezTo>
                <a:cubicBezTo>
                  <a:pt x="15179" y="8151"/>
                  <a:pt x="15269" y="8151"/>
                  <a:pt x="15269" y="8151"/>
                </a:cubicBezTo>
                <a:cubicBezTo>
                  <a:pt x="15269" y="8151"/>
                  <a:pt x="15269" y="8151"/>
                  <a:pt x="15269" y="9999"/>
                </a:cubicBezTo>
                <a:cubicBezTo>
                  <a:pt x="15269" y="9999"/>
                  <a:pt x="15179" y="10087"/>
                  <a:pt x="15179" y="10087"/>
                </a:cubicBezTo>
                <a:cubicBezTo>
                  <a:pt x="15179" y="10087"/>
                  <a:pt x="15179" y="10087"/>
                  <a:pt x="14908" y="10087"/>
                </a:cubicBezTo>
                <a:cubicBezTo>
                  <a:pt x="14908" y="10087"/>
                  <a:pt x="14817" y="9999"/>
                  <a:pt x="14817" y="9999"/>
                </a:cubicBezTo>
                <a:cubicBezTo>
                  <a:pt x="14817" y="9999"/>
                  <a:pt x="14817" y="9999"/>
                  <a:pt x="14817" y="8503"/>
                </a:cubicBezTo>
                <a:cubicBezTo>
                  <a:pt x="14817" y="8503"/>
                  <a:pt x="14817" y="8503"/>
                  <a:pt x="14637" y="8591"/>
                </a:cubicBezTo>
                <a:cubicBezTo>
                  <a:pt x="14637" y="8679"/>
                  <a:pt x="14547" y="8679"/>
                  <a:pt x="14547" y="8679"/>
                </a:cubicBezTo>
                <a:cubicBezTo>
                  <a:pt x="14547" y="8591"/>
                  <a:pt x="14547" y="8591"/>
                  <a:pt x="14547" y="8591"/>
                </a:cubicBezTo>
                <a:cubicBezTo>
                  <a:pt x="14547" y="8591"/>
                  <a:pt x="14547" y="8591"/>
                  <a:pt x="14456" y="8415"/>
                </a:cubicBezTo>
                <a:cubicBezTo>
                  <a:pt x="14456" y="8415"/>
                  <a:pt x="14456" y="8327"/>
                  <a:pt x="14547" y="8327"/>
                </a:cubicBezTo>
                <a:cubicBezTo>
                  <a:pt x="14547" y="8327"/>
                  <a:pt x="14547" y="8327"/>
                  <a:pt x="14908" y="8151"/>
                </a:cubicBezTo>
                <a:close/>
                <a:moveTo>
                  <a:pt x="13457" y="8151"/>
                </a:moveTo>
                <a:cubicBezTo>
                  <a:pt x="13829" y="8151"/>
                  <a:pt x="14108" y="8488"/>
                  <a:pt x="14108" y="9077"/>
                </a:cubicBezTo>
                <a:cubicBezTo>
                  <a:pt x="14108" y="9750"/>
                  <a:pt x="13829" y="10087"/>
                  <a:pt x="13365" y="10087"/>
                </a:cubicBezTo>
                <a:cubicBezTo>
                  <a:pt x="12993" y="10087"/>
                  <a:pt x="12714" y="9750"/>
                  <a:pt x="12714" y="9161"/>
                </a:cubicBezTo>
                <a:cubicBezTo>
                  <a:pt x="12714" y="8572"/>
                  <a:pt x="12993" y="8151"/>
                  <a:pt x="13457" y="8151"/>
                </a:cubicBezTo>
                <a:close/>
                <a:moveTo>
                  <a:pt x="11829" y="8151"/>
                </a:moveTo>
                <a:cubicBezTo>
                  <a:pt x="11829" y="8151"/>
                  <a:pt x="11829" y="8151"/>
                  <a:pt x="12032" y="8151"/>
                </a:cubicBezTo>
                <a:cubicBezTo>
                  <a:pt x="12134" y="8151"/>
                  <a:pt x="12134" y="8151"/>
                  <a:pt x="12134" y="8151"/>
                </a:cubicBezTo>
                <a:cubicBezTo>
                  <a:pt x="12134" y="8151"/>
                  <a:pt x="12134" y="8151"/>
                  <a:pt x="12134" y="9999"/>
                </a:cubicBezTo>
                <a:cubicBezTo>
                  <a:pt x="12134" y="9999"/>
                  <a:pt x="12134" y="10087"/>
                  <a:pt x="12032" y="10087"/>
                </a:cubicBezTo>
                <a:cubicBezTo>
                  <a:pt x="12032" y="10087"/>
                  <a:pt x="12032" y="10087"/>
                  <a:pt x="11829" y="10087"/>
                </a:cubicBezTo>
                <a:cubicBezTo>
                  <a:pt x="11727" y="10087"/>
                  <a:pt x="11727" y="9999"/>
                  <a:pt x="11727" y="9999"/>
                </a:cubicBezTo>
                <a:cubicBezTo>
                  <a:pt x="11727" y="9999"/>
                  <a:pt x="11727" y="9999"/>
                  <a:pt x="11727" y="8503"/>
                </a:cubicBezTo>
                <a:cubicBezTo>
                  <a:pt x="11727" y="8503"/>
                  <a:pt x="11727" y="8503"/>
                  <a:pt x="11422" y="8591"/>
                </a:cubicBezTo>
                <a:cubicBezTo>
                  <a:pt x="11422" y="8679"/>
                  <a:pt x="11422" y="8679"/>
                  <a:pt x="11422" y="8679"/>
                </a:cubicBezTo>
                <a:cubicBezTo>
                  <a:pt x="11321" y="8591"/>
                  <a:pt x="11321" y="8591"/>
                  <a:pt x="11321" y="8591"/>
                </a:cubicBezTo>
                <a:cubicBezTo>
                  <a:pt x="11321" y="8591"/>
                  <a:pt x="11321" y="8591"/>
                  <a:pt x="11321" y="8415"/>
                </a:cubicBezTo>
                <a:cubicBezTo>
                  <a:pt x="11321" y="8415"/>
                  <a:pt x="11321" y="8327"/>
                  <a:pt x="11321" y="8327"/>
                </a:cubicBezTo>
                <a:cubicBezTo>
                  <a:pt x="11321" y="8327"/>
                  <a:pt x="11321" y="8327"/>
                  <a:pt x="11829" y="8151"/>
                </a:cubicBezTo>
                <a:close/>
                <a:moveTo>
                  <a:pt x="10334" y="8151"/>
                </a:moveTo>
                <a:cubicBezTo>
                  <a:pt x="10805" y="8151"/>
                  <a:pt x="11088" y="8488"/>
                  <a:pt x="11088" y="9077"/>
                </a:cubicBezTo>
                <a:cubicBezTo>
                  <a:pt x="11088" y="9750"/>
                  <a:pt x="10805" y="10087"/>
                  <a:pt x="10334" y="10087"/>
                </a:cubicBezTo>
                <a:cubicBezTo>
                  <a:pt x="9862" y="10087"/>
                  <a:pt x="9579" y="9750"/>
                  <a:pt x="9579" y="9161"/>
                </a:cubicBezTo>
                <a:cubicBezTo>
                  <a:pt x="9579" y="8572"/>
                  <a:pt x="9862" y="8151"/>
                  <a:pt x="10334" y="8151"/>
                </a:cubicBezTo>
                <a:close/>
                <a:moveTo>
                  <a:pt x="18122" y="5196"/>
                </a:moveTo>
                <a:cubicBezTo>
                  <a:pt x="17923" y="5196"/>
                  <a:pt x="17824" y="5461"/>
                  <a:pt x="17824" y="5903"/>
                </a:cubicBezTo>
                <a:cubicBezTo>
                  <a:pt x="17824" y="6256"/>
                  <a:pt x="17923" y="6521"/>
                  <a:pt x="18122" y="6521"/>
                </a:cubicBezTo>
                <a:cubicBezTo>
                  <a:pt x="18421" y="6521"/>
                  <a:pt x="18521" y="6079"/>
                  <a:pt x="18521" y="5814"/>
                </a:cubicBezTo>
                <a:cubicBezTo>
                  <a:pt x="18521" y="5638"/>
                  <a:pt x="18421" y="5196"/>
                  <a:pt x="18122" y="5196"/>
                </a:cubicBezTo>
                <a:close/>
                <a:moveTo>
                  <a:pt x="15020" y="5196"/>
                </a:moveTo>
                <a:cubicBezTo>
                  <a:pt x="14854" y="5196"/>
                  <a:pt x="14688" y="5461"/>
                  <a:pt x="14688" y="5903"/>
                </a:cubicBezTo>
                <a:cubicBezTo>
                  <a:pt x="14688" y="6256"/>
                  <a:pt x="14854" y="6521"/>
                  <a:pt x="15020" y="6521"/>
                </a:cubicBezTo>
                <a:cubicBezTo>
                  <a:pt x="15269" y="6521"/>
                  <a:pt x="15269" y="6079"/>
                  <a:pt x="15269" y="5814"/>
                </a:cubicBezTo>
                <a:cubicBezTo>
                  <a:pt x="15269" y="5638"/>
                  <a:pt x="15269" y="5196"/>
                  <a:pt x="15020" y="5196"/>
                </a:cubicBezTo>
                <a:close/>
                <a:moveTo>
                  <a:pt x="13461" y="5196"/>
                </a:moveTo>
                <a:cubicBezTo>
                  <a:pt x="13162" y="5196"/>
                  <a:pt x="13063" y="5461"/>
                  <a:pt x="13063" y="5903"/>
                </a:cubicBezTo>
                <a:cubicBezTo>
                  <a:pt x="13063" y="6256"/>
                  <a:pt x="13162" y="6521"/>
                  <a:pt x="13461" y="6521"/>
                </a:cubicBezTo>
                <a:cubicBezTo>
                  <a:pt x="13759" y="6521"/>
                  <a:pt x="13759" y="6079"/>
                  <a:pt x="13759" y="5814"/>
                </a:cubicBezTo>
                <a:cubicBezTo>
                  <a:pt x="13759" y="5638"/>
                  <a:pt x="13759" y="5196"/>
                  <a:pt x="13461" y="5196"/>
                </a:cubicBezTo>
                <a:close/>
                <a:moveTo>
                  <a:pt x="11852" y="5196"/>
                </a:moveTo>
                <a:cubicBezTo>
                  <a:pt x="11652" y="5196"/>
                  <a:pt x="11553" y="5461"/>
                  <a:pt x="11553" y="5903"/>
                </a:cubicBezTo>
                <a:cubicBezTo>
                  <a:pt x="11553" y="6256"/>
                  <a:pt x="11652" y="6521"/>
                  <a:pt x="11852" y="6521"/>
                </a:cubicBezTo>
                <a:cubicBezTo>
                  <a:pt x="12150" y="6521"/>
                  <a:pt x="12250" y="6079"/>
                  <a:pt x="12250" y="5814"/>
                </a:cubicBezTo>
                <a:cubicBezTo>
                  <a:pt x="12250" y="5638"/>
                  <a:pt x="12150" y="5196"/>
                  <a:pt x="11852" y="5196"/>
                </a:cubicBezTo>
                <a:close/>
                <a:moveTo>
                  <a:pt x="5572" y="5196"/>
                </a:moveTo>
                <a:cubicBezTo>
                  <a:pt x="5379" y="5196"/>
                  <a:pt x="5282" y="5461"/>
                  <a:pt x="5282" y="5903"/>
                </a:cubicBezTo>
                <a:cubicBezTo>
                  <a:pt x="5282" y="6256"/>
                  <a:pt x="5379" y="6521"/>
                  <a:pt x="5572" y="6521"/>
                </a:cubicBezTo>
                <a:cubicBezTo>
                  <a:pt x="5863" y="6521"/>
                  <a:pt x="5863" y="6079"/>
                  <a:pt x="5863" y="5814"/>
                </a:cubicBezTo>
                <a:cubicBezTo>
                  <a:pt x="5863" y="5638"/>
                  <a:pt x="5863" y="5196"/>
                  <a:pt x="5572" y="5196"/>
                </a:cubicBezTo>
                <a:close/>
                <a:moveTo>
                  <a:pt x="16482" y="4891"/>
                </a:moveTo>
                <a:cubicBezTo>
                  <a:pt x="16585" y="4891"/>
                  <a:pt x="16585" y="4891"/>
                  <a:pt x="16585" y="4891"/>
                </a:cubicBezTo>
                <a:cubicBezTo>
                  <a:pt x="16585" y="4891"/>
                  <a:pt x="16585" y="4891"/>
                  <a:pt x="16792" y="4891"/>
                </a:cubicBezTo>
                <a:cubicBezTo>
                  <a:pt x="16895" y="4891"/>
                  <a:pt x="16895" y="4975"/>
                  <a:pt x="16895" y="4975"/>
                </a:cubicBezTo>
                <a:cubicBezTo>
                  <a:pt x="16895" y="4975"/>
                  <a:pt x="16895" y="4975"/>
                  <a:pt x="16895" y="6742"/>
                </a:cubicBezTo>
                <a:cubicBezTo>
                  <a:pt x="16895" y="6742"/>
                  <a:pt x="16895" y="6826"/>
                  <a:pt x="16792" y="6826"/>
                </a:cubicBezTo>
                <a:cubicBezTo>
                  <a:pt x="16792" y="6826"/>
                  <a:pt x="16792" y="6826"/>
                  <a:pt x="16482" y="6826"/>
                </a:cubicBezTo>
                <a:cubicBezTo>
                  <a:pt x="16482" y="6826"/>
                  <a:pt x="16482" y="6742"/>
                  <a:pt x="16482" y="6742"/>
                </a:cubicBezTo>
                <a:cubicBezTo>
                  <a:pt x="16482" y="6742"/>
                  <a:pt x="16482" y="6742"/>
                  <a:pt x="16482" y="5311"/>
                </a:cubicBezTo>
                <a:cubicBezTo>
                  <a:pt x="16482" y="5311"/>
                  <a:pt x="16482" y="5311"/>
                  <a:pt x="16172" y="5396"/>
                </a:cubicBezTo>
                <a:cubicBezTo>
                  <a:pt x="16069" y="5396"/>
                  <a:pt x="16069" y="5396"/>
                  <a:pt x="16069" y="5396"/>
                </a:cubicBezTo>
                <a:cubicBezTo>
                  <a:pt x="16069" y="5396"/>
                  <a:pt x="16069" y="5396"/>
                  <a:pt x="16069" y="5227"/>
                </a:cubicBezTo>
                <a:cubicBezTo>
                  <a:pt x="15966" y="5143"/>
                  <a:pt x="16069" y="5143"/>
                  <a:pt x="16069" y="5143"/>
                </a:cubicBezTo>
                <a:cubicBezTo>
                  <a:pt x="16069" y="5143"/>
                  <a:pt x="16069" y="5143"/>
                  <a:pt x="16482" y="4891"/>
                </a:cubicBezTo>
                <a:close/>
                <a:moveTo>
                  <a:pt x="15037" y="4891"/>
                </a:moveTo>
                <a:cubicBezTo>
                  <a:pt x="15545" y="4891"/>
                  <a:pt x="15850" y="5227"/>
                  <a:pt x="15850" y="5816"/>
                </a:cubicBezTo>
                <a:cubicBezTo>
                  <a:pt x="15850" y="6490"/>
                  <a:pt x="15545" y="6826"/>
                  <a:pt x="15037" y="6826"/>
                </a:cubicBezTo>
                <a:cubicBezTo>
                  <a:pt x="14529" y="6826"/>
                  <a:pt x="14224" y="6490"/>
                  <a:pt x="14224" y="5901"/>
                </a:cubicBezTo>
                <a:cubicBezTo>
                  <a:pt x="14224" y="5227"/>
                  <a:pt x="14529" y="4891"/>
                  <a:pt x="15037" y="4891"/>
                </a:cubicBezTo>
                <a:close/>
                <a:moveTo>
                  <a:pt x="13457" y="4891"/>
                </a:moveTo>
                <a:cubicBezTo>
                  <a:pt x="13829" y="4891"/>
                  <a:pt x="14108" y="5227"/>
                  <a:pt x="14108" y="5816"/>
                </a:cubicBezTo>
                <a:cubicBezTo>
                  <a:pt x="14108" y="6490"/>
                  <a:pt x="13829" y="6826"/>
                  <a:pt x="13365" y="6826"/>
                </a:cubicBezTo>
                <a:cubicBezTo>
                  <a:pt x="12993" y="6826"/>
                  <a:pt x="12714" y="6490"/>
                  <a:pt x="12714" y="5901"/>
                </a:cubicBezTo>
                <a:cubicBezTo>
                  <a:pt x="12714" y="5227"/>
                  <a:pt x="12993" y="4891"/>
                  <a:pt x="13457" y="4891"/>
                </a:cubicBezTo>
                <a:close/>
                <a:moveTo>
                  <a:pt x="11843" y="4891"/>
                </a:moveTo>
                <a:cubicBezTo>
                  <a:pt x="12315" y="4891"/>
                  <a:pt x="12598" y="5227"/>
                  <a:pt x="12598" y="5816"/>
                </a:cubicBezTo>
                <a:cubicBezTo>
                  <a:pt x="12598" y="6490"/>
                  <a:pt x="12315" y="6826"/>
                  <a:pt x="11843" y="6826"/>
                </a:cubicBezTo>
                <a:cubicBezTo>
                  <a:pt x="11371" y="6826"/>
                  <a:pt x="11183" y="6490"/>
                  <a:pt x="11088" y="5901"/>
                </a:cubicBezTo>
                <a:cubicBezTo>
                  <a:pt x="11088" y="5227"/>
                  <a:pt x="11466" y="4891"/>
                  <a:pt x="11843" y="4891"/>
                </a:cubicBezTo>
                <a:close/>
                <a:moveTo>
                  <a:pt x="10211" y="4891"/>
                </a:moveTo>
                <a:cubicBezTo>
                  <a:pt x="10211" y="4891"/>
                  <a:pt x="10211" y="4891"/>
                  <a:pt x="10314" y="4891"/>
                </a:cubicBezTo>
                <a:cubicBezTo>
                  <a:pt x="10314" y="4891"/>
                  <a:pt x="10314" y="4891"/>
                  <a:pt x="10521" y="4891"/>
                </a:cubicBezTo>
                <a:cubicBezTo>
                  <a:pt x="10521" y="4891"/>
                  <a:pt x="10624" y="4975"/>
                  <a:pt x="10624" y="4975"/>
                </a:cubicBezTo>
                <a:cubicBezTo>
                  <a:pt x="10624" y="4975"/>
                  <a:pt x="10624" y="4975"/>
                  <a:pt x="10624" y="6742"/>
                </a:cubicBezTo>
                <a:cubicBezTo>
                  <a:pt x="10624" y="6742"/>
                  <a:pt x="10521" y="6826"/>
                  <a:pt x="10521" y="6826"/>
                </a:cubicBezTo>
                <a:cubicBezTo>
                  <a:pt x="10521" y="6826"/>
                  <a:pt x="10521" y="6826"/>
                  <a:pt x="10211" y="6826"/>
                </a:cubicBezTo>
                <a:cubicBezTo>
                  <a:pt x="10211" y="6826"/>
                  <a:pt x="10211" y="6742"/>
                  <a:pt x="10211" y="6742"/>
                </a:cubicBezTo>
                <a:cubicBezTo>
                  <a:pt x="10211" y="6742"/>
                  <a:pt x="10211" y="6742"/>
                  <a:pt x="10211" y="5311"/>
                </a:cubicBezTo>
                <a:cubicBezTo>
                  <a:pt x="10211" y="5311"/>
                  <a:pt x="10211" y="5311"/>
                  <a:pt x="9901" y="5396"/>
                </a:cubicBezTo>
                <a:cubicBezTo>
                  <a:pt x="9901" y="5396"/>
                  <a:pt x="9901" y="5396"/>
                  <a:pt x="9798" y="5396"/>
                </a:cubicBezTo>
                <a:lnTo>
                  <a:pt x="9695" y="5227"/>
                </a:lnTo>
                <a:cubicBezTo>
                  <a:pt x="9695" y="5143"/>
                  <a:pt x="9695" y="5143"/>
                  <a:pt x="9798" y="5143"/>
                </a:cubicBezTo>
                <a:cubicBezTo>
                  <a:pt x="9798" y="5143"/>
                  <a:pt x="9798" y="5143"/>
                  <a:pt x="10211" y="4891"/>
                </a:cubicBezTo>
                <a:close/>
                <a:moveTo>
                  <a:pt x="8693" y="4891"/>
                </a:moveTo>
                <a:cubicBezTo>
                  <a:pt x="8693" y="4891"/>
                  <a:pt x="8693" y="4891"/>
                  <a:pt x="8998" y="4891"/>
                </a:cubicBezTo>
                <a:cubicBezTo>
                  <a:pt x="8998" y="4891"/>
                  <a:pt x="8998" y="4975"/>
                  <a:pt x="8998" y="4975"/>
                </a:cubicBezTo>
                <a:cubicBezTo>
                  <a:pt x="8998" y="4975"/>
                  <a:pt x="8998" y="4975"/>
                  <a:pt x="8998" y="6742"/>
                </a:cubicBezTo>
                <a:cubicBezTo>
                  <a:pt x="8998" y="6742"/>
                  <a:pt x="8998" y="6826"/>
                  <a:pt x="8998" y="6826"/>
                </a:cubicBezTo>
                <a:cubicBezTo>
                  <a:pt x="8998" y="6826"/>
                  <a:pt x="8998" y="6826"/>
                  <a:pt x="8693" y="6826"/>
                </a:cubicBezTo>
                <a:cubicBezTo>
                  <a:pt x="8693" y="6826"/>
                  <a:pt x="8592" y="6742"/>
                  <a:pt x="8592" y="6742"/>
                </a:cubicBezTo>
                <a:cubicBezTo>
                  <a:pt x="8592" y="6742"/>
                  <a:pt x="8592" y="6742"/>
                  <a:pt x="8592" y="5311"/>
                </a:cubicBezTo>
                <a:cubicBezTo>
                  <a:pt x="8592" y="5311"/>
                  <a:pt x="8592" y="5311"/>
                  <a:pt x="8388" y="5396"/>
                </a:cubicBezTo>
                <a:cubicBezTo>
                  <a:pt x="8287" y="5396"/>
                  <a:pt x="8287" y="5396"/>
                  <a:pt x="8287" y="5396"/>
                </a:cubicBezTo>
                <a:cubicBezTo>
                  <a:pt x="8287" y="5396"/>
                  <a:pt x="8287" y="5396"/>
                  <a:pt x="8185" y="5227"/>
                </a:cubicBezTo>
                <a:cubicBezTo>
                  <a:pt x="8185" y="5143"/>
                  <a:pt x="8185" y="5143"/>
                  <a:pt x="8185" y="5143"/>
                </a:cubicBezTo>
                <a:cubicBezTo>
                  <a:pt x="8185" y="5143"/>
                  <a:pt x="8185" y="5143"/>
                  <a:pt x="8693" y="4891"/>
                </a:cubicBezTo>
                <a:close/>
                <a:moveTo>
                  <a:pt x="7111" y="4891"/>
                </a:moveTo>
                <a:cubicBezTo>
                  <a:pt x="7111" y="4891"/>
                  <a:pt x="7111" y="4891"/>
                  <a:pt x="7285" y="4891"/>
                </a:cubicBezTo>
                <a:cubicBezTo>
                  <a:pt x="7372" y="4891"/>
                  <a:pt x="7372" y="4975"/>
                  <a:pt x="7372" y="4975"/>
                </a:cubicBezTo>
                <a:cubicBezTo>
                  <a:pt x="7372" y="4975"/>
                  <a:pt x="7372" y="4975"/>
                  <a:pt x="7372" y="6742"/>
                </a:cubicBezTo>
                <a:cubicBezTo>
                  <a:pt x="7372" y="6742"/>
                  <a:pt x="7372" y="6826"/>
                  <a:pt x="7285" y="6826"/>
                </a:cubicBezTo>
                <a:cubicBezTo>
                  <a:pt x="7285" y="6826"/>
                  <a:pt x="7285" y="6826"/>
                  <a:pt x="7111" y="6826"/>
                </a:cubicBezTo>
                <a:cubicBezTo>
                  <a:pt x="7024" y="6826"/>
                  <a:pt x="7024" y="6742"/>
                  <a:pt x="7024" y="6742"/>
                </a:cubicBezTo>
                <a:cubicBezTo>
                  <a:pt x="7024" y="6742"/>
                  <a:pt x="7024" y="6742"/>
                  <a:pt x="7024" y="5311"/>
                </a:cubicBezTo>
                <a:cubicBezTo>
                  <a:pt x="7024" y="5311"/>
                  <a:pt x="7024" y="5311"/>
                  <a:pt x="6763" y="5396"/>
                </a:cubicBezTo>
                <a:cubicBezTo>
                  <a:pt x="6675" y="5396"/>
                  <a:pt x="6675" y="5396"/>
                  <a:pt x="6675" y="5396"/>
                </a:cubicBezTo>
                <a:cubicBezTo>
                  <a:pt x="6675" y="5396"/>
                  <a:pt x="6675" y="5396"/>
                  <a:pt x="6675" y="5227"/>
                </a:cubicBezTo>
                <a:cubicBezTo>
                  <a:pt x="6675" y="5143"/>
                  <a:pt x="6675" y="5143"/>
                  <a:pt x="6675" y="5143"/>
                </a:cubicBezTo>
                <a:cubicBezTo>
                  <a:pt x="6675" y="5143"/>
                  <a:pt x="6675" y="5143"/>
                  <a:pt x="7111" y="4891"/>
                </a:cubicBezTo>
                <a:close/>
                <a:moveTo>
                  <a:pt x="14771" y="2343"/>
                </a:moveTo>
                <a:cubicBezTo>
                  <a:pt x="14688" y="2427"/>
                  <a:pt x="14688" y="2510"/>
                  <a:pt x="14688" y="2593"/>
                </a:cubicBezTo>
                <a:cubicBezTo>
                  <a:pt x="14688" y="3010"/>
                  <a:pt x="14854" y="3260"/>
                  <a:pt x="15020" y="3260"/>
                </a:cubicBezTo>
                <a:cubicBezTo>
                  <a:pt x="15269" y="3260"/>
                  <a:pt x="15269" y="2844"/>
                  <a:pt x="15269" y="2593"/>
                </a:cubicBezTo>
                <a:cubicBezTo>
                  <a:pt x="15269" y="2593"/>
                  <a:pt x="15269" y="2593"/>
                  <a:pt x="15269" y="2510"/>
                </a:cubicBezTo>
                <a:cubicBezTo>
                  <a:pt x="15103" y="2427"/>
                  <a:pt x="14937" y="2343"/>
                  <a:pt x="14771" y="2343"/>
                </a:cubicBezTo>
                <a:close/>
                <a:moveTo>
                  <a:pt x="8998" y="2242"/>
                </a:moveTo>
                <a:cubicBezTo>
                  <a:pt x="8832" y="2242"/>
                  <a:pt x="8666" y="2326"/>
                  <a:pt x="8500" y="2411"/>
                </a:cubicBezTo>
                <a:cubicBezTo>
                  <a:pt x="8500" y="2496"/>
                  <a:pt x="8417" y="2496"/>
                  <a:pt x="8417" y="2496"/>
                </a:cubicBezTo>
                <a:cubicBezTo>
                  <a:pt x="8417" y="2496"/>
                  <a:pt x="8417" y="2581"/>
                  <a:pt x="8417" y="2581"/>
                </a:cubicBezTo>
                <a:cubicBezTo>
                  <a:pt x="8417" y="3006"/>
                  <a:pt x="8500" y="3260"/>
                  <a:pt x="8749" y="3260"/>
                </a:cubicBezTo>
                <a:cubicBezTo>
                  <a:pt x="8998" y="3260"/>
                  <a:pt x="8998" y="2836"/>
                  <a:pt x="8998" y="2581"/>
                </a:cubicBezTo>
                <a:cubicBezTo>
                  <a:pt x="8998" y="2496"/>
                  <a:pt x="8998" y="2326"/>
                  <a:pt x="8998" y="2242"/>
                </a:cubicBezTo>
                <a:close/>
                <a:moveTo>
                  <a:pt x="11852" y="2038"/>
                </a:moveTo>
                <a:cubicBezTo>
                  <a:pt x="11652" y="2038"/>
                  <a:pt x="11553" y="2282"/>
                  <a:pt x="11553" y="2608"/>
                </a:cubicBezTo>
                <a:cubicBezTo>
                  <a:pt x="11553" y="3016"/>
                  <a:pt x="11652" y="3260"/>
                  <a:pt x="11852" y="3260"/>
                </a:cubicBezTo>
                <a:cubicBezTo>
                  <a:pt x="12150" y="3260"/>
                  <a:pt x="12250" y="2853"/>
                  <a:pt x="12250" y="2608"/>
                </a:cubicBezTo>
                <a:cubicBezTo>
                  <a:pt x="12250" y="2364"/>
                  <a:pt x="12150" y="2038"/>
                  <a:pt x="11852" y="2038"/>
                </a:cubicBezTo>
                <a:close/>
                <a:moveTo>
                  <a:pt x="10585" y="1834"/>
                </a:moveTo>
                <a:cubicBezTo>
                  <a:pt x="10585" y="1834"/>
                  <a:pt x="10585" y="1834"/>
                  <a:pt x="10585" y="3535"/>
                </a:cubicBezTo>
                <a:cubicBezTo>
                  <a:pt x="10585" y="3535"/>
                  <a:pt x="10489" y="3535"/>
                  <a:pt x="10489" y="3535"/>
                </a:cubicBezTo>
                <a:cubicBezTo>
                  <a:pt x="10489" y="3535"/>
                  <a:pt x="10489" y="3535"/>
                  <a:pt x="10201" y="3535"/>
                </a:cubicBezTo>
                <a:cubicBezTo>
                  <a:pt x="10201" y="3535"/>
                  <a:pt x="10201" y="3535"/>
                  <a:pt x="10201" y="2089"/>
                </a:cubicBezTo>
                <a:cubicBezTo>
                  <a:pt x="10201" y="2089"/>
                  <a:pt x="10201" y="2089"/>
                  <a:pt x="9912" y="2174"/>
                </a:cubicBezTo>
                <a:cubicBezTo>
                  <a:pt x="9912" y="2174"/>
                  <a:pt x="9912" y="2174"/>
                  <a:pt x="9816" y="2174"/>
                </a:cubicBezTo>
                <a:cubicBezTo>
                  <a:pt x="9816" y="2174"/>
                  <a:pt x="9816" y="2174"/>
                  <a:pt x="9720" y="2004"/>
                </a:cubicBezTo>
                <a:cubicBezTo>
                  <a:pt x="9624" y="2004"/>
                  <a:pt x="9528" y="2089"/>
                  <a:pt x="9336" y="2089"/>
                </a:cubicBezTo>
                <a:cubicBezTo>
                  <a:pt x="9432" y="2259"/>
                  <a:pt x="9432" y="2429"/>
                  <a:pt x="9432" y="2599"/>
                </a:cubicBezTo>
                <a:cubicBezTo>
                  <a:pt x="9432" y="3280"/>
                  <a:pt x="9143" y="3620"/>
                  <a:pt x="8663" y="3620"/>
                </a:cubicBezTo>
                <a:cubicBezTo>
                  <a:pt x="8278" y="3620"/>
                  <a:pt x="7990" y="3280"/>
                  <a:pt x="7990" y="2684"/>
                </a:cubicBezTo>
                <a:cubicBezTo>
                  <a:pt x="7798" y="2769"/>
                  <a:pt x="7605" y="2854"/>
                  <a:pt x="7413" y="3025"/>
                </a:cubicBezTo>
                <a:cubicBezTo>
                  <a:pt x="7413" y="3025"/>
                  <a:pt x="7413" y="3025"/>
                  <a:pt x="7413" y="3535"/>
                </a:cubicBezTo>
                <a:cubicBezTo>
                  <a:pt x="7413" y="3535"/>
                  <a:pt x="7413" y="3535"/>
                  <a:pt x="7317" y="3535"/>
                </a:cubicBezTo>
                <a:cubicBezTo>
                  <a:pt x="7317" y="3535"/>
                  <a:pt x="7317" y="3535"/>
                  <a:pt x="7125" y="3535"/>
                </a:cubicBezTo>
                <a:cubicBezTo>
                  <a:pt x="7029" y="3535"/>
                  <a:pt x="7029" y="3535"/>
                  <a:pt x="7029" y="3535"/>
                </a:cubicBezTo>
                <a:cubicBezTo>
                  <a:pt x="7029" y="3535"/>
                  <a:pt x="7029" y="3535"/>
                  <a:pt x="7029" y="3195"/>
                </a:cubicBezTo>
                <a:cubicBezTo>
                  <a:pt x="6259" y="3705"/>
                  <a:pt x="5683" y="4215"/>
                  <a:pt x="5298" y="4980"/>
                </a:cubicBezTo>
                <a:cubicBezTo>
                  <a:pt x="5394" y="4895"/>
                  <a:pt x="5490" y="4895"/>
                  <a:pt x="5586" y="4895"/>
                </a:cubicBezTo>
                <a:cubicBezTo>
                  <a:pt x="6067" y="4895"/>
                  <a:pt x="6356" y="5236"/>
                  <a:pt x="6356" y="5831"/>
                </a:cubicBezTo>
                <a:cubicBezTo>
                  <a:pt x="6356" y="6511"/>
                  <a:pt x="6067" y="6851"/>
                  <a:pt x="5586" y="6851"/>
                </a:cubicBezTo>
                <a:cubicBezTo>
                  <a:pt x="5202" y="6851"/>
                  <a:pt x="5010" y="6596"/>
                  <a:pt x="4914" y="6256"/>
                </a:cubicBezTo>
                <a:cubicBezTo>
                  <a:pt x="4817" y="6851"/>
                  <a:pt x="5106" y="7702"/>
                  <a:pt x="5490" y="8212"/>
                </a:cubicBezTo>
                <a:cubicBezTo>
                  <a:pt x="5490" y="8212"/>
                  <a:pt x="5586" y="8212"/>
                  <a:pt x="5586" y="8212"/>
                </a:cubicBezTo>
                <a:cubicBezTo>
                  <a:pt x="5586" y="8212"/>
                  <a:pt x="5586" y="8212"/>
                  <a:pt x="5779" y="8212"/>
                </a:cubicBezTo>
                <a:cubicBezTo>
                  <a:pt x="5779" y="8212"/>
                  <a:pt x="5875" y="8212"/>
                  <a:pt x="5875" y="8212"/>
                </a:cubicBezTo>
                <a:cubicBezTo>
                  <a:pt x="5875" y="8212"/>
                  <a:pt x="5875" y="8212"/>
                  <a:pt x="5875" y="8552"/>
                </a:cubicBezTo>
                <a:cubicBezTo>
                  <a:pt x="6067" y="8637"/>
                  <a:pt x="6259" y="8722"/>
                  <a:pt x="6452" y="8722"/>
                </a:cubicBezTo>
                <a:cubicBezTo>
                  <a:pt x="6548" y="8382"/>
                  <a:pt x="6836" y="8127"/>
                  <a:pt x="7125" y="8127"/>
                </a:cubicBezTo>
                <a:cubicBezTo>
                  <a:pt x="7509" y="8127"/>
                  <a:pt x="7798" y="8382"/>
                  <a:pt x="7894" y="8722"/>
                </a:cubicBezTo>
                <a:cubicBezTo>
                  <a:pt x="8086" y="8807"/>
                  <a:pt x="8278" y="8892"/>
                  <a:pt x="8374" y="9317"/>
                </a:cubicBezTo>
                <a:cubicBezTo>
                  <a:pt x="8470" y="9488"/>
                  <a:pt x="8470" y="9658"/>
                  <a:pt x="8567" y="9743"/>
                </a:cubicBezTo>
                <a:cubicBezTo>
                  <a:pt x="8567" y="9743"/>
                  <a:pt x="8567" y="9743"/>
                  <a:pt x="8567" y="8552"/>
                </a:cubicBezTo>
                <a:cubicBezTo>
                  <a:pt x="8567" y="8552"/>
                  <a:pt x="8567" y="8552"/>
                  <a:pt x="8374" y="8637"/>
                </a:cubicBezTo>
                <a:cubicBezTo>
                  <a:pt x="8278" y="8722"/>
                  <a:pt x="8278" y="8722"/>
                  <a:pt x="8278" y="8722"/>
                </a:cubicBezTo>
                <a:cubicBezTo>
                  <a:pt x="8278" y="8637"/>
                  <a:pt x="8278" y="8637"/>
                  <a:pt x="8278" y="8637"/>
                </a:cubicBezTo>
                <a:cubicBezTo>
                  <a:pt x="8278" y="8637"/>
                  <a:pt x="8278" y="8637"/>
                  <a:pt x="8182" y="8467"/>
                </a:cubicBezTo>
                <a:cubicBezTo>
                  <a:pt x="8182" y="8467"/>
                  <a:pt x="8182" y="8382"/>
                  <a:pt x="8182" y="8382"/>
                </a:cubicBezTo>
                <a:cubicBezTo>
                  <a:pt x="8182" y="8382"/>
                  <a:pt x="8182" y="8382"/>
                  <a:pt x="8663" y="8212"/>
                </a:cubicBezTo>
                <a:cubicBezTo>
                  <a:pt x="8663" y="8212"/>
                  <a:pt x="8663" y="8212"/>
                  <a:pt x="8951" y="8212"/>
                </a:cubicBezTo>
                <a:cubicBezTo>
                  <a:pt x="8951" y="8212"/>
                  <a:pt x="8951" y="8212"/>
                  <a:pt x="8951" y="9998"/>
                </a:cubicBezTo>
                <a:cubicBezTo>
                  <a:pt x="8951" y="9998"/>
                  <a:pt x="8951" y="10083"/>
                  <a:pt x="8951" y="10083"/>
                </a:cubicBezTo>
                <a:cubicBezTo>
                  <a:pt x="8951" y="10083"/>
                  <a:pt x="8951" y="10083"/>
                  <a:pt x="8855" y="10083"/>
                </a:cubicBezTo>
                <a:cubicBezTo>
                  <a:pt x="9047" y="10253"/>
                  <a:pt x="9432" y="10338"/>
                  <a:pt x="9912" y="10423"/>
                </a:cubicBezTo>
                <a:cubicBezTo>
                  <a:pt x="10585" y="10593"/>
                  <a:pt x="11643" y="9743"/>
                  <a:pt x="11835" y="10253"/>
                </a:cubicBezTo>
                <a:cubicBezTo>
                  <a:pt x="12027" y="11273"/>
                  <a:pt x="12700" y="11954"/>
                  <a:pt x="13277" y="12294"/>
                </a:cubicBezTo>
                <a:cubicBezTo>
                  <a:pt x="13277" y="12294"/>
                  <a:pt x="13277" y="12294"/>
                  <a:pt x="13277" y="11784"/>
                </a:cubicBezTo>
                <a:cubicBezTo>
                  <a:pt x="13277" y="11784"/>
                  <a:pt x="13277" y="11784"/>
                  <a:pt x="13085" y="11954"/>
                </a:cubicBezTo>
                <a:cubicBezTo>
                  <a:pt x="12989" y="11954"/>
                  <a:pt x="12989" y="11954"/>
                  <a:pt x="12989" y="11954"/>
                </a:cubicBezTo>
                <a:cubicBezTo>
                  <a:pt x="12989" y="11954"/>
                  <a:pt x="12989" y="11869"/>
                  <a:pt x="12893" y="11869"/>
                </a:cubicBezTo>
                <a:cubicBezTo>
                  <a:pt x="12893" y="11869"/>
                  <a:pt x="12893" y="11869"/>
                  <a:pt x="12893" y="11699"/>
                </a:cubicBezTo>
                <a:cubicBezTo>
                  <a:pt x="12893" y="11699"/>
                  <a:pt x="12893" y="11613"/>
                  <a:pt x="12893" y="11613"/>
                </a:cubicBezTo>
                <a:cubicBezTo>
                  <a:pt x="12893" y="11613"/>
                  <a:pt x="12893" y="11613"/>
                  <a:pt x="13373" y="11443"/>
                </a:cubicBezTo>
                <a:cubicBezTo>
                  <a:pt x="13373" y="11443"/>
                  <a:pt x="13373" y="11443"/>
                  <a:pt x="13662" y="11443"/>
                </a:cubicBezTo>
                <a:cubicBezTo>
                  <a:pt x="13662" y="11443"/>
                  <a:pt x="13662" y="11443"/>
                  <a:pt x="13662" y="12464"/>
                </a:cubicBezTo>
                <a:cubicBezTo>
                  <a:pt x="14238" y="12634"/>
                  <a:pt x="14719" y="12464"/>
                  <a:pt x="14623" y="11954"/>
                </a:cubicBezTo>
                <a:cubicBezTo>
                  <a:pt x="14623" y="11954"/>
                  <a:pt x="14527" y="11954"/>
                  <a:pt x="14527" y="11954"/>
                </a:cubicBezTo>
                <a:cubicBezTo>
                  <a:pt x="14527" y="11954"/>
                  <a:pt x="14527" y="11869"/>
                  <a:pt x="14527" y="11869"/>
                </a:cubicBezTo>
                <a:cubicBezTo>
                  <a:pt x="14527" y="11869"/>
                  <a:pt x="14527" y="11869"/>
                  <a:pt x="14431" y="11699"/>
                </a:cubicBezTo>
                <a:cubicBezTo>
                  <a:pt x="14431" y="11699"/>
                  <a:pt x="14431" y="11613"/>
                  <a:pt x="14527" y="11613"/>
                </a:cubicBezTo>
                <a:cubicBezTo>
                  <a:pt x="14527" y="11613"/>
                  <a:pt x="14527" y="11613"/>
                  <a:pt x="14623" y="11613"/>
                </a:cubicBezTo>
                <a:cubicBezTo>
                  <a:pt x="14527" y="10763"/>
                  <a:pt x="14623" y="10678"/>
                  <a:pt x="14623" y="10678"/>
                </a:cubicBezTo>
                <a:cubicBezTo>
                  <a:pt x="14623" y="10678"/>
                  <a:pt x="16546" y="10848"/>
                  <a:pt x="17122" y="10338"/>
                </a:cubicBezTo>
                <a:cubicBezTo>
                  <a:pt x="17411" y="10083"/>
                  <a:pt x="17603" y="9743"/>
                  <a:pt x="17699" y="9402"/>
                </a:cubicBezTo>
                <a:cubicBezTo>
                  <a:pt x="17795" y="9317"/>
                  <a:pt x="17892" y="9232"/>
                  <a:pt x="17988" y="9232"/>
                </a:cubicBezTo>
                <a:cubicBezTo>
                  <a:pt x="17988" y="9232"/>
                  <a:pt x="17988" y="9232"/>
                  <a:pt x="17988" y="8552"/>
                </a:cubicBezTo>
                <a:cubicBezTo>
                  <a:pt x="17988" y="8552"/>
                  <a:pt x="17988" y="8552"/>
                  <a:pt x="17699" y="8637"/>
                </a:cubicBezTo>
                <a:cubicBezTo>
                  <a:pt x="17699" y="8722"/>
                  <a:pt x="17699" y="8722"/>
                  <a:pt x="17699" y="8722"/>
                </a:cubicBezTo>
                <a:cubicBezTo>
                  <a:pt x="17699" y="8637"/>
                  <a:pt x="17603" y="8637"/>
                  <a:pt x="17603" y="8637"/>
                </a:cubicBezTo>
                <a:cubicBezTo>
                  <a:pt x="17603" y="8637"/>
                  <a:pt x="17603" y="8637"/>
                  <a:pt x="17603" y="8467"/>
                </a:cubicBezTo>
                <a:cubicBezTo>
                  <a:pt x="17603" y="8467"/>
                  <a:pt x="17603" y="8382"/>
                  <a:pt x="17603" y="8382"/>
                </a:cubicBezTo>
                <a:cubicBezTo>
                  <a:pt x="17603" y="8382"/>
                  <a:pt x="17603" y="8382"/>
                  <a:pt x="18084" y="8212"/>
                </a:cubicBezTo>
                <a:cubicBezTo>
                  <a:pt x="18084" y="8212"/>
                  <a:pt x="18084" y="8212"/>
                  <a:pt x="18276" y="8212"/>
                </a:cubicBezTo>
                <a:cubicBezTo>
                  <a:pt x="18372" y="8212"/>
                  <a:pt x="18372" y="8212"/>
                  <a:pt x="18372" y="8212"/>
                </a:cubicBezTo>
                <a:cubicBezTo>
                  <a:pt x="18372" y="8212"/>
                  <a:pt x="18372" y="8212"/>
                  <a:pt x="18372" y="9232"/>
                </a:cubicBezTo>
                <a:cubicBezTo>
                  <a:pt x="18372" y="9232"/>
                  <a:pt x="18468" y="9232"/>
                  <a:pt x="18468" y="9232"/>
                </a:cubicBezTo>
                <a:cubicBezTo>
                  <a:pt x="19334" y="8807"/>
                  <a:pt x="19237" y="7276"/>
                  <a:pt x="18853" y="6086"/>
                </a:cubicBezTo>
                <a:cubicBezTo>
                  <a:pt x="18757" y="6596"/>
                  <a:pt x="18565" y="6851"/>
                  <a:pt x="18084" y="6851"/>
                </a:cubicBezTo>
                <a:cubicBezTo>
                  <a:pt x="17699" y="6851"/>
                  <a:pt x="17411" y="6511"/>
                  <a:pt x="17411" y="5916"/>
                </a:cubicBezTo>
                <a:cubicBezTo>
                  <a:pt x="17411" y="5236"/>
                  <a:pt x="17699" y="4895"/>
                  <a:pt x="18180" y="4895"/>
                </a:cubicBezTo>
                <a:cubicBezTo>
                  <a:pt x="18180" y="4895"/>
                  <a:pt x="18276" y="4895"/>
                  <a:pt x="18276" y="4895"/>
                </a:cubicBezTo>
                <a:cubicBezTo>
                  <a:pt x="17892" y="4300"/>
                  <a:pt x="17411" y="3790"/>
                  <a:pt x="16834" y="3365"/>
                </a:cubicBezTo>
                <a:cubicBezTo>
                  <a:pt x="16834" y="3365"/>
                  <a:pt x="16834" y="3365"/>
                  <a:pt x="16834" y="3535"/>
                </a:cubicBezTo>
                <a:cubicBezTo>
                  <a:pt x="16834" y="3535"/>
                  <a:pt x="16834" y="3535"/>
                  <a:pt x="16738" y="3535"/>
                </a:cubicBezTo>
                <a:cubicBezTo>
                  <a:pt x="16738" y="3535"/>
                  <a:pt x="16738" y="3535"/>
                  <a:pt x="16450" y="3535"/>
                </a:cubicBezTo>
                <a:cubicBezTo>
                  <a:pt x="16450" y="3535"/>
                  <a:pt x="16450" y="3535"/>
                  <a:pt x="16450" y="3110"/>
                </a:cubicBezTo>
                <a:cubicBezTo>
                  <a:pt x="16161" y="3025"/>
                  <a:pt x="15969" y="2854"/>
                  <a:pt x="15777" y="2769"/>
                </a:cubicBezTo>
                <a:cubicBezTo>
                  <a:pt x="15681" y="3280"/>
                  <a:pt x="15392" y="3620"/>
                  <a:pt x="15008" y="3620"/>
                </a:cubicBezTo>
                <a:cubicBezTo>
                  <a:pt x="14527" y="3620"/>
                  <a:pt x="14238" y="3195"/>
                  <a:pt x="14238" y="2599"/>
                </a:cubicBezTo>
                <a:cubicBezTo>
                  <a:pt x="14238" y="2429"/>
                  <a:pt x="14238" y="2344"/>
                  <a:pt x="14335" y="2174"/>
                </a:cubicBezTo>
                <a:cubicBezTo>
                  <a:pt x="14142" y="2089"/>
                  <a:pt x="13854" y="2089"/>
                  <a:pt x="13662" y="2004"/>
                </a:cubicBezTo>
                <a:cubicBezTo>
                  <a:pt x="13662" y="2004"/>
                  <a:pt x="13662" y="2004"/>
                  <a:pt x="13662" y="3535"/>
                </a:cubicBezTo>
                <a:cubicBezTo>
                  <a:pt x="13662" y="3535"/>
                  <a:pt x="13662" y="3535"/>
                  <a:pt x="13373" y="3535"/>
                </a:cubicBezTo>
                <a:cubicBezTo>
                  <a:pt x="13277" y="3535"/>
                  <a:pt x="13277" y="3535"/>
                  <a:pt x="13277" y="3535"/>
                </a:cubicBezTo>
                <a:cubicBezTo>
                  <a:pt x="13277" y="3535"/>
                  <a:pt x="13277" y="3535"/>
                  <a:pt x="13277" y="2089"/>
                </a:cubicBezTo>
                <a:cubicBezTo>
                  <a:pt x="13277" y="2089"/>
                  <a:pt x="13277" y="2089"/>
                  <a:pt x="13085" y="2174"/>
                </a:cubicBezTo>
                <a:cubicBezTo>
                  <a:pt x="12989" y="2174"/>
                  <a:pt x="12989" y="2174"/>
                  <a:pt x="12989" y="2174"/>
                </a:cubicBezTo>
                <a:cubicBezTo>
                  <a:pt x="12989" y="2174"/>
                  <a:pt x="12989" y="2174"/>
                  <a:pt x="12893" y="2174"/>
                </a:cubicBezTo>
                <a:cubicBezTo>
                  <a:pt x="12893" y="2174"/>
                  <a:pt x="12893" y="2174"/>
                  <a:pt x="12893" y="2004"/>
                </a:cubicBezTo>
                <a:cubicBezTo>
                  <a:pt x="12893" y="1919"/>
                  <a:pt x="12893" y="1919"/>
                  <a:pt x="12893" y="1919"/>
                </a:cubicBezTo>
                <a:cubicBezTo>
                  <a:pt x="12893" y="1919"/>
                  <a:pt x="12893" y="1919"/>
                  <a:pt x="12989" y="1919"/>
                </a:cubicBezTo>
                <a:cubicBezTo>
                  <a:pt x="12700" y="1834"/>
                  <a:pt x="12508" y="1834"/>
                  <a:pt x="12316" y="1834"/>
                </a:cubicBezTo>
                <a:cubicBezTo>
                  <a:pt x="12508" y="2004"/>
                  <a:pt x="12604" y="2259"/>
                  <a:pt x="12604" y="2599"/>
                </a:cubicBezTo>
                <a:cubicBezTo>
                  <a:pt x="12604" y="3280"/>
                  <a:pt x="12316" y="3620"/>
                  <a:pt x="11835" y="3620"/>
                </a:cubicBezTo>
                <a:cubicBezTo>
                  <a:pt x="11355" y="3620"/>
                  <a:pt x="11162" y="3195"/>
                  <a:pt x="11066" y="2599"/>
                </a:cubicBezTo>
                <a:cubicBezTo>
                  <a:pt x="11066" y="2259"/>
                  <a:pt x="11258" y="1919"/>
                  <a:pt x="11451" y="1834"/>
                </a:cubicBezTo>
                <a:cubicBezTo>
                  <a:pt x="11162" y="1834"/>
                  <a:pt x="10874" y="1834"/>
                  <a:pt x="10585" y="1834"/>
                </a:cubicBezTo>
                <a:close/>
                <a:moveTo>
                  <a:pt x="12036" y="0"/>
                </a:moveTo>
                <a:cubicBezTo>
                  <a:pt x="15012" y="0"/>
                  <a:pt x="17604" y="1097"/>
                  <a:pt x="19524" y="3122"/>
                </a:cubicBezTo>
                <a:cubicBezTo>
                  <a:pt x="20868" y="4641"/>
                  <a:pt x="21540" y="6413"/>
                  <a:pt x="21348" y="8353"/>
                </a:cubicBezTo>
                <a:cubicBezTo>
                  <a:pt x="21156" y="9956"/>
                  <a:pt x="20388" y="11644"/>
                  <a:pt x="19716" y="13247"/>
                </a:cubicBezTo>
                <a:cubicBezTo>
                  <a:pt x="18564" y="15863"/>
                  <a:pt x="17508" y="18394"/>
                  <a:pt x="18852" y="20841"/>
                </a:cubicBezTo>
                <a:cubicBezTo>
                  <a:pt x="18852" y="21009"/>
                  <a:pt x="18852" y="21178"/>
                  <a:pt x="18756" y="21347"/>
                </a:cubicBezTo>
                <a:cubicBezTo>
                  <a:pt x="18660" y="21516"/>
                  <a:pt x="18468" y="21600"/>
                  <a:pt x="18276" y="21600"/>
                </a:cubicBezTo>
                <a:cubicBezTo>
                  <a:pt x="18276" y="21600"/>
                  <a:pt x="18276" y="21600"/>
                  <a:pt x="7716" y="21600"/>
                </a:cubicBezTo>
                <a:cubicBezTo>
                  <a:pt x="7428" y="21600"/>
                  <a:pt x="7236" y="21431"/>
                  <a:pt x="7140" y="21263"/>
                </a:cubicBezTo>
                <a:cubicBezTo>
                  <a:pt x="7044" y="21094"/>
                  <a:pt x="7044" y="21009"/>
                  <a:pt x="7044" y="20250"/>
                </a:cubicBezTo>
                <a:cubicBezTo>
                  <a:pt x="7044" y="20166"/>
                  <a:pt x="7044" y="20081"/>
                  <a:pt x="7044" y="20081"/>
                </a:cubicBezTo>
                <a:cubicBezTo>
                  <a:pt x="6948" y="18900"/>
                  <a:pt x="6372" y="18900"/>
                  <a:pt x="5220" y="18900"/>
                </a:cubicBezTo>
                <a:cubicBezTo>
                  <a:pt x="4260" y="18900"/>
                  <a:pt x="3108" y="18900"/>
                  <a:pt x="2340" y="17888"/>
                </a:cubicBezTo>
                <a:cubicBezTo>
                  <a:pt x="1764" y="17128"/>
                  <a:pt x="1764" y="16116"/>
                  <a:pt x="1860" y="15188"/>
                </a:cubicBezTo>
                <a:cubicBezTo>
                  <a:pt x="1860" y="14428"/>
                  <a:pt x="1860" y="13669"/>
                  <a:pt x="1572" y="13416"/>
                </a:cubicBezTo>
                <a:cubicBezTo>
                  <a:pt x="1572" y="13331"/>
                  <a:pt x="1284" y="13247"/>
                  <a:pt x="1188" y="13162"/>
                </a:cubicBezTo>
                <a:cubicBezTo>
                  <a:pt x="804" y="12994"/>
                  <a:pt x="228" y="12825"/>
                  <a:pt x="36" y="12319"/>
                </a:cubicBezTo>
                <a:cubicBezTo>
                  <a:pt x="-60" y="12066"/>
                  <a:pt x="36" y="11728"/>
                  <a:pt x="324" y="11391"/>
                </a:cubicBezTo>
                <a:cubicBezTo>
                  <a:pt x="1284" y="10041"/>
                  <a:pt x="1476" y="9281"/>
                  <a:pt x="1764" y="8100"/>
                </a:cubicBezTo>
                <a:cubicBezTo>
                  <a:pt x="1860" y="7594"/>
                  <a:pt x="1956" y="7003"/>
                  <a:pt x="2148" y="6244"/>
                </a:cubicBezTo>
                <a:cubicBezTo>
                  <a:pt x="2820" y="4387"/>
                  <a:pt x="4068" y="2784"/>
                  <a:pt x="5988" y="1688"/>
                </a:cubicBezTo>
                <a:cubicBezTo>
                  <a:pt x="7716" y="591"/>
                  <a:pt x="9924" y="0"/>
                  <a:pt x="12036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solidFill>
                  <a:srgbClr val="F9F9F9"/>
                </a:solidFill>
              </a:defRPr>
            </a:pPr>
            <a:endParaRPr/>
          </a:p>
        </p:txBody>
      </p:sp>
      <p:sp>
        <p:nvSpPr>
          <p:cNvPr id="281" name="Shape 281"/>
          <p:cNvSpPr/>
          <p:nvPr/>
        </p:nvSpPr>
        <p:spPr>
          <a:xfrm>
            <a:off x="7732981" y="1857237"/>
            <a:ext cx="1486140" cy="13136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0" h="21441" extrusionOk="0">
                <a:moveTo>
                  <a:pt x="21312" y="4532"/>
                </a:moveTo>
                <a:cubicBezTo>
                  <a:pt x="17741" y="941"/>
                  <a:pt x="17741" y="941"/>
                  <a:pt x="17741" y="941"/>
                </a:cubicBezTo>
                <a:cubicBezTo>
                  <a:pt x="7431" y="11365"/>
                  <a:pt x="7431" y="11365"/>
                  <a:pt x="7431" y="11365"/>
                </a:cubicBezTo>
                <a:cubicBezTo>
                  <a:pt x="7085" y="11018"/>
                  <a:pt x="7085" y="11018"/>
                  <a:pt x="7085" y="11018"/>
                </a:cubicBezTo>
                <a:cubicBezTo>
                  <a:pt x="17395" y="594"/>
                  <a:pt x="17395" y="594"/>
                  <a:pt x="17395" y="594"/>
                </a:cubicBezTo>
                <a:cubicBezTo>
                  <a:pt x="16992" y="131"/>
                  <a:pt x="16992" y="131"/>
                  <a:pt x="16992" y="131"/>
                </a:cubicBezTo>
                <a:cubicBezTo>
                  <a:pt x="16762" y="-43"/>
                  <a:pt x="16474" y="-43"/>
                  <a:pt x="16301" y="131"/>
                </a:cubicBezTo>
                <a:cubicBezTo>
                  <a:pt x="6279" y="10265"/>
                  <a:pt x="6279" y="10265"/>
                  <a:pt x="6279" y="10265"/>
                </a:cubicBezTo>
                <a:cubicBezTo>
                  <a:pt x="5818" y="9975"/>
                  <a:pt x="5242" y="9975"/>
                  <a:pt x="4839" y="10381"/>
                </a:cubicBezTo>
                <a:cubicBezTo>
                  <a:pt x="346" y="14955"/>
                  <a:pt x="346" y="14955"/>
                  <a:pt x="346" y="14955"/>
                </a:cubicBezTo>
                <a:cubicBezTo>
                  <a:pt x="-115" y="15361"/>
                  <a:pt x="-115" y="16114"/>
                  <a:pt x="346" y="16577"/>
                </a:cubicBezTo>
                <a:cubicBezTo>
                  <a:pt x="4839" y="21094"/>
                  <a:pt x="4839" y="21094"/>
                  <a:pt x="4839" y="21094"/>
                </a:cubicBezTo>
                <a:cubicBezTo>
                  <a:pt x="5299" y="21557"/>
                  <a:pt x="6048" y="21557"/>
                  <a:pt x="6451" y="21094"/>
                </a:cubicBezTo>
                <a:cubicBezTo>
                  <a:pt x="9101" y="18430"/>
                  <a:pt x="9101" y="18430"/>
                  <a:pt x="9101" y="18430"/>
                </a:cubicBezTo>
                <a:cubicBezTo>
                  <a:pt x="9274" y="18314"/>
                  <a:pt x="9447" y="18082"/>
                  <a:pt x="9562" y="17793"/>
                </a:cubicBezTo>
                <a:cubicBezTo>
                  <a:pt x="9562" y="16982"/>
                  <a:pt x="9562" y="16982"/>
                  <a:pt x="9562" y="16982"/>
                </a:cubicBezTo>
                <a:cubicBezTo>
                  <a:pt x="9562" y="16171"/>
                  <a:pt x="9562" y="16171"/>
                  <a:pt x="9562" y="16171"/>
                </a:cubicBezTo>
                <a:cubicBezTo>
                  <a:pt x="9562" y="16056"/>
                  <a:pt x="9619" y="15882"/>
                  <a:pt x="9735" y="15824"/>
                </a:cubicBezTo>
                <a:cubicBezTo>
                  <a:pt x="9792" y="15766"/>
                  <a:pt x="9907" y="15708"/>
                  <a:pt x="10023" y="15708"/>
                </a:cubicBezTo>
                <a:cubicBezTo>
                  <a:pt x="10829" y="15708"/>
                  <a:pt x="10829" y="15708"/>
                  <a:pt x="10829" y="15708"/>
                </a:cubicBezTo>
                <a:cubicBezTo>
                  <a:pt x="10887" y="15650"/>
                  <a:pt x="10887" y="15650"/>
                  <a:pt x="10887" y="15650"/>
                </a:cubicBezTo>
                <a:cubicBezTo>
                  <a:pt x="10887" y="14840"/>
                  <a:pt x="10887" y="14840"/>
                  <a:pt x="10887" y="14840"/>
                </a:cubicBezTo>
                <a:cubicBezTo>
                  <a:pt x="10887" y="14608"/>
                  <a:pt x="11059" y="14376"/>
                  <a:pt x="11347" y="14376"/>
                </a:cubicBezTo>
                <a:cubicBezTo>
                  <a:pt x="12154" y="14376"/>
                  <a:pt x="12154" y="14376"/>
                  <a:pt x="12154" y="14376"/>
                </a:cubicBezTo>
                <a:cubicBezTo>
                  <a:pt x="12211" y="14318"/>
                  <a:pt x="12211" y="14318"/>
                  <a:pt x="12211" y="14318"/>
                </a:cubicBezTo>
                <a:cubicBezTo>
                  <a:pt x="12211" y="13508"/>
                  <a:pt x="12211" y="13508"/>
                  <a:pt x="12211" y="13508"/>
                </a:cubicBezTo>
                <a:cubicBezTo>
                  <a:pt x="12211" y="13218"/>
                  <a:pt x="12442" y="13044"/>
                  <a:pt x="12672" y="13044"/>
                </a:cubicBezTo>
                <a:cubicBezTo>
                  <a:pt x="13479" y="13044"/>
                  <a:pt x="13479" y="13044"/>
                  <a:pt x="13479" y="13044"/>
                </a:cubicBezTo>
                <a:cubicBezTo>
                  <a:pt x="13536" y="12986"/>
                  <a:pt x="13536" y="12986"/>
                  <a:pt x="13536" y="12986"/>
                </a:cubicBezTo>
                <a:cubicBezTo>
                  <a:pt x="13536" y="12176"/>
                  <a:pt x="13536" y="12176"/>
                  <a:pt x="13536" y="12176"/>
                </a:cubicBezTo>
                <a:cubicBezTo>
                  <a:pt x="13536" y="11886"/>
                  <a:pt x="13767" y="11712"/>
                  <a:pt x="13997" y="11712"/>
                </a:cubicBezTo>
                <a:cubicBezTo>
                  <a:pt x="14861" y="11712"/>
                  <a:pt x="14861" y="11712"/>
                  <a:pt x="14861" y="11712"/>
                </a:cubicBezTo>
                <a:cubicBezTo>
                  <a:pt x="14861" y="11655"/>
                  <a:pt x="14861" y="11655"/>
                  <a:pt x="14861" y="11655"/>
                </a:cubicBezTo>
                <a:cubicBezTo>
                  <a:pt x="14861" y="10786"/>
                  <a:pt x="14861" y="10786"/>
                  <a:pt x="14861" y="10786"/>
                </a:cubicBezTo>
                <a:cubicBezTo>
                  <a:pt x="14861" y="10554"/>
                  <a:pt x="15091" y="10323"/>
                  <a:pt x="15322" y="10323"/>
                </a:cubicBezTo>
                <a:cubicBezTo>
                  <a:pt x="16186" y="10323"/>
                  <a:pt x="16186" y="10323"/>
                  <a:pt x="16186" y="10323"/>
                </a:cubicBezTo>
                <a:cubicBezTo>
                  <a:pt x="16243" y="10265"/>
                  <a:pt x="16243" y="10265"/>
                  <a:pt x="16243" y="10265"/>
                </a:cubicBezTo>
                <a:cubicBezTo>
                  <a:pt x="16243" y="9454"/>
                  <a:pt x="16243" y="9454"/>
                  <a:pt x="16243" y="9454"/>
                </a:cubicBezTo>
                <a:cubicBezTo>
                  <a:pt x="16243" y="9222"/>
                  <a:pt x="16416" y="8991"/>
                  <a:pt x="16704" y="8991"/>
                </a:cubicBezTo>
                <a:cubicBezTo>
                  <a:pt x="17511" y="8991"/>
                  <a:pt x="17511" y="8991"/>
                  <a:pt x="17511" y="8991"/>
                </a:cubicBezTo>
                <a:cubicBezTo>
                  <a:pt x="17568" y="8933"/>
                  <a:pt x="17568" y="8933"/>
                  <a:pt x="17568" y="8933"/>
                </a:cubicBezTo>
                <a:cubicBezTo>
                  <a:pt x="17568" y="8122"/>
                  <a:pt x="17568" y="8122"/>
                  <a:pt x="17568" y="8122"/>
                </a:cubicBezTo>
                <a:cubicBezTo>
                  <a:pt x="17568" y="7891"/>
                  <a:pt x="17799" y="7659"/>
                  <a:pt x="18029" y="7659"/>
                </a:cubicBezTo>
                <a:cubicBezTo>
                  <a:pt x="18835" y="7659"/>
                  <a:pt x="18835" y="7659"/>
                  <a:pt x="18835" y="7659"/>
                </a:cubicBezTo>
                <a:cubicBezTo>
                  <a:pt x="18893" y="7601"/>
                  <a:pt x="18893" y="7601"/>
                  <a:pt x="18893" y="7601"/>
                </a:cubicBezTo>
                <a:cubicBezTo>
                  <a:pt x="18893" y="6790"/>
                  <a:pt x="18893" y="6790"/>
                  <a:pt x="18893" y="6790"/>
                </a:cubicBezTo>
                <a:cubicBezTo>
                  <a:pt x="18893" y="6501"/>
                  <a:pt x="19123" y="6327"/>
                  <a:pt x="19354" y="6327"/>
                </a:cubicBezTo>
                <a:cubicBezTo>
                  <a:pt x="20160" y="6327"/>
                  <a:pt x="20160" y="6327"/>
                  <a:pt x="20160" y="6327"/>
                </a:cubicBezTo>
                <a:cubicBezTo>
                  <a:pt x="20218" y="6269"/>
                  <a:pt x="20218" y="6269"/>
                  <a:pt x="20218" y="6269"/>
                </a:cubicBezTo>
                <a:cubicBezTo>
                  <a:pt x="20218" y="5458"/>
                  <a:pt x="20218" y="5458"/>
                  <a:pt x="20218" y="5458"/>
                </a:cubicBezTo>
                <a:cubicBezTo>
                  <a:pt x="20218" y="5169"/>
                  <a:pt x="20448" y="4995"/>
                  <a:pt x="20679" y="4995"/>
                </a:cubicBezTo>
                <a:cubicBezTo>
                  <a:pt x="21427" y="4995"/>
                  <a:pt x="21427" y="4995"/>
                  <a:pt x="21427" y="4995"/>
                </a:cubicBezTo>
                <a:cubicBezTo>
                  <a:pt x="21485" y="4821"/>
                  <a:pt x="21427" y="4648"/>
                  <a:pt x="21312" y="4532"/>
                </a:cubicBezTo>
                <a:close/>
                <a:moveTo>
                  <a:pt x="6912" y="18430"/>
                </a:moveTo>
                <a:cubicBezTo>
                  <a:pt x="5933" y="19414"/>
                  <a:pt x="5933" y="19414"/>
                  <a:pt x="5933" y="19414"/>
                </a:cubicBezTo>
                <a:cubicBezTo>
                  <a:pt x="5760" y="19588"/>
                  <a:pt x="5415" y="19588"/>
                  <a:pt x="5242" y="19414"/>
                </a:cubicBezTo>
                <a:cubicBezTo>
                  <a:pt x="1901" y="16056"/>
                  <a:pt x="1901" y="16056"/>
                  <a:pt x="1901" y="16056"/>
                </a:cubicBezTo>
                <a:cubicBezTo>
                  <a:pt x="1728" y="15882"/>
                  <a:pt x="1728" y="15534"/>
                  <a:pt x="1901" y="15361"/>
                </a:cubicBezTo>
                <a:cubicBezTo>
                  <a:pt x="2880" y="14376"/>
                  <a:pt x="2880" y="14376"/>
                  <a:pt x="2880" y="14376"/>
                </a:cubicBezTo>
                <a:cubicBezTo>
                  <a:pt x="3053" y="14203"/>
                  <a:pt x="3341" y="14203"/>
                  <a:pt x="3514" y="14376"/>
                </a:cubicBezTo>
                <a:cubicBezTo>
                  <a:pt x="6912" y="17793"/>
                  <a:pt x="6912" y="17793"/>
                  <a:pt x="6912" y="17793"/>
                </a:cubicBezTo>
                <a:cubicBezTo>
                  <a:pt x="7085" y="17967"/>
                  <a:pt x="7085" y="18256"/>
                  <a:pt x="6912" y="1843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 defTabSz="914262">
              <a:defRPr>
                <a:solidFill>
                  <a:srgbClr val="233348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84" name="Shape 284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85" name="Shape 285"/>
          <p:cNvSpPr/>
          <p:nvPr/>
        </p:nvSpPr>
        <p:spPr>
          <a:xfrm>
            <a:off x="1477881" y="190539"/>
            <a:ext cx="2644140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研究問題</a:t>
            </a:r>
          </a:p>
        </p:txBody>
      </p:sp>
      <p:sp>
        <p:nvSpPr>
          <p:cNvPr id="286" name="Shape 286"/>
          <p:cNvSpPr/>
          <p:nvPr/>
        </p:nvSpPr>
        <p:spPr>
          <a:xfrm>
            <a:off x="7591698" y="1187876"/>
            <a:ext cx="1561357" cy="1720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15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HI</a:t>
            </a:r>
          </a:p>
        </p:txBody>
      </p:sp>
      <p:sp>
        <p:nvSpPr>
          <p:cNvPr id="287" name="Shape 287"/>
          <p:cNvSpPr/>
          <p:nvPr/>
        </p:nvSpPr>
        <p:spPr>
          <a:xfrm rot="5411693">
            <a:off x="5369745" y="3236229"/>
            <a:ext cx="1623903" cy="1255551"/>
          </a:xfrm>
          <a:prstGeom prst="rightArrow">
            <a:avLst>
              <a:gd name="adj1" fmla="val 25674"/>
              <a:gd name="adj2" fmla="val 41324"/>
            </a:avLst>
          </a:prstGeom>
          <a:solidFill>
            <a:schemeClr val="accent1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88" name="Shape 288"/>
          <p:cNvSpPr/>
          <p:nvPr/>
        </p:nvSpPr>
        <p:spPr>
          <a:xfrm>
            <a:off x="5407625" y="4925164"/>
            <a:ext cx="1548144" cy="1529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9" h="21487" extrusionOk="0">
                <a:moveTo>
                  <a:pt x="6367" y="8894"/>
                </a:moveTo>
                <a:lnTo>
                  <a:pt x="6390" y="8900"/>
                </a:lnTo>
                <a:cubicBezTo>
                  <a:pt x="6793" y="9740"/>
                  <a:pt x="6995" y="10161"/>
                  <a:pt x="7096" y="10371"/>
                </a:cubicBezTo>
                <a:lnTo>
                  <a:pt x="7183" y="10552"/>
                </a:lnTo>
                <a:lnTo>
                  <a:pt x="6645" y="10470"/>
                </a:lnTo>
                <a:cubicBezTo>
                  <a:pt x="6645" y="10470"/>
                  <a:pt x="6556" y="10470"/>
                  <a:pt x="6556" y="10470"/>
                </a:cubicBezTo>
                <a:cubicBezTo>
                  <a:pt x="6111" y="10125"/>
                  <a:pt x="5934" y="9434"/>
                  <a:pt x="6289" y="9003"/>
                </a:cubicBezTo>
                <a:cubicBezTo>
                  <a:pt x="6289" y="9003"/>
                  <a:pt x="6289" y="9003"/>
                  <a:pt x="6329" y="8946"/>
                </a:cubicBezTo>
                <a:close/>
                <a:moveTo>
                  <a:pt x="2673" y="7581"/>
                </a:moveTo>
                <a:cubicBezTo>
                  <a:pt x="2673" y="7581"/>
                  <a:pt x="2673" y="7581"/>
                  <a:pt x="3482" y="10825"/>
                </a:cubicBezTo>
                <a:cubicBezTo>
                  <a:pt x="3482" y="10825"/>
                  <a:pt x="3482" y="10825"/>
                  <a:pt x="3302" y="10911"/>
                </a:cubicBezTo>
                <a:cubicBezTo>
                  <a:pt x="3212" y="10911"/>
                  <a:pt x="3212" y="11081"/>
                  <a:pt x="3212" y="11167"/>
                </a:cubicBezTo>
                <a:cubicBezTo>
                  <a:pt x="3212" y="11167"/>
                  <a:pt x="3212" y="11167"/>
                  <a:pt x="3302" y="11338"/>
                </a:cubicBezTo>
                <a:cubicBezTo>
                  <a:pt x="3392" y="11508"/>
                  <a:pt x="3482" y="11508"/>
                  <a:pt x="3572" y="11508"/>
                </a:cubicBezTo>
                <a:lnTo>
                  <a:pt x="3751" y="11423"/>
                </a:lnTo>
                <a:cubicBezTo>
                  <a:pt x="3751" y="11423"/>
                  <a:pt x="3751" y="11423"/>
                  <a:pt x="5907" y="14155"/>
                </a:cubicBezTo>
                <a:cubicBezTo>
                  <a:pt x="5907" y="14155"/>
                  <a:pt x="5907" y="14155"/>
                  <a:pt x="3751" y="15095"/>
                </a:cubicBezTo>
                <a:cubicBezTo>
                  <a:pt x="3302" y="15265"/>
                  <a:pt x="2763" y="15095"/>
                  <a:pt x="2584" y="14668"/>
                </a:cubicBezTo>
                <a:cubicBezTo>
                  <a:pt x="2584" y="14668"/>
                  <a:pt x="2584" y="14668"/>
                  <a:pt x="69" y="9630"/>
                </a:cubicBezTo>
                <a:cubicBezTo>
                  <a:pt x="-111" y="9203"/>
                  <a:pt x="69" y="8691"/>
                  <a:pt x="518" y="8435"/>
                </a:cubicBezTo>
                <a:cubicBezTo>
                  <a:pt x="518" y="8435"/>
                  <a:pt x="518" y="8435"/>
                  <a:pt x="2673" y="7581"/>
                </a:cubicBezTo>
                <a:close/>
                <a:moveTo>
                  <a:pt x="4325" y="6975"/>
                </a:moveTo>
                <a:cubicBezTo>
                  <a:pt x="4571" y="7071"/>
                  <a:pt x="4771" y="7264"/>
                  <a:pt x="4861" y="7522"/>
                </a:cubicBezTo>
                <a:cubicBezTo>
                  <a:pt x="4861" y="7522"/>
                  <a:pt x="4861" y="7522"/>
                  <a:pt x="5485" y="8722"/>
                </a:cubicBezTo>
                <a:cubicBezTo>
                  <a:pt x="5485" y="8722"/>
                  <a:pt x="5485" y="8722"/>
                  <a:pt x="5931" y="8550"/>
                </a:cubicBezTo>
                <a:lnTo>
                  <a:pt x="6485" y="8728"/>
                </a:lnTo>
                <a:lnTo>
                  <a:pt x="6367" y="8894"/>
                </a:lnTo>
                <a:lnTo>
                  <a:pt x="6032" y="8812"/>
                </a:lnTo>
                <a:cubicBezTo>
                  <a:pt x="6032" y="8812"/>
                  <a:pt x="6032" y="8812"/>
                  <a:pt x="5674" y="8988"/>
                </a:cubicBezTo>
                <a:cubicBezTo>
                  <a:pt x="5674" y="8988"/>
                  <a:pt x="5584" y="8988"/>
                  <a:pt x="5584" y="8988"/>
                </a:cubicBezTo>
                <a:cubicBezTo>
                  <a:pt x="5584" y="8988"/>
                  <a:pt x="5584" y="8988"/>
                  <a:pt x="6570" y="11112"/>
                </a:cubicBezTo>
                <a:cubicBezTo>
                  <a:pt x="6570" y="11112"/>
                  <a:pt x="6570" y="11112"/>
                  <a:pt x="6659" y="11112"/>
                </a:cubicBezTo>
                <a:lnTo>
                  <a:pt x="7017" y="10935"/>
                </a:lnTo>
                <a:cubicBezTo>
                  <a:pt x="7196" y="10846"/>
                  <a:pt x="7196" y="10669"/>
                  <a:pt x="7196" y="10581"/>
                </a:cubicBezTo>
                <a:lnTo>
                  <a:pt x="7183" y="10552"/>
                </a:lnTo>
                <a:lnTo>
                  <a:pt x="7422" y="10588"/>
                </a:lnTo>
                <a:lnTo>
                  <a:pt x="7464" y="10558"/>
                </a:lnTo>
                <a:lnTo>
                  <a:pt x="7481" y="10769"/>
                </a:lnTo>
                <a:cubicBezTo>
                  <a:pt x="7426" y="10908"/>
                  <a:pt x="7314" y="11037"/>
                  <a:pt x="7180" y="11122"/>
                </a:cubicBezTo>
                <a:cubicBezTo>
                  <a:pt x="7180" y="11122"/>
                  <a:pt x="7180" y="11122"/>
                  <a:pt x="6734" y="11294"/>
                </a:cubicBezTo>
                <a:cubicBezTo>
                  <a:pt x="6734" y="11294"/>
                  <a:pt x="6734" y="11294"/>
                  <a:pt x="7269" y="12580"/>
                </a:cubicBezTo>
                <a:cubicBezTo>
                  <a:pt x="7537" y="13009"/>
                  <a:pt x="7269" y="13609"/>
                  <a:pt x="6823" y="13866"/>
                </a:cubicBezTo>
                <a:cubicBezTo>
                  <a:pt x="6823" y="13866"/>
                  <a:pt x="6823" y="13866"/>
                  <a:pt x="6199" y="14123"/>
                </a:cubicBezTo>
                <a:cubicBezTo>
                  <a:pt x="6199" y="14123"/>
                  <a:pt x="6199" y="14123"/>
                  <a:pt x="4058" y="11294"/>
                </a:cubicBezTo>
                <a:cubicBezTo>
                  <a:pt x="4058" y="11294"/>
                  <a:pt x="4058" y="11294"/>
                  <a:pt x="4236" y="11208"/>
                </a:cubicBezTo>
                <a:cubicBezTo>
                  <a:pt x="4415" y="11122"/>
                  <a:pt x="4415" y="10951"/>
                  <a:pt x="4325" y="10865"/>
                </a:cubicBezTo>
                <a:cubicBezTo>
                  <a:pt x="4325" y="10865"/>
                  <a:pt x="4325" y="10865"/>
                  <a:pt x="4236" y="10694"/>
                </a:cubicBezTo>
                <a:cubicBezTo>
                  <a:pt x="4236" y="10608"/>
                  <a:pt x="4058" y="10522"/>
                  <a:pt x="3969" y="10608"/>
                </a:cubicBezTo>
                <a:cubicBezTo>
                  <a:pt x="3969" y="10608"/>
                  <a:pt x="3969" y="10608"/>
                  <a:pt x="3701" y="10694"/>
                </a:cubicBezTo>
                <a:cubicBezTo>
                  <a:pt x="3701" y="10694"/>
                  <a:pt x="3701" y="10694"/>
                  <a:pt x="2898" y="7264"/>
                </a:cubicBezTo>
                <a:cubicBezTo>
                  <a:pt x="2898" y="7264"/>
                  <a:pt x="2898" y="7264"/>
                  <a:pt x="3522" y="7007"/>
                </a:cubicBezTo>
                <a:cubicBezTo>
                  <a:pt x="3790" y="6879"/>
                  <a:pt x="4080" y="6879"/>
                  <a:pt x="4325" y="6975"/>
                </a:cubicBezTo>
                <a:close/>
                <a:moveTo>
                  <a:pt x="14998" y="4430"/>
                </a:moveTo>
                <a:cubicBezTo>
                  <a:pt x="15353" y="4258"/>
                  <a:pt x="15886" y="4258"/>
                  <a:pt x="16242" y="4430"/>
                </a:cubicBezTo>
                <a:cubicBezTo>
                  <a:pt x="16775" y="4775"/>
                  <a:pt x="16953" y="5293"/>
                  <a:pt x="16864" y="5897"/>
                </a:cubicBezTo>
                <a:cubicBezTo>
                  <a:pt x="16864" y="6070"/>
                  <a:pt x="16864" y="6328"/>
                  <a:pt x="16864" y="6501"/>
                </a:cubicBezTo>
                <a:cubicBezTo>
                  <a:pt x="16864" y="6501"/>
                  <a:pt x="16864" y="6501"/>
                  <a:pt x="17575" y="10642"/>
                </a:cubicBezTo>
                <a:cubicBezTo>
                  <a:pt x="17575" y="10642"/>
                  <a:pt x="17575" y="10642"/>
                  <a:pt x="20330" y="12627"/>
                </a:cubicBezTo>
                <a:cubicBezTo>
                  <a:pt x="20863" y="12972"/>
                  <a:pt x="20952" y="13576"/>
                  <a:pt x="20596" y="14094"/>
                </a:cubicBezTo>
                <a:cubicBezTo>
                  <a:pt x="20241" y="14525"/>
                  <a:pt x="19619" y="14611"/>
                  <a:pt x="19174" y="14352"/>
                </a:cubicBezTo>
                <a:cubicBezTo>
                  <a:pt x="19174" y="14352"/>
                  <a:pt x="19086" y="14352"/>
                  <a:pt x="19086" y="14266"/>
                </a:cubicBezTo>
                <a:cubicBezTo>
                  <a:pt x="19086" y="14266"/>
                  <a:pt x="19086" y="14266"/>
                  <a:pt x="15975" y="12109"/>
                </a:cubicBezTo>
                <a:cubicBezTo>
                  <a:pt x="15709" y="11937"/>
                  <a:pt x="15620" y="11678"/>
                  <a:pt x="15531" y="11419"/>
                </a:cubicBezTo>
                <a:cubicBezTo>
                  <a:pt x="15531" y="11419"/>
                  <a:pt x="15531" y="11419"/>
                  <a:pt x="15176" y="9521"/>
                </a:cubicBezTo>
                <a:cubicBezTo>
                  <a:pt x="15176" y="9521"/>
                  <a:pt x="15176" y="9521"/>
                  <a:pt x="13309" y="12713"/>
                </a:cubicBezTo>
                <a:cubicBezTo>
                  <a:pt x="13309" y="12713"/>
                  <a:pt x="13309" y="12713"/>
                  <a:pt x="15531" y="15906"/>
                </a:cubicBezTo>
                <a:cubicBezTo>
                  <a:pt x="15886" y="16337"/>
                  <a:pt x="15886" y="16941"/>
                  <a:pt x="15620" y="17372"/>
                </a:cubicBezTo>
                <a:cubicBezTo>
                  <a:pt x="15620" y="17372"/>
                  <a:pt x="15620" y="17372"/>
                  <a:pt x="13221" y="20823"/>
                </a:cubicBezTo>
                <a:cubicBezTo>
                  <a:pt x="12776" y="21341"/>
                  <a:pt x="12065" y="21514"/>
                  <a:pt x="11443" y="21169"/>
                </a:cubicBezTo>
                <a:cubicBezTo>
                  <a:pt x="11443" y="21169"/>
                  <a:pt x="11443" y="21169"/>
                  <a:pt x="11354" y="21169"/>
                </a:cubicBezTo>
                <a:cubicBezTo>
                  <a:pt x="10821" y="20823"/>
                  <a:pt x="10643" y="19961"/>
                  <a:pt x="10999" y="19443"/>
                </a:cubicBezTo>
                <a:cubicBezTo>
                  <a:pt x="10999" y="19443"/>
                  <a:pt x="10999" y="19443"/>
                  <a:pt x="12954" y="16682"/>
                </a:cubicBezTo>
                <a:cubicBezTo>
                  <a:pt x="12954" y="16682"/>
                  <a:pt x="12954" y="16682"/>
                  <a:pt x="11354" y="14439"/>
                </a:cubicBezTo>
                <a:cubicBezTo>
                  <a:pt x="11354" y="14439"/>
                  <a:pt x="11354" y="14439"/>
                  <a:pt x="4779" y="21082"/>
                </a:cubicBezTo>
                <a:cubicBezTo>
                  <a:pt x="4423" y="21514"/>
                  <a:pt x="3712" y="21600"/>
                  <a:pt x="3179" y="21341"/>
                </a:cubicBezTo>
                <a:cubicBezTo>
                  <a:pt x="3090" y="21255"/>
                  <a:pt x="3001" y="21169"/>
                  <a:pt x="3001" y="21082"/>
                </a:cubicBezTo>
                <a:cubicBezTo>
                  <a:pt x="2468" y="20651"/>
                  <a:pt x="2468" y="19874"/>
                  <a:pt x="2912" y="19357"/>
                </a:cubicBezTo>
                <a:cubicBezTo>
                  <a:pt x="2912" y="19357"/>
                  <a:pt x="2912" y="19357"/>
                  <a:pt x="9755" y="12368"/>
                </a:cubicBezTo>
                <a:cubicBezTo>
                  <a:pt x="9755" y="12109"/>
                  <a:pt x="9844" y="11850"/>
                  <a:pt x="10021" y="11592"/>
                </a:cubicBezTo>
                <a:cubicBezTo>
                  <a:pt x="10021" y="11592"/>
                  <a:pt x="10021" y="11592"/>
                  <a:pt x="12865" y="6760"/>
                </a:cubicBezTo>
                <a:cubicBezTo>
                  <a:pt x="12865" y="6760"/>
                  <a:pt x="12865" y="6760"/>
                  <a:pt x="10288" y="7019"/>
                </a:cubicBezTo>
                <a:cubicBezTo>
                  <a:pt x="10288" y="7019"/>
                  <a:pt x="10288" y="7019"/>
                  <a:pt x="8066" y="10125"/>
                </a:cubicBezTo>
                <a:lnTo>
                  <a:pt x="7464" y="10558"/>
                </a:lnTo>
                <a:lnTo>
                  <a:pt x="7448" y="10351"/>
                </a:lnTo>
                <a:cubicBezTo>
                  <a:pt x="6734" y="8808"/>
                  <a:pt x="6734" y="8808"/>
                  <a:pt x="6734" y="8808"/>
                </a:cubicBezTo>
                <a:lnTo>
                  <a:pt x="6485" y="8728"/>
                </a:lnTo>
                <a:lnTo>
                  <a:pt x="6611" y="8550"/>
                </a:lnTo>
                <a:cubicBezTo>
                  <a:pt x="6933" y="8097"/>
                  <a:pt x="7578" y="7191"/>
                  <a:pt x="8866" y="5379"/>
                </a:cubicBezTo>
                <a:cubicBezTo>
                  <a:pt x="9044" y="5120"/>
                  <a:pt x="9311" y="4948"/>
                  <a:pt x="9577" y="4948"/>
                </a:cubicBezTo>
                <a:cubicBezTo>
                  <a:pt x="9577" y="4948"/>
                  <a:pt x="9577" y="4948"/>
                  <a:pt x="14998" y="4430"/>
                </a:cubicBezTo>
                <a:close/>
                <a:moveTo>
                  <a:pt x="18749" y="0"/>
                </a:moveTo>
                <a:cubicBezTo>
                  <a:pt x="20262" y="0"/>
                  <a:pt x="21489" y="1162"/>
                  <a:pt x="21489" y="2596"/>
                </a:cubicBezTo>
                <a:cubicBezTo>
                  <a:pt x="21489" y="4030"/>
                  <a:pt x="20262" y="5192"/>
                  <a:pt x="18749" y="5192"/>
                </a:cubicBezTo>
                <a:cubicBezTo>
                  <a:pt x="17235" y="5192"/>
                  <a:pt x="16008" y="4030"/>
                  <a:pt x="16008" y="2596"/>
                </a:cubicBezTo>
                <a:cubicBezTo>
                  <a:pt x="16008" y="1162"/>
                  <a:pt x="17235" y="0"/>
                  <a:pt x="18749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2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89" name="Shape 289"/>
          <p:cNvSpPr/>
          <p:nvPr/>
        </p:nvSpPr>
        <p:spPr>
          <a:xfrm>
            <a:off x="5646099" y="1577713"/>
            <a:ext cx="1071197" cy="10379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344"/>
                </a:moveTo>
                <a:lnTo>
                  <a:pt x="7451" y="7344"/>
                </a:lnTo>
                <a:lnTo>
                  <a:pt x="7451" y="0"/>
                </a:lnTo>
                <a:lnTo>
                  <a:pt x="14149" y="0"/>
                </a:lnTo>
                <a:lnTo>
                  <a:pt x="14149" y="7344"/>
                </a:lnTo>
                <a:lnTo>
                  <a:pt x="21600" y="7344"/>
                </a:lnTo>
                <a:lnTo>
                  <a:pt x="21600" y="14256"/>
                </a:lnTo>
                <a:lnTo>
                  <a:pt x="14149" y="14256"/>
                </a:lnTo>
                <a:lnTo>
                  <a:pt x="14149" y="21600"/>
                </a:lnTo>
                <a:lnTo>
                  <a:pt x="7451" y="21600"/>
                </a:lnTo>
                <a:lnTo>
                  <a:pt x="7451" y="14256"/>
                </a:lnTo>
                <a:lnTo>
                  <a:pt x="0" y="14256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90" name="Shape 290"/>
          <p:cNvSpPr/>
          <p:nvPr/>
        </p:nvSpPr>
        <p:spPr>
          <a:xfrm>
            <a:off x="3410053" y="1165654"/>
            <a:ext cx="1561357" cy="1720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15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AI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93" name="Shape 293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94" name="Shape 294"/>
          <p:cNvSpPr/>
          <p:nvPr/>
        </p:nvSpPr>
        <p:spPr>
          <a:xfrm>
            <a:off x="1477881" y="190539"/>
            <a:ext cx="2644140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研究問題</a:t>
            </a:r>
          </a:p>
        </p:txBody>
      </p:sp>
      <p:sp>
        <p:nvSpPr>
          <p:cNvPr id="295" name="Shape 295"/>
          <p:cNvSpPr/>
          <p:nvPr/>
        </p:nvSpPr>
        <p:spPr>
          <a:xfrm>
            <a:off x="1435491" y="4308457"/>
            <a:ext cx="9451375" cy="1513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8000"/>
            </a:pPr>
            <a:r>
              <a:t>AI時代下青年就業</a:t>
            </a:r>
          </a:p>
        </p:txBody>
      </p:sp>
      <p:grpSp>
        <p:nvGrpSpPr>
          <p:cNvPr id="298" name="Group 298"/>
          <p:cNvGrpSpPr/>
          <p:nvPr/>
        </p:nvGrpSpPr>
        <p:grpSpPr>
          <a:xfrm>
            <a:off x="5147190" y="2073243"/>
            <a:ext cx="2027977" cy="1908537"/>
            <a:chOff x="0" y="0"/>
            <a:chExt cx="2027976" cy="1908536"/>
          </a:xfrm>
        </p:grpSpPr>
        <p:sp>
          <p:nvSpPr>
            <p:cNvPr id="296" name="Shape 296"/>
            <p:cNvSpPr/>
            <p:nvPr/>
          </p:nvSpPr>
          <p:spPr>
            <a:xfrm>
              <a:off x="-1" y="-1"/>
              <a:ext cx="2027978" cy="1908538"/>
            </a:xfrm>
            <a:prstGeom prst="ellipse">
              <a:avLst/>
            </a:prstGeom>
            <a:solidFill>
              <a:schemeClr val="accent2"/>
            </a:solidFill>
            <a:ln w="9525" cap="flat">
              <a:solidFill>
                <a:schemeClr val="accent6">
                  <a:lumOff val="78090"/>
                </a:scheme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914262">
                <a:defRPr>
                  <a:solidFill>
                    <a:srgbClr val="233348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97" name="Shape 297"/>
            <p:cNvSpPr/>
            <p:nvPr/>
          </p:nvSpPr>
          <p:spPr>
            <a:xfrm>
              <a:off x="543204" y="543208"/>
              <a:ext cx="988204" cy="813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87" y="0"/>
                  </a:moveTo>
                  <a:cubicBezTo>
                    <a:pt x="1813" y="0"/>
                    <a:pt x="1813" y="0"/>
                    <a:pt x="1813" y="0"/>
                  </a:cubicBezTo>
                  <a:cubicBezTo>
                    <a:pt x="806" y="0"/>
                    <a:pt x="0" y="996"/>
                    <a:pt x="0" y="2241"/>
                  </a:cubicBezTo>
                  <a:cubicBezTo>
                    <a:pt x="0" y="19359"/>
                    <a:pt x="0" y="19359"/>
                    <a:pt x="0" y="19359"/>
                  </a:cubicBezTo>
                  <a:cubicBezTo>
                    <a:pt x="0" y="20604"/>
                    <a:pt x="806" y="21600"/>
                    <a:pt x="1813" y="21600"/>
                  </a:cubicBezTo>
                  <a:cubicBezTo>
                    <a:pt x="19787" y="21600"/>
                    <a:pt x="19787" y="21600"/>
                    <a:pt x="19787" y="21600"/>
                  </a:cubicBezTo>
                  <a:cubicBezTo>
                    <a:pt x="20794" y="21600"/>
                    <a:pt x="21600" y="20604"/>
                    <a:pt x="21600" y="19359"/>
                  </a:cubicBezTo>
                  <a:cubicBezTo>
                    <a:pt x="21600" y="2241"/>
                    <a:pt x="21600" y="2241"/>
                    <a:pt x="21600" y="2241"/>
                  </a:cubicBezTo>
                  <a:cubicBezTo>
                    <a:pt x="21600" y="996"/>
                    <a:pt x="20794" y="0"/>
                    <a:pt x="19787" y="0"/>
                  </a:cubicBezTo>
                  <a:close/>
                  <a:moveTo>
                    <a:pt x="7603" y="15375"/>
                  </a:moveTo>
                  <a:cubicBezTo>
                    <a:pt x="2568" y="15375"/>
                    <a:pt x="2568" y="15375"/>
                    <a:pt x="2568" y="15375"/>
                  </a:cubicBezTo>
                  <a:cubicBezTo>
                    <a:pt x="2568" y="13383"/>
                    <a:pt x="2568" y="13383"/>
                    <a:pt x="2568" y="13383"/>
                  </a:cubicBezTo>
                  <a:cubicBezTo>
                    <a:pt x="7603" y="13383"/>
                    <a:pt x="7603" y="13383"/>
                    <a:pt x="7603" y="13383"/>
                  </a:cubicBezTo>
                  <a:lnTo>
                    <a:pt x="7603" y="15375"/>
                  </a:lnTo>
                  <a:close/>
                  <a:moveTo>
                    <a:pt x="12638" y="11391"/>
                  </a:moveTo>
                  <a:cubicBezTo>
                    <a:pt x="2568" y="11391"/>
                    <a:pt x="2568" y="11391"/>
                    <a:pt x="2568" y="11391"/>
                  </a:cubicBezTo>
                  <a:cubicBezTo>
                    <a:pt x="2568" y="9399"/>
                    <a:pt x="2568" y="9399"/>
                    <a:pt x="2568" y="9399"/>
                  </a:cubicBezTo>
                  <a:cubicBezTo>
                    <a:pt x="12638" y="9399"/>
                    <a:pt x="12638" y="9399"/>
                    <a:pt x="12638" y="9399"/>
                  </a:cubicBezTo>
                  <a:lnTo>
                    <a:pt x="12638" y="11391"/>
                  </a:lnTo>
                  <a:close/>
                  <a:moveTo>
                    <a:pt x="21600" y="5851"/>
                  </a:moveTo>
                  <a:cubicBezTo>
                    <a:pt x="0" y="5851"/>
                    <a:pt x="0" y="5851"/>
                    <a:pt x="0" y="5851"/>
                  </a:cubicBezTo>
                  <a:cubicBezTo>
                    <a:pt x="0" y="4855"/>
                    <a:pt x="0" y="4855"/>
                    <a:pt x="0" y="4855"/>
                  </a:cubicBezTo>
                  <a:cubicBezTo>
                    <a:pt x="21600" y="4855"/>
                    <a:pt x="21600" y="4855"/>
                    <a:pt x="21600" y="4855"/>
                  </a:cubicBezTo>
                  <a:lnTo>
                    <a:pt x="21600" y="5851"/>
                  </a:lnTo>
                  <a:close/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defTabSz="914262">
                <a:defRPr>
                  <a:solidFill>
                    <a:srgbClr val="233348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/>
          <p:nvPr/>
        </p:nvSpPr>
        <p:spPr>
          <a:xfrm>
            <a:off x="6095999" y="3439212"/>
            <a:ext cx="3" cy="1958291"/>
          </a:xfrm>
          <a:prstGeom prst="line">
            <a:avLst/>
          </a:prstGeom>
          <a:ln>
            <a:solidFill>
              <a:srgbClr val="FFFFFF"/>
            </a:solidFill>
            <a:prstDash val="dash"/>
            <a:miter lim="8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01" name="Shape 301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02" name="Shape 302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03" name="Shape 303"/>
          <p:cNvSpPr/>
          <p:nvPr/>
        </p:nvSpPr>
        <p:spPr>
          <a:xfrm>
            <a:off x="1479537" y="190539"/>
            <a:ext cx="2644140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研究問題</a:t>
            </a:r>
          </a:p>
        </p:txBody>
      </p:sp>
      <p:sp>
        <p:nvSpPr>
          <p:cNvPr id="304" name="Shape 304"/>
          <p:cNvSpPr/>
          <p:nvPr/>
        </p:nvSpPr>
        <p:spPr>
          <a:xfrm>
            <a:off x="3011576" y="4092035"/>
            <a:ext cx="6168847" cy="1513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 defTabSz="457200">
              <a:defRPr sz="8000"/>
            </a:pPr>
            <a:r>
              <a:t>青年?</a:t>
            </a:r>
          </a:p>
        </p:txBody>
      </p:sp>
      <p:sp>
        <p:nvSpPr>
          <p:cNvPr id="305" name="Shape 305"/>
          <p:cNvSpPr/>
          <p:nvPr/>
        </p:nvSpPr>
        <p:spPr>
          <a:xfrm>
            <a:off x="5028591" y="2190938"/>
            <a:ext cx="2134819" cy="1801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4556" y="0"/>
                </a:lnTo>
                <a:lnTo>
                  <a:pt x="17044" y="0"/>
                </a:lnTo>
                <a:lnTo>
                  <a:pt x="21600" y="10800"/>
                </a:lnTo>
                <a:lnTo>
                  <a:pt x="17044" y="21600"/>
                </a:lnTo>
                <a:lnTo>
                  <a:pt x="4556" y="21600"/>
                </a:lnTo>
                <a:close/>
              </a:path>
            </a:pathLst>
          </a:custGeom>
          <a:solidFill>
            <a:schemeClr val="accent1"/>
          </a:solidFill>
          <a:ln w="25400">
            <a:solidFill>
              <a:schemeClr val="accent6">
                <a:lumOff val="78090"/>
              </a:schemeClr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9F9F9"/>
                </a:solidFill>
              </a:defRPr>
            </a:pPr>
            <a:endParaRPr/>
          </a:p>
        </p:txBody>
      </p:sp>
      <p:sp>
        <p:nvSpPr>
          <p:cNvPr id="306" name="Shape 306"/>
          <p:cNvSpPr/>
          <p:nvPr/>
        </p:nvSpPr>
        <p:spPr>
          <a:xfrm>
            <a:off x="5600028" y="2643612"/>
            <a:ext cx="991943" cy="978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0" h="21600" extrusionOk="0">
                <a:moveTo>
                  <a:pt x="7464" y="13403"/>
                </a:moveTo>
                <a:cubicBezTo>
                  <a:pt x="7733" y="13587"/>
                  <a:pt x="8002" y="13679"/>
                  <a:pt x="8272" y="13679"/>
                </a:cubicBezTo>
                <a:cubicBezTo>
                  <a:pt x="8272" y="13679"/>
                  <a:pt x="8272" y="13679"/>
                  <a:pt x="8272" y="19463"/>
                </a:cubicBezTo>
                <a:cubicBezTo>
                  <a:pt x="8272" y="19922"/>
                  <a:pt x="7913" y="20290"/>
                  <a:pt x="7464" y="20382"/>
                </a:cubicBezTo>
                <a:close/>
                <a:moveTo>
                  <a:pt x="11199" y="13071"/>
                </a:moveTo>
                <a:cubicBezTo>
                  <a:pt x="11434" y="13254"/>
                  <a:pt x="11670" y="13346"/>
                  <a:pt x="11905" y="13346"/>
                </a:cubicBezTo>
                <a:cubicBezTo>
                  <a:pt x="11905" y="13346"/>
                  <a:pt x="11905" y="13346"/>
                  <a:pt x="11905" y="18669"/>
                </a:cubicBezTo>
                <a:cubicBezTo>
                  <a:pt x="11905" y="19128"/>
                  <a:pt x="11591" y="19495"/>
                  <a:pt x="11199" y="19495"/>
                </a:cubicBezTo>
                <a:cubicBezTo>
                  <a:pt x="11199" y="19495"/>
                  <a:pt x="11199" y="19495"/>
                  <a:pt x="11199" y="13071"/>
                </a:cubicBezTo>
                <a:close/>
                <a:moveTo>
                  <a:pt x="14731" y="12628"/>
                </a:moveTo>
                <a:cubicBezTo>
                  <a:pt x="14876" y="12814"/>
                  <a:pt x="15020" y="12814"/>
                  <a:pt x="15236" y="12907"/>
                </a:cubicBezTo>
                <a:cubicBezTo>
                  <a:pt x="15236" y="12907"/>
                  <a:pt x="15236" y="12907"/>
                  <a:pt x="15236" y="17753"/>
                </a:cubicBezTo>
                <a:cubicBezTo>
                  <a:pt x="15236" y="18126"/>
                  <a:pt x="15020" y="18405"/>
                  <a:pt x="14731" y="18498"/>
                </a:cubicBezTo>
                <a:close/>
                <a:moveTo>
                  <a:pt x="17658" y="12406"/>
                </a:moveTo>
                <a:cubicBezTo>
                  <a:pt x="17831" y="12497"/>
                  <a:pt x="18005" y="12587"/>
                  <a:pt x="18264" y="12587"/>
                </a:cubicBezTo>
                <a:cubicBezTo>
                  <a:pt x="18264" y="12587"/>
                  <a:pt x="18264" y="12587"/>
                  <a:pt x="18264" y="16666"/>
                </a:cubicBezTo>
                <a:cubicBezTo>
                  <a:pt x="18264" y="17028"/>
                  <a:pt x="18005" y="17300"/>
                  <a:pt x="17658" y="17391"/>
                </a:cubicBezTo>
                <a:close/>
                <a:moveTo>
                  <a:pt x="17860" y="6425"/>
                </a:moveTo>
                <a:cubicBezTo>
                  <a:pt x="17945" y="6425"/>
                  <a:pt x="19466" y="6425"/>
                  <a:pt x="19550" y="6425"/>
                </a:cubicBezTo>
                <a:cubicBezTo>
                  <a:pt x="19804" y="6425"/>
                  <a:pt x="19973" y="6607"/>
                  <a:pt x="20057" y="6790"/>
                </a:cubicBezTo>
                <a:cubicBezTo>
                  <a:pt x="20057" y="6790"/>
                  <a:pt x="20057" y="6790"/>
                  <a:pt x="21410" y="11085"/>
                </a:cubicBezTo>
                <a:cubicBezTo>
                  <a:pt x="21494" y="11359"/>
                  <a:pt x="21410" y="11725"/>
                  <a:pt x="21072" y="11816"/>
                </a:cubicBezTo>
                <a:cubicBezTo>
                  <a:pt x="20818" y="11908"/>
                  <a:pt x="20480" y="11725"/>
                  <a:pt x="20395" y="11451"/>
                </a:cubicBezTo>
                <a:cubicBezTo>
                  <a:pt x="20395" y="11451"/>
                  <a:pt x="20395" y="11451"/>
                  <a:pt x="19973" y="10171"/>
                </a:cubicBezTo>
                <a:cubicBezTo>
                  <a:pt x="19973" y="10171"/>
                  <a:pt x="19973" y="10171"/>
                  <a:pt x="19973" y="16660"/>
                </a:cubicBezTo>
                <a:cubicBezTo>
                  <a:pt x="19973" y="17025"/>
                  <a:pt x="19719" y="17391"/>
                  <a:pt x="19381" y="17391"/>
                </a:cubicBezTo>
                <a:cubicBezTo>
                  <a:pt x="19043" y="17391"/>
                  <a:pt x="18705" y="17025"/>
                  <a:pt x="18705" y="16660"/>
                </a:cubicBezTo>
                <a:cubicBezTo>
                  <a:pt x="18705" y="16660"/>
                  <a:pt x="18705" y="16660"/>
                  <a:pt x="18705" y="12547"/>
                </a:cubicBezTo>
                <a:cubicBezTo>
                  <a:pt x="18705" y="12547"/>
                  <a:pt x="18705" y="12547"/>
                  <a:pt x="18367" y="12547"/>
                </a:cubicBezTo>
                <a:cubicBezTo>
                  <a:pt x="18536" y="12547"/>
                  <a:pt x="18621" y="12547"/>
                  <a:pt x="18705" y="12456"/>
                </a:cubicBezTo>
                <a:cubicBezTo>
                  <a:pt x="19212" y="12273"/>
                  <a:pt x="19550" y="11634"/>
                  <a:pt x="19381" y="10994"/>
                </a:cubicBezTo>
                <a:cubicBezTo>
                  <a:pt x="19381" y="10994"/>
                  <a:pt x="19381" y="10994"/>
                  <a:pt x="17860" y="6425"/>
                </a:cubicBezTo>
                <a:close/>
                <a:moveTo>
                  <a:pt x="14731" y="5760"/>
                </a:moveTo>
                <a:cubicBezTo>
                  <a:pt x="14987" y="5760"/>
                  <a:pt x="15242" y="5760"/>
                  <a:pt x="15497" y="5760"/>
                </a:cubicBezTo>
                <a:cubicBezTo>
                  <a:pt x="16093" y="5760"/>
                  <a:pt x="16689" y="5760"/>
                  <a:pt x="16689" y="5760"/>
                </a:cubicBezTo>
                <a:cubicBezTo>
                  <a:pt x="17029" y="5760"/>
                  <a:pt x="17284" y="5943"/>
                  <a:pt x="17370" y="6218"/>
                </a:cubicBezTo>
                <a:cubicBezTo>
                  <a:pt x="17370" y="6218"/>
                  <a:pt x="17370" y="6218"/>
                  <a:pt x="18901" y="11167"/>
                </a:cubicBezTo>
                <a:cubicBezTo>
                  <a:pt x="19072" y="11534"/>
                  <a:pt x="18901" y="11900"/>
                  <a:pt x="18561" y="11992"/>
                </a:cubicBezTo>
                <a:cubicBezTo>
                  <a:pt x="18221" y="12175"/>
                  <a:pt x="17880" y="11900"/>
                  <a:pt x="17795" y="11625"/>
                </a:cubicBezTo>
                <a:cubicBezTo>
                  <a:pt x="17795" y="11625"/>
                  <a:pt x="17795" y="11625"/>
                  <a:pt x="17284" y="10067"/>
                </a:cubicBezTo>
                <a:cubicBezTo>
                  <a:pt x="17284" y="10067"/>
                  <a:pt x="17284" y="10067"/>
                  <a:pt x="17284" y="17674"/>
                </a:cubicBezTo>
                <a:cubicBezTo>
                  <a:pt x="17284" y="18132"/>
                  <a:pt x="16944" y="18498"/>
                  <a:pt x="16518" y="18498"/>
                </a:cubicBezTo>
                <a:cubicBezTo>
                  <a:pt x="16093" y="18498"/>
                  <a:pt x="15753" y="18132"/>
                  <a:pt x="15753" y="17674"/>
                </a:cubicBezTo>
                <a:cubicBezTo>
                  <a:pt x="15753" y="17674"/>
                  <a:pt x="15753" y="17674"/>
                  <a:pt x="15753" y="12817"/>
                </a:cubicBezTo>
                <a:cubicBezTo>
                  <a:pt x="16348" y="12542"/>
                  <a:pt x="16689" y="11809"/>
                  <a:pt x="16433" y="11167"/>
                </a:cubicBezTo>
                <a:cubicBezTo>
                  <a:pt x="16433" y="11167"/>
                  <a:pt x="16433" y="11167"/>
                  <a:pt x="14731" y="5760"/>
                </a:cubicBezTo>
                <a:close/>
                <a:moveTo>
                  <a:pt x="11300" y="5428"/>
                </a:moveTo>
                <a:cubicBezTo>
                  <a:pt x="11300" y="5428"/>
                  <a:pt x="13555" y="5428"/>
                  <a:pt x="13638" y="5428"/>
                </a:cubicBezTo>
                <a:cubicBezTo>
                  <a:pt x="13973" y="5428"/>
                  <a:pt x="14223" y="5610"/>
                  <a:pt x="14307" y="5976"/>
                </a:cubicBezTo>
                <a:cubicBezTo>
                  <a:pt x="14307" y="5976"/>
                  <a:pt x="14307" y="5976"/>
                  <a:pt x="16061" y="11365"/>
                </a:cubicBezTo>
                <a:cubicBezTo>
                  <a:pt x="16144" y="11731"/>
                  <a:pt x="15977" y="12188"/>
                  <a:pt x="15643" y="12279"/>
                </a:cubicBezTo>
                <a:cubicBezTo>
                  <a:pt x="15226" y="12462"/>
                  <a:pt x="14891" y="12279"/>
                  <a:pt x="14724" y="11822"/>
                </a:cubicBezTo>
                <a:cubicBezTo>
                  <a:pt x="14724" y="11822"/>
                  <a:pt x="14724" y="11822"/>
                  <a:pt x="14223" y="10178"/>
                </a:cubicBezTo>
                <a:cubicBezTo>
                  <a:pt x="14223" y="10178"/>
                  <a:pt x="14223" y="10178"/>
                  <a:pt x="14223" y="18582"/>
                </a:cubicBezTo>
                <a:cubicBezTo>
                  <a:pt x="14223" y="19039"/>
                  <a:pt x="13889" y="19495"/>
                  <a:pt x="13388" y="19495"/>
                </a:cubicBezTo>
                <a:cubicBezTo>
                  <a:pt x="12970" y="19495"/>
                  <a:pt x="12636" y="19039"/>
                  <a:pt x="12636" y="18582"/>
                </a:cubicBezTo>
                <a:cubicBezTo>
                  <a:pt x="12636" y="18582"/>
                  <a:pt x="12636" y="18582"/>
                  <a:pt x="12636" y="13192"/>
                </a:cubicBezTo>
                <a:cubicBezTo>
                  <a:pt x="12636" y="13192"/>
                  <a:pt x="12636" y="13192"/>
                  <a:pt x="12573" y="13192"/>
                </a:cubicBezTo>
                <a:lnTo>
                  <a:pt x="12385" y="13192"/>
                </a:lnTo>
                <a:cubicBezTo>
                  <a:pt x="12720" y="13101"/>
                  <a:pt x="12970" y="12827"/>
                  <a:pt x="13137" y="12462"/>
                </a:cubicBezTo>
                <a:cubicBezTo>
                  <a:pt x="13304" y="12096"/>
                  <a:pt x="13304" y="11731"/>
                  <a:pt x="13137" y="11365"/>
                </a:cubicBezTo>
                <a:cubicBezTo>
                  <a:pt x="13137" y="11365"/>
                  <a:pt x="13137" y="11365"/>
                  <a:pt x="11300" y="5519"/>
                </a:cubicBezTo>
                <a:cubicBezTo>
                  <a:pt x="11300" y="5519"/>
                  <a:pt x="11300" y="5428"/>
                  <a:pt x="11300" y="5428"/>
                </a:cubicBezTo>
                <a:close/>
                <a:moveTo>
                  <a:pt x="7666" y="5095"/>
                </a:moveTo>
                <a:cubicBezTo>
                  <a:pt x="7666" y="5095"/>
                  <a:pt x="9982" y="5095"/>
                  <a:pt x="9982" y="5095"/>
                </a:cubicBezTo>
                <a:cubicBezTo>
                  <a:pt x="10313" y="5095"/>
                  <a:pt x="10644" y="5280"/>
                  <a:pt x="10727" y="5649"/>
                </a:cubicBezTo>
                <a:cubicBezTo>
                  <a:pt x="10727" y="5649"/>
                  <a:pt x="10727" y="5649"/>
                  <a:pt x="12547" y="11641"/>
                </a:cubicBezTo>
                <a:cubicBezTo>
                  <a:pt x="12713" y="12010"/>
                  <a:pt x="12547" y="12471"/>
                  <a:pt x="12134" y="12656"/>
                </a:cubicBezTo>
                <a:cubicBezTo>
                  <a:pt x="11720" y="12840"/>
                  <a:pt x="11306" y="12563"/>
                  <a:pt x="11223" y="12102"/>
                </a:cubicBezTo>
                <a:lnTo>
                  <a:pt x="10644" y="10351"/>
                </a:lnTo>
                <a:cubicBezTo>
                  <a:pt x="10644" y="10351"/>
                  <a:pt x="10644" y="10351"/>
                  <a:pt x="10644" y="19478"/>
                </a:cubicBezTo>
                <a:cubicBezTo>
                  <a:pt x="10644" y="20031"/>
                  <a:pt x="10231" y="20492"/>
                  <a:pt x="9734" y="20492"/>
                </a:cubicBezTo>
                <a:cubicBezTo>
                  <a:pt x="9238" y="20492"/>
                  <a:pt x="8907" y="20031"/>
                  <a:pt x="8907" y="19478"/>
                </a:cubicBezTo>
                <a:cubicBezTo>
                  <a:pt x="8907" y="19478"/>
                  <a:pt x="8907" y="19478"/>
                  <a:pt x="8907" y="13670"/>
                </a:cubicBezTo>
                <a:cubicBezTo>
                  <a:pt x="8907" y="13670"/>
                  <a:pt x="8907" y="13670"/>
                  <a:pt x="8493" y="13670"/>
                </a:cubicBezTo>
                <a:cubicBezTo>
                  <a:pt x="8576" y="13670"/>
                  <a:pt x="8659" y="13670"/>
                  <a:pt x="8824" y="13578"/>
                </a:cubicBezTo>
                <a:cubicBezTo>
                  <a:pt x="9569" y="13301"/>
                  <a:pt x="9900" y="12379"/>
                  <a:pt x="9652" y="11641"/>
                </a:cubicBezTo>
                <a:cubicBezTo>
                  <a:pt x="9652" y="11641"/>
                  <a:pt x="9652" y="11641"/>
                  <a:pt x="7666" y="5095"/>
                </a:cubicBezTo>
                <a:close/>
                <a:moveTo>
                  <a:pt x="2938" y="4652"/>
                </a:moveTo>
                <a:cubicBezTo>
                  <a:pt x="3023" y="4652"/>
                  <a:pt x="3784" y="4652"/>
                  <a:pt x="4630" y="4652"/>
                </a:cubicBezTo>
                <a:cubicBezTo>
                  <a:pt x="5391" y="4652"/>
                  <a:pt x="6152" y="4652"/>
                  <a:pt x="6237" y="4652"/>
                </a:cubicBezTo>
                <a:cubicBezTo>
                  <a:pt x="6575" y="4652"/>
                  <a:pt x="6913" y="4837"/>
                  <a:pt x="7082" y="5205"/>
                </a:cubicBezTo>
                <a:cubicBezTo>
                  <a:pt x="7082" y="5205"/>
                  <a:pt x="7082" y="5205"/>
                  <a:pt x="9112" y="11837"/>
                </a:cubicBezTo>
                <a:cubicBezTo>
                  <a:pt x="9281" y="12297"/>
                  <a:pt x="9112" y="12850"/>
                  <a:pt x="8604" y="12942"/>
                </a:cubicBezTo>
                <a:cubicBezTo>
                  <a:pt x="8182" y="13126"/>
                  <a:pt x="7759" y="12850"/>
                  <a:pt x="7590" y="12389"/>
                </a:cubicBezTo>
                <a:cubicBezTo>
                  <a:pt x="7590" y="12389"/>
                  <a:pt x="7590" y="12389"/>
                  <a:pt x="6913" y="10363"/>
                </a:cubicBezTo>
                <a:cubicBezTo>
                  <a:pt x="6913" y="10363"/>
                  <a:pt x="6913" y="10363"/>
                  <a:pt x="6913" y="20587"/>
                </a:cubicBezTo>
                <a:cubicBezTo>
                  <a:pt x="6913" y="21139"/>
                  <a:pt x="6490" y="21600"/>
                  <a:pt x="5983" y="21600"/>
                </a:cubicBezTo>
                <a:cubicBezTo>
                  <a:pt x="5391" y="21600"/>
                  <a:pt x="4968" y="21139"/>
                  <a:pt x="4968" y="20587"/>
                </a:cubicBezTo>
                <a:cubicBezTo>
                  <a:pt x="4968" y="20587"/>
                  <a:pt x="4968" y="20587"/>
                  <a:pt x="4968" y="14139"/>
                </a:cubicBezTo>
                <a:cubicBezTo>
                  <a:pt x="4968" y="14139"/>
                  <a:pt x="4968" y="14139"/>
                  <a:pt x="4207" y="14139"/>
                </a:cubicBezTo>
                <a:cubicBezTo>
                  <a:pt x="4207" y="14139"/>
                  <a:pt x="4207" y="14139"/>
                  <a:pt x="4207" y="20587"/>
                </a:cubicBezTo>
                <a:cubicBezTo>
                  <a:pt x="4207" y="21139"/>
                  <a:pt x="3784" y="21600"/>
                  <a:pt x="3192" y="21600"/>
                </a:cubicBezTo>
                <a:cubicBezTo>
                  <a:pt x="2685" y="21600"/>
                  <a:pt x="2262" y="21139"/>
                  <a:pt x="2262" y="20587"/>
                </a:cubicBezTo>
                <a:cubicBezTo>
                  <a:pt x="2262" y="20587"/>
                  <a:pt x="2262" y="20587"/>
                  <a:pt x="2262" y="10363"/>
                </a:cubicBezTo>
                <a:cubicBezTo>
                  <a:pt x="2262" y="10363"/>
                  <a:pt x="2262" y="10363"/>
                  <a:pt x="1585" y="12389"/>
                </a:cubicBezTo>
                <a:cubicBezTo>
                  <a:pt x="1416" y="12850"/>
                  <a:pt x="993" y="13126"/>
                  <a:pt x="571" y="12942"/>
                </a:cubicBezTo>
                <a:cubicBezTo>
                  <a:pt x="63" y="12850"/>
                  <a:pt x="-106" y="12297"/>
                  <a:pt x="63" y="11837"/>
                </a:cubicBezTo>
                <a:cubicBezTo>
                  <a:pt x="63" y="11837"/>
                  <a:pt x="63" y="11837"/>
                  <a:pt x="2093" y="5205"/>
                </a:cubicBezTo>
                <a:cubicBezTo>
                  <a:pt x="2262" y="4837"/>
                  <a:pt x="2600" y="4652"/>
                  <a:pt x="2938" y="4652"/>
                </a:cubicBezTo>
                <a:close/>
                <a:moveTo>
                  <a:pt x="18415" y="3434"/>
                </a:moveTo>
                <a:cubicBezTo>
                  <a:pt x="19172" y="3434"/>
                  <a:pt x="19677" y="4054"/>
                  <a:pt x="19677" y="4763"/>
                </a:cubicBezTo>
                <a:cubicBezTo>
                  <a:pt x="19677" y="5561"/>
                  <a:pt x="19088" y="6092"/>
                  <a:pt x="18415" y="6092"/>
                </a:cubicBezTo>
                <a:cubicBezTo>
                  <a:pt x="17827" y="6092"/>
                  <a:pt x="17154" y="5561"/>
                  <a:pt x="17154" y="4763"/>
                </a:cubicBezTo>
                <a:cubicBezTo>
                  <a:pt x="17154" y="4763"/>
                  <a:pt x="17238" y="4763"/>
                  <a:pt x="17238" y="4763"/>
                </a:cubicBezTo>
                <a:cubicBezTo>
                  <a:pt x="17238" y="4586"/>
                  <a:pt x="17322" y="4409"/>
                  <a:pt x="17322" y="4143"/>
                </a:cubicBezTo>
                <a:cubicBezTo>
                  <a:pt x="17574" y="3788"/>
                  <a:pt x="17995" y="3434"/>
                  <a:pt x="18415" y="3434"/>
                </a:cubicBezTo>
                <a:close/>
                <a:moveTo>
                  <a:pt x="15548" y="2326"/>
                </a:moveTo>
                <a:cubicBezTo>
                  <a:pt x="16374" y="2326"/>
                  <a:pt x="16952" y="3060"/>
                  <a:pt x="16952" y="3886"/>
                </a:cubicBezTo>
                <a:cubicBezTo>
                  <a:pt x="16952" y="4804"/>
                  <a:pt x="16291" y="5539"/>
                  <a:pt x="15548" y="5539"/>
                </a:cubicBezTo>
                <a:cubicBezTo>
                  <a:pt x="14970" y="5539"/>
                  <a:pt x="14392" y="5080"/>
                  <a:pt x="14227" y="4437"/>
                </a:cubicBezTo>
                <a:cubicBezTo>
                  <a:pt x="14309" y="4162"/>
                  <a:pt x="14392" y="3795"/>
                  <a:pt x="14392" y="3428"/>
                </a:cubicBezTo>
                <a:cubicBezTo>
                  <a:pt x="14392" y="3336"/>
                  <a:pt x="14392" y="3244"/>
                  <a:pt x="14392" y="3060"/>
                </a:cubicBezTo>
                <a:cubicBezTo>
                  <a:pt x="14640" y="2602"/>
                  <a:pt x="15053" y="2326"/>
                  <a:pt x="15548" y="2326"/>
                </a:cubicBezTo>
                <a:close/>
                <a:moveTo>
                  <a:pt x="12259" y="1662"/>
                </a:moveTo>
                <a:cubicBezTo>
                  <a:pt x="13082" y="1662"/>
                  <a:pt x="13823" y="2475"/>
                  <a:pt x="13823" y="3379"/>
                </a:cubicBezTo>
                <a:cubicBezTo>
                  <a:pt x="13823" y="4372"/>
                  <a:pt x="13082" y="5095"/>
                  <a:pt x="12259" y="5095"/>
                </a:cubicBezTo>
                <a:cubicBezTo>
                  <a:pt x="11435" y="5095"/>
                  <a:pt x="10776" y="4463"/>
                  <a:pt x="10694" y="3559"/>
                </a:cubicBezTo>
                <a:cubicBezTo>
                  <a:pt x="10776" y="3379"/>
                  <a:pt x="10859" y="3107"/>
                  <a:pt x="10859" y="2746"/>
                </a:cubicBezTo>
                <a:cubicBezTo>
                  <a:pt x="10859" y="2746"/>
                  <a:pt x="10859" y="2746"/>
                  <a:pt x="10859" y="2656"/>
                </a:cubicBezTo>
                <a:cubicBezTo>
                  <a:pt x="11106" y="2113"/>
                  <a:pt x="11600" y="1662"/>
                  <a:pt x="12259" y="1662"/>
                </a:cubicBezTo>
                <a:close/>
                <a:moveTo>
                  <a:pt x="8473" y="886"/>
                </a:moveTo>
                <a:cubicBezTo>
                  <a:pt x="9417" y="886"/>
                  <a:pt x="10189" y="1713"/>
                  <a:pt x="10189" y="2723"/>
                </a:cubicBezTo>
                <a:cubicBezTo>
                  <a:pt x="10189" y="3826"/>
                  <a:pt x="9417" y="4652"/>
                  <a:pt x="8473" y="4652"/>
                </a:cubicBezTo>
                <a:cubicBezTo>
                  <a:pt x="7701" y="4652"/>
                  <a:pt x="7015" y="4193"/>
                  <a:pt x="6758" y="3366"/>
                </a:cubicBezTo>
                <a:cubicBezTo>
                  <a:pt x="6929" y="2999"/>
                  <a:pt x="7101" y="2540"/>
                  <a:pt x="7101" y="2080"/>
                </a:cubicBezTo>
                <a:cubicBezTo>
                  <a:pt x="7101" y="1897"/>
                  <a:pt x="7015" y="1805"/>
                  <a:pt x="7015" y="1621"/>
                </a:cubicBezTo>
                <a:cubicBezTo>
                  <a:pt x="7358" y="1162"/>
                  <a:pt x="7873" y="886"/>
                  <a:pt x="8473" y="886"/>
                </a:cubicBezTo>
                <a:close/>
                <a:moveTo>
                  <a:pt x="4629" y="0"/>
                </a:moveTo>
                <a:cubicBezTo>
                  <a:pt x="5625" y="0"/>
                  <a:pt x="6455" y="1007"/>
                  <a:pt x="6455" y="2105"/>
                </a:cubicBezTo>
                <a:cubicBezTo>
                  <a:pt x="6455" y="3294"/>
                  <a:pt x="5542" y="4209"/>
                  <a:pt x="4629" y="4209"/>
                </a:cubicBezTo>
                <a:cubicBezTo>
                  <a:pt x="3633" y="4209"/>
                  <a:pt x="2720" y="3294"/>
                  <a:pt x="2720" y="2105"/>
                </a:cubicBezTo>
                <a:cubicBezTo>
                  <a:pt x="2720" y="1007"/>
                  <a:pt x="3550" y="0"/>
                  <a:pt x="4629" y="0"/>
                </a:cubicBezTo>
                <a:close/>
              </a:path>
            </a:pathLst>
          </a:custGeom>
          <a:solidFill>
            <a:srgbClr val="F9F9F9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solidFill>
                  <a:srgbClr val="F9F9F9"/>
                </a:solidFill>
              </a:defRPr>
            </a:pPr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" grpId="1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09" name="Shape 309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10" name="Shape 310"/>
          <p:cNvSpPr/>
          <p:nvPr/>
        </p:nvSpPr>
        <p:spPr>
          <a:xfrm>
            <a:off x="1475395" y="186977"/>
            <a:ext cx="2644141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研究問題</a:t>
            </a:r>
          </a:p>
        </p:txBody>
      </p:sp>
      <p:grpSp>
        <p:nvGrpSpPr>
          <p:cNvPr id="316" name="Group 316"/>
          <p:cNvGrpSpPr/>
          <p:nvPr/>
        </p:nvGrpSpPr>
        <p:grpSpPr>
          <a:xfrm>
            <a:off x="1359629" y="1464468"/>
            <a:ext cx="8752059" cy="4584633"/>
            <a:chOff x="0" y="0"/>
            <a:chExt cx="8752057" cy="4584632"/>
          </a:xfrm>
        </p:grpSpPr>
        <p:sp>
          <p:nvSpPr>
            <p:cNvPr id="311" name="Shape 311"/>
            <p:cNvSpPr/>
            <p:nvPr/>
          </p:nvSpPr>
          <p:spPr>
            <a:xfrm>
              <a:off x="0" y="99402"/>
              <a:ext cx="2679673" cy="1361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7200"/>
              </a:lvl1pPr>
            </a:lstStyle>
            <a:p>
              <a:r>
                <a:t>就業</a:t>
              </a:r>
            </a:p>
          </p:txBody>
        </p:sp>
        <p:sp>
          <p:nvSpPr>
            <p:cNvPr id="312" name="Shape 312"/>
            <p:cNvSpPr/>
            <p:nvPr/>
          </p:nvSpPr>
          <p:spPr>
            <a:xfrm>
              <a:off x="3732693" y="178057"/>
              <a:ext cx="2353584" cy="1361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7200"/>
              </a:lvl1pPr>
            </a:lstStyle>
            <a:p>
              <a:r>
                <a:t>青年</a:t>
              </a:r>
            </a:p>
          </p:txBody>
        </p:sp>
        <p:sp>
          <p:nvSpPr>
            <p:cNvPr id="313" name="Shape 313"/>
            <p:cNvSpPr/>
            <p:nvPr/>
          </p:nvSpPr>
          <p:spPr>
            <a:xfrm>
              <a:off x="2879013" y="3223194"/>
              <a:ext cx="4218066" cy="1361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7200"/>
              </a:lvl1pPr>
            </a:lstStyle>
            <a:p>
              <a:r>
                <a:t>學用落差</a:t>
              </a:r>
            </a:p>
          </p:txBody>
        </p:sp>
        <p:pic>
          <p:nvPicPr>
            <p:cNvPr id="314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376109" y="0"/>
              <a:ext cx="1375949" cy="13759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15" name="Shape 315"/>
            <p:cNvSpPr/>
            <p:nvPr/>
          </p:nvSpPr>
          <p:spPr>
            <a:xfrm rot="5411693">
              <a:off x="4217299" y="1799098"/>
              <a:ext cx="1497359" cy="1157712"/>
            </a:xfrm>
            <a:prstGeom prst="rightArrow">
              <a:avLst>
                <a:gd name="adj1" fmla="val 25674"/>
                <a:gd name="adj2" fmla="val 41324"/>
              </a:avLst>
            </a:prstGeom>
            <a:solidFill>
              <a:schemeClr val="accent1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317" name="Shape 317"/>
          <p:cNvSpPr/>
          <p:nvPr/>
        </p:nvSpPr>
        <p:spPr>
          <a:xfrm>
            <a:off x="3922642" y="1685900"/>
            <a:ext cx="1038811" cy="9628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344"/>
                </a:moveTo>
                <a:lnTo>
                  <a:pt x="7596" y="7344"/>
                </a:lnTo>
                <a:lnTo>
                  <a:pt x="7596" y="0"/>
                </a:lnTo>
                <a:lnTo>
                  <a:pt x="14004" y="0"/>
                </a:lnTo>
                <a:lnTo>
                  <a:pt x="14004" y="7344"/>
                </a:lnTo>
                <a:lnTo>
                  <a:pt x="21600" y="7344"/>
                </a:lnTo>
                <a:lnTo>
                  <a:pt x="21600" y="14256"/>
                </a:lnTo>
                <a:lnTo>
                  <a:pt x="14004" y="14256"/>
                </a:lnTo>
                <a:lnTo>
                  <a:pt x="14004" y="21600"/>
                </a:lnTo>
                <a:lnTo>
                  <a:pt x="7596" y="21600"/>
                </a:lnTo>
                <a:lnTo>
                  <a:pt x="7596" y="14256"/>
                </a:lnTo>
                <a:lnTo>
                  <a:pt x="0" y="14256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18" name="Shape 318"/>
          <p:cNvSpPr/>
          <p:nvPr/>
        </p:nvSpPr>
        <p:spPr>
          <a:xfrm>
            <a:off x="7509565" y="1703926"/>
            <a:ext cx="1038811" cy="9628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344"/>
                </a:moveTo>
                <a:lnTo>
                  <a:pt x="7596" y="7344"/>
                </a:lnTo>
                <a:lnTo>
                  <a:pt x="7596" y="0"/>
                </a:lnTo>
                <a:lnTo>
                  <a:pt x="14004" y="0"/>
                </a:lnTo>
                <a:lnTo>
                  <a:pt x="14004" y="7344"/>
                </a:lnTo>
                <a:lnTo>
                  <a:pt x="21600" y="7344"/>
                </a:lnTo>
                <a:lnTo>
                  <a:pt x="21600" y="14256"/>
                </a:lnTo>
                <a:lnTo>
                  <a:pt x="14004" y="14256"/>
                </a:lnTo>
                <a:lnTo>
                  <a:pt x="14004" y="21600"/>
                </a:lnTo>
                <a:lnTo>
                  <a:pt x="7596" y="21600"/>
                </a:lnTo>
                <a:lnTo>
                  <a:pt x="7596" y="14256"/>
                </a:lnTo>
                <a:lnTo>
                  <a:pt x="0" y="14256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21" name="Shape 321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22" name="Shape 322"/>
          <p:cNvSpPr/>
          <p:nvPr/>
        </p:nvSpPr>
        <p:spPr>
          <a:xfrm>
            <a:off x="1477881" y="190539"/>
            <a:ext cx="2644140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研究問題</a:t>
            </a:r>
          </a:p>
        </p:txBody>
      </p:sp>
      <p:sp>
        <p:nvSpPr>
          <p:cNvPr id="323" name="Shape 323"/>
          <p:cNvSpPr/>
          <p:nvPr/>
        </p:nvSpPr>
        <p:spPr>
          <a:xfrm>
            <a:off x="8220595" y="2965414"/>
            <a:ext cx="2906136" cy="13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7200"/>
            </a:lvl1pPr>
          </a:lstStyle>
          <a:p>
            <a:r>
              <a:t>縮小</a:t>
            </a:r>
          </a:p>
        </p:txBody>
      </p:sp>
      <p:sp>
        <p:nvSpPr>
          <p:cNvPr id="324" name="Shape 324"/>
          <p:cNvSpPr/>
          <p:nvPr/>
        </p:nvSpPr>
        <p:spPr>
          <a:xfrm>
            <a:off x="1067370" y="2965414"/>
            <a:ext cx="2906136" cy="1361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7200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解決</a:t>
            </a:r>
          </a:p>
        </p:txBody>
      </p:sp>
      <p:sp>
        <p:nvSpPr>
          <p:cNvPr id="325" name="Shape 325"/>
          <p:cNvSpPr/>
          <p:nvPr/>
        </p:nvSpPr>
        <p:spPr>
          <a:xfrm>
            <a:off x="3790562" y="2706240"/>
            <a:ext cx="7157915" cy="3787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068"/>
                </a:moveTo>
                <a:lnTo>
                  <a:pt x="21600" y="12701"/>
                </a:lnTo>
                <a:lnTo>
                  <a:pt x="10508" y="21600"/>
                </a:lnTo>
                <a:lnTo>
                  <a:pt x="1518" y="11598"/>
                </a:lnTo>
                <a:lnTo>
                  <a:pt x="1090" y="7479"/>
                </a:lnTo>
                <a:lnTo>
                  <a:pt x="0" y="6302"/>
                </a:lnTo>
                <a:lnTo>
                  <a:pt x="2024" y="1669"/>
                </a:lnTo>
                <a:lnTo>
                  <a:pt x="2335" y="1374"/>
                </a:lnTo>
                <a:lnTo>
                  <a:pt x="1946" y="198"/>
                </a:lnTo>
                <a:lnTo>
                  <a:pt x="4164" y="2551"/>
                </a:lnTo>
                <a:lnTo>
                  <a:pt x="4865" y="1374"/>
                </a:lnTo>
                <a:lnTo>
                  <a:pt x="10625" y="7773"/>
                </a:lnTo>
                <a:lnTo>
                  <a:pt x="11014" y="6964"/>
                </a:lnTo>
                <a:lnTo>
                  <a:pt x="10293" y="6348"/>
                </a:lnTo>
                <a:lnTo>
                  <a:pt x="10742" y="5787"/>
                </a:lnTo>
                <a:lnTo>
                  <a:pt x="8835" y="3507"/>
                </a:lnTo>
                <a:lnTo>
                  <a:pt x="9474" y="0"/>
                </a:lnTo>
                <a:lnTo>
                  <a:pt x="21600" y="13068"/>
                </a:lnTo>
                <a:close/>
              </a:path>
            </a:pathLst>
          </a:custGeom>
          <a:gradFill>
            <a:gsLst>
              <a:gs pos="0">
                <a:srgbClr val="000000">
                  <a:alpha val="6666"/>
                </a:srgbClr>
              </a:gs>
              <a:gs pos="64999">
                <a:srgbClr val="F2F2F2">
                  <a:alpha val="20000"/>
                </a:srgbClr>
              </a:gs>
              <a:gs pos="100000">
                <a:srgbClr val="F2F2F2">
                  <a:alpha val="0"/>
                </a:srgbClr>
              </a:gs>
            </a:gsLst>
            <a:lin ang="36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grpSp>
        <p:nvGrpSpPr>
          <p:cNvPr id="332" name="Group 332"/>
          <p:cNvGrpSpPr/>
          <p:nvPr/>
        </p:nvGrpSpPr>
        <p:grpSpPr>
          <a:xfrm>
            <a:off x="3729180" y="2598467"/>
            <a:ext cx="3956654" cy="2219126"/>
            <a:chOff x="0" y="0"/>
            <a:chExt cx="3956652" cy="2219125"/>
          </a:xfrm>
        </p:grpSpPr>
        <p:sp>
          <p:nvSpPr>
            <p:cNvPr id="326" name="Shape 326"/>
            <p:cNvSpPr/>
            <p:nvPr/>
          </p:nvSpPr>
          <p:spPr>
            <a:xfrm flipH="1">
              <a:off x="1789462" y="1101691"/>
              <a:ext cx="939592" cy="1117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866"/>
                  </a:moveTo>
                  <a:cubicBezTo>
                    <a:pt x="6968" y="21600"/>
                    <a:pt x="6968" y="21600"/>
                    <a:pt x="6968" y="21600"/>
                  </a:cubicBezTo>
                  <a:cubicBezTo>
                    <a:pt x="5923" y="18937"/>
                    <a:pt x="5923" y="18937"/>
                    <a:pt x="5923" y="18937"/>
                  </a:cubicBezTo>
                  <a:cubicBezTo>
                    <a:pt x="14981" y="16274"/>
                    <a:pt x="21600" y="8877"/>
                    <a:pt x="21600" y="0"/>
                  </a:cubicBezTo>
                  <a:cubicBezTo>
                    <a:pt x="12890" y="0"/>
                    <a:pt x="12890" y="0"/>
                    <a:pt x="12890" y="0"/>
                  </a:cubicBezTo>
                  <a:cubicBezTo>
                    <a:pt x="12890" y="5622"/>
                    <a:pt x="8710" y="10060"/>
                    <a:pt x="2787" y="11836"/>
                  </a:cubicBezTo>
                  <a:cubicBezTo>
                    <a:pt x="1742" y="8877"/>
                    <a:pt x="1742" y="8877"/>
                    <a:pt x="1742" y="8877"/>
                  </a:cubicBezTo>
                  <a:lnTo>
                    <a:pt x="0" y="1686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solidFill>
                <a:srgbClr val="F2F2F2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27" name="Shape 327"/>
            <p:cNvSpPr/>
            <p:nvPr/>
          </p:nvSpPr>
          <p:spPr>
            <a:xfrm flipH="1">
              <a:off x="2850235" y="1208714"/>
              <a:ext cx="1106418" cy="949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34" y="0"/>
                  </a:moveTo>
                  <a:cubicBezTo>
                    <a:pt x="0" y="6968"/>
                    <a:pt x="0" y="6968"/>
                    <a:pt x="0" y="6968"/>
                  </a:cubicBezTo>
                  <a:cubicBezTo>
                    <a:pt x="2663" y="5923"/>
                    <a:pt x="2663" y="5923"/>
                    <a:pt x="2663" y="5923"/>
                  </a:cubicBezTo>
                  <a:cubicBezTo>
                    <a:pt x="5326" y="14981"/>
                    <a:pt x="13019" y="21600"/>
                    <a:pt x="21600" y="21600"/>
                  </a:cubicBezTo>
                  <a:cubicBezTo>
                    <a:pt x="21600" y="12890"/>
                    <a:pt x="21600" y="12890"/>
                    <a:pt x="21600" y="12890"/>
                  </a:cubicBezTo>
                  <a:cubicBezTo>
                    <a:pt x="16274" y="12890"/>
                    <a:pt x="11540" y="8710"/>
                    <a:pt x="9764" y="2787"/>
                  </a:cubicBezTo>
                  <a:cubicBezTo>
                    <a:pt x="12723" y="1742"/>
                    <a:pt x="12723" y="1742"/>
                    <a:pt x="12723" y="1742"/>
                  </a:cubicBezTo>
                  <a:lnTo>
                    <a:pt x="4734" y="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solidFill>
                <a:srgbClr val="F2F2F2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28" name="Shape 328"/>
            <p:cNvSpPr/>
            <p:nvPr/>
          </p:nvSpPr>
          <p:spPr>
            <a:xfrm flipH="1">
              <a:off x="2925779" y="-1"/>
              <a:ext cx="955330" cy="1117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734"/>
                  </a:moveTo>
                  <a:cubicBezTo>
                    <a:pt x="14743" y="0"/>
                    <a:pt x="14743" y="0"/>
                    <a:pt x="14743" y="0"/>
                  </a:cubicBezTo>
                  <a:cubicBezTo>
                    <a:pt x="15771" y="2663"/>
                    <a:pt x="15771" y="2663"/>
                    <a:pt x="15771" y="2663"/>
                  </a:cubicBezTo>
                  <a:cubicBezTo>
                    <a:pt x="6514" y="5326"/>
                    <a:pt x="0" y="12723"/>
                    <a:pt x="0" y="21600"/>
                  </a:cubicBezTo>
                  <a:cubicBezTo>
                    <a:pt x="8914" y="21600"/>
                    <a:pt x="8914" y="21600"/>
                    <a:pt x="8914" y="21600"/>
                  </a:cubicBezTo>
                  <a:cubicBezTo>
                    <a:pt x="8914" y="16274"/>
                    <a:pt x="13029" y="11540"/>
                    <a:pt x="18514" y="9764"/>
                  </a:cubicBezTo>
                  <a:cubicBezTo>
                    <a:pt x="19886" y="12723"/>
                    <a:pt x="19886" y="12723"/>
                    <a:pt x="19886" y="12723"/>
                  </a:cubicBezTo>
                  <a:lnTo>
                    <a:pt x="21600" y="473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solidFill>
                <a:srgbClr val="F2F2F2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29" name="Shape 329"/>
            <p:cNvSpPr/>
            <p:nvPr/>
          </p:nvSpPr>
          <p:spPr>
            <a:xfrm flipH="1">
              <a:off x="1122152" y="61380"/>
              <a:ext cx="1106419" cy="949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34" y="21600"/>
                  </a:moveTo>
                  <a:cubicBezTo>
                    <a:pt x="0" y="14632"/>
                    <a:pt x="0" y="14632"/>
                    <a:pt x="0" y="14632"/>
                  </a:cubicBezTo>
                  <a:cubicBezTo>
                    <a:pt x="2663" y="15677"/>
                    <a:pt x="2663" y="15677"/>
                    <a:pt x="2663" y="15677"/>
                  </a:cubicBezTo>
                  <a:cubicBezTo>
                    <a:pt x="5326" y="6619"/>
                    <a:pt x="13019" y="0"/>
                    <a:pt x="21600" y="0"/>
                  </a:cubicBezTo>
                  <a:cubicBezTo>
                    <a:pt x="21600" y="8710"/>
                    <a:pt x="21600" y="8710"/>
                    <a:pt x="21600" y="8710"/>
                  </a:cubicBezTo>
                  <a:cubicBezTo>
                    <a:pt x="16274" y="8710"/>
                    <a:pt x="11540" y="12890"/>
                    <a:pt x="9764" y="18813"/>
                  </a:cubicBezTo>
                  <a:cubicBezTo>
                    <a:pt x="12723" y="19858"/>
                    <a:pt x="12723" y="19858"/>
                    <a:pt x="12723" y="19858"/>
                  </a:cubicBezTo>
                  <a:lnTo>
                    <a:pt x="4734" y="2160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solidFill>
                <a:srgbClr val="F2F2F2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30" name="Shape 330"/>
            <p:cNvSpPr/>
            <p:nvPr/>
          </p:nvSpPr>
          <p:spPr>
            <a:xfrm flipH="1">
              <a:off x="-1" y="1255929"/>
              <a:ext cx="1106419" cy="947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66" y="0"/>
                  </a:moveTo>
                  <a:cubicBezTo>
                    <a:pt x="21600" y="6968"/>
                    <a:pt x="21600" y="6968"/>
                    <a:pt x="21600" y="6968"/>
                  </a:cubicBezTo>
                  <a:cubicBezTo>
                    <a:pt x="18937" y="5923"/>
                    <a:pt x="18937" y="5923"/>
                    <a:pt x="18937" y="5923"/>
                  </a:cubicBezTo>
                  <a:cubicBezTo>
                    <a:pt x="16274" y="14981"/>
                    <a:pt x="8581" y="21600"/>
                    <a:pt x="0" y="21600"/>
                  </a:cubicBezTo>
                  <a:cubicBezTo>
                    <a:pt x="0" y="12890"/>
                    <a:pt x="0" y="12890"/>
                    <a:pt x="0" y="12890"/>
                  </a:cubicBezTo>
                  <a:cubicBezTo>
                    <a:pt x="5326" y="12890"/>
                    <a:pt x="10060" y="8710"/>
                    <a:pt x="11836" y="2787"/>
                  </a:cubicBezTo>
                  <a:cubicBezTo>
                    <a:pt x="8877" y="1742"/>
                    <a:pt x="8877" y="1742"/>
                    <a:pt x="8877" y="1742"/>
                  </a:cubicBezTo>
                  <a:lnTo>
                    <a:pt x="16866" y="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solidFill>
                <a:srgbClr val="F2F2F2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31" name="Shape 331"/>
            <p:cNvSpPr/>
            <p:nvPr/>
          </p:nvSpPr>
          <p:spPr>
            <a:xfrm flipH="1">
              <a:off x="61380" y="15736"/>
              <a:ext cx="953755" cy="1117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734"/>
                  </a:moveTo>
                  <a:cubicBezTo>
                    <a:pt x="7200" y="0"/>
                    <a:pt x="7200" y="0"/>
                    <a:pt x="7200" y="0"/>
                  </a:cubicBezTo>
                  <a:cubicBezTo>
                    <a:pt x="5829" y="2663"/>
                    <a:pt x="5829" y="2663"/>
                    <a:pt x="5829" y="2663"/>
                  </a:cubicBezTo>
                  <a:cubicBezTo>
                    <a:pt x="15086" y="5326"/>
                    <a:pt x="21600" y="12723"/>
                    <a:pt x="21600" y="21600"/>
                  </a:cubicBezTo>
                  <a:cubicBezTo>
                    <a:pt x="13029" y="21600"/>
                    <a:pt x="13029" y="21600"/>
                    <a:pt x="13029" y="21600"/>
                  </a:cubicBezTo>
                  <a:cubicBezTo>
                    <a:pt x="13029" y="15978"/>
                    <a:pt x="8914" y="11540"/>
                    <a:pt x="3086" y="9764"/>
                  </a:cubicBezTo>
                  <a:cubicBezTo>
                    <a:pt x="2057" y="12723"/>
                    <a:pt x="2057" y="12723"/>
                    <a:pt x="2057" y="12723"/>
                  </a:cubicBezTo>
                  <a:lnTo>
                    <a:pt x="0" y="473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solidFill>
                <a:srgbClr val="F2F2F2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35" name="Shape 335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36" name="Shape 336"/>
          <p:cNvSpPr/>
          <p:nvPr/>
        </p:nvSpPr>
        <p:spPr>
          <a:xfrm>
            <a:off x="1477881" y="190539"/>
            <a:ext cx="2644140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研究問題</a:t>
            </a:r>
          </a:p>
        </p:txBody>
      </p:sp>
      <p:sp>
        <p:nvSpPr>
          <p:cNvPr id="337" name="Shape 337"/>
          <p:cNvSpPr/>
          <p:nvPr/>
        </p:nvSpPr>
        <p:spPr>
          <a:xfrm>
            <a:off x="-525622" y="3320343"/>
            <a:ext cx="13662057" cy="3291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6000"/>
            </a:pPr>
            <a:r>
              <a:t>在AI時代下</a:t>
            </a:r>
          </a:p>
          <a:p>
            <a:pPr algn="ctr">
              <a:defRPr sz="6000"/>
            </a:pPr>
            <a:r>
              <a:t>縮小學用落差的問題</a:t>
            </a:r>
          </a:p>
          <a:p>
            <a:pPr algn="ctr">
              <a:defRPr sz="6000"/>
            </a:pPr>
            <a:r>
              <a:t>以利青年就業</a:t>
            </a:r>
          </a:p>
        </p:txBody>
      </p:sp>
      <p:grpSp>
        <p:nvGrpSpPr>
          <p:cNvPr id="343" name="Group 343"/>
          <p:cNvGrpSpPr/>
          <p:nvPr/>
        </p:nvGrpSpPr>
        <p:grpSpPr>
          <a:xfrm>
            <a:off x="5593407" y="1232226"/>
            <a:ext cx="1232904" cy="2140059"/>
            <a:chOff x="0" y="0"/>
            <a:chExt cx="1232903" cy="2140058"/>
          </a:xfrm>
        </p:grpSpPr>
        <p:sp>
          <p:nvSpPr>
            <p:cNvPr id="338" name="Shape 338"/>
            <p:cNvSpPr/>
            <p:nvPr/>
          </p:nvSpPr>
          <p:spPr>
            <a:xfrm>
              <a:off x="435142" y="1616022"/>
              <a:ext cx="88641" cy="292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34" y="0"/>
                  </a:moveTo>
                  <a:cubicBezTo>
                    <a:pt x="4652" y="0"/>
                    <a:pt x="0" y="1291"/>
                    <a:pt x="0" y="2840"/>
                  </a:cubicBezTo>
                  <a:cubicBezTo>
                    <a:pt x="0" y="4389"/>
                    <a:pt x="10634" y="21600"/>
                    <a:pt x="10634" y="21600"/>
                  </a:cubicBezTo>
                  <a:cubicBezTo>
                    <a:pt x="10634" y="21600"/>
                    <a:pt x="21600" y="4389"/>
                    <a:pt x="21600" y="2840"/>
                  </a:cubicBezTo>
                  <a:cubicBezTo>
                    <a:pt x="21600" y="1291"/>
                    <a:pt x="16615" y="0"/>
                    <a:pt x="10634" y="0"/>
                  </a:cubicBezTo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39" name="Shape 339"/>
            <p:cNvSpPr/>
            <p:nvPr/>
          </p:nvSpPr>
          <p:spPr>
            <a:xfrm>
              <a:off x="569828" y="1846953"/>
              <a:ext cx="88641" cy="293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66" y="0"/>
                  </a:moveTo>
                  <a:cubicBezTo>
                    <a:pt x="4985" y="0"/>
                    <a:pt x="0" y="1291"/>
                    <a:pt x="0" y="2840"/>
                  </a:cubicBezTo>
                  <a:cubicBezTo>
                    <a:pt x="0" y="4389"/>
                    <a:pt x="10966" y="21600"/>
                    <a:pt x="10966" y="21600"/>
                  </a:cubicBezTo>
                  <a:cubicBezTo>
                    <a:pt x="10966" y="21600"/>
                    <a:pt x="21600" y="4389"/>
                    <a:pt x="21600" y="2840"/>
                  </a:cubicBezTo>
                  <a:cubicBezTo>
                    <a:pt x="21600" y="1291"/>
                    <a:pt x="16948" y="0"/>
                    <a:pt x="10966" y="0"/>
                  </a:cubicBezTo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40" name="Shape 340"/>
            <p:cNvSpPr/>
            <p:nvPr/>
          </p:nvSpPr>
          <p:spPr>
            <a:xfrm>
              <a:off x="711999" y="1654511"/>
              <a:ext cx="88641" cy="291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66" y="0"/>
                  </a:moveTo>
                  <a:cubicBezTo>
                    <a:pt x="4985" y="0"/>
                    <a:pt x="0" y="1210"/>
                    <a:pt x="0" y="2765"/>
                  </a:cubicBezTo>
                  <a:cubicBezTo>
                    <a:pt x="0" y="4320"/>
                    <a:pt x="10966" y="21600"/>
                    <a:pt x="10966" y="21600"/>
                  </a:cubicBezTo>
                  <a:cubicBezTo>
                    <a:pt x="10966" y="21600"/>
                    <a:pt x="21600" y="4320"/>
                    <a:pt x="21600" y="2765"/>
                  </a:cubicBezTo>
                  <a:cubicBezTo>
                    <a:pt x="21600" y="1210"/>
                    <a:pt x="16948" y="0"/>
                    <a:pt x="10966" y="0"/>
                  </a:cubicBezTo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41" name="Shape 341"/>
            <p:cNvSpPr/>
            <p:nvPr/>
          </p:nvSpPr>
          <p:spPr>
            <a:xfrm>
              <a:off x="0" y="1075210"/>
              <a:ext cx="1232904" cy="719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1536"/>
                  </a:moveTo>
                  <a:cubicBezTo>
                    <a:pt x="15388" y="11536"/>
                    <a:pt x="19282" y="15709"/>
                    <a:pt x="20859" y="21600"/>
                  </a:cubicBezTo>
                  <a:cubicBezTo>
                    <a:pt x="21337" y="19847"/>
                    <a:pt x="21600" y="17883"/>
                    <a:pt x="21600" y="15849"/>
                  </a:cubicBezTo>
                  <a:cubicBezTo>
                    <a:pt x="21600" y="7118"/>
                    <a:pt x="16773" y="0"/>
                    <a:pt x="10800" y="0"/>
                  </a:cubicBezTo>
                  <a:cubicBezTo>
                    <a:pt x="4850" y="0"/>
                    <a:pt x="0" y="7118"/>
                    <a:pt x="0" y="15849"/>
                  </a:cubicBezTo>
                  <a:cubicBezTo>
                    <a:pt x="0" y="17883"/>
                    <a:pt x="263" y="19847"/>
                    <a:pt x="741" y="21600"/>
                  </a:cubicBezTo>
                  <a:cubicBezTo>
                    <a:pt x="2318" y="15709"/>
                    <a:pt x="6212" y="11536"/>
                    <a:pt x="10800" y="11536"/>
                  </a:cubicBezTo>
                  <a:close/>
                </a:path>
              </a:pathLst>
            </a:custGeom>
            <a:solidFill>
              <a:srgbClr val="A73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42" name="Shape 342"/>
            <p:cNvSpPr/>
            <p:nvPr/>
          </p:nvSpPr>
          <p:spPr>
            <a:xfrm>
              <a:off x="235989" y="-1"/>
              <a:ext cx="760924" cy="1556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211"/>
                  </a:moveTo>
                  <a:cubicBezTo>
                    <a:pt x="12968" y="21211"/>
                    <a:pt x="15019" y="21341"/>
                    <a:pt x="16955" y="21600"/>
                  </a:cubicBezTo>
                  <a:cubicBezTo>
                    <a:pt x="19858" y="19153"/>
                    <a:pt x="21600" y="15993"/>
                    <a:pt x="21600" y="12542"/>
                  </a:cubicBezTo>
                  <a:cubicBezTo>
                    <a:pt x="21600" y="7065"/>
                    <a:pt x="17226" y="2317"/>
                    <a:pt x="10800" y="0"/>
                  </a:cubicBezTo>
                  <a:cubicBezTo>
                    <a:pt x="4374" y="2317"/>
                    <a:pt x="0" y="7065"/>
                    <a:pt x="0" y="12542"/>
                  </a:cubicBezTo>
                  <a:cubicBezTo>
                    <a:pt x="0" y="15993"/>
                    <a:pt x="1742" y="19153"/>
                    <a:pt x="4645" y="21600"/>
                  </a:cubicBezTo>
                  <a:cubicBezTo>
                    <a:pt x="6581" y="21341"/>
                    <a:pt x="8632" y="21211"/>
                    <a:pt x="10800" y="21211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9" name="Group 349"/>
          <p:cNvGrpSpPr/>
          <p:nvPr/>
        </p:nvGrpSpPr>
        <p:grpSpPr>
          <a:xfrm>
            <a:off x="3808731" y="913826"/>
            <a:ext cx="6122673" cy="4953577"/>
            <a:chOff x="0" y="0"/>
            <a:chExt cx="6122672" cy="4953575"/>
          </a:xfrm>
        </p:grpSpPr>
        <p:sp>
          <p:nvSpPr>
            <p:cNvPr id="345" name="Shape 345"/>
            <p:cNvSpPr/>
            <p:nvPr/>
          </p:nvSpPr>
          <p:spPr>
            <a:xfrm>
              <a:off x="1512567" y="470470"/>
              <a:ext cx="4610106" cy="4483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320"/>
                  </a:moveTo>
                  <a:lnTo>
                    <a:pt x="9759" y="21600"/>
                  </a:lnTo>
                  <a:lnTo>
                    <a:pt x="0" y="11259"/>
                  </a:lnTo>
                  <a:lnTo>
                    <a:pt x="10592" y="0"/>
                  </a:lnTo>
                  <a:lnTo>
                    <a:pt x="21600" y="1132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04040">
                    <a:alpha val="56862"/>
                  </a:srgbClr>
                </a:gs>
                <a:gs pos="61000">
                  <a:srgbClr val="F2F2F2">
                    <a:alpha val="33725"/>
                  </a:srgbClr>
                </a:gs>
                <a:gs pos="100000">
                  <a:srgbClr val="F2F2F2">
                    <a:alpha val="0"/>
                  </a:srgbClr>
                </a:gs>
              </a:gsLst>
              <a:lin ang="30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46" name="Shape 346"/>
            <p:cNvSpPr/>
            <p:nvPr/>
          </p:nvSpPr>
          <p:spPr>
            <a:xfrm rot="10800000" flipH="1">
              <a:off x="649098" y="0"/>
              <a:ext cx="3276695" cy="3224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1" h="21561" extrusionOk="0">
                  <a:moveTo>
                    <a:pt x="10213" y="0"/>
                  </a:moveTo>
                  <a:cubicBezTo>
                    <a:pt x="7860" y="-39"/>
                    <a:pt x="4593" y="2808"/>
                    <a:pt x="2291" y="7138"/>
                  </a:cubicBezTo>
                  <a:cubicBezTo>
                    <a:pt x="330" y="10826"/>
                    <a:pt x="-397" y="14585"/>
                    <a:pt x="207" y="16917"/>
                  </a:cubicBezTo>
                  <a:lnTo>
                    <a:pt x="220" y="16961"/>
                  </a:lnTo>
                  <a:lnTo>
                    <a:pt x="228" y="17013"/>
                  </a:lnTo>
                  <a:cubicBezTo>
                    <a:pt x="750" y="19568"/>
                    <a:pt x="5091" y="21561"/>
                    <a:pt x="10369" y="21561"/>
                  </a:cubicBezTo>
                  <a:cubicBezTo>
                    <a:pt x="15470" y="21561"/>
                    <a:pt x="19697" y="19698"/>
                    <a:pt x="20444" y="17267"/>
                  </a:cubicBezTo>
                  <a:lnTo>
                    <a:pt x="20483" y="17117"/>
                  </a:lnTo>
                  <a:lnTo>
                    <a:pt x="20502" y="17060"/>
                  </a:lnTo>
                  <a:cubicBezTo>
                    <a:pt x="21203" y="14742"/>
                    <a:pt x="20415" y="10834"/>
                    <a:pt x="18285" y="7036"/>
                  </a:cubicBezTo>
                  <a:cubicBezTo>
                    <a:pt x="16244" y="3397"/>
                    <a:pt x="13526" y="850"/>
                    <a:pt x="11312" y="235"/>
                  </a:cubicBezTo>
                  <a:lnTo>
                    <a:pt x="11155" y="197"/>
                  </a:lnTo>
                  <a:lnTo>
                    <a:pt x="11135" y="187"/>
                  </a:lnTo>
                  <a:cubicBezTo>
                    <a:pt x="10849" y="66"/>
                    <a:pt x="10539" y="5"/>
                    <a:pt x="10213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47" name="Shape 347"/>
            <p:cNvSpPr/>
            <p:nvPr/>
          </p:nvSpPr>
          <p:spPr>
            <a:xfrm>
              <a:off x="-1" y="3605836"/>
              <a:ext cx="4574542" cy="8788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4400" b="1">
                  <a:solidFill>
                    <a:schemeClr val="accent6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t>研究各項可行方案</a:t>
              </a:r>
            </a:p>
          </p:txBody>
        </p:sp>
        <p:sp>
          <p:nvSpPr>
            <p:cNvPr id="348" name="Shape 348"/>
            <p:cNvSpPr/>
            <p:nvPr/>
          </p:nvSpPr>
          <p:spPr>
            <a:xfrm>
              <a:off x="502162" y="847734"/>
              <a:ext cx="3512864" cy="1590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96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2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52" name="Shape 352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53" name="Shape 353"/>
          <p:cNvSpPr/>
          <p:nvPr/>
        </p:nvSpPr>
        <p:spPr>
          <a:xfrm>
            <a:off x="1473198" y="190498"/>
            <a:ext cx="4549142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研究國內政策</a:t>
            </a:r>
          </a:p>
        </p:txBody>
      </p:sp>
      <p:sp>
        <p:nvSpPr>
          <p:cNvPr id="354" name="Shape 354"/>
          <p:cNvSpPr/>
          <p:nvPr/>
        </p:nvSpPr>
        <p:spPr>
          <a:xfrm>
            <a:off x="1182306" y="4241015"/>
            <a:ext cx="4304375" cy="599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28600" indent="-228600" algn="ctr">
              <a:defRPr sz="28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台灣的產學攜手合作計畫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355" name="Shape 355"/>
          <p:cNvSpPr/>
          <p:nvPr/>
        </p:nvSpPr>
        <p:spPr>
          <a:xfrm>
            <a:off x="1716585" y="4872349"/>
            <a:ext cx="3235817" cy="510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28600" indent="-228600" algn="ctr">
              <a:defRPr sz="2400"/>
            </a:pPr>
            <a:r>
              <a:t>人才培育</a:t>
            </a:r>
            <a:r>
              <a:rPr>
                <a:latin typeface="+mn-lt"/>
                <a:ea typeface="+mn-ea"/>
                <a:cs typeface="+mn-cs"/>
                <a:sym typeface="Arial"/>
              </a:rPr>
              <a:t>v.s</a:t>
            </a:r>
            <a:r>
              <a:t>人力補充</a:t>
            </a:r>
          </a:p>
        </p:txBody>
      </p:sp>
      <p:sp>
        <p:nvSpPr>
          <p:cNvPr id="356" name="Shape 356"/>
          <p:cNvSpPr/>
          <p:nvPr/>
        </p:nvSpPr>
        <p:spPr>
          <a:xfrm>
            <a:off x="7059693" y="4241015"/>
            <a:ext cx="4662045" cy="599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台灣的高等教育深耕計畫 </a:t>
            </a:r>
          </a:p>
        </p:txBody>
      </p:sp>
      <p:sp>
        <p:nvSpPr>
          <p:cNvPr id="357" name="Shape 357"/>
          <p:cNvSpPr/>
          <p:nvPr/>
        </p:nvSpPr>
        <p:spPr>
          <a:xfrm>
            <a:off x="6542165" y="4867900"/>
            <a:ext cx="4892277" cy="510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28600" indent="-228600" algn="ctr">
              <a:defRPr sz="2400"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關鍵點在於學生</a:t>
            </a:r>
          </a:p>
        </p:txBody>
      </p:sp>
      <p:pic>
        <p:nvPicPr>
          <p:cNvPr id="358" name="image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74878" y="1868638"/>
            <a:ext cx="2426853" cy="2441652"/>
          </a:xfrm>
          <a:prstGeom prst="rect">
            <a:avLst/>
          </a:prstGeom>
          <a:ln w="12700">
            <a:miter lim="400000"/>
          </a:ln>
        </p:spPr>
      </p:pic>
      <p:pic>
        <p:nvPicPr>
          <p:cNvPr id="359" name="image4.png"/>
          <p:cNvPicPr>
            <a:picLocks noChangeAspect="1"/>
          </p:cNvPicPr>
          <p:nvPr/>
        </p:nvPicPr>
        <p:blipFill>
          <a:blip r:embed="rId3">
            <a:extLst/>
          </a:blip>
          <a:srcRect t="3692"/>
          <a:stretch>
            <a:fillRect/>
          </a:stretch>
        </p:blipFill>
        <p:spPr>
          <a:xfrm>
            <a:off x="1823789" y="1634567"/>
            <a:ext cx="3021548" cy="290995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64" name="Group 364"/>
          <p:cNvGrpSpPr/>
          <p:nvPr/>
        </p:nvGrpSpPr>
        <p:grpSpPr>
          <a:xfrm>
            <a:off x="1492755" y="4867900"/>
            <a:ext cx="447662" cy="421507"/>
            <a:chOff x="0" y="0"/>
            <a:chExt cx="447661" cy="421506"/>
          </a:xfrm>
        </p:grpSpPr>
        <p:sp>
          <p:nvSpPr>
            <p:cNvPr id="360" name="Shape 360"/>
            <p:cNvSpPr/>
            <p:nvPr/>
          </p:nvSpPr>
          <p:spPr>
            <a:xfrm>
              <a:off x="0" y="-1"/>
              <a:ext cx="447662" cy="421508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F2F2F2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grpSp>
          <p:nvGrpSpPr>
            <p:cNvPr id="363" name="Group 363"/>
            <p:cNvGrpSpPr/>
            <p:nvPr/>
          </p:nvGrpSpPr>
          <p:grpSpPr>
            <a:xfrm>
              <a:off x="64434" y="26623"/>
              <a:ext cx="355010" cy="368282"/>
              <a:chOff x="0" y="0"/>
              <a:chExt cx="355008" cy="368280"/>
            </a:xfrm>
          </p:grpSpPr>
          <p:sp>
            <p:nvSpPr>
              <p:cNvPr id="361" name="Shape 361"/>
              <p:cNvSpPr/>
              <p:nvPr/>
            </p:nvSpPr>
            <p:spPr>
              <a:xfrm>
                <a:off x="-1" y="0"/>
                <a:ext cx="355010" cy="3682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699" y="0"/>
                    </a:moveTo>
                    <a:cubicBezTo>
                      <a:pt x="16272" y="0"/>
                      <a:pt x="21600" y="4835"/>
                      <a:pt x="21600" y="10800"/>
                    </a:cubicBezTo>
                    <a:cubicBezTo>
                      <a:pt x="21600" y="16765"/>
                      <a:pt x="16272" y="21600"/>
                      <a:pt x="9699" y="21600"/>
                    </a:cubicBezTo>
                    <a:cubicBezTo>
                      <a:pt x="5847" y="21600"/>
                      <a:pt x="2232" y="19907"/>
                      <a:pt x="0" y="17058"/>
                    </a:cubicBezTo>
                    <a:lnTo>
                      <a:pt x="9701" y="1080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 sz="1800"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362" name="Shape 362"/>
              <p:cNvSpPr/>
              <p:nvPr/>
            </p:nvSpPr>
            <p:spPr>
              <a:xfrm>
                <a:off x="25073" y="57654"/>
                <a:ext cx="268647" cy="252949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 sz="1800"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</p:grpSp>
      </p:grpSp>
      <p:grpSp>
        <p:nvGrpSpPr>
          <p:cNvPr id="369" name="Group 369"/>
          <p:cNvGrpSpPr/>
          <p:nvPr/>
        </p:nvGrpSpPr>
        <p:grpSpPr>
          <a:xfrm>
            <a:off x="7466532" y="4867898"/>
            <a:ext cx="447663" cy="421507"/>
            <a:chOff x="0" y="0"/>
            <a:chExt cx="447661" cy="421506"/>
          </a:xfrm>
        </p:grpSpPr>
        <p:sp>
          <p:nvSpPr>
            <p:cNvPr id="365" name="Shape 365"/>
            <p:cNvSpPr/>
            <p:nvPr/>
          </p:nvSpPr>
          <p:spPr>
            <a:xfrm>
              <a:off x="0" y="-1"/>
              <a:ext cx="447662" cy="421508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F2F2F2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grpSp>
          <p:nvGrpSpPr>
            <p:cNvPr id="368" name="Group 368"/>
            <p:cNvGrpSpPr/>
            <p:nvPr/>
          </p:nvGrpSpPr>
          <p:grpSpPr>
            <a:xfrm>
              <a:off x="64434" y="26623"/>
              <a:ext cx="355010" cy="368282"/>
              <a:chOff x="0" y="0"/>
              <a:chExt cx="355008" cy="368280"/>
            </a:xfrm>
          </p:grpSpPr>
          <p:sp>
            <p:nvSpPr>
              <p:cNvPr id="366" name="Shape 366"/>
              <p:cNvSpPr/>
              <p:nvPr/>
            </p:nvSpPr>
            <p:spPr>
              <a:xfrm>
                <a:off x="-1" y="0"/>
                <a:ext cx="355010" cy="3682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699" y="0"/>
                    </a:moveTo>
                    <a:cubicBezTo>
                      <a:pt x="16272" y="0"/>
                      <a:pt x="21600" y="4835"/>
                      <a:pt x="21600" y="10800"/>
                    </a:cubicBezTo>
                    <a:cubicBezTo>
                      <a:pt x="21600" y="16765"/>
                      <a:pt x="16272" y="21600"/>
                      <a:pt x="9699" y="21600"/>
                    </a:cubicBezTo>
                    <a:cubicBezTo>
                      <a:pt x="5847" y="21600"/>
                      <a:pt x="2232" y="19907"/>
                      <a:pt x="0" y="17058"/>
                    </a:cubicBezTo>
                    <a:lnTo>
                      <a:pt x="9701" y="1080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 sz="1800"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367" name="Shape 367"/>
              <p:cNvSpPr/>
              <p:nvPr/>
            </p:nvSpPr>
            <p:spPr>
              <a:xfrm>
                <a:off x="25073" y="57654"/>
                <a:ext cx="268647" cy="252949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 sz="1800"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/>
          <p:nvPr/>
        </p:nvSpPr>
        <p:spPr>
          <a:xfrm>
            <a:off x="8590302" y="1478545"/>
            <a:ext cx="152473" cy="304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10800"/>
                </a:lnTo>
                <a:lnTo>
                  <a:pt x="0" y="21600"/>
                </a:lnTo>
              </a:path>
            </a:pathLst>
          </a:custGeom>
          <a:ln w="76200" cap="rnd">
            <a:solidFill>
              <a:srgbClr val="BFBFBF"/>
            </a:solidFill>
            <a:miter lim="8000"/>
          </a:ln>
        </p:spPr>
        <p:txBody>
          <a:bodyPr lIns="45718" tIns="45718" rIns="45718" bIns="45718"/>
          <a:lstStyle/>
          <a:p>
            <a:pPr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72" name="Shape 372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73" name="Shape 373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grpSp>
        <p:nvGrpSpPr>
          <p:cNvPr id="395" name="Group 395"/>
          <p:cNvGrpSpPr/>
          <p:nvPr/>
        </p:nvGrpSpPr>
        <p:grpSpPr>
          <a:xfrm>
            <a:off x="1768706" y="1305310"/>
            <a:ext cx="10269503" cy="5422150"/>
            <a:chOff x="0" y="0"/>
            <a:chExt cx="10269501" cy="5422149"/>
          </a:xfrm>
        </p:grpSpPr>
        <p:sp>
          <p:nvSpPr>
            <p:cNvPr id="374" name="Shape 374"/>
            <p:cNvSpPr/>
            <p:nvPr/>
          </p:nvSpPr>
          <p:spPr>
            <a:xfrm rot="1800000">
              <a:off x="382379" y="3106436"/>
              <a:ext cx="2042152" cy="1128774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1960"/>
                  </a:schemeClr>
                </a:gs>
                <a:gs pos="75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75" name="Shape 375"/>
            <p:cNvSpPr/>
            <p:nvPr/>
          </p:nvSpPr>
          <p:spPr>
            <a:xfrm rot="1800000">
              <a:off x="4156991" y="3135427"/>
              <a:ext cx="2295349" cy="130895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1960"/>
                  </a:schemeClr>
                </a:gs>
                <a:gs pos="75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76" name="Shape 376"/>
            <p:cNvSpPr/>
            <p:nvPr/>
          </p:nvSpPr>
          <p:spPr>
            <a:xfrm rot="1800000">
              <a:off x="7521107" y="2071102"/>
              <a:ext cx="2295351" cy="149724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1960"/>
                  </a:schemeClr>
                </a:gs>
                <a:gs pos="75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77" name="Shape 377"/>
            <p:cNvSpPr/>
            <p:nvPr/>
          </p:nvSpPr>
          <p:spPr>
            <a:xfrm>
              <a:off x="680824" y="1569186"/>
              <a:ext cx="2069429" cy="13982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0" y="15984"/>
                  </a:moveTo>
                  <a:cubicBezTo>
                    <a:pt x="-14" y="7146"/>
                    <a:pt x="4825" y="0"/>
                    <a:pt x="10793" y="0"/>
                  </a:cubicBezTo>
                  <a:cubicBezTo>
                    <a:pt x="16747" y="0"/>
                    <a:pt x="21586" y="7146"/>
                    <a:pt x="21586" y="15984"/>
                  </a:cubicBezTo>
                  <a:cubicBezTo>
                    <a:pt x="21586" y="21600"/>
                    <a:pt x="21586" y="21600"/>
                    <a:pt x="21586" y="21600"/>
                  </a:cubicBezTo>
                </a:path>
              </a:pathLst>
            </a:custGeom>
            <a:noFill/>
            <a:ln w="38100" cap="flat">
              <a:solidFill>
                <a:srgbClr val="D9D9D9"/>
              </a:solidFill>
              <a:prstDash val="dash"/>
              <a:miter lim="8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78" name="Shape 378"/>
            <p:cNvSpPr/>
            <p:nvPr/>
          </p:nvSpPr>
          <p:spPr>
            <a:xfrm>
              <a:off x="6008140" y="355948"/>
              <a:ext cx="1687593" cy="1140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972"/>
                  </a:moveTo>
                  <a:cubicBezTo>
                    <a:pt x="0" y="7159"/>
                    <a:pt x="4837" y="0"/>
                    <a:pt x="10808" y="0"/>
                  </a:cubicBezTo>
                  <a:cubicBezTo>
                    <a:pt x="16763" y="0"/>
                    <a:pt x="21600" y="7159"/>
                    <a:pt x="21600" y="15972"/>
                  </a:cubicBezTo>
                  <a:cubicBezTo>
                    <a:pt x="21600" y="21600"/>
                    <a:pt x="21600" y="2160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D9D9D9"/>
              </a:solidFill>
              <a:prstDash val="dash"/>
              <a:miter lim="8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79" name="Shape 379"/>
            <p:cNvSpPr/>
            <p:nvPr/>
          </p:nvSpPr>
          <p:spPr>
            <a:xfrm>
              <a:off x="2750240" y="1244701"/>
              <a:ext cx="3257904" cy="3403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0" y="11255"/>
                  </a:moveTo>
                  <a:cubicBezTo>
                    <a:pt x="-9" y="16969"/>
                    <a:pt x="4834" y="21600"/>
                    <a:pt x="10800" y="21600"/>
                  </a:cubicBezTo>
                  <a:cubicBezTo>
                    <a:pt x="16756" y="21600"/>
                    <a:pt x="21591" y="16969"/>
                    <a:pt x="21591" y="11255"/>
                  </a:cubicBezTo>
                  <a:cubicBezTo>
                    <a:pt x="21591" y="0"/>
                    <a:pt x="21591" y="0"/>
                    <a:pt x="21591" y="0"/>
                  </a:cubicBezTo>
                </a:path>
              </a:pathLst>
            </a:custGeom>
            <a:noFill/>
            <a:ln w="38100" cap="flat">
              <a:solidFill>
                <a:srgbClr val="D9D9D9"/>
              </a:solidFill>
              <a:prstDash val="dash"/>
              <a:miter lim="8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80" name="Shape 380"/>
            <p:cNvSpPr/>
            <p:nvPr/>
          </p:nvSpPr>
          <p:spPr>
            <a:xfrm>
              <a:off x="6942503" y="1506635"/>
              <a:ext cx="1504501" cy="1505153"/>
            </a:xfrm>
            <a:prstGeom prst="ellipse">
              <a:avLst/>
            </a:prstGeom>
            <a:solidFill>
              <a:srgbClr val="FFFFFF"/>
            </a:solidFill>
            <a:ln w="9525" cap="flat">
              <a:solidFill>
                <a:srgbClr val="F2F2F2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81" name="Shape 381"/>
            <p:cNvSpPr/>
            <p:nvPr/>
          </p:nvSpPr>
          <p:spPr>
            <a:xfrm>
              <a:off x="7394699" y="1914523"/>
              <a:ext cx="600759" cy="688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37" y="12068"/>
                  </a:moveTo>
                  <a:cubicBezTo>
                    <a:pt x="937" y="20373"/>
                    <a:pt x="937" y="20373"/>
                    <a:pt x="937" y="20373"/>
                  </a:cubicBezTo>
                  <a:cubicBezTo>
                    <a:pt x="937" y="21068"/>
                    <a:pt x="1546" y="21600"/>
                    <a:pt x="2296" y="21600"/>
                  </a:cubicBezTo>
                  <a:cubicBezTo>
                    <a:pt x="9980" y="21600"/>
                    <a:pt x="9980" y="21600"/>
                    <a:pt x="9980" y="21600"/>
                  </a:cubicBezTo>
                  <a:cubicBezTo>
                    <a:pt x="9980" y="10841"/>
                    <a:pt x="9980" y="10841"/>
                    <a:pt x="9980" y="10841"/>
                  </a:cubicBezTo>
                  <a:cubicBezTo>
                    <a:pt x="2296" y="10841"/>
                    <a:pt x="2296" y="10841"/>
                    <a:pt x="2296" y="10841"/>
                  </a:cubicBezTo>
                  <a:cubicBezTo>
                    <a:pt x="1546" y="10841"/>
                    <a:pt x="937" y="11414"/>
                    <a:pt x="937" y="12068"/>
                  </a:cubicBezTo>
                  <a:close/>
                  <a:moveTo>
                    <a:pt x="19304" y="10841"/>
                  </a:moveTo>
                  <a:cubicBezTo>
                    <a:pt x="11667" y="10841"/>
                    <a:pt x="11667" y="10841"/>
                    <a:pt x="11667" y="10841"/>
                  </a:cubicBezTo>
                  <a:cubicBezTo>
                    <a:pt x="11667" y="21600"/>
                    <a:pt x="11667" y="21600"/>
                    <a:pt x="11667" y="21600"/>
                  </a:cubicBezTo>
                  <a:cubicBezTo>
                    <a:pt x="19304" y="21600"/>
                    <a:pt x="19304" y="21600"/>
                    <a:pt x="19304" y="21600"/>
                  </a:cubicBezTo>
                  <a:cubicBezTo>
                    <a:pt x="20054" y="21600"/>
                    <a:pt x="20710" y="21068"/>
                    <a:pt x="20710" y="20373"/>
                  </a:cubicBezTo>
                  <a:cubicBezTo>
                    <a:pt x="20710" y="12068"/>
                    <a:pt x="20710" y="12068"/>
                    <a:pt x="20710" y="12068"/>
                  </a:cubicBezTo>
                  <a:cubicBezTo>
                    <a:pt x="20710" y="11414"/>
                    <a:pt x="20054" y="10841"/>
                    <a:pt x="19304" y="10841"/>
                  </a:cubicBezTo>
                  <a:close/>
                  <a:moveTo>
                    <a:pt x="20194" y="4705"/>
                  </a:moveTo>
                  <a:cubicBezTo>
                    <a:pt x="11667" y="4705"/>
                    <a:pt x="11667" y="4705"/>
                    <a:pt x="11667" y="4705"/>
                  </a:cubicBezTo>
                  <a:cubicBezTo>
                    <a:pt x="11667" y="9491"/>
                    <a:pt x="11667" y="9491"/>
                    <a:pt x="11667" y="9491"/>
                  </a:cubicBezTo>
                  <a:cubicBezTo>
                    <a:pt x="20194" y="9491"/>
                    <a:pt x="20194" y="9491"/>
                    <a:pt x="20194" y="9491"/>
                  </a:cubicBezTo>
                  <a:cubicBezTo>
                    <a:pt x="20991" y="9491"/>
                    <a:pt x="21600" y="8959"/>
                    <a:pt x="21600" y="8264"/>
                  </a:cubicBezTo>
                  <a:cubicBezTo>
                    <a:pt x="21600" y="5891"/>
                    <a:pt x="21600" y="5891"/>
                    <a:pt x="21600" y="5891"/>
                  </a:cubicBezTo>
                  <a:cubicBezTo>
                    <a:pt x="21600" y="5236"/>
                    <a:pt x="20991" y="4705"/>
                    <a:pt x="20194" y="4705"/>
                  </a:cubicBezTo>
                  <a:close/>
                  <a:moveTo>
                    <a:pt x="0" y="5891"/>
                  </a:moveTo>
                  <a:cubicBezTo>
                    <a:pt x="0" y="8264"/>
                    <a:pt x="0" y="8264"/>
                    <a:pt x="0" y="8264"/>
                  </a:cubicBezTo>
                  <a:cubicBezTo>
                    <a:pt x="0" y="8959"/>
                    <a:pt x="656" y="9491"/>
                    <a:pt x="1406" y="9491"/>
                  </a:cubicBezTo>
                  <a:cubicBezTo>
                    <a:pt x="9980" y="9491"/>
                    <a:pt x="9980" y="9491"/>
                    <a:pt x="9980" y="9491"/>
                  </a:cubicBezTo>
                  <a:cubicBezTo>
                    <a:pt x="9980" y="4705"/>
                    <a:pt x="9980" y="4705"/>
                    <a:pt x="9980" y="4705"/>
                  </a:cubicBezTo>
                  <a:cubicBezTo>
                    <a:pt x="1406" y="4705"/>
                    <a:pt x="1406" y="4705"/>
                    <a:pt x="1406" y="4705"/>
                  </a:cubicBezTo>
                  <a:cubicBezTo>
                    <a:pt x="656" y="4705"/>
                    <a:pt x="0" y="5236"/>
                    <a:pt x="0" y="5891"/>
                  </a:cubicBezTo>
                  <a:close/>
                  <a:moveTo>
                    <a:pt x="18461" y="2986"/>
                  </a:moveTo>
                  <a:cubicBezTo>
                    <a:pt x="18695" y="2700"/>
                    <a:pt x="18789" y="2332"/>
                    <a:pt x="18648" y="2005"/>
                  </a:cubicBezTo>
                  <a:cubicBezTo>
                    <a:pt x="18180" y="655"/>
                    <a:pt x="16399" y="0"/>
                    <a:pt x="14993" y="0"/>
                  </a:cubicBezTo>
                  <a:cubicBezTo>
                    <a:pt x="14056" y="0"/>
                    <a:pt x="13260" y="245"/>
                    <a:pt x="12744" y="655"/>
                  </a:cubicBezTo>
                  <a:cubicBezTo>
                    <a:pt x="11807" y="1432"/>
                    <a:pt x="11105" y="2291"/>
                    <a:pt x="10730" y="2905"/>
                  </a:cubicBezTo>
                  <a:cubicBezTo>
                    <a:pt x="10308" y="2291"/>
                    <a:pt x="9652" y="1432"/>
                    <a:pt x="8668" y="655"/>
                  </a:cubicBezTo>
                  <a:cubicBezTo>
                    <a:pt x="8153" y="245"/>
                    <a:pt x="7356" y="0"/>
                    <a:pt x="6419" y="0"/>
                  </a:cubicBezTo>
                  <a:cubicBezTo>
                    <a:pt x="5013" y="0"/>
                    <a:pt x="3233" y="655"/>
                    <a:pt x="2764" y="2005"/>
                  </a:cubicBezTo>
                  <a:cubicBezTo>
                    <a:pt x="2624" y="2332"/>
                    <a:pt x="2718" y="2700"/>
                    <a:pt x="2952" y="2986"/>
                  </a:cubicBezTo>
                  <a:cubicBezTo>
                    <a:pt x="3186" y="3273"/>
                    <a:pt x="4498" y="4295"/>
                    <a:pt x="9980" y="4459"/>
                  </a:cubicBezTo>
                  <a:cubicBezTo>
                    <a:pt x="10167" y="4459"/>
                    <a:pt x="10402" y="4459"/>
                    <a:pt x="10589" y="4459"/>
                  </a:cubicBezTo>
                  <a:cubicBezTo>
                    <a:pt x="10589" y="4459"/>
                    <a:pt x="10589" y="4459"/>
                    <a:pt x="10589" y="4459"/>
                  </a:cubicBezTo>
                  <a:cubicBezTo>
                    <a:pt x="10636" y="4459"/>
                    <a:pt x="10683" y="4459"/>
                    <a:pt x="10730" y="4459"/>
                  </a:cubicBezTo>
                  <a:cubicBezTo>
                    <a:pt x="10730" y="4459"/>
                    <a:pt x="10777" y="4459"/>
                    <a:pt x="10823" y="4459"/>
                  </a:cubicBezTo>
                  <a:cubicBezTo>
                    <a:pt x="10823" y="4459"/>
                    <a:pt x="10823" y="4459"/>
                    <a:pt x="10823" y="4459"/>
                  </a:cubicBezTo>
                  <a:cubicBezTo>
                    <a:pt x="11105" y="4459"/>
                    <a:pt x="11386" y="4459"/>
                    <a:pt x="11667" y="4418"/>
                  </a:cubicBezTo>
                  <a:cubicBezTo>
                    <a:pt x="16961" y="4255"/>
                    <a:pt x="18226" y="3273"/>
                    <a:pt x="18461" y="2986"/>
                  </a:cubicBezTo>
                  <a:close/>
                  <a:moveTo>
                    <a:pt x="13588" y="1473"/>
                  </a:moveTo>
                  <a:cubicBezTo>
                    <a:pt x="13869" y="1227"/>
                    <a:pt x="14384" y="1105"/>
                    <a:pt x="14993" y="1105"/>
                  </a:cubicBezTo>
                  <a:cubicBezTo>
                    <a:pt x="16024" y="1105"/>
                    <a:pt x="17196" y="1514"/>
                    <a:pt x="17477" y="2332"/>
                  </a:cubicBezTo>
                  <a:cubicBezTo>
                    <a:pt x="17336" y="2700"/>
                    <a:pt x="15134" y="3191"/>
                    <a:pt x="11854" y="3355"/>
                  </a:cubicBezTo>
                  <a:cubicBezTo>
                    <a:pt x="12229" y="2823"/>
                    <a:pt x="12791" y="2086"/>
                    <a:pt x="13588" y="1473"/>
                  </a:cubicBezTo>
                  <a:close/>
                  <a:moveTo>
                    <a:pt x="3936" y="2332"/>
                  </a:moveTo>
                  <a:cubicBezTo>
                    <a:pt x="4217" y="1514"/>
                    <a:pt x="5388" y="1105"/>
                    <a:pt x="6419" y="1105"/>
                  </a:cubicBezTo>
                  <a:cubicBezTo>
                    <a:pt x="7028" y="1105"/>
                    <a:pt x="7544" y="1227"/>
                    <a:pt x="7825" y="1473"/>
                  </a:cubicBezTo>
                  <a:cubicBezTo>
                    <a:pt x="8621" y="2086"/>
                    <a:pt x="9184" y="2823"/>
                    <a:pt x="9558" y="3355"/>
                  </a:cubicBezTo>
                  <a:cubicBezTo>
                    <a:pt x="6279" y="3191"/>
                    <a:pt x="4076" y="2700"/>
                    <a:pt x="3936" y="233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82" name="Shape 382"/>
            <p:cNvSpPr/>
            <p:nvPr/>
          </p:nvSpPr>
          <p:spPr>
            <a:xfrm>
              <a:off x="29608" y="2563494"/>
              <a:ext cx="1371338" cy="1329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600" extrusionOk="0">
                  <a:moveTo>
                    <a:pt x="10788" y="0"/>
                  </a:moveTo>
                  <a:cubicBezTo>
                    <a:pt x="16724" y="0"/>
                    <a:pt x="21575" y="4831"/>
                    <a:pt x="21575" y="10800"/>
                  </a:cubicBezTo>
                  <a:cubicBezTo>
                    <a:pt x="21575" y="16769"/>
                    <a:pt x="16724" y="21600"/>
                    <a:pt x="10788" y="21600"/>
                  </a:cubicBezTo>
                  <a:cubicBezTo>
                    <a:pt x="4826" y="21600"/>
                    <a:pt x="-25" y="16769"/>
                    <a:pt x="0" y="10800"/>
                  </a:cubicBezTo>
                  <a:cubicBezTo>
                    <a:pt x="-25" y="4831"/>
                    <a:pt x="4826" y="0"/>
                    <a:pt x="1078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solidFill>
                <a:srgbClr val="F2F2F2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83" name="Shape 383"/>
            <p:cNvSpPr/>
            <p:nvPr/>
          </p:nvSpPr>
          <p:spPr>
            <a:xfrm>
              <a:off x="3689172" y="2563494"/>
              <a:ext cx="1327923" cy="1329227"/>
            </a:xfrm>
            <a:prstGeom prst="ellipse">
              <a:avLst/>
            </a:prstGeom>
            <a:solidFill>
              <a:schemeClr val="accent2"/>
            </a:solidFill>
            <a:ln w="9525" cap="flat">
              <a:solidFill>
                <a:srgbClr val="F2F2F2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84" name="Shape 384"/>
            <p:cNvSpPr/>
            <p:nvPr/>
          </p:nvSpPr>
          <p:spPr>
            <a:xfrm>
              <a:off x="4073604" y="3011780"/>
              <a:ext cx="559058" cy="452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87" y="0"/>
                  </a:moveTo>
                  <a:cubicBezTo>
                    <a:pt x="1813" y="0"/>
                    <a:pt x="1813" y="0"/>
                    <a:pt x="1813" y="0"/>
                  </a:cubicBezTo>
                  <a:cubicBezTo>
                    <a:pt x="806" y="0"/>
                    <a:pt x="0" y="996"/>
                    <a:pt x="0" y="2241"/>
                  </a:cubicBezTo>
                  <a:cubicBezTo>
                    <a:pt x="0" y="19359"/>
                    <a:pt x="0" y="19359"/>
                    <a:pt x="0" y="19359"/>
                  </a:cubicBezTo>
                  <a:cubicBezTo>
                    <a:pt x="0" y="20604"/>
                    <a:pt x="806" y="21600"/>
                    <a:pt x="1813" y="21600"/>
                  </a:cubicBezTo>
                  <a:cubicBezTo>
                    <a:pt x="19787" y="21600"/>
                    <a:pt x="19787" y="21600"/>
                    <a:pt x="19787" y="21600"/>
                  </a:cubicBezTo>
                  <a:cubicBezTo>
                    <a:pt x="20794" y="21600"/>
                    <a:pt x="21600" y="20604"/>
                    <a:pt x="21600" y="19359"/>
                  </a:cubicBezTo>
                  <a:cubicBezTo>
                    <a:pt x="21600" y="2241"/>
                    <a:pt x="21600" y="2241"/>
                    <a:pt x="21600" y="2241"/>
                  </a:cubicBezTo>
                  <a:cubicBezTo>
                    <a:pt x="21600" y="996"/>
                    <a:pt x="20794" y="0"/>
                    <a:pt x="19787" y="0"/>
                  </a:cubicBezTo>
                  <a:close/>
                  <a:moveTo>
                    <a:pt x="7603" y="15375"/>
                  </a:moveTo>
                  <a:cubicBezTo>
                    <a:pt x="2568" y="15375"/>
                    <a:pt x="2568" y="15375"/>
                    <a:pt x="2568" y="15375"/>
                  </a:cubicBezTo>
                  <a:cubicBezTo>
                    <a:pt x="2568" y="13383"/>
                    <a:pt x="2568" y="13383"/>
                    <a:pt x="2568" y="13383"/>
                  </a:cubicBezTo>
                  <a:cubicBezTo>
                    <a:pt x="7603" y="13383"/>
                    <a:pt x="7603" y="13383"/>
                    <a:pt x="7603" y="13383"/>
                  </a:cubicBezTo>
                  <a:lnTo>
                    <a:pt x="7603" y="15375"/>
                  </a:lnTo>
                  <a:close/>
                  <a:moveTo>
                    <a:pt x="12638" y="11391"/>
                  </a:moveTo>
                  <a:cubicBezTo>
                    <a:pt x="2568" y="11391"/>
                    <a:pt x="2568" y="11391"/>
                    <a:pt x="2568" y="11391"/>
                  </a:cubicBezTo>
                  <a:cubicBezTo>
                    <a:pt x="2568" y="9399"/>
                    <a:pt x="2568" y="9399"/>
                    <a:pt x="2568" y="9399"/>
                  </a:cubicBezTo>
                  <a:cubicBezTo>
                    <a:pt x="12638" y="9399"/>
                    <a:pt x="12638" y="9399"/>
                    <a:pt x="12638" y="9399"/>
                  </a:cubicBezTo>
                  <a:lnTo>
                    <a:pt x="12638" y="11391"/>
                  </a:lnTo>
                  <a:close/>
                  <a:moveTo>
                    <a:pt x="21600" y="5851"/>
                  </a:moveTo>
                  <a:cubicBezTo>
                    <a:pt x="0" y="5851"/>
                    <a:pt x="0" y="5851"/>
                    <a:pt x="0" y="5851"/>
                  </a:cubicBezTo>
                  <a:cubicBezTo>
                    <a:pt x="0" y="4855"/>
                    <a:pt x="0" y="4855"/>
                    <a:pt x="0" y="4855"/>
                  </a:cubicBezTo>
                  <a:cubicBezTo>
                    <a:pt x="21600" y="4855"/>
                    <a:pt x="21600" y="4855"/>
                    <a:pt x="21600" y="4855"/>
                  </a:cubicBezTo>
                  <a:lnTo>
                    <a:pt x="21600" y="585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85" name="Shape 385"/>
            <p:cNvSpPr/>
            <p:nvPr/>
          </p:nvSpPr>
          <p:spPr>
            <a:xfrm>
              <a:off x="1695995" y="1416717"/>
              <a:ext cx="152473" cy="3036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0846"/>
                  </a:lnTo>
                  <a:lnTo>
                    <a:pt x="0" y="21600"/>
                  </a:lnTo>
                </a:path>
              </a:pathLst>
            </a:custGeom>
            <a:noFill/>
            <a:ln w="76200" cap="rnd">
              <a:solidFill>
                <a:srgbClr val="BFBFBF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86" name="Shape 386"/>
            <p:cNvSpPr/>
            <p:nvPr/>
          </p:nvSpPr>
          <p:spPr>
            <a:xfrm>
              <a:off x="4302958" y="4496075"/>
              <a:ext cx="152475" cy="303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0846"/>
                  </a:lnTo>
                  <a:lnTo>
                    <a:pt x="0" y="21600"/>
                  </a:lnTo>
                </a:path>
              </a:pathLst>
            </a:custGeom>
            <a:noFill/>
            <a:ln w="76200" cap="rnd">
              <a:solidFill>
                <a:srgbClr val="BFBFBF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87" name="Shape 387"/>
            <p:cNvSpPr/>
            <p:nvPr/>
          </p:nvSpPr>
          <p:spPr>
            <a:xfrm>
              <a:off x="5856974" y="2222068"/>
              <a:ext cx="303640" cy="151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754" y="0"/>
                  </a:lnTo>
                  <a:lnTo>
                    <a:pt x="21600" y="21600"/>
                  </a:lnTo>
                </a:path>
              </a:pathLst>
            </a:custGeom>
            <a:noFill/>
            <a:ln w="76200" cap="rnd">
              <a:solidFill>
                <a:srgbClr val="BFBFBF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88" name="Shape 388"/>
            <p:cNvSpPr/>
            <p:nvPr/>
          </p:nvSpPr>
          <p:spPr>
            <a:xfrm>
              <a:off x="2597779" y="2816307"/>
              <a:ext cx="303640" cy="151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846" y="21600"/>
                  </a:lnTo>
                  <a:lnTo>
                    <a:pt x="0" y="0"/>
                  </a:lnTo>
                </a:path>
              </a:pathLst>
            </a:custGeom>
            <a:noFill/>
            <a:ln w="76200" cap="rnd">
              <a:solidFill>
                <a:srgbClr val="BFBFBF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89" name="Shape 389"/>
            <p:cNvSpPr/>
            <p:nvPr/>
          </p:nvSpPr>
          <p:spPr>
            <a:xfrm>
              <a:off x="0" y="3999231"/>
              <a:ext cx="3028092" cy="51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2400"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t>街訪影片</a:t>
              </a:r>
            </a:p>
          </p:txBody>
        </p:sp>
        <p:sp>
          <p:nvSpPr>
            <p:cNvPr id="390" name="Shape 390"/>
            <p:cNvSpPr/>
            <p:nvPr/>
          </p:nvSpPr>
          <p:spPr>
            <a:xfrm>
              <a:off x="7241411" y="3158979"/>
              <a:ext cx="3028091" cy="51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2400"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t>經驗談</a:t>
              </a:r>
            </a:p>
          </p:txBody>
        </p:sp>
        <p:sp>
          <p:nvSpPr>
            <p:cNvPr id="391" name="Shape 391"/>
            <p:cNvSpPr/>
            <p:nvPr/>
          </p:nvSpPr>
          <p:spPr>
            <a:xfrm>
              <a:off x="2510302" y="1416717"/>
              <a:ext cx="4041258" cy="7137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lnSpc>
                  <a:spcPct val="120000"/>
                </a:lnSpc>
                <a:defRPr sz="3500" b="1">
                  <a:solidFill>
                    <a:srgbClr val="404040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r>
                <a:t>單純的Youtuber</a:t>
              </a:r>
            </a:p>
          </p:txBody>
        </p:sp>
        <p:sp>
          <p:nvSpPr>
            <p:cNvPr id="392" name="Shape 392"/>
            <p:cNvSpPr/>
            <p:nvPr/>
          </p:nvSpPr>
          <p:spPr>
            <a:xfrm>
              <a:off x="3308773" y="4911611"/>
              <a:ext cx="2199023" cy="51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2400"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t>一日體驗系列</a:t>
              </a:r>
            </a:p>
          </p:txBody>
        </p:sp>
        <p:pic>
          <p:nvPicPr>
            <p:cNvPr id="393" name="image5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3527627" y="0"/>
              <a:ext cx="1651006" cy="16510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94" name="Shape 394"/>
            <p:cNvSpPr/>
            <p:nvPr/>
          </p:nvSpPr>
          <p:spPr>
            <a:xfrm>
              <a:off x="294256" y="2884071"/>
              <a:ext cx="841969" cy="688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600" extrusionOk="0">
                  <a:moveTo>
                    <a:pt x="7464" y="13403"/>
                  </a:moveTo>
                  <a:cubicBezTo>
                    <a:pt x="7733" y="13587"/>
                    <a:pt x="8002" y="13679"/>
                    <a:pt x="8272" y="13679"/>
                  </a:cubicBezTo>
                  <a:cubicBezTo>
                    <a:pt x="8272" y="13679"/>
                    <a:pt x="8272" y="13679"/>
                    <a:pt x="8272" y="19463"/>
                  </a:cubicBezTo>
                  <a:cubicBezTo>
                    <a:pt x="8272" y="19922"/>
                    <a:pt x="7913" y="20290"/>
                    <a:pt x="7464" y="20382"/>
                  </a:cubicBezTo>
                  <a:close/>
                  <a:moveTo>
                    <a:pt x="11199" y="13071"/>
                  </a:moveTo>
                  <a:cubicBezTo>
                    <a:pt x="11434" y="13254"/>
                    <a:pt x="11670" y="13346"/>
                    <a:pt x="11905" y="13346"/>
                  </a:cubicBezTo>
                  <a:cubicBezTo>
                    <a:pt x="11905" y="13346"/>
                    <a:pt x="11905" y="13346"/>
                    <a:pt x="11905" y="18669"/>
                  </a:cubicBezTo>
                  <a:cubicBezTo>
                    <a:pt x="11905" y="19128"/>
                    <a:pt x="11591" y="19495"/>
                    <a:pt x="11199" y="19495"/>
                  </a:cubicBezTo>
                  <a:cubicBezTo>
                    <a:pt x="11199" y="19495"/>
                    <a:pt x="11199" y="19495"/>
                    <a:pt x="11199" y="13071"/>
                  </a:cubicBezTo>
                  <a:close/>
                  <a:moveTo>
                    <a:pt x="14731" y="12628"/>
                  </a:moveTo>
                  <a:cubicBezTo>
                    <a:pt x="14876" y="12814"/>
                    <a:pt x="15020" y="12814"/>
                    <a:pt x="15236" y="12907"/>
                  </a:cubicBezTo>
                  <a:cubicBezTo>
                    <a:pt x="15236" y="12907"/>
                    <a:pt x="15236" y="12907"/>
                    <a:pt x="15236" y="17753"/>
                  </a:cubicBezTo>
                  <a:cubicBezTo>
                    <a:pt x="15236" y="18126"/>
                    <a:pt x="15020" y="18405"/>
                    <a:pt x="14731" y="18498"/>
                  </a:cubicBezTo>
                  <a:close/>
                  <a:moveTo>
                    <a:pt x="17658" y="12406"/>
                  </a:moveTo>
                  <a:cubicBezTo>
                    <a:pt x="17831" y="12497"/>
                    <a:pt x="18005" y="12587"/>
                    <a:pt x="18264" y="12587"/>
                  </a:cubicBezTo>
                  <a:cubicBezTo>
                    <a:pt x="18264" y="12587"/>
                    <a:pt x="18264" y="12587"/>
                    <a:pt x="18264" y="16666"/>
                  </a:cubicBezTo>
                  <a:cubicBezTo>
                    <a:pt x="18264" y="17028"/>
                    <a:pt x="18005" y="17300"/>
                    <a:pt x="17658" y="17391"/>
                  </a:cubicBezTo>
                  <a:close/>
                  <a:moveTo>
                    <a:pt x="17860" y="6425"/>
                  </a:moveTo>
                  <a:cubicBezTo>
                    <a:pt x="17945" y="6425"/>
                    <a:pt x="19466" y="6425"/>
                    <a:pt x="19550" y="6425"/>
                  </a:cubicBezTo>
                  <a:cubicBezTo>
                    <a:pt x="19804" y="6425"/>
                    <a:pt x="19973" y="6607"/>
                    <a:pt x="20057" y="6790"/>
                  </a:cubicBezTo>
                  <a:cubicBezTo>
                    <a:pt x="20057" y="6790"/>
                    <a:pt x="20057" y="6790"/>
                    <a:pt x="21410" y="11085"/>
                  </a:cubicBezTo>
                  <a:cubicBezTo>
                    <a:pt x="21494" y="11359"/>
                    <a:pt x="21410" y="11725"/>
                    <a:pt x="21072" y="11816"/>
                  </a:cubicBezTo>
                  <a:cubicBezTo>
                    <a:pt x="20818" y="11908"/>
                    <a:pt x="20480" y="11725"/>
                    <a:pt x="20395" y="11451"/>
                  </a:cubicBezTo>
                  <a:cubicBezTo>
                    <a:pt x="20395" y="11451"/>
                    <a:pt x="20395" y="11451"/>
                    <a:pt x="19973" y="10171"/>
                  </a:cubicBezTo>
                  <a:cubicBezTo>
                    <a:pt x="19973" y="10171"/>
                    <a:pt x="19973" y="10171"/>
                    <a:pt x="19973" y="16660"/>
                  </a:cubicBezTo>
                  <a:cubicBezTo>
                    <a:pt x="19973" y="17025"/>
                    <a:pt x="19719" y="17391"/>
                    <a:pt x="19381" y="17391"/>
                  </a:cubicBezTo>
                  <a:cubicBezTo>
                    <a:pt x="19043" y="17391"/>
                    <a:pt x="18705" y="17025"/>
                    <a:pt x="18705" y="16660"/>
                  </a:cubicBezTo>
                  <a:cubicBezTo>
                    <a:pt x="18705" y="16660"/>
                    <a:pt x="18705" y="16660"/>
                    <a:pt x="18705" y="12547"/>
                  </a:cubicBezTo>
                  <a:cubicBezTo>
                    <a:pt x="18705" y="12547"/>
                    <a:pt x="18705" y="12547"/>
                    <a:pt x="18367" y="12547"/>
                  </a:cubicBezTo>
                  <a:cubicBezTo>
                    <a:pt x="18536" y="12547"/>
                    <a:pt x="18621" y="12547"/>
                    <a:pt x="18705" y="12456"/>
                  </a:cubicBezTo>
                  <a:cubicBezTo>
                    <a:pt x="19212" y="12273"/>
                    <a:pt x="19550" y="11634"/>
                    <a:pt x="19381" y="10994"/>
                  </a:cubicBezTo>
                  <a:cubicBezTo>
                    <a:pt x="19381" y="10994"/>
                    <a:pt x="19381" y="10994"/>
                    <a:pt x="17860" y="6425"/>
                  </a:cubicBezTo>
                  <a:close/>
                  <a:moveTo>
                    <a:pt x="14731" y="5760"/>
                  </a:moveTo>
                  <a:cubicBezTo>
                    <a:pt x="14987" y="5760"/>
                    <a:pt x="15242" y="5760"/>
                    <a:pt x="15497" y="5760"/>
                  </a:cubicBezTo>
                  <a:cubicBezTo>
                    <a:pt x="16093" y="5760"/>
                    <a:pt x="16689" y="5760"/>
                    <a:pt x="16689" y="5760"/>
                  </a:cubicBezTo>
                  <a:cubicBezTo>
                    <a:pt x="17029" y="5760"/>
                    <a:pt x="17284" y="5943"/>
                    <a:pt x="17370" y="6218"/>
                  </a:cubicBezTo>
                  <a:cubicBezTo>
                    <a:pt x="17370" y="6218"/>
                    <a:pt x="17370" y="6218"/>
                    <a:pt x="18901" y="11167"/>
                  </a:cubicBezTo>
                  <a:cubicBezTo>
                    <a:pt x="19072" y="11534"/>
                    <a:pt x="18901" y="11900"/>
                    <a:pt x="18561" y="11992"/>
                  </a:cubicBezTo>
                  <a:cubicBezTo>
                    <a:pt x="18221" y="12175"/>
                    <a:pt x="17880" y="11900"/>
                    <a:pt x="17795" y="11625"/>
                  </a:cubicBezTo>
                  <a:cubicBezTo>
                    <a:pt x="17795" y="11625"/>
                    <a:pt x="17795" y="11625"/>
                    <a:pt x="17284" y="10067"/>
                  </a:cubicBezTo>
                  <a:cubicBezTo>
                    <a:pt x="17284" y="10067"/>
                    <a:pt x="17284" y="10067"/>
                    <a:pt x="17284" y="17674"/>
                  </a:cubicBezTo>
                  <a:cubicBezTo>
                    <a:pt x="17284" y="18132"/>
                    <a:pt x="16944" y="18498"/>
                    <a:pt x="16518" y="18498"/>
                  </a:cubicBezTo>
                  <a:cubicBezTo>
                    <a:pt x="16093" y="18498"/>
                    <a:pt x="15753" y="18132"/>
                    <a:pt x="15753" y="17674"/>
                  </a:cubicBezTo>
                  <a:cubicBezTo>
                    <a:pt x="15753" y="17674"/>
                    <a:pt x="15753" y="17674"/>
                    <a:pt x="15753" y="12817"/>
                  </a:cubicBezTo>
                  <a:cubicBezTo>
                    <a:pt x="16348" y="12542"/>
                    <a:pt x="16689" y="11809"/>
                    <a:pt x="16433" y="11167"/>
                  </a:cubicBezTo>
                  <a:cubicBezTo>
                    <a:pt x="16433" y="11167"/>
                    <a:pt x="16433" y="11167"/>
                    <a:pt x="14731" y="5760"/>
                  </a:cubicBezTo>
                  <a:close/>
                  <a:moveTo>
                    <a:pt x="11300" y="5428"/>
                  </a:moveTo>
                  <a:cubicBezTo>
                    <a:pt x="11300" y="5428"/>
                    <a:pt x="13555" y="5428"/>
                    <a:pt x="13638" y="5428"/>
                  </a:cubicBezTo>
                  <a:cubicBezTo>
                    <a:pt x="13973" y="5428"/>
                    <a:pt x="14223" y="5610"/>
                    <a:pt x="14307" y="5976"/>
                  </a:cubicBezTo>
                  <a:cubicBezTo>
                    <a:pt x="14307" y="5976"/>
                    <a:pt x="14307" y="5976"/>
                    <a:pt x="16061" y="11365"/>
                  </a:cubicBezTo>
                  <a:cubicBezTo>
                    <a:pt x="16144" y="11731"/>
                    <a:pt x="15977" y="12188"/>
                    <a:pt x="15643" y="12279"/>
                  </a:cubicBezTo>
                  <a:cubicBezTo>
                    <a:pt x="15226" y="12462"/>
                    <a:pt x="14891" y="12279"/>
                    <a:pt x="14724" y="11822"/>
                  </a:cubicBezTo>
                  <a:cubicBezTo>
                    <a:pt x="14724" y="11822"/>
                    <a:pt x="14724" y="11822"/>
                    <a:pt x="14223" y="10178"/>
                  </a:cubicBezTo>
                  <a:cubicBezTo>
                    <a:pt x="14223" y="10178"/>
                    <a:pt x="14223" y="10178"/>
                    <a:pt x="14223" y="18582"/>
                  </a:cubicBezTo>
                  <a:cubicBezTo>
                    <a:pt x="14223" y="19039"/>
                    <a:pt x="13889" y="19495"/>
                    <a:pt x="13388" y="19495"/>
                  </a:cubicBezTo>
                  <a:cubicBezTo>
                    <a:pt x="12970" y="19495"/>
                    <a:pt x="12636" y="19039"/>
                    <a:pt x="12636" y="18582"/>
                  </a:cubicBezTo>
                  <a:cubicBezTo>
                    <a:pt x="12636" y="18582"/>
                    <a:pt x="12636" y="18582"/>
                    <a:pt x="12636" y="13192"/>
                  </a:cubicBezTo>
                  <a:cubicBezTo>
                    <a:pt x="12636" y="13192"/>
                    <a:pt x="12636" y="13192"/>
                    <a:pt x="12573" y="13192"/>
                  </a:cubicBezTo>
                  <a:lnTo>
                    <a:pt x="12385" y="13192"/>
                  </a:lnTo>
                  <a:cubicBezTo>
                    <a:pt x="12720" y="13101"/>
                    <a:pt x="12970" y="12827"/>
                    <a:pt x="13137" y="12462"/>
                  </a:cubicBezTo>
                  <a:cubicBezTo>
                    <a:pt x="13304" y="12096"/>
                    <a:pt x="13304" y="11731"/>
                    <a:pt x="13137" y="11365"/>
                  </a:cubicBezTo>
                  <a:cubicBezTo>
                    <a:pt x="13137" y="11365"/>
                    <a:pt x="13137" y="11365"/>
                    <a:pt x="11300" y="5519"/>
                  </a:cubicBezTo>
                  <a:cubicBezTo>
                    <a:pt x="11300" y="5519"/>
                    <a:pt x="11300" y="5428"/>
                    <a:pt x="11300" y="5428"/>
                  </a:cubicBezTo>
                  <a:close/>
                  <a:moveTo>
                    <a:pt x="7666" y="5095"/>
                  </a:moveTo>
                  <a:cubicBezTo>
                    <a:pt x="7666" y="5095"/>
                    <a:pt x="9982" y="5095"/>
                    <a:pt x="9982" y="5095"/>
                  </a:cubicBezTo>
                  <a:cubicBezTo>
                    <a:pt x="10313" y="5095"/>
                    <a:pt x="10644" y="5280"/>
                    <a:pt x="10727" y="5649"/>
                  </a:cubicBezTo>
                  <a:cubicBezTo>
                    <a:pt x="10727" y="5649"/>
                    <a:pt x="10727" y="5649"/>
                    <a:pt x="12547" y="11641"/>
                  </a:cubicBezTo>
                  <a:cubicBezTo>
                    <a:pt x="12713" y="12010"/>
                    <a:pt x="12547" y="12471"/>
                    <a:pt x="12134" y="12656"/>
                  </a:cubicBezTo>
                  <a:cubicBezTo>
                    <a:pt x="11720" y="12840"/>
                    <a:pt x="11306" y="12563"/>
                    <a:pt x="11223" y="12102"/>
                  </a:cubicBezTo>
                  <a:lnTo>
                    <a:pt x="10644" y="10351"/>
                  </a:lnTo>
                  <a:cubicBezTo>
                    <a:pt x="10644" y="10351"/>
                    <a:pt x="10644" y="10351"/>
                    <a:pt x="10644" y="19478"/>
                  </a:cubicBezTo>
                  <a:cubicBezTo>
                    <a:pt x="10644" y="20031"/>
                    <a:pt x="10231" y="20492"/>
                    <a:pt x="9734" y="20492"/>
                  </a:cubicBezTo>
                  <a:cubicBezTo>
                    <a:pt x="9238" y="20492"/>
                    <a:pt x="8907" y="20031"/>
                    <a:pt x="8907" y="19478"/>
                  </a:cubicBezTo>
                  <a:cubicBezTo>
                    <a:pt x="8907" y="19478"/>
                    <a:pt x="8907" y="19478"/>
                    <a:pt x="8907" y="13670"/>
                  </a:cubicBezTo>
                  <a:cubicBezTo>
                    <a:pt x="8907" y="13670"/>
                    <a:pt x="8907" y="13670"/>
                    <a:pt x="8493" y="13670"/>
                  </a:cubicBezTo>
                  <a:cubicBezTo>
                    <a:pt x="8576" y="13670"/>
                    <a:pt x="8659" y="13670"/>
                    <a:pt x="8824" y="13578"/>
                  </a:cubicBezTo>
                  <a:cubicBezTo>
                    <a:pt x="9569" y="13301"/>
                    <a:pt x="9900" y="12379"/>
                    <a:pt x="9652" y="11641"/>
                  </a:cubicBezTo>
                  <a:cubicBezTo>
                    <a:pt x="9652" y="11641"/>
                    <a:pt x="9652" y="11641"/>
                    <a:pt x="7666" y="5095"/>
                  </a:cubicBezTo>
                  <a:close/>
                  <a:moveTo>
                    <a:pt x="2938" y="4652"/>
                  </a:moveTo>
                  <a:cubicBezTo>
                    <a:pt x="3023" y="4652"/>
                    <a:pt x="3784" y="4652"/>
                    <a:pt x="4630" y="4652"/>
                  </a:cubicBezTo>
                  <a:cubicBezTo>
                    <a:pt x="5391" y="4652"/>
                    <a:pt x="6152" y="4652"/>
                    <a:pt x="6237" y="4652"/>
                  </a:cubicBezTo>
                  <a:cubicBezTo>
                    <a:pt x="6575" y="4652"/>
                    <a:pt x="6913" y="4837"/>
                    <a:pt x="7082" y="5205"/>
                  </a:cubicBezTo>
                  <a:cubicBezTo>
                    <a:pt x="7082" y="5205"/>
                    <a:pt x="7082" y="5205"/>
                    <a:pt x="9112" y="11837"/>
                  </a:cubicBezTo>
                  <a:cubicBezTo>
                    <a:pt x="9281" y="12297"/>
                    <a:pt x="9112" y="12850"/>
                    <a:pt x="8604" y="12942"/>
                  </a:cubicBezTo>
                  <a:cubicBezTo>
                    <a:pt x="8182" y="13126"/>
                    <a:pt x="7759" y="12850"/>
                    <a:pt x="7590" y="12389"/>
                  </a:cubicBezTo>
                  <a:cubicBezTo>
                    <a:pt x="7590" y="12389"/>
                    <a:pt x="7590" y="12389"/>
                    <a:pt x="6913" y="10363"/>
                  </a:cubicBezTo>
                  <a:cubicBezTo>
                    <a:pt x="6913" y="10363"/>
                    <a:pt x="6913" y="10363"/>
                    <a:pt x="6913" y="20587"/>
                  </a:cubicBezTo>
                  <a:cubicBezTo>
                    <a:pt x="6913" y="21139"/>
                    <a:pt x="6490" y="21600"/>
                    <a:pt x="5983" y="21600"/>
                  </a:cubicBezTo>
                  <a:cubicBezTo>
                    <a:pt x="5391" y="21600"/>
                    <a:pt x="4968" y="21139"/>
                    <a:pt x="4968" y="20587"/>
                  </a:cubicBezTo>
                  <a:cubicBezTo>
                    <a:pt x="4968" y="20587"/>
                    <a:pt x="4968" y="20587"/>
                    <a:pt x="4968" y="14139"/>
                  </a:cubicBezTo>
                  <a:cubicBezTo>
                    <a:pt x="4968" y="14139"/>
                    <a:pt x="4968" y="14139"/>
                    <a:pt x="4207" y="14139"/>
                  </a:cubicBezTo>
                  <a:cubicBezTo>
                    <a:pt x="4207" y="14139"/>
                    <a:pt x="4207" y="14139"/>
                    <a:pt x="4207" y="20587"/>
                  </a:cubicBezTo>
                  <a:cubicBezTo>
                    <a:pt x="4207" y="21139"/>
                    <a:pt x="3784" y="21600"/>
                    <a:pt x="3192" y="21600"/>
                  </a:cubicBezTo>
                  <a:cubicBezTo>
                    <a:pt x="2685" y="21600"/>
                    <a:pt x="2262" y="21139"/>
                    <a:pt x="2262" y="20587"/>
                  </a:cubicBezTo>
                  <a:cubicBezTo>
                    <a:pt x="2262" y="20587"/>
                    <a:pt x="2262" y="20587"/>
                    <a:pt x="2262" y="10363"/>
                  </a:cubicBezTo>
                  <a:cubicBezTo>
                    <a:pt x="2262" y="10363"/>
                    <a:pt x="2262" y="10363"/>
                    <a:pt x="1585" y="12389"/>
                  </a:cubicBezTo>
                  <a:cubicBezTo>
                    <a:pt x="1416" y="12850"/>
                    <a:pt x="993" y="13126"/>
                    <a:pt x="571" y="12942"/>
                  </a:cubicBezTo>
                  <a:cubicBezTo>
                    <a:pt x="63" y="12850"/>
                    <a:pt x="-106" y="12297"/>
                    <a:pt x="63" y="11837"/>
                  </a:cubicBezTo>
                  <a:cubicBezTo>
                    <a:pt x="63" y="11837"/>
                    <a:pt x="63" y="11837"/>
                    <a:pt x="2093" y="5205"/>
                  </a:cubicBezTo>
                  <a:cubicBezTo>
                    <a:pt x="2262" y="4837"/>
                    <a:pt x="2600" y="4652"/>
                    <a:pt x="2938" y="4652"/>
                  </a:cubicBezTo>
                  <a:close/>
                  <a:moveTo>
                    <a:pt x="18415" y="3434"/>
                  </a:moveTo>
                  <a:cubicBezTo>
                    <a:pt x="19172" y="3434"/>
                    <a:pt x="19677" y="4054"/>
                    <a:pt x="19677" y="4763"/>
                  </a:cubicBezTo>
                  <a:cubicBezTo>
                    <a:pt x="19677" y="5561"/>
                    <a:pt x="19088" y="6092"/>
                    <a:pt x="18415" y="6092"/>
                  </a:cubicBezTo>
                  <a:cubicBezTo>
                    <a:pt x="17827" y="6092"/>
                    <a:pt x="17154" y="5561"/>
                    <a:pt x="17154" y="4763"/>
                  </a:cubicBezTo>
                  <a:cubicBezTo>
                    <a:pt x="17154" y="4763"/>
                    <a:pt x="17238" y="4763"/>
                    <a:pt x="17238" y="4763"/>
                  </a:cubicBezTo>
                  <a:cubicBezTo>
                    <a:pt x="17238" y="4586"/>
                    <a:pt x="17322" y="4409"/>
                    <a:pt x="17322" y="4143"/>
                  </a:cubicBezTo>
                  <a:cubicBezTo>
                    <a:pt x="17574" y="3788"/>
                    <a:pt x="17995" y="3434"/>
                    <a:pt x="18415" y="3434"/>
                  </a:cubicBezTo>
                  <a:close/>
                  <a:moveTo>
                    <a:pt x="15548" y="2326"/>
                  </a:moveTo>
                  <a:cubicBezTo>
                    <a:pt x="16374" y="2326"/>
                    <a:pt x="16952" y="3060"/>
                    <a:pt x="16952" y="3886"/>
                  </a:cubicBezTo>
                  <a:cubicBezTo>
                    <a:pt x="16952" y="4804"/>
                    <a:pt x="16291" y="5539"/>
                    <a:pt x="15548" y="5539"/>
                  </a:cubicBezTo>
                  <a:cubicBezTo>
                    <a:pt x="14970" y="5539"/>
                    <a:pt x="14392" y="5080"/>
                    <a:pt x="14227" y="4437"/>
                  </a:cubicBezTo>
                  <a:cubicBezTo>
                    <a:pt x="14309" y="4162"/>
                    <a:pt x="14392" y="3795"/>
                    <a:pt x="14392" y="3428"/>
                  </a:cubicBezTo>
                  <a:cubicBezTo>
                    <a:pt x="14392" y="3336"/>
                    <a:pt x="14392" y="3244"/>
                    <a:pt x="14392" y="3060"/>
                  </a:cubicBezTo>
                  <a:cubicBezTo>
                    <a:pt x="14640" y="2602"/>
                    <a:pt x="15053" y="2326"/>
                    <a:pt x="15548" y="2326"/>
                  </a:cubicBezTo>
                  <a:close/>
                  <a:moveTo>
                    <a:pt x="12259" y="1662"/>
                  </a:moveTo>
                  <a:cubicBezTo>
                    <a:pt x="13082" y="1662"/>
                    <a:pt x="13823" y="2475"/>
                    <a:pt x="13823" y="3379"/>
                  </a:cubicBezTo>
                  <a:cubicBezTo>
                    <a:pt x="13823" y="4372"/>
                    <a:pt x="13082" y="5095"/>
                    <a:pt x="12259" y="5095"/>
                  </a:cubicBezTo>
                  <a:cubicBezTo>
                    <a:pt x="11435" y="5095"/>
                    <a:pt x="10776" y="4463"/>
                    <a:pt x="10694" y="3559"/>
                  </a:cubicBezTo>
                  <a:cubicBezTo>
                    <a:pt x="10776" y="3379"/>
                    <a:pt x="10859" y="3107"/>
                    <a:pt x="10859" y="2746"/>
                  </a:cubicBezTo>
                  <a:cubicBezTo>
                    <a:pt x="10859" y="2746"/>
                    <a:pt x="10859" y="2746"/>
                    <a:pt x="10859" y="2656"/>
                  </a:cubicBezTo>
                  <a:cubicBezTo>
                    <a:pt x="11106" y="2113"/>
                    <a:pt x="11600" y="1662"/>
                    <a:pt x="12259" y="1662"/>
                  </a:cubicBezTo>
                  <a:close/>
                  <a:moveTo>
                    <a:pt x="8473" y="886"/>
                  </a:moveTo>
                  <a:cubicBezTo>
                    <a:pt x="9417" y="886"/>
                    <a:pt x="10189" y="1713"/>
                    <a:pt x="10189" y="2723"/>
                  </a:cubicBezTo>
                  <a:cubicBezTo>
                    <a:pt x="10189" y="3826"/>
                    <a:pt x="9417" y="4652"/>
                    <a:pt x="8473" y="4652"/>
                  </a:cubicBezTo>
                  <a:cubicBezTo>
                    <a:pt x="7701" y="4652"/>
                    <a:pt x="7015" y="4193"/>
                    <a:pt x="6758" y="3366"/>
                  </a:cubicBezTo>
                  <a:cubicBezTo>
                    <a:pt x="6929" y="2999"/>
                    <a:pt x="7101" y="2540"/>
                    <a:pt x="7101" y="2080"/>
                  </a:cubicBezTo>
                  <a:cubicBezTo>
                    <a:pt x="7101" y="1897"/>
                    <a:pt x="7015" y="1805"/>
                    <a:pt x="7015" y="1621"/>
                  </a:cubicBezTo>
                  <a:cubicBezTo>
                    <a:pt x="7358" y="1162"/>
                    <a:pt x="7873" y="886"/>
                    <a:pt x="8473" y="886"/>
                  </a:cubicBezTo>
                  <a:close/>
                  <a:moveTo>
                    <a:pt x="4629" y="0"/>
                  </a:moveTo>
                  <a:cubicBezTo>
                    <a:pt x="5625" y="0"/>
                    <a:pt x="6455" y="1007"/>
                    <a:pt x="6455" y="2105"/>
                  </a:cubicBezTo>
                  <a:cubicBezTo>
                    <a:pt x="6455" y="3294"/>
                    <a:pt x="5542" y="4209"/>
                    <a:pt x="4629" y="4209"/>
                  </a:cubicBezTo>
                  <a:cubicBezTo>
                    <a:pt x="3633" y="4209"/>
                    <a:pt x="2720" y="3294"/>
                    <a:pt x="2720" y="2105"/>
                  </a:cubicBezTo>
                  <a:cubicBezTo>
                    <a:pt x="2720" y="1007"/>
                    <a:pt x="3550" y="0"/>
                    <a:pt x="4629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396" name="Shape 396"/>
          <p:cNvSpPr/>
          <p:nvPr/>
        </p:nvSpPr>
        <p:spPr>
          <a:xfrm>
            <a:off x="1473200" y="190539"/>
            <a:ext cx="5184138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我方研究可行政策</a:t>
            </a:r>
          </a:p>
        </p:txBody>
      </p:sp>
      <p:sp>
        <p:nvSpPr>
          <p:cNvPr id="397" name="Shape 397"/>
          <p:cNvSpPr/>
          <p:nvPr/>
        </p:nvSpPr>
        <p:spPr>
          <a:xfrm>
            <a:off x="5259260" y="1059240"/>
            <a:ext cx="2904416" cy="2263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3000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❌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" grpId="1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Shape 399"/>
          <p:cNvSpPr/>
          <p:nvPr/>
        </p:nvSpPr>
        <p:spPr>
          <a:xfrm>
            <a:off x="8590302" y="1478545"/>
            <a:ext cx="152473" cy="304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10800"/>
                </a:lnTo>
                <a:lnTo>
                  <a:pt x="0" y="21600"/>
                </a:lnTo>
              </a:path>
            </a:pathLst>
          </a:custGeom>
          <a:ln w="76200" cap="rnd">
            <a:solidFill>
              <a:srgbClr val="BFBFBF"/>
            </a:solidFill>
            <a:miter lim="8000"/>
          </a:ln>
        </p:spPr>
        <p:txBody>
          <a:bodyPr lIns="45718" tIns="45718" rIns="45718" bIns="45718"/>
          <a:lstStyle/>
          <a:p>
            <a:pPr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00" name="Shape 400"/>
          <p:cNvSpPr/>
          <p:nvPr/>
        </p:nvSpPr>
        <p:spPr>
          <a:xfrm>
            <a:off x="6117561" y="5771143"/>
            <a:ext cx="152474" cy="3036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10846"/>
                </a:lnTo>
                <a:lnTo>
                  <a:pt x="0" y="21600"/>
                </a:lnTo>
              </a:path>
            </a:pathLst>
          </a:custGeom>
          <a:ln w="76200" cap="rnd">
            <a:solidFill>
              <a:srgbClr val="BFBFBF"/>
            </a:solidFill>
            <a:miter lim="8000"/>
          </a:ln>
        </p:spPr>
        <p:txBody>
          <a:bodyPr lIns="45718" tIns="45718" rIns="45718" bIns="45718"/>
          <a:lstStyle/>
          <a:p>
            <a:pPr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01" name="Shape 401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02" name="Shape 402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03" name="Shape 403"/>
          <p:cNvSpPr/>
          <p:nvPr/>
        </p:nvSpPr>
        <p:spPr>
          <a:xfrm>
            <a:off x="1473200" y="190498"/>
            <a:ext cx="5184138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我方研究可行政策</a:t>
            </a:r>
          </a:p>
        </p:txBody>
      </p:sp>
      <p:sp>
        <p:nvSpPr>
          <p:cNvPr id="404" name="Shape 404"/>
          <p:cNvSpPr/>
          <p:nvPr/>
        </p:nvSpPr>
        <p:spPr>
          <a:xfrm>
            <a:off x="5608997" y="6159001"/>
            <a:ext cx="1884347" cy="510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實習機會</a:t>
            </a:r>
          </a:p>
        </p:txBody>
      </p:sp>
      <p:grpSp>
        <p:nvGrpSpPr>
          <p:cNvPr id="424" name="Group 424"/>
          <p:cNvGrpSpPr/>
          <p:nvPr/>
        </p:nvGrpSpPr>
        <p:grpSpPr>
          <a:xfrm>
            <a:off x="1351972" y="1283168"/>
            <a:ext cx="10499637" cy="4922437"/>
            <a:chOff x="0" y="0"/>
            <a:chExt cx="10499635" cy="4922436"/>
          </a:xfrm>
        </p:grpSpPr>
        <p:sp>
          <p:nvSpPr>
            <p:cNvPr id="405" name="Shape 405"/>
            <p:cNvSpPr/>
            <p:nvPr/>
          </p:nvSpPr>
          <p:spPr>
            <a:xfrm rot="1800000">
              <a:off x="1011936" y="3126631"/>
              <a:ext cx="2042153" cy="1128774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1960"/>
                  </a:schemeClr>
                </a:gs>
                <a:gs pos="75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06" name="Shape 406"/>
            <p:cNvSpPr/>
            <p:nvPr/>
          </p:nvSpPr>
          <p:spPr>
            <a:xfrm rot="1800000">
              <a:off x="4619620" y="3127327"/>
              <a:ext cx="2295350" cy="130895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1960"/>
                  </a:schemeClr>
                </a:gs>
                <a:gs pos="75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07" name="Shape 407"/>
            <p:cNvSpPr/>
            <p:nvPr/>
          </p:nvSpPr>
          <p:spPr>
            <a:xfrm rot="1800000">
              <a:off x="7983736" y="2063000"/>
              <a:ext cx="2295350" cy="1497239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1960"/>
                  </a:schemeClr>
                </a:gs>
                <a:gs pos="75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08" name="Shape 408"/>
            <p:cNvSpPr/>
            <p:nvPr/>
          </p:nvSpPr>
          <p:spPr>
            <a:xfrm>
              <a:off x="1143453" y="1561084"/>
              <a:ext cx="2069428" cy="139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0" y="15984"/>
                  </a:moveTo>
                  <a:cubicBezTo>
                    <a:pt x="-14" y="7146"/>
                    <a:pt x="4825" y="0"/>
                    <a:pt x="10793" y="0"/>
                  </a:cubicBezTo>
                  <a:cubicBezTo>
                    <a:pt x="16747" y="0"/>
                    <a:pt x="21586" y="7146"/>
                    <a:pt x="21586" y="15984"/>
                  </a:cubicBezTo>
                  <a:cubicBezTo>
                    <a:pt x="21586" y="21600"/>
                    <a:pt x="21586" y="21600"/>
                    <a:pt x="21586" y="21600"/>
                  </a:cubicBezTo>
                </a:path>
              </a:pathLst>
            </a:custGeom>
            <a:noFill/>
            <a:ln w="38100" cap="flat">
              <a:solidFill>
                <a:srgbClr val="D9D9D9"/>
              </a:solidFill>
              <a:prstDash val="dash"/>
              <a:miter lim="8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09" name="Shape 409"/>
            <p:cNvSpPr/>
            <p:nvPr/>
          </p:nvSpPr>
          <p:spPr>
            <a:xfrm>
              <a:off x="6470769" y="347846"/>
              <a:ext cx="1687592" cy="1140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972"/>
                  </a:moveTo>
                  <a:cubicBezTo>
                    <a:pt x="0" y="7159"/>
                    <a:pt x="4837" y="0"/>
                    <a:pt x="10808" y="0"/>
                  </a:cubicBezTo>
                  <a:cubicBezTo>
                    <a:pt x="16763" y="0"/>
                    <a:pt x="21600" y="7159"/>
                    <a:pt x="21600" y="15972"/>
                  </a:cubicBezTo>
                  <a:cubicBezTo>
                    <a:pt x="21600" y="21600"/>
                    <a:pt x="21600" y="2160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D9D9D9"/>
              </a:solidFill>
              <a:prstDash val="dash"/>
              <a:miter lim="8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10" name="Shape 410"/>
            <p:cNvSpPr/>
            <p:nvPr/>
          </p:nvSpPr>
          <p:spPr>
            <a:xfrm>
              <a:off x="3212868" y="1236599"/>
              <a:ext cx="3257905" cy="3403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0" y="11255"/>
                  </a:moveTo>
                  <a:cubicBezTo>
                    <a:pt x="-9" y="16969"/>
                    <a:pt x="4834" y="21600"/>
                    <a:pt x="10800" y="21600"/>
                  </a:cubicBezTo>
                  <a:cubicBezTo>
                    <a:pt x="16756" y="21600"/>
                    <a:pt x="21591" y="16969"/>
                    <a:pt x="21591" y="11255"/>
                  </a:cubicBezTo>
                  <a:cubicBezTo>
                    <a:pt x="21591" y="0"/>
                    <a:pt x="21591" y="0"/>
                    <a:pt x="21591" y="0"/>
                  </a:cubicBezTo>
                </a:path>
              </a:pathLst>
            </a:custGeom>
            <a:noFill/>
            <a:ln w="38100" cap="flat">
              <a:solidFill>
                <a:srgbClr val="D9D9D9"/>
              </a:solidFill>
              <a:prstDash val="dash"/>
              <a:miter lim="8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11" name="Shape 411"/>
            <p:cNvSpPr/>
            <p:nvPr/>
          </p:nvSpPr>
          <p:spPr>
            <a:xfrm>
              <a:off x="7405132" y="1498533"/>
              <a:ext cx="1504501" cy="1505153"/>
            </a:xfrm>
            <a:prstGeom prst="ellipse">
              <a:avLst/>
            </a:prstGeom>
            <a:solidFill>
              <a:srgbClr val="FFFFFF"/>
            </a:solidFill>
            <a:ln w="9525" cap="flat">
              <a:solidFill>
                <a:srgbClr val="F2F2F2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12" name="Shape 412"/>
            <p:cNvSpPr/>
            <p:nvPr/>
          </p:nvSpPr>
          <p:spPr>
            <a:xfrm>
              <a:off x="7857327" y="1906421"/>
              <a:ext cx="600760" cy="688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37" y="12068"/>
                  </a:moveTo>
                  <a:cubicBezTo>
                    <a:pt x="937" y="20373"/>
                    <a:pt x="937" y="20373"/>
                    <a:pt x="937" y="20373"/>
                  </a:cubicBezTo>
                  <a:cubicBezTo>
                    <a:pt x="937" y="21068"/>
                    <a:pt x="1546" y="21600"/>
                    <a:pt x="2296" y="21600"/>
                  </a:cubicBezTo>
                  <a:cubicBezTo>
                    <a:pt x="9980" y="21600"/>
                    <a:pt x="9980" y="21600"/>
                    <a:pt x="9980" y="21600"/>
                  </a:cubicBezTo>
                  <a:cubicBezTo>
                    <a:pt x="9980" y="10841"/>
                    <a:pt x="9980" y="10841"/>
                    <a:pt x="9980" y="10841"/>
                  </a:cubicBezTo>
                  <a:cubicBezTo>
                    <a:pt x="2296" y="10841"/>
                    <a:pt x="2296" y="10841"/>
                    <a:pt x="2296" y="10841"/>
                  </a:cubicBezTo>
                  <a:cubicBezTo>
                    <a:pt x="1546" y="10841"/>
                    <a:pt x="937" y="11414"/>
                    <a:pt x="937" y="12068"/>
                  </a:cubicBezTo>
                  <a:close/>
                  <a:moveTo>
                    <a:pt x="19304" y="10841"/>
                  </a:moveTo>
                  <a:cubicBezTo>
                    <a:pt x="11667" y="10841"/>
                    <a:pt x="11667" y="10841"/>
                    <a:pt x="11667" y="10841"/>
                  </a:cubicBezTo>
                  <a:cubicBezTo>
                    <a:pt x="11667" y="21600"/>
                    <a:pt x="11667" y="21600"/>
                    <a:pt x="11667" y="21600"/>
                  </a:cubicBezTo>
                  <a:cubicBezTo>
                    <a:pt x="19304" y="21600"/>
                    <a:pt x="19304" y="21600"/>
                    <a:pt x="19304" y="21600"/>
                  </a:cubicBezTo>
                  <a:cubicBezTo>
                    <a:pt x="20054" y="21600"/>
                    <a:pt x="20710" y="21068"/>
                    <a:pt x="20710" y="20373"/>
                  </a:cubicBezTo>
                  <a:cubicBezTo>
                    <a:pt x="20710" y="12068"/>
                    <a:pt x="20710" y="12068"/>
                    <a:pt x="20710" y="12068"/>
                  </a:cubicBezTo>
                  <a:cubicBezTo>
                    <a:pt x="20710" y="11414"/>
                    <a:pt x="20054" y="10841"/>
                    <a:pt x="19304" y="10841"/>
                  </a:cubicBezTo>
                  <a:close/>
                  <a:moveTo>
                    <a:pt x="20194" y="4705"/>
                  </a:moveTo>
                  <a:cubicBezTo>
                    <a:pt x="11667" y="4705"/>
                    <a:pt x="11667" y="4705"/>
                    <a:pt x="11667" y="4705"/>
                  </a:cubicBezTo>
                  <a:cubicBezTo>
                    <a:pt x="11667" y="9491"/>
                    <a:pt x="11667" y="9491"/>
                    <a:pt x="11667" y="9491"/>
                  </a:cubicBezTo>
                  <a:cubicBezTo>
                    <a:pt x="20194" y="9491"/>
                    <a:pt x="20194" y="9491"/>
                    <a:pt x="20194" y="9491"/>
                  </a:cubicBezTo>
                  <a:cubicBezTo>
                    <a:pt x="20991" y="9491"/>
                    <a:pt x="21600" y="8959"/>
                    <a:pt x="21600" y="8264"/>
                  </a:cubicBezTo>
                  <a:cubicBezTo>
                    <a:pt x="21600" y="5891"/>
                    <a:pt x="21600" y="5891"/>
                    <a:pt x="21600" y="5891"/>
                  </a:cubicBezTo>
                  <a:cubicBezTo>
                    <a:pt x="21600" y="5236"/>
                    <a:pt x="20991" y="4705"/>
                    <a:pt x="20194" y="4705"/>
                  </a:cubicBezTo>
                  <a:close/>
                  <a:moveTo>
                    <a:pt x="0" y="5891"/>
                  </a:moveTo>
                  <a:cubicBezTo>
                    <a:pt x="0" y="8264"/>
                    <a:pt x="0" y="8264"/>
                    <a:pt x="0" y="8264"/>
                  </a:cubicBezTo>
                  <a:cubicBezTo>
                    <a:pt x="0" y="8959"/>
                    <a:pt x="656" y="9491"/>
                    <a:pt x="1406" y="9491"/>
                  </a:cubicBezTo>
                  <a:cubicBezTo>
                    <a:pt x="9980" y="9491"/>
                    <a:pt x="9980" y="9491"/>
                    <a:pt x="9980" y="9491"/>
                  </a:cubicBezTo>
                  <a:cubicBezTo>
                    <a:pt x="9980" y="4705"/>
                    <a:pt x="9980" y="4705"/>
                    <a:pt x="9980" y="4705"/>
                  </a:cubicBezTo>
                  <a:cubicBezTo>
                    <a:pt x="1406" y="4705"/>
                    <a:pt x="1406" y="4705"/>
                    <a:pt x="1406" y="4705"/>
                  </a:cubicBezTo>
                  <a:cubicBezTo>
                    <a:pt x="656" y="4705"/>
                    <a:pt x="0" y="5236"/>
                    <a:pt x="0" y="5891"/>
                  </a:cubicBezTo>
                  <a:close/>
                  <a:moveTo>
                    <a:pt x="18461" y="2986"/>
                  </a:moveTo>
                  <a:cubicBezTo>
                    <a:pt x="18695" y="2700"/>
                    <a:pt x="18789" y="2332"/>
                    <a:pt x="18648" y="2005"/>
                  </a:cubicBezTo>
                  <a:cubicBezTo>
                    <a:pt x="18180" y="655"/>
                    <a:pt x="16399" y="0"/>
                    <a:pt x="14993" y="0"/>
                  </a:cubicBezTo>
                  <a:cubicBezTo>
                    <a:pt x="14056" y="0"/>
                    <a:pt x="13260" y="245"/>
                    <a:pt x="12744" y="655"/>
                  </a:cubicBezTo>
                  <a:cubicBezTo>
                    <a:pt x="11807" y="1432"/>
                    <a:pt x="11105" y="2291"/>
                    <a:pt x="10730" y="2905"/>
                  </a:cubicBezTo>
                  <a:cubicBezTo>
                    <a:pt x="10308" y="2291"/>
                    <a:pt x="9652" y="1432"/>
                    <a:pt x="8668" y="655"/>
                  </a:cubicBezTo>
                  <a:cubicBezTo>
                    <a:pt x="8153" y="245"/>
                    <a:pt x="7356" y="0"/>
                    <a:pt x="6419" y="0"/>
                  </a:cubicBezTo>
                  <a:cubicBezTo>
                    <a:pt x="5013" y="0"/>
                    <a:pt x="3233" y="655"/>
                    <a:pt x="2764" y="2005"/>
                  </a:cubicBezTo>
                  <a:cubicBezTo>
                    <a:pt x="2624" y="2332"/>
                    <a:pt x="2718" y="2700"/>
                    <a:pt x="2952" y="2986"/>
                  </a:cubicBezTo>
                  <a:cubicBezTo>
                    <a:pt x="3186" y="3273"/>
                    <a:pt x="4498" y="4295"/>
                    <a:pt x="9980" y="4459"/>
                  </a:cubicBezTo>
                  <a:cubicBezTo>
                    <a:pt x="10167" y="4459"/>
                    <a:pt x="10402" y="4459"/>
                    <a:pt x="10589" y="4459"/>
                  </a:cubicBezTo>
                  <a:cubicBezTo>
                    <a:pt x="10589" y="4459"/>
                    <a:pt x="10589" y="4459"/>
                    <a:pt x="10589" y="4459"/>
                  </a:cubicBezTo>
                  <a:cubicBezTo>
                    <a:pt x="10636" y="4459"/>
                    <a:pt x="10683" y="4459"/>
                    <a:pt x="10730" y="4459"/>
                  </a:cubicBezTo>
                  <a:cubicBezTo>
                    <a:pt x="10730" y="4459"/>
                    <a:pt x="10777" y="4459"/>
                    <a:pt x="10823" y="4459"/>
                  </a:cubicBezTo>
                  <a:cubicBezTo>
                    <a:pt x="10823" y="4459"/>
                    <a:pt x="10823" y="4459"/>
                    <a:pt x="10823" y="4459"/>
                  </a:cubicBezTo>
                  <a:cubicBezTo>
                    <a:pt x="11105" y="4459"/>
                    <a:pt x="11386" y="4459"/>
                    <a:pt x="11667" y="4418"/>
                  </a:cubicBezTo>
                  <a:cubicBezTo>
                    <a:pt x="16961" y="4255"/>
                    <a:pt x="18226" y="3273"/>
                    <a:pt x="18461" y="2986"/>
                  </a:cubicBezTo>
                  <a:close/>
                  <a:moveTo>
                    <a:pt x="13588" y="1473"/>
                  </a:moveTo>
                  <a:cubicBezTo>
                    <a:pt x="13869" y="1227"/>
                    <a:pt x="14384" y="1105"/>
                    <a:pt x="14993" y="1105"/>
                  </a:cubicBezTo>
                  <a:cubicBezTo>
                    <a:pt x="16024" y="1105"/>
                    <a:pt x="17196" y="1514"/>
                    <a:pt x="17477" y="2332"/>
                  </a:cubicBezTo>
                  <a:cubicBezTo>
                    <a:pt x="17336" y="2700"/>
                    <a:pt x="15134" y="3191"/>
                    <a:pt x="11854" y="3355"/>
                  </a:cubicBezTo>
                  <a:cubicBezTo>
                    <a:pt x="12229" y="2823"/>
                    <a:pt x="12791" y="2086"/>
                    <a:pt x="13588" y="1473"/>
                  </a:cubicBezTo>
                  <a:close/>
                  <a:moveTo>
                    <a:pt x="3936" y="2332"/>
                  </a:moveTo>
                  <a:cubicBezTo>
                    <a:pt x="4217" y="1514"/>
                    <a:pt x="5388" y="1105"/>
                    <a:pt x="6419" y="1105"/>
                  </a:cubicBezTo>
                  <a:cubicBezTo>
                    <a:pt x="7028" y="1105"/>
                    <a:pt x="7544" y="1227"/>
                    <a:pt x="7825" y="1473"/>
                  </a:cubicBezTo>
                  <a:cubicBezTo>
                    <a:pt x="8621" y="2086"/>
                    <a:pt x="9184" y="2823"/>
                    <a:pt x="9558" y="3355"/>
                  </a:cubicBezTo>
                  <a:cubicBezTo>
                    <a:pt x="6279" y="3191"/>
                    <a:pt x="4076" y="2700"/>
                    <a:pt x="3936" y="233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13" name="Shape 413"/>
            <p:cNvSpPr/>
            <p:nvPr/>
          </p:nvSpPr>
          <p:spPr>
            <a:xfrm>
              <a:off x="587647" y="2614036"/>
              <a:ext cx="1112269" cy="1112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600" extrusionOk="0">
                  <a:moveTo>
                    <a:pt x="10788" y="0"/>
                  </a:moveTo>
                  <a:cubicBezTo>
                    <a:pt x="16724" y="0"/>
                    <a:pt x="21575" y="4831"/>
                    <a:pt x="21575" y="10800"/>
                  </a:cubicBezTo>
                  <a:cubicBezTo>
                    <a:pt x="21575" y="16769"/>
                    <a:pt x="16724" y="21600"/>
                    <a:pt x="10788" y="21600"/>
                  </a:cubicBezTo>
                  <a:cubicBezTo>
                    <a:pt x="4826" y="21600"/>
                    <a:pt x="-25" y="16769"/>
                    <a:pt x="0" y="10800"/>
                  </a:cubicBezTo>
                  <a:cubicBezTo>
                    <a:pt x="-25" y="4831"/>
                    <a:pt x="4826" y="0"/>
                    <a:pt x="10788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solidFill>
                <a:srgbClr val="F2F2F2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14" name="Shape 414"/>
            <p:cNvSpPr/>
            <p:nvPr/>
          </p:nvSpPr>
          <p:spPr>
            <a:xfrm>
              <a:off x="4151801" y="2555392"/>
              <a:ext cx="1327923" cy="1329227"/>
            </a:xfrm>
            <a:prstGeom prst="ellipse">
              <a:avLst/>
            </a:prstGeom>
            <a:solidFill>
              <a:schemeClr val="accent2"/>
            </a:solidFill>
            <a:ln w="9525" cap="flat">
              <a:solidFill>
                <a:srgbClr val="F2F2F2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15" name="Shape 415"/>
            <p:cNvSpPr/>
            <p:nvPr/>
          </p:nvSpPr>
          <p:spPr>
            <a:xfrm>
              <a:off x="4536231" y="3003680"/>
              <a:ext cx="559059" cy="452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87" y="0"/>
                  </a:moveTo>
                  <a:cubicBezTo>
                    <a:pt x="1813" y="0"/>
                    <a:pt x="1813" y="0"/>
                    <a:pt x="1813" y="0"/>
                  </a:cubicBezTo>
                  <a:cubicBezTo>
                    <a:pt x="806" y="0"/>
                    <a:pt x="0" y="996"/>
                    <a:pt x="0" y="2241"/>
                  </a:cubicBezTo>
                  <a:cubicBezTo>
                    <a:pt x="0" y="19359"/>
                    <a:pt x="0" y="19359"/>
                    <a:pt x="0" y="19359"/>
                  </a:cubicBezTo>
                  <a:cubicBezTo>
                    <a:pt x="0" y="20604"/>
                    <a:pt x="806" y="21600"/>
                    <a:pt x="1813" y="21600"/>
                  </a:cubicBezTo>
                  <a:cubicBezTo>
                    <a:pt x="19787" y="21600"/>
                    <a:pt x="19787" y="21600"/>
                    <a:pt x="19787" y="21600"/>
                  </a:cubicBezTo>
                  <a:cubicBezTo>
                    <a:pt x="20794" y="21600"/>
                    <a:pt x="21600" y="20604"/>
                    <a:pt x="21600" y="19359"/>
                  </a:cubicBezTo>
                  <a:cubicBezTo>
                    <a:pt x="21600" y="2241"/>
                    <a:pt x="21600" y="2241"/>
                    <a:pt x="21600" y="2241"/>
                  </a:cubicBezTo>
                  <a:cubicBezTo>
                    <a:pt x="21600" y="996"/>
                    <a:pt x="20794" y="0"/>
                    <a:pt x="19787" y="0"/>
                  </a:cubicBezTo>
                  <a:close/>
                  <a:moveTo>
                    <a:pt x="7603" y="15375"/>
                  </a:moveTo>
                  <a:cubicBezTo>
                    <a:pt x="2568" y="15375"/>
                    <a:pt x="2568" y="15375"/>
                    <a:pt x="2568" y="15375"/>
                  </a:cubicBezTo>
                  <a:cubicBezTo>
                    <a:pt x="2568" y="13383"/>
                    <a:pt x="2568" y="13383"/>
                    <a:pt x="2568" y="13383"/>
                  </a:cubicBezTo>
                  <a:cubicBezTo>
                    <a:pt x="7603" y="13383"/>
                    <a:pt x="7603" y="13383"/>
                    <a:pt x="7603" y="13383"/>
                  </a:cubicBezTo>
                  <a:lnTo>
                    <a:pt x="7603" y="15375"/>
                  </a:lnTo>
                  <a:close/>
                  <a:moveTo>
                    <a:pt x="12638" y="11391"/>
                  </a:moveTo>
                  <a:cubicBezTo>
                    <a:pt x="2568" y="11391"/>
                    <a:pt x="2568" y="11391"/>
                    <a:pt x="2568" y="11391"/>
                  </a:cubicBezTo>
                  <a:cubicBezTo>
                    <a:pt x="2568" y="9399"/>
                    <a:pt x="2568" y="9399"/>
                    <a:pt x="2568" y="9399"/>
                  </a:cubicBezTo>
                  <a:cubicBezTo>
                    <a:pt x="12638" y="9399"/>
                    <a:pt x="12638" y="9399"/>
                    <a:pt x="12638" y="9399"/>
                  </a:cubicBezTo>
                  <a:lnTo>
                    <a:pt x="12638" y="11391"/>
                  </a:lnTo>
                  <a:close/>
                  <a:moveTo>
                    <a:pt x="21600" y="5851"/>
                  </a:moveTo>
                  <a:cubicBezTo>
                    <a:pt x="0" y="5851"/>
                    <a:pt x="0" y="5851"/>
                    <a:pt x="0" y="5851"/>
                  </a:cubicBezTo>
                  <a:cubicBezTo>
                    <a:pt x="0" y="4855"/>
                    <a:pt x="0" y="4855"/>
                    <a:pt x="0" y="4855"/>
                  </a:cubicBezTo>
                  <a:cubicBezTo>
                    <a:pt x="21600" y="4855"/>
                    <a:pt x="21600" y="4855"/>
                    <a:pt x="21600" y="4855"/>
                  </a:cubicBezTo>
                  <a:lnTo>
                    <a:pt x="21600" y="585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16" name="Shape 416"/>
            <p:cNvSpPr/>
            <p:nvPr/>
          </p:nvSpPr>
          <p:spPr>
            <a:xfrm>
              <a:off x="2158623" y="1408615"/>
              <a:ext cx="152474" cy="3036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0846"/>
                  </a:lnTo>
                  <a:lnTo>
                    <a:pt x="0" y="21600"/>
                  </a:lnTo>
                </a:path>
              </a:pathLst>
            </a:custGeom>
            <a:noFill/>
            <a:ln w="76200" cap="rnd">
              <a:solidFill>
                <a:srgbClr val="BFBFBF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17" name="Shape 417"/>
            <p:cNvSpPr/>
            <p:nvPr/>
          </p:nvSpPr>
          <p:spPr>
            <a:xfrm>
              <a:off x="6319602" y="2213966"/>
              <a:ext cx="303640" cy="151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754" y="0"/>
                  </a:lnTo>
                  <a:lnTo>
                    <a:pt x="21600" y="21600"/>
                  </a:lnTo>
                </a:path>
              </a:pathLst>
            </a:custGeom>
            <a:noFill/>
            <a:ln w="76200" cap="rnd">
              <a:solidFill>
                <a:srgbClr val="BFBFBF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18" name="Shape 418"/>
            <p:cNvSpPr/>
            <p:nvPr/>
          </p:nvSpPr>
          <p:spPr>
            <a:xfrm>
              <a:off x="3060407" y="2808207"/>
              <a:ext cx="303640" cy="151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846" y="21600"/>
                  </a:lnTo>
                  <a:lnTo>
                    <a:pt x="0" y="0"/>
                  </a:lnTo>
                </a:path>
              </a:pathLst>
            </a:custGeom>
            <a:noFill/>
            <a:ln w="76200" cap="rnd">
              <a:solidFill>
                <a:srgbClr val="BFBFBF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19" name="Shape 419"/>
            <p:cNvSpPr/>
            <p:nvPr/>
          </p:nvSpPr>
          <p:spPr>
            <a:xfrm>
              <a:off x="0" y="3872763"/>
              <a:ext cx="2241976" cy="51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2400"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t>簡單的程式語言</a:t>
              </a:r>
            </a:p>
          </p:txBody>
        </p:sp>
        <p:sp>
          <p:nvSpPr>
            <p:cNvPr id="420" name="Shape 420"/>
            <p:cNvSpPr/>
            <p:nvPr/>
          </p:nvSpPr>
          <p:spPr>
            <a:xfrm>
              <a:off x="7145508" y="3170485"/>
              <a:ext cx="2241978" cy="510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2400"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t>他人的經驗分享</a:t>
              </a:r>
            </a:p>
          </p:txBody>
        </p:sp>
        <p:sp>
          <p:nvSpPr>
            <p:cNvPr id="421" name="Shape 421"/>
            <p:cNvSpPr/>
            <p:nvPr/>
          </p:nvSpPr>
          <p:spPr>
            <a:xfrm>
              <a:off x="4264524" y="1784514"/>
              <a:ext cx="2664851" cy="6098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lnSpc>
                  <a:spcPct val="120000"/>
                </a:lnSpc>
                <a:defRPr sz="3600" b="1">
                  <a:solidFill>
                    <a:srgbClr val="404040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r>
                <a:t>APP</a:t>
              </a:r>
            </a:p>
          </p:txBody>
        </p:sp>
        <p:pic>
          <p:nvPicPr>
            <p:cNvPr id="422" name="image6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3836982" y="0"/>
              <a:ext cx="2009684" cy="20096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23" name="Shape 423"/>
            <p:cNvSpPr/>
            <p:nvPr/>
          </p:nvSpPr>
          <p:spPr>
            <a:xfrm>
              <a:off x="826160" y="2826450"/>
              <a:ext cx="559079" cy="688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0" h="21600" extrusionOk="0">
                  <a:moveTo>
                    <a:pt x="13461" y="8457"/>
                  </a:moveTo>
                  <a:cubicBezTo>
                    <a:pt x="13162" y="8457"/>
                    <a:pt x="13063" y="8701"/>
                    <a:pt x="13063" y="9109"/>
                  </a:cubicBezTo>
                  <a:cubicBezTo>
                    <a:pt x="13063" y="9435"/>
                    <a:pt x="13162" y="9679"/>
                    <a:pt x="13461" y="9679"/>
                  </a:cubicBezTo>
                  <a:cubicBezTo>
                    <a:pt x="13759" y="9679"/>
                    <a:pt x="13759" y="9272"/>
                    <a:pt x="13759" y="9109"/>
                  </a:cubicBezTo>
                  <a:cubicBezTo>
                    <a:pt x="13759" y="8864"/>
                    <a:pt x="13759" y="8457"/>
                    <a:pt x="13461" y="8457"/>
                  </a:cubicBezTo>
                  <a:close/>
                  <a:moveTo>
                    <a:pt x="10325" y="8457"/>
                  </a:moveTo>
                  <a:cubicBezTo>
                    <a:pt x="10126" y="8457"/>
                    <a:pt x="9927" y="8701"/>
                    <a:pt x="9927" y="9109"/>
                  </a:cubicBezTo>
                  <a:cubicBezTo>
                    <a:pt x="9927" y="9435"/>
                    <a:pt x="10126" y="9679"/>
                    <a:pt x="10325" y="9679"/>
                  </a:cubicBezTo>
                  <a:cubicBezTo>
                    <a:pt x="10624" y="9679"/>
                    <a:pt x="10624" y="9272"/>
                    <a:pt x="10624" y="9109"/>
                  </a:cubicBezTo>
                  <a:cubicBezTo>
                    <a:pt x="10624" y="8864"/>
                    <a:pt x="10624" y="8457"/>
                    <a:pt x="10325" y="8457"/>
                  </a:cubicBezTo>
                  <a:close/>
                  <a:moveTo>
                    <a:pt x="7082" y="8457"/>
                  </a:moveTo>
                  <a:cubicBezTo>
                    <a:pt x="6985" y="8457"/>
                    <a:pt x="6888" y="8525"/>
                    <a:pt x="6792" y="8660"/>
                  </a:cubicBezTo>
                  <a:cubicBezTo>
                    <a:pt x="6985" y="8660"/>
                    <a:pt x="7179" y="8660"/>
                    <a:pt x="7372" y="8660"/>
                  </a:cubicBezTo>
                  <a:cubicBezTo>
                    <a:pt x="7372" y="8525"/>
                    <a:pt x="7276" y="8457"/>
                    <a:pt x="7082" y="8457"/>
                  </a:cubicBezTo>
                  <a:close/>
                  <a:moveTo>
                    <a:pt x="16482" y="8151"/>
                  </a:moveTo>
                  <a:cubicBezTo>
                    <a:pt x="16585" y="8151"/>
                    <a:pt x="16585" y="8151"/>
                    <a:pt x="16585" y="8151"/>
                  </a:cubicBezTo>
                  <a:cubicBezTo>
                    <a:pt x="16585" y="8151"/>
                    <a:pt x="16585" y="8151"/>
                    <a:pt x="16792" y="8151"/>
                  </a:cubicBezTo>
                  <a:cubicBezTo>
                    <a:pt x="16895" y="8151"/>
                    <a:pt x="16895" y="8151"/>
                    <a:pt x="16895" y="8151"/>
                  </a:cubicBezTo>
                  <a:cubicBezTo>
                    <a:pt x="16895" y="8151"/>
                    <a:pt x="16895" y="8151"/>
                    <a:pt x="16895" y="9999"/>
                  </a:cubicBezTo>
                  <a:cubicBezTo>
                    <a:pt x="16895" y="9999"/>
                    <a:pt x="16895" y="10087"/>
                    <a:pt x="16792" y="10087"/>
                  </a:cubicBezTo>
                  <a:cubicBezTo>
                    <a:pt x="16792" y="10087"/>
                    <a:pt x="16792" y="10087"/>
                    <a:pt x="16482" y="10087"/>
                  </a:cubicBezTo>
                  <a:cubicBezTo>
                    <a:pt x="16482" y="10087"/>
                    <a:pt x="16482" y="9999"/>
                    <a:pt x="16482" y="9999"/>
                  </a:cubicBezTo>
                  <a:cubicBezTo>
                    <a:pt x="16482" y="9999"/>
                    <a:pt x="16482" y="9999"/>
                    <a:pt x="16482" y="8503"/>
                  </a:cubicBezTo>
                  <a:cubicBezTo>
                    <a:pt x="16482" y="8503"/>
                    <a:pt x="16482" y="8503"/>
                    <a:pt x="16172" y="8591"/>
                  </a:cubicBezTo>
                  <a:cubicBezTo>
                    <a:pt x="16172" y="8679"/>
                    <a:pt x="16172" y="8679"/>
                    <a:pt x="16172" y="8679"/>
                  </a:cubicBezTo>
                  <a:cubicBezTo>
                    <a:pt x="16069" y="8591"/>
                    <a:pt x="16069" y="8591"/>
                    <a:pt x="16069" y="8591"/>
                  </a:cubicBezTo>
                  <a:cubicBezTo>
                    <a:pt x="16069" y="8591"/>
                    <a:pt x="16069" y="8591"/>
                    <a:pt x="16069" y="8415"/>
                  </a:cubicBezTo>
                  <a:cubicBezTo>
                    <a:pt x="15966" y="8415"/>
                    <a:pt x="16069" y="8327"/>
                    <a:pt x="16069" y="8327"/>
                  </a:cubicBezTo>
                  <a:cubicBezTo>
                    <a:pt x="16069" y="8327"/>
                    <a:pt x="16069" y="8327"/>
                    <a:pt x="16482" y="8151"/>
                  </a:cubicBezTo>
                  <a:close/>
                  <a:moveTo>
                    <a:pt x="14908" y="8151"/>
                  </a:moveTo>
                  <a:cubicBezTo>
                    <a:pt x="14908" y="8151"/>
                    <a:pt x="14908" y="8151"/>
                    <a:pt x="15179" y="8151"/>
                  </a:cubicBezTo>
                  <a:cubicBezTo>
                    <a:pt x="15179" y="8151"/>
                    <a:pt x="15269" y="8151"/>
                    <a:pt x="15269" y="8151"/>
                  </a:cubicBezTo>
                  <a:cubicBezTo>
                    <a:pt x="15269" y="8151"/>
                    <a:pt x="15269" y="8151"/>
                    <a:pt x="15269" y="9999"/>
                  </a:cubicBezTo>
                  <a:cubicBezTo>
                    <a:pt x="15269" y="9999"/>
                    <a:pt x="15179" y="10087"/>
                    <a:pt x="15179" y="10087"/>
                  </a:cubicBezTo>
                  <a:cubicBezTo>
                    <a:pt x="15179" y="10087"/>
                    <a:pt x="15179" y="10087"/>
                    <a:pt x="14908" y="10087"/>
                  </a:cubicBezTo>
                  <a:cubicBezTo>
                    <a:pt x="14908" y="10087"/>
                    <a:pt x="14817" y="9999"/>
                    <a:pt x="14817" y="9999"/>
                  </a:cubicBezTo>
                  <a:cubicBezTo>
                    <a:pt x="14817" y="9999"/>
                    <a:pt x="14817" y="9999"/>
                    <a:pt x="14817" y="8503"/>
                  </a:cubicBezTo>
                  <a:cubicBezTo>
                    <a:pt x="14817" y="8503"/>
                    <a:pt x="14817" y="8503"/>
                    <a:pt x="14637" y="8591"/>
                  </a:cubicBezTo>
                  <a:cubicBezTo>
                    <a:pt x="14637" y="8679"/>
                    <a:pt x="14547" y="8679"/>
                    <a:pt x="14547" y="8679"/>
                  </a:cubicBezTo>
                  <a:cubicBezTo>
                    <a:pt x="14547" y="8591"/>
                    <a:pt x="14547" y="8591"/>
                    <a:pt x="14547" y="8591"/>
                  </a:cubicBezTo>
                  <a:cubicBezTo>
                    <a:pt x="14547" y="8591"/>
                    <a:pt x="14547" y="8591"/>
                    <a:pt x="14456" y="8415"/>
                  </a:cubicBezTo>
                  <a:cubicBezTo>
                    <a:pt x="14456" y="8415"/>
                    <a:pt x="14456" y="8327"/>
                    <a:pt x="14547" y="8327"/>
                  </a:cubicBezTo>
                  <a:cubicBezTo>
                    <a:pt x="14547" y="8327"/>
                    <a:pt x="14547" y="8327"/>
                    <a:pt x="14908" y="8151"/>
                  </a:cubicBezTo>
                  <a:close/>
                  <a:moveTo>
                    <a:pt x="13457" y="8151"/>
                  </a:moveTo>
                  <a:cubicBezTo>
                    <a:pt x="13829" y="8151"/>
                    <a:pt x="14108" y="8488"/>
                    <a:pt x="14108" y="9077"/>
                  </a:cubicBezTo>
                  <a:cubicBezTo>
                    <a:pt x="14108" y="9750"/>
                    <a:pt x="13829" y="10087"/>
                    <a:pt x="13365" y="10087"/>
                  </a:cubicBezTo>
                  <a:cubicBezTo>
                    <a:pt x="12993" y="10087"/>
                    <a:pt x="12714" y="9750"/>
                    <a:pt x="12714" y="9161"/>
                  </a:cubicBezTo>
                  <a:cubicBezTo>
                    <a:pt x="12714" y="8572"/>
                    <a:pt x="12993" y="8151"/>
                    <a:pt x="13457" y="8151"/>
                  </a:cubicBezTo>
                  <a:close/>
                  <a:moveTo>
                    <a:pt x="11829" y="8151"/>
                  </a:moveTo>
                  <a:cubicBezTo>
                    <a:pt x="11829" y="8151"/>
                    <a:pt x="11829" y="8151"/>
                    <a:pt x="12032" y="8151"/>
                  </a:cubicBezTo>
                  <a:cubicBezTo>
                    <a:pt x="12134" y="8151"/>
                    <a:pt x="12134" y="8151"/>
                    <a:pt x="12134" y="8151"/>
                  </a:cubicBezTo>
                  <a:cubicBezTo>
                    <a:pt x="12134" y="8151"/>
                    <a:pt x="12134" y="8151"/>
                    <a:pt x="12134" y="9999"/>
                  </a:cubicBezTo>
                  <a:cubicBezTo>
                    <a:pt x="12134" y="9999"/>
                    <a:pt x="12134" y="10087"/>
                    <a:pt x="12032" y="10087"/>
                  </a:cubicBezTo>
                  <a:cubicBezTo>
                    <a:pt x="12032" y="10087"/>
                    <a:pt x="12032" y="10087"/>
                    <a:pt x="11829" y="10087"/>
                  </a:cubicBezTo>
                  <a:cubicBezTo>
                    <a:pt x="11727" y="10087"/>
                    <a:pt x="11727" y="9999"/>
                    <a:pt x="11727" y="9999"/>
                  </a:cubicBezTo>
                  <a:cubicBezTo>
                    <a:pt x="11727" y="9999"/>
                    <a:pt x="11727" y="9999"/>
                    <a:pt x="11727" y="8503"/>
                  </a:cubicBezTo>
                  <a:cubicBezTo>
                    <a:pt x="11727" y="8503"/>
                    <a:pt x="11727" y="8503"/>
                    <a:pt x="11422" y="8591"/>
                  </a:cubicBezTo>
                  <a:cubicBezTo>
                    <a:pt x="11422" y="8679"/>
                    <a:pt x="11422" y="8679"/>
                    <a:pt x="11422" y="8679"/>
                  </a:cubicBezTo>
                  <a:cubicBezTo>
                    <a:pt x="11321" y="8591"/>
                    <a:pt x="11321" y="8591"/>
                    <a:pt x="11321" y="8591"/>
                  </a:cubicBezTo>
                  <a:cubicBezTo>
                    <a:pt x="11321" y="8591"/>
                    <a:pt x="11321" y="8591"/>
                    <a:pt x="11321" y="8415"/>
                  </a:cubicBezTo>
                  <a:cubicBezTo>
                    <a:pt x="11321" y="8415"/>
                    <a:pt x="11321" y="8327"/>
                    <a:pt x="11321" y="8327"/>
                  </a:cubicBezTo>
                  <a:cubicBezTo>
                    <a:pt x="11321" y="8327"/>
                    <a:pt x="11321" y="8327"/>
                    <a:pt x="11829" y="8151"/>
                  </a:cubicBezTo>
                  <a:close/>
                  <a:moveTo>
                    <a:pt x="10334" y="8151"/>
                  </a:moveTo>
                  <a:cubicBezTo>
                    <a:pt x="10805" y="8151"/>
                    <a:pt x="11088" y="8488"/>
                    <a:pt x="11088" y="9077"/>
                  </a:cubicBezTo>
                  <a:cubicBezTo>
                    <a:pt x="11088" y="9750"/>
                    <a:pt x="10805" y="10087"/>
                    <a:pt x="10334" y="10087"/>
                  </a:cubicBezTo>
                  <a:cubicBezTo>
                    <a:pt x="9862" y="10087"/>
                    <a:pt x="9579" y="9750"/>
                    <a:pt x="9579" y="9161"/>
                  </a:cubicBezTo>
                  <a:cubicBezTo>
                    <a:pt x="9579" y="8572"/>
                    <a:pt x="9862" y="8151"/>
                    <a:pt x="10334" y="8151"/>
                  </a:cubicBezTo>
                  <a:close/>
                  <a:moveTo>
                    <a:pt x="18122" y="5196"/>
                  </a:moveTo>
                  <a:cubicBezTo>
                    <a:pt x="17923" y="5196"/>
                    <a:pt x="17824" y="5461"/>
                    <a:pt x="17824" y="5903"/>
                  </a:cubicBezTo>
                  <a:cubicBezTo>
                    <a:pt x="17824" y="6256"/>
                    <a:pt x="17923" y="6521"/>
                    <a:pt x="18122" y="6521"/>
                  </a:cubicBezTo>
                  <a:cubicBezTo>
                    <a:pt x="18421" y="6521"/>
                    <a:pt x="18521" y="6079"/>
                    <a:pt x="18521" y="5814"/>
                  </a:cubicBezTo>
                  <a:cubicBezTo>
                    <a:pt x="18521" y="5638"/>
                    <a:pt x="18421" y="5196"/>
                    <a:pt x="18122" y="5196"/>
                  </a:cubicBezTo>
                  <a:close/>
                  <a:moveTo>
                    <a:pt x="15020" y="5196"/>
                  </a:moveTo>
                  <a:cubicBezTo>
                    <a:pt x="14854" y="5196"/>
                    <a:pt x="14688" y="5461"/>
                    <a:pt x="14688" y="5903"/>
                  </a:cubicBezTo>
                  <a:cubicBezTo>
                    <a:pt x="14688" y="6256"/>
                    <a:pt x="14854" y="6521"/>
                    <a:pt x="15020" y="6521"/>
                  </a:cubicBezTo>
                  <a:cubicBezTo>
                    <a:pt x="15269" y="6521"/>
                    <a:pt x="15269" y="6079"/>
                    <a:pt x="15269" y="5814"/>
                  </a:cubicBezTo>
                  <a:cubicBezTo>
                    <a:pt x="15269" y="5638"/>
                    <a:pt x="15269" y="5196"/>
                    <a:pt x="15020" y="5196"/>
                  </a:cubicBezTo>
                  <a:close/>
                  <a:moveTo>
                    <a:pt x="13461" y="5196"/>
                  </a:moveTo>
                  <a:cubicBezTo>
                    <a:pt x="13162" y="5196"/>
                    <a:pt x="13063" y="5461"/>
                    <a:pt x="13063" y="5903"/>
                  </a:cubicBezTo>
                  <a:cubicBezTo>
                    <a:pt x="13063" y="6256"/>
                    <a:pt x="13162" y="6521"/>
                    <a:pt x="13461" y="6521"/>
                  </a:cubicBezTo>
                  <a:cubicBezTo>
                    <a:pt x="13759" y="6521"/>
                    <a:pt x="13759" y="6079"/>
                    <a:pt x="13759" y="5814"/>
                  </a:cubicBezTo>
                  <a:cubicBezTo>
                    <a:pt x="13759" y="5638"/>
                    <a:pt x="13759" y="5196"/>
                    <a:pt x="13461" y="5196"/>
                  </a:cubicBezTo>
                  <a:close/>
                  <a:moveTo>
                    <a:pt x="11852" y="5196"/>
                  </a:moveTo>
                  <a:cubicBezTo>
                    <a:pt x="11652" y="5196"/>
                    <a:pt x="11553" y="5461"/>
                    <a:pt x="11553" y="5903"/>
                  </a:cubicBezTo>
                  <a:cubicBezTo>
                    <a:pt x="11553" y="6256"/>
                    <a:pt x="11652" y="6521"/>
                    <a:pt x="11852" y="6521"/>
                  </a:cubicBezTo>
                  <a:cubicBezTo>
                    <a:pt x="12150" y="6521"/>
                    <a:pt x="12250" y="6079"/>
                    <a:pt x="12250" y="5814"/>
                  </a:cubicBezTo>
                  <a:cubicBezTo>
                    <a:pt x="12250" y="5638"/>
                    <a:pt x="12150" y="5196"/>
                    <a:pt x="11852" y="5196"/>
                  </a:cubicBezTo>
                  <a:close/>
                  <a:moveTo>
                    <a:pt x="5572" y="5196"/>
                  </a:moveTo>
                  <a:cubicBezTo>
                    <a:pt x="5379" y="5196"/>
                    <a:pt x="5282" y="5461"/>
                    <a:pt x="5282" y="5903"/>
                  </a:cubicBezTo>
                  <a:cubicBezTo>
                    <a:pt x="5282" y="6256"/>
                    <a:pt x="5379" y="6521"/>
                    <a:pt x="5572" y="6521"/>
                  </a:cubicBezTo>
                  <a:cubicBezTo>
                    <a:pt x="5863" y="6521"/>
                    <a:pt x="5863" y="6079"/>
                    <a:pt x="5863" y="5814"/>
                  </a:cubicBezTo>
                  <a:cubicBezTo>
                    <a:pt x="5863" y="5638"/>
                    <a:pt x="5863" y="5196"/>
                    <a:pt x="5572" y="5196"/>
                  </a:cubicBezTo>
                  <a:close/>
                  <a:moveTo>
                    <a:pt x="16482" y="4891"/>
                  </a:moveTo>
                  <a:cubicBezTo>
                    <a:pt x="16585" y="4891"/>
                    <a:pt x="16585" y="4891"/>
                    <a:pt x="16585" y="4891"/>
                  </a:cubicBezTo>
                  <a:cubicBezTo>
                    <a:pt x="16585" y="4891"/>
                    <a:pt x="16585" y="4891"/>
                    <a:pt x="16792" y="4891"/>
                  </a:cubicBezTo>
                  <a:cubicBezTo>
                    <a:pt x="16895" y="4891"/>
                    <a:pt x="16895" y="4975"/>
                    <a:pt x="16895" y="4975"/>
                  </a:cubicBezTo>
                  <a:cubicBezTo>
                    <a:pt x="16895" y="4975"/>
                    <a:pt x="16895" y="4975"/>
                    <a:pt x="16895" y="6742"/>
                  </a:cubicBezTo>
                  <a:cubicBezTo>
                    <a:pt x="16895" y="6742"/>
                    <a:pt x="16895" y="6826"/>
                    <a:pt x="16792" y="6826"/>
                  </a:cubicBezTo>
                  <a:cubicBezTo>
                    <a:pt x="16792" y="6826"/>
                    <a:pt x="16792" y="6826"/>
                    <a:pt x="16482" y="6826"/>
                  </a:cubicBezTo>
                  <a:cubicBezTo>
                    <a:pt x="16482" y="6826"/>
                    <a:pt x="16482" y="6742"/>
                    <a:pt x="16482" y="6742"/>
                  </a:cubicBezTo>
                  <a:cubicBezTo>
                    <a:pt x="16482" y="6742"/>
                    <a:pt x="16482" y="6742"/>
                    <a:pt x="16482" y="5311"/>
                  </a:cubicBezTo>
                  <a:cubicBezTo>
                    <a:pt x="16482" y="5311"/>
                    <a:pt x="16482" y="5311"/>
                    <a:pt x="16172" y="5396"/>
                  </a:cubicBezTo>
                  <a:cubicBezTo>
                    <a:pt x="16069" y="5396"/>
                    <a:pt x="16069" y="5396"/>
                    <a:pt x="16069" y="5396"/>
                  </a:cubicBezTo>
                  <a:cubicBezTo>
                    <a:pt x="16069" y="5396"/>
                    <a:pt x="16069" y="5396"/>
                    <a:pt x="16069" y="5227"/>
                  </a:cubicBezTo>
                  <a:cubicBezTo>
                    <a:pt x="15966" y="5143"/>
                    <a:pt x="16069" y="5143"/>
                    <a:pt x="16069" y="5143"/>
                  </a:cubicBezTo>
                  <a:cubicBezTo>
                    <a:pt x="16069" y="5143"/>
                    <a:pt x="16069" y="5143"/>
                    <a:pt x="16482" y="4891"/>
                  </a:cubicBezTo>
                  <a:close/>
                  <a:moveTo>
                    <a:pt x="15037" y="4891"/>
                  </a:moveTo>
                  <a:cubicBezTo>
                    <a:pt x="15545" y="4891"/>
                    <a:pt x="15850" y="5227"/>
                    <a:pt x="15850" y="5816"/>
                  </a:cubicBezTo>
                  <a:cubicBezTo>
                    <a:pt x="15850" y="6490"/>
                    <a:pt x="15545" y="6826"/>
                    <a:pt x="15037" y="6826"/>
                  </a:cubicBezTo>
                  <a:cubicBezTo>
                    <a:pt x="14529" y="6826"/>
                    <a:pt x="14224" y="6490"/>
                    <a:pt x="14224" y="5901"/>
                  </a:cubicBezTo>
                  <a:cubicBezTo>
                    <a:pt x="14224" y="5227"/>
                    <a:pt x="14529" y="4891"/>
                    <a:pt x="15037" y="4891"/>
                  </a:cubicBezTo>
                  <a:close/>
                  <a:moveTo>
                    <a:pt x="13457" y="4891"/>
                  </a:moveTo>
                  <a:cubicBezTo>
                    <a:pt x="13829" y="4891"/>
                    <a:pt x="14108" y="5227"/>
                    <a:pt x="14108" y="5816"/>
                  </a:cubicBezTo>
                  <a:cubicBezTo>
                    <a:pt x="14108" y="6490"/>
                    <a:pt x="13829" y="6826"/>
                    <a:pt x="13365" y="6826"/>
                  </a:cubicBezTo>
                  <a:cubicBezTo>
                    <a:pt x="12993" y="6826"/>
                    <a:pt x="12714" y="6490"/>
                    <a:pt x="12714" y="5901"/>
                  </a:cubicBezTo>
                  <a:cubicBezTo>
                    <a:pt x="12714" y="5227"/>
                    <a:pt x="12993" y="4891"/>
                    <a:pt x="13457" y="4891"/>
                  </a:cubicBezTo>
                  <a:close/>
                  <a:moveTo>
                    <a:pt x="11843" y="4891"/>
                  </a:moveTo>
                  <a:cubicBezTo>
                    <a:pt x="12315" y="4891"/>
                    <a:pt x="12598" y="5227"/>
                    <a:pt x="12598" y="5816"/>
                  </a:cubicBezTo>
                  <a:cubicBezTo>
                    <a:pt x="12598" y="6490"/>
                    <a:pt x="12315" y="6826"/>
                    <a:pt x="11843" y="6826"/>
                  </a:cubicBezTo>
                  <a:cubicBezTo>
                    <a:pt x="11371" y="6826"/>
                    <a:pt x="11183" y="6490"/>
                    <a:pt x="11088" y="5901"/>
                  </a:cubicBezTo>
                  <a:cubicBezTo>
                    <a:pt x="11088" y="5227"/>
                    <a:pt x="11466" y="4891"/>
                    <a:pt x="11843" y="4891"/>
                  </a:cubicBezTo>
                  <a:close/>
                  <a:moveTo>
                    <a:pt x="10211" y="4891"/>
                  </a:moveTo>
                  <a:cubicBezTo>
                    <a:pt x="10211" y="4891"/>
                    <a:pt x="10211" y="4891"/>
                    <a:pt x="10314" y="4891"/>
                  </a:cubicBezTo>
                  <a:cubicBezTo>
                    <a:pt x="10314" y="4891"/>
                    <a:pt x="10314" y="4891"/>
                    <a:pt x="10521" y="4891"/>
                  </a:cubicBezTo>
                  <a:cubicBezTo>
                    <a:pt x="10521" y="4891"/>
                    <a:pt x="10624" y="4975"/>
                    <a:pt x="10624" y="4975"/>
                  </a:cubicBezTo>
                  <a:cubicBezTo>
                    <a:pt x="10624" y="4975"/>
                    <a:pt x="10624" y="4975"/>
                    <a:pt x="10624" y="6742"/>
                  </a:cubicBezTo>
                  <a:cubicBezTo>
                    <a:pt x="10624" y="6742"/>
                    <a:pt x="10521" y="6826"/>
                    <a:pt x="10521" y="6826"/>
                  </a:cubicBezTo>
                  <a:cubicBezTo>
                    <a:pt x="10521" y="6826"/>
                    <a:pt x="10521" y="6826"/>
                    <a:pt x="10211" y="6826"/>
                  </a:cubicBezTo>
                  <a:cubicBezTo>
                    <a:pt x="10211" y="6826"/>
                    <a:pt x="10211" y="6742"/>
                    <a:pt x="10211" y="6742"/>
                  </a:cubicBezTo>
                  <a:cubicBezTo>
                    <a:pt x="10211" y="6742"/>
                    <a:pt x="10211" y="6742"/>
                    <a:pt x="10211" y="5311"/>
                  </a:cubicBezTo>
                  <a:cubicBezTo>
                    <a:pt x="10211" y="5311"/>
                    <a:pt x="10211" y="5311"/>
                    <a:pt x="9901" y="5396"/>
                  </a:cubicBezTo>
                  <a:cubicBezTo>
                    <a:pt x="9901" y="5396"/>
                    <a:pt x="9901" y="5396"/>
                    <a:pt x="9798" y="5396"/>
                  </a:cubicBezTo>
                  <a:lnTo>
                    <a:pt x="9695" y="5227"/>
                  </a:lnTo>
                  <a:cubicBezTo>
                    <a:pt x="9695" y="5143"/>
                    <a:pt x="9695" y="5143"/>
                    <a:pt x="9798" y="5143"/>
                  </a:cubicBezTo>
                  <a:cubicBezTo>
                    <a:pt x="9798" y="5143"/>
                    <a:pt x="9798" y="5143"/>
                    <a:pt x="10211" y="4891"/>
                  </a:cubicBezTo>
                  <a:close/>
                  <a:moveTo>
                    <a:pt x="8693" y="4891"/>
                  </a:moveTo>
                  <a:cubicBezTo>
                    <a:pt x="8693" y="4891"/>
                    <a:pt x="8693" y="4891"/>
                    <a:pt x="8998" y="4891"/>
                  </a:cubicBezTo>
                  <a:cubicBezTo>
                    <a:pt x="8998" y="4891"/>
                    <a:pt x="8998" y="4975"/>
                    <a:pt x="8998" y="4975"/>
                  </a:cubicBezTo>
                  <a:cubicBezTo>
                    <a:pt x="8998" y="4975"/>
                    <a:pt x="8998" y="4975"/>
                    <a:pt x="8998" y="6742"/>
                  </a:cubicBezTo>
                  <a:cubicBezTo>
                    <a:pt x="8998" y="6742"/>
                    <a:pt x="8998" y="6826"/>
                    <a:pt x="8998" y="6826"/>
                  </a:cubicBezTo>
                  <a:cubicBezTo>
                    <a:pt x="8998" y="6826"/>
                    <a:pt x="8998" y="6826"/>
                    <a:pt x="8693" y="6826"/>
                  </a:cubicBezTo>
                  <a:cubicBezTo>
                    <a:pt x="8693" y="6826"/>
                    <a:pt x="8592" y="6742"/>
                    <a:pt x="8592" y="6742"/>
                  </a:cubicBezTo>
                  <a:cubicBezTo>
                    <a:pt x="8592" y="6742"/>
                    <a:pt x="8592" y="6742"/>
                    <a:pt x="8592" y="5311"/>
                  </a:cubicBezTo>
                  <a:cubicBezTo>
                    <a:pt x="8592" y="5311"/>
                    <a:pt x="8592" y="5311"/>
                    <a:pt x="8388" y="5396"/>
                  </a:cubicBezTo>
                  <a:cubicBezTo>
                    <a:pt x="8287" y="5396"/>
                    <a:pt x="8287" y="5396"/>
                    <a:pt x="8287" y="5396"/>
                  </a:cubicBezTo>
                  <a:cubicBezTo>
                    <a:pt x="8287" y="5396"/>
                    <a:pt x="8287" y="5396"/>
                    <a:pt x="8185" y="5227"/>
                  </a:cubicBezTo>
                  <a:cubicBezTo>
                    <a:pt x="8185" y="5143"/>
                    <a:pt x="8185" y="5143"/>
                    <a:pt x="8185" y="5143"/>
                  </a:cubicBezTo>
                  <a:cubicBezTo>
                    <a:pt x="8185" y="5143"/>
                    <a:pt x="8185" y="5143"/>
                    <a:pt x="8693" y="4891"/>
                  </a:cubicBezTo>
                  <a:close/>
                  <a:moveTo>
                    <a:pt x="7111" y="4891"/>
                  </a:moveTo>
                  <a:cubicBezTo>
                    <a:pt x="7111" y="4891"/>
                    <a:pt x="7111" y="4891"/>
                    <a:pt x="7285" y="4891"/>
                  </a:cubicBezTo>
                  <a:cubicBezTo>
                    <a:pt x="7372" y="4891"/>
                    <a:pt x="7372" y="4975"/>
                    <a:pt x="7372" y="4975"/>
                  </a:cubicBezTo>
                  <a:cubicBezTo>
                    <a:pt x="7372" y="4975"/>
                    <a:pt x="7372" y="4975"/>
                    <a:pt x="7372" y="6742"/>
                  </a:cubicBezTo>
                  <a:cubicBezTo>
                    <a:pt x="7372" y="6742"/>
                    <a:pt x="7372" y="6826"/>
                    <a:pt x="7285" y="6826"/>
                  </a:cubicBezTo>
                  <a:cubicBezTo>
                    <a:pt x="7285" y="6826"/>
                    <a:pt x="7285" y="6826"/>
                    <a:pt x="7111" y="6826"/>
                  </a:cubicBezTo>
                  <a:cubicBezTo>
                    <a:pt x="7024" y="6826"/>
                    <a:pt x="7024" y="6742"/>
                    <a:pt x="7024" y="6742"/>
                  </a:cubicBezTo>
                  <a:cubicBezTo>
                    <a:pt x="7024" y="6742"/>
                    <a:pt x="7024" y="6742"/>
                    <a:pt x="7024" y="5311"/>
                  </a:cubicBezTo>
                  <a:cubicBezTo>
                    <a:pt x="7024" y="5311"/>
                    <a:pt x="7024" y="5311"/>
                    <a:pt x="6763" y="5396"/>
                  </a:cubicBezTo>
                  <a:cubicBezTo>
                    <a:pt x="6675" y="5396"/>
                    <a:pt x="6675" y="5396"/>
                    <a:pt x="6675" y="5396"/>
                  </a:cubicBezTo>
                  <a:cubicBezTo>
                    <a:pt x="6675" y="5396"/>
                    <a:pt x="6675" y="5396"/>
                    <a:pt x="6675" y="5227"/>
                  </a:cubicBezTo>
                  <a:cubicBezTo>
                    <a:pt x="6675" y="5143"/>
                    <a:pt x="6675" y="5143"/>
                    <a:pt x="6675" y="5143"/>
                  </a:cubicBezTo>
                  <a:cubicBezTo>
                    <a:pt x="6675" y="5143"/>
                    <a:pt x="6675" y="5143"/>
                    <a:pt x="7111" y="4891"/>
                  </a:cubicBezTo>
                  <a:close/>
                  <a:moveTo>
                    <a:pt x="14771" y="2343"/>
                  </a:moveTo>
                  <a:cubicBezTo>
                    <a:pt x="14688" y="2427"/>
                    <a:pt x="14688" y="2510"/>
                    <a:pt x="14688" y="2593"/>
                  </a:cubicBezTo>
                  <a:cubicBezTo>
                    <a:pt x="14688" y="3010"/>
                    <a:pt x="14854" y="3260"/>
                    <a:pt x="15020" y="3260"/>
                  </a:cubicBezTo>
                  <a:cubicBezTo>
                    <a:pt x="15269" y="3260"/>
                    <a:pt x="15269" y="2844"/>
                    <a:pt x="15269" y="2593"/>
                  </a:cubicBezTo>
                  <a:cubicBezTo>
                    <a:pt x="15269" y="2593"/>
                    <a:pt x="15269" y="2593"/>
                    <a:pt x="15269" y="2510"/>
                  </a:cubicBezTo>
                  <a:cubicBezTo>
                    <a:pt x="15103" y="2427"/>
                    <a:pt x="14937" y="2343"/>
                    <a:pt x="14771" y="2343"/>
                  </a:cubicBezTo>
                  <a:close/>
                  <a:moveTo>
                    <a:pt x="8998" y="2242"/>
                  </a:moveTo>
                  <a:cubicBezTo>
                    <a:pt x="8832" y="2242"/>
                    <a:pt x="8666" y="2326"/>
                    <a:pt x="8500" y="2411"/>
                  </a:cubicBezTo>
                  <a:cubicBezTo>
                    <a:pt x="8500" y="2496"/>
                    <a:pt x="8417" y="2496"/>
                    <a:pt x="8417" y="2496"/>
                  </a:cubicBezTo>
                  <a:cubicBezTo>
                    <a:pt x="8417" y="2496"/>
                    <a:pt x="8417" y="2581"/>
                    <a:pt x="8417" y="2581"/>
                  </a:cubicBezTo>
                  <a:cubicBezTo>
                    <a:pt x="8417" y="3006"/>
                    <a:pt x="8500" y="3260"/>
                    <a:pt x="8749" y="3260"/>
                  </a:cubicBezTo>
                  <a:cubicBezTo>
                    <a:pt x="8998" y="3260"/>
                    <a:pt x="8998" y="2836"/>
                    <a:pt x="8998" y="2581"/>
                  </a:cubicBezTo>
                  <a:cubicBezTo>
                    <a:pt x="8998" y="2496"/>
                    <a:pt x="8998" y="2326"/>
                    <a:pt x="8998" y="2242"/>
                  </a:cubicBezTo>
                  <a:close/>
                  <a:moveTo>
                    <a:pt x="11852" y="2038"/>
                  </a:moveTo>
                  <a:cubicBezTo>
                    <a:pt x="11652" y="2038"/>
                    <a:pt x="11553" y="2282"/>
                    <a:pt x="11553" y="2608"/>
                  </a:cubicBezTo>
                  <a:cubicBezTo>
                    <a:pt x="11553" y="3016"/>
                    <a:pt x="11652" y="3260"/>
                    <a:pt x="11852" y="3260"/>
                  </a:cubicBezTo>
                  <a:cubicBezTo>
                    <a:pt x="12150" y="3260"/>
                    <a:pt x="12250" y="2853"/>
                    <a:pt x="12250" y="2608"/>
                  </a:cubicBezTo>
                  <a:cubicBezTo>
                    <a:pt x="12250" y="2364"/>
                    <a:pt x="12150" y="2038"/>
                    <a:pt x="11852" y="2038"/>
                  </a:cubicBezTo>
                  <a:close/>
                  <a:moveTo>
                    <a:pt x="10585" y="1834"/>
                  </a:moveTo>
                  <a:cubicBezTo>
                    <a:pt x="10585" y="1834"/>
                    <a:pt x="10585" y="1834"/>
                    <a:pt x="10585" y="3535"/>
                  </a:cubicBezTo>
                  <a:cubicBezTo>
                    <a:pt x="10585" y="3535"/>
                    <a:pt x="10489" y="3535"/>
                    <a:pt x="10489" y="3535"/>
                  </a:cubicBezTo>
                  <a:cubicBezTo>
                    <a:pt x="10489" y="3535"/>
                    <a:pt x="10489" y="3535"/>
                    <a:pt x="10201" y="3535"/>
                  </a:cubicBezTo>
                  <a:cubicBezTo>
                    <a:pt x="10201" y="3535"/>
                    <a:pt x="10201" y="3535"/>
                    <a:pt x="10201" y="2089"/>
                  </a:cubicBezTo>
                  <a:cubicBezTo>
                    <a:pt x="10201" y="2089"/>
                    <a:pt x="10201" y="2089"/>
                    <a:pt x="9912" y="2174"/>
                  </a:cubicBezTo>
                  <a:cubicBezTo>
                    <a:pt x="9912" y="2174"/>
                    <a:pt x="9912" y="2174"/>
                    <a:pt x="9816" y="2174"/>
                  </a:cubicBezTo>
                  <a:cubicBezTo>
                    <a:pt x="9816" y="2174"/>
                    <a:pt x="9816" y="2174"/>
                    <a:pt x="9720" y="2004"/>
                  </a:cubicBezTo>
                  <a:cubicBezTo>
                    <a:pt x="9624" y="2004"/>
                    <a:pt x="9528" y="2089"/>
                    <a:pt x="9336" y="2089"/>
                  </a:cubicBezTo>
                  <a:cubicBezTo>
                    <a:pt x="9432" y="2259"/>
                    <a:pt x="9432" y="2429"/>
                    <a:pt x="9432" y="2599"/>
                  </a:cubicBezTo>
                  <a:cubicBezTo>
                    <a:pt x="9432" y="3280"/>
                    <a:pt x="9143" y="3620"/>
                    <a:pt x="8663" y="3620"/>
                  </a:cubicBezTo>
                  <a:cubicBezTo>
                    <a:pt x="8278" y="3620"/>
                    <a:pt x="7990" y="3280"/>
                    <a:pt x="7990" y="2684"/>
                  </a:cubicBezTo>
                  <a:cubicBezTo>
                    <a:pt x="7798" y="2769"/>
                    <a:pt x="7605" y="2854"/>
                    <a:pt x="7413" y="3025"/>
                  </a:cubicBezTo>
                  <a:cubicBezTo>
                    <a:pt x="7413" y="3025"/>
                    <a:pt x="7413" y="3025"/>
                    <a:pt x="7413" y="3535"/>
                  </a:cubicBezTo>
                  <a:cubicBezTo>
                    <a:pt x="7413" y="3535"/>
                    <a:pt x="7413" y="3535"/>
                    <a:pt x="7317" y="3535"/>
                  </a:cubicBezTo>
                  <a:cubicBezTo>
                    <a:pt x="7317" y="3535"/>
                    <a:pt x="7317" y="3535"/>
                    <a:pt x="7125" y="3535"/>
                  </a:cubicBezTo>
                  <a:cubicBezTo>
                    <a:pt x="7029" y="3535"/>
                    <a:pt x="7029" y="3535"/>
                    <a:pt x="7029" y="3535"/>
                  </a:cubicBezTo>
                  <a:cubicBezTo>
                    <a:pt x="7029" y="3535"/>
                    <a:pt x="7029" y="3535"/>
                    <a:pt x="7029" y="3195"/>
                  </a:cubicBezTo>
                  <a:cubicBezTo>
                    <a:pt x="6259" y="3705"/>
                    <a:pt x="5683" y="4215"/>
                    <a:pt x="5298" y="4980"/>
                  </a:cubicBezTo>
                  <a:cubicBezTo>
                    <a:pt x="5394" y="4895"/>
                    <a:pt x="5490" y="4895"/>
                    <a:pt x="5586" y="4895"/>
                  </a:cubicBezTo>
                  <a:cubicBezTo>
                    <a:pt x="6067" y="4895"/>
                    <a:pt x="6356" y="5236"/>
                    <a:pt x="6356" y="5831"/>
                  </a:cubicBezTo>
                  <a:cubicBezTo>
                    <a:pt x="6356" y="6511"/>
                    <a:pt x="6067" y="6851"/>
                    <a:pt x="5586" y="6851"/>
                  </a:cubicBezTo>
                  <a:cubicBezTo>
                    <a:pt x="5202" y="6851"/>
                    <a:pt x="5010" y="6596"/>
                    <a:pt x="4914" y="6256"/>
                  </a:cubicBezTo>
                  <a:cubicBezTo>
                    <a:pt x="4817" y="6851"/>
                    <a:pt x="5106" y="7702"/>
                    <a:pt x="5490" y="8212"/>
                  </a:cubicBezTo>
                  <a:cubicBezTo>
                    <a:pt x="5490" y="8212"/>
                    <a:pt x="5586" y="8212"/>
                    <a:pt x="5586" y="8212"/>
                  </a:cubicBezTo>
                  <a:cubicBezTo>
                    <a:pt x="5586" y="8212"/>
                    <a:pt x="5586" y="8212"/>
                    <a:pt x="5779" y="8212"/>
                  </a:cubicBezTo>
                  <a:cubicBezTo>
                    <a:pt x="5779" y="8212"/>
                    <a:pt x="5875" y="8212"/>
                    <a:pt x="5875" y="8212"/>
                  </a:cubicBezTo>
                  <a:cubicBezTo>
                    <a:pt x="5875" y="8212"/>
                    <a:pt x="5875" y="8212"/>
                    <a:pt x="5875" y="8552"/>
                  </a:cubicBezTo>
                  <a:cubicBezTo>
                    <a:pt x="6067" y="8637"/>
                    <a:pt x="6259" y="8722"/>
                    <a:pt x="6452" y="8722"/>
                  </a:cubicBezTo>
                  <a:cubicBezTo>
                    <a:pt x="6548" y="8382"/>
                    <a:pt x="6836" y="8127"/>
                    <a:pt x="7125" y="8127"/>
                  </a:cubicBezTo>
                  <a:cubicBezTo>
                    <a:pt x="7509" y="8127"/>
                    <a:pt x="7798" y="8382"/>
                    <a:pt x="7894" y="8722"/>
                  </a:cubicBezTo>
                  <a:cubicBezTo>
                    <a:pt x="8086" y="8807"/>
                    <a:pt x="8278" y="8892"/>
                    <a:pt x="8374" y="9317"/>
                  </a:cubicBezTo>
                  <a:cubicBezTo>
                    <a:pt x="8470" y="9488"/>
                    <a:pt x="8470" y="9658"/>
                    <a:pt x="8567" y="9743"/>
                  </a:cubicBezTo>
                  <a:cubicBezTo>
                    <a:pt x="8567" y="9743"/>
                    <a:pt x="8567" y="9743"/>
                    <a:pt x="8567" y="8552"/>
                  </a:cubicBezTo>
                  <a:cubicBezTo>
                    <a:pt x="8567" y="8552"/>
                    <a:pt x="8567" y="8552"/>
                    <a:pt x="8374" y="8637"/>
                  </a:cubicBezTo>
                  <a:cubicBezTo>
                    <a:pt x="8278" y="8722"/>
                    <a:pt x="8278" y="8722"/>
                    <a:pt x="8278" y="8722"/>
                  </a:cubicBezTo>
                  <a:cubicBezTo>
                    <a:pt x="8278" y="8637"/>
                    <a:pt x="8278" y="8637"/>
                    <a:pt x="8278" y="8637"/>
                  </a:cubicBezTo>
                  <a:cubicBezTo>
                    <a:pt x="8278" y="8637"/>
                    <a:pt x="8278" y="8637"/>
                    <a:pt x="8182" y="8467"/>
                  </a:cubicBezTo>
                  <a:cubicBezTo>
                    <a:pt x="8182" y="8467"/>
                    <a:pt x="8182" y="8382"/>
                    <a:pt x="8182" y="8382"/>
                  </a:cubicBezTo>
                  <a:cubicBezTo>
                    <a:pt x="8182" y="8382"/>
                    <a:pt x="8182" y="8382"/>
                    <a:pt x="8663" y="8212"/>
                  </a:cubicBezTo>
                  <a:cubicBezTo>
                    <a:pt x="8663" y="8212"/>
                    <a:pt x="8663" y="8212"/>
                    <a:pt x="8951" y="8212"/>
                  </a:cubicBezTo>
                  <a:cubicBezTo>
                    <a:pt x="8951" y="8212"/>
                    <a:pt x="8951" y="8212"/>
                    <a:pt x="8951" y="9998"/>
                  </a:cubicBezTo>
                  <a:cubicBezTo>
                    <a:pt x="8951" y="9998"/>
                    <a:pt x="8951" y="10083"/>
                    <a:pt x="8951" y="10083"/>
                  </a:cubicBezTo>
                  <a:cubicBezTo>
                    <a:pt x="8951" y="10083"/>
                    <a:pt x="8951" y="10083"/>
                    <a:pt x="8855" y="10083"/>
                  </a:cubicBezTo>
                  <a:cubicBezTo>
                    <a:pt x="9047" y="10253"/>
                    <a:pt x="9432" y="10338"/>
                    <a:pt x="9912" y="10423"/>
                  </a:cubicBezTo>
                  <a:cubicBezTo>
                    <a:pt x="10585" y="10593"/>
                    <a:pt x="11643" y="9743"/>
                    <a:pt x="11835" y="10253"/>
                  </a:cubicBezTo>
                  <a:cubicBezTo>
                    <a:pt x="12027" y="11273"/>
                    <a:pt x="12700" y="11954"/>
                    <a:pt x="13277" y="12294"/>
                  </a:cubicBezTo>
                  <a:cubicBezTo>
                    <a:pt x="13277" y="12294"/>
                    <a:pt x="13277" y="12294"/>
                    <a:pt x="13277" y="11784"/>
                  </a:cubicBezTo>
                  <a:cubicBezTo>
                    <a:pt x="13277" y="11784"/>
                    <a:pt x="13277" y="11784"/>
                    <a:pt x="13085" y="11954"/>
                  </a:cubicBezTo>
                  <a:cubicBezTo>
                    <a:pt x="12989" y="11954"/>
                    <a:pt x="12989" y="11954"/>
                    <a:pt x="12989" y="11954"/>
                  </a:cubicBezTo>
                  <a:cubicBezTo>
                    <a:pt x="12989" y="11954"/>
                    <a:pt x="12989" y="11869"/>
                    <a:pt x="12893" y="11869"/>
                  </a:cubicBezTo>
                  <a:cubicBezTo>
                    <a:pt x="12893" y="11869"/>
                    <a:pt x="12893" y="11869"/>
                    <a:pt x="12893" y="11699"/>
                  </a:cubicBezTo>
                  <a:cubicBezTo>
                    <a:pt x="12893" y="11699"/>
                    <a:pt x="12893" y="11613"/>
                    <a:pt x="12893" y="11613"/>
                  </a:cubicBezTo>
                  <a:cubicBezTo>
                    <a:pt x="12893" y="11613"/>
                    <a:pt x="12893" y="11613"/>
                    <a:pt x="13373" y="11443"/>
                  </a:cubicBezTo>
                  <a:cubicBezTo>
                    <a:pt x="13373" y="11443"/>
                    <a:pt x="13373" y="11443"/>
                    <a:pt x="13662" y="11443"/>
                  </a:cubicBezTo>
                  <a:cubicBezTo>
                    <a:pt x="13662" y="11443"/>
                    <a:pt x="13662" y="11443"/>
                    <a:pt x="13662" y="12464"/>
                  </a:cubicBezTo>
                  <a:cubicBezTo>
                    <a:pt x="14238" y="12634"/>
                    <a:pt x="14719" y="12464"/>
                    <a:pt x="14623" y="11954"/>
                  </a:cubicBezTo>
                  <a:cubicBezTo>
                    <a:pt x="14623" y="11954"/>
                    <a:pt x="14527" y="11954"/>
                    <a:pt x="14527" y="11954"/>
                  </a:cubicBezTo>
                  <a:cubicBezTo>
                    <a:pt x="14527" y="11954"/>
                    <a:pt x="14527" y="11869"/>
                    <a:pt x="14527" y="11869"/>
                  </a:cubicBezTo>
                  <a:cubicBezTo>
                    <a:pt x="14527" y="11869"/>
                    <a:pt x="14527" y="11869"/>
                    <a:pt x="14431" y="11699"/>
                  </a:cubicBezTo>
                  <a:cubicBezTo>
                    <a:pt x="14431" y="11699"/>
                    <a:pt x="14431" y="11613"/>
                    <a:pt x="14527" y="11613"/>
                  </a:cubicBezTo>
                  <a:cubicBezTo>
                    <a:pt x="14527" y="11613"/>
                    <a:pt x="14527" y="11613"/>
                    <a:pt x="14623" y="11613"/>
                  </a:cubicBezTo>
                  <a:cubicBezTo>
                    <a:pt x="14527" y="10763"/>
                    <a:pt x="14623" y="10678"/>
                    <a:pt x="14623" y="10678"/>
                  </a:cubicBezTo>
                  <a:cubicBezTo>
                    <a:pt x="14623" y="10678"/>
                    <a:pt x="16546" y="10848"/>
                    <a:pt x="17122" y="10338"/>
                  </a:cubicBezTo>
                  <a:cubicBezTo>
                    <a:pt x="17411" y="10083"/>
                    <a:pt x="17603" y="9743"/>
                    <a:pt x="17699" y="9402"/>
                  </a:cubicBezTo>
                  <a:cubicBezTo>
                    <a:pt x="17795" y="9317"/>
                    <a:pt x="17892" y="9232"/>
                    <a:pt x="17988" y="9232"/>
                  </a:cubicBezTo>
                  <a:cubicBezTo>
                    <a:pt x="17988" y="9232"/>
                    <a:pt x="17988" y="9232"/>
                    <a:pt x="17988" y="8552"/>
                  </a:cubicBezTo>
                  <a:cubicBezTo>
                    <a:pt x="17988" y="8552"/>
                    <a:pt x="17988" y="8552"/>
                    <a:pt x="17699" y="8637"/>
                  </a:cubicBezTo>
                  <a:cubicBezTo>
                    <a:pt x="17699" y="8722"/>
                    <a:pt x="17699" y="8722"/>
                    <a:pt x="17699" y="8722"/>
                  </a:cubicBezTo>
                  <a:cubicBezTo>
                    <a:pt x="17699" y="8637"/>
                    <a:pt x="17603" y="8637"/>
                    <a:pt x="17603" y="8637"/>
                  </a:cubicBezTo>
                  <a:cubicBezTo>
                    <a:pt x="17603" y="8637"/>
                    <a:pt x="17603" y="8637"/>
                    <a:pt x="17603" y="8467"/>
                  </a:cubicBezTo>
                  <a:cubicBezTo>
                    <a:pt x="17603" y="8467"/>
                    <a:pt x="17603" y="8382"/>
                    <a:pt x="17603" y="8382"/>
                  </a:cubicBezTo>
                  <a:cubicBezTo>
                    <a:pt x="17603" y="8382"/>
                    <a:pt x="17603" y="8382"/>
                    <a:pt x="18084" y="8212"/>
                  </a:cubicBezTo>
                  <a:cubicBezTo>
                    <a:pt x="18084" y="8212"/>
                    <a:pt x="18084" y="8212"/>
                    <a:pt x="18276" y="8212"/>
                  </a:cubicBezTo>
                  <a:cubicBezTo>
                    <a:pt x="18372" y="8212"/>
                    <a:pt x="18372" y="8212"/>
                    <a:pt x="18372" y="8212"/>
                  </a:cubicBezTo>
                  <a:cubicBezTo>
                    <a:pt x="18372" y="8212"/>
                    <a:pt x="18372" y="8212"/>
                    <a:pt x="18372" y="9232"/>
                  </a:cubicBezTo>
                  <a:cubicBezTo>
                    <a:pt x="18372" y="9232"/>
                    <a:pt x="18468" y="9232"/>
                    <a:pt x="18468" y="9232"/>
                  </a:cubicBezTo>
                  <a:cubicBezTo>
                    <a:pt x="19334" y="8807"/>
                    <a:pt x="19237" y="7276"/>
                    <a:pt x="18853" y="6086"/>
                  </a:cubicBezTo>
                  <a:cubicBezTo>
                    <a:pt x="18757" y="6596"/>
                    <a:pt x="18565" y="6851"/>
                    <a:pt x="18084" y="6851"/>
                  </a:cubicBezTo>
                  <a:cubicBezTo>
                    <a:pt x="17699" y="6851"/>
                    <a:pt x="17411" y="6511"/>
                    <a:pt x="17411" y="5916"/>
                  </a:cubicBezTo>
                  <a:cubicBezTo>
                    <a:pt x="17411" y="5236"/>
                    <a:pt x="17699" y="4895"/>
                    <a:pt x="18180" y="4895"/>
                  </a:cubicBezTo>
                  <a:cubicBezTo>
                    <a:pt x="18180" y="4895"/>
                    <a:pt x="18276" y="4895"/>
                    <a:pt x="18276" y="4895"/>
                  </a:cubicBezTo>
                  <a:cubicBezTo>
                    <a:pt x="17892" y="4300"/>
                    <a:pt x="17411" y="3790"/>
                    <a:pt x="16834" y="3365"/>
                  </a:cubicBezTo>
                  <a:cubicBezTo>
                    <a:pt x="16834" y="3365"/>
                    <a:pt x="16834" y="3365"/>
                    <a:pt x="16834" y="3535"/>
                  </a:cubicBezTo>
                  <a:cubicBezTo>
                    <a:pt x="16834" y="3535"/>
                    <a:pt x="16834" y="3535"/>
                    <a:pt x="16738" y="3535"/>
                  </a:cubicBezTo>
                  <a:cubicBezTo>
                    <a:pt x="16738" y="3535"/>
                    <a:pt x="16738" y="3535"/>
                    <a:pt x="16450" y="3535"/>
                  </a:cubicBezTo>
                  <a:cubicBezTo>
                    <a:pt x="16450" y="3535"/>
                    <a:pt x="16450" y="3535"/>
                    <a:pt x="16450" y="3110"/>
                  </a:cubicBezTo>
                  <a:cubicBezTo>
                    <a:pt x="16161" y="3025"/>
                    <a:pt x="15969" y="2854"/>
                    <a:pt x="15777" y="2769"/>
                  </a:cubicBezTo>
                  <a:cubicBezTo>
                    <a:pt x="15681" y="3280"/>
                    <a:pt x="15392" y="3620"/>
                    <a:pt x="15008" y="3620"/>
                  </a:cubicBezTo>
                  <a:cubicBezTo>
                    <a:pt x="14527" y="3620"/>
                    <a:pt x="14238" y="3195"/>
                    <a:pt x="14238" y="2599"/>
                  </a:cubicBezTo>
                  <a:cubicBezTo>
                    <a:pt x="14238" y="2429"/>
                    <a:pt x="14238" y="2344"/>
                    <a:pt x="14335" y="2174"/>
                  </a:cubicBezTo>
                  <a:cubicBezTo>
                    <a:pt x="14142" y="2089"/>
                    <a:pt x="13854" y="2089"/>
                    <a:pt x="13662" y="2004"/>
                  </a:cubicBezTo>
                  <a:cubicBezTo>
                    <a:pt x="13662" y="2004"/>
                    <a:pt x="13662" y="2004"/>
                    <a:pt x="13662" y="3535"/>
                  </a:cubicBezTo>
                  <a:cubicBezTo>
                    <a:pt x="13662" y="3535"/>
                    <a:pt x="13662" y="3535"/>
                    <a:pt x="13373" y="3535"/>
                  </a:cubicBezTo>
                  <a:cubicBezTo>
                    <a:pt x="13277" y="3535"/>
                    <a:pt x="13277" y="3535"/>
                    <a:pt x="13277" y="3535"/>
                  </a:cubicBezTo>
                  <a:cubicBezTo>
                    <a:pt x="13277" y="3535"/>
                    <a:pt x="13277" y="3535"/>
                    <a:pt x="13277" y="2089"/>
                  </a:cubicBezTo>
                  <a:cubicBezTo>
                    <a:pt x="13277" y="2089"/>
                    <a:pt x="13277" y="2089"/>
                    <a:pt x="13085" y="2174"/>
                  </a:cubicBezTo>
                  <a:cubicBezTo>
                    <a:pt x="12989" y="2174"/>
                    <a:pt x="12989" y="2174"/>
                    <a:pt x="12989" y="2174"/>
                  </a:cubicBezTo>
                  <a:cubicBezTo>
                    <a:pt x="12989" y="2174"/>
                    <a:pt x="12989" y="2174"/>
                    <a:pt x="12893" y="2174"/>
                  </a:cubicBezTo>
                  <a:cubicBezTo>
                    <a:pt x="12893" y="2174"/>
                    <a:pt x="12893" y="2174"/>
                    <a:pt x="12893" y="2004"/>
                  </a:cubicBezTo>
                  <a:cubicBezTo>
                    <a:pt x="12893" y="1919"/>
                    <a:pt x="12893" y="1919"/>
                    <a:pt x="12893" y="1919"/>
                  </a:cubicBezTo>
                  <a:cubicBezTo>
                    <a:pt x="12893" y="1919"/>
                    <a:pt x="12893" y="1919"/>
                    <a:pt x="12989" y="1919"/>
                  </a:cubicBezTo>
                  <a:cubicBezTo>
                    <a:pt x="12700" y="1834"/>
                    <a:pt x="12508" y="1834"/>
                    <a:pt x="12316" y="1834"/>
                  </a:cubicBezTo>
                  <a:cubicBezTo>
                    <a:pt x="12508" y="2004"/>
                    <a:pt x="12604" y="2259"/>
                    <a:pt x="12604" y="2599"/>
                  </a:cubicBezTo>
                  <a:cubicBezTo>
                    <a:pt x="12604" y="3280"/>
                    <a:pt x="12316" y="3620"/>
                    <a:pt x="11835" y="3620"/>
                  </a:cubicBezTo>
                  <a:cubicBezTo>
                    <a:pt x="11355" y="3620"/>
                    <a:pt x="11162" y="3195"/>
                    <a:pt x="11066" y="2599"/>
                  </a:cubicBezTo>
                  <a:cubicBezTo>
                    <a:pt x="11066" y="2259"/>
                    <a:pt x="11258" y="1919"/>
                    <a:pt x="11451" y="1834"/>
                  </a:cubicBezTo>
                  <a:cubicBezTo>
                    <a:pt x="11162" y="1834"/>
                    <a:pt x="10874" y="1834"/>
                    <a:pt x="10585" y="1834"/>
                  </a:cubicBezTo>
                  <a:close/>
                  <a:moveTo>
                    <a:pt x="12036" y="0"/>
                  </a:moveTo>
                  <a:cubicBezTo>
                    <a:pt x="15012" y="0"/>
                    <a:pt x="17604" y="1097"/>
                    <a:pt x="19524" y="3122"/>
                  </a:cubicBezTo>
                  <a:cubicBezTo>
                    <a:pt x="20868" y="4641"/>
                    <a:pt x="21540" y="6413"/>
                    <a:pt x="21348" y="8353"/>
                  </a:cubicBezTo>
                  <a:cubicBezTo>
                    <a:pt x="21156" y="9956"/>
                    <a:pt x="20388" y="11644"/>
                    <a:pt x="19716" y="13247"/>
                  </a:cubicBezTo>
                  <a:cubicBezTo>
                    <a:pt x="18564" y="15863"/>
                    <a:pt x="17508" y="18394"/>
                    <a:pt x="18852" y="20841"/>
                  </a:cubicBezTo>
                  <a:cubicBezTo>
                    <a:pt x="18852" y="21009"/>
                    <a:pt x="18852" y="21178"/>
                    <a:pt x="18756" y="21347"/>
                  </a:cubicBezTo>
                  <a:cubicBezTo>
                    <a:pt x="18660" y="21516"/>
                    <a:pt x="18468" y="21600"/>
                    <a:pt x="18276" y="21600"/>
                  </a:cubicBezTo>
                  <a:cubicBezTo>
                    <a:pt x="18276" y="21600"/>
                    <a:pt x="18276" y="21600"/>
                    <a:pt x="7716" y="21600"/>
                  </a:cubicBezTo>
                  <a:cubicBezTo>
                    <a:pt x="7428" y="21600"/>
                    <a:pt x="7236" y="21431"/>
                    <a:pt x="7140" y="21263"/>
                  </a:cubicBezTo>
                  <a:cubicBezTo>
                    <a:pt x="7044" y="21094"/>
                    <a:pt x="7044" y="21009"/>
                    <a:pt x="7044" y="20250"/>
                  </a:cubicBezTo>
                  <a:cubicBezTo>
                    <a:pt x="7044" y="20166"/>
                    <a:pt x="7044" y="20081"/>
                    <a:pt x="7044" y="20081"/>
                  </a:cubicBezTo>
                  <a:cubicBezTo>
                    <a:pt x="6948" y="18900"/>
                    <a:pt x="6372" y="18900"/>
                    <a:pt x="5220" y="18900"/>
                  </a:cubicBezTo>
                  <a:cubicBezTo>
                    <a:pt x="4260" y="18900"/>
                    <a:pt x="3108" y="18900"/>
                    <a:pt x="2340" y="17888"/>
                  </a:cubicBezTo>
                  <a:cubicBezTo>
                    <a:pt x="1764" y="17128"/>
                    <a:pt x="1764" y="16116"/>
                    <a:pt x="1860" y="15188"/>
                  </a:cubicBezTo>
                  <a:cubicBezTo>
                    <a:pt x="1860" y="14428"/>
                    <a:pt x="1860" y="13669"/>
                    <a:pt x="1572" y="13416"/>
                  </a:cubicBezTo>
                  <a:cubicBezTo>
                    <a:pt x="1572" y="13331"/>
                    <a:pt x="1284" y="13247"/>
                    <a:pt x="1188" y="13162"/>
                  </a:cubicBezTo>
                  <a:cubicBezTo>
                    <a:pt x="804" y="12994"/>
                    <a:pt x="228" y="12825"/>
                    <a:pt x="36" y="12319"/>
                  </a:cubicBezTo>
                  <a:cubicBezTo>
                    <a:pt x="-60" y="12066"/>
                    <a:pt x="36" y="11728"/>
                    <a:pt x="324" y="11391"/>
                  </a:cubicBezTo>
                  <a:cubicBezTo>
                    <a:pt x="1284" y="10041"/>
                    <a:pt x="1476" y="9281"/>
                    <a:pt x="1764" y="8100"/>
                  </a:cubicBezTo>
                  <a:cubicBezTo>
                    <a:pt x="1860" y="7594"/>
                    <a:pt x="1956" y="7003"/>
                    <a:pt x="2148" y="6244"/>
                  </a:cubicBezTo>
                  <a:cubicBezTo>
                    <a:pt x="2820" y="4387"/>
                    <a:pt x="4068" y="2784"/>
                    <a:pt x="5988" y="1688"/>
                  </a:cubicBezTo>
                  <a:cubicBezTo>
                    <a:pt x="7716" y="591"/>
                    <a:pt x="9924" y="0"/>
                    <a:pt x="12036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425" name="Shape 425"/>
          <p:cNvSpPr/>
          <p:nvPr/>
        </p:nvSpPr>
        <p:spPr>
          <a:xfrm>
            <a:off x="5310648" y="1312098"/>
            <a:ext cx="1755139" cy="2263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3000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❌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" grpId="1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Shape 427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28" name="Shape 428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29" name="Shape 429"/>
          <p:cNvSpPr/>
          <p:nvPr/>
        </p:nvSpPr>
        <p:spPr>
          <a:xfrm>
            <a:off x="5309215" y="3441077"/>
            <a:ext cx="1541685" cy="1541685"/>
          </a:xfrm>
          <a:prstGeom prst="ellipse">
            <a:avLst/>
          </a:prstGeom>
          <a:ln>
            <a:solidFill>
              <a:srgbClr val="FFFFFF"/>
            </a:solidFill>
            <a:prstDash val="dash"/>
            <a:miter lim="8000"/>
          </a:ln>
        </p:spPr>
        <p:txBody>
          <a:bodyPr lIns="45718" tIns="45718" rIns="45718" bIns="45718"/>
          <a:lstStyle/>
          <a:p>
            <a:pPr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30" name="Shape 430"/>
          <p:cNvSpPr/>
          <p:nvPr/>
        </p:nvSpPr>
        <p:spPr>
          <a:xfrm>
            <a:off x="4387939" y="3349440"/>
            <a:ext cx="3948851" cy="624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28600" indent="-228600" algn="ctr">
              <a:defRPr sz="30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舉辦營隊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t>（實體）</a:t>
            </a:r>
          </a:p>
        </p:txBody>
      </p:sp>
      <p:pic>
        <p:nvPicPr>
          <p:cNvPr id="431" name="image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90208" y="1731005"/>
            <a:ext cx="1882876" cy="1866359"/>
          </a:xfrm>
          <a:prstGeom prst="rect">
            <a:avLst/>
          </a:prstGeom>
          <a:ln w="12700">
            <a:miter lim="400000"/>
          </a:ln>
        </p:spPr>
      </p:pic>
      <p:sp>
        <p:nvSpPr>
          <p:cNvPr id="432" name="Shape 432"/>
          <p:cNvSpPr/>
          <p:nvPr/>
        </p:nvSpPr>
        <p:spPr>
          <a:xfrm>
            <a:off x="1470544" y="190539"/>
            <a:ext cx="5184142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我方研究可行政策</a:t>
            </a:r>
          </a:p>
        </p:txBody>
      </p:sp>
      <p:grpSp>
        <p:nvGrpSpPr>
          <p:cNvPr id="438" name="Group 438"/>
          <p:cNvGrpSpPr/>
          <p:nvPr/>
        </p:nvGrpSpPr>
        <p:grpSpPr>
          <a:xfrm>
            <a:off x="3165421" y="5607380"/>
            <a:ext cx="5512217" cy="599440"/>
            <a:chOff x="0" y="0"/>
            <a:chExt cx="5512216" cy="599438"/>
          </a:xfrm>
        </p:grpSpPr>
        <p:sp>
          <p:nvSpPr>
            <p:cNvPr id="433" name="Shape 433"/>
            <p:cNvSpPr/>
            <p:nvPr/>
          </p:nvSpPr>
          <p:spPr>
            <a:xfrm>
              <a:off x="686480" y="0"/>
              <a:ext cx="4825736" cy="599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>
              <a:lvl1pPr algn="ctr">
                <a:defRPr sz="2800"/>
              </a:lvl1pPr>
            </a:lstStyle>
            <a:p>
              <a:r>
                <a:t>面對面交流 加深與學員的連結</a:t>
              </a:r>
            </a:p>
          </p:txBody>
        </p:sp>
        <p:grpSp>
          <p:nvGrpSpPr>
            <p:cNvPr id="437" name="Group 437"/>
            <p:cNvGrpSpPr/>
            <p:nvPr/>
          </p:nvGrpSpPr>
          <p:grpSpPr>
            <a:xfrm>
              <a:off x="-1" y="23269"/>
              <a:ext cx="566405" cy="552903"/>
              <a:chOff x="-1" y="0"/>
              <a:chExt cx="566403" cy="552902"/>
            </a:xfrm>
          </p:grpSpPr>
          <p:sp>
            <p:nvSpPr>
              <p:cNvPr id="434" name="Shape 434"/>
              <p:cNvSpPr/>
              <p:nvPr/>
            </p:nvSpPr>
            <p:spPr>
              <a:xfrm>
                <a:off x="-2" y="-1"/>
                <a:ext cx="566405" cy="552903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F2F2F2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 sz="1800"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435" name="Shape 435"/>
              <p:cNvSpPr/>
              <p:nvPr/>
            </p:nvSpPr>
            <p:spPr>
              <a:xfrm>
                <a:off x="81524" y="34922"/>
                <a:ext cx="449174" cy="4830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699" y="0"/>
                    </a:moveTo>
                    <a:cubicBezTo>
                      <a:pt x="16272" y="0"/>
                      <a:pt x="21600" y="4835"/>
                      <a:pt x="21600" y="10800"/>
                    </a:cubicBezTo>
                    <a:cubicBezTo>
                      <a:pt x="21600" y="16765"/>
                      <a:pt x="16272" y="21600"/>
                      <a:pt x="9699" y="21600"/>
                    </a:cubicBezTo>
                    <a:cubicBezTo>
                      <a:pt x="5847" y="21600"/>
                      <a:pt x="2232" y="19907"/>
                      <a:pt x="0" y="17058"/>
                    </a:cubicBezTo>
                    <a:lnTo>
                      <a:pt x="9701" y="1080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 sz="1800"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436" name="Shape 436"/>
              <p:cNvSpPr/>
              <p:nvPr/>
            </p:nvSpPr>
            <p:spPr>
              <a:xfrm>
                <a:off x="113303" y="110589"/>
                <a:ext cx="339903" cy="331803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 sz="1800"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</p:grpSp>
      </p:grpSp>
      <p:grpSp>
        <p:nvGrpSpPr>
          <p:cNvPr id="444" name="Group 444"/>
          <p:cNvGrpSpPr/>
          <p:nvPr/>
        </p:nvGrpSpPr>
        <p:grpSpPr>
          <a:xfrm>
            <a:off x="3150050" y="4864866"/>
            <a:ext cx="5829264" cy="634362"/>
            <a:chOff x="0" y="0"/>
            <a:chExt cx="5829263" cy="634360"/>
          </a:xfrm>
        </p:grpSpPr>
        <p:sp>
          <p:nvSpPr>
            <p:cNvPr id="439" name="Shape 439"/>
            <p:cNvSpPr/>
            <p:nvPr/>
          </p:nvSpPr>
          <p:spPr>
            <a:xfrm>
              <a:off x="647927" y="34921"/>
              <a:ext cx="5181336" cy="599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>
              <a:lvl1pPr>
                <a:defRPr sz="2800"/>
              </a:lvl1pPr>
            </a:lstStyle>
            <a:p>
              <a:r>
                <a:t>從自身開始做起 目標鎖定高中生</a:t>
              </a:r>
            </a:p>
          </p:txBody>
        </p:sp>
        <p:grpSp>
          <p:nvGrpSpPr>
            <p:cNvPr id="443" name="Group 443"/>
            <p:cNvGrpSpPr/>
            <p:nvPr/>
          </p:nvGrpSpPr>
          <p:grpSpPr>
            <a:xfrm>
              <a:off x="-1" y="-1"/>
              <a:ext cx="566405" cy="552904"/>
              <a:chOff x="-1" y="0"/>
              <a:chExt cx="566403" cy="552903"/>
            </a:xfrm>
          </p:grpSpPr>
          <p:sp>
            <p:nvSpPr>
              <p:cNvPr id="440" name="Shape 440"/>
              <p:cNvSpPr/>
              <p:nvPr/>
            </p:nvSpPr>
            <p:spPr>
              <a:xfrm>
                <a:off x="-2" y="-1"/>
                <a:ext cx="566405" cy="552904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F2F2F2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 sz="1800"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441" name="Shape 441"/>
              <p:cNvSpPr/>
              <p:nvPr/>
            </p:nvSpPr>
            <p:spPr>
              <a:xfrm>
                <a:off x="81524" y="34922"/>
                <a:ext cx="449174" cy="4830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699" y="0"/>
                    </a:moveTo>
                    <a:cubicBezTo>
                      <a:pt x="16272" y="0"/>
                      <a:pt x="21600" y="4835"/>
                      <a:pt x="21600" y="10800"/>
                    </a:cubicBezTo>
                    <a:cubicBezTo>
                      <a:pt x="21600" y="16765"/>
                      <a:pt x="16272" y="21600"/>
                      <a:pt x="9699" y="21600"/>
                    </a:cubicBezTo>
                    <a:cubicBezTo>
                      <a:pt x="5847" y="21600"/>
                      <a:pt x="2232" y="19907"/>
                      <a:pt x="0" y="17058"/>
                    </a:cubicBezTo>
                    <a:lnTo>
                      <a:pt x="9701" y="1080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 sz="1800"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442" name="Shape 442"/>
              <p:cNvSpPr/>
              <p:nvPr/>
            </p:nvSpPr>
            <p:spPr>
              <a:xfrm>
                <a:off x="113303" y="110589"/>
                <a:ext cx="339903" cy="331803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 sz="1800"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</p:grpSp>
      </p:grpSp>
      <p:sp>
        <p:nvSpPr>
          <p:cNvPr id="445" name="Shape 445"/>
          <p:cNvSpPr/>
          <p:nvPr/>
        </p:nvSpPr>
        <p:spPr>
          <a:xfrm>
            <a:off x="5549408" y="3983940"/>
            <a:ext cx="1399836" cy="923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3600"/>
            </a:pPr>
            <a:r>
              <a:t>理由?</a:t>
            </a:r>
            <a:endParaRPr>
              <a:latin typeface="+mn-lt"/>
              <a:ea typeface="+mn-ea"/>
              <a:cs typeface="+mn-cs"/>
              <a:sym typeface="Arial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8" grpId="3" animBg="1" advAuto="0"/>
      <p:bldP spid="444" grpId="2" animBg="1" advAuto="0"/>
      <p:bldP spid="445" grpId="1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Shape 447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48" name="Shape 448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49" name="Shape 449"/>
          <p:cNvSpPr/>
          <p:nvPr/>
        </p:nvSpPr>
        <p:spPr>
          <a:xfrm rot="1800000">
            <a:off x="7465969" y="5565618"/>
            <a:ext cx="1373447" cy="949454"/>
          </a:xfrm>
          <a:prstGeom prst="rect">
            <a:avLst/>
          </a:prstGeom>
          <a:gradFill>
            <a:gsLst>
              <a:gs pos="0">
                <a:schemeClr val="accent2">
                  <a:alpha val="61960"/>
                </a:schemeClr>
              </a:gs>
              <a:gs pos="75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599999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50" name="Shape 450"/>
          <p:cNvSpPr/>
          <p:nvPr/>
        </p:nvSpPr>
        <p:spPr>
          <a:xfrm rot="1800000">
            <a:off x="7770028" y="4095257"/>
            <a:ext cx="1373446" cy="949454"/>
          </a:xfrm>
          <a:prstGeom prst="rect">
            <a:avLst/>
          </a:prstGeom>
          <a:gradFill>
            <a:gsLst>
              <a:gs pos="0">
                <a:schemeClr val="accent2">
                  <a:alpha val="61960"/>
                </a:schemeClr>
              </a:gs>
              <a:gs pos="75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599999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51" name="Shape 451"/>
          <p:cNvSpPr/>
          <p:nvPr/>
        </p:nvSpPr>
        <p:spPr>
          <a:xfrm>
            <a:off x="7073465" y="5212746"/>
            <a:ext cx="963741" cy="96448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52" name="Shape 452"/>
          <p:cNvSpPr/>
          <p:nvPr/>
        </p:nvSpPr>
        <p:spPr>
          <a:xfrm>
            <a:off x="7408788" y="3760120"/>
            <a:ext cx="965223" cy="965223"/>
          </a:xfrm>
          <a:prstGeom prst="ellipse">
            <a:avLst/>
          </a:prstGeom>
          <a:solidFill>
            <a:srgbClr val="FFFFFF"/>
          </a:solidFill>
          <a:ln>
            <a:solidFill>
              <a:srgbClr val="F2F2F2"/>
            </a:solidFill>
          </a:ln>
        </p:spPr>
        <p:txBody>
          <a:bodyPr lIns="45718" tIns="45718" rIns="45718" bIns="45718"/>
          <a:lstStyle/>
          <a:p>
            <a:pPr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53" name="Shape 453"/>
          <p:cNvSpPr/>
          <p:nvPr/>
        </p:nvSpPr>
        <p:spPr>
          <a:xfrm>
            <a:off x="5309215" y="3441077"/>
            <a:ext cx="1541685" cy="1541685"/>
          </a:xfrm>
          <a:prstGeom prst="ellipse">
            <a:avLst/>
          </a:prstGeom>
          <a:ln>
            <a:solidFill>
              <a:srgbClr val="FFFFFF"/>
            </a:solidFill>
            <a:prstDash val="dash"/>
            <a:miter lim="8000"/>
          </a:ln>
        </p:spPr>
        <p:txBody>
          <a:bodyPr lIns="45718" tIns="45718" rIns="45718" bIns="45718"/>
          <a:lstStyle/>
          <a:p>
            <a:pPr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54" name="Shape 454"/>
          <p:cNvSpPr/>
          <p:nvPr/>
        </p:nvSpPr>
        <p:spPr>
          <a:xfrm>
            <a:off x="7358271" y="5438164"/>
            <a:ext cx="394126" cy="513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972" y="16031"/>
                </a:moveTo>
                <a:lnTo>
                  <a:pt x="16360" y="16031"/>
                </a:lnTo>
                <a:cubicBezTo>
                  <a:pt x="16817" y="16031"/>
                  <a:pt x="17190" y="16317"/>
                  <a:pt x="17190" y="16666"/>
                </a:cubicBezTo>
                <a:cubicBezTo>
                  <a:pt x="17190" y="17021"/>
                  <a:pt x="16817" y="17302"/>
                  <a:pt x="16360" y="17302"/>
                </a:cubicBezTo>
                <a:lnTo>
                  <a:pt x="8972" y="17302"/>
                </a:lnTo>
                <a:cubicBezTo>
                  <a:pt x="8515" y="17302"/>
                  <a:pt x="8141" y="17021"/>
                  <a:pt x="8141" y="16666"/>
                </a:cubicBezTo>
                <a:cubicBezTo>
                  <a:pt x="8141" y="16317"/>
                  <a:pt x="8515" y="16031"/>
                  <a:pt x="8972" y="16031"/>
                </a:cubicBezTo>
                <a:close/>
                <a:moveTo>
                  <a:pt x="6109" y="16003"/>
                </a:moveTo>
                <a:cubicBezTo>
                  <a:pt x="6589" y="16003"/>
                  <a:pt x="6978" y="16301"/>
                  <a:pt x="6978" y="16669"/>
                </a:cubicBezTo>
                <a:cubicBezTo>
                  <a:pt x="6978" y="17036"/>
                  <a:pt x="6589" y="17335"/>
                  <a:pt x="6109" y="17335"/>
                </a:cubicBezTo>
                <a:cubicBezTo>
                  <a:pt x="5629" y="17335"/>
                  <a:pt x="5239" y="17036"/>
                  <a:pt x="5239" y="16669"/>
                </a:cubicBezTo>
                <a:cubicBezTo>
                  <a:pt x="5239" y="16301"/>
                  <a:pt x="5629" y="16003"/>
                  <a:pt x="6109" y="16003"/>
                </a:cubicBezTo>
                <a:close/>
                <a:moveTo>
                  <a:pt x="8972" y="12566"/>
                </a:moveTo>
                <a:lnTo>
                  <a:pt x="16360" y="12566"/>
                </a:lnTo>
                <a:cubicBezTo>
                  <a:pt x="16817" y="12566"/>
                  <a:pt x="17190" y="12853"/>
                  <a:pt x="17190" y="13203"/>
                </a:cubicBezTo>
                <a:cubicBezTo>
                  <a:pt x="17190" y="13553"/>
                  <a:pt x="16817" y="13840"/>
                  <a:pt x="16360" y="13840"/>
                </a:cubicBezTo>
                <a:lnTo>
                  <a:pt x="8972" y="13840"/>
                </a:lnTo>
                <a:cubicBezTo>
                  <a:pt x="8515" y="13840"/>
                  <a:pt x="8141" y="13553"/>
                  <a:pt x="8141" y="13203"/>
                </a:cubicBezTo>
                <a:cubicBezTo>
                  <a:pt x="8141" y="12853"/>
                  <a:pt x="8515" y="12566"/>
                  <a:pt x="8972" y="12566"/>
                </a:cubicBezTo>
                <a:close/>
                <a:moveTo>
                  <a:pt x="6109" y="12538"/>
                </a:moveTo>
                <a:cubicBezTo>
                  <a:pt x="6589" y="12538"/>
                  <a:pt x="6978" y="12835"/>
                  <a:pt x="6978" y="13202"/>
                </a:cubicBezTo>
                <a:cubicBezTo>
                  <a:pt x="6978" y="13568"/>
                  <a:pt x="6589" y="13865"/>
                  <a:pt x="6109" y="13865"/>
                </a:cubicBezTo>
                <a:cubicBezTo>
                  <a:pt x="5629" y="13865"/>
                  <a:pt x="5239" y="13568"/>
                  <a:pt x="5239" y="13202"/>
                </a:cubicBezTo>
                <a:cubicBezTo>
                  <a:pt x="5239" y="12835"/>
                  <a:pt x="5629" y="12538"/>
                  <a:pt x="6109" y="12538"/>
                </a:cubicBezTo>
                <a:close/>
                <a:moveTo>
                  <a:pt x="8972" y="9102"/>
                </a:moveTo>
                <a:lnTo>
                  <a:pt x="16360" y="9102"/>
                </a:lnTo>
                <a:cubicBezTo>
                  <a:pt x="16817" y="9102"/>
                  <a:pt x="17190" y="9388"/>
                  <a:pt x="17190" y="9739"/>
                </a:cubicBezTo>
                <a:cubicBezTo>
                  <a:pt x="17190" y="10089"/>
                  <a:pt x="16817" y="10375"/>
                  <a:pt x="16360" y="10375"/>
                </a:cubicBezTo>
                <a:lnTo>
                  <a:pt x="8972" y="10375"/>
                </a:lnTo>
                <a:cubicBezTo>
                  <a:pt x="8515" y="10375"/>
                  <a:pt x="8141" y="10089"/>
                  <a:pt x="8141" y="9739"/>
                </a:cubicBezTo>
                <a:cubicBezTo>
                  <a:pt x="8141" y="9388"/>
                  <a:pt x="8515" y="9102"/>
                  <a:pt x="8972" y="9102"/>
                </a:cubicBezTo>
                <a:close/>
                <a:moveTo>
                  <a:pt x="6109" y="9077"/>
                </a:moveTo>
                <a:cubicBezTo>
                  <a:pt x="6589" y="9077"/>
                  <a:pt x="6978" y="9373"/>
                  <a:pt x="6978" y="9739"/>
                </a:cubicBezTo>
                <a:cubicBezTo>
                  <a:pt x="6978" y="10104"/>
                  <a:pt x="6589" y="10401"/>
                  <a:pt x="6109" y="10401"/>
                </a:cubicBezTo>
                <a:cubicBezTo>
                  <a:pt x="5629" y="10401"/>
                  <a:pt x="5239" y="10104"/>
                  <a:pt x="5239" y="9739"/>
                </a:cubicBezTo>
                <a:cubicBezTo>
                  <a:pt x="5239" y="9373"/>
                  <a:pt x="5629" y="9077"/>
                  <a:pt x="6109" y="9077"/>
                </a:cubicBezTo>
                <a:close/>
                <a:moveTo>
                  <a:pt x="15141" y="2032"/>
                </a:moveTo>
                <a:lnTo>
                  <a:pt x="15141" y="4949"/>
                </a:lnTo>
                <a:lnTo>
                  <a:pt x="18948" y="4949"/>
                </a:lnTo>
                <a:close/>
                <a:moveTo>
                  <a:pt x="1662" y="1273"/>
                </a:moveTo>
                <a:lnTo>
                  <a:pt x="1662" y="20327"/>
                </a:lnTo>
                <a:lnTo>
                  <a:pt x="19938" y="20327"/>
                </a:lnTo>
                <a:lnTo>
                  <a:pt x="19938" y="6222"/>
                </a:lnTo>
                <a:lnTo>
                  <a:pt x="14310" y="6222"/>
                </a:lnTo>
                <a:cubicBezTo>
                  <a:pt x="13853" y="6222"/>
                  <a:pt x="13479" y="5936"/>
                  <a:pt x="13479" y="5586"/>
                </a:cubicBezTo>
                <a:lnTo>
                  <a:pt x="13479" y="1273"/>
                </a:lnTo>
                <a:close/>
                <a:moveTo>
                  <a:pt x="831" y="0"/>
                </a:moveTo>
                <a:lnTo>
                  <a:pt x="14497" y="0"/>
                </a:lnTo>
                <a:cubicBezTo>
                  <a:pt x="14718" y="0"/>
                  <a:pt x="14926" y="69"/>
                  <a:pt x="15085" y="186"/>
                </a:cubicBezTo>
                <a:lnTo>
                  <a:pt x="21358" y="4997"/>
                </a:lnTo>
                <a:cubicBezTo>
                  <a:pt x="21510" y="5114"/>
                  <a:pt x="21600" y="5278"/>
                  <a:pt x="21600" y="5442"/>
                </a:cubicBezTo>
                <a:lnTo>
                  <a:pt x="21600" y="20963"/>
                </a:lnTo>
                <a:cubicBezTo>
                  <a:pt x="21600" y="21314"/>
                  <a:pt x="21226" y="21600"/>
                  <a:pt x="20769" y="21600"/>
                </a:cubicBezTo>
                <a:lnTo>
                  <a:pt x="831" y="21600"/>
                </a:lnTo>
                <a:cubicBezTo>
                  <a:pt x="374" y="21600"/>
                  <a:pt x="0" y="21314"/>
                  <a:pt x="0" y="20963"/>
                </a:cubicBezTo>
                <a:lnTo>
                  <a:pt x="0" y="637"/>
                </a:lnTo>
                <a:cubicBezTo>
                  <a:pt x="0" y="286"/>
                  <a:pt x="374" y="0"/>
                  <a:pt x="831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55" name="Shape 455"/>
          <p:cNvSpPr/>
          <p:nvPr/>
        </p:nvSpPr>
        <p:spPr>
          <a:xfrm>
            <a:off x="7609292" y="3961017"/>
            <a:ext cx="564218" cy="5634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752" y="14391"/>
                </a:moveTo>
                <a:lnTo>
                  <a:pt x="5752" y="15471"/>
                </a:lnTo>
                <a:lnTo>
                  <a:pt x="15848" y="15471"/>
                </a:lnTo>
                <a:lnTo>
                  <a:pt x="15848" y="14391"/>
                </a:lnTo>
                <a:close/>
                <a:moveTo>
                  <a:pt x="5050" y="13689"/>
                </a:moveTo>
                <a:lnTo>
                  <a:pt x="16550" y="13689"/>
                </a:lnTo>
                <a:lnTo>
                  <a:pt x="16550" y="16200"/>
                </a:lnTo>
                <a:lnTo>
                  <a:pt x="5050" y="16200"/>
                </a:lnTo>
                <a:close/>
                <a:moveTo>
                  <a:pt x="10802" y="4969"/>
                </a:moveTo>
                <a:lnTo>
                  <a:pt x="6077" y="11880"/>
                </a:lnTo>
                <a:lnTo>
                  <a:pt x="15527" y="11880"/>
                </a:lnTo>
                <a:close/>
                <a:moveTo>
                  <a:pt x="10802" y="3964"/>
                </a:moveTo>
                <a:cubicBezTo>
                  <a:pt x="10917" y="3964"/>
                  <a:pt x="11032" y="4011"/>
                  <a:pt x="11099" y="4106"/>
                </a:cubicBezTo>
                <a:lnTo>
                  <a:pt x="16499" y="12042"/>
                </a:lnTo>
                <a:cubicBezTo>
                  <a:pt x="16580" y="12150"/>
                  <a:pt x="16580" y="12285"/>
                  <a:pt x="16526" y="12420"/>
                </a:cubicBezTo>
                <a:cubicBezTo>
                  <a:pt x="16445" y="12528"/>
                  <a:pt x="16337" y="12609"/>
                  <a:pt x="16202" y="12609"/>
                </a:cubicBezTo>
                <a:lnTo>
                  <a:pt x="5402" y="12609"/>
                </a:lnTo>
                <a:cubicBezTo>
                  <a:pt x="5267" y="12609"/>
                  <a:pt x="5159" y="12528"/>
                  <a:pt x="5078" y="12420"/>
                </a:cubicBezTo>
                <a:cubicBezTo>
                  <a:pt x="5024" y="12285"/>
                  <a:pt x="5024" y="12150"/>
                  <a:pt x="5105" y="12042"/>
                </a:cubicBezTo>
                <a:lnTo>
                  <a:pt x="10505" y="4106"/>
                </a:lnTo>
                <a:cubicBezTo>
                  <a:pt x="10573" y="4011"/>
                  <a:pt x="10687" y="3964"/>
                  <a:pt x="10802" y="3964"/>
                </a:cubicBezTo>
                <a:close/>
                <a:moveTo>
                  <a:pt x="10800" y="729"/>
                </a:moveTo>
                <a:cubicBezTo>
                  <a:pt x="5238" y="729"/>
                  <a:pt x="729" y="5238"/>
                  <a:pt x="729" y="10800"/>
                </a:cubicBezTo>
                <a:cubicBezTo>
                  <a:pt x="729" y="16362"/>
                  <a:pt x="5238" y="20871"/>
                  <a:pt x="10800" y="20871"/>
                </a:cubicBezTo>
                <a:cubicBezTo>
                  <a:pt x="16362" y="20871"/>
                  <a:pt x="20871" y="16362"/>
                  <a:pt x="20871" y="10800"/>
                </a:cubicBezTo>
                <a:cubicBezTo>
                  <a:pt x="20871" y="5238"/>
                  <a:pt x="16362" y="729"/>
                  <a:pt x="10800" y="729"/>
                </a:cubicBezTo>
                <a:close/>
                <a:moveTo>
                  <a:pt x="10800" y="0"/>
                </a:moveTo>
                <a:cubicBezTo>
                  <a:pt x="16767" y="0"/>
                  <a:pt x="21600" y="4833"/>
                  <a:pt x="21600" y="10800"/>
                </a:cubicBezTo>
                <a:cubicBezTo>
                  <a:pt x="21600" y="16767"/>
                  <a:pt x="16767" y="21600"/>
                  <a:pt x="10800" y="21600"/>
                </a:cubicBezTo>
                <a:cubicBezTo>
                  <a:pt x="4833" y="21600"/>
                  <a:pt x="0" y="16767"/>
                  <a:pt x="0" y="10800"/>
                </a:cubicBezTo>
                <a:cubicBezTo>
                  <a:pt x="0" y="4833"/>
                  <a:pt x="4833" y="0"/>
                  <a:pt x="10800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grpSp>
        <p:nvGrpSpPr>
          <p:cNvPr id="459" name="Group 459"/>
          <p:cNvGrpSpPr/>
          <p:nvPr/>
        </p:nvGrpSpPr>
        <p:grpSpPr>
          <a:xfrm>
            <a:off x="4078818" y="5213755"/>
            <a:ext cx="1872364" cy="1564428"/>
            <a:chOff x="12" y="-25"/>
            <a:chExt cx="1872363" cy="1564427"/>
          </a:xfrm>
        </p:grpSpPr>
        <p:sp>
          <p:nvSpPr>
            <p:cNvPr id="456" name="Shape 456"/>
            <p:cNvSpPr/>
            <p:nvPr/>
          </p:nvSpPr>
          <p:spPr>
            <a:xfrm rot="1800000">
              <a:off x="353567" y="335186"/>
              <a:ext cx="1373449" cy="94945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1960"/>
                  </a:schemeClr>
                </a:gs>
                <a:gs pos="75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99999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57" name="Shape 457"/>
            <p:cNvSpPr/>
            <p:nvPr/>
          </p:nvSpPr>
          <p:spPr>
            <a:xfrm>
              <a:off x="12" y="-26"/>
              <a:ext cx="966336" cy="965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4" h="19679" extrusionOk="0">
                  <a:moveTo>
                    <a:pt x="16774" y="2882"/>
                  </a:moveTo>
                  <a:cubicBezTo>
                    <a:pt x="20641" y="6724"/>
                    <a:pt x="20641" y="12956"/>
                    <a:pt x="16774" y="16798"/>
                  </a:cubicBezTo>
                  <a:cubicBezTo>
                    <a:pt x="12938" y="20640"/>
                    <a:pt x="6714" y="20640"/>
                    <a:pt x="2878" y="16798"/>
                  </a:cubicBezTo>
                  <a:cubicBezTo>
                    <a:pt x="-959" y="12956"/>
                    <a:pt x="-959" y="6724"/>
                    <a:pt x="2878" y="2882"/>
                  </a:cubicBezTo>
                  <a:cubicBezTo>
                    <a:pt x="6714" y="-960"/>
                    <a:pt x="12938" y="-960"/>
                    <a:pt x="16774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58" name="Shape 458"/>
            <p:cNvSpPr/>
            <p:nvPr/>
          </p:nvSpPr>
          <p:spPr>
            <a:xfrm>
              <a:off x="200826" y="200583"/>
              <a:ext cx="565006" cy="564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77" y="15839"/>
                  </a:moveTo>
                  <a:cubicBezTo>
                    <a:pt x="16486" y="15839"/>
                    <a:pt x="15837" y="16487"/>
                    <a:pt x="15837" y="17278"/>
                  </a:cubicBezTo>
                  <a:cubicBezTo>
                    <a:pt x="15837" y="18073"/>
                    <a:pt x="16486" y="18718"/>
                    <a:pt x="17277" y="18718"/>
                  </a:cubicBezTo>
                  <a:cubicBezTo>
                    <a:pt x="18071" y="18718"/>
                    <a:pt x="18716" y="18073"/>
                    <a:pt x="18716" y="17278"/>
                  </a:cubicBezTo>
                  <a:cubicBezTo>
                    <a:pt x="18716" y="16487"/>
                    <a:pt x="18071" y="15839"/>
                    <a:pt x="17277" y="15839"/>
                  </a:cubicBezTo>
                  <a:close/>
                  <a:moveTo>
                    <a:pt x="10797" y="15839"/>
                  </a:moveTo>
                  <a:cubicBezTo>
                    <a:pt x="10006" y="15839"/>
                    <a:pt x="9358" y="16487"/>
                    <a:pt x="9358" y="17278"/>
                  </a:cubicBezTo>
                  <a:cubicBezTo>
                    <a:pt x="9358" y="18073"/>
                    <a:pt x="10006" y="18718"/>
                    <a:pt x="10797" y="18718"/>
                  </a:cubicBezTo>
                  <a:cubicBezTo>
                    <a:pt x="11591" y="18718"/>
                    <a:pt x="12237" y="18073"/>
                    <a:pt x="12237" y="17278"/>
                  </a:cubicBezTo>
                  <a:cubicBezTo>
                    <a:pt x="12237" y="16487"/>
                    <a:pt x="11591" y="15839"/>
                    <a:pt x="10797" y="15839"/>
                  </a:cubicBezTo>
                  <a:close/>
                  <a:moveTo>
                    <a:pt x="4318" y="15839"/>
                  </a:moveTo>
                  <a:cubicBezTo>
                    <a:pt x="3527" y="15839"/>
                    <a:pt x="2878" y="16487"/>
                    <a:pt x="2878" y="17278"/>
                  </a:cubicBezTo>
                  <a:cubicBezTo>
                    <a:pt x="2878" y="18073"/>
                    <a:pt x="3527" y="18718"/>
                    <a:pt x="4318" y="18718"/>
                  </a:cubicBezTo>
                  <a:cubicBezTo>
                    <a:pt x="5112" y="18718"/>
                    <a:pt x="5757" y="18073"/>
                    <a:pt x="5757" y="17278"/>
                  </a:cubicBezTo>
                  <a:cubicBezTo>
                    <a:pt x="5757" y="16487"/>
                    <a:pt x="5112" y="15839"/>
                    <a:pt x="4318" y="15839"/>
                  </a:cubicBezTo>
                  <a:close/>
                  <a:moveTo>
                    <a:pt x="10797" y="7200"/>
                  </a:moveTo>
                  <a:cubicBezTo>
                    <a:pt x="10006" y="7200"/>
                    <a:pt x="9358" y="7846"/>
                    <a:pt x="9358" y="8640"/>
                  </a:cubicBezTo>
                  <a:cubicBezTo>
                    <a:pt x="9358" y="9431"/>
                    <a:pt x="10006" y="10080"/>
                    <a:pt x="10797" y="10080"/>
                  </a:cubicBezTo>
                  <a:cubicBezTo>
                    <a:pt x="11591" y="10080"/>
                    <a:pt x="12237" y="9431"/>
                    <a:pt x="12237" y="8640"/>
                  </a:cubicBezTo>
                  <a:cubicBezTo>
                    <a:pt x="12237" y="7846"/>
                    <a:pt x="11591" y="7200"/>
                    <a:pt x="10797" y="7200"/>
                  </a:cubicBezTo>
                  <a:close/>
                  <a:moveTo>
                    <a:pt x="10797" y="6479"/>
                  </a:moveTo>
                  <a:cubicBezTo>
                    <a:pt x="11987" y="6479"/>
                    <a:pt x="12958" y="7450"/>
                    <a:pt x="12958" y="8640"/>
                  </a:cubicBezTo>
                  <a:cubicBezTo>
                    <a:pt x="12958" y="9703"/>
                    <a:pt x="12177" y="10596"/>
                    <a:pt x="11158" y="10770"/>
                  </a:cubicBezTo>
                  <a:lnTo>
                    <a:pt x="11158" y="12238"/>
                  </a:lnTo>
                  <a:lnTo>
                    <a:pt x="17638" y="12238"/>
                  </a:lnTo>
                  <a:lnTo>
                    <a:pt x="17638" y="15149"/>
                  </a:lnTo>
                  <a:cubicBezTo>
                    <a:pt x="18656" y="15323"/>
                    <a:pt x="19438" y="16215"/>
                    <a:pt x="19438" y="17278"/>
                  </a:cubicBezTo>
                  <a:cubicBezTo>
                    <a:pt x="19438" y="18468"/>
                    <a:pt x="18466" y="19439"/>
                    <a:pt x="17277" y="19439"/>
                  </a:cubicBezTo>
                  <a:cubicBezTo>
                    <a:pt x="16090" y="19439"/>
                    <a:pt x="15119" y="18468"/>
                    <a:pt x="15119" y="17278"/>
                  </a:cubicBezTo>
                  <a:cubicBezTo>
                    <a:pt x="15119" y="16215"/>
                    <a:pt x="15901" y="15323"/>
                    <a:pt x="16919" y="15149"/>
                  </a:cubicBezTo>
                  <a:lnTo>
                    <a:pt x="16919" y="12959"/>
                  </a:lnTo>
                  <a:lnTo>
                    <a:pt x="11158" y="12959"/>
                  </a:lnTo>
                  <a:lnTo>
                    <a:pt x="11158" y="15149"/>
                  </a:lnTo>
                  <a:cubicBezTo>
                    <a:pt x="12177" y="15323"/>
                    <a:pt x="12958" y="16215"/>
                    <a:pt x="12958" y="17278"/>
                  </a:cubicBezTo>
                  <a:cubicBezTo>
                    <a:pt x="12958" y="18468"/>
                    <a:pt x="11987" y="19439"/>
                    <a:pt x="10797" y="19439"/>
                  </a:cubicBezTo>
                  <a:cubicBezTo>
                    <a:pt x="9611" y="19439"/>
                    <a:pt x="8639" y="18468"/>
                    <a:pt x="8639" y="17278"/>
                  </a:cubicBezTo>
                  <a:cubicBezTo>
                    <a:pt x="8639" y="16215"/>
                    <a:pt x="9421" y="15323"/>
                    <a:pt x="10440" y="15149"/>
                  </a:cubicBezTo>
                  <a:lnTo>
                    <a:pt x="10440" y="12959"/>
                  </a:lnTo>
                  <a:lnTo>
                    <a:pt x="4678" y="12959"/>
                  </a:lnTo>
                  <a:lnTo>
                    <a:pt x="4678" y="15149"/>
                  </a:lnTo>
                  <a:cubicBezTo>
                    <a:pt x="5697" y="15323"/>
                    <a:pt x="6478" y="16215"/>
                    <a:pt x="6478" y="17278"/>
                  </a:cubicBezTo>
                  <a:cubicBezTo>
                    <a:pt x="6478" y="18468"/>
                    <a:pt x="5507" y="19439"/>
                    <a:pt x="4318" y="19439"/>
                  </a:cubicBezTo>
                  <a:cubicBezTo>
                    <a:pt x="3131" y="19439"/>
                    <a:pt x="2160" y="18468"/>
                    <a:pt x="2160" y="17278"/>
                  </a:cubicBezTo>
                  <a:cubicBezTo>
                    <a:pt x="2160" y="16215"/>
                    <a:pt x="2941" y="15323"/>
                    <a:pt x="3960" y="15149"/>
                  </a:cubicBezTo>
                  <a:lnTo>
                    <a:pt x="3960" y="12238"/>
                  </a:lnTo>
                  <a:lnTo>
                    <a:pt x="10440" y="12238"/>
                  </a:lnTo>
                  <a:lnTo>
                    <a:pt x="10440" y="10770"/>
                  </a:lnTo>
                  <a:cubicBezTo>
                    <a:pt x="9421" y="10596"/>
                    <a:pt x="8639" y="9703"/>
                    <a:pt x="8639" y="8640"/>
                  </a:cubicBezTo>
                  <a:cubicBezTo>
                    <a:pt x="8639" y="7450"/>
                    <a:pt x="9611" y="6479"/>
                    <a:pt x="10797" y="6479"/>
                  </a:cubicBezTo>
                  <a:close/>
                  <a:moveTo>
                    <a:pt x="721" y="5040"/>
                  </a:moveTo>
                  <a:lnTo>
                    <a:pt x="721" y="20448"/>
                  </a:lnTo>
                  <a:cubicBezTo>
                    <a:pt x="721" y="20698"/>
                    <a:pt x="899" y="20879"/>
                    <a:pt x="1152" y="20879"/>
                  </a:cubicBezTo>
                  <a:lnTo>
                    <a:pt x="20448" y="20879"/>
                  </a:lnTo>
                  <a:cubicBezTo>
                    <a:pt x="20698" y="20879"/>
                    <a:pt x="20879" y="20698"/>
                    <a:pt x="20879" y="20448"/>
                  </a:cubicBezTo>
                  <a:lnTo>
                    <a:pt x="20879" y="5040"/>
                  </a:lnTo>
                  <a:close/>
                  <a:moveTo>
                    <a:pt x="2518" y="1801"/>
                  </a:moveTo>
                  <a:cubicBezTo>
                    <a:pt x="2123" y="1801"/>
                    <a:pt x="1800" y="2124"/>
                    <a:pt x="1800" y="2519"/>
                  </a:cubicBezTo>
                  <a:cubicBezTo>
                    <a:pt x="1800" y="2918"/>
                    <a:pt x="2123" y="3241"/>
                    <a:pt x="2518" y="3241"/>
                  </a:cubicBezTo>
                  <a:cubicBezTo>
                    <a:pt x="2917" y="3241"/>
                    <a:pt x="3239" y="2918"/>
                    <a:pt x="3239" y="2519"/>
                  </a:cubicBezTo>
                  <a:cubicBezTo>
                    <a:pt x="3239" y="2124"/>
                    <a:pt x="2917" y="1801"/>
                    <a:pt x="2518" y="1801"/>
                  </a:cubicBezTo>
                  <a:close/>
                  <a:moveTo>
                    <a:pt x="8997" y="1800"/>
                  </a:moveTo>
                  <a:cubicBezTo>
                    <a:pt x="8602" y="1800"/>
                    <a:pt x="8279" y="2122"/>
                    <a:pt x="8279" y="2518"/>
                  </a:cubicBezTo>
                  <a:cubicBezTo>
                    <a:pt x="8279" y="2917"/>
                    <a:pt x="8602" y="3240"/>
                    <a:pt x="8997" y="3240"/>
                  </a:cubicBezTo>
                  <a:cubicBezTo>
                    <a:pt x="9396" y="3240"/>
                    <a:pt x="9719" y="2917"/>
                    <a:pt x="9719" y="2518"/>
                  </a:cubicBezTo>
                  <a:cubicBezTo>
                    <a:pt x="9719" y="2122"/>
                    <a:pt x="9396" y="1800"/>
                    <a:pt x="8997" y="1800"/>
                  </a:cubicBezTo>
                  <a:close/>
                  <a:moveTo>
                    <a:pt x="5759" y="1800"/>
                  </a:moveTo>
                  <a:cubicBezTo>
                    <a:pt x="5364" y="1800"/>
                    <a:pt x="5041" y="2122"/>
                    <a:pt x="5041" y="2518"/>
                  </a:cubicBezTo>
                  <a:cubicBezTo>
                    <a:pt x="5041" y="2917"/>
                    <a:pt x="5364" y="3240"/>
                    <a:pt x="5759" y="3240"/>
                  </a:cubicBezTo>
                  <a:cubicBezTo>
                    <a:pt x="6158" y="3240"/>
                    <a:pt x="6480" y="2917"/>
                    <a:pt x="6480" y="2518"/>
                  </a:cubicBezTo>
                  <a:cubicBezTo>
                    <a:pt x="6480" y="2122"/>
                    <a:pt x="6158" y="1800"/>
                    <a:pt x="5759" y="1800"/>
                  </a:cubicBezTo>
                  <a:close/>
                  <a:moveTo>
                    <a:pt x="2518" y="1080"/>
                  </a:moveTo>
                  <a:cubicBezTo>
                    <a:pt x="3312" y="1080"/>
                    <a:pt x="3961" y="1729"/>
                    <a:pt x="3961" y="2519"/>
                  </a:cubicBezTo>
                  <a:cubicBezTo>
                    <a:pt x="3961" y="3313"/>
                    <a:pt x="3312" y="3962"/>
                    <a:pt x="2518" y="3962"/>
                  </a:cubicBezTo>
                  <a:cubicBezTo>
                    <a:pt x="1727" y="3962"/>
                    <a:pt x="1079" y="3313"/>
                    <a:pt x="1079" y="2519"/>
                  </a:cubicBezTo>
                  <a:cubicBezTo>
                    <a:pt x="1079" y="1729"/>
                    <a:pt x="1727" y="1080"/>
                    <a:pt x="2518" y="1080"/>
                  </a:cubicBezTo>
                  <a:close/>
                  <a:moveTo>
                    <a:pt x="8997" y="1078"/>
                  </a:moveTo>
                  <a:cubicBezTo>
                    <a:pt x="9792" y="1078"/>
                    <a:pt x="10440" y="1727"/>
                    <a:pt x="10440" y="2518"/>
                  </a:cubicBezTo>
                  <a:cubicBezTo>
                    <a:pt x="10440" y="3313"/>
                    <a:pt x="9792" y="3962"/>
                    <a:pt x="8997" y="3962"/>
                  </a:cubicBezTo>
                  <a:cubicBezTo>
                    <a:pt x="8206" y="3962"/>
                    <a:pt x="7558" y="3313"/>
                    <a:pt x="7558" y="2518"/>
                  </a:cubicBezTo>
                  <a:cubicBezTo>
                    <a:pt x="7558" y="1727"/>
                    <a:pt x="8206" y="1078"/>
                    <a:pt x="8997" y="1078"/>
                  </a:cubicBezTo>
                  <a:close/>
                  <a:moveTo>
                    <a:pt x="5759" y="1078"/>
                  </a:moveTo>
                  <a:cubicBezTo>
                    <a:pt x="6553" y="1078"/>
                    <a:pt x="7202" y="1727"/>
                    <a:pt x="7202" y="2518"/>
                  </a:cubicBezTo>
                  <a:cubicBezTo>
                    <a:pt x="7202" y="3313"/>
                    <a:pt x="6553" y="3962"/>
                    <a:pt x="5759" y="3962"/>
                  </a:cubicBezTo>
                  <a:cubicBezTo>
                    <a:pt x="4968" y="3962"/>
                    <a:pt x="4320" y="3313"/>
                    <a:pt x="4320" y="2518"/>
                  </a:cubicBezTo>
                  <a:cubicBezTo>
                    <a:pt x="4320" y="1727"/>
                    <a:pt x="4968" y="1078"/>
                    <a:pt x="5759" y="1078"/>
                  </a:cubicBezTo>
                  <a:close/>
                  <a:moveTo>
                    <a:pt x="1044" y="721"/>
                  </a:moveTo>
                  <a:cubicBezTo>
                    <a:pt x="864" y="721"/>
                    <a:pt x="721" y="864"/>
                    <a:pt x="721" y="1044"/>
                  </a:cubicBezTo>
                  <a:lnTo>
                    <a:pt x="721" y="4319"/>
                  </a:lnTo>
                  <a:lnTo>
                    <a:pt x="20879" y="4319"/>
                  </a:lnTo>
                  <a:lnTo>
                    <a:pt x="20879" y="1044"/>
                  </a:lnTo>
                  <a:cubicBezTo>
                    <a:pt x="20879" y="864"/>
                    <a:pt x="20736" y="721"/>
                    <a:pt x="20556" y="721"/>
                  </a:cubicBezTo>
                  <a:close/>
                  <a:moveTo>
                    <a:pt x="1044" y="0"/>
                  </a:moveTo>
                  <a:lnTo>
                    <a:pt x="20591" y="0"/>
                  </a:lnTo>
                  <a:cubicBezTo>
                    <a:pt x="21132" y="0"/>
                    <a:pt x="21600" y="468"/>
                    <a:pt x="21600" y="1044"/>
                  </a:cubicBezTo>
                  <a:lnTo>
                    <a:pt x="21600" y="20448"/>
                  </a:lnTo>
                  <a:cubicBezTo>
                    <a:pt x="21600" y="21094"/>
                    <a:pt x="21094" y="21600"/>
                    <a:pt x="20448" y="21600"/>
                  </a:cubicBezTo>
                  <a:lnTo>
                    <a:pt x="1152" y="21600"/>
                  </a:lnTo>
                  <a:cubicBezTo>
                    <a:pt x="503" y="21600"/>
                    <a:pt x="0" y="21094"/>
                    <a:pt x="0" y="20448"/>
                  </a:cubicBezTo>
                  <a:lnTo>
                    <a:pt x="0" y="1044"/>
                  </a:lnTo>
                  <a:cubicBezTo>
                    <a:pt x="0" y="468"/>
                    <a:pt x="468" y="0"/>
                    <a:pt x="1044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grpSp>
        <p:nvGrpSpPr>
          <p:cNvPr id="463" name="Group 463"/>
          <p:cNvGrpSpPr/>
          <p:nvPr/>
        </p:nvGrpSpPr>
        <p:grpSpPr>
          <a:xfrm>
            <a:off x="5483696" y="2379850"/>
            <a:ext cx="1901071" cy="1573384"/>
            <a:chOff x="-1" y="0"/>
            <a:chExt cx="1901070" cy="1573383"/>
          </a:xfrm>
        </p:grpSpPr>
        <p:sp>
          <p:nvSpPr>
            <p:cNvPr id="460" name="Shape 460"/>
            <p:cNvSpPr/>
            <p:nvPr/>
          </p:nvSpPr>
          <p:spPr>
            <a:xfrm rot="1800000">
              <a:off x="382263" y="344167"/>
              <a:ext cx="1373447" cy="949457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1960"/>
                  </a:schemeClr>
                </a:gs>
                <a:gs pos="75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99999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61" name="Shape 461"/>
            <p:cNvSpPr/>
            <p:nvPr/>
          </p:nvSpPr>
          <p:spPr>
            <a:xfrm>
              <a:off x="-2" y="0"/>
              <a:ext cx="963741" cy="965967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62" name="Shape 462"/>
            <p:cNvSpPr/>
            <p:nvPr/>
          </p:nvSpPr>
          <p:spPr>
            <a:xfrm>
              <a:off x="224652" y="281079"/>
              <a:ext cx="514433" cy="403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23" y="15957"/>
                  </a:moveTo>
                  <a:lnTo>
                    <a:pt x="11223" y="16779"/>
                  </a:lnTo>
                  <a:lnTo>
                    <a:pt x="18989" y="16779"/>
                  </a:lnTo>
                  <a:lnTo>
                    <a:pt x="18989" y="15957"/>
                  </a:lnTo>
                  <a:close/>
                  <a:moveTo>
                    <a:pt x="3135" y="12011"/>
                  </a:moveTo>
                  <a:lnTo>
                    <a:pt x="6522" y="12011"/>
                  </a:lnTo>
                  <a:lnTo>
                    <a:pt x="6522" y="16319"/>
                  </a:lnTo>
                  <a:lnTo>
                    <a:pt x="3135" y="16319"/>
                  </a:lnTo>
                  <a:close/>
                  <a:moveTo>
                    <a:pt x="11223" y="11845"/>
                  </a:moveTo>
                  <a:lnTo>
                    <a:pt x="11223" y="12667"/>
                  </a:lnTo>
                  <a:lnTo>
                    <a:pt x="18989" y="12667"/>
                  </a:lnTo>
                  <a:lnTo>
                    <a:pt x="18989" y="11845"/>
                  </a:lnTo>
                  <a:close/>
                  <a:moveTo>
                    <a:pt x="2489" y="11188"/>
                  </a:moveTo>
                  <a:lnTo>
                    <a:pt x="2489" y="17141"/>
                  </a:lnTo>
                  <a:lnTo>
                    <a:pt x="7169" y="17141"/>
                  </a:lnTo>
                  <a:lnTo>
                    <a:pt x="7169" y="11188"/>
                  </a:lnTo>
                  <a:close/>
                  <a:moveTo>
                    <a:pt x="11223" y="7728"/>
                  </a:moveTo>
                  <a:lnTo>
                    <a:pt x="11223" y="8550"/>
                  </a:lnTo>
                  <a:lnTo>
                    <a:pt x="18989" y="8550"/>
                  </a:lnTo>
                  <a:lnTo>
                    <a:pt x="18989" y="7728"/>
                  </a:lnTo>
                  <a:close/>
                  <a:moveTo>
                    <a:pt x="4828" y="4439"/>
                  </a:moveTo>
                  <a:cubicBezTo>
                    <a:pt x="5764" y="4439"/>
                    <a:pt x="6522" y="5402"/>
                    <a:pt x="6522" y="6590"/>
                  </a:cubicBezTo>
                  <a:cubicBezTo>
                    <a:pt x="6522" y="7778"/>
                    <a:pt x="5764" y="8740"/>
                    <a:pt x="4828" y="8740"/>
                  </a:cubicBezTo>
                  <a:cubicBezTo>
                    <a:pt x="3893" y="8740"/>
                    <a:pt x="3135" y="7778"/>
                    <a:pt x="3135" y="6590"/>
                  </a:cubicBezTo>
                  <a:cubicBezTo>
                    <a:pt x="3135" y="5402"/>
                    <a:pt x="3893" y="4439"/>
                    <a:pt x="4828" y="4439"/>
                  </a:cubicBezTo>
                  <a:close/>
                  <a:moveTo>
                    <a:pt x="11223" y="3615"/>
                  </a:moveTo>
                  <a:lnTo>
                    <a:pt x="11223" y="4438"/>
                  </a:lnTo>
                  <a:lnTo>
                    <a:pt x="18989" y="4438"/>
                  </a:lnTo>
                  <a:lnTo>
                    <a:pt x="18989" y="3615"/>
                  </a:lnTo>
                  <a:close/>
                  <a:moveTo>
                    <a:pt x="4831" y="3610"/>
                  </a:moveTo>
                  <a:cubicBezTo>
                    <a:pt x="3538" y="3610"/>
                    <a:pt x="2489" y="4950"/>
                    <a:pt x="2489" y="6590"/>
                  </a:cubicBezTo>
                  <a:cubicBezTo>
                    <a:pt x="2489" y="8229"/>
                    <a:pt x="3538" y="9564"/>
                    <a:pt x="4831" y="9564"/>
                  </a:cubicBezTo>
                  <a:cubicBezTo>
                    <a:pt x="6120" y="9564"/>
                    <a:pt x="7169" y="8229"/>
                    <a:pt x="7169" y="6590"/>
                  </a:cubicBezTo>
                  <a:cubicBezTo>
                    <a:pt x="7169" y="4950"/>
                    <a:pt x="6120" y="3610"/>
                    <a:pt x="4831" y="3610"/>
                  </a:cubicBezTo>
                  <a:close/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464" name="Shape 464"/>
          <p:cNvSpPr/>
          <p:nvPr/>
        </p:nvSpPr>
        <p:spPr>
          <a:xfrm>
            <a:off x="8859191" y="3998398"/>
            <a:ext cx="2450701" cy="447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20000"/>
              </a:lnSpc>
              <a:defRPr sz="20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講座</a:t>
            </a:r>
          </a:p>
        </p:txBody>
      </p:sp>
      <p:sp>
        <p:nvSpPr>
          <p:cNvPr id="465" name="Shape 465"/>
          <p:cNvSpPr/>
          <p:nvPr/>
        </p:nvSpPr>
        <p:spPr>
          <a:xfrm>
            <a:off x="8547317" y="5557268"/>
            <a:ext cx="2450701" cy="447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0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經驗談</a:t>
            </a:r>
          </a:p>
        </p:txBody>
      </p:sp>
      <p:sp>
        <p:nvSpPr>
          <p:cNvPr id="466" name="Shape 466"/>
          <p:cNvSpPr/>
          <p:nvPr/>
        </p:nvSpPr>
        <p:spPr>
          <a:xfrm>
            <a:off x="982310" y="3968329"/>
            <a:ext cx="2450701" cy="447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r">
              <a:lnSpc>
                <a:spcPct val="120000"/>
              </a:lnSpc>
              <a:defRPr sz="20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參訪廠商</a:t>
            </a:r>
          </a:p>
        </p:txBody>
      </p:sp>
      <p:sp>
        <p:nvSpPr>
          <p:cNvPr id="467" name="Shape 467"/>
          <p:cNvSpPr/>
          <p:nvPr/>
        </p:nvSpPr>
        <p:spPr>
          <a:xfrm>
            <a:off x="1323853" y="5557268"/>
            <a:ext cx="2450702" cy="447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r">
              <a:lnSpc>
                <a:spcPct val="120000"/>
              </a:lnSpc>
              <a:defRPr sz="2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闖關</a:t>
            </a:r>
          </a:p>
        </p:txBody>
      </p:sp>
      <p:sp>
        <p:nvSpPr>
          <p:cNvPr id="468" name="Shape 468"/>
          <p:cNvSpPr/>
          <p:nvPr/>
        </p:nvSpPr>
        <p:spPr>
          <a:xfrm>
            <a:off x="5045340" y="1729252"/>
            <a:ext cx="1779718" cy="447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r">
              <a:lnSpc>
                <a:spcPct val="120000"/>
              </a:lnSpc>
              <a:defRPr sz="20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兩天一夜課程</a:t>
            </a:r>
          </a:p>
        </p:txBody>
      </p:sp>
      <p:sp>
        <p:nvSpPr>
          <p:cNvPr id="469" name="Shape 469"/>
          <p:cNvSpPr/>
          <p:nvPr/>
        </p:nvSpPr>
        <p:spPr>
          <a:xfrm>
            <a:off x="5156070" y="4888781"/>
            <a:ext cx="1847971" cy="624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28600" indent="-228600" algn="ctr">
              <a:defRPr sz="3000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舉辦營隊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470" name="image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86404" y="3456039"/>
            <a:ext cx="1587304" cy="1573381"/>
          </a:xfrm>
          <a:prstGeom prst="rect">
            <a:avLst/>
          </a:prstGeom>
          <a:ln w="12700">
            <a:miter lim="400000"/>
          </a:ln>
        </p:spPr>
      </p:pic>
      <p:sp>
        <p:nvSpPr>
          <p:cNvPr id="471" name="Shape 471"/>
          <p:cNvSpPr/>
          <p:nvPr/>
        </p:nvSpPr>
        <p:spPr>
          <a:xfrm>
            <a:off x="1470544" y="190539"/>
            <a:ext cx="5184142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我方研究可行政策</a:t>
            </a:r>
          </a:p>
        </p:txBody>
      </p:sp>
      <p:grpSp>
        <p:nvGrpSpPr>
          <p:cNvPr id="475" name="Group 475"/>
          <p:cNvGrpSpPr/>
          <p:nvPr/>
        </p:nvGrpSpPr>
        <p:grpSpPr>
          <a:xfrm>
            <a:off x="3592044" y="3748867"/>
            <a:ext cx="1910830" cy="1582093"/>
            <a:chOff x="-1" y="-1"/>
            <a:chExt cx="1910829" cy="1582092"/>
          </a:xfrm>
        </p:grpSpPr>
        <p:sp>
          <p:nvSpPr>
            <p:cNvPr id="472" name="Shape 472"/>
            <p:cNvSpPr/>
            <p:nvPr/>
          </p:nvSpPr>
          <p:spPr>
            <a:xfrm rot="1800000">
              <a:off x="392020" y="352875"/>
              <a:ext cx="1373448" cy="949457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1960"/>
                  </a:schemeClr>
                </a:gs>
                <a:gs pos="75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99999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73" name="Shape 473"/>
            <p:cNvSpPr/>
            <p:nvPr/>
          </p:nvSpPr>
          <p:spPr>
            <a:xfrm>
              <a:off x="-2" y="-2"/>
              <a:ext cx="965225" cy="964481"/>
            </a:xfrm>
            <a:prstGeom prst="ellipse">
              <a:avLst/>
            </a:prstGeom>
            <a:solidFill>
              <a:srgbClr val="FFFFFF"/>
            </a:solidFill>
            <a:ln w="9525" cap="flat">
              <a:solidFill>
                <a:srgbClr val="F2F2F2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74" name="Shape 474"/>
            <p:cNvSpPr/>
            <p:nvPr/>
          </p:nvSpPr>
          <p:spPr>
            <a:xfrm>
              <a:off x="192303" y="239199"/>
              <a:ext cx="479029" cy="486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9132" y="17720"/>
                  </a:moveTo>
                  <a:cubicBezTo>
                    <a:pt x="8020" y="17720"/>
                    <a:pt x="7141" y="18531"/>
                    <a:pt x="7141" y="19631"/>
                  </a:cubicBezTo>
                  <a:cubicBezTo>
                    <a:pt x="7141" y="20673"/>
                    <a:pt x="8020" y="21600"/>
                    <a:pt x="9073" y="21600"/>
                  </a:cubicBezTo>
                  <a:cubicBezTo>
                    <a:pt x="10127" y="21600"/>
                    <a:pt x="11063" y="20731"/>
                    <a:pt x="11063" y="19689"/>
                  </a:cubicBezTo>
                  <a:cubicBezTo>
                    <a:pt x="11063" y="18589"/>
                    <a:pt x="10185" y="17720"/>
                    <a:pt x="9132" y="17720"/>
                  </a:cubicBezTo>
                  <a:close/>
                  <a:moveTo>
                    <a:pt x="17502" y="17720"/>
                  </a:moveTo>
                  <a:cubicBezTo>
                    <a:pt x="16390" y="17720"/>
                    <a:pt x="15512" y="18531"/>
                    <a:pt x="15512" y="19631"/>
                  </a:cubicBezTo>
                  <a:cubicBezTo>
                    <a:pt x="15512" y="20673"/>
                    <a:pt x="16390" y="21600"/>
                    <a:pt x="17444" y="21600"/>
                  </a:cubicBezTo>
                  <a:cubicBezTo>
                    <a:pt x="18556" y="21600"/>
                    <a:pt x="19434" y="20731"/>
                    <a:pt x="19434" y="19689"/>
                  </a:cubicBezTo>
                  <a:cubicBezTo>
                    <a:pt x="19434" y="18589"/>
                    <a:pt x="18556" y="17720"/>
                    <a:pt x="17502" y="17720"/>
                  </a:cubicBezTo>
                  <a:close/>
                  <a:moveTo>
                    <a:pt x="20546" y="2664"/>
                  </a:moveTo>
                  <a:cubicBezTo>
                    <a:pt x="5151" y="2664"/>
                    <a:pt x="5151" y="2664"/>
                    <a:pt x="5151" y="2664"/>
                  </a:cubicBezTo>
                  <a:cubicBezTo>
                    <a:pt x="5093" y="2664"/>
                    <a:pt x="5093" y="2664"/>
                    <a:pt x="5034" y="2664"/>
                  </a:cubicBezTo>
                  <a:cubicBezTo>
                    <a:pt x="4332" y="753"/>
                    <a:pt x="2985" y="0"/>
                    <a:pt x="702" y="0"/>
                  </a:cubicBezTo>
                  <a:cubicBezTo>
                    <a:pt x="293" y="0"/>
                    <a:pt x="0" y="290"/>
                    <a:pt x="0" y="637"/>
                  </a:cubicBezTo>
                  <a:cubicBezTo>
                    <a:pt x="0" y="984"/>
                    <a:pt x="293" y="1274"/>
                    <a:pt x="702" y="1274"/>
                  </a:cubicBezTo>
                  <a:cubicBezTo>
                    <a:pt x="2693" y="1274"/>
                    <a:pt x="3746" y="1853"/>
                    <a:pt x="4215" y="4922"/>
                  </a:cubicBezTo>
                  <a:cubicBezTo>
                    <a:pt x="4683" y="8049"/>
                    <a:pt x="5268" y="10713"/>
                    <a:pt x="5327" y="11003"/>
                  </a:cubicBezTo>
                  <a:cubicBezTo>
                    <a:pt x="5795" y="14303"/>
                    <a:pt x="6439" y="16851"/>
                    <a:pt x="9834" y="16851"/>
                  </a:cubicBezTo>
                  <a:cubicBezTo>
                    <a:pt x="19434" y="16851"/>
                    <a:pt x="19434" y="16851"/>
                    <a:pt x="19434" y="16851"/>
                  </a:cubicBezTo>
                  <a:cubicBezTo>
                    <a:pt x="19785" y="16851"/>
                    <a:pt x="20078" y="16562"/>
                    <a:pt x="20078" y="16214"/>
                  </a:cubicBezTo>
                  <a:cubicBezTo>
                    <a:pt x="20078" y="15809"/>
                    <a:pt x="19785" y="15520"/>
                    <a:pt x="19434" y="15520"/>
                  </a:cubicBezTo>
                  <a:cubicBezTo>
                    <a:pt x="9834" y="15520"/>
                    <a:pt x="9834" y="15520"/>
                    <a:pt x="9834" y="15520"/>
                  </a:cubicBezTo>
                  <a:cubicBezTo>
                    <a:pt x="8780" y="15520"/>
                    <a:pt x="8078" y="15230"/>
                    <a:pt x="7551" y="14361"/>
                  </a:cubicBezTo>
                  <a:cubicBezTo>
                    <a:pt x="19434" y="12277"/>
                    <a:pt x="19434" y="12277"/>
                    <a:pt x="19434" y="12277"/>
                  </a:cubicBezTo>
                  <a:cubicBezTo>
                    <a:pt x="20078" y="12161"/>
                    <a:pt x="20605" y="11582"/>
                    <a:pt x="20663" y="11003"/>
                  </a:cubicBezTo>
                  <a:cubicBezTo>
                    <a:pt x="21541" y="3764"/>
                    <a:pt x="21541" y="3764"/>
                    <a:pt x="21541" y="3764"/>
                  </a:cubicBezTo>
                  <a:cubicBezTo>
                    <a:pt x="21600" y="3127"/>
                    <a:pt x="21132" y="2664"/>
                    <a:pt x="20546" y="266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46747"/>
                </a:gs>
                <a:gs pos="50000">
                  <a:schemeClr val="accent1"/>
                </a:gs>
                <a:gs pos="100000">
                  <a:srgbClr val="C44700"/>
                </a:gs>
              </a:gsLst>
              <a:lin ang="5400000" scaled="0"/>
            </a:gradFill>
            <a:ln w="952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Shape 477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78" name="Shape 478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79" name="Shape 479"/>
          <p:cNvSpPr/>
          <p:nvPr/>
        </p:nvSpPr>
        <p:spPr>
          <a:xfrm>
            <a:off x="3735756" y="4326242"/>
            <a:ext cx="4720488" cy="624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30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舉辦營隊（線上）</a:t>
            </a:r>
          </a:p>
        </p:txBody>
      </p:sp>
      <p:pic>
        <p:nvPicPr>
          <p:cNvPr id="480" name="image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64102" y="1741984"/>
            <a:ext cx="2803596" cy="2803594"/>
          </a:xfrm>
          <a:prstGeom prst="rect">
            <a:avLst/>
          </a:prstGeom>
          <a:ln w="12700">
            <a:miter lim="400000"/>
          </a:ln>
        </p:spPr>
      </p:pic>
      <p:sp>
        <p:nvSpPr>
          <p:cNvPr id="481" name="Shape 481"/>
          <p:cNvSpPr/>
          <p:nvPr/>
        </p:nvSpPr>
        <p:spPr>
          <a:xfrm>
            <a:off x="3100274" y="5230332"/>
            <a:ext cx="856829" cy="719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4" extrusionOk="0">
                <a:moveTo>
                  <a:pt x="8920" y="18492"/>
                </a:moveTo>
                <a:cubicBezTo>
                  <a:pt x="9090" y="18492"/>
                  <a:pt x="9259" y="18681"/>
                  <a:pt x="9259" y="18870"/>
                </a:cubicBezTo>
                <a:cubicBezTo>
                  <a:pt x="9259" y="18870"/>
                  <a:pt x="9259" y="18870"/>
                  <a:pt x="9259" y="19720"/>
                </a:cubicBezTo>
                <a:cubicBezTo>
                  <a:pt x="9259" y="19720"/>
                  <a:pt x="9259" y="19720"/>
                  <a:pt x="10954" y="20570"/>
                </a:cubicBezTo>
                <a:cubicBezTo>
                  <a:pt x="10954" y="20570"/>
                  <a:pt x="10954" y="20570"/>
                  <a:pt x="12648" y="19720"/>
                </a:cubicBezTo>
                <a:cubicBezTo>
                  <a:pt x="12648" y="19720"/>
                  <a:pt x="12648" y="19720"/>
                  <a:pt x="12648" y="18870"/>
                </a:cubicBezTo>
                <a:cubicBezTo>
                  <a:pt x="12648" y="18681"/>
                  <a:pt x="12817" y="18492"/>
                  <a:pt x="12987" y="18492"/>
                </a:cubicBezTo>
                <a:cubicBezTo>
                  <a:pt x="13241" y="18492"/>
                  <a:pt x="13410" y="18681"/>
                  <a:pt x="13410" y="18870"/>
                </a:cubicBezTo>
                <a:cubicBezTo>
                  <a:pt x="13410" y="18870"/>
                  <a:pt x="13410" y="18870"/>
                  <a:pt x="13410" y="20003"/>
                </a:cubicBezTo>
                <a:cubicBezTo>
                  <a:pt x="13410" y="20098"/>
                  <a:pt x="13326" y="20286"/>
                  <a:pt x="13156" y="20381"/>
                </a:cubicBezTo>
                <a:cubicBezTo>
                  <a:pt x="13156" y="20381"/>
                  <a:pt x="13156" y="20381"/>
                  <a:pt x="11123" y="21420"/>
                </a:cubicBezTo>
                <a:cubicBezTo>
                  <a:pt x="11038" y="21420"/>
                  <a:pt x="11038" y="21514"/>
                  <a:pt x="10954" y="21514"/>
                </a:cubicBezTo>
                <a:cubicBezTo>
                  <a:pt x="10869" y="21514"/>
                  <a:pt x="10869" y="21420"/>
                  <a:pt x="10784" y="21420"/>
                </a:cubicBezTo>
                <a:cubicBezTo>
                  <a:pt x="10784" y="21420"/>
                  <a:pt x="10784" y="21420"/>
                  <a:pt x="8751" y="20381"/>
                </a:cubicBezTo>
                <a:cubicBezTo>
                  <a:pt x="8581" y="20286"/>
                  <a:pt x="8497" y="20192"/>
                  <a:pt x="8497" y="20003"/>
                </a:cubicBezTo>
                <a:cubicBezTo>
                  <a:pt x="8497" y="20003"/>
                  <a:pt x="8497" y="20003"/>
                  <a:pt x="8497" y="18870"/>
                </a:cubicBezTo>
                <a:cubicBezTo>
                  <a:pt x="8497" y="18681"/>
                  <a:pt x="8666" y="18492"/>
                  <a:pt x="8920" y="18492"/>
                </a:cubicBezTo>
                <a:close/>
                <a:moveTo>
                  <a:pt x="8257" y="16254"/>
                </a:moveTo>
                <a:cubicBezTo>
                  <a:pt x="8172" y="16254"/>
                  <a:pt x="8087" y="16352"/>
                  <a:pt x="8087" y="16450"/>
                </a:cubicBezTo>
                <a:cubicBezTo>
                  <a:pt x="8087" y="16450"/>
                  <a:pt x="8087" y="16450"/>
                  <a:pt x="8087" y="16841"/>
                </a:cubicBezTo>
                <a:cubicBezTo>
                  <a:pt x="8087" y="16939"/>
                  <a:pt x="8172" y="17037"/>
                  <a:pt x="8257" y="17037"/>
                </a:cubicBezTo>
                <a:cubicBezTo>
                  <a:pt x="8257" y="17037"/>
                  <a:pt x="8257" y="17037"/>
                  <a:pt x="13343" y="17037"/>
                </a:cubicBezTo>
                <a:cubicBezTo>
                  <a:pt x="13428" y="17037"/>
                  <a:pt x="13513" y="16939"/>
                  <a:pt x="13513" y="16841"/>
                </a:cubicBezTo>
                <a:cubicBezTo>
                  <a:pt x="13513" y="16841"/>
                  <a:pt x="13513" y="16841"/>
                  <a:pt x="13513" y="16450"/>
                </a:cubicBezTo>
                <a:cubicBezTo>
                  <a:pt x="13513" y="16352"/>
                  <a:pt x="13428" y="16254"/>
                  <a:pt x="13343" y="16254"/>
                </a:cubicBezTo>
                <a:cubicBezTo>
                  <a:pt x="13343" y="16254"/>
                  <a:pt x="13343" y="16254"/>
                  <a:pt x="8257" y="16254"/>
                </a:cubicBezTo>
                <a:close/>
                <a:moveTo>
                  <a:pt x="8304" y="15470"/>
                </a:moveTo>
                <a:cubicBezTo>
                  <a:pt x="8304" y="15470"/>
                  <a:pt x="8304" y="15470"/>
                  <a:pt x="13398" y="15470"/>
                </a:cubicBezTo>
                <a:cubicBezTo>
                  <a:pt x="13907" y="15470"/>
                  <a:pt x="14332" y="15922"/>
                  <a:pt x="14332" y="16465"/>
                </a:cubicBezTo>
                <a:cubicBezTo>
                  <a:pt x="14332" y="16465"/>
                  <a:pt x="14332" y="16465"/>
                  <a:pt x="14332" y="16826"/>
                </a:cubicBezTo>
                <a:cubicBezTo>
                  <a:pt x="14332" y="17369"/>
                  <a:pt x="13907" y="17821"/>
                  <a:pt x="13398" y="17821"/>
                </a:cubicBezTo>
                <a:cubicBezTo>
                  <a:pt x="13398" y="17821"/>
                  <a:pt x="13398" y="17821"/>
                  <a:pt x="8304" y="17821"/>
                </a:cubicBezTo>
                <a:cubicBezTo>
                  <a:pt x="7795" y="17821"/>
                  <a:pt x="7371" y="17369"/>
                  <a:pt x="7371" y="16826"/>
                </a:cubicBezTo>
                <a:cubicBezTo>
                  <a:pt x="7371" y="16826"/>
                  <a:pt x="7371" y="16826"/>
                  <a:pt x="7371" y="16465"/>
                </a:cubicBezTo>
                <a:cubicBezTo>
                  <a:pt x="7371" y="15922"/>
                  <a:pt x="7795" y="15470"/>
                  <a:pt x="8304" y="15470"/>
                </a:cubicBezTo>
                <a:close/>
                <a:moveTo>
                  <a:pt x="17161" y="11868"/>
                </a:moveTo>
                <a:cubicBezTo>
                  <a:pt x="17161" y="11868"/>
                  <a:pt x="17161" y="11868"/>
                  <a:pt x="19707" y="13960"/>
                </a:cubicBezTo>
                <a:cubicBezTo>
                  <a:pt x="19877" y="14050"/>
                  <a:pt x="19962" y="14323"/>
                  <a:pt x="19792" y="14505"/>
                </a:cubicBezTo>
                <a:cubicBezTo>
                  <a:pt x="19707" y="14596"/>
                  <a:pt x="19623" y="14687"/>
                  <a:pt x="19453" y="14687"/>
                </a:cubicBezTo>
                <a:cubicBezTo>
                  <a:pt x="19453" y="14687"/>
                  <a:pt x="19368" y="14687"/>
                  <a:pt x="19283" y="14596"/>
                </a:cubicBezTo>
                <a:cubicBezTo>
                  <a:pt x="19283" y="14596"/>
                  <a:pt x="19283" y="14596"/>
                  <a:pt x="16736" y="12596"/>
                </a:cubicBezTo>
                <a:cubicBezTo>
                  <a:pt x="16566" y="12414"/>
                  <a:pt x="16482" y="12141"/>
                  <a:pt x="16651" y="11959"/>
                </a:cubicBezTo>
                <a:cubicBezTo>
                  <a:pt x="16736" y="11777"/>
                  <a:pt x="16991" y="11777"/>
                  <a:pt x="17161" y="11868"/>
                </a:cubicBezTo>
                <a:close/>
                <a:moveTo>
                  <a:pt x="4842" y="11738"/>
                </a:moveTo>
                <a:cubicBezTo>
                  <a:pt x="5014" y="11553"/>
                  <a:pt x="5271" y="11646"/>
                  <a:pt x="5357" y="11830"/>
                </a:cubicBezTo>
                <a:cubicBezTo>
                  <a:pt x="5528" y="12014"/>
                  <a:pt x="5442" y="12291"/>
                  <a:pt x="5271" y="12383"/>
                </a:cubicBezTo>
                <a:cubicBezTo>
                  <a:pt x="5271" y="12383"/>
                  <a:pt x="5271" y="12383"/>
                  <a:pt x="2528" y="14595"/>
                </a:cubicBezTo>
                <a:cubicBezTo>
                  <a:pt x="2443" y="14687"/>
                  <a:pt x="2357" y="14687"/>
                  <a:pt x="2271" y="14687"/>
                </a:cubicBezTo>
                <a:cubicBezTo>
                  <a:pt x="2186" y="14687"/>
                  <a:pt x="2014" y="14595"/>
                  <a:pt x="2014" y="14503"/>
                </a:cubicBezTo>
                <a:cubicBezTo>
                  <a:pt x="1843" y="14318"/>
                  <a:pt x="1928" y="14042"/>
                  <a:pt x="2100" y="13950"/>
                </a:cubicBezTo>
                <a:cubicBezTo>
                  <a:pt x="2100" y="13950"/>
                  <a:pt x="2100" y="13950"/>
                  <a:pt x="4842" y="11738"/>
                </a:cubicBezTo>
                <a:close/>
                <a:moveTo>
                  <a:pt x="18350" y="6965"/>
                </a:moveTo>
                <a:cubicBezTo>
                  <a:pt x="18350" y="6965"/>
                  <a:pt x="18350" y="6965"/>
                  <a:pt x="21267" y="6965"/>
                </a:cubicBezTo>
                <a:cubicBezTo>
                  <a:pt x="21433" y="6965"/>
                  <a:pt x="21600" y="7139"/>
                  <a:pt x="21600" y="7400"/>
                </a:cubicBezTo>
                <a:cubicBezTo>
                  <a:pt x="21600" y="7574"/>
                  <a:pt x="21433" y="7748"/>
                  <a:pt x="21267" y="7748"/>
                </a:cubicBezTo>
                <a:cubicBezTo>
                  <a:pt x="21267" y="7748"/>
                  <a:pt x="21267" y="7748"/>
                  <a:pt x="18350" y="7748"/>
                </a:cubicBezTo>
                <a:cubicBezTo>
                  <a:pt x="18184" y="7748"/>
                  <a:pt x="18017" y="7574"/>
                  <a:pt x="18017" y="7400"/>
                </a:cubicBezTo>
                <a:cubicBezTo>
                  <a:pt x="18017" y="7139"/>
                  <a:pt x="18184" y="6965"/>
                  <a:pt x="18350" y="6965"/>
                </a:cubicBezTo>
                <a:close/>
                <a:moveTo>
                  <a:pt x="344" y="6965"/>
                </a:moveTo>
                <a:cubicBezTo>
                  <a:pt x="344" y="6965"/>
                  <a:pt x="344" y="6965"/>
                  <a:pt x="3443" y="6965"/>
                </a:cubicBezTo>
                <a:cubicBezTo>
                  <a:pt x="3616" y="6965"/>
                  <a:pt x="3788" y="7139"/>
                  <a:pt x="3788" y="7400"/>
                </a:cubicBezTo>
                <a:cubicBezTo>
                  <a:pt x="3788" y="7574"/>
                  <a:pt x="3616" y="7748"/>
                  <a:pt x="3443" y="7748"/>
                </a:cubicBezTo>
                <a:cubicBezTo>
                  <a:pt x="3443" y="7748"/>
                  <a:pt x="3443" y="7748"/>
                  <a:pt x="344" y="7748"/>
                </a:cubicBezTo>
                <a:cubicBezTo>
                  <a:pt x="172" y="7748"/>
                  <a:pt x="0" y="7574"/>
                  <a:pt x="0" y="7400"/>
                </a:cubicBezTo>
                <a:cubicBezTo>
                  <a:pt x="0" y="7139"/>
                  <a:pt x="172" y="6965"/>
                  <a:pt x="344" y="6965"/>
                </a:cubicBezTo>
                <a:close/>
                <a:moveTo>
                  <a:pt x="10633" y="2600"/>
                </a:moveTo>
                <a:cubicBezTo>
                  <a:pt x="10887" y="2600"/>
                  <a:pt x="11056" y="2884"/>
                  <a:pt x="11056" y="3073"/>
                </a:cubicBezTo>
                <a:cubicBezTo>
                  <a:pt x="11056" y="3263"/>
                  <a:pt x="10887" y="3452"/>
                  <a:pt x="10633" y="3452"/>
                </a:cubicBezTo>
                <a:cubicBezTo>
                  <a:pt x="8855" y="3452"/>
                  <a:pt x="7416" y="5062"/>
                  <a:pt x="7416" y="7051"/>
                </a:cubicBezTo>
                <a:cubicBezTo>
                  <a:pt x="7416" y="7335"/>
                  <a:pt x="7247" y="7524"/>
                  <a:pt x="7077" y="7524"/>
                </a:cubicBezTo>
                <a:cubicBezTo>
                  <a:pt x="6823" y="7524"/>
                  <a:pt x="6654" y="7335"/>
                  <a:pt x="6654" y="7051"/>
                </a:cubicBezTo>
                <a:cubicBezTo>
                  <a:pt x="6654" y="4589"/>
                  <a:pt x="8432" y="2600"/>
                  <a:pt x="10633" y="2600"/>
                </a:cubicBezTo>
                <a:close/>
                <a:moveTo>
                  <a:pt x="10902" y="697"/>
                </a:moveTo>
                <a:cubicBezTo>
                  <a:pt x="14135" y="697"/>
                  <a:pt x="16686" y="3570"/>
                  <a:pt x="16686" y="6999"/>
                </a:cubicBezTo>
                <a:cubicBezTo>
                  <a:pt x="16686" y="8482"/>
                  <a:pt x="16346" y="9779"/>
                  <a:pt x="15495" y="10891"/>
                </a:cubicBezTo>
                <a:cubicBezTo>
                  <a:pt x="13879" y="13393"/>
                  <a:pt x="14305" y="14598"/>
                  <a:pt x="14305" y="14691"/>
                </a:cubicBezTo>
                <a:cubicBezTo>
                  <a:pt x="14390" y="14876"/>
                  <a:pt x="14305" y="15061"/>
                  <a:pt x="14049" y="15154"/>
                </a:cubicBezTo>
                <a:cubicBezTo>
                  <a:pt x="13879" y="15247"/>
                  <a:pt x="13709" y="15154"/>
                  <a:pt x="13624" y="14969"/>
                </a:cubicBezTo>
                <a:cubicBezTo>
                  <a:pt x="13539" y="14876"/>
                  <a:pt x="12944" y="13301"/>
                  <a:pt x="14900" y="10428"/>
                </a:cubicBezTo>
                <a:cubicBezTo>
                  <a:pt x="15581" y="9408"/>
                  <a:pt x="16006" y="8296"/>
                  <a:pt x="16006" y="6999"/>
                </a:cubicBezTo>
                <a:cubicBezTo>
                  <a:pt x="16006" y="3941"/>
                  <a:pt x="13709" y="1531"/>
                  <a:pt x="10902" y="1531"/>
                </a:cubicBezTo>
                <a:cubicBezTo>
                  <a:pt x="8095" y="1531"/>
                  <a:pt x="5799" y="3941"/>
                  <a:pt x="5799" y="6999"/>
                </a:cubicBezTo>
                <a:cubicBezTo>
                  <a:pt x="5799" y="8204"/>
                  <a:pt x="6224" y="9408"/>
                  <a:pt x="6905" y="10335"/>
                </a:cubicBezTo>
                <a:cubicBezTo>
                  <a:pt x="6905" y="10428"/>
                  <a:pt x="6905" y="10428"/>
                  <a:pt x="6905" y="10428"/>
                </a:cubicBezTo>
                <a:cubicBezTo>
                  <a:pt x="8861" y="13393"/>
                  <a:pt x="8351" y="14876"/>
                  <a:pt x="8266" y="14969"/>
                </a:cubicBezTo>
                <a:cubicBezTo>
                  <a:pt x="8181" y="15154"/>
                  <a:pt x="8010" y="15247"/>
                  <a:pt x="7925" y="15247"/>
                </a:cubicBezTo>
                <a:cubicBezTo>
                  <a:pt x="7840" y="15247"/>
                  <a:pt x="7755" y="15247"/>
                  <a:pt x="7755" y="15154"/>
                </a:cubicBezTo>
                <a:cubicBezTo>
                  <a:pt x="7585" y="15061"/>
                  <a:pt x="7500" y="14876"/>
                  <a:pt x="7585" y="14598"/>
                </a:cubicBezTo>
                <a:cubicBezTo>
                  <a:pt x="7585" y="14598"/>
                  <a:pt x="8010" y="13486"/>
                  <a:pt x="6309" y="10891"/>
                </a:cubicBezTo>
                <a:cubicBezTo>
                  <a:pt x="5459" y="9779"/>
                  <a:pt x="5118" y="8482"/>
                  <a:pt x="5118" y="6999"/>
                </a:cubicBezTo>
                <a:cubicBezTo>
                  <a:pt x="5118" y="3570"/>
                  <a:pt x="7670" y="697"/>
                  <a:pt x="10902" y="697"/>
                </a:cubicBezTo>
                <a:close/>
                <a:moveTo>
                  <a:pt x="2522" y="104"/>
                </a:moveTo>
                <a:cubicBezTo>
                  <a:pt x="2522" y="104"/>
                  <a:pt x="2522" y="104"/>
                  <a:pt x="5153" y="2193"/>
                </a:cubicBezTo>
                <a:cubicBezTo>
                  <a:pt x="5323" y="2383"/>
                  <a:pt x="5323" y="2668"/>
                  <a:pt x="5238" y="2858"/>
                </a:cubicBezTo>
                <a:cubicBezTo>
                  <a:pt x="5153" y="2953"/>
                  <a:pt x="5069" y="3048"/>
                  <a:pt x="4899" y="3048"/>
                </a:cubicBezTo>
                <a:cubicBezTo>
                  <a:pt x="4814" y="3048"/>
                  <a:pt x="4729" y="2953"/>
                  <a:pt x="4644" y="2953"/>
                </a:cubicBezTo>
                <a:lnTo>
                  <a:pt x="2097" y="769"/>
                </a:lnTo>
                <a:cubicBezTo>
                  <a:pt x="1928" y="579"/>
                  <a:pt x="1843" y="389"/>
                  <a:pt x="2012" y="199"/>
                </a:cubicBezTo>
                <a:cubicBezTo>
                  <a:pt x="2097" y="9"/>
                  <a:pt x="2352" y="-86"/>
                  <a:pt x="2522" y="104"/>
                </a:cubicBezTo>
                <a:close/>
                <a:moveTo>
                  <a:pt x="19286" y="102"/>
                </a:moveTo>
                <a:cubicBezTo>
                  <a:pt x="19455" y="-86"/>
                  <a:pt x="19709" y="8"/>
                  <a:pt x="19793" y="196"/>
                </a:cubicBezTo>
                <a:cubicBezTo>
                  <a:pt x="19962" y="383"/>
                  <a:pt x="19878" y="571"/>
                  <a:pt x="19709" y="759"/>
                </a:cubicBezTo>
                <a:cubicBezTo>
                  <a:pt x="19709" y="759"/>
                  <a:pt x="19709" y="759"/>
                  <a:pt x="17260" y="2730"/>
                </a:cubicBezTo>
                <a:cubicBezTo>
                  <a:pt x="17175" y="2824"/>
                  <a:pt x="17091" y="2824"/>
                  <a:pt x="17091" y="2824"/>
                </a:cubicBezTo>
                <a:cubicBezTo>
                  <a:pt x="16922" y="2824"/>
                  <a:pt x="16837" y="2730"/>
                  <a:pt x="16753" y="2636"/>
                </a:cubicBezTo>
                <a:cubicBezTo>
                  <a:pt x="16584" y="2448"/>
                  <a:pt x="16668" y="2167"/>
                  <a:pt x="16837" y="2073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82" name="Shape 482"/>
          <p:cNvSpPr/>
          <p:nvPr/>
        </p:nvSpPr>
        <p:spPr>
          <a:xfrm>
            <a:off x="1473200" y="190539"/>
            <a:ext cx="5184138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我方研究可行政策</a:t>
            </a:r>
          </a:p>
        </p:txBody>
      </p:sp>
      <p:sp>
        <p:nvSpPr>
          <p:cNvPr id="483" name="Shape 483"/>
          <p:cNvSpPr/>
          <p:nvPr/>
        </p:nvSpPr>
        <p:spPr>
          <a:xfrm>
            <a:off x="3957103" y="5230348"/>
            <a:ext cx="1247139" cy="891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4500"/>
            </a:lvl1pPr>
          </a:lstStyle>
          <a:p>
            <a:r>
              <a:t>實體</a:t>
            </a:r>
          </a:p>
        </p:txBody>
      </p:sp>
      <p:sp>
        <p:nvSpPr>
          <p:cNvPr id="484" name="Shape 484"/>
          <p:cNvSpPr/>
          <p:nvPr/>
        </p:nvSpPr>
        <p:spPr>
          <a:xfrm>
            <a:off x="5337392" y="5347527"/>
            <a:ext cx="978410" cy="484634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85" name="Shape 485"/>
          <p:cNvSpPr/>
          <p:nvPr/>
        </p:nvSpPr>
        <p:spPr>
          <a:xfrm>
            <a:off x="6448949" y="5230348"/>
            <a:ext cx="1818639" cy="891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4500"/>
            </a:lvl1pPr>
          </a:lstStyle>
          <a:p>
            <a:r>
              <a:t>線上？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Shape 487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88" name="Shape 488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89" name="Shape 489"/>
          <p:cNvSpPr/>
          <p:nvPr/>
        </p:nvSpPr>
        <p:spPr>
          <a:xfrm>
            <a:off x="3735756" y="4326242"/>
            <a:ext cx="4720488" cy="624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30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舉辦營隊（線上）</a:t>
            </a:r>
          </a:p>
        </p:txBody>
      </p:sp>
      <p:pic>
        <p:nvPicPr>
          <p:cNvPr id="490" name="image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64102" y="1741984"/>
            <a:ext cx="2803596" cy="2803594"/>
          </a:xfrm>
          <a:prstGeom prst="rect">
            <a:avLst/>
          </a:prstGeom>
          <a:ln w="12700">
            <a:miter lim="400000"/>
          </a:ln>
        </p:spPr>
      </p:pic>
      <p:sp>
        <p:nvSpPr>
          <p:cNvPr id="491" name="Shape 491"/>
          <p:cNvSpPr/>
          <p:nvPr/>
        </p:nvSpPr>
        <p:spPr>
          <a:xfrm>
            <a:off x="3472379" y="5116567"/>
            <a:ext cx="856829" cy="719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4" extrusionOk="0">
                <a:moveTo>
                  <a:pt x="8920" y="18492"/>
                </a:moveTo>
                <a:cubicBezTo>
                  <a:pt x="9090" y="18492"/>
                  <a:pt x="9259" y="18681"/>
                  <a:pt x="9259" y="18870"/>
                </a:cubicBezTo>
                <a:cubicBezTo>
                  <a:pt x="9259" y="18870"/>
                  <a:pt x="9259" y="18870"/>
                  <a:pt x="9259" y="19720"/>
                </a:cubicBezTo>
                <a:cubicBezTo>
                  <a:pt x="9259" y="19720"/>
                  <a:pt x="9259" y="19720"/>
                  <a:pt x="10954" y="20570"/>
                </a:cubicBezTo>
                <a:cubicBezTo>
                  <a:pt x="10954" y="20570"/>
                  <a:pt x="10954" y="20570"/>
                  <a:pt x="12648" y="19720"/>
                </a:cubicBezTo>
                <a:cubicBezTo>
                  <a:pt x="12648" y="19720"/>
                  <a:pt x="12648" y="19720"/>
                  <a:pt x="12648" y="18870"/>
                </a:cubicBezTo>
                <a:cubicBezTo>
                  <a:pt x="12648" y="18681"/>
                  <a:pt x="12817" y="18492"/>
                  <a:pt x="12987" y="18492"/>
                </a:cubicBezTo>
                <a:cubicBezTo>
                  <a:pt x="13241" y="18492"/>
                  <a:pt x="13410" y="18681"/>
                  <a:pt x="13410" y="18870"/>
                </a:cubicBezTo>
                <a:cubicBezTo>
                  <a:pt x="13410" y="18870"/>
                  <a:pt x="13410" y="18870"/>
                  <a:pt x="13410" y="20003"/>
                </a:cubicBezTo>
                <a:cubicBezTo>
                  <a:pt x="13410" y="20098"/>
                  <a:pt x="13326" y="20286"/>
                  <a:pt x="13156" y="20381"/>
                </a:cubicBezTo>
                <a:cubicBezTo>
                  <a:pt x="13156" y="20381"/>
                  <a:pt x="13156" y="20381"/>
                  <a:pt x="11123" y="21420"/>
                </a:cubicBezTo>
                <a:cubicBezTo>
                  <a:pt x="11038" y="21420"/>
                  <a:pt x="11038" y="21514"/>
                  <a:pt x="10954" y="21514"/>
                </a:cubicBezTo>
                <a:cubicBezTo>
                  <a:pt x="10869" y="21514"/>
                  <a:pt x="10869" y="21420"/>
                  <a:pt x="10784" y="21420"/>
                </a:cubicBezTo>
                <a:cubicBezTo>
                  <a:pt x="10784" y="21420"/>
                  <a:pt x="10784" y="21420"/>
                  <a:pt x="8751" y="20381"/>
                </a:cubicBezTo>
                <a:cubicBezTo>
                  <a:pt x="8581" y="20286"/>
                  <a:pt x="8497" y="20192"/>
                  <a:pt x="8497" y="20003"/>
                </a:cubicBezTo>
                <a:cubicBezTo>
                  <a:pt x="8497" y="20003"/>
                  <a:pt x="8497" y="20003"/>
                  <a:pt x="8497" y="18870"/>
                </a:cubicBezTo>
                <a:cubicBezTo>
                  <a:pt x="8497" y="18681"/>
                  <a:pt x="8666" y="18492"/>
                  <a:pt x="8920" y="18492"/>
                </a:cubicBezTo>
                <a:close/>
                <a:moveTo>
                  <a:pt x="8257" y="16254"/>
                </a:moveTo>
                <a:cubicBezTo>
                  <a:pt x="8172" y="16254"/>
                  <a:pt x="8087" y="16352"/>
                  <a:pt x="8087" y="16450"/>
                </a:cubicBezTo>
                <a:cubicBezTo>
                  <a:pt x="8087" y="16450"/>
                  <a:pt x="8087" y="16450"/>
                  <a:pt x="8087" y="16841"/>
                </a:cubicBezTo>
                <a:cubicBezTo>
                  <a:pt x="8087" y="16939"/>
                  <a:pt x="8172" y="17037"/>
                  <a:pt x="8257" y="17037"/>
                </a:cubicBezTo>
                <a:cubicBezTo>
                  <a:pt x="8257" y="17037"/>
                  <a:pt x="8257" y="17037"/>
                  <a:pt x="13343" y="17037"/>
                </a:cubicBezTo>
                <a:cubicBezTo>
                  <a:pt x="13428" y="17037"/>
                  <a:pt x="13513" y="16939"/>
                  <a:pt x="13513" y="16841"/>
                </a:cubicBezTo>
                <a:cubicBezTo>
                  <a:pt x="13513" y="16841"/>
                  <a:pt x="13513" y="16841"/>
                  <a:pt x="13513" y="16450"/>
                </a:cubicBezTo>
                <a:cubicBezTo>
                  <a:pt x="13513" y="16352"/>
                  <a:pt x="13428" y="16254"/>
                  <a:pt x="13343" y="16254"/>
                </a:cubicBezTo>
                <a:cubicBezTo>
                  <a:pt x="13343" y="16254"/>
                  <a:pt x="13343" y="16254"/>
                  <a:pt x="8257" y="16254"/>
                </a:cubicBezTo>
                <a:close/>
                <a:moveTo>
                  <a:pt x="8304" y="15470"/>
                </a:moveTo>
                <a:cubicBezTo>
                  <a:pt x="8304" y="15470"/>
                  <a:pt x="8304" y="15470"/>
                  <a:pt x="13398" y="15470"/>
                </a:cubicBezTo>
                <a:cubicBezTo>
                  <a:pt x="13907" y="15470"/>
                  <a:pt x="14332" y="15922"/>
                  <a:pt x="14332" y="16465"/>
                </a:cubicBezTo>
                <a:cubicBezTo>
                  <a:pt x="14332" y="16465"/>
                  <a:pt x="14332" y="16465"/>
                  <a:pt x="14332" y="16826"/>
                </a:cubicBezTo>
                <a:cubicBezTo>
                  <a:pt x="14332" y="17369"/>
                  <a:pt x="13907" y="17821"/>
                  <a:pt x="13398" y="17821"/>
                </a:cubicBezTo>
                <a:cubicBezTo>
                  <a:pt x="13398" y="17821"/>
                  <a:pt x="13398" y="17821"/>
                  <a:pt x="8304" y="17821"/>
                </a:cubicBezTo>
                <a:cubicBezTo>
                  <a:pt x="7795" y="17821"/>
                  <a:pt x="7371" y="17369"/>
                  <a:pt x="7371" y="16826"/>
                </a:cubicBezTo>
                <a:cubicBezTo>
                  <a:pt x="7371" y="16826"/>
                  <a:pt x="7371" y="16826"/>
                  <a:pt x="7371" y="16465"/>
                </a:cubicBezTo>
                <a:cubicBezTo>
                  <a:pt x="7371" y="15922"/>
                  <a:pt x="7795" y="15470"/>
                  <a:pt x="8304" y="15470"/>
                </a:cubicBezTo>
                <a:close/>
                <a:moveTo>
                  <a:pt x="17161" y="11868"/>
                </a:moveTo>
                <a:cubicBezTo>
                  <a:pt x="17161" y="11868"/>
                  <a:pt x="17161" y="11868"/>
                  <a:pt x="19707" y="13960"/>
                </a:cubicBezTo>
                <a:cubicBezTo>
                  <a:pt x="19877" y="14050"/>
                  <a:pt x="19962" y="14323"/>
                  <a:pt x="19792" y="14505"/>
                </a:cubicBezTo>
                <a:cubicBezTo>
                  <a:pt x="19707" y="14596"/>
                  <a:pt x="19623" y="14687"/>
                  <a:pt x="19453" y="14687"/>
                </a:cubicBezTo>
                <a:cubicBezTo>
                  <a:pt x="19453" y="14687"/>
                  <a:pt x="19368" y="14687"/>
                  <a:pt x="19283" y="14596"/>
                </a:cubicBezTo>
                <a:cubicBezTo>
                  <a:pt x="19283" y="14596"/>
                  <a:pt x="19283" y="14596"/>
                  <a:pt x="16736" y="12596"/>
                </a:cubicBezTo>
                <a:cubicBezTo>
                  <a:pt x="16566" y="12414"/>
                  <a:pt x="16482" y="12141"/>
                  <a:pt x="16651" y="11959"/>
                </a:cubicBezTo>
                <a:cubicBezTo>
                  <a:pt x="16736" y="11777"/>
                  <a:pt x="16991" y="11777"/>
                  <a:pt x="17161" y="11868"/>
                </a:cubicBezTo>
                <a:close/>
                <a:moveTo>
                  <a:pt x="4842" y="11738"/>
                </a:moveTo>
                <a:cubicBezTo>
                  <a:pt x="5014" y="11553"/>
                  <a:pt x="5271" y="11646"/>
                  <a:pt x="5357" y="11830"/>
                </a:cubicBezTo>
                <a:cubicBezTo>
                  <a:pt x="5528" y="12014"/>
                  <a:pt x="5442" y="12291"/>
                  <a:pt x="5271" y="12383"/>
                </a:cubicBezTo>
                <a:cubicBezTo>
                  <a:pt x="5271" y="12383"/>
                  <a:pt x="5271" y="12383"/>
                  <a:pt x="2528" y="14595"/>
                </a:cubicBezTo>
                <a:cubicBezTo>
                  <a:pt x="2443" y="14687"/>
                  <a:pt x="2357" y="14687"/>
                  <a:pt x="2271" y="14687"/>
                </a:cubicBezTo>
                <a:cubicBezTo>
                  <a:pt x="2186" y="14687"/>
                  <a:pt x="2014" y="14595"/>
                  <a:pt x="2014" y="14503"/>
                </a:cubicBezTo>
                <a:cubicBezTo>
                  <a:pt x="1843" y="14318"/>
                  <a:pt x="1928" y="14042"/>
                  <a:pt x="2100" y="13950"/>
                </a:cubicBezTo>
                <a:cubicBezTo>
                  <a:pt x="2100" y="13950"/>
                  <a:pt x="2100" y="13950"/>
                  <a:pt x="4842" y="11738"/>
                </a:cubicBezTo>
                <a:close/>
                <a:moveTo>
                  <a:pt x="18350" y="6965"/>
                </a:moveTo>
                <a:cubicBezTo>
                  <a:pt x="18350" y="6965"/>
                  <a:pt x="18350" y="6965"/>
                  <a:pt x="21267" y="6965"/>
                </a:cubicBezTo>
                <a:cubicBezTo>
                  <a:pt x="21433" y="6965"/>
                  <a:pt x="21600" y="7139"/>
                  <a:pt x="21600" y="7400"/>
                </a:cubicBezTo>
                <a:cubicBezTo>
                  <a:pt x="21600" y="7574"/>
                  <a:pt x="21433" y="7748"/>
                  <a:pt x="21267" y="7748"/>
                </a:cubicBezTo>
                <a:cubicBezTo>
                  <a:pt x="21267" y="7748"/>
                  <a:pt x="21267" y="7748"/>
                  <a:pt x="18350" y="7748"/>
                </a:cubicBezTo>
                <a:cubicBezTo>
                  <a:pt x="18184" y="7748"/>
                  <a:pt x="18017" y="7574"/>
                  <a:pt x="18017" y="7400"/>
                </a:cubicBezTo>
                <a:cubicBezTo>
                  <a:pt x="18017" y="7139"/>
                  <a:pt x="18184" y="6965"/>
                  <a:pt x="18350" y="6965"/>
                </a:cubicBezTo>
                <a:close/>
                <a:moveTo>
                  <a:pt x="344" y="6965"/>
                </a:moveTo>
                <a:cubicBezTo>
                  <a:pt x="344" y="6965"/>
                  <a:pt x="344" y="6965"/>
                  <a:pt x="3443" y="6965"/>
                </a:cubicBezTo>
                <a:cubicBezTo>
                  <a:pt x="3616" y="6965"/>
                  <a:pt x="3788" y="7139"/>
                  <a:pt x="3788" y="7400"/>
                </a:cubicBezTo>
                <a:cubicBezTo>
                  <a:pt x="3788" y="7574"/>
                  <a:pt x="3616" y="7748"/>
                  <a:pt x="3443" y="7748"/>
                </a:cubicBezTo>
                <a:cubicBezTo>
                  <a:pt x="3443" y="7748"/>
                  <a:pt x="3443" y="7748"/>
                  <a:pt x="344" y="7748"/>
                </a:cubicBezTo>
                <a:cubicBezTo>
                  <a:pt x="172" y="7748"/>
                  <a:pt x="0" y="7574"/>
                  <a:pt x="0" y="7400"/>
                </a:cubicBezTo>
                <a:cubicBezTo>
                  <a:pt x="0" y="7139"/>
                  <a:pt x="172" y="6965"/>
                  <a:pt x="344" y="6965"/>
                </a:cubicBezTo>
                <a:close/>
                <a:moveTo>
                  <a:pt x="10633" y="2600"/>
                </a:moveTo>
                <a:cubicBezTo>
                  <a:pt x="10887" y="2600"/>
                  <a:pt x="11056" y="2884"/>
                  <a:pt x="11056" y="3073"/>
                </a:cubicBezTo>
                <a:cubicBezTo>
                  <a:pt x="11056" y="3263"/>
                  <a:pt x="10887" y="3452"/>
                  <a:pt x="10633" y="3452"/>
                </a:cubicBezTo>
                <a:cubicBezTo>
                  <a:pt x="8855" y="3452"/>
                  <a:pt x="7416" y="5062"/>
                  <a:pt x="7416" y="7051"/>
                </a:cubicBezTo>
                <a:cubicBezTo>
                  <a:pt x="7416" y="7335"/>
                  <a:pt x="7247" y="7524"/>
                  <a:pt x="7077" y="7524"/>
                </a:cubicBezTo>
                <a:cubicBezTo>
                  <a:pt x="6823" y="7524"/>
                  <a:pt x="6654" y="7335"/>
                  <a:pt x="6654" y="7051"/>
                </a:cubicBezTo>
                <a:cubicBezTo>
                  <a:pt x="6654" y="4589"/>
                  <a:pt x="8432" y="2600"/>
                  <a:pt x="10633" y="2600"/>
                </a:cubicBezTo>
                <a:close/>
                <a:moveTo>
                  <a:pt x="10902" y="697"/>
                </a:moveTo>
                <a:cubicBezTo>
                  <a:pt x="14135" y="697"/>
                  <a:pt x="16686" y="3570"/>
                  <a:pt x="16686" y="6999"/>
                </a:cubicBezTo>
                <a:cubicBezTo>
                  <a:pt x="16686" y="8482"/>
                  <a:pt x="16346" y="9779"/>
                  <a:pt x="15495" y="10891"/>
                </a:cubicBezTo>
                <a:cubicBezTo>
                  <a:pt x="13879" y="13393"/>
                  <a:pt x="14305" y="14598"/>
                  <a:pt x="14305" y="14691"/>
                </a:cubicBezTo>
                <a:cubicBezTo>
                  <a:pt x="14390" y="14876"/>
                  <a:pt x="14305" y="15061"/>
                  <a:pt x="14049" y="15154"/>
                </a:cubicBezTo>
                <a:cubicBezTo>
                  <a:pt x="13879" y="15247"/>
                  <a:pt x="13709" y="15154"/>
                  <a:pt x="13624" y="14969"/>
                </a:cubicBezTo>
                <a:cubicBezTo>
                  <a:pt x="13539" y="14876"/>
                  <a:pt x="12944" y="13301"/>
                  <a:pt x="14900" y="10428"/>
                </a:cubicBezTo>
                <a:cubicBezTo>
                  <a:pt x="15581" y="9408"/>
                  <a:pt x="16006" y="8296"/>
                  <a:pt x="16006" y="6999"/>
                </a:cubicBezTo>
                <a:cubicBezTo>
                  <a:pt x="16006" y="3941"/>
                  <a:pt x="13709" y="1531"/>
                  <a:pt x="10902" y="1531"/>
                </a:cubicBezTo>
                <a:cubicBezTo>
                  <a:pt x="8095" y="1531"/>
                  <a:pt x="5799" y="3941"/>
                  <a:pt x="5799" y="6999"/>
                </a:cubicBezTo>
                <a:cubicBezTo>
                  <a:pt x="5799" y="8204"/>
                  <a:pt x="6224" y="9408"/>
                  <a:pt x="6905" y="10335"/>
                </a:cubicBezTo>
                <a:cubicBezTo>
                  <a:pt x="6905" y="10428"/>
                  <a:pt x="6905" y="10428"/>
                  <a:pt x="6905" y="10428"/>
                </a:cubicBezTo>
                <a:cubicBezTo>
                  <a:pt x="8861" y="13393"/>
                  <a:pt x="8351" y="14876"/>
                  <a:pt x="8266" y="14969"/>
                </a:cubicBezTo>
                <a:cubicBezTo>
                  <a:pt x="8181" y="15154"/>
                  <a:pt x="8010" y="15247"/>
                  <a:pt x="7925" y="15247"/>
                </a:cubicBezTo>
                <a:cubicBezTo>
                  <a:pt x="7840" y="15247"/>
                  <a:pt x="7755" y="15247"/>
                  <a:pt x="7755" y="15154"/>
                </a:cubicBezTo>
                <a:cubicBezTo>
                  <a:pt x="7585" y="15061"/>
                  <a:pt x="7500" y="14876"/>
                  <a:pt x="7585" y="14598"/>
                </a:cubicBezTo>
                <a:cubicBezTo>
                  <a:pt x="7585" y="14598"/>
                  <a:pt x="8010" y="13486"/>
                  <a:pt x="6309" y="10891"/>
                </a:cubicBezTo>
                <a:cubicBezTo>
                  <a:pt x="5459" y="9779"/>
                  <a:pt x="5118" y="8482"/>
                  <a:pt x="5118" y="6999"/>
                </a:cubicBezTo>
                <a:cubicBezTo>
                  <a:pt x="5118" y="3570"/>
                  <a:pt x="7670" y="697"/>
                  <a:pt x="10902" y="697"/>
                </a:cubicBezTo>
                <a:close/>
                <a:moveTo>
                  <a:pt x="2522" y="104"/>
                </a:moveTo>
                <a:cubicBezTo>
                  <a:pt x="2522" y="104"/>
                  <a:pt x="2522" y="104"/>
                  <a:pt x="5153" y="2193"/>
                </a:cubicBezTo>
                <a:cubicBezTo>
                  <a:pt x="5323" y="2383"/>
                  <a:pt x="5323" y="2668"/>
                  <a:pt x="5238" y="2858"/>
                </a:cubicBezTo>
                <a:cubicBezTo>
                  <a:pt x="5153" y="2953"/>
                  <a:pt x="5069" y="3048"/>
                  <a:pt x="4899" y="3048"/>
                </a:cubicBezTo>
                <a:cubicBezTo>
                  <a:pt x="4814" y="3048"/>
                  <a:pt x="4729" y="2953"/>
                  <a:pt x="4644" y="2953"/>
                </a:cubicBezTo>
                <a:lnTo>
                  <a:pt x="2097" y="769"/>
                </a:lnTo>
                <a:cubicBezTo>
                  <a:pt x="1928" y="579"/>
                  <a:pt x="1843" y="389"/>
                  <a:pt x="2012" y="199"/>
                </a:cubicBezTo>
                <a:cubicBezTo>
                  <a:pt x="2097" y="9"/>
                  <a:pt x="2352" y="-86"/>
                  <a:pt x="2522" y="104"/>
                </a:cubicBezTo>
                <a:close/>
                <a:moveTo>
                  <a:pt x="19286" y="102"/>
                </a:moveTo>
                <a:cubicBezTo>
                  <a:pt x="19455" y="-86"/>
                  <a:pt x="19709" y="8"/>
                  <a:pt x="19793" y="196"/>
                </a:cubicBezTo>
                <a:cubicBezTo>
                  <a:pt x="19962" y="383"/>
                  <a:pt x="19878" y="571"/>
                  <a:pt x="19709" y="759"/>
                </a:cubicBezTo>
                <a:cubicBezTo>
                  <a:pt x="19709" y="759"/>
                  <a:pt x="19709" y="759"/>
                  <a:pt x="17260" y="2730"/>
                </a:cubicBezTo>
                <a:cubicBezTo>
                  <a:pt x="17175" y="2824"/>
                  <a:pt x="17091" y="2824"/>
                  <a:pt x="17091" y="2824"/>
                </a:cubicBezTo>
                <a:cubicBezTo>
                  <a:pt x="16922" y="2824"/>
                  <a:pt x="16837" y="2730"/>
                  <a:pt x="16753" y="2636"/>
                </a:cubicBezTo>
                <a:cubicBezTo>
                  <a:pt x="16584" y="2448"/>
                  <a:pt x="16668" y="2167"/>
                  <a:pt x="16837" y="2073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92" name="Shape 492"/>
          <p:cNvSpPr/>
          <p:nvPr/>
        </p:nvSpPr>
        <p:spPr>
          <a:xfrm>
            <a:off x="1473200" y="190539"/>
            <a:ext cx="5184138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我方研究可行政策</a:t>
            </a:r>
          </a:p>
        </p:txBody>
      </p:sp>
      <p:sp>
        <p:nvSpPr>
          <p:cNvPr id="493" name="Shape 493"/>
          <p:cNvSpPr/>
          <p:nvPr/>
        </p:nvSpPr>
        <p:spPr>
          <a:xfrm>
            <a:off x="4329429" y="5116583"/>
            <a:ext cx="3533139" cy="891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4500"/>
            </a:lvl1pPr>
          </a:lstStyle>
          <a:p>
            <a:r>
              <a:t>培養九大能力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9" name="Group 499"/>
          <p:cNvGrpSpPr/>
          <p:nvPr/>
        </p:nvGrpSpPr>
        <p:grpSpPr>
          <a:xfrm>
            <a:off x="3808731" y="913826"/>
            <a:ext cx="6122673" cy="4953577"/>
            <a:chOff x="0" y="0"/>
            <a:chExt cx="6122672" cy="4953575"/>
          </a:xfrm>
        </p:grpSpPr>
        <p:sp>
          <p:nvSpPr>
            <p:cNvPr id="495" name="Shape 495"/>
            <p:cNvSpPr/>
            <p:nvPr/>
          </p:nvSpPr>
          <p:spPr>
            <a:xfrm>
              <a:off x="1512567" y="470470"/>
              <a:ext cx="4610106" cy="4483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320"/>
                  </a:moveTo>
                  <a:lnTo>
                    <a:pt x="9759" y="21600"/>
                  </a:lnTo>
                  <a:lnTo>
                    <a:pt x="0" y="11259"/>
                  </a:lnTo>
                  <a:lnTo>
                    <a:pt x="10592" y="0"/>
                  </a:lnTo>
                  <a:lnTo>
                    <a:pt x="21600" y="1132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04040">
                    <a:alpha val="56862"/>
                  </a:srgbClr>
                </a:gs>
                <a:gs pos="61000">
                  <a:srgbClr val="F2F2F2">
                    <a:alpha val="33725"/>
                  </a:srgbClr>
                </a:gs>
                <a:gs pos="100000">
                  <a:srgbClr val="F2F2F2">
                    <a:alpha val="0"/>
                  </a:srgbClr>
                </a:gs>
              </a:gsLst>
              <a:lin ang="30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96" name="Shape 496"/>
            <p:cNvSpPr/>
            <p:nvPr/>
          </p:nvSpPr>
          <p:spPr>
            <a:xfrm rot="10800000" flipH="1">
              <a:off x="649098" y="0"/>
              <a:ext cx="3276695" cy="3224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1" h="21561" extrusionOk="0">
                  <a:moveTo>
                    <a:pt x="10213" y="0"/>
                  </a:moveTo>
                  <a:cubicBezTo>
                    <a:pt x="7860" y="-39"/>
                    <a:pt x="4593" y="2808"/>
                    <a:pt x="2291" y="7138"/>
                  </a:cubicBezTo>
                  <a:cubicBezTo>
                    <a:pt x="330" y="10826"/>
                    <a:pt x="-397" y="14585"/>
                    <a:pt x="207" y="16917"/>
                  </a:cubicBezTo>
                  <a:lnTo>
                    <a:pt x="220" y="16961"/>
                  </a:lnTo>
                  <a:lnTo>
                    <a:pt x="228" y="17013"/>
                  </a:lnTo>
                  <a:cubicBezTo>
                    <a:pt x="750" y="19568"/>
                    <a:pt x="5091" y="21561"/>
                    <a:pt x="10369" y="21561"/>
                  </a:cubicBezTo>
                  <a:cubicBezTo>
                    <a:pt x="15470" y="21561"/>
                    <a:pt x="19697" y="19698"/>
                    <a:pt x="20444" y="17267"/>
                  </a:cubicBezTo>
                  <a:lnTo>
                    <a:pt x="20483" y="17117"/>
                  </a:lnTo>
                  <a:lnTo>
                    <a:pt x="20502" y="17060"/>
                  </a:lnTo>
                  <a:cubicBezTo>
                    <a:pt x="21203" y="14742"/>
                    <a:pt x="20415" y="10834"/>
                    <a:pt x="18285" y="7036"/>
                  </a:cubicBezTo>
                  <a:cubicBezTo>
                    <a:pt x="16244" y="3397"/>
                    <a:pt x="13526" y="850"/>
                    <a:pt x="11312" y="235"/>
                  </a:cubicBezTo>
                  <a:lnTo>
                    <a:pt x="11155" y="197"/>
                  </a:lnTo>
                  <a:lnTo>
                    <a:pt x="11135" y="187"/>
                  </a:lnTo>
                  <a:cubicBezTo>
                    <a:pt x="10849" y="66"/>
                    <a:pt x="10539" y="5"/>
                    <a:pt x="10213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97" name="Shape 497"/>
            <p:cNvSpPr/>
            <p:nvPr/>
          </p:nvSpPr>
          <p:spPr>
            <a:xfrm>
              <a:off x="-1" y="3605836"/>
              <a:ext cx="4574542" cy="8788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4400" b="1">
                  <a:solidFill>
                    <a:schemeClr val="accent6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t>提出我方解決方案</a:t>
              </a:r>
            </a:p>
          </p:txBody>
        </p:sp>
        <p:sp>
          <p:nvSpPr>
            <p:cNvPr id="498" name="Shape 498"/>
            <p:cNvSpPr/>
            <p:nvPr/>
          </p:nvSpPr>
          <p:spPr>
            <a:xfrm>
              <a:off x="530835" y="937925"/>
              <a:ext cx="3512864" cy="1590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96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3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Shape 501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02" name="Shape 502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03" name="Shape 503"/>
          <p:cNvSpPr/>
          <p:nvPr/>
        </p:nvSpPr>
        <p:spPr>
          <a:xfrm>
            <a:off x="1462694" y="190497"/>
            <a:ext cx="4549142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解決方案目的</a:t>
            </a:r>
          </a:p>
        </p:txBody>
      </p:sp>
      <p:sp>
        <p:nvSpPr>
          <p:cNvPr id="504" name="Shape 504"/>
          <p:cNvSpPr/>
          <p:nvPr/>
        </p:nvSpPr>
        <p:spPr>
          <a:xfrm>
            <a:off x="2519394" y="4118847"/>
            <a:ext cx="1882139" cy="71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3500"/>
            </a:lvl1pPr>
          </a:lstStyle>
          <a:p>
            <a:r>
              <a:t>學用落差</a:t>
            </a:r>
          </a:p>
        </p:txBody>
      </p:sp>
      <p:sp>
        <p:nvSpPr>
          <p:cNvPr id="505" name="Shape 505"/>
          <p:cNvSpPr/>
          <p:nvPr/>
        </p:nvSpPr>
        <p:spPr>
          <a:xfrm>
            <a:off x="1661405" y="5588930"/>
            <a:ext cx="3969604" cy="624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3000"/>
            </a:lvl1pPr>
          </a:lstStyle>
          <a:p>
            <a:r>
              <a:t>失業率高、缺工率高</a:t>
            </a:r>
          </a:p>
        </p:txBody>
      </p:sp>
      <p:sp>
        <p:nvSpPr>
          <p:cNvPr id="506" name="Shape 506"/>
          <p:cNvSpPr/>
          <p:nvPr/>
        </p:nvSpPr>
        <p:spPr>
          <a:xfrm rot="5400000">
            <a:off x="3133756" y="5108461"/>
            <a:ext cx="653416" cy="493556"/>
          </a:xfrm>
          <a:prstGeom prst="rightArrow">
            <a:avLst>
              <a:gd name="adj1" fmla="val 32000"/>
              <a:gd name="adj2" fmla="val 67180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45718" tIns="45718" rIns="45718" bIns="45718" anchor="ctr"/>
          <a:lstStyle/>
          <a:p>
            <a:pPr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pic>
        <p:nvPicPr>
          <p:cNvPr id="507" name="image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49427" y="1314693"/>
            <a:ext cx="2673442" cy="2660401"/>
          </a:xfrm>
          <a:prstGeom prst="rect">
            <a:avLst/>
          </a:prstGeom>
          <a:ln w="12700">
            <a:miter lim="400000"/>
          </a:ln>
        </p:spPr>
      </p:pic>
      <p:sp>
        <p:nvSpPr>
          <p:cNvPr id="508" name="Shape 508"/>
          <p:cNvSpPr/>
          <p:nvPr/>
        </p:nvSpPr>
        <p:spPr>
          <a:xfrm>
            <a:off x="7183288" y="5588930"/>
            <a:ext cx="3813435" cy="662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marL="228600" indent="-228600" algn="ctr">
              <a:defRPr sz="3200"/>
            </a:lvl1pPr>
          </a:lstStyle>
          <a:p>
            <a:r>
              <a:t>需要具備</a:t>
            </a:r>
          </a:p>
        </p:txBody>
      </p:sp>
      <p:grpSp>
        <p:nvGrpSpPr>
          <p:cNvPr id="514" name="Group 514"/>
          <p:cNvGrpSpPr/>
          <p:nvPr/>
        </p:nvGrpSpPr>
        <p:grpSpPr>
          <a:xfrm>
            <a:off x="6388084" y="1496771"/>
            <a:ext cx="5394009" cy="3858464"/>
            <a:chOff x="0" y="0"/>
            <a:chExt cx="5394007" cy="3858463"/>
          </a:xfrm>
        </p:grpSpPr>
        <p:pic>
          <p:nvPicPr>
            <p:cNvPr id="509" name="image10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887540" y="0"/>
              <a:ext cx="2692402" cy="32131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10" name="image11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853880" y="27663"/>
              <a:ext cx="1066802" cy="21463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11" name="image12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81224" y="1722432"/>
              <a:ext cx="4470402" cy="14224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12" name="Shape 512"/>
            <p:cNvSpPr/>
            <p:nvPr/>
          </p:nvSpPr>
          <p:spPr>
            <a:xfrm>
              <a:off x="-1" y="3178313"/>
              <a:ext cx="1247139" cy="6248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r>
                <a:t>軟實力</a:t>
              </a:r>
            </a:p>
          </p:txBody>
        </p:sp>
        <p:sp>
          <p:nvSpPr>
            <p:cNvPr id="513" name="Shape 513"/>
            <p:cNvSpPr/>
            <p:nvPr/>
          </p:nvSpPr>
          <p:spPr>
            <a:xfrm>
              <a:off x="3765869" y="3233625"/>
              <a:ext cx="1628139" cy="6248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>
              <a:lvl1pPr>
                <a:defRPr sz="3000"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r>
                <a:t>職涯探索</a:t>
              </a:r>
            </a:p>
          </p:txBody>
        </p:sp>
      </p:grpSp>
      <p:grpSp>
        <p:nvGrpSpPr>
          <p:cNvPr id="519" name="Group 519"/>
          <p:cNvGrpSpPr/>
          <p:nvPr/>
        </p:nvGrpSpPr>
        <p:grpSpPr>
          <a:xfrm>
            <a:off x="7794303" y="5690596"/>
            <a:ext cx="447663" cy="421507"/>
            <a:chOff x="0" y="0"/>
            <a:chExt cx="447661" cy="421506"/>
          </a:xfrm>
        </p:grpSpPr>
        <p:sp>
          <p:nvSpPr>
            <p:cNvPr id="515" name="Shape 515"/>
            <p:cNvSpPr/>
            <p:nvPr/>
          </p:nvSpPr>
          <p:spPr>
            <a:xfrm>
              <a:off x="0" y="-1"/>
              <a:ext cx="447662" cy="421508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F2F2F2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grpSp>
          <p:nvGrpSpPr>
            <p:cNvPr id="518" name="Group 518"/>
            <p:cNvGrpSpPr/>
            <p:nvPr/>
          </p:nvGrpSpPr>
          <p:grpSpPr>
            <a:xfrm>
              <a:off x="64434" y="26623"/>
              <a:ext cx="355010" cy="368282"/>
              <a:chOff x="0" y="0"/>
              <a:chExt cx="355008" cy="368280"/>
            </a:xfrm>
          </p:grpSpPr>
          <p:sp>
            <p:nvSpPr>
              <p:cNvPr id="516" name="Shape 516"/>
              <p:cNvSpPr/>
              <p:nvPr/>
            </p:nvSpPr>
            <p:spPr>
              <a:xfrm>
                <a:off x="-1" y="0"/>
                <a:ext cx="355010" cy="3682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699" y="0"/>
                    </a:moveTo>
                    <a:cubicBezTo>
                      <a:pt x="16272" y="0"/>
                      <a:pt x="21600" y="4835"/>
                      <a:pt x="21600" y="10800"/>
                    </a:cubicBezTo>
                    <a:cubicBezTo>
                      <a:pt x="21600" y="16765"/>
                      <a:pt x="16272" y="21600"/>
                      <a:pt x="9699" y="21600"/>
                    </a:cubicBezTo>
                    <a:cubicBezTo>
                      <a:pt x="5847" y="21600"/>
                      <a:pt x="2232" y="19907"/>
                      <a:pt x="0" y="17058"/>
                    </a:cubicBezTo>
                    <a:lnTo>
                      <a:pt x="9701" y="1080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 sz="1800"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517" name="Shape 517"/>
              <p:cNvSpPr/>
              <p:nvPr/>
            </p:nvSpPr>
            <p:spPr>
              <a:xfrm>
                <a:off x="25073" y="57654"/>
                <a:ext cx="268647" cy="252949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 sz="1800"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3" name="Group 523"/>
          <p:cNvGrpSpPr/>
          <p:nvPr/>
        </p:nvGrpSpPr>
        <p:grpSpPr>
          <a:xfrm>
            <a:off x="7230178" y="4581543"/>
            <a:ext cx="1520479" cy="1485899"/>
            <a:chOff x="0" y="0"/>
            <a:chExt cx="1520478" cy="1485897"/>
          </a:xfrm>
        </p:grpSpPr>
        <p:pic>
          <p:nvPicPr>
            <p:cNvPr id="521" name="image13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520479" cy="14858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22" name="image14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75640" y="72642"/>
              <a:ext cx="1308936" cy="13034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24" name="Shape 524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25" name="Shape 525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26" name="Shape 526"/>
          <p:cNvSpPr/>
          <p:nvPr/>
        </p:nvSpPr>
        <p:spPr>
          <a:xfrm>
            <a:off x="1473198" y="190497"/>
            <a:ext cx="6251306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解決方案—線上營</a:t>
            </a:r>
          </a:p>
        </p:txBody>
      </p:sp>
      <p:grpSp>
        <p:nvGrpSpPr>
          <p:cNvPr id="529" name="Group 529"/>
          <p:cNvGrpSpPr/>
          <p:nvPr/>
        </p:nvGrpSpPr>
        <p:grpSpPr>
          <a:xfrm>
            <a:off x="947010" y="1557209"/>
            <a:ext cx="5080522" cy="4231330"/>
            <a:chOff x="0" y="0"/>
            <a:chExt cx="5080520" cy="4231328"/>
          </a:xfrm>
        </p:grpSpPr>
        <p:pic>
          <p:nvPicPr>
            <p:cNvPr id="527" name="image15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-1"/>
              <a:ext cx="5080522" cy="423133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28" name="image16.png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1874" t="9916" r="14287" b="9497"/>
            <a:stretch>
              <a:fillRect/>
            </a:stretch>
          </p:blipFill>
          <p:spPr>
            <a:xfrm>
              <a:off x="52482" y="166467"/>
              <a:ext cx="4975331" cy="26888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30" name="Shape 530"/>
          <p:cNvSpPr/>
          <p:nvPr/>
        </p:nvSpPr>
        <p:spPr>
          <a:xfrm>
            <a:off x="1819325" y="5943775"/>
            <a:ext cx="3335664" cy="64002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 defTabSz="859536">
              <a:defRPr sz="20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Google Classroom課程平台</a:t>
            </a:r>
          </a:p>
        </p:txBody>
      </p:sp>
      <p:grpSp>
        <p:nvGrpSpPr>
          <p:cNvPr id="533" name="Group 533"/>
          <p:cNvGrpSpPr/>
          <p:nvPr/>
        </p:nvGrpSpPr>
        <p:grpSpPr>
          <a:xfrm>
            <a:off x="7200851" y="2969267"/>
            <a:ext cx="1460358" cy="1407213"/>
            <a:chOff x="0" y="0"/>
            <a:chExt cx="1460356" cy="1407211"/>
          </a:xfrm>
        </p:grpSpPr>
        <p:pic>
          <p:nvPicPr>
            <p:cNvPr id="531" name="image13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460357" cy="140721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32" name="image14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01590" y="86407"/>
              <a:ext cx="1257178" cy="12343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38" name="Group 538"/>
          <p:cNvGrpSpPr/>
          <p:nvPr/>
        </p:nvGrpSpPr>
        <p:grpSpPr>
          <a:xfrm>
            <a:off x="7144419" y="1409255"/>
            <a:ext cx="1463397" cy="1329550"/>
            <a:chOff x="-28481" y="-982"/>
            <a:chExt cx="1463396" cy="1329548"/>
          </a:xfrm>
        </p:grpSpPr>
        <p:grpSp>
          <p:nvGrpSpPr>
            <p:cNvPr id="536" name="Group 536"/>
            <p:cNvGrpSpPr/>
            <p:nvPr/>
          </p:nvGrpSpPr>
          <p:grpSpPr>
            <a:xfrm>
              <a:off x="-28482" y="-983"/>
              <a:ext cx="1463397" cy="1329550"/>
              <a:chOff x="0" y="0"/>
              <a:chExt cx="1463396" cy="1329548"/>
            </a:xfrm>
          </p:grpSpPr>
          <p:pic>
            <p:nvPicPr>
              <p:cNvPr id="534" name="image13.png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0" y="0"/>
                <a:ext cx="1463397" cy="132954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35" name="image14.pn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120225" y="81638"/>
                <a:ext cx="1259796" cy="116627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537" name="Shape 537"/>
            <p:cNvSpPr/>
            <p:nvPr/>
          </p:nvSpPr>
          <p:spPr>
            <a:xfrm>
              <a:off x="406597" y="336585"/>
              <a:ext cx="593239" cy="654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4" extrusionOk="0">
                  <a:moveTo>
                    <a:pt x="8920" y="18492"/>
                  </a:moveTo>
                  <a:cubicBezTo>
                    <a:pt x="9090" y="18492"/>
                    <a:pt x="9259" y="18681"/>
                    <a:pt x="9259" y="18870"/>
                  </a:cubicBezTo>
                  <a:cubicBezTo>
                    <a:pt x="9259" y="18870"/>
                    <a:pt x="9259" y="18870"/>
                    <a:pt x="9259" y="19720"/>
                  </a:cubicBezTo>
                  <a:cubicBezTo>
                    <a:pt x="9259" y="19720"/>
                    <a:pt x="9259" y="19720"/>
                    <a:pt x="10954" y="20570"/>
                  </a:cubicBezTo>
                  <a:cubicBezTo>
                    <a:pt x="10954" y="20570"/>
                    <a:pt x="10954" y="20570"/>
                    <a:pt x="12648" y="19720"/>
                  </a:cubicBezTo>
                  <a:cubicBezTo>
                    <a:pt x="12648" y="19720"/>
                    <a:pt x="12648" y="19720"/>
                    <a:pt x="12648" y="18870"/>
                  </a:cubicBezTo>
                  <a:cubicBezTo>
                    <a:pt x="12648" y="18681"/>
                    <a:pt x="12817" y="18492"/>
                    <a:pt x="12987" y="18492"/>
                  </a:cubicBezTo>
                  <a:cubicBezTo>
                    <a:pt x="13241" y="18492"/>
                    <a:pt x="13410" y="18681"/>
                    <a:pt x="13410" y="18870"/>
                  </a:cubicBezTo>
                  <a:cubicBezTo>
                    <a:pt x="13410" y="18870"/>
                    <a:pt x="13410" y="18870"/>
                    <a:pt x="13410" y="20003"/>
                  </a:cubicBezTo>
                  <a:cubicBezTo>
                    <a:pt x="13410" y="20098"/>
                    <a:pt x="13326" y="20286"/>
                    <a:pt x="13156" y="20381"/>
                  </a:cubicBezTo>
                  <a:cubicBezTo>
                    <a:pt x="13156" y="20381"/>
                    <a:pt x="13156" y="20381"/>
                    <a:pt x="11123" y="21420"/>
                  </a:cubicBezTo>
                  <a:cubicBezTo>
                    <a:pt x="11038" y="21420"/>
                    <a:pt x="11038" y="21514"/>
                    <a:pt x="10954" y="21514"/>
                  </a:cubicBezTo>
                  <a:cubicBezTo>
                    <a:pt x="10869" y="21514"/>
                    <a:pt x="10869" y="21420"/>
                    <a:pt x="10784" y="21420"/>
                  </a:cubicBezTo>
                  <a:cubicBezTo>
                    <a:pt x="10784" y="21420"/>
                    <a:pt x="10784" y="21420"/>
                    <a:pt x="8751" y="20381"/>
                  </a:cubicBezTo>
                  <a:cubicBezTo>
                    <a:pt x="8581" y="20286"/>
                    <a:pt x="8497" y="20192"/>
                    <a:pt x="8497" y="20003"/>
                  </a:cubicBezTo>
                  <a:cubicBezTo>
                    <a:pt x="8497" y="20003"/>
                    <a:pt x="8497" y="20003"/>
                    <a:pt x="8497" y="18870"/>
                  </a:cubicBezTo>
                  <a:cubicBezTo>
                    <a:pt x="8497" y="18681"/>
                    <a:pt x="8666" y="18492"/>
                    <a:pt x="8920" y="18492"/>
                  </a:cubicBezTo>
                  <a:close/>
                  <a:moveTo>
                    <a:pt x="8257" y="16254"/>
                  </a:moveTo>
                  <a:cubicBezTo>
                    <a:pt x="8172" y="16254"/>
                    <a:pt x="8087" y="16352"/>
                    <a:pt x="8087" y="16450"/>
                  </a:cubicBezTo>
                  <a:cubicBezTo>
                    <a:pt x="8087" y="16450"/>
                    <a:pt x="8087" y="16450"/>
                    <a:pt x="8087" y="16841"/>
                  </a:cubicBezTo>
                  <a:cubicBezTo>
                    <a:pt x="8087" y="16939"/>
                    <a:pt x="8172" y="17037"/>
                    <a:pt x="8257" y="17037"/>
                  </a:cubicBezTo>
                  <a:cubicBezTo>
                    <a:pt x="8257" y="17037"/>
                    <a:pt x="8257" y="17037"/>
                    <a:pt x="13343" y="17037"/>
                  </a:cubicBezTo>
                  <a:cubicBezTo>
                    <a:pt x="13428" y="17037"/>
                    <a:pt x="13513" y="16939"/>
                    <a:pt x="13513" y="16841"/>
                  </a:cubicBezTo>
                  <a:cubicBezTo>
                    <a:pt x="13513" y="16841"/>
                    <a:pt x="13513" y="16841"/>
                    <a:pt x="13513" y="16450"/>
                  </a:cubicBezTo>
                  <a:cubicBezTo>
                    <a:pt x="13513" y="16352"/>
                    <a:pt x="13428" y="16254"/>
                    <a:pt x="13343" y="16254"/>
                  </a:cubicBezTo>
                  <a:cubicBezTo>
                    <a:pt x="13343" y="16254"/>
                    <a:pt x="13343" y="16254"/>
                    <a:pt x="8257" y="16254"/>
                  </a:cubicBezTo>
                  <a:close/>
                  <a:moveTo>
                    <a:pt x="8304" y="15470"/>
                  </a:moveTo>
                  <a:cubicBezTo>
                    <a:pt x="8304" y="15470"/>
                    <a:pt x="8304" y="15470"/>
                    <a:pt x="13398" y="15470"/>
                  </a:cubicBezTo>
                  <a:cubicBezTo>
                    <a:pt x="13907" y="15470"/>
                    <a:pt x="14332" y="15922"/>
                    <a:pt x="14332" y="16465"/>
                  </a:cubicBezTo>
                  <a:cubicBezTo>
                    <a:pt x="14332" y="16465"/>
                    <a:pt x="14332" y="16465"/>
                    <a:pt x="14332" y="16826"/>
                  </a:cubicBezTo>
                  <a:cubicBezTo>
                    <a:pt x="14332" y="17369"/>
                    <a:pt x="13907" y="17821"/>
                    <a:pt x="13398" y="17821"/>
                  </a:cubicBezTo>
                  <a:cubicBezTo>
                    <a:pt x="13398" y="17821"/>
                    <a:pt x="13398" y="17821"/>
                    <a:pt x="8304" y="17821"/>
                  </a:cubicBezTo>
                  <a:cubicBezTo>
                    <a:pt x="7795" y="17821"/>
                    <a:pt x="7371" y="17369"/>
                    <a:pt x="7371" y="16826"/>
                  </a:cubicBezTo>
                  <a:cubicBezTo>
                    <a:pt x="7371" y="16826"/>
                    <a:pt x="7371" y="16826"/>
                    <a:pt x="7371" y="16465"/>
                  </a:cubicBezTo>
                  <a:cubicBezTo>
                    <a:pt x="7371" y="15922"/>
                    <a:pt x="7795" y="15470"/>
                    <a:pt x="8304" y="15470"/>
                  </a:cubicBezTo>
                  <a:close/>
                  <a:moveTo>
                    <a:pt x="17161" y="11868"/>
                  </a:moveTo>
                  <a:cubicBezTo>
                    <a:pt x="17161" y="11868"/>
                    <a:pt x="17161" y="11868"/>
                    <a:pt x="19707" y="13960"/>
                  </a:cubicBezTo>
                  <a:cubicBezTo>
                    <a:pt x="19877" y="14050"/>
                    <a:pt x="19962" y="14323"/>
                    <a:pt x="19792" y="14505"/>
                  </a:cubicBezTo>
                  <a:cubicBezTo>
                    <a:pt x="19707" y="14596"/>
                    <a:pt x="19623" y="14687"/>
                    <a:pt x="19453" y="14687"/>
                  </a:cubicBezTo>
                  <a:cubicBezTo>
                    <a:pt x="19453" y="14687"/>
                    <a:pt x="19368" y="14687"/>
                    <a:pt x="19283" y="14596"/>
                  </a:cubicBezTo>
                  <a:cubicBezTo>
                    <a:pt x="19283" y="14596"/>
                    <a:pt x="19283" y="14596"/>
                    <a:pt x="16736" y="12596"/>
                  </a:cubicBezTo>
                  <a:cubicBezTo>
                    <a:pt x="16566" y="12414"/>
                    <a:pt x="16482" y="12141"/>
                    <a:pt x="16651" y="11959"/>
                  </a:cubicBezTo>
                  <a:cubicBezTo>
                    <a:pt x="16736" y="11777"/>
                    <a:pt x="16991" y="11777"/>
                    <a:pt x="17161" y="11868"/>
                  </a:cubicBezTo>
                  <a:close/>
                  <a:moveTo>
                    <a:pt x="4842" y="11738"/>
                  </a:moveTo>
                  <a:cubicBezTo>
                    <a:pt x="5014" y="11553"/>
                    <a:pt x="5271" y="11646"/>
                    <a:pt x="5357" y="11830"/>
                  </a:cubicBezTo>
                  <a:cubicBezTo>
                    <a:pt x="5528" y="12014"/>
                    <a:pt x="5442" y="12291"/>
                    <a:pt x="5271" y="12383"/>
                  </a:cubicBezTo>
                  <a:cubicBezTo>
                    <a:pt x="5271" y="12383"/>
                    <a:pt x="5271" y="12383"/>
                    <a:pt x="2528" y="14595"/>
                  </a:cubicBezTo>
                  <a:cubicBezTo>
                    <a:pt x="2443" y="14687"/>
                    <a:pt x="2357" y="14687"/>
                    <a:pt x="2271" y="14687"/>
                  </a:cubicBezTo>
                  <a:cubicBezTo>
                    <a:pt x="2186" y="14687"/>
                    <a:pt x="2014" y="14595"/>
                    <a:pt x="2014" y="14503"/>
                  </a:cubicBezTo>
                  <a:cubicBezTo>
                    <a:pt x="1843" y="14318"/>
                    <a:pt x="1928" y="14042"/>
                    <a:pt x="2100" y="13950"/>
                  </a:cubicBezTo>
                  <a:cubicBezTo>
                    <a:pt x="2100" y="13950"/>
                    <a:pt x="2100" y="13950"/>
                    <a:pt x="4842" y="11738"/>
                  </a:cubicBezTo>
                  <a:close/>
                  <a:moveTo>
                    <a:pt x="18350" y="6965"/>
                  </a:moveTo>
                  <a:cubicBezTo>
                    <a:pt x="18350" y="6965"/>
                    <a:pt x="18350" y="6965"/>
                    <a:pt x="21267" y="6965"/>
                  </a:cubicBezTo>
                  <a:cubicBezTo>
                    <a:pt x="21433" y="6965"/>
                    <a:pt x="21600" y="7139"/>
                    <a:pt x="21600" y="7400"/>
                  </a:cubicBezTo>
                  <a:cubicBezTo>
                    <a:pt x="21600" y="7574"/>
                    <a:pt x="21433" y="7748"/>
                    <a:pt x="21267" y="7748"/>
                  </a:cubicBezTo>
                  <a:cubicBezTo>
                    <a:pt x="21267" y="7748"/>
                    <a:pt x="21267" y="7748"/>
                    <a:pt x="18350" y="7748"/>
                  </a:cubicBezTo>
                  <a:cubicBezTo>
                    <a:pt x="18184" y="7748"/>
                    <a:pt x="18017" y="7574"/>
                    <a:pt x="18017" y="7400"/>
                  </a:cubicBezTo>
                  <a:cubicBezTo>
                    <a:pt x="18017" y="7139"/>
                    <a:pt x="18184" y="6965"/>
                    <a:pt x="18350" y="6965"/>
                  </a:cubicBezTo>
                  <a:close/>
                  <a:moveTo>
                    <a:pt x="344" y="6965"/>
                  </a:moveTo>
                  <a:cubicBezTo>
                    <a:pt x="344" y="6965"/>
                    <a:pt x="344" y="6965"/>
                    <a:pt x="3443" y="6965"/>
                  </a:cubicBezTo>
                  <a:cubicBezTo>
                    <a:pt x="3616" y="6965"/>
                    <a:pt x="3788" y="7139"/>
                    <a:pt x="3788" y="7400"/>
                  </a:cubicBezTo>
                  <a:cubicBezTo>
                    <a:pt x="3788" y="7574"/>
                    <a:pt x="3616" y="7748"/>
                    <a:pt x="3443" y="7748"/>
                  </a:cubicBezTo>
                  <a:cubicBezTo>
                    <a:pt x="3443" y="7748"/>
                    <a:pt x="3443" y="7748"/>
                    <a:pt x="344" y="7748"/>
                  </a:cubicBezTo>
                  <a:cubicBezTo>
                    <a:pt x="172" y="7748"/>
                    <a:pt x="0" y="7574"/>
                    <a:pt x="0" y="7400"/>
                  </a:cubicBezTo>
                  <a:cubicBezTo>
                    <a:pt x="0" y="7139"/>
                    <a:pt x="172" y="6965"/>
                    <a:pt x="344" y="6965"/>
                  </a:cubicBezTo>
                  <a:close/>
                  <a:moveTo>
                    <a:pt x="10633" y="2600"/>
                  </a:moveTo>
                  <a:cubicBezTo>
                    <a:pt x="10887" y="2600"/>
                    <a:pt x="11056" y="2884"/>
                    <a:pt x="11056" y="3073"/>
                  </a:cubicBezTo>
                  <a:cubicBezTo>
                    <a:pt x="11056" y="3263"/>
                    <a:pt x="10887" y="3452"/>
                    <a:pt x="10633" y="3452"/>
                  </a:cubicBezTo>
                  <a:cubicBezTo>
                    <a:pt x="8855" y="3452"/>
                    <a:pt x="7416" y="5062"/>
                    <a:pt x="7416" y="7051"/>
                  </a:cubicBezTo>
                  <a:cubicBezTo>
                    <a:pt x="7416" y="7335"/>
                    <a:pt x="7247" y="7524"/>
                    <a:pt x="7077" y="7524"/>
                  </a:cubicBezTo>
                  <a:cubicBezTo>
                    <a:pt x="6823" y="7524"/>
                    <a:pt x="6654" y="7335"/>
                    <a:pt x="6654" y="7051"/>
                  </a:cubicBezTo>
                  <a:cubicBezTo>
                    <a:pt x="6654" y="4589"/>
                    <a:pt x="8432" y="2600"/>
                    <a:pt x="10633" y="2600"/>
                  </a:cubicBezTo>
                  <a:close/>
                  <a:moveTo>
                    <a:pt x="10902" y="697"/>
                  </a:moveTo>
                  <a:cubicBezTo>
                    <a:pt x="14135" y="697"/>
                    <a:pt x="16686" y="3570"/>
                    <a:pt x="16686" y="6999"/>
                  </a:cubicBezTo>
                  <a:cubicBezTo>
                    <a:pt x="16686" y="8482"/>
                    <a:pt x="16346" y="9779"/>
                    <a:pt x="15495" y="10891"/>
                  </a:cubicBezTo>
                  <a:cubicBezTo>
                    <a:pt x="13879" y="13393"/>
                    <a:pt x="14305" y="14598"/>
                    <a:pt x="14305" y="14691"/>
                  </a:cubicBezTo>
                  <a:cubicBezTo>
                    <a:pt x="14390" y="14876"/>
                    <a:pt x="14305" y="15061"/>
                    <a:pt x="14049" y="15154"/>
                  </a:cubicBezTo>
                  <a:cubicBezTo>
                    <a:pt x="13879" y="15247"/>
                    <a:pt x="13709" y="15154"/>
                    <a:pt x="13624" y="14969"/>
                  </a:cubicBezTo>
                  <a:cubicBezTo>
                    <a:pt x="13539" y="14876"/>
                    <a:pt x="12944" y="13301"/>
                    <a:pt x="14900" y="10428"/>
                  </a:cubicBezTo>
                  <a:cubicBezTo>
                    <a:pt x="15581" y="9408"/>
                    <a:pt x="16006" y="8296"/>
                    <a:pt x="16006" y="6999"/>
                  </a:cubicBezTo>
                  <a:cubicBezTo>
                    <a:pt x="16006" y="3941"/>
                    <a:pt x="13709" y="1531"/>
                    <a:pt x="10902" y="1531"/>
                  </a:cubicBezTo>
                  <a:cubicBezTo>
                    <a:pt x="8095" y="1531"/>
                    <a:pt x="5799" y="3941"/>
                    <a:pt x="5799" y="6999"/>
                  </a:cubicBezTo>
                  <a:cubicBezTo>
                    <a:pt x="5799" y="8204"/>
                    <a:pt x="6224" y="9408"/>
                    <a:pt x="6905" y="10335"/>
                  </a:cubicBezTo>
                  <a:cubicBezTo>
                    <a:pt x="6905" y="10428"/>
                    <a:pt x="6905" y="10428"/>
                    <a:pt x="6905" y="10428"/>
                  </a:cubicBezTo>
                  <a:cubicBezTo>
                    <a:pt x="8861" y="13393"/>
                    <a:pt x="8351" y="14876"/>
                    <a:pt x="8266" y="14969"/>
                  </a:cubicBezTo>
                  <a:cubicBezTo>
                    <a:pt x="8181" y="15154"/>
                    <a:pt x="8010" y="15247"/>
                    <a:pt x="7925" y="15247"/>
                  </a:cubicBezTo>
                  <a:cubicBezTo>
                    <a:pt x="7840" y="15247"/>
                    <a:pt x="7755" y="15247"/>
                    <a:pt x="7755" y="15154"/>
                  </a:cubicBezTo>
                  <a:cubicBezTo>
                    <a:pt x="7585" y="15061"/>
                    <a:pt x="7500" y="14876"/>
                    <a:pt x="7585" y="14598"/>
                  </a:cubicBezTo>
                  <a:cubicBezTo>
                    <a:pt x="7585" y="14598"/>
                    <a:pt x="8010" y="13486"/>
                    <a:pt x="6309" y="10891"/>
                  </a:cubicBezTo>
                  <a:cubicBezTo>
                    <a:pt x="5459" y="9779"/>
                    <a:pt x="5118" y="8482"/>
                    <a:pt x="5118" y="6999"/>
                  </a:cubicBezTo>
                  <a:cubicBezTo>
                    <a:pt x="5118" y="3570"/>
                    <a:pt x="7670" y="697"/>
                    <a:pt x="10902" y="697"/>
                  </a:cubicBezTo>
                  <a:close/>
                  <a:moveTo>
                    <a:pt x="2522" y="104"/>
                  </a:moveTo>
                  <a:cubicBezTo>
                    <a:pt x="2522" y="104"/>
                    <a:pt x="2522" y="104"/>
                    <a:pt x="5153" y="2193"/>
                  </a:cubicBezTo>
                  <a:cubicBezTo>
                    <a:pt x="5323" y="2383"/>
                    <a:pt x="5323" y="2668"/>
                    <a:pt x="5238" y="2858"/>
                  </a:cubicBezTo>
                  <a:cubicBezTo>
                    <a:pt x="5153" y="2953"/>
                    <a:pt x="5069" y="3048"/>
                    <a:pt x="4899" y="3048"/>
                  </a:cubicBezTo>
                  <a:cubicBezTo>
                    <a:pt x="4814" y="3048"/>
                    <a:pt x="4729" y="2953"/>
                    <a:pt x="4644" y="2953"/>
                  </a:cubicBezTo>
                  <a:lnTo>
                    <a:pt x="2097" y="769"/>
                  </a:lnTo>
                  <a:cubicBezTo>
                    <a:pt x="1928" y="579"/>
                    <a:pt x="1843" y="389"/>
                    <a:pt x="2012" y="199"/>
                  </a:cubicBezTo>
                  <a:cubicBezTo>
                    <a:pt x="2097" y="9"/>
                    <a:pt x="2352" y="-86"/>
                    <a:pt x="2522" y="104"/>
                  </a:cubicBezTo>
                  <a:close/>
                  <a:moveTo>
                    <a:pt x="19286" y="102"/>
                  </a:moveTo>
                  <a:cubicBezTo>
                    <a:pt x="19455" y="-86"/>
                    <a:pt x="19709" y="8"/>
                    <a:pt x="19793" y="196"/>
                  </a:cubicBezTo>
                  <a:cubicBezTo>
                    <a:pt x="19962" y="383"/>
                    <a:pt x="19878" y="571"/>
                    <a:pt x="19709" y="759"/>
                  </a:cubicBezTo>
                  <a:cubicBezTo>
                    <a:pt x="19709" y="759"/>
                    <a:pt x="19709" y="759"/>
                    <a:pt x="17260" y="2730"/>
                  </a:cubicBezTo>
                  <a:cubicBezTo>
                    <a:pt x="17175" y="2824"/>
                    <a:pt x="17091" y="2824"/>
                    <a:pt x="17091" y="2824"/>
                  </a:cubicBezTo>
                  <a:cubicBezTo>
                    <a:pt x="16922" y="2824"/>
                    <a:pt x="16837" y="2730"/>
                    <a:pt x="16753" y="2636"/>
                  </a:cubicBezTo>
                  <a:cubicBezTo>
                    <a:pt x="16584" y="2448"/>
                    <a:pt x="16668" y="2167"/>
                    <a:pt x="16837" y="207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539" name="Shape 539"/>
          <p:cNvSpPr/>
          <p:nvPr/>
        </p:nvSpPr>
        <p:spPr>
          <a:xfrm>
            <a:off x="8772200" y="1738504"/>
            <a:ext cx="1932939" cy="726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3600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九大能力</a:t>
            </a:r>
          </a:p>
        </p:txBody>
      </p:sp>
      <p:sp>
        <p:nvSpPr>
          <p:cNvPr id="540" name="Shape 540"/>
          <p:cNvSpPr/>
          <p:nvPr/>
        </p:nvSpPr>
        <p:spPr>
          <a:xfrm>
            <a:off x="8772200" y="3309653"/>
            <a:ext cx="1932939" cy="726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3600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企業參訪</a:t>
            </a:r>
          </a:p>
        </p:txBody>
      </p:sp>
      <p:sp>
        <p:nvSpPr>
          <p:cNvPr id="541" name="Shape 541"/>
          <p:cNvSpPr/>
          <p:nvPr/>
        </p:nvSpPr>
        <p:spPr>
          <a:xfrm>
            <a:off x="7557313" y="4910986"/>
            <a:ext cx="815411" cy="6660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35" y="12646"/>
                </a:moveTo>
                <a:cubicBezTo>
                  <a:pt x="18638" y="12646"/>
                  <a:pt x="19568" y="13579"/>
                  <a:pt x="19568" y="14735"/>
                </a:cubicBezTo>
                <a:lnTo>
                  <a:pt x="19568" y="15258"/>
                </a:lnTo>
                <a:cubicBezTo>
                  <a:pt x="19568" y="15258"/>
                  <a:pt x="19774" y="15444"/>
                  <a:pt x="19705" y="15854"/>
                </a:cubicBezTo>
                <a:cubicBezTo>
                  <a:pt x="19671" y="16377"/>
                  <a:pt x="19154" y="16675"/>
                  <a:pt x="19154" y="16675"/>
                </a:cubicBezTo>
                <a:cubicBezTo>
                  <a:pt x="19154" y="16675"/>
                  <a:pt x="19016" y="17459"/>
                  <a:pt x="18603" y="17832"/>
                </a:cubicBezTo>
                <a:cubicBezTo>
                  <a:pt x="18465" y="18951"/>
                  <a:pt x="19189" y="19063"/>
                  <a:pt x="19774" y="19250"/>
                </a:cubicBezTo>
                <a:cubicBezTo>
                  <a:pt x="20739" y="19585"/>
                  <a:pt x="21600" y="19660"/>
                  <a:pt x="21600" y="21003"/>
                </a:cubicBezTo>
                <a:cubicBezTo>
                  <a:pt x="21600" y="21302"/>
                  <a:pt x="20291" y="21563"/>
                  <a:pt x="18121" y="21600"/>
                </a:cubicBezTo>
                <a:lnTo>
                  <a:pt x="17845" y="19697"/>
                </a:lnTo>
                <a:lnTo>
                  <a:pt x="17983" y="19436"/>
                </a:lnTo>
                <a:cubicBezTo>
                  <a:pt x="17983" y="19399"/>
                  <a:pt x="17983" y="19361"/>
                  <a:pt x="17949" y="19361"/>
                </a:cubicBezTo>
                <a:lnTo>
                  <a:pt x="17604" y="18914"/>
                </a:lnTo>
                <a:cubicBezTo>
                  <a:pt x="17570" y="18876"/>
                  <a:pt x="17501" y="18876"/>
                  <a:pt x="17466" y="18914"/>
                </a:cubicBezTo>
                <a:lnTo>
                  <a:pt x="17122" y="19361"/>
                </a:lnTo>
                <a:cubicBezTo>
                  <a:pt x="17087" y="19361"/>
                  <a:pt x="17087" y="19399"/>
                  <a:pt x="17122" y="19436"/>
                </a:cubicBezTo>
                <a:lnTo>
                  <a:pt x="17260" y="19697"/>
                </a:lnTo>
                <a:lnTo>
                  <a:pt x="16984" y="21600"/>
                </a:lnTo>
                <a:cubicBezTo>
                  <a:pt x="14814" y="21563"/>
                  <a:pt x="13505" y="21302"/>
                  <a:pt x="13505" y="21003"/>
                </a:cubicBezTo>
                <a:cubicBezTo>
                  <a:pt x="13505" y="19660"/>
                  <a:pt x="14366" y="19585"/>
                  <a:pt x="15296" y="19250"/>
                </a:cubicBezTo>
                <a:cubicBezTo>
                  <a:pt x="15882" y="19063"/>
                  <a:pt x="16605" y="18914"/>
                  <a:pt x="16467" y="17832"/>
                </a:cubicBezTo>
                <a:cubicBezTo>
                  <a:pt x="16088" y="17459"/>
                  <a:pt x="15951" y="16675"/>
                  <a:pt x="15951" y="16675"/>
                </a:cubicBezTo>
                <a:cubicBezTo>
                  <a:pt x="15951" y="16675"/>
                  <a:pt x="15434" y="16377"/>
                  <a:pt x="15365" y="15854"/>
                </a:cubicBezTo>
                <a:cubicBezTo>
                  <a:pt x="15331" y="15444"/>
                  <a:pt x="15537" y="15258"/>
                  <a:pt x="15537" y="15258"/>
                </a:cubicBezTo>
                <a:lnTo>
                  <a:pt x="15537" y="14735"/>
                </a:lnTo>
                <a:cubicBezTo>
                  <a:pt x="15537" y="13579"/>
                  <a:pt x="16433" y="12646"/>
                  <a:pt x="17535" y="12646"/>
                </a:cubicBezTo>
                <a:close/>
                <a:moveTo>
                  <a:pt x="4030" y="12646"/>
                </a:moveTo>
                <a:cubicBezTo>
                  <a:pt x="5167" y="12646"/>
                  <a:pt x="6063" y="13579"/>
                  <a:pt x="6063" y="14735"/>
                </a:cubicBezTo>
                <a:lnTo>
                  <a:pt x="6063" y="15258"/>
                </a:lnTo>
                <a:cubicBezTo>
                  <a:pt x="6063" y="15258"/>
                  <a:pt x="6269" y="15444"/>
                  <a:pt x="6235" y="15854"/>
                </a:cubicBezTo>
                <a:cubicBezTo>
                  <a:pt x="6166" y="16377"/>
                  <a:pt x="5649" y="16675"/>
                  <a:pt x="5649" y="16675"/>
                </a:cubicBezTo>
                <a:cubicBezTo>
                  <a:pt x="5649" y="16675"/>
                  <a:pt x="5512" y="17459"/>
                  <a:pt x="5133" y="17832"/>
                </a:cubicBezTo>
                <a:cubicBezTo>
                  <a:pt x="4960" y="18951"/>
                  <a:pt x="5684" y="19063"/>
                  <a:pt x="6269" y="19250"/>
                </a:cubicBezTo>
                <a:cubicBezTo>
                  <a:pt x="7234" y="19585"/>
                  <a:pt x="8095" y="19660"/>
                  <a:pt x="8095" y="21003"/>
                </a:cubicBezTo>
                <a:cubicBezTo>
                  <a:pt x="8095" y="21302"/>
                  <a:pt x="6786" y="21563"/>
                  <a:pt x="4616" y="21600"/>
                </a:cubicBezTo>
                <a:lnTo>
                  <a:pt x="4340" y="19697"/>
                </a:lnTo>
                <a:lnTo>
                  <a:pt x="4478" y="19436"/>
                </a:lnTo>
                <a:cubicBezTo>
                  <a:pt x="4513" y="19399"/>
                  <a:pt x="4478" y="19361"/>
                  <a:pt x="4478" y="19361"/>
                </a:cubicBezTo>
                <a:lnTo>
                  <a:pt x="4099" y="18914"/>
                </a:lnTo>
                <a:cubicBezTo>
                  <a:pt x="4065" y="18876"/>
                  <a:pt x="4030" y="18876"/>
                  <a:pt x="3996" y="18914"/>
                </a:cubicBezTo>
                <a:lnTo>
                  <a:pt x="3617" y="19361"/>
                </a:lnTo>
                <a:cubicBezTo>
                  <a:pt x="3617" y="19361"/>
                  <a:pt x="3583" y="19399"/>
                  <a:pt x="3617" y="19436"/>
                </a:cubicBezTo>
                <a:lnTo>
                  <a:pt x="3755" y="19697"/>
                </a:lnTo>
                <a:lnTo>
                  <a:pt x="3479" y="21600"/>
                </a:lnTo>
                <a:cubicBezTo>
                  <a:pt x="1309" y="21563"/>
                  <a:pt x="0" y="21302"/>
                  <a:pt x="0" y="21003"/>
                </a:cubicBezTo>
                <a:cubicBezTo>
                  <a:pt x="0" y="19660"/>
                  <a:pt x="861" y="19585"/>
                  <a:pt x="1826" y="19250"/>
                </a:cubicBezTo>
                <a:cubicBezTo>
                  <a:pt x="2411" y="19063"/>
                  <a:pt x="3135" y="18914"/>
                  <a:pt x="2962" y="17832"/>
                </a:cubicBezTo>
                <a:cubicBezTo>
                  <a:pt x="2584" y="17459"/>
                  <a:pt x="2446" y="16675"/>
                  <a:pt x="2446" y="16675"/>
                </a:cubicBezTo>
                <a:cubicBezTo>
                  <a:pt x="2446" y="16675"/>
                  <a:pt x="1929" y="16377"/>
                  <a:pt x="1860" y="15854"/>
                </a:cubicBezTo>
                <a:cubicBezTo>
                  <a:pt x="1826" y="15444"/>
                  <a:pt x="2032" y="15258"/>
                  <a:pt x="2032" y="15258"/>
                </a:cubicBezTo>
                <a:lnTo>
                  <a:pt x="2032" y="14735"/>
                </a:lnTo>
                <a:cubicBezTo>
                  <a:pt x="2032" y="13579"/>
                  <a:pt x="2928" y="12646"/>
                  <a:pt x="4030" y="12646"/>
                </a:cubicBezTo>
                <a:close/>
                <a:moveTo>
                  <a:pt x="10783" y="9625"/>
                </a:moveTo>
                <a:cubicBezTo>
                  <a:pt x="11094" y="9625"/>
                  <a:pt x="11335" y="9886"/>
                  <a:pt x="11335" y="10222"/>
                </a:cubicBezTo>
                <a:lnTo>
                  <a:pt x="11335" y="13431"/>
                </a:lnTo>
                <a:lnTo>
                  <a:pt x="14369" y="16155"/>
                </a:lnTo>
                <a:cubicBezTo>
                  <a:pt x="14576" y="16341"/>
                  <a:pt x="14610" y="16714"/>
                  <a:pt x="14438" y="16976"/>
                </a:cubicBezTo>
                <a:cubicBezTo>
                  <a:pt x="14334" y="17088"/>
                  <a:pt x="14162" y="17162"/>
                  <a:pt x="14024" y="17162"/>
                </a:cubicBezTo>
                <a:cubicBezTo>
                  <a:pt x="13886" y="17162"/>
                  <a:pt x="13783" y="17125"/>
                  <a:pt x="13679" y="17050"/>
                </a:cubicBezTo>
                <a:lnTo>
                  <a:pt x="10783" y="14438"/>
                </a:lnTo>
                <a:lnTo>
                  <a:pt x="7922" y="17050"/>
                </a:lnTo>
                <a:cubicBezTo>
                  <a:pt x="7681" y="17237"/>
                  <a:pt x="7336" y="17200"/>
                  <a:pt x="7164" y="16976"/>
                </a:cubicBezTo>
                <a:cubicBezTo>
                  <a:pt x="6957" y="16714"/>
                  <a:pt x="6991" y="16341"/>
                  <a:pt x="7233" y="16155"/>
                </a:cubicBezTo>
                <a:lnTo>
                  <a:pt x="10266" y="13431"/>
                </a:lnTo>
                <a:lnTo>
                  <a:pt x="10266" y="10222"/>
                </a:lnTo>
                <a:cubicBezTo>
                  <a:pt x="10266" y="9886"/>
                  <a:pt x="10508" y="9625"/>
                  <a:pt x="10783" y="9625"/>
                </a:cubicBezTo>
                <a:close/>
                <a:moveTo>
                  <a:pt x="10783" y="0"/>
                </a:moveTo>
                <a:cubicBezTo>
                  <a:pt x="11885" y="0"/>
                  <a:pt x="12815" y="895"/>
                  <a:pt x="12815" y="2052"/>
                </a:cubicBezTo>
                <a:lnTo>
                  <a:pt x="12815" y="2574"/>
                </a:lnTo>
                <a:cubicBezTo>
                  <a:pt x="12815" y="2574"/>
                  <a:pt x="13022" y="2761"/>
                  <a:pt x="12953" y="3171"/>
                </a:cubicBezTo>
                <a:cubicBezTo>
                  <a:pt x="12919" y="3731"/>
                  <a:pt x="12402" y="3992"/>
                  <a:pt x="12402" y="3992"/>
                </a:cubicBezTo>
                <a:cubicBezTo>
                  <a:pt x="12402" y="3992"/>
                  <a:pt x="12264" y="4775"/>
                  <a:pt x="11885" y="5149"/>
                </a:cubicBezTo>
                <a:cubicBezTo>
                  <a:pt x="11713" y="6268"/>
                  <a:pt x="12436" y="6380"/>
                  <a:pt x="13022" y="6604"/>
                </a:cubicBezTo>
                <a:cubicBezTo>
                  <a:pt x="13986" y="6939"/>
                  <a:pt x="14848" y="6977"/>
                  <a:pt x="14848" y="8357"/>
                </a:cubicBezTo>
                <a:cubicBezTo>
                  <a:pt x="14848" y="8618"/>
                  <a:pt x="13539" y="8879"/>
                  <a:pt x="11368" y="8917"/>
                </a:cubicBezTo>
                <a:lnTo>
                  <a:pt x="11093" y="7014"/>
                </a:lnTo>
                <a:lnTo>
                  <a:pt x="11231" y="6790"/>
                </a:lnTo>
                <a:cubicBezTo>
                  <a:pt x="11231" y="6753"/>
                  <a:pt x="11231" y="6716"/>
                  <a:pt x="11231" y="6678"/>
                </a:cubicBezTo>
                <a:lnTo>
                  <a:pt x="10852" y="6268"/>
                </a:lnTo>
                <a:cubicBezTo>
                  <a:pt x="10817" y="6231"/>
                  <a:pt x="10748" y="6231"/>
                  <a:pt x="10748" y="6268"/>
                </a:cubicBezTo>
                <a:lnTo>
                  <a:pt x="10369" y="6678"/>
                </a:lnTo>
                <a:cubicBezTo>
                  <a:pt x="10335" y="6716"/>
                  <a:pt x="10335" y="6753"/>
                  <a:pt x="10369" y="6790"/>
                </a:cubicBezTo>
                <a:lnTo>
                  <a:pt x="10507" y="7014"/>
                </a:lnTo>
                <a:lnTo>
                  <a:pt x="10232" y="8954"/>
                </a:lnTo>
                <a:cubicBezTo>
                  <a:pt x="8061" y="8879"/>
                  <a:pt x="6752" y="8618"/>
                  <a:pt x="6752" y="8357"/>
                </a:cubicBezTo>
                <a:cubicBezTo>
                  <a:pt x="6752" y="6977"/>
                  <a:pt x="7614" y="6939"/>
                  <a:pt x="8544" y="6604"/>
                </a:cubicBezTo>
                <a:cubicBezTo>
                  <a:pt x="9129" y="6380"/>
                  <a:pt x="9887" y="6268"/>
                  <a:pt x="9715" y="5149"/>
                </a:cubicBezTo>
                <a:cubicBezTo>
                  <a:pt x="9336" y="4775"/>
                  <a:pt x="9198" y="3992"/>
                  <a:pt x="9198" y="3992"/>
                </a:cubicBezTo>
                <a:cubicBezTo>
                  <a:pt x="9198" y="3992"/>
                  <a:pt x="8681" y="3731"/>
                  <a:pt x="8613" y="3171"/>
                </a:cubicBezTo>
                <a:cubicBezTo>
                  <a:pt x="8578" y="2761"/>
                  <a:pt x="8785" y="2574"/>
                  <a:pt x="8785" y="2574"/>
                </a:cubicBezTo>
                <a:lnTo>
                  <a:pt x="8785" y="2052"/>
                </a:lnTo>
                <a:cubicBezTo>
                  <a:pt x="8785" y="895"/>
                  <a:pt x="9680" y="0"/>
                  <a:pt x="10783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42" name="Shape 542"/>
          <p:cNvSpPr/>
          <p:nvPr/>
        </p:nvSpPr>
        <p:spPr>
          <a:xfrm>
            <a:off x="8772201" y="4880802"/>
            <a:ext cx="1932939" cy="726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3600"/>
            </a:lvl1pPr>
          </a:lstStyle>
          <a:p>
            <a:r>
              <a:t>校園街訪</a:t>
            </a:r>
          </a:p>
        </p:txBody>
      </p:sp>
      <p:sp>
        <p:nvSpPr>
          <p:cNvPr id="543" name="Shape 543"/>
          <p:cNvSpPr/>
          <p:nvPr/>
        </p:nvSpPr>
        <p:spPr>
          <a:xfrm>
            <a:off x="7535336" y="3325953"/>
            <a:ext cx="732363" cy="617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578"/>
                </a:moveTo>
                <a:lnTo>
                  <a:pt x="21600" y="20578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4961" y="16743"/>
                </a:moveTo>
                <a:lnTo>
                  <a:pt x="5374" y="16743"/>
                </a:lnTo>
                <a:lnTo>
                  <a:pt x="5374" y="19938"/>
                </a:lnTo>
                <a:lnTo>
                  <a:pt x="3617" y="19938"/>
                </a:lnTo>
                <a:lnTo>
                  <a:pt x="3617" y="18277"/>
                </a:lnTo>
                <a:close/>
                <a:moveTo>
                  <a:pt x="7545" y="13548"/>
                </a:moveTo>
                <a:cubicBezTo>
                  <a:pt x="7545" y="13548"/>
                  <a:pt x="7545" y="13548"/>
                  <a:pt x="8279" y="13548"/>
                </a:cubicBezTo>
                <a:cubicBezTo>
                  <a:pt x="8524" y="13651"/>
                  <a:pt x="8850" y="13754"/>
                  <a:pt x="9095" y="13754"/>
                </a:cubicBezTo>
                <a:cubicBezTo>
                  <a:pt x="9095" y="13754"/>
                  <a:pt x="9095" y="13754"/>
                  <a:pt x="9095" y="19938"/>
                </a:cubicBezTo>
                <a:cubicBezTo>
                  <a:pt x="9095" y="19938"/>
                  <a:pt x="9095" y="19938"/>
                  <a:pt x="7545" y="19938"/>
                </a:cubicBezTo>
                <a:close/>
                <a:moveTo>
                  <a:pt x="12919" y="12525"/>
                </a:moveTo>
                <a:cubicBezTo>
                  <a:pt x="12919" y="12525"/>
                  <a:pt x="12919" y="12525"/>
                  <a:pt x="12919" y="19938"/>
                </a:cubicBezTo>
                <a:cubicBezTo>
                  <a:pt x="12919" y="19938"/>
                  <a:pt x="12919" y="19938"/>
                  <a:pt x="11265" y="19938"/>
                </a:cubicBezTo>
                <a:lnTo>
                  <a:pt x="11265" y="13555"/>
                </a:lnTo>
                <a:cubicBezTo>
                  <a:pt x="11844" y="13349"/>
                  <a:pt x="12423" y="13040"/>
                  <a:pt x="12919" y="12525"/>
                </a:cubicBezTo>
                <a:close/>
                <a:moveTo>
                  <a:pt x="9715" y="3331"/>
                </a:moveTo>
                <a:cubicBezTo>
                  <a:pt x="8915" y="3331"/>
                  <a:pt x="8115" y="3723"/>
                  <a:pt x="7483" y="4506"/>
                </a:cubicBezTo>
                <a:cubicBezTo>
                  <a:pt x="6304" y="5968"/>
                  <a:pt x="6304" y="8474"/>
                  <a:pt x="7483" y="9936"/>
                </a:cubicBezTo>
                <a:cubicBezTo>
                  <a:pt x="8746" y="11503"/>
                  <a:pt x="10683" y="11503"/>
                  <a:pt x="11946" y="9936"/>
                </a:cubicBezTo>
                <a:cubicBezTo>
                  <a:pt x="13125" y="8474"/>
                  <a:pt x="13125" y="5968"/>
                  <a:pt x="11946" y="4506"/>
                </a:cubicBezTo>
                <a:cubicBezTo>
                  <a:pt x="11315" y="3723"/>
                  <a:pt x="10515" y="3331"/>
                  <a:pt x="9715" y="3331"/>
                </a:cubicBezTo>
                <a:close/>
                <a:moveTo>
                  <a:pt x="14882" y="3195"/>
                </a:moveTo>
                <a:cubicBezTo>
                  <a:pt x="14882" y="3195"/>
                  <a:pt x="14882" y="3195"/>
                  <a:pt x="16536" y="3195"/>
                </a:cubicBezTo>
                <a:lnTo>
                  <a:pt x="16536" y="19938"/>
                </a:lnTo>
                <a:cubicBezTo>
                  <a:pt x="16536" y="19938"/>
                  <a:pt x="16536" y="19938"/>
                  <a:pt x="14882" y="19938"/>
                </a:cubicBezTo>
                <a:cubicBezTo>
                  <a:pt x="14882" y="19938"/>
                  <a:pt x="14882" y="19938"/>
                  <a:pt x="14882" y="8915"/>
                </a:cubicBezTo>
                <a:cubicBezTo>
                  <a:pt x="15048" y="8395"/>
                  <a:pt x="15048" y="7771"/>
                  <a:pt x="15048" y="7251"/>
                </a:cubicBezTo>
                <a:cubicBezTo>
                  <a:pt x="15048" y="6731"/>
                  <a:pt x="15048" y="6107"/>
                  <a:pt x="14882" y="5587"/>
                </a:cubicBezTo>
                <a:cubicBezTo>
                  <a:pt x="14882" y="5587"/>
                  <a:pt x="14882" y="5587"/>
                  <a:pt x="14882" y="3195"/>
                </a:cubicBezTo>
                <a:close/>
                <a:moveTo>
                  <a:pt x="9746" y="1796"/>
                </a:moveTo>
                <a:cubicBezTo>
                  <a:pt x="10858" y="1796"/>
                  <a:pt x="11970" y="2315"/>
                  <a:pt x="12810" y="3351"/>
                </a:cubicBezTo>
                <a:cubicBezTo>
                  <a:pt x="14572" y="5528"/>
                  <a:pt x="14572" y="8948"/>
                  <a:pt x="12810" y="11021"/>
                </a:cubicBezTo>
                <a:cubicBezTo>
                  <a:pt x="11299" y="12991"/>
                  <a:pt x="8865" y="13094"/>
                  <a:pt x="7102" y="11540"/>
                </a:cubicBezTo>
                <a:cubicBezTo>
                  <a:pt x="7102" y="11540"/>
                  <a:pt x="7102" y="11540"/>
                  <a:pt x="6347" y="12472"/>
                </a:cubicBezTo>
                <a:cubicBezTo>
                  <a:pt x="6431" y="12887"/>
                  <a:pt x="6347" y="13405"/>
                  <a:pt x="6095" y="13716"/>
                </a:cubicBezTo>
                <a:cubicBezTo>
                  <a:pt x="6095" y="13716"/>
                  <a:pt x="6095" y="13716"/>
                  <a:pt x="2822" y="17759"/>
                </a:cubicBezTo>
                <a:cubicBezTo>
                  <a:pt x="2318" y="18277"/>
                  <a:pt x="1647" y="18277"/>
                  <a:pt x="1227" y="17759"/>
                </a:cubicBezTo>
                <a:cubicBezTo>
                  <a:pt x="723" y="17241"/>
                  <a:pt x="723" y="16308"/>
                  <a:pt x="1227" y="15789"/>
                </a:cubicBezTo>
                <a:cubicBezTo>
                  <a:pt x="1227" y="15789"/>
                  <a:pt x="1227" y="15789"/>
                  <a:pt x="4417" y="11747"/>
                </a:cubicBezTo>
                <a:cubicBezTo>
                  <a:pt x="4752" y="11436"/>
                  <a:pt x="5088" y="11332"/>
                  <a:pt x="5508" y="11332"/>
                </a:cubicBezTo>
                <a:cubicBezTo>
                  <a:pt x="5508" y="11332"/>
                  <a:pt x="5508" y="11332"/>
                  <a:pt x="6263" y="10399"/>
                </a:cubicBezTo>
                <a:cubicBezTo>
                  <a:pt x="4920" y="8326"/>
                  <a:pt x="5088" y="5320"/>
                  <a:pt x="6683" y="3351"/>
                </a:cubicBezTo>
                <a:cubicBezTo>
                  <a:pt x="7522" y="2315"/>
                  <a:pt x="8634" y="1796"/>
                  <a:pt x="9746" y="1796"/>
                </a:cubicBezTo>
                <a:close/>
                <a:moveTo>
                  <a:pt x="18293" y="0"/>
                </a:moveTo>
                <a:lnTo>
                  <a:pt x="19946" y="0"/>
                </a:lnTo>
                <a:lnTo>
                  <a:pt x="19946" y="19938"/>
                </a:lnTo>
                <a:lnTo>
                  <a:pt x="18293" y="19938"/>
                </a:lnTo>
                <a:close/>
              </a:path>
            </a:pathLst>
          </a:custGeom>
          <a:solidFill>
            <a:srgbClr val="F9F9F9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2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Shape 545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46" name="Shape 546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47" name="Shape 547"/>
          <p:cNvSpPr/>
          <p:nvPr/>
        </p:nvSpPr>
        <p:spPr>
          <a:xfrm>
            <a:off x="1473199" y="190497"/>
            <a:ext cx="6973683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線上營—課程內容準備</a:t>
            </a:r>
          </a:p>
        </p:txBody>
      </p:sp>
      <p:sp>
        <p:nvSpPr>
          <p:cNvPr id="548" name="Shape 548"/>
          <p:cNvSpPr/>
          <p:nvPr/>
        </p:nvSpPr>
        <p:spPr>
          <a:xfrm>
            <a:off x="1933698" y="5544165"/>
            <a:ext cx="2504782" cy="53769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市政府訪談</a:t>
            </a:r>
          </a:p>
        </p:txBody>
      </p:sp>
      <p:sp>
        <p:nvSpPr>
          <p:cNvPr id="549" name="Shape 549"/>
          <p:cNvSpPr/>
          <p:nvPr/>
        </p:nvSpPr>
        <p:spPr>
          <a:xfrm>
            <a:off x="7837254" y="5528955"/>
            <a:ext cx="2504781" cy="53769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與專家討論</a:t>
            </a:r>
          </a:p>
        </p:txBody>
      </p:sp>
      <p:pic>
        <p:nvPicPr>
          <p:cNvPr id="550" name="20200501_200501_000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4445" y="1415159"/>
            <a:ext cx="5179712" cy="3884784"/>
          </a:xfrm>
          <a:prstGeom prst="rect">
            <a:avLst/>
          </a:prstGeom>
          <a:ln w="12700">
            <a:miter lim="400000"/>
          </a:ln>
        </p:spPr>
      </p:pic>
      <p:pic>
        <p:nvPicPr>
          <p:cNvPr id="551" name="20200501_200501_000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51494" y="1454796"/>
            <a:ext cx="5076302" cy="38055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Shape 553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54" name="Shape 554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55" name="Shape 555"/>
          <p:cNvSpPr/>
          <p:nvPr/>
        </p:nvSpPr>
        <p:spPr>
          <a:xfrm>
            <a:off x="1473199" y="190497"/>
            <a:ext cx="6973683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線上營課程內容</a:t>
            </a:r>
          </a:p>
        </p:txBody>
      </p:sp>
      <p:sp>
        <p:nvSpPr>
          <p:cNvPr id="556" name="Shape 556"/>
          <p:cNvSpPr/>
          <p:nvPr/>
        </p:nvSpPr>
        <p:spPr>
          <a:xfrm>
            <a:off x="940557" y="5602764"/>
            <a:ext cx="2504781" cy="53769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增能影片</a:t>
            </a:r>
          </a:p>
        </p:txBody>
      </p:sp>
      <p:sp>
        <p:nvSpPr>
          <p:cNvPr id="557" name="Shape 557"/>
          <p:cNvSpPr/>
          <p:nvPr/>
        </p:nvSpPr>
        <p:spPr>
          <a:xfrm>
            <a:off x="4629923" y="5602764"/>
            <a:ext cx="2504781" cy="53769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校園街訪</a:t>
            </a:r>
          </a:p>
        </p:txBody>
      </p:sp>
      <p:sp>
        <p:nvSpPr>
          <p:cNvPr id="558" name="Shape 558"/>
          <p:cNvSpPr/>
          <p:nvPr/>
        </p:nvSpPr>
        <p:spPr>
          <a:xfrm>
            <a:off x="8746662" y="5569414"/>
            <a:ext cx="2504781" cy="53769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24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企業參訪</a:t>
            </a:r>
          </a:p>
        </p:txBody>
      </p:sp>
      <p:pic>
        <p:nvPicPr>
          <p:cNvPr id="559" name="20200501_200501_000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4011" y="1492471"/>
            <a:ext cx="2097872" cy="3731413"/>
          </a:xfrm>
          <a:prstGeom prst="rect">
            <a:avLst/>
          </a:prstGeom>
          <a:ln w="12700">
            <a:miter lim="400000"/>
          </a:ln>
        </p:spPr>
      </p:pic>
      <p:pic>
        <p:nvPicPr>
          <p:cNvPr id="560" name="20200501_200501_0003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16425" y="2162087"/>
            <a:ext cx="3531777" cy="2648833"/>
          </a:xfrm>
          <a:prstGeom prst="rect">
            <a:avLst/>
          </a:prstGeom>
          <a:ln w="12700">
            <a:miter lim="400000"/>
          </a:ln>
        </p:spPr>
      </p:pic>
      <p:pic>
        <p:nvPicPr>
          <p:cNvPr id="561" name="20200501_200501_0004.jpg"/>
          <p:cNvPicPr>
            <a:picLocks noChangeAspect="1"/>
          </p:cNvPicPr>
          <p:nvPr/>
        </p:nvPicPr>
        <p:blipFill>
          <a:blip r:embed="rId4">
            <a:extLst/>
          </a:blip>
          <a:srcRect l="6861" t="17656" r="23260" b="25786"/>
          <a:stretch>
            <a:fillRect/>
          </a:stretch>
        </p:blipFill>
        <p:spPr>
          <a:xfrm>
            <a:off x="8105562" y="2162087"/>
            <a:ext cx="3980564" cy="24163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Shape 563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64" name="Shape 564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65" name="Shape 565"/>
          <p:cNvSpPr/>
          <p:nvPr/>
        </p:nvSpPr>
        <p:spPr>
          <a:xfrm>
            <a:off x="1473199" y="190498"/>
            <a:ext cx="9041625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對學用落差之幫助＆如何縮小</a:t>
            </a:r>
          </a:p>
        </p:txBody>
      </p:sp>
      <p:sp>
        <p:nvSpPr>
          <p:cNvPr id="566" name="Shape 566"/>
          <p:cNvSpPr/>
          <p:nvPr/>
        </p:nvSpPr>
        <p:spPr>
          <a:xfrm rot="19421728" flipH="1">
            <a:off x="4202589" y="5995893"/>
            <a:ext cx="594570" cy="475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67" name="Shape 567"/>
          <p:cNvSpPr/>
          <p:nvPr/>
        </p:nvSpPr>
        <p:spPr>
          <a:xfrm>
            <a:off x="4880303" y="5958247"/>
            <a:ext cx="2771139" cy="71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3500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以跨領域為例</a:t>
            </a:r>
          </a:p>
        </p:txBody>
      </p:sp>
      <p:sp>
        <p:nvSpPr>
          <p:cNvPr id="568" name="Shape 568"/>
          <p:cNvSpPr/>
          <p:nvPr/>
        </p:nvSpPr>
        <p:spPr>
          <a:xfrm>
            <a:off x="7344164" y="3887080"/>
            <a:ext cx="1631580" cy="548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500">
                <a:solidFill>
                  <a:srgbClr val="F9F9F9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中文老師</a:t>
            </a:r>
          </a:p>
        </p:txBody>
      </p:sp>
      <p:sp>
        <p:nvSpPr>
          <p:cNvPr id="569" name="Shape 569"/>
          <p:cNvSpPr/>
          <p:nvPr/>
        </p:nvSpPr>
        <p:spPr>
          <a:xfrm>
            <a:off x="3597021" y="3899089"/>
            <a:ext cx="1056639" cy="548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500">
                <a:solidFill>
                  <a:srgbClr val="F9F9F9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景觀系</a:t>
            </a:r>
          </a:p>
        </p:txBody>
      </p:sp>
      <p:pic>
        <p:nvPicPr>
          <p:cNvPr id="570" name="20200501_200501_0006.jpg"/>
          <p:cNvPicPr>
            <a:picLocks noChangeAspect="1"/>
          </p:cNvPicPr>
          <p:nvPr/>
        </p:nvPicPr>
        <p:blipFill>
          <a:blip r:embed="rId2">
            <a:extLst/>
          </a:blip>
          <a:srcRect r="2996" b="18200"/>
          <a:stretch>
            <a:fillRect/>
          </a:stretch>
        </p:blipFill>
        <p:spPr>
          <a:xfrm>
            <a:off x="1348196" y="1256803"/>
            <a:ext cx="9835518" cy="46630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Shape 572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73" name="Shape 573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74" name="Shape 574"/>
          <p:cNvSpPr/>
          <p:nvPr/>
        </p:nvSpPr>
        <p:spPr>
          <a:xfrm>
            <a:off x="1473198" y="190499"/>
            <a:ext cx="8571684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課程實行階段—深度工作力</a:t>
            </a:r>
          </a:p>
        </p:txBody>
      </p:sp>
      <p:pic>
        <p:nvPicPr>
          <p:cNvPr id="575" name="image2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1074" y="1728359"/>
            <a:ext cx="3810255" cy="3354543"/>
          </a:xfrm>
          <a:prstGeom prst="rect">
            <a:avLst/>
          </a:prstGeom>
          <a:ln w="12700">
            <a:miter lim="400000"/>
          </a:ln>
        </p:spPr>
      </p:pic>
      <p:sp>
        <p:nvSpPr>
          <p:cNvPr id="576" name="Shape 576"/>
          <p:cNvSpPr/>
          <p:nvPr/>
        </p:nvSpPr>
        <p:spPr>
          <a:xfrm>
            <a:off x="1453811" y="5640320"/>
            <a:ext cx="2504781" cy="53769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就業力藏寶圖</a:t>
            </a:r>
          </a:p>
        </p:txBody>
      </p:sp>
      <p:sp>
        <p:nvSpPr>
          <p:cNvPr id="577" name="Shape 577"/>
          <p:cNvSpPr/>
          <p:nvPr/>
        </p:nvSpPr>
        <p:spPr>
          <a:xfrm>
            <a:off x="7885379" y="5631896"/>
            <a:ext cx="2504780" cy="53769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2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學員作業</a:t>
            </a:r>
          </a:p>
        </p:txBody>
      </p:sp>
      <p:grpSp>
        <p:nvGrpSpPr>
          <p:cNvPr id="580" name="Group 580"/>
          <p:cNvGrpSpPr/>
          <p:nvPr/>
        </p:nvGrpSpPr>
        <p:grpSpPr>
          <a:xfrm>
            <a:off x="4793348" y="3086680"/>
            <a:ext cx="1115211" cy="684640"/>
            <a:chOff x="0" y="0"/>
            <a:chExt cx="1115210" cy="684639"/>
          </a:xfrm>
        </p:grpSpPr>
        <p:sp>
          <p:nvSpPr>
            <p:cNvPr id="578" name="Shape 578"/>
            <p:cNvSpPr/>
            <p:nvPr/>
          </p:nvSpPr>
          <p:spPr>
            <a:xfrm>
              <a:off x="261077" y="-1"/>
              <a:ext cx="854133" cy="684641"/>
            </a:xfrm>
            <a:prstGeom prst="rightArrow">
              <a:avLst>
                <a:gd name="adj1" fmla="val 32000"/>
                <a:gd name="adj2" fmla="val 55562"/>
              </a:avLst>
            </a:prstGeom>
            <a:solidFill>
              <a:schemeClr val="accent1"/>
            </a:solidFill>
            <a:ln w="9525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579" name="Shape 579"/>
            <p:cNvSpPr/>
            <p:nvPr/>
          </p:nvSpPr>
          <p:spPr>
            <a:xfrm flipH="1">
              <a:off x="-1" y="-1"/>
              <a:ext cx="854134" cy="684641"/>
            </a:xfrm>
            <a:prstGeom prst="rightArrow">
              <a:avLst>
                <a:gd name="adj1" fmla="val 32000"/>
                <a:gd name="adj2" fmla="val 55562"/>
              </a:avLst>
            </a:prstGeom>
            <a:solidFill>
              <a:schemeClr val="accent1"/>
            </a:solidFill>
            <a:ln w="9525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pic>
        <p:nvPicPr>
          <p:cNvPr id="581" name="螢幕快照 2020-05-01 下午10.22.15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95999" y="2234316"/>
            <a:ext cx="5980770" cy="26830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Shape 583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84" name="Shape 584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85" name="Shape 585"/>
          <p:cNvSpPr/>
          <p:nvPr/>
        </p:nvSpPr>
        <p:spPr>
          <a:xfrm>
            <a:off x="1473197" y="190499"/>
            <a:ext cx="5221942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解決方案優、缺點</a:t>
            </a:r>
          </a:p>
        </p:txBody>
      </p:sp>
      <p:sp>
        <p:nvSpPr>
          <p:cNvPr id="586" name="Shape 586"/>
          <p:cNvSpPr/>
          <p:nvPr/>
        </p:nvSpPr>
        <p:spPr>
          <a:xfrm>
            <a:off x="1646364" y="1581387"/>
            <a:ext cx="2961185" cy="679917"/>
          </a:xfrm>
          <a:prstGeom prst="roundRect">
            <a:avLst>
              <a:gd name="adj" fmla="val 28018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87" name="Shape 587"/>
          <p:cNvSpPr/>
          <p:nvPr/>
        </p:nvSpPr>
        <p:spPr>
          <a:xfrm>
            <a:off x="2546574" y="1621357"/>
            <a:ext cx="916940" cy="662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32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優點</a:t>
            </a:r>
          </a:p>
        </p:txBody>
      </p:sp>
      <p:sp>
        <p:nvSpPr>
          <p:cNvPr id="588" name="Shape 588"/>
          <p:cNvSpPr/>
          <p:nvPr/>
        </p:nvSpPr>
        <p:spPr>
          <a:xfrm>
            <a:off x="1482436" y="2641832"/>
            <a:ext cx="5212704" cy="1031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marL="88900" defTabSz="457200">
              <a:defRPr sz="2800"/>
            </a:lvl1pPr>
          </a:lstStyle>
          <a:p>
            <a:r>
              <a:t>解決時間、地緣限制</a:t>
            </a:r>
          </a:p>
        </p:txBody>
      </p:sp>
      <p:sp>
        <p:nvSpPr>
          <p:cNvPr id="589" name="Shape 589"/>
          <p:cNvSpPr/>
          <p:nvPr/>
        </p:nvSpPr>
        <p:spPr>
          <a:xfrm>
            <a:off x="7778963" y="1612868"/>
            <a:ext cx="2961186" cy="679918"/>
          </a:xfrm>
          <a:prstGeom prst="roundRect">
            <a:avLst>
              <a:gd name="adj" fmla="val 28018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90" name="Shape 590"/>
          <p:cNvSpPr/>
          <p:nvPr/>
        </p:nvSpPr>
        <p:spPr>
          <a:xfrm>
            <a:off x="8684921" y="1637969"/>
            <a:ext cx="942340" cy="675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33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缺點</a:t>
            </a:r>
          </a:p>
        </p:txBody>
      </p:sp>
      <p:sp>
        <p:nvSpPr>
          <p:cNvPr id="591" name="Shape 591"/>
          <p:cNvSpPr/>
          <p:nvPr/>
        </p:nvSpPr>
        <p:spPr>
          <a:xfrm>
            <a:off x="7754470" y="2641832"/>
            <a:ext cx="4116652" cy="1031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marL="88900" defTabSz="457200">
              <a:defRPr sz="2800"/>
            </a:lvl1pPr>
          </a:lstStyle>
          <a:p>
            <a:r>
              <a:t>課程無完整脈絡</a:t>
            </a:r>
          </a:p>
        </p:txBody>
      </p:sp>
      <p:sp>
        <p:nvSpPr>
          <p:cNvPr id="592" name="Shape 592"/>
          <p:cNvSpPr/>
          <p:nvPr/>
        </p:nvSpPr>
        <p:spPr>
          <a:xfrm rot="19421728" flipH="1">
            <a:off x="1109939" y="2821289"/>
            <a:ext cx="334170" cy="259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93" name="Shape 593"/>
          <p:cNvSpPr/>
          <p:nvPr/>
        </p:nvSpPr>
        <p:spPr>
          <a:xfrm rot="19421728" flipH="1">
            <a:off x="1109941" y="3379899"/>
            <a:ext cx="334170" cy="259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94" name="Shape 594"/>
          <p:cNvSpPr/>
          <p:nvPr/>
        </p:nvSpPr>
        <p:spPr>
          <a:xfrm rot="19421728" flipH="1">
            <a:off x="1096744" y="3977284"/>
            <a:ext cx="334170" cy="259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95" name="Shape 595"/>
          <p:cNvSpPr/>
          <p:nvPr/>
        </p:nvSpPr>
        <p:spPr>
          <a:xfrm rot="19421728" flipH="1">
            <a:off x="7405605" y="2827636"/>
            <a:ext cx="330213" cy="2540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96" name="Shape 596"/>
          <p:cNvSpPr/>
          <p:nvPr/>
        </p:nvSpPr>
        <p:spPr>
          <a:xfrm rot="19421728" flipH="1">
            <a:off x="7405599" y="3386245"/>
            <a:ext cx="330213" cy="2540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97" name="Shape 597"/>
          <p:cNvSpPr/>
          <p:nvPr/>
        </p:nvSpPr>
        <p:spPr>
          <a:xfrm rot="19421728" flipH="1">
            <a:off x="7405607" y="3983631"/>
            <a:ext cx="330213" cy="2540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598" name="Shape 598"/>
          <p:cNvSpPr/>
          <p:nvPr/>
        </p:nvSpPr>
        <p:spPr>
          <a:xfrm flipV="1">
            <a:off x="6361533" y="1985315"/>
            <a:ext cx="5" cy="4477003"/>
          </a:xfrm>
          <a:prstGeom prst="line">
            <a:avLst/>
          </a:prstGeom>
          <a:ln w="19050">
            <a:solidFill>
              <a:schemeClr val="accent1"/>
            </a:solidFill>
            <a:miter lim="8000"/>
            <a:headEnd type="oval"/>
            <a:tailEnd type="oval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599" name="Shape 599"/>
          <p:cNvSpPr/>
          <p:nvPr/>
        </p:nvSpPr>
        <p:spPr>
          <a:xfrm>
            <a:off x="1488567" y="3247799"/>
            <a:ext cx="4015739" cy="599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800"/>
            </a:lvl1pPr>
          </a:lstStyle>
          <a:p>
            <a:r>
              <a:t>不受限課綱，培養軟實力</a:t>
            </a:r>
          </a:p>
        </p:txBody>
      </p:sp>
      <p:sp>
        <p:nvSpPr>
          <p:cNvPr id="600" name="Shape 600"/>
          <p:cNvSpPr/>
          <p:nvPr/>
        </p:nvSpPr>
        <p:spPr>
          <a:xfrm>
            <a:off x="1406435" y="3865524"/>
            <a:ext cx="3393439" cy="599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marL="88900" defTabSz="457200">
              <a:defRPr sz="2800"/>
            </a:lvl1pPr>
          </a:lstStyle>
          <a:p>
            <a:r>
              <a:t>增強學習意願與效果</a:t>
            </a:r>
          </a:p>
        </p:txBody>
      </p:sp>
      <p:sp>
        <p:nvSpPr>
          <p:cNvPr id="601" name="Shape 601"/>
          <p:cNvSpPr/>
          <p:nvPr/>
        </p:nvSpPr>
        <p:spPr>
          <a:xfrm>
            <a:off x="7778961" y="3873153"/>
            <a:ext cx="4015739" cy="599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800"/>
            </a:lvl1pPr>
          </a:lstStyle>
          <a:p>
            <a:r>
              <a:t>資源有限，課程不夠全面</a:t>
            </a:r>
          </a:p>
        </p:txBody>
      </p:sp>
      <p:sp>
        <p:nvSpPr>
          <p:cNvPr id="602" name="Shape 602"/>
          <p:cNvSpPr/>
          <p:nvPr/>
        </p:nvSpPr>
        <p:spPr>
          <a:xfrm>
            <a:off x="7709075" y="3244675"/>
            <a:ext cx="3749039" cy="599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marL="88900" defTabSz="457200">
              <a:defRPr sz="2800"/>
            </a:lvl1pPr>
          </a:lstStyle>
          <a:p>
            <a:r>
              <a:t>無法掌握學員專注程度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Shape 604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605" name="Shape 605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606" name="Shape 606"/>
          <p:cNvSpPr/>
          <p:nvPr/>
        </p:nvSpPr>
        <p:spPr>
          <a:xfrm>
            <a:off x="1436346" y="1173674"/>
            <a:ext cx="6454139" cy="447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2000"/>
            </a:lvl1pPr>
          </a:lstStyle>
          <a:p>
            <a:r>
              <a:t>行動方案宗旨：協助青年縮小學用落差、提升就業競爭力</a:t>
            </a:r>
          </a:p>
        </p:txBody>
      </p:sp>
      <p:pic>
        <p:nvPicPr>
          <p:cNvPr id="607" name="image2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31510" y="1879819"/>
            <a:ext cx="6904997" cy="4617720"/>
          </a:xfrm>
          <a:prstGeom prst="rect">
            <a:avLst/>
          </a:prstGeom>
          <a:ln w="12700">
            <a:miter lim="400000"/>
          </a:ln>
        </p:spPr>
      </p:pic>
      <p:pic>
        <p:nvPicPr>
          <p:cNvPr id="608" name="image2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49428" y="1879834"/>
            <a:ext cx="6905000" cy="4617719"/>
          </a:xfrm>
          <a:prstGeom prst="rect">
            <a:avLst/>
          </a:prstGeom>
          <a:ln w="12700">
            <a:miter lim="400000"/>
          </a:ln>
        </p:spPr>
      </p:pic>
      <p:sp>
        <p:nvSpPr>
          <p:cNvPr id="609" name="Shape 609"/>
          <p:cNvSpPr/>
          <p:nvPr/>
        </p:nvSpPr>
        <p:spPr>
          <a:xfrm flipH="1" flipV="1">
            <a:off x="1473199" y="3696425"/>
            <a:ext cx="608102" cy="267602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610" name="Shape 610"/>
          <p:cNvSpPr/>
          <p:nvPr/>
        </p:nvSpPr>
        <p:spPr>
          <a:xfrm>
            <a:off x="768724" y="3295200"/>
            <a:ext cx="916201" cy="525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3" tIns="91423" rIns="91423" bIns="91423">
            <a:spAutoFit/>
          </a:bodyPr>
          <a:lstStyle>
            <a:lvl1pPr>
              <a:defRPr sz="2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/>
              <a:t>94%</a:t>
            </a:r>
          </a:p>
        </p:txBody>
      </p:sp>
      <p:sp>
        <p:nvSpPr>
          <p:cNvPr id="611" name="Shape 611"/>
          <p:cNvSpPr/>
          <p:nvPr/>
        </p:nvSpPr>
        <p:spPr>
          <a:xfrm>
            <a:off x="1473199" y="190498"/>
            <a:ext cx="6509385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457200">
              <a:defRPr sz="5000" b="1">
                <a:latin typeface="Microsoft YaHei UI"/>
                <a:ea typeface="Microsoft YaHei UI"/>
                <a:cs typeface="Microsoft YaHei UI"/>
                <a:sym typeface="Microsoft YaHei UI"/>
              </a:defRPr>
            </a:pPr>
            <a:r>
              <a:t>課程回饋與成果(一)</a:t>
            </a:r>
          </a:p>
        </p:txBody>
      </p:sp>
      <p:sp>
        <p:nvSpPr>
          <p:cNvPr id="612" name="Shape 612"/>
          <p:cNvSpPr/>
          <p:nvPr/>
        </p:nvSpPr>
        <p:spPr>
          <a:xfrm>
            <a:off x="768723" y="3295200"/>
            <a:ext cx="667623" cy="523186"/>
          </a:xfrm>
          <a:prstGeom prst="rect">
            <a:avLst/>
          </a:prstGeom>
          <a:ln w="38100">
            <a:solidFill>
              <a:srgbClr val="FF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3" tIns="91423" rIns="91423" bIns="91423">
            <a:spAutoFit/>
          </a:bodyPr>
          <a:lstStyle>
            <a:lvl1pPr>
              <a:defRPr sz="2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endParaRPr dirty="0"/>
          </a:p>
        </p:txBody>
      </p:sp>
      <p:sp>
        <p:nvSpPr>
          <p:cNvPr id="613" name="Shape 613"/>
          <p:cNvSpPr/>
          <p:nvPr/>
        </p:nvSpPr>
        <p:spPr>
          <a:xfrm flipH="1" flipV="1">
            <a:off x="7342905" y="3921078"/>
            <a:ext cx="608102" cy="267602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3" name="Shape 610"/>
          <p:cNvSpPr/>
          <p:nvPr/>
        </p:nvSpPr>
        <p:spPr>
          <a:xfrm>
            <a:off x="6673487" y="3558074"/>
            <a:ext cx="795002" cy="525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91423" tIns="91423" rIns="91423" bIns="91423">
            <a:spAutoFit/>
          </a:bodyPr>
          <a:lstStyle>
            <a:lvl1pPr>
              <a:defRPr sz="2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 smtClean="0"/>
              <a:t>9</a:t>
            </a:r>
            <a:r>
              <a:rPr lang="en-US" dirty="0"/>
              <a:t>7</a:t>
            </a:r>
            <a:r>
              <a:rPr dirty="0" smtClean="0"/>
              <a:t>%</a:t>
            </a:r>
            <a:endParaRPr dirty="0"/>
          </a:p>
        </p:txBody>
      </p:sp>
      <p:sp>
        <p:nvSpPr>
          <p:cNvPr id="14" name="Shape 612"/>
          <p:cNvSpPr/>
          <p:nvPr/>
        </p:nvSpPr>
        <p:spPr>
          <a:xfrm>
            <a:off x="6673487" y="3556793"/>
            <a:ext cx="667623" cy="523186"/>
          </a:xfrm>
          <a:prstGeom prst="rect">
            <a:avLst/>
          </a:prstGeom>
          <a:ln w="38100">
            <a:solidFill>
              <a:srgbClr val="FF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3" tIns="91423" rIns="91423" bIns="91423">
            <a:spAutoFit/>
          </a:bodyPr>
          <a:lstStyle>
            <a:lvl1pPr>
              <a:defRPr sz="2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" name="螢幕快照 2020-05-01 下午10.40.48.png"/>
          <p:cNvPicPr>
            <a:picLocks noChangeAspect="1"/>
          </p:cNvPicPr>
          <p:nvPr/>
        </p:nvPicPr>
        <p:blipFill>
          <a:blip r:embed="rId2">
            <a:extLst/>
          </a:blip>
          <a:srcRect l="30991" t="31158" r="17373" b="12954"/>
          <a:stretch>
            <a:fillRect/>
          </a:stretch>
        </p:blipFill>
        <p:spPr>
          <a:xfrm>
            <a:off x="210186" y="1405107"/>
            <a:ext cx="5665744" cy="3832724"/>
          </a:xfrm>
          <a:prstGeom prst="rect">
            <a:avLst/>
          </a:prstGeom>
          <a:ln w="12700">
            <a:miter lim="400000"/>
          </a:ln>
        </p:spPr>
      </p:pic>
      <p:pic>
        <p:nvPicPr>
          <p:cNvPr id="617" name="螢幕快照 2020-05-01 下午10.41.35.png"/>
          <p:cNvPicPr>
            <a:picLocks noChangeAspect="1"/>
          </p:cNvPicPr>
          <p:nvPr/>
        </p:nvPicPr>
        <p:blipFill>
          <a:blip r:embed="rId3">
            <a:extLst/>
          </a:blip>
          <a:srcRect l="22863" t="72849" r="24516" b="11639"/>
          <a:stretch>
            <a:fillRect/>
          </a:stretch>
        </p:blipFill>
        <p:spPr>
          <a:xfrm>
            <a:off x="2238321" y="5244950"/>
            <a:ext cx="8144855" cy="1500586"/>
          </a:xfrm>
          <a:prstGeom prst="rect">
            <a:avLst/>
          </a:prstGeom>
          <a:ln w="12700">
            <a:miter lim="400000"/>
          </a:ln>
        </p:spPr>
      </p:pic>
      <p:pic>
        <p:nvPicPr>
          <p:cNvPr id="618" name="螢幕快照 2020-05-01 下午10.40.29.png"/>
          <p:cNvPicPr>
            <a:picLocks noChangeAspect="1"/>
          </p:cNvPicPr>
          <p:nvPr/>
        </p:nvPicPr>
        <p:blipFill>
          <a:blip r:embed="rId4">
            <a:extLst/>
          </a:blip>
          <a:srcRect l="31383" t="24508" r="17066" b="24508"/>
          <a:stretch>
            <a:fillRect/>
          </a:stretch>
        </p:blipFill>
        <p:spPr>
          <a:xfrm>
            <a:off x="6081962" y="1405107"/>
            <a:ext cx="6026379" cy="3725101"/>
          </a:xfrm>
          <a:prstGeom prst="rect">
            <a:avLst/>
          </a:prstGeom>
          <a:ln w="12700">
            <a:miter lim="400000"/>
          </a:ln>
        </p:spPr>
      </p:pic>
      <p:sp>
        <p:nvSpPr>
          <p:cNvPr id="619" name="Shape 619"/>
          <p:cNvSpPr/>
          <p:nvPr/>
        </p:nvSpPr>
        <p:spPr>
          <a:xfrm rot="19421733" flipH="1">
            <a:off x="442050" y="207318"/>
            <a:ext cx="865263" cy="851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620" name="Shape 620"/>
          <p:cNvSpPr/>
          <p:nvPr/>
        </p:nvSpPr>
        <p:spPr>
          <a:xfrm>
            <a:off x="1473199" y="190498"/>
            <a:ext cx="6509385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457200">
              <a:defRPr sz="5000" b="1">
                <a:latin typeface="Microsoft YaHei UI"/>
                <a:ea typeface="Microsoft YaHei UI"/>
                <a:cs typeface="Microsoft YaHei UI"/>
                <a:sym typeface="Microsoft YaHei UI"/>
              </a:defRPr>
            </a:pPr>
            <a:r>
              <a:t>課程回饋與成果(二)</a:t>
            </a:r>
          </a:p>
        </p:txBody>
      </p:sp>
      <p:sp>
        <p:nvSpPr>
          <p:cNvPr id="621" name="Shape 621"/>
          <p:cNvSpPr/>
          <p:nvPr/>
        </p:nvSpPr>
        <p:spPr>
          <a:xfrm>
            <a:off x="640089" y="4488479"/>
            <a:ext cx="2791955" cy="320632"/>
          </a:xfrm>
          <a:prstGeom prst="rect">
            <a:avLst/>
          </a:prstGeom>
          <a:ln w="381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622" name="Shape 622"/>
          <p:cNvSpPr/>
          <p:nvPr/>
        </p:nvSpPr>
        <p:spPr>
          <a:xfrm>
            <a:off x="6514057" y="4767180"/>
            <a:ext cx="1245712" cy="320632"/>
          </a:xfrm>
          <a:prstGeom prst="rect">
            <a:avLst/>
          </a:prstGeom>
          <a:ln w="381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623" name="Shape 623"/>
          <p:cNvSpPr/>
          <p:nvPr/>
        </p:nvSpPr>
        <p:spPr>
          <a:xfrm>
            <a:off x="3943137" y="5490950"/>
            <a:ext cx="3729388" cy="320632"/>
          </a:xfrm>
          <a:prstGeom prst="rect">
            <a:avLst/>
          </a:prstGeom>
          <a:ln w="38100">
            <a:solidFill>
              <a:srgbClr val="FF0000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>
              <a:defRPr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Shape 625"/>
          <p:cNvSpPr/>
          <p:nvPr/>
        </p:nvSpPr>
        <p:spPr>
          <a:xfrm>
            <a:off x="-796222" y="4497816"/>
            <a:ext cx="6440703" cy="1097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3" tIns="91423" rIns="91423" bIns="91423">
            <a:spAutoFit/>
          </a:bodyPr>
          <a:lstStyle/>
          <a:p>
            <a:pPr algn="ctr">
              <a:defRPr sz="2500"/>
            </a:pPr>
            <a:r>
              <a:t>開啟能力之門</a:t>
            </a:r>
          </a:p>
          <a:p>
            <a:pPr algn="ctr">
              <a:defRPr sz="2500"/>
            </a:pPr>
            <a:r>
              <a:t>（能力重要性認知）</a:t>
            </a:r>
          </a:p>
        </p:txBody>
      </p:sp>
      <p:sp>
        <p:nvSpPr>
          <p:cNvPr id="626" name="Shape 626"/>
          <p:cNvSpPr/>
          <p:nvPr/>
        </p:nvSpPr>
        <p:spPr>
          <a:xfrm>
            <a:off x="8858870" y="4505995"/>
            <a:ext cx="6440703" cy="640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3" tIns="91423" rIns="91423" bIns="91423">
            <a:spAutoFit/>
          </a:bodyPr>
          <a:lstStyle>
            <a:lvl1pPr>
              <a:defRPr sz="2500"/>
            </a:lvl1pPr>
          </a:lstStyle>
          <a:p>
            <a:r>
              <a:t>跳脫既有思考點</a:t>
            </a:r>
          </a:p>
        </p:txBody>
      </p:sp>
      <p:sp>
        <p:nvSpPr>
          <p:cNvPr id="627" name="Shape 627"/>
          <p:cNvSpPr/>
          <p:nvPr/>
        </p:nvSpPr>
        <p:spPr>
          <a:xfrm>
            <a:off x="3010934" y="4497816"/>
            <a:ext cx="6440703" cy="1097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3" tIns="91423" rIns="91423" bIns="91423">
            <a:spAutoFit/>
          </a:bodyPr>
          <a:lstStyle/>
          <a:p>
            <a:pPr algn="ctr">
              <a:defRPr sz="2500"/>
            </a:pPr>
            <a:r>
              <a:t>提前找到因應AI時代的</a:t>
            </a:r>
          </a:p>
          <a:p>
            <a:pPr algn="ctr">
              <a:defRPr sz="2500"/>
            </a:pPr>
            <a:r>
              <a:t>努力方向</a:t>
            </a:r>
          </a:p>
        </p:txBody>
      </p:sp>
      <p:sp>
        <p:nvSpPr>
          <p:cNvPr id="628" name="Shape 628"/>
          <p:cNvSpPr/>
          <p:nvPr/>
        </p:nvSpPr>
        <p:spPr>
          <a:xfrm rot="19421733" flipH="1">
            <a:off x="442050" y="207318"/>
            <a:ext cx="865263" cy="851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629" name="Shape 629"/>
          <p:cNvSpPr/>
          <p:nvPr/>
        </p:nvSpPr>
        <p:spPr>
          <a:xfrm>
            <a:off x="1473199" y="190498"/>
            <a:ext cx="6509385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457200">
              <a:defRPr sz="5000" b="1">
                <a:latin typeface="Microsoft YaHei UI"/>
                <a:ea typeface="Microsoft YaHei UI"/>
                <a:cs typeface="Microsoft YaHei UI"/>
                <a:sym typeface="Microsoft YaHei UI"/>
              </a:defRPr>
            </a:pPr>
            <a:r>
              <a:t>短期目標帶來的改變</a:t>
            </a:r>
          </a:p>
        </p:txBody>
      </p:sp>
      <p:grpSp>
        <p:nvGrpSpPr>
          <p:cNvPr id="633" name="Group 633"/>
          <p:cNvGrpSpPr/>
          <p:nvPr/>
        </p:nvGrpSpPr>
        <p:grpSpPr>
          <a:xfrm>
            <a:off x="1530435" y="1933762"/>
            <a:ext cx="9354214" cy="2311402"/>
            <a:chOff x="0" y="0"/>
            <a:chExt cx="9354212" cy="2311400"/>
          </a:xfrm>
        </p:grpSpPr>
        <p:pic>
          <p:nvPicPr>
            <p:cNvPr id="630" name="image28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1739902" cy="23114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31" name="image28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3807155" y="0"/>
              <a:ext cx="1739902" cy="23114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32" name="image28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614311" y="0"/>
              <a:ext cx="1739902" cy="23114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34" name="Shape 634"/>
          <p:cNvSpPr/>
          <p:nvPr/>
        </p:nvSpPr>
        <p:spPr>
          <a:xfrm>
            <a:off x="1976249" y="2318518"/>
            <a:ext cx="895723" cy="895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13" h="20494" extrusionOk="0">
                <a:moveTo>
                  <a:pt x="8001" y="20134"/>
                </a:moveTo>
                <a:cubicBezTo>
                  <a:pt x="8705" y="20786"/>
                  <a:pt x="10114" y="20541"/>
                  <a:pt x="10270" y="19482"/>
                </a:cubicBezTo>
                <a:cubicBezTo>
                  <a:pt x="11209" y="12880"/>
                  <a:pt x="16062" y="7255"/>
                  <a:pt x="19662" y="2039"/>
                </a:cubicBezTo>
                <a:cubicBezTo>
                  <a:pt x="20679" y="572"/>
                  <a:pt x="18331" y="-814"/>
                  <a:pt x="17392" y="572"/>
                </a:cubicBezTo>
                <a:cubicBezTo>
                  <a:pt x="14027" y="5462"/>
                  <a:pt x="9879" y="10516"/>
                  <a:pt x="8236" y="16303"/>
                </a:cubicBezTo>
                <a:cubicBezTo>
                  <a:pt x="6357" y="14347"/>
                  <a:pt x="4479" y="12391"/>
                  <a:pt x="2366" y="10597"/>
                </a:cubicBezTo>
                <a:cubicBezTo>
                  <a:pt x="1036" y="9456"/>
                  <a:pt x="-921" y="11412"/>
                  <a:pt x="488" y="12554"/>
                </a:cubicBezTo>
                <a:cubicBezTo>
                  <a:pt x="3227" y="14836"/>
                  <a:pt x="5575" y="17526"/>
                  <a:pt x="8001" y="20134"/>
                </a:cubicBezTo>
                <a:close/>
              </a:path>
            </a:pathLst>
          </a:custGeom>
          <a:gradFill>
            <a:gsLst>
              <a:gs pos="0">
                <a:srgbClr val="E46747"/>
              </a:gs>
              <a:gs pos="50000">
                <a:schemeClr val="accent1"/>
              </a:gs>
              <a:gs pos="100000">
                <a:srgbClr val="C44700"/>
              </a:gs>
            </a:gsLst>
            <a:lin ang="5400000"/>
          </a:gradFill>
          <a:ln>
            <a:solidFill>
              <a:schemeClr val="accent1"/>
            </a:solidFill>
            <a:miter/>
          </a:ln>
        </p:spPr>
        <p:txBody>
          <a:bodyPr lIns="45718" tIns="45718" rIns="45718" bIns="45718" anchor="ctr"/>
          <a:lstStyle/>
          <a:p>
            <a:pPr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635" name="Shape 635"/>
          <p:cNvSpPr/>
          <p:nvPr/>
        </p:nvSpPr>
        <p:spPr>
          <a:xfrm>
            <a:off x="5759661" y="2318518"/>
            <a:ext cx="895723" cy="895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13" h="20494" extrusionOk="0">
                <a:moveTo>
                  <a:pt x="8001" y="20134"/>
                </a:moveTo>
                <a:cubicBezTo>
                  <a:pt x="8705" y="20786"/>
                  <a:pt x="10114" y="20541"/>
                  <a:pt x="10270" y="19482"/>
                </a:cubicBezTo>
                <a:cubicBezTo>
                  <a:pt x="11209" y="12880"/>
                  <a:pt x="16062" y="7255"/>
                  <a:pt x="19662" y="2039"/>
                </a:cubicBezTo>
                <a:cubicBezTo>
                  <a:pt x="20679" y="572"/>
                  <a:pt x="18331" y="-814"/>
                  <a:pt x="17392" y="572"/>
                </a:cubicBezTo>
                <a:cubicBezTo>
                  <a:pt x="14027" y="5462"/>
                  <a:pt x="9879" y="10516"/>
                  <a:pt x="8236" y="16303"/>
                </a:cubicBezTo>
                <a:cubicBezTo>
                  <a:pt x="6357" y="14347"/>
                  <a:pt x="4479" y="12391"/>
                  <a:pt x="2366" y="10597"/>
                </a:cubicBezTo>
                <a:cubicBezTo>
                  <a:pt x="1036" y="9456"/>
                  <a:pt x="-921" y="11412"/>
                  <a:pt x="488" y="12554"/>
                </a:cubicBezTo>
                <a:cubicBezTo>
                  <a:pt x="3227" y="14836"/>
                  <a:pt x="5575" y="17526"/>
                  <a:pt x="8001" y="20134"/>
                </a:cubicBezTo>
                <a:close/>
              </a:path>
            </a:pathLst>
          </a:custGeom>
          <a:gradFill>
            <a:gsLst>
              <a:gs pos="0">
                <a:srgbClr val="E46747"/>
              </a:gs>
              <a:gs pos="50000">
                <a:schemeClr val="accent1"/>
              </a:gs>
              <a:gs pos="100000">
                <a:srgbClr val="C44700"/>
              </a:gs>
            </a:gsLst>
            <a:lin ang="5400000"/>
          </a:gradFill>
          <a:ln>
            <a:solidFill>
              <a:schemeClr val="accent1"/>
            </a:solidFill>
            <a:miter/>
          </a:ln>
        </p:spPr>
        <p:txBody>
          <a:bodyPr lIns="45718" tIns="45718" rIns="45718" bIns="45718" anchor="ctr"/>
          <a:lstStyle/>
          <a:p>
            <a:pPr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636" name="Shape 636"/>
          <p:cNvSpPr/>
          <p:nvPr/>
        </p:nvSpPr>
        <p:spPr>
          <a:xfrm>
            <a:off x="9566818" y="2318518"/>
            <a:ext cx="895723" cy="895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13" h="20494" extrusionOk="0">
                <a:moveTo>
                  <a:pt x="8001" y="20134"/>
                </a:moveTo>
                <a:cubicBezTo>
                  <a:pt x="8705" y="20786"/>
                  <a:pt x="10114" y="20541"/>
                  <a:pt x="10270" y="19482"/>
                </a:cubicBezTo>
                <a:cubicBezTo>
                  <a:pt x="11209" y="12880"/>
                  <a:pt x="16062" y="7255"/>
                  <a:pt x="19662" y="2039"/>
                </a:cubicBezTo>
                <a:cubicBezTo>
                  <a:pt x="20679" y="572"/>
                  <a:pt x="18331" y="-814"/>
                  <a:pt x="17392" y="572"/>
                </a:cubicBezTo>
                <a:cubicBezTo>
                  <a:pt x="14027" y="5462"/>
                  <a:pt x="9879" y="10516"/>
                  <a:pt x="8236" y="16303"/>
                </a:cubicBezTo>
                <a:cubicBezTo>
                  <a:pt x="6357" y="14347"/>
                  <a:pt x="4479" y="12391"/>
                  <a:pt x="2366" y="10597"/>
                </a:cubicBezTo>
                <a:cubicBezTo>
                  <a:pt x="1036" y="9456"/>
                  <a:pt x="-921" y="11412"/>
                  <a:pt x="488" y="12554"/>
                </a:cubicBezTo>
                <a:cubicBezTo>
                  <a:pt x="3227" y="14836"/>
                  <a:pt x="5575" y="17526"/>
                  <a:pt x="8001" y="20134"/>
                </a:cubicBezTo>
                <a:close/>
              </a:path>
            </a:pathLst>
          </a:custGeom>
          <a:gradFill>
            <a:gsLst>
              <a:gs pos="0">
                <a:srgbClr val="E46747"/>
              </a:gs>
              <a:gs pos="50000">
                <a:schemeClr val="accent1"/>
              </a:gs>
              <a:gs pos="100000">
                <a:srgbClr val="C44700"/>
              </a:gs>
            </a:gsLst>
            <a:lin ang="5400000"/>
          </a:gradFill>
          <a:ln>
            <a:solidFill>
              <a:schemeClr val="accent1"/>
            </a:solidFill>
            <a:miter/>
          </a:ln>
        </p:spPr>
        <p:txBody>
          <a:bodyPr lIns="45718" tIns="45718" rIns="45718" bIns="45718" anchor="ctr"/>
          <a:lstStyle/>
          <a:p>
            <a:pPr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2" name="Group 642"/>
          <p:cNvGrpSpPr/>
          <p:nvPr/>
        </p:nvGrpSpPr>
        <p:grpSpPr>
          <a:xfrm>
            <a:off x="4221435" y="913826"/>
            <a:ext cx="5709971" cy="4953577"/>
            <a:chOff x="-1" y="0"/>
            <a:chExt cx="5709970" cy="4953575"/>
          </a:xfrm>
        </p:grpSpPr>
        <p:sp>
          <p:nvSpPr>
            <p:cNvPr id="638" name="Shape 638"/>
            <p:cNvSpPr/>
            <p:nvPr/>
          </p:nvSpPr>
          <p:spPr>
            <a:xfrm>
              <a:off x="1099862" y="470470"/>
              <a:ext cx="4610108" cy="4483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320"/>
                  </a:moveTo>
                  <a:lnTo>
                    <a:pt x="9759" y="21600"/>
                  </a:lnTo>
                  <a:lnTo>
                    <a:pt x="0" y="11259"/>
                  </a:lnTo>
                  <a:lnTo>
                    <a:pt x="10592" y="0"/>
                  </a:lnTo>
                  <a:lnTo>
                    <a:pt x="21600" y="1132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04040">
                    <a:alpha val="56862"/>
                  </a:srgbClr>
                </a:gs>
                <a:gs pos="61000">
                  <a:srgbClr val="F2F2F2">
                    <a:alpha val="33725"/>
                  </a:srgbClr>
                </a:gs>
                <a:gs pos="100000">
                  <a:srgbClr val="F2F2F2">
                    <a:alpha val="0"/>
                  </a:srgbClr>
                </a:gs>
              </a:gsLst>
              <a:lin ang="30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639" name="Shape 639"/>
            <p:cNvSpPr/>
            <p:nvPr/>
          </p:nvSpPr>
          <p:spPr>
            <a:xfrm rot="10800000" flipH="1">
              <a:off x="236393" y="0"/>
              <a:ext cx="3276695" cy="3224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1" h="21561" extrusionOk="0">
                  <a:moveTo>
                    <a:pt x="10213" y="0"/>
                  </a:moveTo>
                  <a:cubicBezTo>
                    <a:pt x="7860" y="-39"/>
                    <a:pt x="4593" y="2808"/>
                    <a:pt x="2291" y="7138"/>
                  </a:cubicBezTo>
                  <a:cubicBezTo>
                    <a:pt x="330" y="10826"/>
                    <a:pt x="-397" y="14585"/>
                    <a:pt x="207" y="16917"/>
                  </a:cubicBezTo>
                  <a:lnTo>
                    <a:pt x="220" y="16961"/>
                  </a:lnTo>
                  <a:lnTo>
                    <a:pt x="228" y="17013"/>
                  </a:lnTo>
                  <a:cubicBezTo>
                    <a:pt x="750" y="19568"/>
                    <a:pt x="5091" y="21561"/>
                    <a:pt x="10369" y="21561"/>
                  </a:cubicBezTo>
                  <a:cubicBezTo>
                    <a:pt x="15470" y="21561"/>
                    <a:pt x="19697" y="19698"/>
                    <a:pt x="20444" y="17267"/>
                  </a:cubicBezTo>
                  <a:lnTo>
                    <a:pt x="20483" y="17117"/>
                  </a:lnTo>
                  <a:lnTo>
                    <a:pt x="20502" y="17060"/>
                  </a:lnTo>
                  <a:cubicBezTo>
                    <a:pt x="21203" y="14742"/>
                    <a:pt x="20415" y="10834"/>
                    <a:pt x="18285" y="7036"/>
                  </a:cubicBezTo>
                  <a:cubicBezTo>
                    <a:pt x="16244" y="3397"/>
                    <a:pt x="13526" y="850"/>
                    <a:pt x="11312" y="235"/>
                  </a:cubicBezTo>
                  <a:lnTo>
                    <a:pt x="11155" y="197"/>
                  </a:lnTo>
                  <a:lnTo>
                    <a:pt x="11135" y="187"/>
                  </a:lnTo>
                  <a:cubicBezTo>
                    <a:pt x="10849" y="66"/>
                    <a:pt x="10539" y="5"/>
                    <a:pt x="10213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640" name="Shape 640"/>
            <p:cNvSpPr/>
            <p:nvPr/>
          </p:nvSpPr>
          <p:spPr>
            <a:xfrm>
              <a:off x="146089" y="3605836"/>
              <a:ext cx="3456943" cy="8788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4400" b="1">
                  <a:solidFill>
                    <a:schemeClr val="accent6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r>
                <a:t>提出行動方案</a:t>
              </a:r>
            </a:p>
          </p:txBody>
        </p:sp>
        <p:sp>
          <p:nvSpPr>
            <p:cNvPr id="641" name="Shape 641"/>
            <p:cNvSpPr/>
            <p:nvPr/>
          </p:nvSpPr>
          <p:spPr>
            <a:xfrm>
              <a:off x="-2" y="827264"/>
              <a:ext cx="3512866" cy="1590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96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4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Shape 644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645" name="Shape 645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646" name="Shape 646"/>
          <p:cNvSpPr/>
          <p:nvPr/>
        </p:nvSpPr>
        <p:spPr>
          <a:xfrm>
            <a:off x="1473199" y="190498"/>
            <a:ext cx="3914139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提出行動方案</a:t>
            </a:r>
          </a:p>
        </p:txBody>
      </p:sp>
      <p:grpSp>
        <p:nvGrpSpPr>
          <p:cNvPr id="649" name="Group 649"/>
          <p:cNvGrpSpPr/>
          <p:nvPr/>
        </p:nvGrpSpPr>
        <p:grpSpPr>
          <a:xfrm>
            <a:off x="753007" y="3255144"/>
            <a:ext cx="1339557" cy="1310496"/>
            <a:chOff x="-14" y="-25"/>
            <a:chExt cx="1339555" cy="1310495"/>
          </a:xfrm>
        </p:grpSpPr>
        <p:sp>
          <p:nvSpPr>
            <p:cNvPr id="647" name="Shape 647"/>
            <p:cNvSpPr/>
            <p:nvPr/>
          </p:nvSpPr>
          <p:spPr>
            <a:xfrm>
              <a:off x="307620" y="293210"/>
              <a:ext cx="1031922" cy="1017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84"/>
                  </a:moveTo>
                  <a:lnTo>
                    <a:pt x="7599" y="21600"/>
                  </a:lnTo>
                  <a:lnTo>
                    <a:pt x="0" y="12901"/>
                  </a:lnTo>
                  <a:lnTo>
                    <a:pt x="12054" y="0"/>
                  </a:lnTo>
                  <a:lnTo>
                    <a:pt x="21600" y="1088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04040">
                    <a:alpha val="56862"/>
                  </a:srgbClr>
                </a:gs>
                <a:gs pos="61000">
                  <a:srgbClr val="F2F2F2">
                    <a:alpha val="33725"/>
                  </a:srgbClr>
                </a:gs>
                <a:gs pos="100000">
                  <a:srgbClr val="F2F2F2">
                    <a:alpha val="0"/>
                  </a:srgbClr>
                </a:gs>
              </a:gsLst>
              <a:lin ang="30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648" name="Shape 648"/>
            <p:cNvSpPr/>
            <p:nvPr/>
          </p:nvSpPr>
          <p:spPr>
            <a:xfrm rot="2609495" flipH="1">
              <a:off x="191464" y="156945"/>
              <a:ext cx="806387" cy="878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1" h="21561" extrusionOk="0">
                  <a:moveTo>
                    <a:pt x="10213" y="0"/>
                  </a:moveTo>
                  <a:cubicBezTo>
                    <a:pt x="7860" y="-39"/>
                    <a:pt x="4593" y="2808"/>
                    <a:pt x="2291" y="7138"/>
                  </a:cubicBezTo>
                  <a:cubicBezTo>
                    <a:pt x="330" y="10826"/>
                    <a:pt x="-397" y="14585"/>
                    <a:pt x="207" y="16917"/>
                  </a:cubicBezTo>
                  <a:lnTo>
                    <a:pt x="220" y="16961"/>
                  </a:lnTo>
                  <a:lnTo>
                    <a:pt x="228" y="17013"/>
                  </a:lnTo>
                  <a:cubicBezTo>
                    <a:pt x="750" y="19568"/>
                    <a:pt x="5091" y="21561"/>
                    <a:pt x="10369" y="21561"/>
                  </a:cubicBezTo>
                  <a:cubicBezTo>
                    <a:pt x="15470" y="21561"/>
                    <a:pt x="19697" y="19698"/>
                    <a:pt x="20444" y="17267"/>
                  </a:cubicBezTo>
                  <a:lnTo>
                    <a:pt x="20483" y="17117"/>
                  </a:lnTo>
                  <a:lnTo>
                    <a:pt x="20502" y="17060"/>
                  </a:lnTo>
                  <a:cubicBezTo>
                    <a:pt x="21203" y="14742"/>
                    <a:pt x="20415" y="10834"/>
                    <a:pt x="18285" y="7036"/>
                  </a:cubicBezTo>
                  <a:cubicBezTo>
                    <a:pt x="16244" y="3397"/>
                    <a:pt x="13526" y="850"/>
                    <a:pt x="11312" y="235"/>
                  </a:cubicBezTo>
                  <a:lnTo>
                    <a:pt x="11155" y="197"/>
                  </a:lnTo>
                  <a:lnTo>
                    <a:pt x="11135" y="187"/>
                  </a:lnTo>
                  <a:cubicBezTo>
                    <a:pt x="10849" y="66"/>
                    <a:pt x="10539" y="5"/>
                    <a:pt x="10213" y="0"/>
                  </a:cubicBezTo>
                  <a:close/>
                </a:path>
              </a:pathLst>
            </a:cu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grpSp>
        <p:nvGrpSpPr>
          <p:cNvPr id="652" name="Group 652"/>
          <p:cNvGrpSpPr/>
          <p:nvPr/>
        </p:nvGrpSpPr>
        <p:grpSpPr>
          <a:xfrm>
            <a:off x="753008" y="2096388"/>
            <a:ext cx="1339556" cy="1382071"/>
            <a:chOff x="-13" y="-25"/>
            <a:chExt cx="1339554" cy="1382069"/>
          </a:xfrm>
        </p:grpSpPr>
        <p:sp>
          <p:nvSpPr>
            <p:cNvPr id="650" name="Shape 650"/>
            <p:cNvSpPr/>
            <p:nvPr/>
          </p:nvSpPr>
          <p:spPr>
            <a:xfrm>
              <a:off x="330216" y="288315"/>
              <a:ext cx="1009326" cy="1093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84"/>
                  </a:moveTo>
                  <a:lnTo>
                    <a:pt x="7599" y="21600"/>
                  </a:lnTo>
                  <a:lnTo>
                    <a:pt x="0" y="12901"/>
                  </a:lnTo>
                  <a:lnTo>
                    <a:pt x="12054" y="0"/>
                  </a:lnTo>
                  <a:lnTo>
                    <a:pt x="21600" y="1088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04040">
                    <a:alpha val="56862"/>
                  </a:srgbClr>
                </a:gs>
                <a:gs pos="61000">
                  <a:srgbClr val="F2F2F2">
                    <a:alpha val="33725"/>
                  </a:srgbClr>
                </a:gs>
                <a:gs pos="100000">
                  <a:srgbClr val="F2F2F2">
                    <a:alpha val="0"/>
                  </a:srgbClr>
                </a:gs>
              </a:gsLst>
              <a:lin ang="30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651" name="Shape 651"/>
            <p:cNvSpPr/>
            <p:nvPr/>
          </p:nvSpPr>
          <p:spPr>
            <a:xfrm rot="2609495" flipH="1">
              <a:off x="216604" y="141808"/>
              <a:ext cx="788729" cy="944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1" h="21561" extrusionOk="0">
                  <a:moveTo>
                    <a:pt x="10213" y="0"/>
                  </a:moveTo>
                  <a:cubicBezTo>
                    <a:pt x="7860" y="-39"/>
                    <a:pt x="4593" y="2808"/>
                    <a:pt x="2291" y="7138"/>
                  </a:cubicBezTo>
                  <a:cubicBezTo>
                    <a:pt x="330" y="10826"/>
                    <a:pt x="-397" y="14585"/>
                    <a:pt x="207" y="16917"/>
                  </a:cubicBezTo>
                  <a:lnTo>
                    <a:pt x="220" y="16961"/>
                  </a:lnTo>
                  <a:lnTo>
                    <a:pt x="228" y="17013"/>
                  </a:lnTo>
                  <a:cubicBezTo>
                    <a:pt x="750" y="19568"/>
                    <a:pt x="5091" y="21561"/>
                    <a:pt x="10369" y="21561"/>
                  </a:cubicBezTo>
                  <a:cubicBezTo>
                    <a:pt x="15470" y="21561"/>
                    <a:pt x="19697" y="19698"/>
                    <a:pt x="20444" y="17267"/>
                  </a:cubicBezTo>
                  <a:lnTo>
                    <a:pt x="20483" y="17117"/>
                  </a:lnTo>
                  <a:lnTo>
                    <a:pt x="20502" y="17060"/>
                  </a:lnTo>
                  <a:cubicBezTo>
                    <a:pt x="21203" y="14742"/>
                    <a:pt x="20415" y="10834"/>
                    <a:pt x="18285" y="7036"/>
                  </a:cubicBezTo>
                  <a:cubicBezTo>
                    <a:pt x="16244" y="3397"/>
                    <a:pt x="13526" y="850"/>
                    <a:pt x="11312" y="235"/>
                  </a:cubicBezTo>
                  <a:lnTo>
                    <a:pt x="11155" y="197"/>
                  </a:lnTo>
                  <a:lnTo>
                    <a:pt x="11135" y="187"/>
                  </a:lnTo>
                  <a:cubicBezTo>
                    <a:pt x="10849" y="66"/>
                    <a:pt x="10539" y="5"/>
                    <a:pt x="10213" y="0"/>
                  </a:cubicBezTo>
                  <a:close/>
                </a:path>
              </a:pathLst>
            </a:cu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grpSp>
        <p:nvGrpSpPr>
          <p:cNvPr id="655" name="Group 655"/>
          <p:cNvGrpSpPr/>
          <p:nvPr/>
        </p:nvGrpSpPr>
        <p:grpSpPr>
          <a:xfrm>
            <a:off x="753006" y="4376535"/>
            <a:ext cx="1339558" cy="1313650"/>
            <a:chOff x="-14" y="-25"/>
            <a:chExt cx="1339557" cy="1313648"/>
          </a:xfrm>
        </p:grpSpPr>
        <p:sp>
          <p:nvSpPr>
            <p:cNvPr id="653" name="Shape 653"/>
            <p:cNvSpPr/>
            <p:nvPr/>
          </p:nvSpPr>
          <p:spPr>
            <a:xfrm>
              <a:off x="308616" y="292996"/>
              <a:ext cx="1030928" cy="1020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84"/>
                  </a:moveTo>
                  <a:lnTo>
                    <a:pt x="7599" y="21600"/>
                  </a:lnTo>
                  <a:lnTo>
                    <a:pt x="0" y="12901"/>
                  </a:lnTo>
                  <a:lnTo>
                    <a:pt x="12054" y="0"/>
                  </a:lnTo>
                  <a:lnTo>
                    <a:pt x="21600" y="1088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04040">
                    <a:alpha val="56862"/>
                  </a:srgbClr>
                </a:gs>
                <a:gs pos="61000">
                  <a:srgbClr val="F2F2F2">
                    <a:alpha val="33725"/>
                  </a:srgbClr>
                </a:gs>
                <a:gs pos="100000">
                  <a:srgbClr val="F2F2F2">
                    <a:alpha val="0"/>
                  </a:srgbClr>
                </a:gs>
              </a:gsLst>
              <a:lin ang="30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654" name="Shape 654"/>
            <p:cNvSpPr/>
            <p:nvPr/>
          </p:nvSpPr>
          <p:spPr>
            <a:xfrm rot="2609495" flipH="1">
              <a:off x="192571" y="156279"/>
              <a:ext cx="805612" cy="880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1" h="21561" extrusionOk="0">
                  <a:moveTo>
                    <a:pt x="10213" y="0"/>
                  </a:moveTo>
                  <a:cubicBezTo>
                    <a:pt x="7860" y="-39"/>
                    <a:pt x="4593" y="2808"/>
                    <a:pt x="2291" y="7138"/>
                  </a:cubicBezTo>
                  <a:cubicBezTo>
                    <a:pt x="330" y="10826"/>
                    <a:pt x="-397" y="14585"/>
                    <a:pt x="207" y="16917"/>
                  </a:cubicBezTo>
                  <a:lnTo>
                    <a:pt x="220" y="16961"/>
                  </a:lnTo>
                  <a:lnTo>
                    <a:pt x="228" y="17013"/>
                  </a:lnTo>
                  <a:cubicBezTo>
                    <a:pt x="750" y="19568"/>
                    <a:pt x="5091" y="21561"/>
                    <a:pt x="10369" y="21561"/>
                  </a:cubicBezTo>
                  <a:cubicBezTo>
                    <a:pt x="15470" y="21561"/>
                    <a:pt x="19697" y="19698"/>
                    <a:pt x="20444" y="17267"/>
                  </a:cubicBezTo>
                  <a:lnTo>
                    <a:pt x="20483" y="17117"/>
                  </a:lnTo>
                  <a:lnTo>
                    <a:pt x="20502" y="17060"/>
                  </a:lnTo>
                  <a:cubicBezTo>
                    <a:pt x="21203" y="14742"/>
                    <a:pt x="20415" y="10834"/>
                    <a:pt x="18285" y="7036"/>
                  </a:cubicBezTo>
                  <a:cubicBezTo>
                    <a:pt x="16244" y="3397"/>
                    <a:pt x="13526" y="850"/>
                    <a:pt x="11312" y="235"/>
                  </a:cubicBezTo>
                  <a:lnTo>
                    <a:pt x="11155" y="197"/>
                  </a:lnTo>
                  <a:lnTo>
                    <a:pt x="11135" y="187"/>
                  </a:lnTo>
                  <a:cubicBezTo>
                    <a:pt x="10849" y="66"/>
                    <a:pt x="10539" y="5"/>
                    <a:pt x="10213" y="0"/>
                  </a:cubicBezTo>
                  <a:close/>
                </a:path>
              </a:pathLst>
            </a:custGeom>
            <a:blipFill rotWithShape="1">
              <a:blip r:embed="rId4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grpSp>
        <p:nvGrpSpPr>
          <p:cNvPr id="664" name="Group 664"/>
          <p:cNvGrpSpPr/>
          <p:nvPr/>
        </p:nvGrpSpPr>
        <p:grpSpPr>
          <a:xfrm>
            <a:off x="3679914" y="2025804"/>
            <a:ext cx="8042726" cy="3805313"/>
            <a:chOff x="-1" y="0"/>
            <a:chExt cx="8042724" cy="3805312"/>
          </a:xfrm>
        </p:grpSpPr>
        <p:sp>
          <p:nvSpPr>
            <p:cNvPr id="656" name="Shape 656"/>
            <p:cNvSpPr/>
            <p:nvPr/>
          </p:nvSpPr>
          <p:spPr>
            <a:xfrm>
              <a:off x="5158485" y="1078502"/>
              <a:ext cx="813967" cy="16253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0783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657" name="Shape 657"/>
            <p:cNvSpPr/>
            <p:nvPr/>
          </p:nvSpPr>
          <p:spPr>
            <a:xfrm>
              <a:off x="-2" y="1353214"/>
              <a:ext cx="5158490" cy="1075961"/>
            </a:xfrm>
            <a:prstGeom prst="rect">
              <a:avLst/>
            </a:prstGeom>
            <a:solidFill>
              <a:srgbClr val="D9D9D9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658" name="Shape 658"/>
            <p:cNvSpPr/>
            <p:nvPr/>
          </p:nvSpPr>
          <p:spPr>
            <a:xfrm>
              <a:off x="2702610" y="0"/>
              <a:ext cx="813967" cy="1627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08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659" name="Shape 659"/>
            <p:cNvSpPr/>
            <p:nvPr/>
          </p:nvSpPr>
          <p:spPr>
            <a:xfrm>
              <a:off x="-1" y="277256"/>
              <a:ext cx="2712789" cy="1075962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660" name="Shape 660"/>
            <p:cNvSpPr/>
            <p:nvPr/>
          </p:nvSpPr>
          <p:spPr>
            <a:xfrm>
              <a:off x="7228758" y="2177384"/>
              <a:ext cx="813966" cy="1627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08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661" name="Shape 661"/>
            <p:cNvSpPr/>
            <p:nvPr/>
          </p:nvSpPr>
          <p:spPr>
            <a:xfrm>
              <a:off x="0" y="2398306"/>
              <a:ext cx="7253170" cy="107596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662" name="Shape 662"/>
            <p:cNvSpPr/>
            <p:nvPr/>
          </p:nvSpPr>
          <p:spPr>
            <a:xfrm>
              <a:off x="337032" y="594607"/>
              <a:ext cx="427771" cy="2592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defRPr sz="1800">
                  <a:solidFill>
                    <a:srgbClr val="FEFFFF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r>
                <a:t>01</a:t>
              </a:r>
            </a:p>
          </p:txBody>
        </p:sp>
        <p:sp>
          <p:nvSpPr>
            <p:cNvPr id="663" name="Shape 663"/>
            <p:cNvSpPr/>
            <p:nvPr/>
          </p:nvSpPr>
          <p:spPr>
            <a:xfrm>
              <a:off x="337032" y="1683282"/>
              <a:ext cx="427771" cy="2592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defRPr sz="1800">
                  <a:solidFill>
                    <a:schemeClr val="accen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r>
                <a:t>02</a:t>
              </a:r>
            </a:p>
          </p:txBody>
        </p:sp>
      </p:grpSp>
      <p:sp>
        <p:nvSpPr>
          <p:cNvPr id="665" name="Shape 665"/>
          <p:cNvSpPr/>
          <p:nvPr/>
        </p:nvSpPr>
        <p:spPr>
          <a:xfrm>
            <a:off x="1831494" y="2378428"/>
            <a:ext cx="3592291" cy="599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20000"/>
              </a:lnSpc>
              <a:defRPr sz="28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短期目標</a:t>
            </a:r>
          </a:p>
        </p:txBody>
      </p:sp>
      <p:sp>
        <p:nvSpPr>
          <p:cNvPr id="666" name="Shape 666"/>
          <p:cNvSpPr/>
          <p:nvPr/>
        </p:nvSpPr>
        <p:spPr>
          <a:xfrm>
            <a:off x="1831494" y="3546178"/>
            <a:ext cx="3592291" cy="599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20000"/>
              </a:lnSpc>
              <a:defRPr sz="28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中期目標</a:t>
            </a:r>
          </a:p>
        </p:txBody>
      </p:sp>
      <p:sp>
        <p:nvSpPr>
          <p:cNvPr id="667" name="Shape 667"/>
          <p:cNvSpPr/>
          <p:nvPr/>
        </p:nvSpPr>
        <p:spPr>
          <a:xfrm>
            <a:off x="1831494" y="4624365"/>
            <a:ext cx="3592291" cy="599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20000"/>
              </a:lnSpc>
              <a:defRPr sz="2800" b="1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長期目標</a:t>
            </a:r>
          </a:p>
        </p:txBody>
      </p:sp>
      <p:sp>
        <p:nvSpPr>
          <p:cNvPr id="668" name="Shape 668"/>
          <p:cNvSpPr/>
          <p:nvPr/>
        </p:nvSpPr>
        <p:spPr>
          <a:xfrm>
            <a:off x="3869006" y="4627410"/>
            <a:ext cx="574284" cy="350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800">
                <a:solidFill>
                  <a:srgbClr val="FEFF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03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Shape 670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671" name="Shape 671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672" name="Shape 672"/>
          <p:cNvSpPr/>
          <p:nvPr/>
        </p:nvSpPr>
        <p:spPr>
          <a:xfrm>
            <a:off x="1473200" y="190498"/>
            <a:ext cx="5796901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短期目標</a:t>
            </a:r>
            <a:r>
              <a:rPr sz="4800"/>
              <a:t>—</a:t>
            </a:r>
            <a:r>
              <a:rPr sz="4700"/>
              <a:t>回饋反思</a:t>
            </a:r>
          </a:p>
        </p:txBody>
      </p:sp>
      <p:sp>
        <p:nvSpPr>
          <p:cNvPr id="673" name="Shape 673"/>
          <p:cNvSpPr/>
          <p:nvPr/>
        </p:nvSpPr>
        <p:spPr>
          <a:xfrm>
            <a:off x="510698" y="5939699"/>
            <a:ext cx="11065804" cy="510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2400"/>
            </a:pPr>
            <a:r>
              <a:t>反思:能力彼此間存在共通性，增加一些實作內容幫助理解能力間的差異及應用</a:t>
            </a:r>
          </a:p>
        </p:txBody>
      </p:sp>
      <p:pic>
        <p:nvPicPr>
          <p:cNvPr id="674" name="螢幕快照 2020-05-01 下午10.29.49.png"/>
          <p:cNvPicPr>
            <a:picLocks noChangeAspect="1"/>
          </p:cNvPicPr>
          <p:nvPr/>
        </p:nvPicPr>
        <p:blipFill>
          <a:blip r:embed="rId2">
            <a:extLst/>
          </a:blip>
          <a:srcRect l="22773" t="33456" r="23657" b="8666"/>
          <a:stretch>
            <a:fillRect/>
          </a:stretch>
        </p:blipFill>
        <p:spPr>
          <a:xfrm>
            <a:off x="6153808" y="1770550"/>
            <a:ext cx="5878017" cy="3969247"/>
          </a:xfrm>
          <a:prstGeom prst="rect">
            <a:avLst/>
          </a:prstGeom>
          <a:ln w="12700">
            <a:miter lim="400000"/>
          </a:ln>
        </p:spPr>
      </p:pic>
      <p:pic>
        <p:nvPicPr>
          <p:cNvPr id="675" name="螢幕快照 2020-05-01 下午10.26.28.png"/>
          <p:cNvPicPr>
            <a:picLocks noChangeAspect="1"/>
          </p:cNvPicPr>
          <p:nvPr/>
        </p:nvPicPr>
        <p:blipFill>
          <a:blip r:embed="rId3">
            <a:extLst/>
          </a:blip>
          <a:srcRect l="23055" t="32980" r="24235" b="8158"/>
          <a:stretch>
            <a:fillRect/>
          </a:stretch>
        </p:blipFill>
        <p:spPr>
          <a:xfrm>
            <a:off x="290154" y="1736815"/>
            <a:ext cx="5783759" cy="40366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Shape 677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678" name="Shape 678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679" name="Shape 679"/>
          <p:cNvSpPr/>
          <p:nvPr/>
        </p:nvSpPr>
        <p:spPr>
          <a:xfrm rot="1800000">
            <a:off x="1331519" y="2640407"/>
            <a:ext cx="1944075" cy="1444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4301" y="0"/>
                </a:lnTo>
                <a:lnTo>
                  <a:pt x="21600" y="37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44705"/>
                </a:schemeClr>
              </a:gs>
              <a:gs pos="75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18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680" name="Shape 680"/>
          <p:cNvSpPr/>
          <p:nvPr/>
        </p:nvSpPr>
        <p:spPr>
          <a:xfrm>
            <a:off x="1773264" y="3934669"/>
            <a:ext cx="8811147" cy="7700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681" name="Shape 681"/>
          <p:cNvSpPr/>
          <p:nvPr/>
        </p:nvSpPr>
        <p:spPr>
          <a:xfrm>
            <a:off x="6040511" y="3834410"/>
            <a:ext cx="276655" cy="27752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682" name="Shape 682"/>
          <p:cNvSpPr/>
          <p:nvPr/>
        </p:nvSpPr>
        <p:spPr>
          <a:xfrm>
            <a:off x="10421794" y="3834412"/>
            <a:ext cx="277522" cy="27752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683" name="Shape 683"/>
          <p:cNvSpPr/>
          <p:nvPr/>
        </p:nvSpPr>
        <p:spPr>
          <a:xfrm>
            <a:off x="1493896" y="3830947"/>
            <a:ext cx="277522" cy="27752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684" name="Shape 684"/>
          <p:cNvSpPr/>
          <p:nvPr/>
        </p:nvSpPr>
        <p:spPr>
          <a:xfrm>
            <a:off x="1101902" y="2445960"/>
            <a:ext cx="1059775" cy="1062375"/>
          </a:xfrm>
          <a:prstGeom prst="rect">
            <a:avLst/>
          </a:prstGeom>
          <a:solidFill>
            <a:srgbClr val="FFFFFF"/>
          </a:solidFill>
          <a:ln>
            <a:solidFill>
              <a:srgbClr val="F2F2F2"/>
            </a:solidFill>
          </a:ln>
        </p:spPr>
        <p:txBody>
          <a:bodyPr lIns="45718" tIns="45718" rIns="45718" bIns="45718"/>
          <a:lstStyle/>
          <a:p>
            <a:pPr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grpSp>
        <p:nvGrpSpPr>
          <p:cNvPr id="692" name="Group 692"/>
          <p:cNvGrpSpPr/>
          <p:nvPr/>
        </p:nvGrpSpPr>
        <p:grpSpPr>
          <a:xfrm>
            <a:off x="9977874" y="2389207"/>
            <a:ext cx="2399763" cy="2129841"/>
            <a:chOff x="0" y="0"/>
            <a:chExt cx="2399761" cy="2129839"/>
          </a:xfrm>
        </p:grpSpPr>
        <p:sp>
          <p:nvSpPr>
            <p:cNvPr id="685" name="Shape 685"/>
            <p:cNvSpPr/>
            <p:nvPr/>
          </p:nvSpPr>
          <p:spPr>
            <a:xfrm rot="1800000">
              <a:off x="251685" y="396462"/>
              <a:ext cx="1944077" cy="133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4301" y="0"/>
                  </a:lnTo>
                  <a:lnTo>
                    <a:pt x="21600" y="37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alpha val="44705"/>
                  </a:schemeClr>
                </a:gs>
                <a:gs pos="75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686" name="Shape 686"/>
            <p:cNvSpPr/>
            <p:nvPr/>
          </p:nvSpPr>
          <p:spPr>
            <a:xfrm>
              <a:off x="-1" y="112624"/>
              <a:ext cx="1059777" cy="1062379"/>
            </a:xfrm>
            <a:prstGeom prst="rect">
              <a:avLst/>
            </a:prstGeom>
            <a:solidFill>
              <a:srgbClr val="FFFFFF"/>
            </a:solidFill>
            <a:ln w="9525" cap="flat">
              <a:solidFill>
                <a:srgbClr val="F2F2F2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grpSp>
          <p:nvGrpSpPr>
            <p:cNvPr id="691" name="Group 691"/>
            <p:cNvGrpSpPr/>
            <p:nvPr/>
          </p:nvGrpSpPr>
          <p:grpSpPr>
            <a:xfrm>
              <a:off x="251066" y="328903"/>
              <a:ext cx="557647" cy="561981"/>
              <a:chOff x="0" y="0"/>
              <a:chExt cx="557646" cy="561980"/>
            </a:xfrm>
          </p:grpSpPr>
          <p:sp>
            <p:nvSpPr>
              <p:cNvPr id="687" name="Shape 687"/>
              <p:cNvSpPr/>
              <p:nvPr/>
            </p:nvSpPr>
            <p:spPr>
              <a:xfrm>
                <a:off x="0" y="454438"/>
                <a:ext cx="557647" cy="1075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284"/>
                    </a:moveTo>
                    <a:cubicBezTo>
                      <a:pt x="21600" y="18116"/>
                      <a:pt x="21063" y="21600"/>
                      <a:pt x="20325" y="21600"/>
                    </a:cubicBezTo>
                    <a:cubicBezTo>
                      <a:pt x="1275" y="21600"/>
                      <a:pt x="1275" y="21600"/>
                      <a:pt x="1275" y="21600"/>
                    </a:cubicBezTo>
                    <a:cubicBezTo>
                      <a:pt x="604" y="21600"/>
                      <a:pt x="0" y="18116"/>
                      <a:pt x="0" y="14284"/>
                    </a:cubicBezTo>
                    <a:cubicBezTo>
                      <a:pt x="0" y="7316"/>
                      <a:pt x="0" y="7316"/>
                      <a:pt x="0" y="7316"/>
                    </a:cubicBezTo>
                    <a:cubicBezTo>
                      <a:pt x="0" y="3135"/>
                      <a:pt x="604" y="0"/>
                      <a:pt x="1275" y="0"/>
                    </a:cubicBezTo>
                    <a:cubicBezTo>
                      <a:pt x="20325" y="0"/>
                      <a:pt x="20325" y="0"/>
                      <a:pt x="20325" y="0"/>
                    </a:cubicBezTo>
                    <a:cubicBezTo>
                      <a:pt x="21063" y="0"/>
                      <a:pt x="21600" y="3135"/>
                      <a:pt x="21600" y="7316"/>
                    </a:cubicBezTo>
                    <a:lnTo>
                      <a:pt x="21600" y="14284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 sz="1800"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688" name="Shape 688"/>
              <p:cNvSpPr/>
              <p:nvPr/>
            </p:nvSpPr>
            <p:spPr>
              <a:xfrm>
                <a:off x="72848" y="308739"/>
                <a:ext cx="411949" cy="1231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19599" y="0"/>
                    </a:lnTo>
                    <a:lnTo>
                      <a:pt x="2092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 sz="1800"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689" name="Shape 689"/>
              <p:cNvSpPr/>
              <p:nvPr/>
            </p:nvSpPr>
            <p:spPr>
              <a:xfrm>
                <a:off x="164776" y="-1"/>
                <a:ext cx="229826" cy="1509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514" y="6952"/>
                    </a:moveTo>
                    <a:cubicBezTo>
                      <a:pt x="17865" y="3228"/>
                      <a:pt x="15429" y="0"/>
                      <a:pt x="12992" y="0"/>
                    </a:cubicBezTo>
                    <a:cubicBezTo>
                      <a:pt x="8445" y="0"/>
                      <a:pt x="8445" y="0"/>
                      <a:pt x="8445" y="0"/>
                    </a:cubicBezTo>
                    <a:cubicBezTo>
                      <a:pt x="6171" y="0"/>
                      <a:pt x="3735" y="3228"/>
                      <a:pt x="3086" y="6952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lnTo>
                      <a:pt x="18514" y="6952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 sz="1800"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690" name="Shape 690"/>
              <p:cNvSpPr/>
              <p:nvPr/>
            </p:nvSpPr>
            <p:spPr>
              <a:xfrm>
                <a:off x="119678" y="173449"/>
                <a:ext cx="318287" cy="1127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472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19128" y="0"/>
                    </a:lnTo>
                    <a:lnTo>
                      <a:pt x="247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 sz="1800"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</p:grpSp>
      </p:grpSp>
      <p:sp>
        <p:nvSpPr>
          <p:cNvPr id="693" name="Shape 693"/>
          <p:cNvSpPr/>
          <p:nvPr/>
        </p:nvSpPr>
        <p:spPr>
          <a:xfrm>
            <a:off x="-948129" y="1355426"/>
            <a:ext cx="5159835" cy="1209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20000"/>
              </a:lnSpc>
              <a:defRPr sz="2800"/>
            </a:pPr>
            <a:r>
              <a:t>與我校合作舉辦</a:t>
            </a:r>
          </a:p>
          <a:p>
            <a:pPr algn="ctr">
              <a:lnSpc>
                <a:spcPct val="120000"/>
              </a:lnSpc>
              <a:defRPr sz="2800"/>
            </a:pPr>
            <a:r>
              <a:t>下一屆線上營</a:t>
            </a:r>
          </a:p>
        </p:txBody>
      </p:sp>
      <p:sp>
        <p:nvSpPr>
          <p:cNvPr id="694" name="Shape 694"/>
          <p:cNvSpPr/>
          <p:nvPr/>
        </p:nvSpPr>
        <p:spPr>
          <a:xfrm>
            <a:off x="5274117" y="5659547"/>
            <a:ext cx="3211166" cy="599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20000"/>
              </a:lnSpc>
              <a:defRPr sz="2800"/>
            </a:lvl1pPr>
          </a:lstStyle>
          <a:p>
            <a:r>
              <a:t>舉辦實體營隊</a:t>
            </a:r>
          </a:p>
        </p:txBody>
      </p:sp>
      <p:sp>
        <p:nvSpPr>
          <p:cNvPr id="695" name="Shape 695"/>
          <p:cNvSpPr/>
          <p:nvPr/>
        </p:nvSpPr>
        <p:spPr>
          <a:xfrm>
            <a:off x="1293316" y="2758843"/>
            <a:ext cx="611831" cy="512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87" y="18127"/>
                </a:moveTo>
                <a:cubicBezTo>
                  <a:pt x="10187" y="18127"/>
                  <a:pt x="9938" y="18127"/>
                  <a:pt x="9938" y="18406"/>
                </a:cubicBezTo>
                <a:cubicBezTo>
                  <a:pt x="9938" y="18406"/>
                  <a:pt x="9938" y="18406"/>
                  <a:pt x="9938" y="19801"/>
                </a:cubicBezTo>
                <a:cubicBezTo>
                  <a:pt x="9938" y="19987"/>
                  <a:pt x="9938" y="20080"/>
                  <a:pt x="10104" y="20080"/>
                </a:cubicBezTo>
                <a:cubicBezTo>
                  <a:pt x="10104" y="20080"/>
                  <a:pt x="10104" y="20080"/>
                  <a:pt x="11597" y="20080"/>
                </a:cubicBezTo>
                <a:cubicBezTo>
                  <a:pt x="11680" y="20080"/>
                  <a:pt x="11763" y="19987"/>
                  <a:pt x="11763" y="19894"/>
                </a:cubicBezTo>
                <a:cubicBezTo>
                  <a:pt x="11763" y="19894"/>
                  <a:pt x="11763" y="19894"/>
                  <a:pt x="11763" y="18406"/>
                </a:cubicBezTo>
                <a:cubicBezTo>
                  <a:pt x="11763" y="18127"/>
                  <a:pt x="11597" y="18127"/>
                  <a:pt x="11597" y="18127"/>
                </a:cubicBezTo>
                <a:cubicBezTo>
                  <a:pt x="11597" y="18127"/>
                  <a:pt x="11597" y="18127"/>
                  <a:pt x="10187" y="18127"/>
                </a:cubicBezTo>
                <a:close/>
                <a:moveTo>
                  <a:pt x="10800" y="15196"/>
                </a:moveTo>
                <a:cubicBezTo>
                  <a:pt x="10324" y="15196"/>
                  <a:pt x="9938" y="15609"/>
                  <a:pt x="9938" y="16119"/>
                </a:cubicBezTo>
                <a:cubicBezTo>
                  <a:pt x="9938" y="16628"/>
                  <a:pt x="10324" y="17041"/>
                  <a:pt x="10800" y="17041"/>
                </a:cubicBezTo>
                <a:cubicBezTo>
                  <a:pt x="11276" y="17041"/>
                  <a:pt x="11662" y="16628"/>
                  <a:pt x="11662" y="16119"/>
                </a:cubicBezTo>
                <a:cubicBezTo>
                  <a:pt x="11662" y="15609"/>
                  <a:pt x="11276" y="15196"/>
                  <a:pt x="10800" y="15196"/>
                </a:cubicBezTo>
                <a:close/>
                <a:moveTo>
                  <a:pt x="9317" y="3763"/>
                </a:moveTo>
                <a:cubicBezTo>
                  <a:pt x="9569" y="3582"/>
                  <a:pt x="9906" y="3582"/>
                  <a:pt x="10074" y="3853"/>
                </a:cubicBezTo>
                <a:cubicBezTo>
                  <a:pt x="10242" y="4125"/>
                  <a:pt x="10158" y="4486"/>
                  <a:pt x="9990" y="4667"/>
                </a:cubicBezTo>
                <a:cubicBezTo>
                  <a:pt x="3681" y="9371"/>
                  <a:pt x="3681" y="9371"/>
                  <a:pt x="3681" y="9371"/>
                </a:cubicBezTo>
                <a:cubicBezTo>
                  <a:pt x="3597" y="9461"/>
                  <a:pt x="3512" y="9552"/>
                  <a:pt x="3428" y="9552"/>
                </a:cubicBezTo>
                <a:cubicBezTo>
                  <a:pt x="3260" y="9552"/>
                  <a:pt x="3092" y="9461"/>
                  <a:pt x="3008" y="9280"/>
                </a:cubicBezTo>
                <a:cubicBezTo>
                  <a:pt x="2839" y="9009"/>
                  <a:pt x="2839" y="8647"/>
                  <a:pt x="3092" y="8466"/>
                </a:cubicBezTo>
                <a:cubicBezTo>
                  <a:pt x="9317" y="3763"/>
                  <a:pt x="9317" y="3763"/>
                  <a:pt x="9317" y="3763"/>
                </a:cubicBezTo>
                <a:close/>
                <a:moveTo>
                  <a:pt x="5658" y="3217"/>
                </a:moveTo>
                <a:cubicBezTo>
                  <a:pt x="5913" y="3039"/>
                  <a:pt x="6252" y="3039"/>
                  <a:pt x="6422" y="3306"/>
                </a:cubicBezTo>
                <a:cubicBezTo>
                  <a:pt x="6592" y="3574"/>
                  <a:pt x="6507" y="3930"/>
                  <a:pt x="6337" y="4108"/>
                </a:cubicBezTo>
                <a:cubicBezTo>
                  <a:pt x="3367" y="6334"/>
                  <a:pt x="3367" y="6334"/>
                  <a:pt x="3367" y="6334"/>
                </a:cubicBezTo>
                <a:cubicBezTo>
                  <a:pt x="3282" y="6423"/>
                  <a:pt x="3197" y="6513"/>
                  <a:pt x="3028" y="6513"/>
                </a:cubicBezTo>
                <a:cubicBezTo>
                  <a:pt x="2858" y="6513"/>
                  <a:pt x="2688" y="6423"/>
                  <a:pt x="2604" y="6245"/>
                </a:cubicBezTo>
                <a:cubicBezTo>
                  <a:pt x="2434" y="5978"/>
                  <a:pt x="2519" y="5622"/>
                  <a:pt x="2773" y="5444"/>
                </a:cubicBezTo>
                <a:cubicBezTo>
                  <a:pt x="5658" y="3217"/>
                  <a:pt x="5658" y="3217"/>
                  <a:pt x="5658" y="3217"/>
                </a:cubicBezTo>
                <a:close/>
                <a:moveTo>
                  <a:pt x="2241" y="1520"/>
                </a:moveTo>
                <a:cubicBezTo>
                  <a:pt x="1738" y="1520"/>
                  <a:pt x="1318" y="1968"/>
                  <a:pt x="1318" y="2417"/>
                </a:cubicBezTo>
                <a:cubicBezTo>
                  <a:pt x="1318" y="2417"/>
                  <a:pt x="1318" y="2417"/>
                  <a:pt x="1318" y="13449"/>
                </a:cubicBezTo>
                <a:cubicBezTo>
                  <a:pt x="1318" y="13988"/>
                  <a:pt x="1738" y="14436"/>
                  <a:pt x="2241" y="14436"/>
                </a:cubicBezTo>
                <a:cubicBezTo>
                  <a:pt x="2241" y="14436"/>
                  <a:pt x="2241" y="14436"/>
                  <a:pt x="19359" y="14436"/>
                </a:cubicBezTo>
                <a:cubicBezTo>
                  <a:pt x="19862" y="14436"/>
                  <a:pt x="20282" y="13988"/>
                  <a:pt x="20282" y="13449"/>
                </a:cubicBezTo>
                <a:lnTo>
                  <a:pt x="20282" y="2417"/>
                </a:lnTo>
                <a:cubicBezTo>
                  <a:pt x="20282" y="1968"/>
                  <a:pt x="19862" y="1520"/>
                  <a:pt x="19359" y="1520"/>
                </a:cubicBezTo>
                <a:cubicBezTo>
                  <a:pt x="19359" y="1520"/>
                  <a:pt x="19359" y="1520"/>
                  <a:pt x="2241" y="1520"/>
                </a:cubicBezTo>
                <a:close/>
                <a:moveTo>
                  <a:pt x="928" y="0"/>
                </a:moveTo>
                <a:cubicBezTo>
                  <a:pt x="928" y="0"/>
                  <a:pt x="928" y="0"/>
                  <a:pt x="20672" y="0"/>
                </a:cubicBezTo>
                <a:cubicBezTo>
                  <a:pt x="21178" y="0"/>
                  <a:pt x="21600" y="360"/>
                  <a:pt x="21600" y="900"/>
                </a:cubicBezTo>
                <a:cubicBezTo>
                  <a:pt x="21600" y="900"/>
                  <a:pt x="21600" y="900"/>
                  <a:pt x="21600" y="17190"/>
                </a:cubicBezTo>
                <a:cubicBezTo>
                  <a:pt x="21600" y="17730"/>
                  <a:pt x="21178" y="18180"/>
                  <a:pt x="20672" y="18180"/>
                </a:cubicBezTo>
                <a:cubicBezTo>
                  <a:pt x="20672" y="18180"/>
                  <a:pt x="20672" y="18180"/>
                  <a:pt x="13416" y="18180"/>
                </a:cubicBezTo>
                <a:cubicBezTo>
                  <a:pt x="13416" y="18180"/>
                  <a:pt x="13247" y="18180"/>
                  <a:pt x="13247" y="18360"/>
                </a:cubicBezTo>
                <a:cubicBezTo>
                  <a:pt x="13247" y="18360"/>
                  <a:pt x="13247" y="18360"/>
                  <a:pt x="13247" y="19890"/>
                </a:cubicBezTo>
                <a:cubicBezTo>
                  <a:pt x="13247" y="19980"/>
                  <a:pt x="13247" y="20070"/>
                  <a:pt x="13331" y="20070"/>
                </a:cubicBezTo>
                <a:cubicBezTo>
                  <a:pt x="13331" y="20070"/>
                  <a:pt x="13331" y="20070"/>
                  <a:pt x="15272" y="20070"/>
                </a:cubicBezTo>
                <a:cubicBezTo>
                  <a:pt x="15694" y="20070"/>
                  <a:pt x="16031" y="20430"/>
                  <a:pt x="16031" y="20880"/>
                </a:cubicBezTo>
                <a:cubicBezTo>
                  <a:pt x="16031" y="21240"/>
                  <a:pt x="15694" y="21600"/>
                  <a:pt x="15272" y="21600"/>
                </a:cubicBezTo>
                <a:cubicBezTo>
                  <a:pt x="15272" y="21600"/>
                  <a:pt x="15272" y="21600"/>
                  <a:pt x="6328" y="21600"/>
                </a:cubicBezTo>
                <a:cubicBezTo>
                  <a:pt x="5906" y="21600"/>
                  <a:pt x="5569" y="21240"/>
                  <a:pt x="5569" y="20880"/>
                </a:cubicBezTo>
                <a:cubicBezTo>
                  <a:pt x="5569" y="20430"/>
                  <a:pt x="5906" y="20070"/>
                  <a:pt x="6328" y="20070"/>
                </a:cubicBezTo>
                <a:cubicBezTo>
                  <a:pt x="6328" y="20070"/>
                  <a:pt x="6328" y="20070"/>
                  <a:pt x="8269" y="20070"/>
                </a:cubicBezTo>
                <a:cubicBezTo>
                  <a:pt x="8353" y="20070"/>
                  <a:pt x="8353" y="19980"/>
                  <a:pt x="8353" y="19800"/>
                </a:cubicBezTo>
                <a:cubicBezTo>
                  <a:pt x="8353" y="19800"/>
                  <a:pt x="8353" y="19800"/>
                  <a:pt x="8353" y="18360"/>
                </a:cubicBezTo>
                <a:cubicBezTo>
                  <a:pt x="8353" y="18090"/>
                  <a:pt x="8100" y="18180"/>
                  <a:pt x="8100" y="18180"/>
                </a:cubicBezTo>
                <a:cubicBezTo>
                  <a:pt x="8100" y="18180"/>
                  <a:pt x="8100" y="18180"/>
                  <a:pt x="928" y="18180"/>
                </a:cubicBezTo>
                <a:cubicBezTo>
                  <a:pt x="422" y="18180"/>
                  <a:pt x="0" y="17730"/>
                  <a:pt x="0" y="17190"/>
                </a:cubicBezTo>
                <a:cubicBezTo>
                  <a:pt x="0" y="17190"/>
                  <a:pt x="0" y="17190"/>
                  <a:pt x="0" y="900"/>
                </a:cubicBezTo>
                <a:cubicBezTo>
                  <a:pt x="0" y="360"/>
                  <a:pt x="422" y="0"/>
                  <a:pt x="928" y="0"/>
                </a:cubicBezTo>
                <a:close/>
              </a:path>
            </a:pathLst>
          </a:custGeom>
          <a:gradFill>
            <a:gsLst>
              <a:gs pos="0">
                <a:srgbClr val="E46747"/>
              </a:gs>
              <a:gs pos="50000">
                <a:schemeClr val="accent1"/>
              </a:gs>
              <a:gs pos="100000">
                <a:srgbClr val="C44700"/>
              </a:gs>
            </a:gsLst>
            <a:lin ang="5400000"/>
          </a:gradFill>
          <a:ln>
            <a:solidFill>
              <a:schemeClr val="accent1"/>
            </a:solidFill>
            <a:miter lim="8000"/>
          </a:ln>
        </p:spPr>
        <p:txBody>
          <a:bodyPr lIns="45718" tIns="45718" rIns="45718" bIns="45718" anchor="ctr"/>
          <a:lstStyle/>
          <a:p>
            <a:pPr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696" name="Shape 696"/>
          <p:cNvSpPr/>
          <p:nvPr/>
        </p:nvSpPr>
        <p:spPr>
          <a:xfrm>
            <a:off x="9185661" y="1825142"/>
            <a:ext cx="2644202" cy="599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800"/>
            </a:lvl1pPr>
          </a:lstStyle>
          <a:p>
            <a:r>
              <a:t>與市府合作</a:t>
            </a:r>
          </a:p>
        </p:txBody>
      </p:sp>
      <p:grpSp>
        <p:nvGrpSpPr>
          <p:cNvPr id="700" name="Group 700"/>
          <p:cNvGrpSpPr/>
          <p:nvPr/>
        </p:nvGrpSpPr>
        <p:grpSpPr>
          <a:xfrm>
            <a:off x="5675836" y="4115396"/>
            <a:ext cx="2406745" cy="2222825"/>
            <a:chOff x="0" y="0"/>
            <a:chExt cx="2406744" cy="2222824"/>
          </a:xfrm>
        </p:grpSpPr>
        <p:sp>
          <p:nvSpPr>
            <p:cNvPr id="697" name="Shape 697"/>
            <p:cNvSpPr/>
            <p:nvPr/>
          </p:nvSpPr>
          <p:spPr>
            <a:xfrm rot="1800000">
              <a:off x="231826" y="389270"/>
              <a:ext cx="1944076" cy="1444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4301" y="0"/>
                  </a:lnTo>
                  <a:lnTo>
                    <a:pt x="21600" y="37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alpha val="44705"/>
                  </a:schemeClr>
                </a:gs>
                <a:gs pos="75000">
                  <a:srgbClr val="FFFFFF">
                    <a:alpha val="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698" name="Shape 698"/>
            <p:cNvSpPr/>
            <p:nvPr/>
          </p:nvSpPr>
          <p:spPr>
            <a:xfrm>
              <a:off x="0" y="188663"/>
              <a:ext cx="1060642" cy="1059776"/>
            </a:xfrm>
            <a:prstGeom prst="rect">
              <a:avLst/>
            </a:prstGeom>
            <a:solidFill>
              <a:srgbClr val="FFFFFF"/>
            </a:solidFill>
            <a:ln w="9525" cap="flat">
              <a:solidFill>
                <a:srgbClr val="F2F2F2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699" name="Shape 699"/>
            <p:cNvSpPr/>
            <p:nvPr/>
          </p:nvSpPr>
          <p:spPr>
            <a:xfrm>
              <a:off x="175076" y="417654"/>
              <a:ext cx="691936" cy="619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600" extrusionOk="0">
                  <a:moveTo>
                    <a:pt x="4938" y="3381"/>
                  </a:moveTo>
                  <a:cubicBezTo>
                    <a:pt x="5126" y="3287"/>
                    <a:pt x="5282" y="3318"/>
                    <a:pt x="5408" y="3475"/>
                  </a:cubicBezTo>
                  <a:cubicBezTo>
                    <a:pt x="5533" y="3663"/>
                    <a:pt x="5502" y="3819"/>
                    <a:pt x="5314" y="3944"/>
                  </a:cubicBezTo>
                  <a:cubicBezTo>
                    <a:pt x="3934" y="4790"/>
                    <a:pt x="3245" y="6026"/>
                    <a:pt x="3245" y="7654"/>
                  </a:cubicBezTo>
                  <a:cubicBezTo>
                    <a:pt x="3245" y="7873"/>
                    <a:pt x="3135" y="7983"/>
                    <a:pt x="2916" y="7983"/>
                  </a:cubicBezTo>
                  <a:cubicBezTo>
                    <a:pt x="2696" y="7983"/>
                    <a:pt x="2586" y="7873"/>
                    <a:pt x="2586" y="7654"/>
                  </a:cubicBezTo>
                  <a:cubicBezTo>
                    <a:pt x="2586" y="5776"/>
                    <a:pt x="3370" y="4351"/>
                    <a:pt x="4938" y="3381"/>
                  </a:cubicBezTo>
                  <a:close/>
                  <a:moveTo>
                    <a:pt x="6442" y="2723"/>
                  </a:moveTo>
                  <a:cubicBezTo>
                    <a:pt x="6662" y="2661"/>
                    <a:pt x="6803" y="2739"/>
                    <a:pt x="6866" y="2958"/>
                  </a:cubicBezTo>
                  <a:cubicBezTo>
                    <a:pt x="6928" y="3177"/>
                    <a:pt x="6850" y="3318"/>
                    <a:pt x="6630" y="3381"/>
                  </a:cubicBezTo>
                  <a:cubicBezTo>
                    <a:pt x="6599" y="3381"/>
                    <a:pt x="6544" y="3389"/>
                    <a:pt x="6466" y="3404"/>
                  </a:cubicBezTo>
                  <a:cubicBezTo>
                    <a:pt x="6388" y="3420"/>
                    <a:pt x="6333" y="3443"/>
                    <a:pt x="6301" y="3475"/>
                  </a:cubicBezTo>
                  <a:lnTo>
                    <a:pt x="6207" y="3475"/>
                  </a:lnTo>
                  <a:cubicBezTo>
                    <a:pt x="6051" y="3475"/>
                    <a:pt x="5941" y="3396"/>
                    <a:pt x="5878" y="3240"/>
                  </a:cubicBezTo>
                  <a:cubicBezTo>
                    <a:pt x="5815" y="3083"/>
                    <a:pt x="5878" y="2943"/>
                    <a:pt x="6066" y="2817"/>
                  </a:cubicBezTo>
                  <a:cubicBezTo>
                    <a:pt x="6192" y="2817"/>
                    <a:pt x="6317" y="2786"/>
                    <a:pt x="6442" y="2723"/>
                  </a:cubicBezTo>
                  <a:close/>
                  <a:moveTo>
                    <a:pt x="7618" y="1362"/>
                  </a:moveTo>
                  <a:cubicBezTo>
                    <a:pt x="5894" y="1362"/>
                    <a:pt x="4412" y="1972"/>
                    <a:pt x="3174" y="3193"/>
                  </a:cubicBezTo>
                  <a:cubicBezTo>
                    <a:pt x="1936" y="4414"/>
                    <a:pt x="1317" y="5885"/>
                    <a:pt x="1317" y="7607"/>
                  </a:cubicBezTo>
                  <a:cubicBezTo>
                    <a:pt x="1317" y="9360"/>
                    <a:pt x="1936" y="10847"/>
                    <a:pt x="3174" y="12068"/>
                  </a:cubicBezTo>
                  <a:cubicBezTo>
                    <a:pt x="4412" y="13289"/>
                    <a:pt x="5894" y="13899"/>
                    <a:pt x="7618" y="13899"/>
                  </a:cubicBezTo>
                  <a:cubicBezTo>
                    <a:pt x="8684" y="13899"/>
                    <a:pt x="9656" y="13649"/>
                    <a:pt x="10534" y="13148"/>
                  </a:cubicBezTo>
                  <a:cubicBezTo>
                    <a:pt x="10816" y="12991"/>
                    <a:pt x="11082" y="13038"/>
                    <a:pt x="11333" y="13289"/>
                  </a:cubicBezTo>
                  <a:lnTo>
                    <a:pt x="13966" y="15918"/>
                  </a:lnTo>
                  <a:lnTo>
                    <a:pt x="14201" y="15730"/>
                  </a:lnTo>
                  <a:cubicBezTo>
                    <a:pt x="14484" y="15574"/>
                    <a:pt x="14750" y="15590"/>
                    <a:pt x="15001" y="15777"/>
                  </a:cubicBezTo>
                  <a:lnTo>
                    <a:pt x="15894" y="16529"/>
                  </a:lnTo>
                  <a:cubicBezTo>
                    <a:pt x="16145" y="16779"/>
                    <a:pt x="16192" y="17030"/>
                    <a:pt x="16035" y="17280"/>
                  </a:cubicBezTo>
                  <a:lnTo>
                    <a:pt x="15847" y="17797"/>
                  </a:lnTo>
                  <a:lnTo>
                    <a:pt x="16600" y="18548"/>
                  </a:lnTo>
                  <a:lnTo>
                    <a:pt x="17681" y="18642"/>
                  </a:lnTo>
                  <a:cubicBezTo>
                    <a:pt x="17932" y="18642"/>
                    <a:pt x="18120" y="18783"/>
                    <a:pt x="18246" y="19064"/>
                  </a:cubicBezTo>
                  <a:lnTo>
                    <a:pt x="18622" y="20144"/>
                  </a:lnTo>
                  <a:lnTo>
                    <a:pt x="20174" y="19769"/>
                  </a:lnTo>
                  <a:lnTo>
                    <a:pt x="19938" y="17797"/>
                  </a:lnTo>
                  <a:lnTo>
                    <a:pt x="13355" y="11176"/>
                  </a:lnTo>
                  <a:cubicBezTo>
                    <a:pt x="13104" y="10925"/>
                    <a:pt x="13057" y="10675"/>
                    <a:pt x="13214" y="10424"/>
                  </a:cubicBezTo>
                  <a:cubicBezTo>
                    <a:pt x="13653" y="9579"/>
                    <a:pt x="13872" y="8640"/>
                    <a:pt x="13872" y="7607"/>
                  </a:cubicBezTo>
                  <a:cubicBezTo>
                    <a:pt x="13872" y="5885"/>
                    <a:pt x="13261" y="4414"/>
                    <a:pt x="12038" y="3193"/>
                  </a:cubicBezTo>
                  <a:cubicBezTo>
                    <a:pt x="10816" y="1972"/>
                    <a:pt x="9342" y="1362"/>
                    <a:pt x="7618" y="1362"/>
                  </a:cubicBezTo>
                  <a:close/>
                  <a:moveTo>
                    <a:pt x="7618" y="0"/>
                  </a:moveTo>
                  <a:cubicBezTo>
                    <a:pt x="9718" y="0"/>
                    <a:pt x="11513" y="743"/>
                    <a:pt x="13002" y="2230"/>
                  </a:cubicBezTo>
                  <a:cubicBezTo>
                    <a:pt x="14491" y="3717"/>
                    <a:pt x="15236" y="5510"/>
                    <a:pt x="15236" y="7607"/>
                  </a:cubicBezTo>
                  <a:cubicBezTo>
                    <a:pt x="15236" y="8546"/>
                    <a:pt x="15032" y="9532"/>
                    <a:pt x="14625" y="10565"/>
                  </a:cubicBezTo>
                  <a:lnTo>
                    <a:pt x="21067" y="16998"/>
                  </a:lnTo>
                  <a:cubicBezTo>
                    <a:pt x="21193" y="17124"/>
                    <a:pt x="21255" y="17264"/>
                    <a:pt x="21255" y="17421"/>
                  </a:cubicBezTo>
                  <a:lnTo>
                    <a:pt x="21537" y="20238"/>
                  </a:lnTo>
                  <a:cubicBezTo>
                    <a:pt x="21600" y="20645"/>
                    <a:pt x="21428" y="20880"/>
                    <a:pt x="21020" y="20943"/>
                  </a:cubicBezTo>
                  <a:lnTo>
                    <a:pt x="18340" y="21553"/>
                  </a:lnTo>
                  <a:cubicBezTo>
                    <a:pt x="18308" y="21584"/>
                    <a:pt x="18261" y="21600"/>
                    <a:pt x="18199" y="21600"/>
                  </a:cubicBezTo>
                  <a:cubicBezTo>
                    <a:pt x="17854" y="21600"/>
                    <a:pt x="17634" y="21444"/>
                    <a:pt x="17540" y="21131"/>
                  </a:cubicBezTo>
                  <a:lnTo>
                    <a:pt x="17164" y="19910"/>
                  </a:lnTo>
                  <a:lnTo>
                    <a:pt x="16271" y="19863"/>
                  </a:lnTo>
                  <a:cubicBezTo>
                    <a:pt x="16082" y="19863"/>
                    <a:pt x="15941" y="19800"/>
                    <a:pt x="15847" y="19675"/>
                  </a:cubicBezTo>
                  <a:lnTo>
                    <a:pt x="14578" y="18407"/>
                  </a:lnTo>
                  <a:cubicBezTo>
                    <a:pt x="14390" y="18219"/>
                    <a:pt x="14343" y="17969"/>
                    <a:pt x="14437" y="17656"/>
                  </a:cubicBezTo>
                  <a:lnTo>
                    <a:pt x="14625" y="17233"/>
                  </a:lnTo>
                  <a:lnTo>
                    <a:pt x="14531" y="17139"/>
                  </a:lnTo>
                  <a:lnTo>
                    <a:pt x="14295" y="17327"/>
                  </a:lnTo>
                  <a:cubicBezTo>
                    <a:pt x="13982" y="17515"/>
                    <a:pt x="13684" y="17499"/>
                    <a:pt x="13402" y="17280"/>
                  </a:cubicBezTo>
                  <a:lnTo>
                    <a:pt x="10722" y="14557"/>
                  </a:lnTo>
                  <a:cubicBezTo>
                    <a:pt x="9687" y="14995"/>
                    <a:pt x="8653" y="15214"/>
                    <a:pt x="7618" y="15214"/>
                  </a:cubicBezTo>
                  <a:cubicBezTo>
                    <a:pt x="5518" y="15214"/>
                    <a:pt x="3723" y="14478"/>
                    <a:pt x="2234" y="13007"/>
                  </a:cubicBezTo>
                  <a:cubicBezTo>
                    <a:pt x="745" y="11536"/>
                    <a:pt x="0" y="9736"/>
                    <a:pt x="0" y="7607"/>
                  </a:cubicBezTo>
                  <a:cubicBezTo>
                    <a:pt x="0" y="5510"/>
                    <a:pt x="745" y="3717"/>
                    <a:pt x="2234" y="2230"/>
                  </a:cubicBezTo>
                  <a:cubicBezTo>
                    <a:pt x="3723" y="743"/>
                    <a:pt x="5518" y="0"/>
                    <a:pt x="7618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01" name="Shape 701"/>
          <p:cNvSpPr/>
          <p:nvPr/>
        </p:nvSpPr>
        <p:spPr>
          <a:xfrm>
            <a:off x="1473200" y="190497"/>
            <a:ext cx="2644139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中</a:t>
            </a:r>
            <a:r>
              <a:rPr>
                <a:latin typeface="Microsoft Yahei"/>
                <a:ea typeface="Microsoft Yahei"/>
                <a:cs typeface="Microsoft Yahei"/>
                <a:sym typeface="Microsoft Yahei"/>
              </a:rPr>
              <a:t>期目標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7" name="Group 707"/>
          <p:cNvGrpSpPr/>
          <p:nvPr/>
        </p:nvGrpSpPr>
        <p:grpSpPr>
          <a:xfrm>
            <a:off x="2106868" y="1841265"/>
            <a:ext cx="2496397" cy="2496395"/>
            <a:chOff x="-1" y="-2"/>
            <a:chExt cx="2496396" cy="2496393"/>
          </a:xfrm>
        </p:grpSpPr>
        <p:grpSp>
          <p:nvGrpSpPr>
            <p:cNvPr id="705" name="Group 705"/>
            <p:cNvGrpSpPr/>
            <p:nvPr/>
          </p:nvGrpSpPr>
          <p:grpSpPr>
            <a:xfrm>
              <a:off x="-2" y="-3"/>
              <a:ext cx="2496397" cy="2496395"/>
              <a:chOff x="-1" y="-1"/>
              <a:chExt cx="2496396" cy="2496393"/>
            </a:xfrm>
          </p:grpSpPr>
          <p:sp>
            <p:nvSpPr>
              <p:cNvPr id="703" name="Shape 703"/>
              <p:cNvSpPr/>
              <p:nvPr/>
            </p:nvSpPr>
            <p:spPr>
              <a:xfrm>
                <a:off x="-2" y="-2"/>
                <a:ext cx="2496398" cy="249639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 sz="1800"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704" name="Shape 704"/>
              <p:cNvSpPr/>
              <p:nvPr/>
            </p:nvSpPr>
            <p:spPr>
              <a:xfrm>
                <a:off x="232720" y="232718"/>
                <a:ext cx="2030961" cy="2030961"/>
              </a:xfrm>
              <a:prstGeom prst="ellipse">
                <a:avLst/>
              </a:prstGeom>
              <a:solidFill>
                <a:schemeClr val="accent1"/>
              </a:solidFill>
              <a:ln w="76200" cap="flat">
                <a:solidFill>
                  <a:srgbClr val="D9D9D9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 sz="1800"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</p:grpSp>
        <p:sp>
          <p:nvSpPr>
            <p:cNvPr id="706" name="Shape 706"/>
            <p:cNvSpPr/>
            <p:nvPr/>
          </p:nvSpPr>
          <p:spPr>
            <a:xfrm>
              <a:off x="786918" y="835636"/>
              <a:ext cx="905615" cy="825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4" extrusionOk="0">
                  <a:moveTo>
                    <a:pt x="8920" y="18492"/>
                  </a:moveTo>
                  <a:cubicBezTo>
                    <a:pt x="9090" y="18492"/>
                    <a:pt x="9259" y="18681"/>
                    <a:pt x="9259" y="18870"/>
                  </a:cubicBezTo>
                  <a:cubicBezTo>
                    <a:pt x="9259" y="18870"/>
                    <a:pt x="9259" y="18870"/>
                    <a:pt x="9259" y="19720"/>
                  </a:cubicBezTo>
                  <a:cubicBezTo>
                    <a:pt x="9259" y="19720"/>
                    <a:pt x="9259" y="19720"/>
                    <a:pt x="10954" y="20570"/>
                  </a:cubicBezTo>
                  <a:cubicBezTo>
                    <a:pt x="10954" y="20570"/>
                    <a:pt x="10954" y="20570"/>
                    <a:pt x="12648" y="19720"/>
                  </a:cubicBezTo>
                  <a:cubicBezTo>
                    <a:pt x="12648" y="19720"/>
                    <a:pt x="12648" y="19720"/>
                    <a:pt x="12648" y="18870"/>
                  </a:cubicBezTo>
                  <a:cubicBezTo>
                    <a:pt x="12648" y="18681"/>
                    <a:pt x="12817" y="18492"/>
                    <a:pt x="12987" y="18492"/>
                  </a:cubicBezTo>
                  <a:cubicBezTo>
                    <a:pt x="13241" y="18492"/>
                    <a:pt x="13410" y="18681"/>
                    <a:pt x="13410" y="18870"/>
                  </a:cubicBezTo>
                  <a:cubicBezTo>
                    <a:pt x="13410" y="18870"/>
                    <a:pt x="13410" y="18870"/>
                    <a:pt x="13410" y="20003"/>
                  </a:cubicBezTo>
                  <a:cubicBezTo>
                    <a:pt x="13410" y="20098"/>
                    <a:pt x="13326" y="20286"/>
                    <a:pt x="13156" y="20381"/>
                  </a:cubicBezTo>
                  <a:cubicBezTo>
                    <a:pt x="13156" y="20381"/>
                    <a:pt x="13156" y="20381"/>
                    <a:pt x="11123" y="21420"/>
                  </a:cubicBezTo>
                  <a:cubicBezTo>
                    <a:pt x="11038" y="21420"/>
                    <a:pt x="11038" y="21514"/>
                    <a:pt x="10954" y="21514"/>
                  </a:cubicBezTo>
                  <a:cubicBezTo>
                    <a:pt x="10869" y="21514"/>
                    <a:pt x="10869" y="21420"/>
                    <a:pt x="10784" y="21420"/>
                  </a:cubicBezTo>
                  <a:cubicBezTo>
                    <a:pt x="10784" y="21420"/>
                    <a:pt x="10784" y="21420"/>
                    <a:pt x="8751" y="20381"/>
                  </a:cubicBezTo>
                  <a:cubicBezTo>
                    <a:pt x="8581" y="20286"/>
                    <a:pt x="8497" y="20192"/>
                    <a:pt x="8497" y="20003"/>
                  </a:cubicBezTo>
                  <a:cubicBezTo>
                    <a:pt x="8497" y="20003"/>
                    <a:pt x="8497" y="20003"/>
                    <a:pt x="8497" y="18870"/>
                  </a:cubicBezTo>
                  <a:cubicBezTo>
                    <a:pt x="8497" y="18681"/>
                    <a:pt x="8666" y="18492"/>
                    <a:pt x="8920" y="18492"/>
                  </a:cubicBezTo>
                  <a:close/>
                  <a:moveTo>
                    <a:pt x="8257" y="16254"/>
                  </a:moveTo>
                  <a:cubicBezTo>
                    <a:pt x="8172" y="16254"/>
                    <a:pt x="8087" y="16352"/>
                    <a:pt x="8087" y="16450"/>
                  </a:cubicBezTo>
                  <a:cubicBezTo>
                    <a:pt x="8087" y="16450"/>
                    <a:pt x="8087" y="16450"/>
                    <a:pt x="8087" y="16841"/>
                  </a:cubicBezTo>
                  <a:cubicBezTo>
                    <a:pt x="8087" y="16939"/>
                    <a:pt x="8172" y="17037"/>
                    <a:pt x="8257" y="17037"/>
                  </a:cubicBezTo>
                  <a:cubicBezTo>
                    <a:pt x="8257" y="17037"/>
                    <a:pt x="8257" y="17037"/>
                    <a:pt x="13343" y="17037"/>
                  </a:cubicBezTo>
                  <a:cubicBezTo>
                    <a:pt x="13428" y="17037"/>
                    <a:pt x="13513" y="16939"/>
                    <a:pt x="13513" y="16841"/>
                  </a:cubicBezTo>
                  <a:cubicBezTo>
                    <a:pt x="13513" y="16841"/>
                    <a:pt x="13513" y="16841"/>
                    <a:pt x="13513" y="16450"/>
                  </a:cubicBezTo>
                  <a:cubicBezTo>
                    <a:pt x="13513" y="16352"/>
                    <a:pt x="13428" y="16254"/>
                    <a:pt x="13343" y="16254"/>
                  </a:cubicBezTo>
                  <a:cubicBezTo>
                    <a:pt x="13343" y="16254"/>
                    <a:pt x="13343" y="16254"/>
                    <a:pt x="8257" y="16254"/>
                  </a:cubicBezTo>
                  <a:close/>
                  <a:moveTo>
                    <a:pt x="8304" y="15470"/>
                  </a:moveTo>
                  <a:cubicBezTo>
                    <a:pt x="8304" y="15470"/>
                    <a:pt x="8304" y="15470"/>
                    <a:pt x="13398" y="15470"/>
                  </a:cubicBezTo>
                  <a:cubicBezTo>
                    <a:pt x="13907" y="15470"/>
                    <a:pt x="14332" y="15922"/>
                    <a:pt x="14332" y="16465"/>
                  </a:cubicBezTo>
                  <a:cubicBezTo>
                    <a:pt x="14332" y="16465"/>
                    <a:pt x="14332" y="16465"/>
                    <a:pt x="14332" y="16826"/>
                  </a:cubicBezTo>
                  <a:cubicBezTo>
                    <a:pt x="14332" y="17369"/>
                    <a:pt x="13907" y="17821"/>
                    <a:pt x="13398" y="17821"/>
                  </a:cubicBezTo>
                  <a:cubicBezTo>
                    <a:pt x="13398" y="17821"/>
                    <a:pt x="13398" y="17821"/>
                    <a:pt x="8304" y="17821"/>
                  </a:cubicBezTo>
                  <a:cubicBezTo>
                    <a:pt x="7795" y="17821"/>
                    <a:pt x="7371" y="17369"/>
                    <a:pt x="7371" y="16826"/>
                  </a:cubicBezTo>
                  <a:cubicBezTo>
                    <a:pt x="7371" y="16826"/>
                    <a:pt x="7371" y="16826"/>
                    <a:pt x="7371" y="16465"/>
                  </a:cubicBezTo>
                  <a:cubicBezTo>
                    <a:pt x="7371" y="15922"/>
                    <a:pt x="7795" y="15470"/>
                    <a:pt x="8304" y="15470"/>
                  </a:cubicBezTo>
                  <a:close/>
                  <a:moveTo>
                    <a:pt x="17161" y="11868"/>
                  </a:moveTo>
                  <a:cubicBezTo>
                    <a:pt x="17161" y="11868"/>
                    <a:pt x="17161" y="11868"/>
                    <a:pt x="19707" y="13960"/>
                  </a:cubicBezTo>
                  <a:cubicBezTo>
                    <a:pt x="19877" y="14050"/>
                    <a:pt x="19962" y="14323"/>
                    <a:pt x="19792" y="14505"/>
                  </a:cubicBezTo>
                  <a:cubicBezTo>
                    <a:pt x="19707" y="14596"/>
                    <a:pt x="19623" y="14687"/>
                    <a:pt x="19453" y="14687"/>
                  </a:cubicBezTo>
                  <a:cubicBezTo>
                    <a:pt x="19453" y="14687"/>
                    <a:pt x="19368" y="14687"/>
                    <a:pt x="19283" y="14596"/>
                  </a:cubicBezTo>
                  <a:cubicBezTo>
                    <a:pt x="19283" y="14596"/>
                    <a:pt x="19283" y="14596"/>
                    <a:pt x="16736" y="12596"/>
                  </a:cubicBezTo>
                  <a:cubicBezTo>
                    <a:pt x="16566" y="12414"/>
                    <a:pt x="16482" y="12141"/>
                    <a:pt x="16651" y="11959"/>
                  </a:cubicBezTo>
                  <a:cubicBezTo>
                    <a:pt x="16736" y="11777"/>
                    <a:pt x="16991" y="11777"/>
                    <a:pt x="17161" y="11868"/>
                  </a:cubicBezTo>
                  <a:close/>
                  <a:moveTo>
                    <a:pt x="4842" y="11738"/>
                  </a:moveTo>
                  <a:cubicBezTo>
                    <a:pt x="5014" y="11553"/>
                    <a:pt x="5271" y="11646"/>
                    <a:pt x="5357" y="11830"/>
                  </a:cubicBezTo>
                  <a:cubicBezTo>
                    <a:pt x="5528" y="12014"/>
                    <a:pt x="5442" y="12291"/>
                    <a:pt x="5271" y="12383"/>
                  </a:cubicBezTo>
                  <a:cubicBezTo>
                    <a:pt x="5271" y="12383"/>
                    <a:pt x="5271" y="12383"/>
                    <a:pt x="2528" y="14595"/>
                  </a:cubicBezTo>
                  <a:cubicBezTo>
                    <a:pt x="2443" y="14687"/>
                    <a:pt x="2357" y="14687"/>
                    <a:pt x="2271" y="14687"/>
                  </a:cubicBezTo>
                  <a:cubicBezTo>
                    <a:pt x="2186" y="14687"/>
                    <a:pt x="2014" y="14595"/>
                    <a:pt x="2014" y="14503"/>
                  </a:cubicBezTo>
                  <a:cubicBezTo>
                    <a:pt x="1843" y="14318"/>
                    <a:pt x="1928" y="14042"/>
                    <a:pt x="2100" y="13950"/>
                  </a:cubicBezTo>
                  <a:cubicBezTo>
                    <a:pt x="2100" y="13950"/>
                    <a:pt x="2100" y="13950"/>
                    <a:pt x="4842" y="11738"/>
                  </a:cubicBezTo>
                  <a:close/>
                  <a:moveTo>
                    <a:pt x="18350" y="6965"/>
                  </a:moveTo>
                  <a:cubicBezTo>
                    <a:pt x="18350" y="6965"/>
                    <a:pt x="18350" y="6965"/>
                    <a:pt x="21267" y="6965"/>
                  </a:cubicBezTo>
                  <a:cubicBezTo>
                    <a:pt x="21433" y="6965"/>
                    <a:pt x="21600" y="7139"/>
                    <a:pt x="21600" y="7400"/>
                  </a:cubicBezTo>
                  <a:cubicBezTo>
                    <a:pt x="21600" y="7574"/>
                    <a:pt x="21433" y="7748"/>
                    <a:pt x="21267" y="7748"/>
                  </a:cubicBezTo>
                  <a:cubicBezTo>
                    <a:pt x="21267" y="7748"/>
                    <a:pt x="21267" y="7748"/>
                    <a:pt x="18350" y="7748"/>
                  </a:cubicBezTo>
                  <a:cubicBezTo>
                    <a:pt x="18184" y="7748"/>
                    <a:pt x="18017" y="7574"/>
                    <a:pt x="18017" y="7400"/>
                  </a:cubicBezTo>
                  <a:cubicBezTo>
                    <a:pt x="18017" y="7139"/>
                    <a:pt x="18184" y="6965"/>
                    <a:pt x="18350" y="6965"/>
                  </a:cubicBezTo>
                  <a:close/>
                  <a:moveTo>
                    <a:pt x="344" y="6965"/>
                  </a:moveTo>
                  <a:cubicBezTo>
                    <a:pt x="344" y="6965"/>
                    <a:pt x="344" y="6965"/>
                    <a:pt x="3443" y="6965"/>
                  </a:cubicBezTo>
                  <a:cubicBezTo>
                    <a:pt x="3616" y="6965"/>
                    <a:pt x="3788" y="7139"/>
                    <a:pt x="3788" y="7400"/>
                  </a:cubicBezTo>
                  <a:cubicBezTo>
                    <a:pt x="3788" y="7574"/>
                    <a:pt x="3616" y="7748"/>
                    <a:pt x="3443" y="7748"/>
                  </a:cubicBezTo>
                  <a:cubicBezTo>
                    <a:pt x="3443" y="7748"/>
                    <a:pt x="3443" y="7748"/>
                    <a:pt x="344" y="7748"/>
                  </a:cubicBezTo>
                  <a:cubicBezTo>
                    <a:pt x="172" y="7748"/>
                    <a:pt x="0" y="7574"/>
                    <a:pt x="0" y="7400"/>
                  </a:cubicBezTo>
                  <a:cubicBezTo>
                    <a:pt x="0" y="7139"/>
                    <a:pt x="172" y="6965"/>
                    <a:pt x="344" y="6965"/>
                  </a:cubicBezTo>
                  <a:close/>
                  <a:moveTo>
                    <a:pt x="10633" y="2600"/>
                  </a:moveTo>
                  <a:cubicBezTo>
                    <a:pt x="10887" y="2600"/>
                    <a:pt x="11056" y="2884"/>
                    <a:pt x="11056" y="3073"/>
                  </a:cubicBezTo>
                  <a:cubicBezTo>
                    <a:pt x="11056" y="3263"/>
                    <a:pt x="10887" y="3452"/>
                    <a:pt x="10633" y="3452"/>
                  </a:cubicBezTo>
                  <a:cubicBezTo>
                    <a:pt x="8855" y="3452"/>
                    <a:pt x="7416" y="5062"/>
                    <a:pt x="7416" y="7051"/>
                  </a:cubicBezTo>
                  <a:cubicBezTo>
                    <a:pt x="7416" y="7335"/>
                    <a:pt x="7247" y="7524"/>
                    <a:pt x="7077" y="7524"/>
                  </a:cubicBezTo>
                  <a:cubicBezTo>
                    <a:pt x="6823" y="7524"/>
                    <a:pt x="6654" y="7335"/>
                    <a:pt x="6654" y="7051"/>
                  </a:cubicBezTo>
                  <a:cubicBezTo>
                    <a:pt x="6654" y="4589"/>
                    <a:pt x="8432" y="2600"/>
                    <a:pt x="10633" y="2600"/>
                  </a:cubicBezTo>
                  <a:close/>
                  <a:moveTo>
                    <a:pt x="10902" y="697"/>
                  </a:moveTo>
                  <a:cubicBezTo>
                    <a:pt x="14135" y="697"/>
                    <a:pt x="16686" y="3570"/>
                    <a:pt x="16686" y="6999"/>
                  </a:cubicBezTo>
                  <a:cubicBezTo>
                    <a:pt x="16686" y="8482"/>
                    <a:pt x="16346" y="9779"/>
                    <a:pt x="15495" y="10891"/>
                  </a:cubicBezTo>
                  <a:cubicBezTo>
                    <a:pt x="13879" y="13393"/>
                    <a:pt x="14305" y="14598"/>
                    <a:pt x="14305" y="14691"/>
                  </a:cubicBezTo>
                  <a:cubicBezTo>
                    <a:pt x="14390" y="14876"/>
                    <a:pt x="14305" y="15061"/>
                    <a:pt x="14049" y="15154"/>
                  </a:cubicBezTo>
                  <a:cubicBezTo>
                    <a:pt x="13879" y="15247"/>
                    <a:pt x="13709" y="15154"/>
                    <a:pt x="13624" y="14969"/>
                  </a:cubicBezTo>
                  <a:cubicBezTo>
                    <a:pt x="13539" y="14876"/>
                    <a:pt x="12944" y="13301"/>
                    <a:pt x="14900" y="10428"/>
                  </a:cubicBezTo>
                  <a:cubicBezTo>
                    <a:pt x="15581" y="9408"/>
                    <a:pt x="16006" y="8296"/>
                    <a:pt x="16006" y="6999"/>
                  </a:cubicBezTo>
                  <a:cubicBezTo>
                    <a:pt x="16006" y="3941"/>
                    <a:pt x="13709" y="1531"/>
                    <a:pt x="10902" y="1531"/>
                  </a:cubicBezTo>
                  <a:cubicBezTo>
                    <a:pt x="8095" y="1531"/>
                    <a:pt x="5799" y="3941"/>
                    <a:pt x="5799" y="6999"/>
                  </a:cubicBezTo>
                  <a:cubicBezTo>
                    <a:pt x="5799" y="8204"/>
                    <a:pt x="6224" y="9408"/>
                    <a:pt x="6905" y="10335"/>
                  </a:cubicBezTo>
                  <a:cubicBezTo>
                    <a:pt x="6905" y="10428"/>
                    <a:pt x="6905" y="10428"/>
                    <a:pt x="6905" y="10428"/>
                  </a:cubicBezTo>
                  <a:cubicBezTo>
                    <a:pt x="8861" y="13393"/>
                    <a:pt x="8351" y="14876"/>
                    <a:pt x="8266" y="14969"/>
                  </a:cubicBezTo>
                  <a:cubicBezTo>
                    <a:pt x="8181" y="15154"/>
                    <a:pt x="8010" y="15247"/>
                    <a:pt x="7925" y="15247"/>
                  </a:cubicBezTo>
                  <a:cubicBezTo>
                    <a:pt x="7840" y="15247"/>
                    <a:pt x="7755" y="15247"/>
                    <a:pt x="7755" y="15154"/>
                  </a:cubicBezTo>
                  <a:cubicBezTo>
                    <a:pt x="7585" y="15061"/>
                    <a:pt x="7500" y="14876"/>
                    <a:pt x="7585" y="14598"/>
                  </a:cubicBezTo>
                  <a:cubicBezTo>
                    <a:pt x="7585" y="14598"/>
                    <a:pt x="8010" y="13486"/>
                    <a:pt x="6309" y="10891"/>
                  </a:cubicBezTo>
                  <a:cubicBezTo>
                    <a:pt x="5459" y="9779"/>
                    <a:pt x="5118" y="8482"/>
                    <a:pt x="5118" y="6999"/>
                  </a:cubicBezTo>
                  <a:cubicBezTo>
                    <a:pt x="5118" y="3570"/>
                    <a:pt x="7670" y="697"/>
                    <a:pt x="10902" y="697"/>
                  </a:cubicBezTo>
                  <a:close/>
                  <a:moveTo>
                    <a:pt x="2522" y="104"/>
                  </a:moveTo>
                  <a:cubicBezTo>
                    <a:pt x="2522" y="104"/>
                    <a:pt x="2522" y="104"/>
                    <a:pt x="5153" y="2193"/>
                  </a:cubicBezTo>
                  <a:cubicBezTo>
                    <a:pt x="5323" y="2383"/>
                    <a:pt x="5323" y="2668"/>
                    <a:pt x="5238" y="2858"/>
                  </a:cubicBezTo>
                  <a:cubicBezTo>
                    <a:pt x="5153" y="2953"/>
                    <a:pt x="5069" y="3048"/>
                    <a:pt x="4899" y="3048"/>
                  </a:cubicBezTo>
                  <a:cubicBezTo>
                    <a:pt x="4814" y="3048"/>
                    <a:pt x="4729" y="2953"/>
                    <a:pt x="4644" y="2953"/>
                  </a:cubicBezTo>
                  <a:lnTo>
                    <a:pt x="2097" y="769"/>
                  </a:lnTo>
                  <a:cubicBezTo>
                    <a:pt x="1928" y="579"/>
                    <a:pt x="1843" y="389"/>
                    <a:pt x="2012" y="199"/>
                  </a:cubicBezTo>
                  <a:cubicBezTo>
                    <a:pt x="2097" y="9"/>
                    <a:pt x="2352" y="-86"/>
                    <a:pt x="2522" y="104"/>
                  </a:cubicBezTo>
                  <a:close/>
                  <a:moveTo>
                    <a:pt x="19286" y="102"/>
                  </a:moveTo>
                  <a:cubicBezTo>
                    <a:pt x="19455" y="-86"/>
                    <a:pt x="19709" y="8"/>
                    <a:pt x="19793" y="196"/>
                  </a:cubicBezTo>
                  <a:cubicBezTo>
                    <a:pt x="19962" y="383"/>
                    <a:pt x="19878" y="571"/>
                    <a:pt x="19709" y="759"/>
                  </a:cubicBezTo>
                  <a:cubicBezTo>
                    <a:pt x="19709" y="759"/>
                    <a:pt x="19709" y="759"/>
                    <a:pt x="17260" y="2730"/>
                  </a:cubicBezTo>
                  <a:cubicBezTo>
                    <a:pt x="17175" y="2824"/>
                    <a:pt x="17091" y="2824"/>
                    <a:pt x="17091" y="2824"/>
                  </a:cubicBezTo>
                  <a:cubicBezTo>
                    <a:pt x="16922" y="2824"/>
                    <a:pt x="16837" y="2730"/>
                    <a:pt x="16753" y="2636"/>
                  </a:cubicBezTo>
                  <a:cubicBezTo>
                    <a:pt x="16584" y="2448"/>
                    <a:pt x="16668" y="2167"/>
                    <a:pt x="16837" y="207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08" name="Shape 708"/>
          <p:cNvSpPr/>
          <p:nvPr/>
        </p:nvSpPr>
        <p:spPr>
          <a:xfrm>
            <a:off x="488978" y="4532621"/>
            <a:ext cx="6354847" cy="726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20000"/>
              </a:lnSpc>
              <a:defRPr sz="3600"/>
            </a:lvl1pPr>
          </a:lstStyle>
          <a:p>
            <a:r>
              <a:t>與我校合作舉辦下一屆線上營</a:t>
            </a:r>
          </a:p>
        </p:txBody>
      </p:sp>
      <p:sp>
        <p:nvSpPr>
          <p:cNvPr id="709" name="Shape 709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710" name="Shape 710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711" name="Shape 711"/>
          <p:cNvSpPr/>
          <p:nvPr/>
        </p:nvSpPr>
        <p:spPr>
          <a:xfrm>
            <a:off x="1473200" y="190497"/>
            <a:ext cx="2644139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中</a:t>
            </a:r>
            <a:r>
              <a:rPr>
                <a:latin typeface="Microsoft Yahei"/>
                <a:ea typeface="Microsoft Yahei"/>
                <a:cs typeface="Microsoft Yahei"/>
                <a:sym typeface="Microsoft Yahei"/>
              </a:rPr>
              <a:t>期目標</a:t>
            </a:r>
          </a:p>
        </p:txBody>
      </p:sp>
      <p:grpSp>
        <p:nvGrpSpPr>
          <p:cNvPr id="715" name="Group 715"/>
          <p:cNvGrpSpPr/>
          <p:nvPr/>
        </p:nvGrpSpPr>
        <p:grpSpPr>
          <a:xfrm>
            <a:off x="6752589" y="3281540"/>
            <a:ext cx="566405" cy="552905"/>
            <a:chOff x="-1" y="0"/>
            <a:chExt cx="566403" cy="552903"/>
          </a:xfrm>
        </p:grpSpPr>
        <p:sp>
          <p:nvSpPr>
            <p:cNvPr id="712" name="Shape 712"/>
            <p:cNvSpPr/>
            <p:nvPr/>
          </p:nvSpPr>
          <p:spPr>
            <a:xfrm>
              <a:off x="-2" y="-1"/>
              <a:ext cx="566405" cy="552904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F2F2F2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713" name="Shape 713"/>
            <p:cNvSpPr/>
            <p:nvPr/>
          </p:nvSpPr>
          <p:spPr>
            <a:xfrm>
              <a:off x="81524" y="34922"/>
              <a:ext cx="449174" cy="483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699" y="0"/>
                  </a:moveTo>
                  <a:cubicBezTo>
                    <a:pt x="16272" y="0"/>
                    <a:pt x="21600" y="4835"/>
                    <a:pt x="21600" y="10800"/>
                  </a:cubicBezTo>
                  <a:cubicBezTo>
                    <a:pt x="21600" y="16765"/>
                    <a:pt x="16272" y="21600"/>
                    <a:pt x="9699" y="21600"/>
                  </a:cubicBezTo>
                  <a:cubicBezTo>
                    <a:pt x="5847" y="21600"/>
                    <a:pt x="2232" y="19907"/>
                    <a:pt x="0" y="17058"/>
                  </a:cubicBezTo>
                  <a:lnTo>
                    <a:pt x="9701" y="108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714" name="Shape 714"/>
            <p:cNvSpPr/>
            <p:nvPr/>
          </p:nvSpPr>
          <p:spPr>
            <a:xfrm>
              <a:off x="113303" y="110589"/>
              <a:ext cx="339903" cy="331803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grpSp>
        <p:nvGrpSpPr>
          <p:cNvPr id="719" name="Group 719"/>
          <p:cNvGrpSpPr/>
          <p:nvPr/>
        </p:nvGrpSpPr>
        <p:grpSpPr>
          <a:xfrm>
            <a:off x="6752589" y="2475301"/>
            <a:ext cx="566405" cy="552905"/>
            <a:chOff x="-1" y="0"/>
            <a:chExt cx="566403" cy="552903"/>
          </a:xfrm>
        </p:grpSpPr>
        <p:sp>
          <p:nvSpPr>
            <p:cNvPr id="716" name="Shape 716"/>
            <p:cNvSpPr/>
            <p:nvPr/>
          </p:nvSpPr>
          <p:spPr>
            <a:xfrm>
              <a:off x="-2" y="-1"/>
              <a:ext cx="566405" cy="552905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F2F2F2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717" name="Shape 717"/>
            <p:cNvSpPr/>
            <p:nvPr/>
          </p:nvSpPr>
          <p:spPr>
            <a:xfrm>
              <a:off x="81524" y="34922"/>
              <a:ext cx="449174" cy="483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699" y="0"/>
                  </a:moveTo>
                  <a:cubicBezTo>
                    <a:pt x="16272" y="0"/>
                    <a:pt x="21600" y="4835"/>
                    <a:pt x="21600" y="10800"/>
                  </a:cubicBezTo>
                  <a:cubicBezTo>
                    <a:pt x="21600" y="16765"/>
                    <a:pt x="16272" y="21600"/>
                    <a:pt x="9699" y="21600"/>
                  </a:cubicBezTo>
                  <a:cubicBezTo>
                    <a:pt x="5847" y="21600"/>
                    <a:pt x="2232" y="19907"/>
                    <a:pt x="0" y="17058"/>
                  </a:cubicBezTo>
                  <a:lnTo>
                    <a:pt x="9701" y="108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718" name="Shape 718"/>
            <p:cNvSpPr/>
            <p:nvPr/>
          </p:nvSpPr>
          <p:spPr>
            <a:xfrm>
              <a:off x="113303" y="110589"/>
              <a:ext cx="339903" cy="331803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20" name="Shape 720"/>
          <p:cNvSpPr/>
          <p:nvPr/>
        </p:nvSpPr>
        <p:spPr>
          <a:xfrm>
            <a:off x="7308829" y="2465523"/>
            <a:ext cx="3745201" cy="665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3" tIns="91423" rIns="91423" bIns="91423">
            <a:spAutoFit/>
          </a:bodyPr>
          <a:lstStyle>
            <a:lvl1pPr>
              <a:defRPr sz="2700"/>
            </a:lvl1pPr>
          </a:lstStyle>
          <a:p>
            <a:r>
              <a:t>接洽→提升課程品質</a:t>
            </a:r>
          </a:p>
        </p:txBody>
      </p:sp>
      <p:sp>
        <p:nvSpPr>
          <p:cNvPr id="721" name="Shape 721"/>
          <p:cNvSpPr/>
          <p:nvPr/>
        </p:nvSpPr>
        <p:spPr>
          <a:xfrm>
            <a:off x="7374586" y="3349223"/>
            <a:ext cx="4799102" cy="574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/>
            </a:lvl1pPr>
          </a:lstStyle>
          <a:p>
            <a:r>
              <a:t>增加學員接收課程資訊的管道</a:t>
            </a:r>
          </a:p>
        </p:txBody>
      </p:sp>
      <p:sp>
        <p:nvSpPr>
          <p:cNvPr id="722" name="Shape 722"/>
          <p:cNvSpPr/>
          <p:nvPr/>
        </p:nvSpPr>
        <p:spPr>
          <a:xfrm>
            <a:off x="7388849" y="4203760"/>
            <a:ext cx="5073302" cy="574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/>
            </a:lvl1pPr>
          </a:lstStyle>
          <a:p>
            <a:r>
              <a:t>課程資源更加完善</a:t>
            </a:r>
          </a:p>
        </p:txBody>
      </p:sp>
      <p:grpSp>
        <p:nvGrpSpPr>
          <p:cNvPr id="726" name="Group 726"/>
          <p:cNvGrpSpPr/>
          <p:nvPr/>
        </p:nvGrpSpPr>
        <p:grpSpPr>
          <a:xfrm>
            <a:off x="6716886" y="1683530"/>
            <a:ext cx="566405" cy="552905"/>
            <a:chOff x="-1" y="0"/>
            <a:chExt cx="566403" cy="552903"/>
          </a:xfrm>
        </p:grpSpPr>
        <p:sp>
          <p:nvSpPr>
            <p:cNvPr id="723" name="Shape 723"/>
            <p:cNvSpPr/>
            <p:nvPr/>
          </p:nvSpPr>
          <p:spPr>
            <a:xfrm>
              <a:off x="-2" y="-1"/>
              <a:ext cx="566405" cy="552904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F2F2F2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724" name="Shape 724"/>
            <p:cNvSpPr/>
            <p:nvPr/>
          </p:nvSpPr>
          <p:spPr>
            <a:xfrm>
              <a:off x="81524" y="34922"/>
              <a:ext cx="449174" cy="483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699" y="0"/>
                  </a:moveTo>
                  <a:cubicBezTo>
                    <a:pt x="16272" y="0"/>
                    <a:pt x="21600" y="4835"/>
                    <a:pt x="21600" y="10800"/>
                  </a:cubicBezTo>
                  <a:cubicBezTo>
                    <a:pt x="21600" y="16765"/>
                    <a:pt x="16272" y="21600"/>
                    <a:pt x="9699" y="21600"/>
                  </a:cubicBezTo>
                  <a:cubicBezTo>
                    <a:pt x="5847" y="21600"/>
                    <a:pt x="2232" y="19907"/>
                    <a:pt x="0" y="17058"/>
                  </a:cubicBezTo>
                  <a:lnTo>
                    <a:pt x="9701" y="108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725" name="Shape 725"/>
            <p:cNvSpPr/>
            <p:nvPr/>
          </p:nvSpPr>
          <p:spPr>
            <a:xfrm>
              <a:off x="113303" y="110589"/>
              <a:ext cx="339903" cy="331803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grpSp>
        <p:nvGrpSpPr>
          <p:cNvPr id="730" name="Group 730"/>
          <p:cNvGrpSpPr/>
          <p:nvPr/>
        </p:nvGrpSpPr>
        <p:grpSpPr>
          <a:xfrm>
            <a:off x="6752589" y="4133519"/>
            <a:ext cx="566405" cy="552905"/>
            <a:chOff x="-1" y="0"/>
            <a:chExt cx="566403" cy="552903"/>
          </a:xfrm>
        </p:grpSpPr>
        <p:sp>
          <p:nvSpPr>
            <p:cNvPr id="727" name="Shape 727"/>
            <p:cNvSpPr/>
            <p:nvPr/>
          </p:nvSpPr>
          <p:spPr>
            <a:xfrm>
              <a:off x="-2" y="-1"/>
              <a:ext cx="566405" cy="552904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F2F2F2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728" name="Shape 728"/>
            <p:cNvSpPr/>
            <p:nvPr/>
          </p:nvSpPr>
          <p:spPr>
            <a:xfrm>
              <a:off x="81524" y="34922"/>
              <a:ext cx="449174" cy="483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699" y="0"/>
                  </a:moveTo>
                  <a:cubicBezTo>
                    <a:pt x="16272" y="0"/>
                    <a:pt x="21600" y="4835"/>
                    <a:pt x="21600" y="10800"/>
                  </a:cubicBezTo>
                  <a:cubicBezTo>
                    <a:pt x="21600" y="16765"/>
                    <a:pt x="16272" y="21600"/>
                    <a:pt x="9699" y="21600"/>
                  </a:cubicBezTo>
                  <a:cubicBezTo>
                    <a:pt x="5847" y="21600"/>
                    <a:pt x="2232" y="19907"/>
                    <a:pt x="0" y="17058"/>
                  </a:cubicBezTo>
                  <a:lnTo>
                    <a:pt x="9701" y="108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729" name="Shape 729"/>
            <p:cNvSpPr/>
            <p:nvPr/>
          </p:nvSpPr>
          <p:spPr>
            <a:xfrm>
              <a:off x="113303" y="110589"/>
              <a:ext cx="339903" cy="331803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31" name="Shape 731"/>
          <p:cNvSpPr/>
          <p:nvPr/>
        </p:nvSpPr>
        <p:spPr>
          <a:xfrm>
            <a:off x="7308828" y="1661817"/>
            <a:ext cx="3745201" cy="665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23" tIns="91423" rIns="91423" bIns="91423">
            <a:spAutoFit/>
          </a:bodyPr>
          <a:lstStyle>
            <a:lvl1pPr>
              <a:defRPr sz="2700"/>
            </a:lvl1pPr>
          </a:lstStyle>
          <a:p>
            <a:r>
              <a:t>內容加深加廣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Shape 733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734" name="Shape 734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735" name="Shape 735"/>
          <p:cNvSpPr/>
          <p:nvPr/>
        </p:nvSpPr>
        <p:spPr>
          <a:xfrm rot="2100005">
            <a:off x="5254621" y="2566810"/>
            <a:ext cx="2955149" cy="20206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29" y="217"/>
                </a:ln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gradFill>
            <a:gsLst>
              <a:gs pos="0">
                <a:srgbClr val="000000">
                  <a:alpha val="29802"/>
                </a:srgbClr>
              </a:gs>
              <a:gs pos="100000">
                <a:srgbClr val="FFFFFF">
                  <a:alpha val="0"/>
                </a:srgbClr>
              </a:gs>
            </a:gsLst>
            <a:lin ang="18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grpSp>
        <p:nvGrpSpPr>
          <p:cNvPr id="738" name="Group 738"/>
          <p:cNvGrpSpPr/>
          <p:nvPr/>
        </p:nvGrpSpPr>
        <p:grpSpPr>
          <a:xfrm>
            <a:off x="4723459" y="1902018"/>
            <a:ext cx="2501909" cy="2501907"/>
            <a:chOff x="0" y="-1"/>
            <a:chExt cx="2501907" cy="2501906"/>
          </a:xfrm>
        </p:grpSpPr>
        <p:sp>
          <p:nvSpPr>
            <p:cNvPr id="736" name="Shape 736"/>
            <p:cNvSpPr/>
            <p:nvPr/>
          </p:nvSpPr>
          <p:spPr>
            <a:xfrm>
              <a:off x="-1" y="-2"/>
              <a:ext cx="2501909" cy="2501907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737" name="Shape 737"/>
            <p:cNvSpPr/>
            <p:nvPr/>
          </p:nvSpPr>
          <p:spPr>
            <a:xfrm>
              <a:off x="233233" y="233233"/>
              <a:ext cx="2035445" cy="2035445"/>
            </a:xfrm>
            <a:prstGeom prst="ellipse">
              <a:avLst/>
            </a:prstGeom>
            <a:solidFill>
              <a:schemeClr val="accent1"/>
            </a:solidFill>
            <a:ln w="76200" cap="flat">
              <a:solidFill>
                <a:srgbClr val="D9D9D9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39" name="Shape 739"/>
          <p:cNvSpPr/>
          <p:nvPr/>
        </p:nvSpPr>
        <p:spPr>
          <a:xfrm>
            <a:off x="3895111" y="4555552"/>
            <a:ext cx="4158601" cy="726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20000"/>
              </a:lnSpc>
              <a:defRPr sz="3600"/>
            </a:lvl1pPr>
          </a:lstStyle>
          <a:p>
            <a:r>
              <a:t>舉辦營隊</a:t>
            </a:r>
          </a:p>
        </p:txBody>
      </p:sp>
      <p:sp>
        <p:nvSpPr>
          <p:cNvPr id="740" name="Shape 740"/>
          <p:cNvSpPr/>
          <p:nvPr/>
        </p:nvSpPr>
        <p:spPr>
          <a:xfrm>
            <a:off x="5483521" y="2653783"/>
            <a:ext cx="1145072" cy="1163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070" y="9228"/>
                </a:moveTo>
                <a:cubicBezTo>
                  <a:pt x="10238" y="9228"/>
                  <a:pt x="10406" y="9313"/>
                  <a:pt x="10575" y="9482"/>
                </a:cubicBezTo>
                <a:cubicBezTo>
                  <a:pt x="10575" y="9482"/>
                  <a:pt x="10575" y="9482"/>
                  <a:pt x="15961" y="14906"/>
                </a:cubicBezTo>
                <a:cubicBezTo>
                  <a:pt x="15961" y="14906"/>
                  <a:pt x="15961" y="14906"/>
                  <a:pt x="17897" y="14821"/>
                </a:cubicBezTo>
                <a:cubicBezTo>
                  <a:pt x="18065" y="14821"/>
                  <a:pt x="18234" y="14906"/>
                  <a:pt x="18318" y="14990"/>
                </a:cubicBezTo>
                <a:cubicBezTo>
                  <a:pt x="18318" y="14990"/>
                  <a:pt x="18318" y="14990"/>
                  <a:pt x="21432" y="18126"/>
                </a:cubicBezTo>
                <a:cubicBezTo>
                  <a:pt x="21600" y="18295"/>
                  <a:pt x="21600" y="18465"/>
                  <a:pt x="21600" y="18719"/>
                </a:cubicBezTo>
                <a:cubicBezTo>
                  <a:pt x="21516" y="18888"/>
                  <a:pt x="21348" y="19058"/>
                  <a:pt x="21095" y="19058"/>
                </a:cubicBezTo>
                <a:cubicBezTo>
                  <a:pt x="21095" y="19058"/>
                  <a:pt x="21095" y="19058"/>
                  <a:pt x="19917" y="19397"/>
                </a:cubicBezTo>
                <a:cubicBezTo>
                  <a:pt x="19664" y="19397"/>
                  <a:pt x="19496" y="19566"/>
                  <a:pt x="19412" y="19821"/>
                </a:cubicBezTo>
                <a:cubicBezTo>
                  <a:pt x="19412" y="19821"/>
                  <a:pt x="19412" y="19821"/>
                  <a:pt x="19159" y="21176"/>
                </a:cubicBezTo>
                <a:cubicBezTo>
                  <a:pt x="19075" y="21346"/>
                  <a:pt x="18907" y="21515"/>
                  <a:pt x="18739" y="21600"/>
                </a:cubicBezTo>
                <a:cubicBezTo>
                  <a:pt x="18654" y="21600"/>
                  <a:pt x="18654" y="21600"/>
                  <a:pt x="18570" y="21600"/>
                </a:cubicBezTo>
                <a:cubicBezTo>
                  <a:pt x="18402" y="21600"/>
                  <a:pt x="18234" y="21515"/>
                  <a:pt x="18149" y="21431"/>
                </a:cubicBezTo>
                <a:cubicBezTo>
                  <a:pt x="18149" y="21431"/>
                  <a:pt x="18149" y="21431"/>
                  <a:pt x="15035" y="18295"/>
                </a:cubicBezTo>
                <a:cubicBezTo>
                  <a:pt x="14867" y="18126"/>
                  <a:pt x="14867" y="17956"/>
                  <a:pt x="14867" y="17871"/>
                </a:cubicBezTo>
                <a:cubicBezTo>
                  <a:pt x="14867" y="17871"/>
                  <a:pt x="14867" y="17871"/>
                  <a:pt x="14951" y="15923"/>
                </a:cubicBezTo>
                <a:cubicBezTo>
                  <a:pt x="14951" y="15923"/>
                  <a:pt x="14951" y="15923"/>
                  <a:pt x="9565" y="10499"/>
                </a:cubicBezTo>
                <a:cubicBezTo>
                  <a:pt x="9228" y="10160"/>
                  <a:pt x="9228" y="9737"/>
                  <a:pt x="9565" y="9482"/>
                </a:cubicBezTo>
                <a:cubicBezTo>
                  <a:pt x="9649" y="9313"/>
                  <a:pt x="9901" y="9228"/>
                  <a:pt x="10070" y="9228"/>
                </a:cubicBezTo>
                <a:close/>
                <a:moveTo>
                  <a:pt x="9321" y="7707"/>
                </a:moveTo>
                <a:cubicBezTo>
                  <a:pt x="10086" y="7707"/>
                  <a:pt x="10681" y="8200"/>
                  <a:pt x="10851" y="8776"/>
                </a:cubicBezTo>
                <a:cubicBezTo>
                  <a:pt x="10681" y="8611"/>
                  <a:pt x="10341" y="8529"/>
                  <a:pt x="10086" y="8529"/>
                </a:cubicBezTo>
                <a:cubicBezTo>
                  <a:pt x="9661" y="8529"/>
                  <a:pt x="9321" y="8694"/>
                  <a:pt x="9066" y="9023"/>
                </a:cubicBezTo>
                <a:cubicBezTo>
                  <a:pt x="8557" y="9434"/>
                  <a:pt x="8472" y="10256"/>
                  <a:pt x="8812" y="10749"/>
                </a:cubicBezTo>
                <a:cubicBezTo>
                  <a:pt x="8217" y="10585"/>
                  <a:pt x="7707" y="10009"/>
                  <a:pt x="7707" y="9269"/>
                </a:cubicBezTo>
                <a:cubicBezTo>
                  <a:pt x="7707" y="8447"/>
                  <a:pt x="8472" y="7707"/>
                  <a:pt x="9321" y="7707"/>
                </a:cubicBezTo>
                <a:close/>
                <a:moveTo>
                  <a:pt x="9330" y="3854"/>
                </a:moveTo>
                <a:cubicBezTo>
                  <a:pt x="12269" y="3854"/>
                  <a:pt x="14704" y="6312"/>
                  <a:pt x="14704" y="9279"/>
                </a:cubicBezTo>
                <a:cubicBezTo>
                  <a:pt x="14704" y="10211"/>
                  <a:pt x="14452" y="11144"/>
                  <a:pt x="14032" y="11907"/>
                </a:cubicBezTo>
                <a:lnTo>
                  <a:pt x="12353" y="10296"/>
                </a:lnTo>
                <a:cubicBezTo>
                  <a:pt x="12521" y="9957"/>
                  <a:pt x="12521" y="9618"/>
                  <a:pt x="12521" y="9279"/>
                </a:cubicBezTo>
                <a:cubicBezTo>
                  <a:pt x="12521" y="7499"/>
                  <a:pt x="11093" y="6058"/>
                  <a:pt x="9330" y="6058"/>
                </a:cubicBezTo>
                <a:cubicBezTo>
                  <a:pt x="7566" y="6058"/>
                  <a:pt x="6138" y="7499"/>
                  <a:pt x="6138" y="9279"/>
                </a:cubicBezTo>
                <a:cubicBezTo>
                  <a:pt x="6138" y="11059"/>
                  <a:pt x="7566" y="12500"/>
                  <a:pt x="9330" y="12500"/>
                </a:cubicBezTo>
                <a:cubicBezTo>
                  <a:pt x="9666" y="12500"/>
                  <a:pt x="10001" y="12415"/>
                  <a:pt x="10337" y="12331"/>
                </a:cubicBezTo>
                <a:cubicBezTo>
                  <a:pt x="10337" y="12331"/>
                  <a:pt x="10337" y="12331"/>
                  <a:pt x="12017" y="14026"/>
                </a:cubicBezTo>
                <a:cubicBezTo>
                  <a:pt x="11177" y="14450"/>
                  <a:pt x="10337" y="14704"/>
                  <a:pt x="9330" y="14704"/>
                </a:cubicBezTo>
                <a:cubicBezTo>
                  <a:pt x="6390" y="14704"/>
                  <a:pt x="3955" y="12246"/>
                  <a:pt x="3955" y="9279"/>
                </a:cubicBezTo>
                <a:cubicBezTo>
                  <a:pt x="3955" y="6312"/>
                  <a:pt x="6390" y="3854"/>
                  <a:pt x="9330" y="3854"/>
                </a:cubicBezTo>
                <a:close/>
                <a:moveTo>
                  <a:pt x="9279" y="0"/>
                </a:moveTo>
                <a:cubicBezTo>
                  <a:pt x="14424" y="0"/>
                  <a:pt x="18558" y="4133"/>
                  <a:pt x="18558" y="9279"/>
                </a:cubicBezTo>
                <a:cubicBezTo>
                  <a:pt x="18558" y="11050"/>
                  <a:pt x="18052" y="12737"/>
                  <a:pt x="17208" y="14171"/>
                </a:cubicBezTo>
                <a:cubicBezTo>
                  <a:pt x="17208" y="14171"/>
                  <a:pt x="17208" y="14171"/>
                  <a:pt x="16280" y="14171"/>
                </a:cubicBezTo>
                <a:cubicBezTo>
                  <a:pt x="16280" y="14171"/>
                  <a:pt x="16280" y="14171"/>
                  <a:pt x="15268" y="13159"/>
                </a:cubicBezTo>
                <a:cubicBezTo>
                  <a:pt x="15943" y="12063"/>
                  <a:pt x="16365" y="10713"/>
                  <a:pt x="16365" y="9279"/>
                </a:cubicBezTo>
                <a:cubicBezTo>
                  <a:pt x="16365" y="5399"/>
                  <a:pt x="13244" y="2193"/>
                  <a:pt x="9279" y="2193"/>
                </a:cubicBezTo>
                <a:cubicBezTo>
                  <a:pt x="5399" y="2193"/>
                  <a:pt x="2193" y="5399"/>
                  <a:pt x="2193" y="9279"/>
                </a:cubicBezTo>
                <a:cubicBezTo>
                  <a:pt x="2193" y="13244"/>
                  <a:pt x="5399" y="16365"/>
                  <a:pt x="9279" y="16365"/>
                </a:cubicBezTo>
                <a:cubicBezTo>
                  <a:pt x="10713" y="16365"/>
                  <a:pt x="12063" y="15943"/>
                  <a:pt x="13159" y="15268"/>
                </a:cubicBezTo>
                <a:cubicBezTo>
                  <a:pt x="13159" y="15268"/>
                  <a:pt x="13159" y="15268"/>
                  <a:pt x="14171" y="16280"/>
                </a:cubicBezTo>
                <a:cubicBezTo>
                  <a:pt x="14171" y="16280"/>
                  <a:pt x="14171" y="16280"/>
                  <a:pt x="14171" y="17208"/>
                </a:cubicBezTo>
                <a:cubicBezTo>
                  <a:pt x="12737" y="18052"/>
                  <a:pt x="11050" y="18558"/>
                  <a:pt x="9279" y="18558"/>
                </a:cubicBezTo>
                <a:cubicBezTo>
                  <a:pt x="4133" y="18558"/>
                  <a:pt x="0" y="14424"/>
                  <a:pt x="0" y="9279"/>
                </a:cubicBezTo>
                <a:cubicBezTo>
                  <a:pt x="0" y="4133"/>
                  <a:pt x="4133" y="0"/>
                  <a:pt x="9279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741" name="Shape 741"/>
          <p:cNvSpPr/>
          <p:nvPr/>
        </p:nvSpPr>
        <p:spPr>
          <a:xfrm>
            <a:off x="1473200" y="190497"/>
            <a:ext cx="2644139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中</a:t>
            </a:r>
            <a:r>
              <a:rPr>
                <a:latin typeface="Microsoft Yahei"/>
                <a:ea typeface="Microsoft Yahei"/>
                <a:cs typeface="Microsoft Yahei"/>
                <a:sym typeface="Microsoft Yahei"/>
              </a:rPr>
              <a:t>期目標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Shape 743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744" name="Shape 744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745" name="Shape 745"/>
          <p:cNvSpPr/>
          <p:nvPr/>
        </p:nvSpPr>
        <p:spPr>
          <a:xfrm rot="2100000">
            <a:off x="2230750" y="2645660"/>
            <a:ext cx="2863026" cy="2118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29" y="217"/>
                </a:ln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gradFill>
            <a:gsLst>
              <a:gs pos="0">
                <a:srgbClr val="000000">
                  <a:alpha val="29802"/>
                </a:srgbClr>
              </a:gs>
              <a:gs pos="100000">
                <a:srgbClr val="FFFFFF">
                  <a:alpha val="0"/>
                </a:srgbClr>
              </a:gs>
            </a:gsLst>
            <a:lin ang="18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grpSp>
        <p:nvGrpSpPr>
          <p:cNvPr id="748" name="Group 748"/>
          <p:cNvGrpSpPr/>
          <p:nvPr/>
        </p:nvGrpSpPr>
        <p:grpSpPr>
          <a:xfrm>
            <a:off x="1179617" y="1743119"/>
            <a:ext cx="2501909" cy="2501907"/>
            <a:chOff x="0" y="0"/>
            <a:chExt cx="2501907" cy="2501906"/>
          </a:xfrm>
        </p:grpSpPr>
        <p:sp>
          <p:nvSpPr>
            <p:cNvPr id="746" name="Shape 746"/>
            <p:cNvSpPr/>
            <p:nvPr/>
          </p:nvSpPr>
          <p:spPr>
            <a:xfrm>
              <a:off x="0" y="-1"/>
              <a:ext cx="2501908" cy="2501908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747" name="Shape 747"/>
            <p:cNvSpPr/>
            <p:nvPr/>
          </p:nvSpPr>
          <p:spPr>
            <a:xfrm>
              <a:off x="288028" y="239428"/>
              <a:ext cx="2035445" cy="2035445"/>
            </a:xfrm>
            <a:prstGeom prst="ellipse">
              <a:avLst/>
            </a:prstGeom>
            <a:solidFill>
              <a:schemeClr val="accent1"/>
            </a:solidFill>
            <a:ln w="76200" cap="flat">
              <a:solidFill>
                <a:srgbClr val="D9D9D9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49" name="Shape 749"/>
          <p:cNvSpPr/>
          <p:nvPr/>
        </p:nvSpPr>
        <p:spPr>
          <a:xfrm>
            <a:off x="1072313" y="4522566"/>
            <a:ext cx="3305737" cy="726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20000"/>
              </a:lnSpc>
              <a:defRPr sz="3600"/>
            </a:lvl1pPr>
          </a:lstStyle>
          <a:p>
            <a:r>
              <a:t>與市府合作</a:t>
            </a:r>
          </a:p>
        </p:txBody>
      </p:sp>
      <p:sp>
        <p:nvSpPr>
          <p:cNvPr id="750" name="Shape 750"/>
          <p:cNvSpPr/>
          <p:nvPr/>
        </p:nvSpPr>
        <p:spPr>
          <a:xfrm>
            <a:off x="1812105" y="2367233"/>
            <a:ext cx="1346525" cy="1115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35" y="12646"/>
                </a:moveTo>
                <a:cubicBezTo>
                  <a:pt x="18638" y="12646"/>
                  <a:pt x="19568" y="13579"/>
                  <a:pt x="19568" y="14735"/>
                </a:cubicBezTo>
                <a:lnTo>
                  <a:pt x="19568" y="15258"/>
                </a:lnTo>
                <a:cubicBezTo>
                  <a:pt x="19568" y="15258"/>
                  <a:pt x="19774" y="15444"/>
                  <a:pt x="19705" y="15854"/>
                </a:cubicBezTo>
                <a:cubicBezTo>
                  <a:pt x="19671" y="16377"/>
                  <a:pt x="19154" y="16675"/>
                  <a:pt x="19154" y="16675"/>
                </a:cubicBezTo>
                <a:cubicBezTo>
                  <a:pt x="19154" y="16675"/>
                  <a:pt x="19016" y="17459"/>
                  <a:pt x="18603" y="17832"/>
                </a:cubicBezTo>
                <a:cubicBezTo>
                  <a:pt x="18465" y="18951"/>
                  <a:pt x="19189" y="19063"/>
                  <a:pt x="19774" y="19250"/>
                </a:cubicBezTo>
                <a:cubicBezTo>
                  <a:pt x="20739" y="19585"/>
                  <a:pt x="21600" y="19660"/>
                  <a:pt x="21600" y="21003"/>
                </a:cubicBezTo>
                <a:cubicBezTo>
                  <a:pt x="21600" y="21302"/>
                  <a:pt x="20291" y="21563"/>
                  <a:pt x="18121" y="21600"/>
                </a:cubicBezTo>
                <a:lnTo>
                  <a:pt x="17845" y="19697"/>
                </a:lnTo>
                <a:lnTo>
                  <a:pt x="17983" y="19436"/>
                </a:lnTo>
                <a:cubicBezTo>
                  <a:pt x="17983" y="19399"/>
                  <a:pt x="17983" y="19361"/>
                  <a:pt x="17949" y="19361"/>
                </a:cubicBezTo>
                <a:lnTo>
                  <a:pt x="17604" y="18914"/>
                </a:lnTo>
                <a:cubicBezTo>
                  <a:pt x="17570" y="18876"/>
                  <a:pt x="17501" y="18876"/>
                  <a:pt x="17466" y="18914"/>
                </a:cubicBezTo>
                <a:lnTo>
                  <a:pt x="17122" y="19361"/>
                </a:lnTo>
                <a:cubicBezTo>
                  <a:pt x="17087" y="19361"/>
                  <a:pt x="17087" y="19399"/>
                  <a:pt x="17122" y="19436"/>
                </a:cubicBezTo>
                <a:lnTo>
                  <a:pt x="17260" y="19697"/>
                </a:lnTo>
                <a:lnTo>
                  <a:pt x="16984" y="21600"/>
                </a:lnTo>
                <a:cubicBezTo>
                  <a:pt x="14814" y="21563"/>
                  <a:pt x="13505" y="21302"/>
                  <a:pt x="13505" y="21003"/>
                </a:cubicBezTo>
                <a:cubicBezTo>
                  <a:pt x="13505" y="19660"/>
                  <a:pt x="14366" y="19585"/>
                  <a:pt x="15296" y="19250"/>
                </a:cubicBezTo>
                <a:cubicBezTo>
                  <a:pt x="15882" y="19063"/>
                  <a:pt x="16605" y="18914"/>
                  <a:pt x="16467" y="17832"/>
                </a:cubicBezTo>
                <a:cubicBezTo>
                  <a:pt x="16088" y="17459"/>
                  <a:pt x="15951" y="16675"/>
                  <a:pt x="15951" y="16675"/>
                </a:cubicBezTo>
                <a:cubicBezTo>
                  <a:pt x="15951" y="16675"/>
                  <a:pt x="15434" y="16377"/>
                  <a:pt x="15365" y="15854"/>
                </a:cubicBezTo>
                <a:cubicBezTo>
                  <a:pt x="15331" y="15444"/>
                  <a:pt x="15537" y="15258"/>
                  <a:pt x="15537" y="15258"/>
                </a:cubicBezTo>
                <a:lnTo>
                  <a:pt x="15537" y="14735"/>
                </a:lnTo>
                <a:cubicBezTo>
                  <a:pt x="15537" y="13579"/>
                  <a:pt x="16433" y="12646"/>
                  <a:pt x="17535" y="12646"/>
                </a:cubicBezTo>
                <a:close/>
                <a:moveTo>
                  <a:pt x="4030" y="12646"/>
                </a:moveTo>
                <a:cubicBezTo>
                  <a:pt x="5167" y="12646"/>
                  <a:pt x="6063" y="13579"/>
                  <a:pt x="6063" y="14735"/>
                </a:cubicBezTo>
                <a:lnTo>
                  <a:pt x="6063" y="15258"/>
                </a:lnTo>
                <a:cubicBezTo>
                  <a:pt x="6063" y="15258"/>
                  <a:pt x="6269" y="15444"/>
                  <a:pt x="6235" y="15854"/>
                </a:cubicBezTo>
                <a:cubicBezTo>
                  <a:pt x="6166" y="16377"/>
                  <a:pt x="5649" y="16675"/>
                  <a:pt x="5649" y="16675"/>
                </a:cubicBezTo>
                <a:cubicBezTo>
                  <a:pt x="5649" y="16675"/>
                  <a:pt x="5512" y="17459"/>
                  <a:pt x="5133" y="17832"/>
                </a:cubicBezTo>
                <a:cubicBezTo>
                  <a:pt x="4960" y="18951"/>
                  <a:pt x="5684" y="19063"/>
                  <a:pt x="6269" y="19250"/>
                </a:cubicBezTo>
                <a:cubicBezTo>
                  <a:pt x="7234" y="19585"/>
                  <a:pt x="8095" y="19660"/>
                  <a:pt x="8095" y="21003"/>
                </a:cubicBezTo>
                <a:cubicBezTo>
                  <a:pt x="8095" y="21302"/>
                  <a:pt x="6786" y="21563"/>
                  <a:pt x="4616" y="21600"/>
                </a:cubicBezTo>
                <a:lnTo>
                  <a:pt x="4340" y="19697"/>
                </a:lnTo>
                <a:lnTo>
                  <a:pt x="4478" y="19436"/>
                </a:lnTo>
                <a:cubicBezTo>
                  <a:pt x="4513" y="19399"/>
                  <a:pt x="4478" y="19361"/>
                  <a:pt x="4478" y="19361"/>
                </a:cubicBezTo>
                <a:lnTo>
                  <a:pt x="4099" y="18914"/>
                </a:lnTo>
                <a:cubicBezTo>
                  <a:pt x="4065" y="18876"/>
                  <a:pt x="4030" y="18876"/>
                  <a:pt x="3996" y="18914"/>
                </a:cubicBezTo>
                <a:lnTo>
                  <a:pt x="3617" y="19361"/>
                </a:lnTo>
                <a:cubicBezTo>
                  <a:pt x="3617" y="19361"/>
                  <a:pt x="3583" y="19399"/>
                  <a:pt x="3617" y="19436"/>
                </a:cubicBezTo>
                <a:lnTo>
                  <a:pt x="3755" y="19697"/>
                </a:lnTo>
                <a:lnTo>
                  <a:pt x="3479" y="21600"/>
                </a:lnTo>
                <a:cubicBezTo>
                  <a:pt x="1309" y="21563"/>
                  <a:pt x="0" y="21302"/>
                  <a:pt x="0" y="21003"/>
                </a:cubicBezTo>
                <a:cubicBezTo>
                  <a:pt x="0" y="19660"/>
                  <a:pt x="861" y="19585"/>
                  <a:pt x="1826" y="19250"/>
                </a:cubicBezTo>
                <a:cubicBezTo>
                  <a:pt x="2411" y="19063"/>
                  <a:pt x="3135" y="18914"/>
                  <a:pt x="2962" y="17832"/>
                </a:cubicBezTo>
                <a:cubicBezTo>
                  <a:pt x="2584" y="17459"/>
                  <a:pt x="2446" y="16675"/>
                  <a:pt x="2446" y="16675"/>
                </a:cubicBezTo>
                <a:cubicBezTo>
                  <a:pt x="2446" y="16675"/>
                  <a:pt x="1929" y="16377"/>
                  <a:pt x="1860" y="15854"/>
                </a:cubicBezTo>
                <a:cubicBezTo>
                  <a:pt x="1826" y="15444"/>
                  <a:pt x="2032" y="15258"/>
                  <a:pt x="2032" y="15258"/>
                </a:cubicBezTo>
                <a:lnTo>
                  <a:pt x="2032" y="14735"/>
                </a:lnTo>
                <a:cubicBezTo>
                  <a:pt x="2032" y="13579"/>
                  <a:pt x="2928" y="12646"/>
                  <a:pt x="4030" y="12646"/>
                </a:cubicBezTo>
                <a:close/>
                <a:moveTo>
                  <a:pt x="10783" y="9625"/>
                </a:moveTo>
                <a:cubicBezTo>
                  <a:pt x="11094" y="9625"/>
                  <a:pt x="11335" y="9886"/>
                  <a:pt x="11335" y="10222"/>
                </a:cubicBezTo>
                <a:lnTo>
                  <a:pt x="11335" y="13431"/>
                </a:lnTo>
                <a:lnTo>
                  <a:pt x="14369" y="16155"/>
                </a:lnTo>
                <a:cubicBezTo>
                  <a:pt x="14576" y="16341"/>
                  <a:pt x="14610" y="16714"/>
                  <a:pt x="14438" y="16976"/>
                </a:cubicBezTo>
                <a:cubicBezTo>
                  <a:pt x="14334" y="17088"/>
                  <a:pt x="14162" y="17162"/>
                  <a:pt x="14024" y="17162"/>
                </a:cubicBezTo>
                <a:cubicBezTo>
                  <a:pt x="13886" y="17162"/>
                  <a:pt x="13783" y="17125"/>
                  <a:pt x="13679" y="17050"/>
                </a:cubicBezTo>
                <a:lnTo>
                  <a:pt x="10783" y="14438"/>
                </a:lnTo>
                <a:lnTo>
                  <a:pt x="7922" y="17050"/>
                </a:lnTo>
                <a:cubicBezTo>
                  <a:pt x="7681" y="17237"/>
                  <a:pt x="7336" y="17200"/>
                  <a:pt x="7164" y="16976"/>
                </a:cubicBezTo>
                <a:cubicBezTo>
                  <a:pt x="6957" y="16714"/>
                  <a:pt x="6991" y="16341"/>
                  <a:pt x="7233" y="16155"/>
                </a:cubicBezTo>
                <a:lnTo>
                  <a:pt x="10266" y="13431"/>
                </a:lnTo>
                <a:lnTo>
                  <a:pt x="10266" y="10222"/>
                </a:lnTo>
                <a:cubicBezTo>
                  <a:pt x="10266" y="9886"/>
                  <a:pt x="10508" y="9625"/>
                  <a:pt x="10783" y="9625"/>
                </a:cubicBezTo>
                <a:close/>
                <a:moveTo>
                  <a:pt x="10783" y="0"/>
                </a:moveTo>
                <a:cubicBezTo>
                  <a:pt x="11885" y="0"/>
                  <a:pt x="12815" y="895"/>
                  <a:pt x="12815" y="2052"/>
                </a:cubicBezTo>
                <a:lnTo>
                  <a:pt x="12815" y="2574"/>
                </a:lnTo>
                <a:cubicBezTo>
                  <a:pt x="12815" y="2574"/>
                  <a:pt x="13022" y="2761"/>
                  <a:pt x="12953" y="3171"/>
                </a:cubicBezTo>
                <a:cubicBezTo>
                  <a:pt x="12919" y="3731"/>
                  <a:pt x="12402" y="3992"/>
                  <a:pt x="12402" y="3992"/>
                </a:cubicBezTo>
                <a:cubicBezTo>
                  <a:pt x="12402" y="3992"/>
                  <a:pt x="12264" y="4775"/>
                  <a:pt x="11885" y="5149"/>
                </a:cubicBezTo>
                <a:cubicBezTo>
                  <a:pt x="11713" y="6268"/>
                  <a:pt x="12436" y="6380"/>
                  <a:pt x="13022" y="6604"/>
                </a:cubicBezTo>
                <a:cubicBezTo>
                  <a:pt x="13986" y="6939"/>
                  <a:pt x="14848" y="6977"/>
                  <a:pt x="14848" y="8357"/>
                </a:cubicBezTo>
                <a:cubicBezTo>
                  <a:pt x="14848" y="8618"/>
                  <a:pt x="13539" y="8879"/>
                  <a:pt x="11368" y="8917"/>
                </a:cubicBezTo>
                <a:lnTo>
                  <a:pt x="11093" y="7014"/>
                </a:lnTo>
                <a:lnTo>
                  <a:pt x="11231" y="6790"/>
                </a:lnTo>
                <a:cubicBezTo>
                  <a:pt x="11231" y="6753"/>
                  <a:pt x="11231" y="6716"/>
                  <a:pt x="11231" y="6678"/>
                </a:cubicBezTo>
                <a:lnTo>
                  <a:pt x="10852" y="6268"/>
                </a:lnTo>
                <a:cubicBezTo>
                  <a:pt x="10817" y="6231"/>
                  <a:pt x="10748" y="6231"/>
                  <a:pt x="10748" y="6268"/>
                </a:cubicBezTo>
                <a:lnTo>
                  <a:pt x="10369" y="6678"/>
                </a:lnTo>
                <a:cubicBezTo>
                  <a:pt x="10335" y="6716"/>
                  <a:pt x="10335" y="6753"/>
                  <a:pt x="10369" y="6790"/>
                </a:cubicBezTo>
                <a:lnTo>
                  <a:pt x="10507" y="7014"/>
                </a:lnTo>
                <a:lnTo>
                  <a:pt x="10232" y="8954"/>
                </a:lnTo>
                <a:cubicBezTo>
                  <a:pt x="8061" y="8879"/>
                  <a:pt x="6752" y="8618"/>
                  <a:pt x="6752" y="8357"/>
                </a:cubicBezTo>
                <a:cubicBezTo>
                  <a:pt x="6752" y="6977"/>
                  <a:pt x="7614" y="6939"/>
                  <a:pt x="8544" y="6604"/>
                </a:cubicBezTo>
                <a:cubicBezTo>
                  <a:pt x="9129" y="6380"/>
                  <a:pt x="9887" y="6268"/>
                  <a:pt x="9715" y="5149"/>
                </a:cubicBezTo>
                <a:cubicBezTo>
                  <a:pt x="9336" y="4775"/>
                  <a:pt x="9198" y="3992"/>
                  <a:pt x="9198" y="3992"/>
                </a:cubicBezTo>
                <a:cubicBezTo>
                  <a:pt x="9198" y="3992"/>
                  <a:pt x="8681" y="3731"/>
                  <a:pt x="8613" y="3171"/>
                </a:cubicBezTo>
                <a:cubicBezTo>
                  <a:pt x="8578" y="2761"/>
                  <a:pt x="8785" y="2574"/>
                  <a:pt x="8785" y="2574"/>
                </a:cubicBezTo>
                <a:lnTo>
                  <a:pt x="8785" y="2052"/>
                </a:lnTo>
                <a:cubicBezTo>
                  <a:pt x="8785" y="895"/>
                  <a:pt x="9680" y="0"/>
                  <a:pt x="10783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grpSp>
        <p:nvGrpSpPr>
          <p:cNvPr id="754" name="Group 754"/>
          <p:cNvGrpSpPr/>
          <p:nvPr/>
        </p:nvGrpSpPr>
        <p:grpSpPr>
          <a:xfrm>
            <a:off x="5484344" y="1884233"/>
            <a:ext cx="566525" cy="552953"/>
            <a:chOff x="-1" y="0"/>
            <a:chExt cx="566523" cy="552952"/>
          </a:xfrm>
        </p:grpSpPr>
        <p:sp>
          <p:nvSpPr>
            <p:cNvPr id="751" name="Shape 751"/>
            <p:cNvSpPr/>
            <p:nvPr/>
          </p:nvSpPr>
          <p:spPr>
            <a:xfrm>
              <a:off x="-2" y="-1"/>
              <a:ext cx="566525" cy="55295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F2F2F2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752" name="Shape 752"/>
            <p:cNvSpPr/>
            <p:nvPr/>
          </p:nvSpPr>
          <p:spPr>
            <a:xfrm>
              <a:off x="81523" y="34922"/>
              <a:ext cx="449185" cy="483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699" y="0"/>
                  </a:moveTo>
                  <a:cubicBezTo>
                    <a:pt x="16272" y="0"/>
                    <a:pt x="21600" y="4835"/>
                    <a:pt x="21600" y="10800"/>
                  </a:cubicBezTo>
                  <a:cubicBezTo>
                    <a:pt x="21600" y="16765"/>
                    <a:pt x="16272" y="21600"/>
                    <a:pt x="9699" y="21600"/>
                  </a:cubicBezTo>
                  <a:cubicBezTo>
                    <a:pt x="5847" y="21600"/>
                    <a:pt x="2232" y="19907"/>
                    <a:pt x="0" y="17058"/>
                  </a:cubicBezTo>
                  <a:lnTo>
                    <a:pt x="9701" y="108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753" name="Shape 753"/>
            <p:cNvSpPr/>
            <p:nvPr/>
          </p:nvSpPr>
          <p:spPr>
            <a:xfrm>
              <a:off x="113303" y="110589"/>
              <a:ext cx="339915" cy="331773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55" name="Shape 755"/>
          <p:cNvSpPr/>
          <p:nvPr/>
        </p:nvSpPr>
        <p:spPr>
          <a:xfrm>
            <a:off x="6072430" y="1905567"/>
            <a:ext cx="5537102" cy="510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400"/>
            </a:lvl1pPr>
          </a:lstStyle>
          <a:p>
            <a:r>
              <a:t>5/30~31就業服務處職涯認證履歷表</a:t>
            </a:r>
          </a:p>
        </p:txBody>
      </p:sp>
      <p:grpSp>
        <p:nvGrpSpPr>
          <p:cNvPr id="759" name="Group 759"/>
          <p:cNvGrpSpPr/>
          <p:nvPr/>
        </p:nvGrpSpPr>
        <p:grpSpPr>
          <a:xfrm>
            <a:off x="5484342" y="4011794"/>
            <a:ext cx="566525" cy="552953"/>
            <a:chOff x="-1" y="0"/>
            <a:chExt cx="566523" cy="552952"/>
          </a:xfrm>
        </p:grpSpPr>
        <p:sp>
          <p:nvSpPr>
            <p:cNvPr id="756" name="Shape 756"/>
            <p:cNvSpPr/>
            <p:nvPr/>
          </p:nvSpPr>
          <p:spPr>
            <a:xfrm>
              <a:off x="-2" y="-1"/>
              <a:ext cx="566525" cy="55295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F2F2F2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757" name="Shape 757"/>
            <p:cNvSpPr/>
            <p:nvPr/>
          </p:nvSpPr>
          <p:spPr>
            <a:xfrm>
              <a:off x="81523" y="34923"/>
              <a:ext cx="449185" cy="483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699" y="0"/>
                  </a:moveTo>
                  <a:cubicBezTo>
                    <a:pt x="16272" y="0"/>
                    <a:pt x="21600" y="4835"/>
                    <a:pt x="21600" y="10800"/>
                  </a:cubicBezTo>
                  <a:cubicBezTo>
                    <a:pt x="21600" y="16765"/>
                    <a:pt x="16272" y="21600"/>
                    <a:pt x="9699" y="21600"/>
                  </a:cubicBezTo>
                  <a:cubicBezTo>
                    <a:pt x="5847" y="21600"/>
                    <a:pt x="2232" y="19907"/>
                    <a:pt x="0" y="17058"/>
                  </a:cubicBezTo>
                  <a:lnTo>
                    <a:pt x="9701" y="108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758" name="Shape 758"/>
            <p:cNvSpPr/>
            <p:nvPr/>
          </p:nvSpPr>
          <p:spPr>
            <a:xfrm>
              <a:off x="113303" y="110589"/>
              <a:ext cx="339915" cy="331773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60" name="Shape 760"/>
          <p:cNvSpPr/>
          <p:nvPr/>
        </p:nvSpPr>
        <p:spPr>
          <a:xfrm>
            <a:off x="6125527" y="4076327"/>
            <a:ext cx="4204203" cy="510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marL="342900" indent="-342900">
              <a:defRPr sz="2400"/>
            </a:lvl1pPr>
          </a:lstStyle>
          <a:p>
            <a:r>
              <a:t> 6/6視訊徵才活動列車</a:t>
            </a:r>
          </a:p>
        </p:txBody>
      </p:sp>
      <p:sp>
        <p:nvSpPr>
          <p:cNvPr id="761" name="Shape 761"/>
          <p:cNvSpPr/>
          <p:nvPr/>
        </p:nvSpPr>
        <p:spPr>
          <a:xfrm>
            <a:off x="1473200" y="190497"/>
            <a:ext cx="2644139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中</a:t>
            </a:r>
            <a:r>
              <a:rPr>
                <a:latin typeface="Microsoft Yahei"/>
                <a:ea typeface="Microsoft Yahei"/>
                <a:cs typeface="Microsoft Yahei"/>
                <a:sym typeface="Microsoft Yahei"/>
              </a:rPr>
              <a:t>期目標</a:t>
            </a:r>
          </a:p>
        </p:txBody>
      </p:sp>
      <p:sp>
        <p:nvSpPr>
          <p:cNvPr id="762" name="Shape 762"/>
          <p:cNvSpPr/>
          <p:nvPr/>
        </p:nvSpPr>
        <p:spPr>
          <a:xfrm>
            <a:off x="5965297" y="2512847"/>
            <a:ext cx="6318020" cy="1348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400"/>
            </a:pPr>
            <a:r>
              <a:t>－職業評量及分析，找出就業優勢與劣勢</a:t>
            </a:r>
          </a:p>
          <a:p>
            <a:pPr>
              <a:defRPr sz="2400"/>
            </a:pPr>
            <a:r>
              <a:t>－提供多管道的就業資訊及具體的就業建議</a:t>
            </a:r>
          </a:p>
          <a:p>
            <a:pPr>
              <a:defRPr sz="2400"/>
            </a:pPr>
            <a:r>
              <a:t>－至我校聆聽結果分析以及一對一的諮詢服務</a:t>
            </a:r>
          </a:p>
        </p:txBody>
      </p:sp>
      <p:sp>
        <p:nvSpPr>
          <p:cNvPr id="763" name="Shape 763"/>
          <p:cNvSpPr/>
          <p:nvPr/>
        </p:nvSpPr>
        <p:spPr>
          <a:xfrm>
            <a:off x="6068246" y="4583636"/>
            <a:ext cx="6027961" cy="929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400"/>
            </a:pPr>
            <a:r>
              <a:t>－很好的實戰經驗</a:t>
            </a:r>
          </a:p>
          <a:p>
            <a:pPr>
              <a:defRPr sz="2400"/>
            </a:pPr>
            <a:r>
              <a:t>－檢視自己目前所學與企業所需之間的差異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Shape 765"/>
          <p:cNvSpPr/>
          <p:nvPr/>
        </p:nvSpPr>
        <p:spPr>
          <a:xfrm>
            <a:off x="655319" y="426719"/>
            <a:ext cx="1143004" cy="1112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652"/>
                </a:moveTo>
                <a:lnTo>
                  <a:pt x="8928" y="21600"/>
                </a:lnTo>
                <a:lnTo>
                  <a:pt x="0" y="12427"/>
                </a:lnTo>
                <a:lnTo>
                  <a:pt x="11088" y="0"/>
                </a:lnTo>
                <a:lnTo>
                  <a:pt x="21600" y="10652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766" name="Shape 766"/>
          <p:cNvSpPr/>
          <p:nvPr/>
        </p:nvSpPr>
        <p:spPr>
          <a:xfrm rot="19421728" flipH="1">
            <a:off x="442043" y="207321"/>
            <a:ext cx="865260" cy="85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grpSp>
        <p:nvGrpSpPr>
          <p:cNvPr id="769" name="Group 769"/>
          <p:cNvGrpSpPr/>
          <p:nvPr/>
        </p:nvGrpSpPr>
        <p:grpSpPr>
          <a:xfrm>
            <a:off x="2273911" y="1938430"/>
            <a:ext cx="1818077" cy="2434376"/>
            <a:chOff x="-24" y="0"/>
            <a:chExt cx="1818075" cy="2434374"/>
          </a:xfrm>
        </p:grpSpPr>
        <p:sp>
          <p:nvSpPr>
            <p:cNvPr id="767" name="Shape 767"/>
            <p:cNvSpPr/>
            <p:nvPr/>
          </p:nvSpPr>
          <p:spPr>
            <a:xfrm>
              <a:off x="-25" y="-1"/>
              <a:ext cx="1818077" cy="2434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21600" extrusionOk="0">
                  <a:moveTo>
                    <a:pt x="9839" y="977"/>
                  </a:moveTo>
                  <a:cubicBezTo>
                    <a:pt x="5064" y="977"/>
                    <a:pt x="1193" y="4148"/>
                    <a:pt x="1193" y="8060"/>
                  </a:cubicBezTo>
                  <a:cubicBezTo>
                    <a:pt x="1193" y="11971"/>
                    <a:pt x="5064" y="15142"/>
                    <a:pt x="9839" y="15142"/>
                  </a:cubicBezTo>
                  <a:cubicBezTo>
                    <a:pt x="14614" y="15142"/>
                    <a:pt x="18485" y="11971"/>
                    <a:pt x="18485" y="8060"/>
                  </a:cubicBezTo>
                  <a:cubicBezTo>
                    <a:pt x="18485" y="4148"/>
                    <a:pt x="14614" y="977"/>
                    <a:pt x="9839" y="977"/>
                  </a:cubicBezTo>
                  <a:close/>
                  <a:moveTo>
                    <a:pt x="9839" y="0"/>
                  </a:moveTo>
                  <a:cubicBezTo>
                    <a:pt x="12357" y="0"/>
                    <a:pt x="14875" y="787"/>
                    <a:pt x="16796" y="2361"/>
                  </a:cubicBezTo>
                  <a:cubicBezTo>
                    <a:pt x="20639" y="5508"/>
                    <a:pt x="20639" y="10612"/>
                    <a:pt x="16796" y="13759"/>
                  </a:cubicBezTo>
                  <a:cubicBezTo>
                    <a:pt x="14042" y="16016"/>
                    <a:pt x="11722" y="18629"/>
                    <a:pt x="9839" y="21600"/>
                  </a:cubicBezTo>
                  <a:cubicBezTo>
                    <a:pt x="7956" y="18629"/>
                    <a:pt x="5636" y="16016"/>
                    <a:pt x="2882" y="13759"/>
                  </a:cubicBezTo>
                  <a:cubicBezTo>
                    <a:pt x="-961" y="10612"/>
                    <a:pt x="-961" y="5508"/>
                    <a:pt x="2882" y="2361"/>
                  </a:cubicBezTo>
                  <a:cubicBezTo>
                    <a:pt x="4803" y="787"/>
                    <a:pt x="7321" y="0"/>
                    <a:pt x="9839" y="0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>
              <a:solidFill>
                <a:srgbClr val="F2F2F2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768" name="Shape 768"/>
            <p:cNvSpPr/>
            <p:nvPr/>
          </p:nvSpPr>
          <p:spPr>
            <a:xfrm>
              <a:off x="461231" y="406047"/>
              <a:ext cx="895723" cy="895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13" h="20494" extrusionOk="0">
                  <a:moveTo>
                    <a:pt x="8001" y="20134"/>
                  </a:moveTo>
                  <a:cubicBezTo>
                    <a:pt x="8705" y="20786"/>
                    <a:pt x="10114" y="20541"/>
                    <a:pt x="10270" y="19482"/>
                  </a:cubicBezTo>
                  <a:cubicBezTo>
                    <a:pt x="11209" y="12880"/>
                    <a:pt x="16062" y="7255"/>
                    <a:pt x="19662" y="2039"/>
                  </a:cubicBezTo>
                  <a:cubicBezTo>
                    <a:pt x="20679" y="572"/>
                    <a:pt x="18331" y="-814"/>
                    <a:pt x="17392" y="572"/>
                  </a:cubicBezTo>
                  <a:cubicBezTo>
                    <a:pt x="14027" y="5462"/>
                    <a:pt x="9879" y="10516"/>
                    <a:pt x="8236" y="16303"/>
                  </a:cubicBezTo>
                  <a:cubicBezTo>
                    <a:pt x="6357" y="14347"/>
                    <a:pt x="4479" y="12391"/>
                    <a:pt x="2366" y="10597"/>
                  </a:cubicBezTo>
                  <a:cubicBezTo>
                    <a:pt x="1036" y="9456"/>
                    <a:pt x="-921" y="11412"/>
                    <a:pt x="488" y="12554"/>
                  </a:cubicBezTo>
                  <a:cubicBezTo>
                    <a:pt x="3227" y="14836"/>
                    <a:pt x="5575" y="17526"/>
                    <a:pt x="8001" y="2013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46747"/>
                </a:gs>
                <a:gs pos="50000">
                  <a:schemeClr val="accent1"/>
                </a:gs>
                <a:gs pos="100000">
                  <a:srgbClr val="C44700"/>
                </a:gs>
              </a:gsLst>
              <a:lin ang="5400000" scaled="0"/>
            </a:gradFill>
            <a:ln w="9525" cap="flat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70" name="Shape 770"/>
          <p:cNvSpPr/>
          <p:nvPr/>
        </p:nvSpPr>
        <p:spPr>
          <a:xfrm>
            <a:off x="2273936" y="4544774"/>
            <a:ext cx="1935110" cy="726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3600"/>
            </a:lvl1pPr>
          </a:lstStyle>
          <a:p>
            <a:r>
              <a:t>所有行動</a:t>
            </a:r>
          </a:p>
        </p:txBody>
      </p:sp>
      <p:sp>
        <p:nvSpPr>
          <p:cNvPr id="771" name="Shape 771"/>
          <p:cNvSpPr/>
          <p:nvPr/>
        </p:nvSpPr>
        <p:spPr>
          <a:xfrm>
            <a:off x="865798" y="5191106"/>
            <a:ext cx="5817574" cy="726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3600"/>
            </a:lvl1pPr>
          </a:lstStyle>
          <a:p>
            <a:r>
              <a:t>觸及範圍拓展至全國青年</a:t>
            </a:r>
          </a:p>
        </p:txBody>
      </p:sp>
      <p:sp>
        <p:nvSpPr>
          <p:cNvPr id="772" name="Shape 772"/>
          <p:cNvSpPr/>
          <p:nvPr/>
        </p:nvSpPr>
        <p:spPr>
          <a:xfrm>
            <a:off x="1473200" y="190497"/>
            <a:ext cx="2644139" cy="980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5000" b="1"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長</a:t>
            </a:r>
            <a:r>
              <a:rPr>
                <a:latin typeface="Microsoft Yahei"/>
                <a:ea typeface="Microsoft Yahei"/>
                <a:cs typeface="Microsoft Yahei"/>
                <a:sym typeface="Microsoft Yahei"/>
              </a:rPr>
              <a:t>期目標</a:t>
            </a:r>
          </a:p>
        </p:txBody>
      </p:sp>
      <p:grpSp>
        <p:nvGrpSpPr>
          <p:cNvPr id="776" name="Group 776"/>
          <p:cNvGrpSpPr/>
          <p:nvPr/>
        </p:nvGrpSpPr>
        <p:grpSpPr>
          <a:xfrm>
            <a:off x="5926107" y="3418695"/>
            <a:ext cx="566405" cy="552904"/>
            <a:chOff x="-1" y="0"/>
            <a:chExt cx="566403" cy="552903"/>
          </a:xfrm>
        </p:grpSpPr>
        <p:sp>
          <p:nvSpPr>
            <p:cNvPr id="773" name="Shape 773"/>
            <p:cNvSpPr/>
            <p:nvPr/>
          </p:nvSpPr>
          <p:spPr>
            <a:xfrm>
              <a:off x="-2" y="-1"/>
              <a:ext cx="566405" cy="552904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F2F2F2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774" name="Shape 774"/>
            <p:cNvSpPr/>
            <p:nvPr/>
          </p:nvSpPr>
          <p:spPr>
            <a:xfrm>
              <a:off x="81524" y="34922"/>
              <a:ext cx="449174" cy="483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699" y="0"/>
                  </a:moveTo>
                  <a:cubicBezTo>
                    <a:pt x="16272" y="0"/>
                    <a:pt x="21600" y="4835"/>
                    <a:pt x="21600" y="10800"/>
                  </a:cubicBezTo>
                  <a:cubicBezTo>
                    <a:pt x="21600" y="16765"/>
                    <a:pt x="16272" y="21600"/>
                    <a:pt x="9699" y="21600"/>
                  </a:cubicBezTo>
                  <a:cubicBezTo>
                    <a:pt x="5847" y="21600"/>
                    <a:pt x="2232" y="19907"/>
                    <a:pt x="0" y="17058"/>
                  </a:cubicBezTo>
                  <a:lnTo>
                    <a:pt x="9701" y="108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775" name="Shape 775"/>
            <p:cNvSpPr/>
            <p:nvPr/>
          </p:nvSpPr>
          <p:spPr>
            <a:xfrm>
              <a:off x="113303" y="110589"/>
              <a:ext cx="339903" cy="331803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77" name="Shape 777"/>
          <p:cNvSpPr/>
          <p:nvPr/>
        </p:nvSpPr>
        <p:spPr>
          <a:xfrm>
            <a:off x="6614797" y="3418695"/>
            <a:ext cx="5725249" cy="1107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800"/>
            </a:pPr>
            <a:r>
              <a:t>積極爭取維持長久穩定之合作關係</a:t>
            </a:r>
          </a:p>
          <a:p>
            <a:pPr>
              <a:defRPr sz="2800"/>
            </a:pPr>
            <a:r>
              <a:t>讓更多青年因此受益</a:t>
            </a:r>
          </a:p>
        </p:txBody>
      </p:sp>
      <p:grpSp>
        <p:nvGrpSpPr>
          <p:cNvPr id="781" name="Group 781"/>
          <p:cNvGrpSpPr/>
          <p:nvPr/>
        </p:nvGrpSpPr>
        <p:grpSpPr>
          <a:xfrm>
            <a:off x="5922897" y="2396869"/>
            <a:ext cx="566405" cy="552905"/>
            <a:chOff x="-1" y="0"/>
            <a:chExt cx="566403" cy="552903"/>
          </a:xfrm>
        </p:grpSpPr>
        <p:sp>
          <p:nvSpPr>
            <p:cNvPr id="778" name="Shape 778"/>
            <p:cNvSpPr/>
            <p:nvPr/>
          </p:nvSpPr>
          <p:spPr>
            <a:xfrm>
              <a:off x="-2" y="-1"/>
              <a:ext cx="566405" cy="552904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F2F2F2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779" name="Shape 779"/>
            <p:cNvSpPr/>
            <p:nvPr/>
          </p:nvSpPr>
          <p:spPr>
            <a:xfrm>
              <a:off x="81524" y="34922"/>
              <a:ext cx="449174" cy="483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699" y="0"/>
                  </a:moveTo>
                  <a:cubicBezTo>
                    <a:pt x="16272" y="0"/>
                    <a:pt x="21600" y="4835"/>
                    <a:pt x="21600" y="10800"/>
                  </a:cubicBezTo>
                  <a:cubicBezTo>
                    <a:pt x="21600" y="16765"/>
                    <a:pt x="16272" y="21600"/>
                    <a:pt x="9699" y="21600"/>
                  </a:cubicBezTo>
                  <a:cubicBezTo>
                    <a:pt x="5847" y="21600"/>
                    <a:pt x="2232" y="19907"/>
                    <a:pt x="0" y="17058"/>
                  </a:cubicBezTo>
                  <a:lnTo>
                    <a:pt x="9701" y="108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780" name="Shape 780"/>
            <p:cNvSpPr/>
            <p:nvPr/>
          </p:nvSpPr>
          <p:spPr>
            <a:xfrm>
              <a:off x="113303" y="110589"/>
              <a:ext cx="339903" cy="331803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800"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82" name="Shape 782"/>
          <p:cNvSpPr/>
          <p:nvPr/>
        </p:nvSpPr>
        <p:spPr>
          <a:xfrm>
            <a:off x="6614799" y="2419491"/>
            <a:ext cx="5350202" cy="599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/>
            </a:lvl1pPr>
          </a:lstStyle>
          <a:p>
            <a:r>
              <a:t>公民行動帶來的改變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Shape 784"/>
          <p:cNvSpPr/>
          <p:nvPr/>
        </p:nvSpPr>
        <p:spPr>
          <a:xfrm>
            <a:off x="1176336" y="1066799"/>
            <a:ext cx="1223964" cy="1076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665" y="0"/>
                </a:moveTo>
                <a:lnTo>
                  <a:pt x="21600" y="13476"/>
                </a:lnTo>
                <a:lnTo>
                  <a:pt x="9833" y="21600"/>
                </a:lnTo>
                <a:lnTo>
                  <a:pt x="0" y="10227"/>
                </a:lnTo>
                <a:lnTo>
                  <a:pt x="9665" y="0"/>
                </a:lnTo>
                <a:close/>
              </a:path>
            </a:pathLst>
          </a:custGeom>
          <a:gradFill>
            <a:gsLst>
              <a:gs pos="0">
                <a:srgbClr val="404040">
                  <a:alpha val="23921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6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785" name="Shape 785"/>
          <p:cNvSpPr/>
          <p:nvPr/>
        </p:nvSpPr>
        <p:spPr>
          <a:xfrm>
            <a:off x="1356358" y="2804159"/>
            <a:ext cx="5151125" cy="40995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38" y="0"/>
                </a:moveTo>
                <a:lnTo>
                  <a:pt x="20673" y="10680"/>
                </a:lnTo>
                <a:lnTo>
                  <a:pt x="21600" y="18107"/>
                </a:lnTo>
                <a:lnTo>
                  <a:pt x="11663" y="21372"/>
                </a:lnTo>
                <a:lnTo>
                  <a:pt x="5464" y="21600"/>
                </a:lnTo>
                <a:lnTo>
                  <a:pt x="0" y="14735"/>
                </a:lnTo>
                <a:lnTo>
                  <a:pt x="12238" y="0"/>
                </a:lnTo>
                <a:close/>
              </a:path>
            </a:pathLst>
          </a:custGeom>
          <a:gradFill>
            <a:gsLst>
              <a:gs pos="0">
                <a:srgbClr val="404040">
                  <a:alpha val="56862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786" name="Shape 786"/>
          <p:cNvSpPr/>
          <p:nvPr/>
        </p:nvSpPr>
        <p:spPr>
          <a:xfrm>
            <a:off x="6657868" y="5556446"/>
            <a:ext cx="1362079" cy="13954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468"/>
                </a:moveTo>
                <a:lnTo>
                  <a:pt x="10876" y="21600"/>
                </a:lnTo>
                <a:lnTo>
                  <a:pt x="0" y="10763"/>
                </a:lnTo>
                <a:lnTo>
                  <a:pt x="10951" y="0"/>
                </a:lnTo>
                <a:lnTo>
                  <a:pt x="21600" y="10468"/>
                </a:lnTo>
                <a:close/>
              </a:path>
            </a:pathLst>
          </a:custGeom>
          <a:gradFill>
            <a:gsLst>
              <a:gs pos="0">
                <a:srgbClr val="404040">
                  <a:alpha val="63921"/>
                </a:srgbClr>
              </a:gs>
              <a:gs pos="61000">
                <a:srgbClr val="F2F2F2">
                  <a:alpha val="33725"/>
                </a:srgbClr>
              </a:gs>
              <a:gs pos="100000">
                <a:srgbClr val="F2F2F2">
                  <a:alpha val="0"/>
                </a:srgbClr>
              </a:gs>
            </a:gsLst>
            <a:lin ang="30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787" name="Shape 787"/>
          <p:cNvSpPr/>
          <p:nvPr/>
        </p:nvSpPr>
        <p:spPr>
          <a:xfrm rot="12778739">
            <a:off x="532789" y="2022525"/>
            <a:ext cx="4108677" cy="4042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788" name="Shape 788"/>
          <p:cNvSpPr/>
          <p:nvPr/>
        </p:nvSpPr>
        <p:spPr>
          <a:xfrm rot="10002226" flipH="1">
            <a:off x="6471530" y="5496499"/>
            <a:ext cx="994125" cy="978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789" name="Shape 789"/>
          <p:cNvSpPr/>
          <p:nvPr/>
        </p:nvSpPr>
        <p:spPr>
          <a:xfrm rot="12270264" flipH="1">
            <a:off x="996116" y="872479"/>
            <a:ext cx="763282" cy="751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790" name="Shape 790"/>
          <p:cNvSpPr/>
          <p:nvPr/>
        </p:nvSpPr>
        <p:spPr>
          <a:xfrm rot="577454" flipH="1">
            <a:off x="11038495" y="5690740"/>
            <a:ext cx="833959" cy="820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1" h="21561" extrusionOk="0">
                <a:moveTo>
                  <a:pt x="10213" y="0"/>
                </a:moveTo>
                <a:cubicBezTo>
                  <a:pt x="7860" y="-39"/>
                  <a:pt x="4593" y="2808"/>
                  <a:pt x="2291" y="7138"/>
                </a:cubicBezTo>
                <a:cubicBezTo>
                  <a:pt x="330" y="10826"/>
                  <a:pt x="-397" y="14585"/>
                  <a:pt x="207" y="16917"/>
                </a:cubicBezTo>
                <a:lnTo>
                  <a:pt x="220" y="16961"/>
                </a:lnTo>
                <a:lnTo>
                  <a:pt x="228" y="17013"/>
                </a:lnTo>
                <a:cubicBezTo>
                  <a:pt x="750" y="19568"/>
                  <a:pt x="5091" y="21561"/>
                  <a:pt x="10369" y="21561"/>
                </a:cubicBezTo>
                <a:cubicBezTo>
                  <a:pt x="15470" y="21561"/>
                  <a:pt x="19697" y="19698"/>
                  <a:pt x="20444" y="17267"/>
                </a:cubicBezTo>
                <a:lnTo>
                  <a:pt x="20483" y="17117"/>
                </a:lnTo>
                <a:lnTo>
                  <a:pt x="20502" y="17060"/>
                </a:lnTo>
                <a:cubicBezTo>
                  <a:pt x="21203" y="14742"/>
                  <a:pt x="20415" y="10834"/>
                  <a:pt x="18285" y="7036"/>
                </a:cubicBezTo>
                <a:cubicBezTo>
                  <a:pt x="16244" y="3397"/>
                  <a:pt x="13526" y="850"/>
                  <a:pt x="11312" y="235"/>
                </a:cubicBezTo>
                <a:lnTo>
                  <a:pt x="11155" y="197"/>
                </a:lnTo>
                <a:lnTo>
                  <a:pt x="11135" y="187"/>
                </a:lnTo>
                <a:cubicBezTo>
                  <a:pt x="10849" y="66"/>
                  <a:pt x="10539" y="5"/>
                  <a:pt x="10213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800"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grpSp>
        <p:nvGrpSpPr>
          <p:cNvPr id="794" name="Group 794"/>
          <p:cNvGrpSpPr/>
          <p:nvPr/>
        </p:nvGrpSpPr>
        <p:grpSpPr>
          <a:xfrm>
            <a:off x="614939" y="6370315"/>
            <a:ext cx="259777" cy="141613"/>
            <a:chOff x="0" y="0"/>
            <a:chExt cx="259776" cy="141612"/>
          </a:xfrm>
        </p:grpSpPr>
        <p:sp>
          <p:nvSpPr>
            <p:cNvPr id="791" name="Shape 791"/>
            <p:cNvSpPr/>
            <p:nvPr/>
          </p:nvSpPr>
          <p:spPr>
            <a:xfrm>
              <a:off x="-1" y="-1"/>
              <a:ext cx="259777" cy="2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792" name="Shape 792"/>
            <p:cNvSpPr/>
            <p:nvPr/>
          </p:nvSpPr>
          <p:spPr>
            <a:xfrm>
              <a:off x="-1" y="70806"/>
              <a:ext cx="259777" cy="2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793" name="Shape 793"/>
            <p:cNvSpPr/>
            <p:nvPr/>
          </p:nvSpPr>
          <p:spPr>
            <a:xfrm>
              <a:off x="-1" y="141611"/>
              <a:ext cx="259777" cy="2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795" name="Shape 795"/>
          <p:cNvSpPr/>
          <p:nvPr/>
        </p:nvSpPr>
        <p:spPr>
          <a:xfrm>
            <a:off x="1158756" y="3646845"/>
            <a:ext cx="3512865" cy="1018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5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t>謝謝大家！</a:t>
            </a:r>
          </a:p>
        </p:txBody>
      </p:sp>
      <p:sp>
        <p:nvSpPr>
          <p:cNvPr id="796" name="Shape 796"/>
          <p:cNvSpPr/>
          <p:nvPr/>
        </p:nvSpPr>
        <p:spPr>
          <a:xfrm>
            <a:off x="1164361" y="2625275"/>
            <a:ext cx="2467113" cy="1018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6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2015</a:t>
            </a:r>
          </a:p>
        </p:txBody>
      </p:sp>
      <p:pic>
        <p:nvPicPr>
          <p:cNvPr id="797" name="image3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92475" y="3235679"/>
            <a:ext cx="3022604" cy="2222502"/>
          </a:xfrm>
          <a:prstGeom prst="rect">
            <a:avLst/>
          </a:prstGeom>
          <a:ln w="12700">
            <a:miter lim="400000"/>
          </a:ln>
        </p:spPr>
      </p:pic>
      <p:pic>
        <p:nvPicPr>
          <p:cNvPr id="798" name="image35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71621" y="121642"/>
            <a:ext cx="6003850" cy="3064906"/>
          </a:xfrm>
          <a:prstGeom prst="rect">
            <a:avLst/>
          </a:prstGeom>
          <a:ln w="12700">
            <a:miter lim="400000"/>
          </a:ln>
        </p:spPr>
      </p:pic>
      <p:pic>
        <p:nvPicPr>
          <p:cNvPr id="799" name="image36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280886" y="3238405"/>
            <a:ext cx="2654304" cy="36195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包图主题2">
  <a:themeElements>
    <a:clrScheme name="包图主题2">
      <a:dk1>
        <a:srgbClr val="000000"/>
      </a:dk1>
      <a:lt1>
        <a:srgbClr val="F9F9F9"/>
      </a:lt1>
      <a:dk2>
        <a:srgbClr val="A7A7A7"/>
      </a:dk2>
      <a:lt2>
        <a:srgbClr val="535353"/>
      </a:lt2>
      <a:accent1>
        <a:srgbClr val="DE5000"/>
      </a:accent1>
      <a:accent2>
        <a:srgbClr val="595959"/>
      </a:accent2>
      <a:accent3>
        <a:srgbClr val="7C2D00"/>
      </a:accent3>
      <a:accent4>
        <a:srgbClr val="323232"/>
      </a:accent4>
      <a:accent5>
        <a:srgbClr val="5F2200"/>
      </a:accent5>
      <a:accent6>
        <a:srgbClr val="262626"/>
      </a:accent6>
      <a:hlink>
        <a:srgbClr val="0000FF"/>
      </a:hlink>
      <a:folHlink>
        <a:srgbClr val="FF00FF"/>
      </a:folHlink>
    </a:clrScheme>
    <a:fontScheme name="包图主题2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包图主题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9F9F9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包图主题2">
  <a:themeElements>
    <a:clrScheme name="包图主题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DE5000"/>
      </a:accent1>
      <a:accent2>
        <a:srgbClr val="595959"/>
      </a:accent2>
      <a:accent3>
        <a:srgbClr val="7C2D00"/>
      </a:accent3>
      <a:accent4>
        <a:srgbClr val="323232"/>
      </a:accent4>
      <a:accent5>
        <a:srgbClr val="5F2200"/>
      </a:accent5>
      <a:accent6>
        <a:srgbClr val="262626"/>
      </a:accent6>
      <a:hlink>
        <a:srgbClr val="0000FF"/>
      </a:hlink>
      <a:folHlink>
        <a:srgbClr val="FF00FF"/>
      </a:folHlink>
    </a:clrScheme>
    <a:fontScheme name="包图主题2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包图主题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9F9F9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245</Words>
  <Application>Microsoft Office PowerPoint</Application>
  <PresentationFormat>寬螢幕</PresentationFormat>
  <Paragraphs>165</Paragraphs>
  <Slides>39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39</vt:i4>
      </vt:variant>
    </vt:vector>
  </HeadingPairs>
  <TitlesOfParts>
    <vt:vector size="47" baseType="lpstr">
      <vt:lpstr>Microsoft Yahei</vt:lpstr>
      <vt:lpstr>Microsoft Yahei</vt:lpstr>
      <vt:lpstr>Microsoft YaHei UI</vt:lpstr>
      <vt:lpstr>Arial</vt:lpstr>
      <vt:lpstr>Calibri</vt:lpstr>
      <vt:lpstr>Century Gothic</vt:lpstr>
      <vt:lpstr>Helvetica</vt:lpstr>
      <vt:lpstr>包图主题2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Sandy Tseng</dc:creator>
  <cp:lastModifiedBy>s5917</cp:lastModifiedBy>
  <cp:revision>3</cp:revision>
  <dcterms:modified xsi:type="dcterms:W3CDTF">2020-05-05T04:18:33Z</dcterms:modified>
</cp:coreProperties>
</file>